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519" r:id="rId3"/>
    <p:sldId id="302" r:id="rId4"/>
    <p:sldId id="271" r:id="rId5"/>
    <p:sldId id="270" r:id="rId6"/>
    <p:sldId id="557" r:id="rId7"/>
    <p:sldId id="598" r:id="rId8"/>
    <p:sldId id="599" r:id="rId9"/>
    <p:sldId id="600" r:id="rId10"/>
    <p:sldId id="559" r:id="rId11"/>
    <p:sldId id="520" r:id="rId12"/>
    <p:sldId id="565" r:id="rId13"/>
    <p:sldId id="601" r:id="rId14"/>
    <p:sldId id="602" r:id="rId15"/>
    <p:sldId id="603" r:id="rId16"/>
    <p:sldId id="566" r:id="rId17"/>
    <p:sldId id="521" r:id="rId18"/>
    <p:sldId id="567" r:id="rId19"/>
    <p:sldId id="604" r:id="rId20"/>
    <p:sldId id="605" r:id="rId21"/>
    <p:sldId id="606" r:id="rId22"/>
    <p:sldId id="568" r:id="rId23"/>
    <p:sldId id="573" r:id="rId24"/>
    <p:sldId id="576" r:id="rId25"/>
    <p:sldId id="574" r:id="rId26"/>
    <p:sldId id="553" r:id="rId27"/>
    <p:sldId id="591" r:id="rId28"/>
    <p:sldId id="311" r:id="rId29"/>
    <p:sldId id="558" r:id="rId30"/>
    <p:sldId id="562" r:id="rId31"/>
    <p:sldId id="577" r:id="rId32"/>
    <p:sldId id="579" r:id="rId33"/>
    <p:sldId id="581" r:id="rId34"/>
    <p:sldId id="578" r:id="rId35"/>
    <p:sldId id="607" r:id="rId36"/>
    <p:sldId id="582" r:id="rId37"/>
    <p:sldId id="587" r:id="rId38"/>
    <p:sldId id="588" r:id="rId39"/>
    <p:sldId id="583" r:id="rId40"/>
    <p:sldId id="584" r:id="rId41"/>
    <p:sldId id="586" r:id="rId42"/>
    <p:sldId id="589" r:id="rId43"/>
    <p:sldId id="592" r:id="rId44"/>
    <p:sldId id="593" r:id="rId45"/>
    <p:sldId id="594" r:id="rId46"/>
    <p:sldId id="596" r:id="rId47"/>
    <p:sldId id="597" r:id="rId48"/>
    <p:sldId id="550" r:id="rId49"/>
    <p:sldId id="534" r:id="rId50"/>
    <p:sldId id="299" r:id="rId51"/>
    <p:sldId id="533" r:id="rId52"/>
    <p:sldId id="532" r:id="rId53"/>
    <p:sldId id="535" r:id="rId54"/>
    <p:sldId id="536" r:id="rId55"/>
    <p:sldId id="537" r:id="rId56"/>
    <p:sldId id="540" r:id="rId57"/>
    <p:sldId id="548" r:id="rId58"/>
    <p:sldId id="549" r:id="rId59"/>
    <p:sldId id="263" r:id="rId60"/>
    <p:sldId id="543" r:id="rId61"/>
    <p:sldId id="544" r:id="rId62"/>
    <p:sldId id="284" r:id="rId63"/>
    <p:sldId id="295" r:id="rId64"/>
    <p:sldId id="561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0CDD16-6586-0136-A00F-D50154C5D413}" name="Brooke Simpkins" initials="BS" userId="3cfa3ffd60c8f3a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1A7"/>
    <a:srgbClr val="0699A0"/>
    <a:srgbClr val="0099A4"/>
    <a:srgbClr val="0C8FB8"/>
    <a:srgbClr val="0AB7E0"/>
    <a:srgbClr val="0AD1CC"/>
    <a:srgbClr val="0A7B9E"/>
    <a:srgbClr val="024BC2"/>
    <a:srgbClr val="013285"/>
    <a:srgbClr val="08A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D6402-C164-41DA-90AA-83E3BB3C6564}" type="datetimeFigureOut">
              <a:rPr lang="en-NZ" smtClean="0"/>
              <a:t>16/10/2022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162D2-F9DE-44F4-9956-4D628B2A64F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36263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162D2-F9DE-44F4-9956-4D628B2A64F8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5818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162D2-F9DE-44F4-9956-4D628B2A64F8}" type="slidenum">
              <a:rPr lang="en-NZ" smtClean="0"/>
              <a:t>25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6700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162D2-F9DE-44F4-9956-4D628B2A64F8}" type="slidenum">
              <a:rPr lang="en-NZ" smtClean="0"/>
              <a:t>27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65533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162D2-F9DE-44F4-9956-4D628B2A64F8}" type="slidenum">
              <a:rPr lang="en-NZ" smtClean="0"/>
              <a:t>44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22599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162D2-F9DE-44F4-9956-4D628B2A64F8}" type="slidenum">
              <a:rPr lang="en-NZ" smtClean="0"/>
              <a:t>64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35978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5009322" y="1372868"/>
            <a:ext cx="2173356" cy="2795560"/>
            <a:chOff x="5117022" y="1384098"/>
            <a:chExt cx="2009492" cy="258478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 rot="3600000">
              <a:off x="5254078" y="1253832"/>
              <a:ext cx="1568203" cy="1828736"/>
            </a:xfrm>
            <a:custGeom>
              <a:avLst/>
              <a:gdLst>
                <a:gd name="T0" fmla="*/ 389 w 395"/>
                <a:gd name="T1" fmla="*/ 29 h 461"/>
                <a:gd name="T2" fmla="*/ 189 w 395"/>
                <a:gd name="T3" fmla="*/ 23 h 461"/>
                <a:gd name="T4" fmla="*/ 167 w 395"/>
                <a:gd name="T5" fmla="*/ 18 h 461"/>
                <a:gd name="T6" fmla="*/ 145 w 395"/>
                <a:gd name="T7" fmla="*/ 39 h 461"/>
                <a:gd name="T8" fmla="*/ 172 w 395"/>
                <a:gd name="T9" fmla="*/ 72 h 461"/>
                <a:gd name="T10" fmla="*/ 200 w 395"/>
                <a:gd name="T11" fmla="*/ 48 h 461"/>
                <a:gd name="T12" fmla="*/ 348 w 395"/>
                <a:gd name="T13" fmla="*/ 42 h 461"/>
                <a:gd name="T14" fmla="*/ 353 w 395"/>
                <a:gd name="T15" fmla="*/ 52 h 461"/>
                <a:gd name="T16" fmla="*/ 143 w 395"/>
                <a:gd name="T17" fmla="*/ 415 h 461"/>
                <a:gd name="T18" fmla="*/ 132 w 395"/>
                <a:gd name="T19" fmla="*/ 416 h 461"/>
                <a:gd name="T20" fmla="*/ 87 w 395"/>
                <a:gd name="T21" fmla="*/ 141 h 461"/>
                <a:gd name="T22" fmla="*/ 142 w 395"/>
                <a:gd name="T23" fmla="*/ 79 h 461"/>
                <a:gd name="T24" fmla="*/ 142 w 395"/>
                <a:gd name="T25" fmla="*/ 76 h 461"/>
                <a:gd name="T26" fmla="*/ 130 w 395"/>
                <a:gd name="T27" fmla="*/ 57 h 461"/>
                <a:gd name="T28" fmla="*/ 126 w 395"/>
                <a:gd name="T29" fmla="*/ 56 h 461"/>
                <a:gd name="T30" fmla="*/ 63 w 395"/>
                <a:gd name="T31" fmla="*/ 127 h 461"/>
                <a:gd name="T32" fmla="*/ 141 w 395"/>
                <a:gd name="T33" fmla="*/ 459 h 461"/>
                <a:gd name="T34" fmla="*/ 151 w 395"/>
                <a:gd name="T35" fmla="*/ 457 h 461"/>
                <a:gd name="T36" fmla="*/ 161 w 395"/>
                <a:gd name="T37" fmla="*/ 441 h 461"/>
                <a:gd name="T38" fmla="*/ 161 w 395"/>
                <a:gd name="T39" fmla="*/ 441 h 461"/>
                <a:gd name="T40" fmla="*/ 384 w 395"/>
                <a:gd name="T41" fmla="*/ 54 h 461"/>
                <a:gd name="T42" fmla="*/ 384 w 395"/>
                <a:gd name="T43" fmla="*/ 54 h 461"/>
                <a:gd name="T44" fmla="*/ 393 w 395"/>
                <a:gd name="T45" fmla="*/ 38 h 461"/>
                <a:gd name="T46" fmla="*/ 389 w 395"/>
                <a:gd name="T47" fmla="*/ 29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5" h="461">
                  <a:moveTo>
                    <a:pt x="389" y="29"/>
                  </a:moveTo>
                  <a:cubicBezTo>
                    <a:pt x="322" y="1"/>
                    <a:pt x="251" y="0"/>
                    <a:pt x="189" y="23"/>
                  </a:cubicBezTo>
                  <a:cubicBezTo>
                    <a:pt x="183" y="18"/>
                    <a:pt x="175" y="16"/>
                    <a:pt x="167" y="18"/>
                  </a:cubicBezTo>
                  <a:cubicBezTo>
                    <a:pt x="156" y="20"/>
                    <a:pt x="147" y="28"/>
                    <a:pt x="145" y="39"/>
                  </a:cubicBezTo>
                  <a:cubicBezTo>
                    <a:pt x="142" y="57"/>
                    <a:pt x="155" y="72"/>
                    <a:pt x="172" y="72"/>
                  </a:cubicBezTo>
                  <a:cubicBezTo>
                    <a:pt x="186" y="72"/>
                    <a:pt x="198" y="62"/>
                    <a:pt x="200" y="48"/>
                  </a:cubicBezTo>
                  <a:cubicBezTo>
                    <a:pt x="245" y="31"/>
                    <a:pt x="297" y="28"/>
                    <a:pt x="348" y="42"/>
                  </a:cubicBezTo>
                  <a:cubicBezTo>
                    <a:pt x="353" y="43"/>
                    <a:pt x="355" y="48"/>
                    <a:pt x="353" y="52"/>
                  </a:cubicBezTo>
                  <a:cubicBezTo>
                    <a:pt x="143" y="415"/>
                    <a:pt x="143" y="415"/>
                    <a:pt x="143" y="415"/>
                  </a:cubicBezTo>
                  <a:cubicBezTo>
                    <a:pt x="141" y="419"/>
                    <a:pt x="135" y="419"/>
                    <a:pt x="132" y="416"/>
                  </a:cubicBezTo>
                  <a:cubicBezTo>
                    <a:pt x="57" y="342"/>
                    <a:pt x="36" y="230"/>
                    <a:pt x="87" y="141"/>
                  </a:cubicBezTo>
                  <a:cubicBezTo>
                    <a:pt x="101" y="116"/>
                    <a:pt x="120" y="96"/>
                    <a:pt x="142" y="79"/>
                  </a:cubicBezTo>
                  <a:cubicBezTo>
                    <a:pt x="143" y="78"/>
                    <a:pt x="143" y="77"/>
                    <a:pt x="142" y="76"/>
                  </a:cubicBezTo>
                  <a:cubicBezTo>
                    <a:pt x="136" y="71"/>
                    <a:pt x="131" y="65"/>
                    <a:pt x="130" y="57"/>
                  </a:cubicBezTo>
                  <a:cubicBezTo>
                    <a:pt x="129" y="56"/>
                    <a:pt x="128" y="55"/>
                    <a:pt x="126" y="56"/>
                  </a:cubicBezTo>
                  <a:cubicBezTo>
                    <a:pt x="101" y="75"/>
                    <a:pt x="79" y="98"/>
                    <a:pt x="63" y="127"/>
                  </a:cubicBezTo>
                  <a:cubicBezTo>
                    <a:pt x="0" y="236"/>
                    <a:pt x="35" y="377"/>
                    <a:pt x="141" y="459"/>
                  </a:cubicBezTo>
                  <a:cubicBezTo>
                    <a:pt x="145" y="461"/>
                    <a:pt x="149" y="460"/>
                    <a:pt x="151" y="457"/>
                  </a:cubicBezTo>
                  <a:cubicBezTo>
                    <a:pt x="161" y="441"/>
                    <a:pt x="161" y="441"/>
                    <a:pt x="161" y="441"/>
                  </a:cubicBezTo>
                  <a:cubicBezTo>
                    <a:pt x="161" y="441"/>
                    <a:pt x="161" y="441"/>
                    <a:pt x="161" y="441"/>
                  </a:cubicBezTo>
                  <a:cubicBezTo>
                    <a:pt x="384" y="54"/>
                    <a:pt x="384" y="54"/>
                    <a:pt x="384" y="54"/>
                  </a:cubicBezTo>
                  <a:cubicBezTo>
                    <a:pt x="384" y="54"/>
                    <a:pt x="384" y="54"/>
                    <a:pt x="384" y="54"/>
                  </a:cubicBezTo>
                  <a:cubicBezTo>
                    <a:pt x="393" y="38"/>
                    <a:pt x="393" y="38"/>
                    <a:pt x="393" y="38"/>
                  </a:cubicBezTo>
                  <a:cubicBezTo>
                    <a:pt x="395" y="35"/>
                    <a:pt x="393" y="30"/>
                    <a:pt x="389" y="2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Chord 6"/>
            <p:cNvSpPr/>
            <p:nvPr/>
          </p:nvSpPr>
          <p:spPr>
            <a:xfrm rot="17533218">
              <a:off x="5117022" y="1959389"/>
              <a:ext cx="2009492" cy="2009492"/>
            </a:xfrm>
            <a:prstGeom prst="chord">
              <a:avLst/>
            </a:prstGeom>
            <a:noFill/>
            <a:ln w="1143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5839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2893491" cy="4702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Image Just One Click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099504" y="1"/>
            <a:ext cx="2893491" cy="4702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Image Just One Click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199007" y="1"/>
            <a:ext cx="2893491" cy="4702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Image Just One Click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9298507" y="1"/>
            <a:ext cx="2893491" cy="47026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Image Just One Click</a:t>
            </a:r>
          </a:p>
        </p:txBody>
      </p:sp>
    </p:spTree>
    <p:extLst>
      <p:ext uri="{BB962C8B-B14F-4D97-AF65-F5344CB8AC3E}">
        <p14:creationId xmlns:p14="http://schemas.microsoft.com/office/powerpoint/2010/main" val="409659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81138" y="1608138"/>
            <a:ext cx="2190750" cy="3567112"/>
          </a:xfrm>
          <a:custGeom>
            <a:avLst/>
            <a:gdLst>
              <a:gd name="connsiteX0" fmla="*/ 0 w 1727200"/>
              <a:gd name="connsiteY0" fmla="*/ 0 h 2684462"/>
              <a:gd name="connsiteX1" fmla="*/ 1727200 w 1727200"/>
              <a:gd name="connsiteY1" fmla="*/ 0 h 2684462"/>
              <a:gd name="connsiteX2" fmla="*/ 1727200 w 1727200"/>
              <a:gd name="connsiteY2" fmla="*/ 2684462 h 2684462"/>
              <a:gd name="connsiteX3" fmla="*/ 0 w 1727200"/>
              <a:gd name="connsiteY3" fmla="*/ 2684462 h 2684462"/>
              <a:gd name="connsiteX4" fmla="*/ 0 w 1727200"/>
              <a:gd name="connsiteY4" fmla="*/ 0 h 2684462"/>
              <a:gd name="connsiteX0" fmla="*/ 0 w 1873250"/>
              <a:gd name="connsiteY0" fmla="*/ 0 h 2862262"/>
              <a:gd name="connsiteX1" fmla="*/ 1873250 w 1873250"/>
              <a:gd name="connsiteY1" fmla="*/ 177800 h 2862262"/>
              <a:gd name="connsiteX2" fmla="*/ 1873250 w 1873250"/>
              <a:gd name="connsiteY2" fmla="*/ 2862262 h 2862262"/>
              <a:gd name="connsiteX3" fmla="*/ 146050 w 1873250"/>
              <a:gd name="connsiteY3" fmla="*/ 2862262 h 2862262"/>
              <a:gd name="connsiteX4" fmla="*/ 0 w 1873250"/>
              <a:gd name="connsiteY4" fmla="*/ 0 h 2862262"/>
              <a:gd name="connsiteX0" fmla="*/ 0 w 1873250"/>
              <a:gd name="connsiteY0" fmla="*/ 196850 h 3059112"/>
              <a:gd name="connsiteX1" fmla="*/ 1765300 w 1873250"/>
              <a:gd name="connsiteY1" fmla="*/ 0 h 3059112"/>
              <a:gd name="connsiteX2" fmla="*/ 1873250 w 1873250"/>
              <a:gd name="connsiteY2" fmla="*/ 3059112 h 3059112"/>
              <a:gd name="connsiteX3" fmla="*/ 146050 w 1873250"/>
              <a:gd name="connsiteY3" fmla="*/ 3059112 h 3059112"/>
              <a:gd name="connsiteX4" fmla="*/ 0 w 1873250"/>
              <a:gd name="connsiteY4" fmla="*/ 196850 h 3059112"/>
              <a:gd name="connsiteX0" fmla="*/ 0 w 2190750"/>
              <a:gd name="connsiteY0" fmla="*/ 196850 h 3262312"/>
              <a:gd name="connsiteX1" fmla="*/ 1765300 w 2190750"/>
              <a:gd name="connsiteY1" fmla="*/ 0 h 3262312"/>
              <a:gd name="connsiteX2" fmla="*/ 2190750 w 2190750"/>
              <a:gd name="connsiteY2" fmla="*/ 3262312 h 3262312"/>
              <a:gd name="connsiteX3" fmla="*/ 146050 w 2190750"/>
              <a:gd name="connsiteY3" fmla="*/ 3059112 h 3262312"/>
              <a:gd name="connsiteX4" fmla="*/ 0 w 2190750"/>
              <a:gd name="connsiteY4" fmla="*/ 196850 h 3262312"/>
              <a:gd name="connsiteX0" fmla="*/ 0 w 2190750"/>
              <a:gd name="connsiteY0" fmla="*/ 196850 h 3560762"/>
              <a:gd name="connsiteX1" fmla="*/ 1765300 w 2190750"/>
              <a:gd name="connsiteY1" fmla="*/ 0 h 3560762"/>
              <a:gd name="connsiteX2" fmla="*/ 2190750 w 2190750"/>
              <a:gd name="connsiteY2" fmla="*/ 3262312 h 3560762"/>
              <a:gd name="connsiteX3" fmla="*/ 431800 w 2190750"/>
              <a:gd name="connsiteY3" fmla="*/ 3560762 h 3560762"/>
              <a:gd name="connsiteX4" fmla="*/ 0 w 2190750"/>
              <a:gd name="connsiteY4" fmla="*/ 196850 h 3560762"/>
              <a:gd name="connsiteX0" fmla="*/ 0 w 2190750"/>
              <a:gd name="connsiteY0" fmla="*/ 0 h 3363912"/>
              <a:gd name="connsiteX1" fmla="*/ 1536700 w 2190750"/>
              <a:gd name="connsiteY1" fmla="*/ 95250 h 3363912"/>
              <a:gd name="connsiteX2" fmla="*/ 2190750 w 2190750"/>
              <a:gd name="connsiteY2" fmla="*/ 3065462 h 3363912"/>
              <a:gd name="connsiteX3" fmla="*/ 431800 w 2190750"/>
              <a:gd name="connsiteY3" fmla="*/ 3363912 h 3363912"/>
              <a:gd name="connsiteX4" fmla="*/ 0 w 2190750"/>
              <a:gd name="connsiteY4" fmla="*/ 0 h 3363912"/>
              <a:gd name="connsiteX0" fmla="*/ 0 w 2190750"/>
              <a:gd name="connsiteY0" fmla="*/ 203200 h 3567112"/>
              <a:gd name="connsiteX1" fmla="*/ 1758950 w 2190750"/>
              <a:gd name="connsiteY1" fmla="*/ 0 h 3567112"/>
              <a:gd name="connsiteX2" fmla="*/ 2190750 w 2190750"/>
              <a:gd name="connsiteY2" fmla="*/ 3268662 h 3567112"/>
              <a:gd name="connsiteX3" fmla="*/ 431800 w 2190750"/>
              <a:gd name="connsiteY3" fmla="*/ 3567112 h 3567112"/>
              <a:gd name="connsiteX4" fmla="*/ 0 w 2190750"/>
              <a:gd name="connsiteY4" fmla="*/ 203200 h 3567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0750" h="3567112">
                <a:moveTo>
                  <a:pt x="0" y="203200"/>
                </a:moveTo>
                <a:lnTo>
                  <a:pt x="1758950" y="0"/>
                </a:lnTo>
                <a:lnTo>
                  <a:pt x="2190750" y="3268662"/>
                </a:lnTo>
                <a:lnTo>
                  <a:pt x="431800" y="3567112"/>
                </a:lnTo>
                <a:lnTo>
                  <a:pt x="0" y="203200"/>
                </a:lnTo>
                <a:close/>
              </a:path>
            </a:pathLst>
          </a:cu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0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3428999"/>
          </a:xfrm>
          <a:prstGeom prst="rect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/>
            </a:lvl1pPr>
          </a:lstStyle>
          <a:p>
            <a:r>
              <a:rPr lang="en-US"/>
              <a:t>Insert Image Just One Click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183880" y="637287"/>
            <a:ext cx="1226820" cy="2159253"/>
          </a:xfrm>
          <a:prstGeom prst="rect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Insert Image Just One Click</a:t>
            </a:r>
          </a:p>
        </p:txBody>
      </p:sp>
    </p:spTree>
    <p:extLst>
      <p:ext uri="{BB962C8B-B14F-4D97-AF65-F5344CB8AC3E}">
        <p14:creationId xmlns:p14="http://schemas.microsoft.com/office/powerpoint/2010/main" val="4241299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213956" y="2213604"/>
            <a:ext cx="1785284" cy="3136872"/>
          </a:xfrm>
          <a:prstGeom prst="rect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Insert Image Just one Click</a:t>
            </a:r>
          </a:p>
        </p:txBody>
      </p:sp>
    </p:spTree>
    <p:extLst>
      <p:ext uri="{BB962C8B-B14F-4D97-AF65-F5344CB8AC3E}">
        <p14:creationId xmlns:p14="http://schemas.microsoft.com/office/powerpoint/2010/main" val="1157492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231287" y="1824460"/>
            <a:ext cx="5409858" cy="3296180"/>
          </a:xfrm>
          <a:prstGeom prst="rect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Insert Image Just one Click</a:t>
            </a:r>
          </a:p>
        </p:txBody>
      </p:sp>
    </p:spTree>
    <p:extLst>
      <p:ext uri="{BB962C8B-B14F-4D97-AF65-F5344CB8AC3E}">
        <p14:creationId xmlns:p14="http://schemas.microsoft.com/office/powerpoint/2010/main" val="4184611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628488" y="2282539"/>
            <a:ext cx="2278494" cy="1785662"/>
          </a:xfrm>
          <a:custGeom>
            <a:avLst/>
            <a:gdLst>
              <a:gd name="connsiteX0" fmla="*/ 0 w 1992744"/>
              <a:gd name="connsiteY0" fmla="*/ 0 h 1214162"/>
              <a:gd name="connsiteX1" fmla="*/ 1992744 w 1992744"/>
              <a:gd name="connsiteY1" fmla="*/ 0 h 1214162"/>
              <a:gd name="connsiteX2" fmla="*/ 1992744 w 1992744"/>
              <a:gd name="connsiteY2" fmla="*/ 1214162 h 1214162"/>
              <a:gd name="connsiteX3" fmla="*/ 0 w 1992744"/>
              <a:gd name="connsiteY3" fmla="*/ 1214162 h 1214162"/>
              <a:gd name="connsiteX4" fmla="*/ 0 w 1992744"/>
              <a:gd name="connsiteY4" fmla="*/ 0 h 1214162"/>
              <a:gd name="connsiteX0" fmla="*/ 157163 w 1992744"/>
              <a:gd name="connsiteY0" fmla="*/ 561975 h 1214162"/>
              <a:gd name="connsiteX1" fmla="*/ 1992744 w 1992744"/>
              <a:gd name="connsiteY1" fmla="*/ 0 h 1214162"/>
              <a:gd name="connsiteX2" fmla="*/ 1992744 w 1992744"/>
              <a:gd name="connsiteY2" fmla="*/ 1214162 h 1214162"/>
              <a:gd name="connsiteX3" fmla="*/ 0 w 1992744"/>
              <a:gd name="connsiteY3" fmla="*/ 1214162 h 1214162"/>
              <a:gd name="connsiteX4" fmla="*/ 157163 w 1992744"/>
              <a:gd name="connsiteY4" fmla="*/ 561975 h 1214162"/>
              <a:gd name="connsiteX0" fmla="*/ 0 w 2030844"/>
              <a:gd name="connsiteY0" fmla="*/ 123825 h 1214162"/>
              <a:gd name="connsiteX1" fmla="*/ 2030844 w 2030844"/>
              <a:gd name="connsiteY1" fmla="*/ 0 h 1214162"/>
              <a:gd name="connsiteX2" fmla="*/ 2030844 w 2030844"/>
              <a:gd name="connsiteY2" fmla="*/ 1214162 h 1214162"/>
              <a:gd name="connsiteX3" fmla="*/ 38100 w 2030844"/>
              <a:gd name="connsiteY3" fmla="*/ 1214162 h 1214162"/>
              <a:gd name="connsiteX4" fmla="*/ 0 w 2030844"/>
              <a:gd name="connsiteY4" fmla="*/ 123825 h 1214162"/>
              <a:gd name="connsiteX0" fmla="*/ 0 w 2154669"/>
              <a:gd name="connsiteY0" fmla="*/ 523875 h 1614212"/>
              <a:gd name="connsiteX1" fmla="*/ 2154669 w 2154669"/>
              <a:gd name="connsiteY1" fmla="*/ 0 h 1614212"/>
              <a:gd name="connsiteX2" fmla="*/ 2030844 w 2154669"/>
              <a:gd name="connsiteY2" fmla="*/ 1614212 h 1614212"/>
              <a:gd name="connsiteX3" fmla="*/ 38100 w 2154669"/>
              <a:gd name="connsiteY3" fmla="*/ 1614212 h 1614212"/>
              <a:gd name="connsiteX4" fmla="*/ 0 w 2154669"/>
              <a:gd name="connsiteY4" fmla="*/ 523875 h 1614212"/>
              <a:gd name="connsiteX0" fmla="*/ 123825 w 2278494"/>
              <a:gd name="connsiteY0" fmla="*/ 523875 h 1785662"/>
              <a:gd name="connsiteX1" fmla="*/ 2278494 w 2278494"/>
              <a:gd name="connsiteY1" fmla="*/ 0 h 1785662"/>
              <a:gd name="connsiteX2" fmla="*/ 2154669 w 2278494"/>
              <a:gd name="connsiteY2" fmla="*/ 1614212 h 1785662"/>
              <a:gd name="connsiteX3" fmla="*/ 0 w 2278494"/>
              <a:gd name="connsiteY3" fmla="*/ 1785662 h 1785662"/>
              <a:gd name="connsiteX4" fmla="*/ 123825 w 2278494"/>
              <a:gd name="connsiteY4" fmla="*/ 523875 h 1785662"/>
              <a:gd name="connsiteX0" fmla="*/ 123825 w 2278494"/>
              <a:gd name="connsiteY0" fmla="*/ 523875 h 1785662"/>
              <a:gd name="connsiteX1" fmla="*/ 2278494 w 2278494"/>
              <a:gd name="connsiteY1" fmla="*/ 0 h 1785662"/>
              <a:gd name="connsiteX2" fmla="*/ 1902256 w 2278494"/>
              <a:gd name="connsiteY2" fmla="*/ 1528487 h 1785662"/>
              <a:gd name="connsiteX3" fmla="*/ 0 w 2278494"/>
              <a:gd name="connsiteY3" fmla="*/ 1785662 h 1785662"/>
              <a:gd name="connsiteX4" fmla="*/ 123825 w 2278494"/>
              <a:gd name="connsiteY4" fmla="*/ 523875 h 1785662"/>
              <a:gd name="connsiteX0" fmla="*/ 123825 w 2278494"/>
              <a:gd name="connsiteY0" fmla="*/ 523875 h 1785662"/>
              <a:gd name="connsiteX1" fmla="*/ 2278494 w 2278494"/>
              <a:gd name="connsiteY1" fmla="*/ 0 h 1785662"/>
              <a:gd name="connsiteX2" fmla="*/ 2164194 w 2278494"/>
              <a:gd name="connsiteY2" fmla="*/ 1599924 h 1785662"/>
              <a:gd name="connsiteX3" fmla="*/ 0 w 2278494"/>
              <a:gd name="connsiteY3" fmla="*/ 1785662 h 1785662"/>
              <a:gd name="connsiteX4" fmla="*/ 123825 w 2278494"/>
              <a:gd name="connsiteY4" fmla="*/ 523875 h 178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8494" h="1785662">
                <a:moveTo>
                  <a:pt x="123825" y="523875"/>
                </a:moveTo>
                <a:lnTo>
                  <a:pt x="2278494" y="0"/>
                </a:lnTo>
                <a:lnTo>
                  <a:pt x="2164194" y="1599924"/>
                </a:lnTo>
                <a:lnTo>
                  <a:pt x="0" y="1785662"/>
                </a:lnTo>
                <a:lnTo>
                  <a:pt x="123825" y="523875"/>
                </a:lnTo>
                <a:close/>
              </a:path>
            </a:pathLst>
          </a:cu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Insert Image Just one Click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281950" y="2306350"/>
            <a:ext cx="2268969" cy="1761849"/>
          </a:xfrm>
          <a:custGeom>
            <a:avLst/>
            <a:gdLst>
              <a:gd name="connsiteX0" fmla="*/ 0 w 1992744"/>
              <a:gd name="connsiteY0" fmla="*/ 0 h 1214162"/>
              <a:gd name="connsiteX1" fmla="*/ 1992744 w 1992744"/>
              <a:gd name="connsiteY1" fmla="*/ 0 h 1214162"/>
              <a:gd name="connsiteX2" fmla="*/ 1992744 w 1992744"/>
              <a:gd name="connsiteY2" fmla="*/ 1214162 h 1214162"/>
              <a:gd name="connsiteX3" fmla="*/ 0 w 1992744"/>
              <a:gd name="connsiteY3" fmla="*/ 1214162 h 1214162"/>
              <a:gd name="connsiteX4" fmla="*/ 0 w 1992744"/>
              <a:gd name="connsiteY4" fmla="*/ 0 h 1214162"/>
              <a:gd name="connsiteX0" fmla="*/ 157163 w 1992744"/>
              <a:gd name="connsiteY0" fmla="*/ 561975 h 1214162"/>
              <a:gd name="connsiteX1" fmla="*/ 1992744 w 1992744"/>
              <a:gd name="connsiteY1" fmla="*/ 0 h 1214162"/>
              <a:gd name="connsiteX2" fmla="*/ 1992744 w 1992744"/>
              <a:gd name="connsiteY2" fmla="*/ 1214162 h 1214162"/>
              <a:gd name="connsiteX3" fmla="*/ 0 w 1992744"/>
              <a:gd name="connsiteY3" fmla="*/ 1214162 h 1214162"/>
              <a:gd name="connsiteX4" fmla="*/ 157163 w 1992744"/>
              <a:gd name="connsiteY4" fmla="*/ 561975 h 1214162"/>
              <a:gd name="connsiteX0" fmla="*/ 0 w 2030844"/>
              <a:gd name="connsiteY0" fmla="*/ 123825 h 1214162"/>
              <a:gd name="connsiteX1" fmla="*/ 2030844 w 2030844"/>
              <a:gd name="connsiteY1" fmla="*/ 0 h 1214162"/>
              <a:gd name="connsiteX2" fmla="*/ 2030844 w 2030844"/>
              <a:gd name="connsiteY2" fmla="*/ 1214162 h 1214162"/>
              <a:gd name="connsiteX3" fmla="*/ 38100 w 2030844"/>
              <a:gd name="connsiteY3" fmla="*/ 1214162 h 1214162"/>
              <a:gd name="connsiteX4" fmla="*/ 0 w 2030844"/>
              <a:gd name="connsiteY4" fmla="*/ 123825 h 1214162"/>
              <a:gd name="connsiteX0" fmla="*/ 0 w 2154669"/>
              <a:gd name="connsiteY0" fmla="*/ 523875 h 1614212"/>
              <a:gd name="connsiteX1" fmla="*/ 2154669 w 2154669"/>
              <a:gd name="connsiteY1" fmla="*/ 0 h 1614212"/>
              <a:gd name="connsiteX2" fmla="*/ 2030844 w 2154669"/>
              <a:gd name="connsiteY2" fmla="*/ 1614212 h 1614212"/>
              <a:gd name="connsiteX3" fmla="*/ 38100 w 2154669"/>
              <a:gd name="connsiteY3" fmla="*/ 1614212 h 1614212"/>
              <a:gd name="connsiteX4" fmla="*/ 0 w 2154669"/>
              <a:gd name="connsiteY4" fmla="*/ 523875 h 1614212"/>
              <a:gd name="connsiteX0" fmla="*/ 123825 w 2278494"/>
              <a:gd name="connsiteY0" fmla="*/ 523875 h 1785662"/>
              <a:gd name="connsiteX1" fmla="*/ 2278494 w 2278494"/>
              <a:gd name="connsiteY1" fmla="*/ 0 h 1785662"/>
              <a:gd name="connsiteX2" fmla="*/ 2154669 w 2278494"/>
              <a:gd name="connsiteY2" fmla="*/ 1614212 h 1785662"/>
              <a:gd name="connsiteX3" fmla="*/ 0 w 2278494"/>
              <a:gd name="connsiteY3" fmla="*/ 1785662 h 1785662"/>
              <a:gd name="connsiteX4" fmla="*/ 123825 w 2278494"/>
              <a:gd name="connsiteY4" fmla="*/ 523875 h 1785662"/>
              <a:gd name="connsiteX0" fmla="*/ 123825 w 2278494"/>
              <a:gd name="connsiteY0" fmla="*/ 523875 h 1785662"/>
              <a:gd name="connsiteX1" fmla="*/ 2278494 w 2278494"/>
              <a:gd name="connsiteY1" fmla="*/ 0 h 1785662"/>
              <a:gd name="connsiteX2" fmla="*/ 1902256 w 2278494"/>
              <a:gd name="connsiteY2" fmla="*/ 1528487 h 1785662"/>
              <a:gd name="connsiteX3" fmla="*/ 0 w 2278494"/>
              <a:gd name="connsiteY3" fmla="*/ 1785662 h 1785662"/>
              <a:gd name="connsiteX4" fmla="*/ 123825 w 2278494"/>
              <a:gd name="connsiteY4" fmla="*/ 523875 h 1785662"/>
              <a:gd name="connsiteX0" fmla="*/ 123825 w 2278494"/>
              <a:gd name="connsiteY0" fmla="*/ 523875 h 1785662"/>
              <a:gd name="connsiteX1" fmla="*/ 2278494 w 2278494"/>
              <a:gd name="connsiteY1" fmla="*/ 0 h 1785662"/>
              <a:gd name="connsiteX2" fmla="*/ 2164194 w 2278494"/>
              <a:gd name="connsiteY2" fmla="*/ 1599924 h 1785662"/>
              <a:gd name="connsiteX3" fmla="*/ 0 w 2278494"/>
              <a:gd name="connsiteY3" fmla="*/ 1785662 h 1785662"/>
              <a:gd name="connsiteX4" fmla="*/ 123825 w 2278494"/>
              <a:gd name="connsiteY4" fmla="*/ 523875 h 1785662"/>
              <a:gd name="connsiteX0" fmla="*/ 0 w 2373744"/>
              <a:gd name="connsiteY0" fmla="*/ 23812 h 1785662"/>
              <a:gd name="connsiteX1" fmla="*/ 2373744 w 2373744"/>
              <a:gd name="connsiteY1" fmla="*/ 0 h 1785662"/>
              <a:gd name="connsiteX2" fmla="*/ 2259444 w 2373744"/>
              <a:gd name="connsiteY2" fmla="*/ 1599924 h 1785662"/>
              <a:gd name="connsiteX3" fmla="*/ 95250 w 2373744"/>
              <a:gd name="connsiteY3" fmla="*/ 1785662 h 1785662"/>
              <a:gd name="connsiteX4" fmla="*/ 0 w 2373744"/>
              <a:gd name="connsiteY4" fmla="*/ 23812 h 1785662"/>
              <a:gd name="connsiteX0" fmla="*/ 0 w 2259444"/>
              <a:gd name="connsiteY0" fmla="*/ 0 h 1761850"/>
              <a:gd name="connsiteX1" fmla="*/ 1849869 w 2259444"/>
              <a:gd name="connsiteY1" fmla="*/ 742951 h 1761850"/>
              <a:gd name="connsiteX2" fmla="*/ 2259444 w 2259444"/>
              <a:gd name="connsiteY2" fmla="*/ 1576112 h 1761850"/>
              <a:gd name="connsiteX3" fmla="*/ 95250 w 2259444"/>
              <a:gd name="connsiteY3" fmla="*/ 1761850 h 1761850"/>
              <a:gd name="connsiteX4" fmla="*/ 0 w 2259444"/>
              <a:gd name="connsiteY4" fmla="*/ 0 h 1761850"/>
              <a:gd name="connsiteX0" fmla="*/ 0 w 2259444"/>
              <a:gd name="connsiteY0" fmla="*/ 0 h 1761850"/>
              <a:gd name="connsiteX1" fmla="*/ 2149906 w 2259444"/>
              <a:gd name="connsiteY1" fmla="*/ 509588 h 1761850"/>
              <a:gd name="connsiteX2" fmla="*/ 2259444 w 2259444"/>
              <a:gd name="connsiteY2" fmla="*/ 1576112 h 1761850"/>
              <a:gd name="connsiteX3" fmla="*/ 95250 w 2259444"/>
              <a:gd name="connsiteY3" fmla="*/ 1761850 h 1761850"/>
              <a:gd name="connsiteX4" fmla="*/ 0 w 2259444"/>
              <a:gd name="connsiteY4" fmla="*/ 0 h 1761850"/>
              <a:gd name="connsiteX0" fmla="*/ 0 w 2149906"/>
              <a:gd name="connsiteY0" fmla="*/ 0 h 1761850"/>
              <a:gd name="connsiteX1" fmla="*/ 2149906 w 2149906"/>
              <a:gd name="connsiteY1" fmla="*/ 509588 h 1761850"/>
              <a:gd name="connsiteX2" fmla="*/ 1602219 w 2149906"/>
              <a:gd name="connsiteY2" fmla="*/ 1557062 h 1761850"/>
              <a:gd name="connsiteX3" fmla="*/ 95250 w 2149906"/>
              <a:gd name="connsiteY3" fmla="*/ 1761850 h 1761850"/>
              <a:gd name="connsiteX4" fmla="*/ 0 w 2149906"/>
              <a:gd name="connsiteY4" fmla="*/ 0 h 1761850"/>
              <a:gd name="connsiteX0" fmla="*/ 0 w 2268969"/>
              <a:gd name="connsiteY0" fmla="*/ 0 h 1761850"/>
              <a:gd name="connsiteX1" fmla="*/ 2149906 w 2268969"/>
              <a:gd name="connsiteY1" fmla="*/ 509588 h 1761850"/>
              <a:gd name="connsiteX2" fmla="*/ 2268969 w 2268969"/>
              <a:gd name="connsiteY2" fmla="*/ 1761849 h 1761850"/>
              <a:gd name="connsiteX3" fmla="*/ 95250 w 2268969"/>
              <a:gd name="connsiteY3" fmla="*/ 1761850 h 1761850"/>
              <a:gd name="connsiteX4" fmla="*/ 0 w 2268969"/>
              <a:gd name="connsiteY4" fmla="*/ 0 h 1761850"/>
              <a:gd name="connsiteX0" fmla="*/ 0 w 2268969"/>
              <a:gd name="connsiteY0" fmla="*/ 0 h 1761849"/>
              <a:gd name="connsiteX1" fmla="*/ 2149906 w 2268969"/>
              <a:gd name="connsiteY1" fmla="*/ 509588 h 1761849"/>
              <a:gd name="connsiteX2" fmla="*/ 2268969 w 2268969"/>
              <a:gd name="connsiteY2" fmla="*/ 1761849 h 1761849"/>
              <a:gd name="connsiteX3" fmla="*/ 423862 w 2268969"/>
              <a:gd name="connsiteY3" fmla="*/ 1357038 h 1761849"/>
              <a:gd name="connsiteX4" fmla="*/ 0 w 2268969"/>
              <a:gd name="connsiteY4" fmla="*/ 0 h 1761849"/>
              <a:gd name="connsiteX0" fmla="*/ 0 w 2268969"/>
              <a:gd name="connsiteY0" fmla="*/ 0 h 1761849"/>
              <a:gd name="connsiteX1" fmla="*/ 2149906 w 2268969"/>
              <a:gd name="connsiteY1" fmla="*/ 509588 h 1761849"/>
              <a:gd name="connsiteX2" fmla="*/ 2268969 w 2268969"/>
              <a:gd name="connsiteY2" fmla="*/ 1761849 h 1761849"/>
              <a:gd name="connsiteX3" fmla="*/ 114300 w 2268969"/>
              <a:gd name="connsiteY3" fmla="*/ 1585638 h 1761849"/>
              <a:gd name="connsiteX4" fmla="*/ 0 w 2268969"/>
              <a:gd name="connsiteY4" fmla="*/ 0 h 1761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969" h="1761849">
                <a:moveTo>
                  <a:pt x="0" y="0"/>
                </a:moveTo>
                <a:lnTo>
                  <a:pt x="2149906" y="509588"/>
                </a:lnTo>
                <a:lnTo>
                  <a:pt x="2268969" y="1761849"/>
                </a:lnTo>
                <a:lnTo>
                  <a:pt x="114300" y="1585638"/>
                </a:lnTo>
                <a:lnTo>
                  <a:pt x="0" y="0"/>
                </a:lnTo>
                <a:close/>
              </a:path>
            </a:pathLst>
          </a:cu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Insert Image Just one Click</a:t>
            </a:r>
          </a:p>
        </p:txBody>
      </p:sp>
    </p:spTree>
    <p:extLst>
      <p:ext uri="{BB962C8B-B14F-4D97-AF65-F5344CB8AC3E}">
        <p14:creationId xmlns:p14="http://schemas.microsoft.com/office/powerpoint/2010/main" val="3999305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 rot="20517965">
            <a:off x="1252435" y="2058824"/>
            <a:ext cx="3672091" cy="2885253"/>
          </a:xfrm>
          <a:custGeom>
            <a:avLst/>
            <a:gdLst>
              <a:gd name="connsiteX0" fmla="*/ 0 w 3024187"/>
              <a:gd name="connsiteY0" fmla="*/ 0 h 1265238"/>
              <a:gd name="connsiteX1" fmla="*/ 3024187 w 3024187"/>
              <a:gd name="connsiteY1" fmla="*/ 0 h 1265238"/>
              <a:gd name="connsiteX2" fmla="*/ 3024187 w 3024187"/>
              <a:gd name="connsiteY2" fmla="*/ 1265238 h 1265238"/>
              <a:gd name="connsiteX3" fmla="*/ 0 w 3024187"/>
              <a:gd name="connsiteY3" fmla="*/ 1265238 h 1265238"/>
              <a:gd name="connsiteX4" fmla="*/ 0 w 3024187"/>
              <a:gd name="connsiteY4" fmla="*/ 0 h 1265238"/>
              <a:gd name="connsiteX0" fmla="*/ 0 w 3200840"/>
              <a:gd name="connsiteY0" fmla="*/ 0 h 2117443"/>
              <a:gd name="connsiteX1" fmla="*/ 3200840 w 3200840"/>
              <a:gd name="connsiteY1" fmla="*/ 852205 h 2117443"/>
              <a:gd name="connsiteX2" fmla="*/ 3200840 w 3200840"/>
              <a:gd name="connsiteY2" fmla="*/ 2117443 h 2117443"/>
              <a:gd name="connsiteX3" fmla="*/ 176653 w 3200840"/>
              <a:gd name="connsiteY3" fmla="*/ 2117443 h 2117443"/>
              <a:gd name="connsiteX4" fmla="*/ 0 w 3200840"/>
              <a:gd name="connsiteY4" fmla="*/ 0 h 2117443"/>
              <a:gd name="connsiteX0" fmla="*/ 0 w 3252090"/>
              <a:gd name="connsiteY0" fmla="*/ 0 h 2117443"/>
              <a:gd name="connsiteX1" fmla="*/ 3252090 w 3252090"/>
              <a:gd name="connsiteY1" fmla="*/ 428138 h 2117443"/>
              <a:gd name="connsiteX2" fmla="*/ 3200840 w 3252090"/>
              <a:gd name="connsiteY2" fmla="*/ 2117443 h 2117443"/>
              <a:gd name="connsiteX3" fmla="*/ 176653 w 3252090"/>
              <a:gd name="connsiteY3" fmla="*/ 2117443 h 2117443"/>
              <a:gd name="connsiteX4" fmla="*/ 0 w 3252090"/>
              <a:gd name="connsiteY4" fmla="*/ 0 h 2117443"/>
              <a:gd name="connsiteX0" fmla="*/ 0 w 3671951"/>
              <a:gd name="connsiteY0" fmla="*/ 0 h 2865173"/>
              <a:gd name="connsiteX1" fmla="*/ 3252090 w 3671951"/>
              <a:gd name="connsiteY1" fmla="*/ 428138 h 2865173"/>
              <a:gd name="connsiteX2" fmla="*/ 3671951 w 3671951"/>
              <a:gd name="connsiteY2" fmla="*/ 2865173 h 2865173"/>
              <a:gd name="connsiteX3" fmla="*/ 176653 w 3671951"/>
              <a:gd name="connsiteY3" fmla="*/ 2117443 h 2865173"/>
              <a:gd name="connsiteX4" fmla="*/ 0 w 3671951"/>
              <a:gd name="connsiteY4" fmla="*/ 0 h 2865173"/>
              <a:gd name="connsiteX0" fmla="*/ 0 w 3671951"/>
              <a:gd name="connsiteY0" fmla="*/ 0 h 2865173"/>
              <a:gd name="connsiteX1" fmla="*/ 3179774 w 3671951"/>
              <a:gd name="connsiteY1" fmla="*/ 424628 h 2865173"/>
              <a:gd name="connsiteX2" fmla="*/ 3671951 w 3671951"/>
              <a:gd name="connsiteY2" fmla="*/ 2865173 h 2865173"/>
              <a:gd name="connsiteX3" fmla="*/ 176653 w 3671951"/>
              <a:gd name="connsiteY3" fmla="*/ 2117443 h 2865173"/>
              <a:gd name="connsiteX4" fmla="*/ 0 w 3671951"/>
              <a:gd name="connsiteY4" fmla="*/ 0 h 2865173"/>
              <a:gd name="connsiteX0" fmla="*/ 0 w 3671951"/>
              <a:gd name="connsiteY0" fmla="*/ 0 h 2865173"/>
              <a:gd name="connsiteX1" fmla="*/ 3179774 w 3671951"/>
              <a:gd name="connsiteY1" fmla="*/ 424628 h 2865173"/>
              <a:gd name="connsiteX2" fmla="*/ 3671951 w 3671951"/>
              <a:gd name="connsiteY2" fmla="*/ 2865173 h 2865173"/>
              <a:gd name="connsiteX3" fmla="*/ 110941 w 3671951"/>
              <a:gd name="connsiteY3" fmla="*/ 2770534 h 2865173"/>
              <a:gd name="connsiteX4" fmla="*/ 0 w 3671951"/>
              <a:gd name="connsiteY4" fmla="*/ 0 h 2865173"/>
              <a:gd name="connsiteX0" fmla="*/ 0 w 3672091"/>
              <a:gd name="connsiteY0" fmla="*/ 0 h 2885253"/>
              <a:gd name="connsiteX1" fmla="*/ 3179774 w 3672091"/>
              <a:gd name="connsiteY1" fmla="*/ 424628 h 2885253"/>
              <a:gd name="connsiteX2" fmla="*/ 3672091 w 3672091"/>
              <a:gd name="connsiteY2" fmla="*/ 2885253 h 2885253"/>
              <a:gd name="connsiteX3" fmla="*/ 110941 w 3672091"/>
              <a:gd name="connsiteY3" fmla="*/ 2770534 h 2885253"/>
              <a:gd name="connsiteX4" fmla="*/ 0 w 3672091"/>
              <a:gd name="connsiteY4" fmla="*/ 0 h 288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091" h="2885253">
                <a:moveTo>
                  <a:pt x="0" y="0"/>
                </a:moveTo>
                <a:lnTo>
                  <a:pt x="3179774" y="424628"/>
                </a:lnTo>
                <a:lnTo>
                  <a:pt x="3672091" y="2885253"/>
                </a:lnTo>
                <a:lnTo>
                  <a:pt x="110941" y="2770534"/>
                </a:lnTo>
                <a:lnTo>
                  <a:pt x="0" y="0"/>
                </a:lnTo>
                <a:close/>
              </a:path>
            </a:pathLst>
          </a:cu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99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885069"/>
            <a:ext cx="4051495" cy="3653879"/>
          </a:xfrm>
          <a:prstGeom prst="rect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Insert Image Just one Click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8140504" y="1885069"/>
            <a:ext cx="4051495" cy="3653879"/>
          </a:xfrm>
          <a:prstGeom prst="rect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Insert Image Just one Click</a:t>
            </a:r>
          </a:p>
        </p:txBody>
      </p:sp>
    </p:spTree>
    <p:extLst>
      <p:ext uri="{BB962C8B-B14F-4D97-AF65-F5344CB8AC3E}">
        <p14:creationId xmlns:p14="http://schemas.microsoft.com/office/powerpoint/2010/main" val="22256720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74"/>
          <p:cNvSpPr>
            <a:spLocks noGrp="1"/>
          </p:cNvSpPr>
          <p:nvPr>
            <p:ph type="pic" sz="quarter" idx="10" hasCustomPrompt="1"/>
          </p:nvPr>
        </p:nvSpPr>
        <p:spPr>
          <a:xfrm>
            <a:off x="-1744392" y="-1104900"/>
            <a:ext cx="14548641" cy="6906635"/>
          </a:xfrm>
          <a:custGeom>
            <a:avLst/>
            <a:gdLst>
              <a:gd name="connsiteX0" fmla="*/ 2174038 w 13442696"/>
              <a:gd name="connsiteY0" fmla="*/ 3949690 h 4702754"/>
              <a:gd name="connsiteX1" fmla="*/ 2174991 w 13442696"/>
              <a:gd name="connsiteY1" fmla="*/ 3950290 h 4702754"/>
              <a:gd name="connsiteX2" fmla="*/ 2174038 w 13442696"/>
              <a:gd name="connsiteY2" fmla="*/ 3950664 h 4702754"/>
              <a:gd name="connsiteX3" fmla="*/ 2169908 w 13442696"/>
              <a:gd name="connsiteY3" fmla="*/ 3952287 h 4702754"/>
              <a:gd name="connsiteX4" fmla="*/ 2169145 w 13442696"/>
              <a:gd name="connsiteY4" fmla="*/ 3952174 h 4702754"/>
              <a:gd name="connsiteX5" fmla="*/ 2137953 w 13442696"/>
              <a:gd name="connsiteY5" fmla="*/ 3947559 h 4702754"/>
              <a:gd name="connsiteX6" fmla="*/ 2139197 w 13442696"/>
              <a:gd name="connsiteY6" fmla="*/ 3947743 h 4702754"/>
              <a:gd name="connsiteX7" fmla="*/ 2169145 w 13442696"/>
              <a:gd name="connsiteY7" fmla="*/ 3952174 h 4702754"/>
              <a:gd name="connsiteX8" fmla="*/ 2159972 w 13442696"/>
              <a:gd name="connsiteY8" fmla="*/ 3956831 h 4702754"/>
              <a:gd name="connsiteX9" fmla="*/ 2110035 w 13442696"/>
              <a:gd name="connsiteY9" fmla="*/ 3962674 h 4702754"/>
              <a:gd name="connsiteX10" fmla="*/ 2105905 w 13442696"/>
              <a:gd name="connsiteY10" fmla="*/ 3962674 h 4702754"/>
              <a:gd name="connsiteX11" fmla="*/ 2110035 w 13442696"/>
              <a:gd name="connsiteY11" fmla="*/ 3960727 h 4702754"/>
              <a:gd name="connsiteX12" fmla="*/ 2134810 w 13442696"/>
              <a:gd name="connsiteY12" fmla="*/ 3947094 h 4702754"/>
              <a:gd name="connsiteX13" fmla="*/ 2138939 w 13442696"/>
              <a:gd name="connsiteY13" fmla="*/ 3947094 h 4702754"/>
              <a:gd name="connsiteX14" fmla="*/ 2137953 w 13442696"/>
              <a:gd name="connsiteY14" fmla="*/ 3947559 h 4702754"/>
              <a:gd name="connsiteX15" fmla="*/ 2347465 w 13442696"/>
              <a:gd name="connsiteY15" fmla="*/ 3744545 h 4702754"/>
              <a:gd name="connsiteX16" fmla="*/ 2346901 w 13442696"/>
              <a:gd name="connsiteY16" fmla="*/ 3744866 h 4702754"/>
              <a:gd name="connsiteX17" fmla="*/ 2341271 w 13442696"/>
              <a:gd name="connsiteY17" fmla="*/ 3747142 h 4702754"/>
              <a:gd name="connsiteX18" fmla="*/ 2347465 w 13442696"/>
              <a:gd name="connsiteY18" fmla="*/ 3744545 h 4702754"/>
              <a:gd name="connsiteX19" fmla="*/ 2122422 w 13442696"/>
              <a:gd name="connsiteY19" fmla="*/ 3445917 h 4702754"/>
              <a:gd name="connsiteX20" fmla="*/ 2122603 w 13442696"/>
              <a:gd name="connsiteY20" fmla="*/ 3446011 h 4702754"/>
              <a:gd name="connsiteX21" fmla="*/ 2121648 w 13442696"/>
              <a:gd name="connsiteY21" fmla="*/ 3446566 h 4702754"/>
              <a:gd name="connsiteX22" fmla="*/ 2118293 w 13442696"/>
              <a:gd name="connsiteY22" fmla="*/ 3448513 h 4702754"/>
              <a:gd name="connsiteX23" fmla="*/ 2122422 w 13442696"/>
              <a:gd name="connsiteY23" fmla="*/ 3445917 h 4702754"/>
              <a:gd name="connsiteX24" fmla="*/ 123877 w 13442696"/>
              <a:gd name="connsiteY24" fmla="*/ 2825288 h 4702754"/>
              <a:gd name="connsiteX25" fmla="*/ 140393 w 13442696"/>
              <a:gd name="connsiteY25" fmla="*/ 2825288 h 4702754"/>
              <a:gd name="connsiteX26" fmla="*/ 130070 w 13442696"/>
              <a:gd name="connsiteY26" fmla="*/ 2830482 h 4702754"/>
              <a:gd name="connsiteX27" fmla="*/ 123877 w 13442696"/>
              <a:gd name="connsiteY27" fmla="*/ 2825288 h 4702754"/>
              <a:gd name="connsiteX28" fmla="*/ 10569627 w 13442696"/>
              <a:gd name="connsiteY28" fmla="*/ 2539172 h 4702754"/>
              <a:gd name="connsiteX29" fmla="*/ 10567109 w 13442696"/>
              <a:gd name="connsiteY29" fmla="*/ 2539603 h 4702754"/>
              <a:gd name="connsiteX30" fmla="*/ 10564367 w 13442696"/>
              <a:gd name="connsiteY30" fmla="*/ 2539968 h 4702754"/>
              <a:gd name="connsiteX31" fmla="*/ 302724 w 13442696"/>
              <a:gd name="connsiteY31" fmla="*/ 2531204 h 4702754"/>
              <a:gd name="connsiteX32" fmla="*/ 307627 w 13442696"/>
              <a:gd name="connsiteY32" fmla="*/ 2531853 h 4702754"/>
              <a:gd name="connsiteX33" fmla="*/ 311756 w 13442696"/>
              <a:gd name="connsiteY33" fmla="*/ 2537046 h 4702754"/>
              <a:gd name="connsiteX34" fmla="*/ 305562 w 13442696"/>
              <a:gd name="connsiteY34" fmla="*/ 2565611 h 4702754"/>
              <a:gd name="connsiteX35" fmla="*/ 282852 w 13442696"/>
              <a:gd name="connsiteY35" fmla="*/ 2565611 h 4702754"/>
              <a:gd name="connsiteX36" fmla="*/ 282852 w 13442696"/>
              <a:gd name="connsiteY36" fmla="*/ 2550030 h 4702754"/>
              <a:gd name="connsiteX37" fmla="*/ 268400 w 13442696"/>
              <a:gd name="connsiteY37" fmla="*/ 2550030 h 4702754"/>
              <a:gd name="connsiteX38" fmla="*/ 299369 w 13442696"/>
              <a:gd name="connsiteY38" fmla="*/ 2534450 h 4702754"/>
              <a:gd name="connsiteX39" fmla="*/ 302724 w 13442696"/>
              <a:gd name="connsiteY39" fmla="*/ 2531204 h 4702754"/>
              <a:gd name="connsiteX40" fmla="*/ 11431763 w 13442696"/>
              <a:gd name="connsiteY40" fmla="*/ 2399418 h 4702754"/>
              <a:gd name="connsiteX41" fmla="*/ 11434860 w 13442696"/>
              <a:gd name="connsiteY41" fmla="*/ 2399418 h 4702754"/>
              <a:gd name="connsiteX42" fmla="*/ 11448280 w 13442696"/>
              <a:gd name="connsiteY42" fmla="*/ 2399418 h 4702754"/>
              <a:gd name="connsiteX43" fmla="*/ 11431763 w 13442696"/>
              <a:gd name="connsiteY43" fmla="*/ 2407208 h 4702754"/>
              <a:gd name="connsiteX44" fmla="*/ 11431763 w 13442696"/>
              <a:gd name="connsiteY44" fmla="*/ 2399418 h 4702754"/>
              <a:gd name="connsiteX45" fmla="*/ 12476310 w 13442696"/>
              <a:gd name="connsiteY45" fmla="*/ 2099120 h 4702754"/>
              <a:gd name="connsiteX46" fmla="*/ 12476199 w 13442696"/>
              <a:gd name="connsiteY46" fmla="*/ 2099815 h 4702754"/>
              <a:gd name="connsiteX47" fmla="*/ 12474392 w 13442696"/>
              <a:gd name="connsiteY47" fmla="*/ 2111176 h 4702754"/>
              <a:gd name="connsiteX48" fmla="*/ 12464069 w 13442696"/>
              <a:gd name="connsiteY48" fmla="*/ 2111176 h 4702754"/>
              <a:gd name="connsiteX49" fmla="*/ 12459940 w 13442696"/>
              <a:gd name="connsiteY49" fmla="*/ 2105982 h 4702754"/>
              <a:gd name="connsiteX50" fmla="*/ 12466908 w 13442696"/>
              <a:gd name="connsiteY50" fmla="*/ 2103061 h 4702754"/>
              <a:gd name="connsiteX51" fmla="*/ 12479554 w 13442696"/>
              <a:gd name="connsiteY51" fmla="*/ 2097759 h 4702754"/>
              <a:gd name="connsiteX52" fmla="*/ 12476310 w 13442696"/>
              <a:gd name="connsiteY52" fmla="*/ 2099120 h 4702754"/>
              <a:gd name="connsiteX53" fmla="*/ 12476457 w 13442696"/>
              <a:gd name="connsiteY53" fmla="*/ 2098192 h 4702754"/>
              <a:gd name="connsiteX54" fmla="*/ 677451 w 13442696"/>
              <a:gd name="connsiteY54" fmla="*/ 2066057 h 4702754"/>
              <a:gd name="connsiteX55" fmla="*/ 666870 w 13442696"/>
              <a:gd name="connsiteY55" fmla="*/ 2067031 h 4702754"/>
              <a:gd name="connsiteX56" fmla="*/ 667539 w 13442696"/>
              <a:gd name="connsiteY56" fmla="*/ 2066820 h 4702754"/>
              <a:gd name="connsiteX57" fmla="*/ 12497222 w 13442696"/>
              <a:gd name="connsiteY57" fmla="*/ 2046760 h 4702754"/>
              <a:gd name="connsiteX58" fmla="*/ 12494038 w 13442696"/>
              <a:gd name="connsiteY58" fmla="*/ 2048326 h 4702754"/>
              <a:gd name="connsiteX59" fmla="*/ 12486780 w 13442696"/>
              <a:gd name="connsiteY59" fmla="*/ 2051450 h 4702754"/>
              <a:gd name="connsiteX60" fmla="*/ 255638 w 13442696"/>
              <a:gd name="connsiteY60" fmla="*/ 1919933 h 4702754"/>
              <a:gd name="connsiteX61" fmla="*/ 256012 w 13442696"/>
              <a:gd name="connsiteY61" fmla="*/ 1919989 h 4702754"/>
              <a:gd name="connsiteX62" fmla="*/ 255359 w 13442696"/>
              <a:gd name="connsiteY62" fmla="*/ 1919972 h 4702754"/>
              <a:gd name="connsiteX63" fmla="*/ 244979 w 13442696"/>
              <a:gd name="connsiteY63" fmla="*/ 1919705 h 4702754"/>
              <a:gd name="connsiteX64" fmla="*/ 255359 w 13442696"/>
              <a:gd name="connsiteY64" fmla="*/ 1919972 h 4702754"/>
              <a:gd name="connsiteX65" fmla="*/ 243624 w 13442696"/>
              <a:gd name="connsiteY65" fmla="*/ 1921612 h 4702754"/>
              <a:gd name="connsiteX66" fmla="*/ 244979 w 13442696"/>
              <a:gd name="connsiteY66" fmla="*/ 1919705 h 4702754"/>
              <a:gd name="connsiteX67" fmla="*/ 12484715 w 13442696"/>
              <a:gd name="connsiteY67" fmla="*/ 1893047 h 4702754"/>
              <a:gd name="connsiteX68" fmla="*/ 12486780 w 13442696"/>
              <a:gd name="connsiteY68" fmla="*/ 1893047 h 4702754"/>
              <a:gd name="connsiteX69" fmla="*/ 12488845 w 13442696"/>
              <a:gd name="connsiteY69" fmla="*/ 1895644 h 4702754"/>
              <a:gd name="connsiteX70" fmla="*/ 12484715 w 13442696"/>
              <a:gd name="connsiteY70" fmla="*/ 1893047 h 4702754"/>
              <a:gd name="connsiteX71" fmla="*/ 9747038 w 13442696"/>
              <a:gd name="connsiteY71" fmla="*/ 1077661 h 4702754"/>
              <a:gd name="connsiteX72" fmla="*/ 9778008 w 13442696"/>
              <a:gd name="connsiteY72" fmla="*/ 1088048 h 4702754"/>
              <a:gd name="connsiteX73" fmla="*/ 9796589 w 13442696"/>
              <a:gd name="connsiteY73" fmla="*/ 1088048 h 4702754"/>
              <a:gd name="connsiteX74" fmla="*/ 9759426 w 13442696"/>
              <a:gd name="connsiteY74" fmla="*/ 1095838 h 4702754"/>
              <a:gd name="connsiteX75" fmla="*/ 9738780 w 13442696"/>
              <a:gd name="connsiteY75" fmla="*/ 1095838 h 4702754"/>
              <a:gd name="connsiteX76" fmla="*/ 9747038 w 13442696"/>
              <a:gd name="connsiteY76" fmla="*/ 1082854 h 4702754"/>
              <a:gd name="connsiteX77" fmla="*/ 9747038 w 13442696"/>
              <a:gd name="connsiteY77" fmla="*/ 1077661 h 4702754"/>
              <a:gd name="connsiteX78" fmla="*/ 8023087 w 13442696"/>
              <a:gd name="connsiteY78" fmla="*/ 797209 h 4702754"/>
              <a:gd name="connsiteX79" fmla="*/ 8025151 w 13442696"/>
              <a:gd name="connsiteY79" fmla="*/ 797209 h 4702754"/>
              <a:gd name="connsiteX80" fmla="*/ 8031345 w 13442696"/>
              <a:gd name="connsiteY80" fmla="*/ 802403 h 4702754"/>
              <a:gd name="connsiteX81" fmla="*/ 8023087 w 13442696"/>
              <a:gd name="connsiteY81" fmla="*/ 802403 h 4702754"/>
              <a:gd name="connsiteX82" fmla="*/ 8023087 w 13442696"/>
              <a:gd name="connsiteY82" fmla="*/ 797209 h 4702754"/>
              <a:gd name="connsiteX83" fmla="*/ 9288694 w 13442696"/>
              <a:gd name="connsiteY83" fmla="*/ 768645 h 4702754"/>
              <a:gd name="connsiteX84" fmla="*/ 9288694 w 13442696"/>
              <a:gd name="connsiteY84" fmla="*/ 768645 h 4702754"/>
              <a:gd name="connsiteX85" fmla="*/ 9288694 w 13442696"/>
              <a:gd name="connsiteY85" fmla="*/ 768645 h 4702754"/>
              <a:gd name="connsiteX86" fmla="*/ 9292823 w 13442696"/>
              <a:gd name="connsiteY86" fmla="*/ 763451 h 4702754"/>
              <a:gd name="connsiteX87" fmla="*/ 9292823 w 13442696"/>
              <a:gd name="connsiteY87" fmla="*/ 768645 h 4702754"/>
              <a:gd name="connsiteX88" fmla="*/ 9288694 w 13442696"/>
              <a:gd name="connsiteY88" fmla="*/ 768645 h 4702754"/>
              <a:gd name="connsiteX89" fmla="*/ 6410971 w 13442696"/>
              <a:gd name="connsiteY89" fmla="*/ 173851 h 4702754"/>
              <a:gd name="connsiteX90" fmla="*/ 6408560 w 13442696"/>
              <a:gd name="connsiteY90" fmla="*/ 176581 h 4702754"/>
              <a:gd name="connsiteX91" fmla="*/ 6410624 w 13442696"/>
              <a:gd name="connsiteY91" fmla="*/ 173984 h 4702754"/>
              <a:gd name="connsiteX92" fmla="*/ 5114047 w 13442696"/>
              <a:gd name="connsiteY92" fmla="*/ 54532 h 4702754"/>
              <a:gd name="connsiteX93" fmla="*/ 5112797 w 13442696"/>
              <a:gd name="connsiteY93" fmla="*/ 55318 h 4702754"/>
              <a:gd name="connsiteX94" fmla="*/ 5113015 w 13442696"/>
              <a:gd name="connsiteY94" fmla="*/ 55181 h 4702754"/>
              <a:gd name="connsiteX95" fmla="*/ 5114047 w 13442696"/>
              <a:gd name="connsiteY95" fmla="*/ 54532 h 4702754"/>
              <a:gd name="connsiteX96" fmla="*/ 6590245 w 13442696"/>
              <a:gd name="connsiteY96" fmla="*/ 0 h 4702754"/>
              <a:gd name="connsiteX97" fmla="*/ 6586116 w 13442696"/>
              <a:gd name="connsiteY97" fmla="*/ 23371 h 4702754"/>
              <a:gd name="connsiteX98" fmla="*/ 6610891 w 13442696"/>
              <a:gd name="connsiteY98" fmla="*/ 38952 h 4702754"/>
              <a:gd name="connsiteX99" fmla="*/ 6577857 w 13442696"/>
              <a:gd name="connsiteY99" fmla="*/ 41548 h 4702754"/>
              <a:gd name="connsiteX100" fmla="*/ 6569599 w 13442696"/>
              <a:gd name="connsiteY100" fmla="*/ 46742 h 4702754"/>
              <a:gd name="connsiteX101" fmla="*/ 6559276 w 13442696"/>
              <a:gd name="connsiteY101" fmla="*/ 41548 h 4702754"/>
              <a:gd name="connsiteX102" fmla="*/ 6522113 w 13442696"/>
              <a:gd name="connsiteY102" fmla="*/ 59726 h 4702754"/>
              <a:gd name="connsiteX103" fmla="*/ 6522113 w 13442696"/>
              <a:gd name="connsiteY103" fmla="*/ 62323 h 4702754"/>
              <a:gd name="connsiteX104" fmla="*/ 6501467 w 13442696"/>
              <a:gd name="connsiteY104" fmla="*/ 64919 h 4702754"/>
              <a:gd name="connsiteX105" fmla="*/ 6544824 w 13442696"/>
              <a:gd name="connsiteY105" fmla="*/ 72710 h 4702754"/>
              <a:gd name="connsiteX106" fmla="*/ 6513854 w 13442696"/>
              <a:gd name="connsiteY106" fmla="*/ 80500 h 4702754"/>
              <a:gd name="connsiteX107" fmla="*/ 6511790 w 13442696"/>
              <a:gd name="connsiteY107" fmla="*/ 80500 h 4702754"/>
              <a:gd name="connsiteX108" fmla="*/ 6480821 w 13442696"/>
              <a:gd name="connsiteY108" fmla="*/ 88290 h 4702754"/>
              <a:gd name="connsiteX109" fmla="*/ 6495273 w 13442696"/>
              <a:gd name="connsiteY109" fmla="*/ 77903 h 4702754"/>
              <a:gd name="connsiteX110" fmla="*/ 6470498 w 13442696"/>
              <a:gd name="connsiteY110" fmla="*/ 70113 h 4702754"/>
              <a:gd name="connsiteX111" fmla="*/ 6458110 w 13442696"/>
              <a:gd name="connsiteY111" fmla="*/ 83097 h 4702754"/>
              <a:gd name="connsiteX112" fmla="*/ 6441593 w 13442696"/>
              <a:gd name="connsiteY112" fmla="*/ 77903 h 4702754"/>
              <a:gd name="connsiteX113" fmla="*/ 6431270 w 13442696"/>
              <a:gd name="connsiteY113" fmla="*/ 83097 h 4702754"/>
              <a:gd name="connsiteX114" fmla="*/ 6458110 w 13442696"/>
              <a:gd name="connsiteY114" fmla="*/ 96081 h 4702754"/>
              <a:gd name="connsiteX115" fmla="*/ 6429205 w 13442696"/>
              <a:gd name="connsiteY115" fmla="*/ 111661 h 4702754"/>
              <a:gd name="connsiteX116" fmla="*/ 6480821 w 13442696"/>
              <a:gd name="connsiteY116" fmla="*/ 122048 h 4702754"/>
              <a:gd name="connsiteX117" fmla="*/ 6493208 w 13442696"/>
              <a:gd name="connsiteY117" fmla="*/ 122048 h 4702754"/>
              <a:gd name="connsiteX118" fmla="*/ 6503531 w 13442696"/>
              <a:gd name="connsiteY118" fmla="*/ 132436 h 4702754"/>
              <a:gd name="connsiteX119" fmla="*/ 6513854 w 13442696"/>
              <a:gd name="connsiteY119" fmla="*/ 148016 h 4702754"/>
              <a:gd name="connsiteX120" fmla="*/ 6513854 w 13442696"/>
              <a:gd name="connsiteY120" fmla="*/ 166194 h 4702754"/>
              <a:gd name="connsiteX121" fmla="*/ 6513854 w 13442696"/>
              <a:gd name="connsiteY121" fmla="*/ 171387 h 4702754"/>
              <a:gd name="connsiteX122" fmla="*/ 6505596 w 13442696"/>
              <a:gd name="connsiteY122" fmla="*/ 176581 h 4702754"/>
              <a:gd name="connsiteX123" fmla="*/ 6493208 w 13442696"/>
              <a:gd name="connsiteY123" fmla="*/ 163597 h 4702754"/>
              <a:gd name="connsiteX124" fmla="*/ 6458110 w 13442696"/>
              <a:gd name="connsiteY124" fmla="*/ 155806 h 4702754"/>
              <a:gd name="connsiteX125" fmla="*/ 6452174 w 13442696"/>
              <a:gd name="connsiteY125" fmla="*/ 158079 h 4702754"/>
              <a:gd name="connsiteX126" fmla="*/ 6410971 w 13442696"/>
              <a:gd name="connsiteY126" fmla="*/ 173851 h 4702754"/>
              <a:gd name="connsiteX127" fmla="*/ 6411140 w 13442696"/>
              <a:gd name="connsiteY127" fmla="*/ 173659 h 4702754"/>
              <a:gd name="connsiteX128" fmla="*/ 6429205 w 13442696"/>
              <a:gd name="connsiteY128" fmla="*/ 153210 h 4702754"/>
              <a:gd name="connsiteX129" fmla="*/ 6377590 w 13442696"/>
              <a:gd name="connsiteY129" fmla="*/ 161000 h 4702754"/>
              <a:gd name="connsiteX130" fmla="*/ 6359009 w 13442696"/>
              <a:gd name="connsiteY130" fmla="*/ 176581 h 4702754"/>
              <a:gd name="connsiteX131" fmla="*/ 6334234 w 13442696"/>
              <a:gd name="connsiteY131" fmla="*/ 179177 h 4702754"/>
              <a:gd name="connsiteX132" fmla="*/ 6332168 w 13442696"/>
              <a:gd name="connsiteY132" fmla="*/ 197355 h 4702754"/>
              <a:gd name="connsiteX133" fmla="*/ 6245455 w 13442696"/>
              <a:gd name="connsiteY133" fmla="*/ 215532 h 4702754"/>
              <a:gd name="connsiteX134" fmla="*/ 6220679 w 13442696"/>
              <a:gd name="connsiteY134" fmla="*/ 238903 h 4702754"/>
              <a:gd name="connsiteX135" fmla="*/ 6156676 w 13442696"/>
              <a:gd name="connsiteY135" fmla="*/ 254484 h 4702754"/>
              <a:gd name="connsiteX136" fmla="*/ 6140159 w 13442696"/>
              <a:gd name="connsiteY136" fmla="*/ 275258 h 4702754"/>
              <a:gd name="connsiteX137" fmla="*/ 6105061 w 13442696"/>
              <a:gd name="connsiteY137" fmla="*/ 288242 h 4702754"/>
              <a:gd name="connsiteX138" fmla="*/ 6088545 w 13442696"/>
              <a:gd name="connsiteY138" fmla="*/ 285645 h 4702754"/>
              <a:gd name="connsiteX139" fmla="*/ 6080286 w 13442696"/>
              <a:gd name="connsiteY139" fmla="*/ 288242 h 4702754"/>
              <a:gd name="connsiteX140" fmla="*/ 6067898 w 13442696"/>
              <a:gd name="connsiteY140" fmla="*/ 306419 h 4702754"/>
              <a:gd name="connsiteX141" fmla="*/ 6049316 w 13442696"/>
              <a:gd name="connsiteY141" fmla="*/ 319403 h 4702754"/>
              <a:gd name="connsiteX142" fmla="*/ 6008024 w 13442696"/>
              <a:gd name="connsiteY142" fmla="*/ 319403 h 4702754"/>
              <a:gd name="connsiteX143" fmla="*/ 5977055 w 13442696"/>
              <a:gd name="connsiteY143" fmla="*/ 337580 h 4702754"/>
              <a:gd name="connsiteX144" fmla="*/ 5985313 w 13442696"/>
              <a:gd name="connsiteY144" fmla="*/ 353161 h 4702754"/>
              <a:gd name="connsiteX145" fmla="*/ 5956409 w 13442696"/>
              <a:gd name="connsiteY145" fmla="*/ 360951 h 4702754"/>
              <a:gd name="connsiteX146" fmla="*/ 5900665 w 13442696"/>
              <a:gd name="connsiteY146" fmla="*/ 397306 h 4702754"/>
              <a:gd name="connsiteX147" fmla="*/ 5884147 w 13442696"/>
              <a:gd name="connsiteY147" fmla="*/ 399903 h 4702754"/>
              <a:gd name="connsiteX148" fmla="*/ 5875889 w 13442696"/>
              <a:gd name="connsiteY148" fmla="*/ 415484 h 4702754"/>
              <a:gd name="connsiteX149" fmla="*/ 5888277 w 13442696"/>
              <a:gd name="connsiteY149" fmla="*/ 420677 h 4702754"/>
              <a:gd name="connsiteX150" fmla="*/ 5913052 w 13442696"/>
              <a:gd name="connsiteY150" fmla="*/ 423274 h 4702754"/>
              <a:gd name="connsiteX151" fmla="*/ 5900665 w 13442696"/>
              <a:gd name="connsiteY151" fmla="*/ 428468 h 4702754"/>
              <a:gd name="connsiteX152" fmla="*/ 5871760 w 13442696"/>
              <a:gd name="connsiteY152" fmla="*/ 444048 h 4702754"/>
              <a:gd name="connsiteX153" fmla="*/ 5859372 w 13442696"/>
              <a:gd name="connsiteY153" fmla="*/ 457032 h 4702754"/>
              <a:gd name="connsiteX154" fmla="*/ 5849049 w 13442696"/>
              <a:gd name="connsiteY154" fmla="*/ 454435 h 4702754"/>
              <a:gd name="connsiteX155" fmla="*/ 5811886 w 13442696"/>
              <a:gd name="connsiteY155" fmla="*/ 472613 h 4702754"/>
              <a:gd name="connsiteX156" fmla="*/ 5791240 w 13442696"/>
              <a:gd name="connsiteY156" fmla="*/ 470016 h 4702754"/>
              <a:gd name="connsiteX157" fmla="*/ 5778853 w 13442696"/>
              <a:gd name="connsiteY157" fmla="*/ 467419 h 4702754"/>
              <a:gd name="connsiteX158" fmla="*/ 5764400 w 13442696"/>
              <a:gd name="connsiteY158" fmla="*/ 485596 h 4702754"/>
              <a:gd name="connsiteX159" fmla="*/ 5795369 w 13442696"/>
              <a:gd name="connsiteY159" fmla="*/ 480403 h 4702754"/>
              <a:gd name="connsiteX160" fmla="*/ 5799498 w 13442696"/>
              <a:gd name="connsiteY160" fmla="*/ 485596 h 4702754"/>
              <a:gd name="connsiteX161" fmla="*/ 5807757 w 13442696"/>
              <a:gd name="connsiteY161" fmla="*/ 490790 h 4702754"/>
              <a:gd name="connsiteX162" fmla="*/ 5791240 w 13442696"/>
              <a:gd name="connsiteY162" fmla="*/ 498580 h 4702754"/>
              <a:gd name="connsiteX163" fmla="*/ 5807757 w 13442696"/>
              <a:gd name="connsiteY163" fmla="*/ 503774 h 4702754"/>
              <a:gd name="connsiteX164" fmla="*/ 5799498 w 13442696"/>
              <a:gd name="connsiteY164" fmla="*/ 511564 h 4702754"/>
              <a:gd name="connsiteX165" fmla="*/ 5828403 w 13442696"/>
              <a:gd name="connsiteY165" fmla="*/ 506371 h 4702754"/>
              <a:gd name="connsiteX166" fmla="*/ 5836661 w 13442696"/>
              <a:gd name="connsiteY166" fmla="*/ 503774 h 4702754"/>
              <a:gd name="connsiteX167" fmla="*/ 5842855 w 13442696"/>
              <a:gd name="connsiteY167" fmla="*/ 503774 h 4702754"/>
              <a:gd name="connsiteX168" fmla="*/ 5824274 w 13442696"/>
              <a:gd name="connsiteY168" fmla="*/ 514161 h 4702754"/>
              <a:gd name="connsiteX169" fmla="*/ 5832532 w 13442696"/>
              <a:gd name="connsiteY169" fmla="*/ 519354 h 4702754"/>
              <a:gd name="connsiteX170" fmla="*/ 5811886 w 13442696"/>
              <a:gd name="connsiteY170" fmla="*/ 527145 h 4702754"/>
              <a:gd name="connsiteX171" fmla="*/ 5816016 w 13442696"/>
              <a:gd name="connsiteY171" fmla="*/ 532338 h 4702754"/>
              <a:gd name="connsiteX172" fmla="*/ 5795369 w 13442696"/>
              <a:gd name="connsiteY172" fmla="*/ 521951 h 4702754"/>
              <a:gd name="connsiteX173" fmla="*/ 5795369 w 13442696"/>
              <a:gd name="connsiteY173" fmla="*/ 540129 h 4702754"/>
              <a:gd name="connsiteX174" fmla="*/ 5758206 w 13442696"/>
              <a:gd name="connsiteY174" fmla="*/ 550516 h 4702754"/>
              <a:gd name="connsiteX175" fmla="*/ 5735495 w 13442696"/>
              <a:gd name="connsiteY175" fmla="*/ 547919 h 4702754"/>
              <a:gd name="connsiteX176" fmla="*/ 5696268 w 13442696"/>
              <a:gd name="connsiteY176" fmla="*/ 566096 h 4702754"/>
              <a:gd name="connsiteX177" fmla="*/ 5696268 w 13442696"/>
              <a:gd name="connsiteY177" fmla="*/ 576484 h 4702754"/>
              <a:gd name="connsiteX178" fmla="*/ 5654976 w 13442696"/>
              <a:gd name="connsiteY178" fmla="*/ 581677 h 4702754"/>
              <a:gd name="connsiteX179" fmla="*/ 5642588 w 13442696"/>
              <a:gd name="connsiteY179" fmla="*/ 592064 h 4702754"/>
              <a:gd name="connsiteX180" fmla="*/ 5650846 w 13442696"/>
              <a:gd name="connsiteY180" fmla="*/ 597258 h 4702754"/>
              <a:gd name="connsiteX181" fmla="*/ 5595102 w 13442696"/>
              <a:gd name="connsiteY181" fmla="*/ 620629 h 4702754"/>
              <a:gd name="connsiteX182" fmla="*/ 5566197 w 13442696"/>
              <a:gd name="connsiteY182" fmla="*/ 607645 h 4702754"/>
              <a:gd name="connsiteX183" fmla="*/ 5526969 w 13442696"/>
              <a:gd name="connsiteY183" fmla="*/ 628419 h 4702754"/>
              <a:gd name="connsiteX184" fmla="*/ 5539357 w 13442696"/>
              <a:gd name="connsiteY184" fmla="*/ 636209 h 4702754"/>
              <a:gd name="connsiteX185" fmla="*/ 5549680 w 13442696"/>
              <a:gd name="connsiteY185" fmla="*/ 641403 h 4702754"/>
              <a:gd name="connsiteX186" fmla="*/ 5535228 w 13442696"/>
              <a:gd name="connsiteY186" fmla="*/ 644000 h 4702754"/>
              <a:gd name="connsiteX187" fmla="*/ 5537292 w 13442696"/>
              <a:gd name="connsiteY187" fmla="*/ 636209 h 4702754"/>
              <a:gd name="connsiteX188" fmla="*/ 5518711 w 13442696"/>
              <a:gd name="connsiteY188" fmla="*/ 638806 h 4702754"/>
              <a:gd name="connsiteX189" fmla="*/ 5522840 w 13442696"/>
              <a:gd name="connsiteY189" fmla="*/ 636209 h 4702754"/>
              <a:gd name="connsiteX190" fmla="*/ 5514582 w 13442696"/>
              <a:gd name="connsiteY190" fmla="*/ 633613 h 4702754"/>
              <a:gd name="connsiteX191" fmla="*/ 5498065 w 13442696"/>
              <a:gd name="connsiteY191" fmla="*/ 641403 h 4702754"/>
              <a:gd name="connsiteX192" fmla="*/ 5498065 w 13442696"/>
              <a:gd name="connsiteY192" fmla="*/ 646596 h 4702754"/>
              <a:gd name="connsiteX193" fmla="*/ 5518711 w 13442696"/>
              <a:gd name="connsiteY193" fmla="*/ 649193 h 4702754"/>
              <a:gd name="connsiteX194" fmla="*/ 5498065 w 13442696"/>
              <a:gd name="connsiteY194" fmla="*/ 651790 h 4702754"/>
              <a:gd name="connsiteX195" fmla="*/ 5502194 w 13442696"/>
              <a:gd name="connsiteY195" fmla="*/ 656983 h 4702754"/>
              <a:gd name="connsiteX196" fmla="*/ 5481548 w 13442696"/>
              <a:gd name="connsiteY196" fmla="*/ 662177 h 4702754"/>
              <a:gd name="connsiteX197" fmla="*/ 5481548 w 13442696"/>
              <a:gd name="connsiteY197" fmla="*/ 667371 h 4702754"/>
              <a:gd name="connsiteX198" fmla="*/ 5510452 w 13442696"/>
              <a:gd name="connsiteY198" fmla="*/ 667371 h 4702754"/>
              <a:gd name="connsiteX199" fmla="*/ 5557939 w 13442696"/>
              <a:gd name="connsiteY199" fmla="*/ 646596 h 4702754"/>
              <a:gd name="connsiteX200" fmla="*/ 5590972 w 13442696"/>
              <a:gd name="connsiteY200" fmla="*/ 646596 h 4702754"/>
              <a:gd name="connsiteX201" fmla="*/ 5659105 w 13442696"/>
              <a:gd name="connsiteY201" fmla="*/ 620629 h 4702754"/>
              <a:gd name="connsiteX202" fmla="*/ 5688009 w 13442696"/>
              <a:gd name="connsiteY202" fmla="*/ 628419 h 4702754"/>
              <a:gd name="connsiteX203" fmla="*/ 5721043 w 13442696"/>
              <a:gd name="connsiteY203" fmla="*/ 610242 h 4702754"/>
              <a:gd name="connsiteX204" fmla="*/ 5770594 w 13442696"/>
              <a:gd name="connsiteY204" fmla="*/ 615435 h 4702754"/>
              <a:gd name="connsiteX205" fmla="*/ 5770594 w 13442696"/>
              <a:gd name="connsiteY205" fmla="*/ 602451 h 4702754"/>
              <a:gd name="connsiteX206" fmla="*/ 5770594 w 13442696"/>
              <a:gd name="connsiteY206" fmla="*/ 594661 h 4702754"/>
              <a:gd name="connsiteX207" fmla="*/ 5849049 w 13442696"/>
              <a:gd name="connsiteY207" fmla="*/ 568693 h 4702754"/>
              <a:gd name="connsiteX208" fmla="*/ 5896535 w 13442696"/>
              <a:gd name="connsiteY208" fmla="*/ 550516 h 4702754"/>
              <a:gd name="connsiteX209" fmla="*/ 5908923 w 13442696"/>
              <a:gd name="connsiteY209" fmla="*/ 545322 h 4702754"/>
              <a:gd name="connsiteX210" fmla="*/ 5896535 w 13442696"/>
              <a:gd name="connsiteY210" fmla="*/ 540129 h 4702754"/>
              <a:gd name="connsiteX211" fmla="*/ 5921310 w 13442696"/>
              <a:gd name="connsiteY211" fmla="*/ 527145 h 4702754"/>
              <a:gd name="connsiteX212" fmla="*/ 5948150 w 13442696"/>
              <a:gd name="connsiteY212" fmla="*/ 527145 h 4702754"/>
              <a:gd name="connsiteX213" fmla="*/ 5972926 w 13442696"/>
              <a:gd name="connsiteY213" fmla="*/ 511564 h 4702754"/>
              <a:gd name="connsiteX214" fmla="*/ 6055510 w 13442696"/>
              <a:gd name="connsiteY214" fmla="*/ 470016 h 4702754"/>
              <a:gd name="connsiteX215" fmla="*/ 6067898 w 13442696"/>
              <a:gd name="connsiteY215" fmla="*/ 467419 h 4702754"/>
              <a:gd name="connsiteX216" fmla="*/ 6109190 w 13442696"/>
              <a:gd name="connsiteY216" fmla="*/ 438855 h 4702754"/>
              <a:gd name="connsiteX217" fmla="*/ 6133966 w 13442696"/>
              <a:gd name="connsiteY217" fmla="*/ 433661 h 4702754"/>
              <a:gd name="connsiteX218" fmla="*/ 6142224 w 13442696"/>
              <a:gd name="connsiteY218" fmla="*/ 423274 h 4702754"/>
              <a:gd name="connsiteX219" fmla="*/ 6121578 w 13442696"/>
              <a:gd name="connsiteY219" fmla="*/ 412887 h 4702754"/>
              <a:gd name="connsiteX220" fmla="*/ 6156676 w 13442696"/>
              <a:gd name="connsiteY220" fmla="*/ 410290 h 4702754"/>
              <a:gd name="connsiteX221" fmla="*/ 6146353 w 13442696"/>
              <a:gd name="connsiteY221" fmla="*/ 397306 h 4702754"/>
              <a:gd name="connsiteX222" fmla="*/ 6160806 w 13442696"/>
              <a:gd name="connsiteY222" fmla="*/ 384322 h 4702754"/>
              <a:gd name="connsiteX223" fmla="*/ 6224809 w 13442696"/>
              <a:gd name="connsiteY223" fmla="*/ 384322 h 4702754"/>
              <a:gd name="connsiteX224" fmla="*/ 6233067 w 13442696"/>
              <a:gd name="connsiteY224" fmla="*/ 381726 h 4702754"/>
              <a:gd name="connsiteX225" fmla="*/ 6224809 w 13442696"/>
              <a:gd name="connsiteY225" fmla="*/ 376532 h 4702754"/>
              <a:gd name="connsiteX226" fmla="*/ 6249584 w 13442696"/>
              <a:gd name="connsiteY226" fmla="*/ 381726 h 4702754"/>
              <a:gd name="connsiteX227" fmla="*/ 6266101 w 13442696"/>
              <a:gd name="connsiteY227" fmla="*/ 376532 h 4702754"/>
              <a:gd name="connsiteX228" fmla="*/ 6288812 w 13442696"/>
              <a:gd name="connsiteY228" fmla="*/ 376532 h 4702754"/>
              <a:gd name="connsiteX229" fmla="*/ 6280553 w 13442696"/>
              <a:gd name="connsiteY229" fmla="*/ 353161 h 4702754"/>
              <a:gd name="connsiteX230" fmla="*/ 6268165 w 13442696"/>
              <a:gd name="connsiteY230" fmla="*/ 353161 h 4702754"/>
              <a:gd name="connsiteX231" fmla="*/ 6317716 w 13442696"/>
              <a:gd name="connsiteY231" fmla="*/ 332387 h 4702754"/>
              <a:gd name="connsiteX232" fmla="*/ 6410624 w 13442696"/>
              <a:gd name="connsiteY232" fmla="*/ 303823 h 4702754"/>
              <a:gd name="connsiteX233" fmla="*/ 6437464 w 13442696"/>
              <a:gd name="connsiteY233" fmla="*/ 311613 h 4702754"/>
              <a:gd name="connsiteX234" fmla="*/ 6462239 w 13442696"/>
              <a:gd name="connsiteY234" fmla="*/ 332387 h 4702754"/>
              <a:gd name="connsiteX235" fmla="*/ 6474627 w 13442696"/>
              <a:gd name="connsiteY235" fmla="*/ 332387 h 4702754"/>
              <a:gd name="connsiteX236" fmla="*/ 6534501 w 13442696"/>
              <a:gd name="connsiteY236" fmla="*/ 303823 h 4702754"/>
              <a:gd name="connsiteX237" fmla="*/ 6546889 w 13442696"/>
              <a:gd name="connsiteY237" fmla="*/ 311613 h 4702754"/>
              <a:gd name="connsiteX238" fmla="*/ 6534501 w 13442696"/>
              <a:gd name="connsiteY238" fmla="*/ 322000 h 4702754"/>
              <a:gd name="connsiteX239" fmla="*/ 6586116 w 13442696"/>
              <a:gd name="connsiteY239" fmla="*/ 316806 h 4702754"/>
              <a:gd name="connsiteX240" fmla="*/ 6590245 w 13442696"/>
              <a:gd name="connsiteY240" fmla="*/ 306419 h 4702754"/>
              <a:gd name="connsiteX241" fmla="*/ 6635667 w 13442696"/>
              <a:gd name="connsiteY241" fmla="*/ 290839 h 4702754"/>
              <a:gd name="connsiteX242" fmla="*/ 6707928 w 13442696"/>
              <a:gd name="connsiteY242" fmla="*/ 259677 h 4702754"/>
              <a:gd name="connsiteX243" fmla="*/ 6778125 w 13442696"/>
              <a:gd name="connsiteY243" fmla="*/ 246693 h 4702754"/>
              <a:gd name="connsiteX244" fmla="*/ 6844193 w 13442696"/>
              <a:gd name="connsiteY244" fmla="*/ 249290 h 4702754"/>
              <a:gd name="connsiteX245" fmla="*/ 6854516 w 13442696"/>
              <a:gd name="connsiteY245" fmla="*/ 254484 h 4702754"/>
              <a:gd name="connsiteX246" fmla="*/ 6792578 w 13442696"/>
              <a:gd name="connsiteY246" fmla="*/ 275258 h 4702754"/>
              <a:gd name="connsiteX247" fmla="*/ 6835934 w 13442696"/>
              <a:gd name="connsiteY247" fmla="*/ 275258 h 4702754"/>
              <a:gd name="connsiteX248" fmla="*/ 6823546 w 13442696"/>
              <a:gd name="connsiteY248" fmla="*/ 277855 h 4702754"/>
              <a:gd name="connsiteX249" fmla="*/ 6868968 w 13442696"/>
              <a:gd name="connsiteY249" fmla="*/ 288242 h 4702754"/>
              <a:gd name="connsiteX250" fmla="*/ 6866903 w 13442696"/>
              <a:gd name="connsiteY250" fmla="*/ 303823 h 4702754"/>
              <a:gd name="connsiteX251" fmla="*/ 6823546 w 13442696"/>
              <a:gd name="connsiteY251" fmla="*/ 309016 h 4702754"/>
              <a:gd name="connsiteX252" fmla="*/ 6802901 w 13442696"/>
              <a:gd name="connsiteY252" fmla="*/ 324597 h 4702754"/>
              <a:gd name="connsiteX253" fmla="*/ 6790513 w 13442696"/>
              <a:gd name="connsiteY253" fmla="*/ 319403 h 4702754"/>
              <a:gd name="connsiteX254" fmla="*/ 6743027 w 13442696"/>
              <a:gd name="connsiteY254" fmla="*/ 332387 h 4702754"/>
              <a:gd name="connsiteX255" fmla="*/ 6747156 w 13442696"/>
              <a:gd name="connsiteY255" fmla="*/ 337580 h 4702754"/>
              <a:gd name="connsiteX256" fmla="*/ 6695541 w 13442696"/>
              <a:gd name="connsiteY256" fmla="*/ 342774 h 4702754"/>
              <a:gd name="connsiteX257" fmla="*/ 6687282 w 13442696"/>
              <a:gd name="connsiteY257" fmla="*/ 353161 h 4702754"/>
              <a:gd name="connsiteX258" fmla="*/ 6707928 w 13442696"/>
              <a:gd name="connsiteY258" fmla="*/ 353161 h 4702754"/>
              <a:gd name="connsiteX259" fmla="*/ 6695541 w 13442696"/>
              <a:gd name="connsiteY259" fmla="*/ 358355 h 4702754"/>
              <a:gd name="connsiteX260" fmla="*/ 6670765 w 13442696"/>
              <a:gd name="connsiteY260" fmla="*/ 358355 h 4702754"/>
              <a:gd name="connsiteX261" fmla="*/ 6598504 w 13442696"/>
              <a:gd name="connsiteY261" fmla="*/ 381726 h 4702754"/>
              <a:gd name="connsiteX262" fmla="*/ 6513854 w 13442696"/>
              <a:gd name="connsiteY262" fmla="*/ 423274 h 4702754"/>
              <a:gd name="connsiteX263" fmla="*/ 6530371 w 13442696"/>
              <a:gd name="connsiteY263" fmla="*/ 428468 h 4702754"/>
              <a:gd name="connsiteX264" fmla="*/ 6544824 w 13442696"/>
              <a:gd name="connsiteY264" fmla="*/ 425871 h 4702754"/>
              <a:gd name="connsiteX265" fmla="*/ 6501467 w 13442696"/>
              <a:gd name="connsiteY265" fmla="*/ 446645 h 4702754"/>
              <a:gd name="connsiteX266" fmla="*/ 6501467 w 13442696"/>
              <a:gd name="connsiteY266" fmla="*/ 451839 h 4702754"/>
              <a:gd name="connsiteX267" fmla="*/ 6474627 w 13442696"/>
              <a:gd name="connsiteY267" fmla="*/ 438855 h 4702754"/>
              <a:gd name="connsiteX268" fmla="*/ 6453981 w 13442696"/>
              <a:gd name="connsiteY268" fmla="*/ 449242 h 4702754"/>
              <a:gd name="connsiteX269" fmla="*/ 6474627 w 13442696"/>
              <a:gd name="connsiteY269" fmla="*/ 457032 h 4702754"/>
              <a:gd name="connsiteX270" fmla="*/ 6462239 w 13442696"/>
              <a:gd name="connsiteY270" fmla="*/ 467419 h 4702754"/>
              <a:gd name="connsiteX271" fmla="*/ 6487014 w 13442696"/>
              <a:gd name="connsiteY271" fmla="*/ 477806 h 4702754"/>
              <a:gd name="connsiteX272" fmla="*/ 6377590 w 13442696"/>
              <a:gd name="connsiteY272" fmla="*/ 529742 h 4702754"/>
              <a:gd name="connsiteX273" fmla="*/ 6292941 w 13442696"/>
              <a:gd name="connsiteY273" fmla="*/ 563500 h 4702754"/>
              <a:gd name="connsiteX274" fmla="*/ 6359009 w 13442696"/>
              <a:gd name="connsiteY274" fmla="*/ 527145 h 4702754"/>
              <a:gd name="connsiteX275" fmla="*/ 6373461 w 13442696"/>
              <a:gd name="connsiteY275" fmla="*/ 511564 h 4702754"/>
              <a:gd name="connsiteX276" fmla="*/ 6305328 w 13442696"/>
              <a:gd name="connsiteY276" fmla="*/ 537532 h 4702754"/>
              <a:gd name="connsiteX277" fmla="*/ 6259907 w 13442696"/>
              <a:gd name="connsiteY277" fmla="*/ 573887 h 4702754"/>
              <a:gd name="connsiteX278" fmla="*/ 6274360 w 13442696"/>
              <a:gd name="connsiteY278" fmla="*/ 573887 h 4702754"/>
              <a:gd name="connsiteX279" fmla="*/ 6249584 w 13442696"/>
              <a:gd name="connsiteY279" fmla="*/ 589467 h 4702754"/>
              <a:gd name="connsiteX280" fmla="*/ 6245455 w 13442696"/>
              <a:gd name="connsiteY280" fmla="*/ 576484 h 4702754"/>
              <a:gd name="connsiteX281" fmla="*/ 6220679 w 13442696"/>
              <a:gd name="connsiteY281" fmla="*/ 592064 h 4702754"/>
              <a:gd name="connsiteX282" fmla="*/ 6228938 w 13442696"/>
              <a:gd name="connsiteY282" fmla="*/ 597258 h 4702754"/>
              <a:gd name="connsiteX283" fmla="*/ 6237197 w 13442696"/>
              <a:gd name="connsiteY283" fmla="*/ 592064 h 4702754"/>
              <a:gd name="connsiteX284" fmla="*/ 6226873 w 13442696"/>
              <a:gd name="connsiteY284" fmla="*/ 599855 h 4702754"/>
              <a:gd name="connsiteX285" fmla="*/ 6224809 w 13442696"/>
              <a:gd name="connsiteY285" fmla="*/ 599855 h 4702754"/>
              <a:gd name="connsiteX286" fmla="*/ 6208292 w 13442696"/>
              <a:gd name="connsiteY286" fmla="*/ 599855 h 4702754"/>
              <a:gd name="connsiteX287" fmla="*/ 6204162 w 13442696"/>
              <a:gd name="connsiteY287" fmla="*/ 610242 h 4702754"/>
              <a:gd name="connsiteX288" fmla="*/ 6100932 w 13442696"/>
              <a:gd name="connsiteY288" fmla="*/ 675161 h 4702754"/>
              <a:gd name="connsiteX289" fmla="*/ 6072027 w 13442696"/>
              <a:gd name="connsiteY289" fmla="*/ 685548 h 4702754"/>
              <a:gd name="connsiteX290" fmla="*/ 6067898 w 13442696"/>
              <a:gd name="connsiteY290" fmla="*/ 695935 h 4702754"/>
              <a:gd name="connsiteX291" fmla="*/ 6051382 w 13442696"/>
              <a:gd name="connsiteY291" fmla="*/ 703725 h 4702754"/>
              <a:gd name="connsiteX292" fmla="*/ 6024542 w 13442696"/>
              <a:gd name="connsiteY292" fmla="*/ 701129 h 4702754"/>
              <a:gd name="connsiteX293" fmla="*/ 6024542 w 13442696"/>
              <a:gd name="connsiteY293" fmla="*/ 714112 h 4702754"/>
              <a:gd name="connsiteX294" fmla="*/ 6038994 w 13442696"/>
              <a:gd name="connsiteY294" fmla="*/ 721903 h 4702754"/>
              <a:gd name="connsiteX295" fmla="*/ 6028670 w 13442696"/>
              <a:gd name="connsiteY295" fmla="*/ 742677 h 4702754"/>
              <a:gd name="connsiteX296" fmla="*/ 5964668 w 13442696"/>
              <a:gd name="connsiteY296" fmla="*/ 742677 h 4702754"/>
              <a:gd name="connsiteX297" fmla="*/ 5939892 w 13442696"/>
              <a:gd name="connsiteY297" fmla="*/ 742677 h 4702754"/>
              <a:gd name="connsiteX298" fmla="*/ 5931633 w 13442696"/>
              <a:gd name="connsiteY298" fmla="*/ 753064 h 4702754"/>
              <a:gd name="connsiteX299" fmla="*/ 5919246 w 13442696"/>
              <a:gd name="connsiteY299" fmla="*/ 747871 h 4702754"/>
              <a:gd name="connsiteX300" fmla="*/ 5900665 w 13442696"/>
              <a:gd name="connsiteY300" fmla="*/ 763451 h 4702754"/>
              <a:gd name="connsiteX301" fmla="*/ 5944021 w 13442696"/>
              <a:gd name="connsiteY301" fmla="*/ 784225 h 4702754"/>
              <a:gd name="connsiteX302" fmla="*/ 5972926 w 13442696"/>
              <a:gd name="connsiteY302" fmla="*/ 773838 h 4702754"/>
              <a:gd name="connsiteX303" fmla="*/ 5972926 w 13442696"/>
              <a:gd name="connsiteY303" fmla="*/ 786822 h 4702754"/>
              <a:gd name="connsiteX304" fmla="*/ 5952280 w 13442696"/>
              <a:gd name="connsiteY304" fmla="*/ 797209 h 4702754"/>
              <a:gd name="connsiteX305" fmla="*/ 5964668 w 13442696"/>
              <a:gd name="connsiteY305" fmla="*/ 807596 h 4702754"/>
              <a:gd name="connsiteX306" fmla="*/ 5985313 w 13442696"/>
              <a:gd name="connsiteY306" fmla="*/ 786822 h 4702754"/>
              <a:gd name="connsiteX307" fmla="*/ 5995636 w 13442696"/>
              <a:gd name="connsiteY307" fmla="*/ 792016 h 4702754"/>
              <a:gd name="connsiteX308" fmla="*/ 6008024 w 13442696"/>
              <a:gd name="connsiteY308" fmla="*/ 786822 h 4702754"/>
              <a:gd name="connsiteX309" fmla="*/ 6008024 w 13442696"/>
              <a:gd name="connsiteY309" fmla="*/ 773838 h 4702754"/>
              <a:gd name="connsiteX310" fmla="*/ 5995636 w 13442696"/>
              <a:gd name="connsiteY310" fmla="*/ 768645 h 4702754"/>
              <a:gd name="connsiteX311" fmla="*/ 6003895 w 13442696"/>
              <a:gd name="connsiteY311" fmla="*/ 750467 h 4702754"/>
              <a:gd name="connsiteX312" fmla="*/ 6036929 w 13442696"/>
              <a:gd name="connsiteY312" fmla="*/ 753064 h 4702754"/>
              <a:gd name="connsiteX313" fmla="*/ 6016283 w 13442696"/>
              <a:gd name="connsiteY313" fmla="*/ 776435 h 4702754"/>
              <a:gd name="connsiteX314" fmla="*/ 6036929 w 13442696"/>
              <a:gd name="connsiteY314" fmla="*/ 773838 h 4702754"/>
              <a:gd name="connsiteX315" fmla="*/ 6049316 w 13442696"/>
              <a:gd name="connsiteY315" fmla="*/ 750467 h 4702754"/>
              <a:gd name="connsiteX316" fmla="*/ 6100932 w 13442696"/>
              <a:gd name="connsiteY316" fmla="*/ 734887 h 4702754"/>
              <a:gd name="connsiteX317" fmla="*/ 6109190 w 13442696"/>
              <a:gd name="connsiteY317" fmla="*/ 742677 h 4702754"/>
              <a:gd name="connsiteX318" fmla="*/ 6119513 w 13442696"/>
              <a:gd name="connsiteY318" fmla="*/ 737483 h 4702754"/>
              <a:gd name="connsiteX319" fmla="*/ 6107126 w 13442696"/>
              <a:gd name="connsiteY319" fmla="*/ 732290 h 4702754"/>
              <a:gd name="connsiteX320" fmla="*/ 6169064 w 13442696"/>
              <a:gd name="connsiteY320" fmla="*/ 719306 h 4702754"/>
              <a:gd name="connsiteX321" fmla="*/ 6173194 w 13442696"/>
              <a:gd name="connsiteY321" fmla="*/ 703725 h 4702754"/>
              <a:gd name="connsiteX322" fmla="*/ 6189710 w 13442696"/>
              <a:gd name="connsiteY322" fmla="*/ 698532 h 4702754"/>
              <a:gd name="connsiteX323" fmla="*/ 6216550 w 13442696"/>
              <a:gd name="connsiteY323" fmla="*/ 695935 h 4702754"/>
              <a:gd name="connsiteX324" fmla="*/ 6224809 w 13442696"/>
              <a:gd name="connsiteY324" fmla="*/ 680354 h 4702754"/>
              <a:gd name="connsiteX325" fmla="*/ 6259907 w 13442696"/>
              <a:gd name="connsiteY325" fmla="*/ 675161 h 4702754"/>
              <a:gd name="connsiteX326" fmla="*/ 6274360 w 13442696"/>
              <a:gd name="connsiteY326" fmla="*/ 656983 h 4702754"/>
              <a:gd name="connsiteX327" fmla="*/ 6288812 w 13442696"/>
              <a:gd name="connsiteY327" fmla="*/ 654387 h 4702754"/>
              <a:gd name="connsiteX328" fmla="*/ 6295005 w 13442696"/>
              <a:gd name="connsiteY328" fmla="*/ 641403 h 4702754"/>
              <a:gd name="connsiteX329" fmla="*/ 6305328 w 13442696"/>
              <a:gd name="connsiteY329" fmla="*/ 646596 h 4702754"/>
              <a:gd name="connsiteX330" fmla="*/ 6338362 w 13442696"/>
              <a:gd name="connsiteY330" fmla="*/ 633613 h 4702754"/>
              <a:gd name="connsiteX331" fmla="*/ 6340427 w 13442696"/>
              <a:gd name="connsiteY331" fmla="*/ 631016 h 4702754"/>
              <a:gd name="connsiteX332" fmla="*/ 6346621 w 13442696"/>
              <a:gd name="connsiteY332" fmla="*/ 628419 h 4702754"/>
              <a:gd name="connsiteX333" fmla="*/ 6344557 w 13442696"/>
              <a:gd name="connsiteY333" fmla="*/ 628419 h 4702754"/>
              <a:gd name="connsiteX334" fmla="*/ 6352815 w 13442696"/>
              <a:gd name="connsiteY334" fmla="*/ 620629 h 4702754"/>
              <a:gd name="connsiteX335" fmla="*/ 6365202 w 13442696"/>
              <a:gd name="connsiteY335" fmla="*/ 620629 h 4702754"/>
              <a:gd name="connsiteX336" fmla="*/ 6377590 w 13442696"/>
              <a:gd name="connsiteY336" fmla="*/ 605048 h 4702754"/>
              <a:gd name="connsiteX337" fmla="*/ 6398236 w 13442696"/>
              <a:gd name="connsiteY337" fmla="*/ 599855 h 4702754"/>
              <a:gd name="connsiteX338" fmla="*/ 6410624 w 13442696"/>
              <a:gd name="connsiteY338" fmla="*/ 586871 h 4702754"/>
              <a:gd name="connsiteX339" fmla="*/ 6445723 w 13442696"/>
              <a:gd name="connsiteY339" fmla="*/ 579080 h 4702754"/>
              <a:gd name="connsiteX340" fmla="*/ 6449851 w 13442696"/>
              <a:gd name="connsiteY340" fmla="*/ 568693 h 4702754"/>
              <a:gd name="connsiteX341" fmla="*/ 6480821 w 13442696"/>
              <a:gd name="connsiteY341" fmla="*/ 566096 h 4702754"/>
              <a:gd name="connsiteX342" fmla="*/ 6489079 w 13442696"/>
              <a:gd name="connsiteY342" fmla="*/ 560903 h 4702754"/>
              <a:gd name="connsiteX343" fmla="*/ 6530371 w 13442696"/>
              <a:gd name="connsiteY343" fmla="*/ 550516 h 4702754"/>
              <a:gd name="connsiteX344" fmla="*/ 6526242 w 13442696"/>
              <a:gd name="connsiteY344" fmla="*/ 547919 h 4702754"/>
              <a:gd name="connsiteX345" fmla="*/ 6544824 w 13442696"/>
              <a:gd name="connsiteY345" fmla="*/ 529742 h 4702754"/>
              <a:gd name="connsiteX346" fmla="*/ 6571664 w 13442696"/>
              <a:gd name="connsiteY346" fmla="*/ 521951 h 4702754"/>
              <a:gd name="connsiteX347" fmla="*/ 6602633 w 13442696"/>
              <a:gd name="connsiteY347" fmla="*/ 503774 h 4702754"/>
              <a:gd name="connsiteX348" fmla="*/ 6606762 w 13442696"/>
              <a:gd name="connsiteY348" fmla="*/ 498580 h 4702754"/>
              <a:gd name="connsiteX349" fmla="*/ 6654249 w 13442696"/>
              <a:gd name="connsiteY349" fmla="*/ 483000 h 4702754"/>
              <a:gd name="connsiteX350" fmla="*/ 6666636 w 13442696"/>
              <a:gd name="connsiteY350" fmla="*/ 467419 h 4702754"/>
              <a:gd name="connsiteX351" fmla="*/ 6720316 w 13442696"/>
              <a:gd name="connsiteY351" fmla="*/ 446645 h 4702754"/>
              <a:gd name="connsiteX352" fmla="*/ 6720316 w 13442696"/>
              <a:gd name="connsiteY352" fmla="*/ 436258 h 4702754"/>
              <a:gd name="connsiteX353" fmla="*/ 6747156 w 13442696"/>
              <a:gd name="connsiteY353" fmla="*/ 436258 h 4702754"/>
              <a:gd name="connsiteX354" fmla="*/ 6778125 w 13442696"/>
              <a:gd name="connsiteY354" fmla="*/ 420677 h 4702754"/>
              <a:gd name="connsiteX355" fmla="*/ 6792578 w 13442696"/>
              <a:gd name="connsiteY355" fmla="*/ 420677 h 4702754"/>
              <a:gd name="connsiteX356" fmla="*/ 6792578 w 13442696"/>
              <a:gd name="connsiteY356" fmla="*/ 410290 h 4702754"/>
              <a:gd name="connsiteX357" fmla="*/ 6798771 w 13442696"/>
              <a:gd name="connsiteY357" fmla="*/ 410290 h 4702754"/>
              <a:gd name="connsiteX358" fmla="*/ 6802901 w 13442696"/>
              <a:gd name="connsiteY358" fmla="*/ 415484 h 4702754"/>
              <a:gd name="connsiteX359" fmla="*/ 6811159 w 13442696"/>
              <a:gd name="connsiteY359" fmla="*/ 410290 h 4702754"/>
              <a:gd name="connsiteX360" fmla="*/ 6802901 w 13442696"/>
              <a:gd name="connsiteY360" fmla="*/ 407693 h 4702754"/>
              <a:gd name="connsiteX361" fmla="*/ 6848322 w 13442696"/>
              <a:gd name="connsiteY361" fmla="*/ 392113 h 4702754"/>
              <a:gd name="connsiteX362" fmla="*/ 6866903 w 13442696"/>
              <a:gd name="connsiteY362" fmla="*/ 394709 h 4702754"/>
              <a:gd name="connsiteX363" fmla="*/ 6866903 w 13442696"/>
              <a:gd name="connsiteY363" fmla="*/ 410290 h 4702754"/>
              <a:gd name="connsiteX364" fmla="*/ 6891679 w 13442696"/>
              <a:gd name="connsiteY364" fmla="*/ 425871 h 4702754"/>
              <a:gd name="connsiteX365" fmla="*/ 6883420 w 13442696"/>
              <a:gd name="connsiteY365" fmla="*/ 425871 h 4702754"/>
              <a:gd name="connsiteX366" fmla="*/ 6883420 w 13442696"/>
              <a:gd name="connsiteY366" fmla="*/ 436258 h 4702754"/>
              <a:gd name="connsiteX367" fmla="*/ 6854516 w 13442696"/>
              <a:gd name="connsiteY367" fmla="*/ 431064 h 4702754"/>
              <a:gd name="connsiteX368" fmla="*/ 6807030 w 13442696"/>
              <a:gd name="connsiteY368" fmla="*/ 454435 h 4702754"/>
              <a:gd name="connsiteX369" fmla="*/ 6784319 w 13442696"/>
              <a:gd name="connsiteY369" fmla="*/ 444048 h 4702754"/>
              <a:gd name="connsiteX370" fmla="*/ 6780190 w 13442696"/>
              <a:gd name="connsiteY370" fmla="*/ 444048 h 4702754"/>
              <a:gd name="connsiteX371" fmla="*/ 6780190 w 13442696"/>
              <a:gd name="connsiteY371" fmla="*/ 457032 h 4702754"/>
              <a:gd name="connsiteX372" fmla="*/ 6755415 w 13442696"/>
              <a:gd name="connsiteY372" fmla="*/ 459629 h 4702754"/>
              <a:gd name="connsiteX373" fmla="*/ 6784319 w 13442696"/>
              <a:gd name="connsiteY373" fmla="*/ 470016 h 4702754"/>
              <a:gd name="connsiteX374" fmla="*/ 6804965 w 13442696"/>
              <a:gd name="connsiteY374" fmla="*/ 462226 h 4702754"/>
              <a:gd name="connsiteX375" fmla="*/ 6815288 w 13442696"/>
              <a:gd name="connsiteY375" fmla="*/ 459629 h 4702754"/>
              <a:gd name="connsiteX376" fmla="*/ 6809094 w 13442696"/>
              <a:gd name="connsiteY376" fmla="*/ 464822 h 4702754"/>
              <a:gd name="connsiteX377" fmla="*/ 6875162 w 13442696"/>
              <a:gd name="connsiteY377" fmla="*/ 475209 h 4702754"/>
              <a:gd name="connsiteX378" fmla="*/ 6891679 w 13442696"/>
              <a:gd name="connsiteY378" fmla="*/ 454435 h 4702754"/>
              <a:gd name="connsiteX379" fmla="*/ 6904066 w 13442696"/>
              <a:gd name="connsiteY379" fmla="*/ 472613 h 4702754"/>
              <a:gd name="connsiteX380" fmla="*/ 6811159 w 13442696"/>
              <a:gd name="connsiteY380" fmla="*/ 488193 h 4702754"/>
              <a:gd name="connsiteX381" fmla="*/ 6730639 w 13442696"/>
              <a:gd name="connsiteY381" fmla="*/ 527145 h 4702754"/>
              <a:gd name="connsiteX382" fmla="*/ 6718252 w 13442696"/>
              <a:gd name="connsiteY382" fmla="*/ 534935 h 4702754"/>
              <a:gd name="connsiteX383" fmla="*/ 6683153 w 13442696"/>
              <a:gd name="connsiteY383" fmla="*/ 547919 h 4702754"/>
              <a:gd name="connsiteX384" fmla="*/ 6679023 w 13442696"/>
              <a:gd name="connsiteY384" fmla="*/ 563500 h 4702754"/>
              <a:gd name="connsiteX385" fmla="*/ 6631538 w 13442696"/>
              <a:gd name="connsiteY385" fmla="*/ 576484 h 4702754"/>
              <a:gd name="connsiteX386" fmla="*/ 6615020 w 13442696"/>
              <a:gd name="connsiteY386" fmla="*/ 597258 h 4702754"/>
              <a:gd name="connsiteX387" fmla="*/ 6555147 w 13442696"/>
              <a:gd name="connsiteY387" fmla="*/ 615435 h 4702754"/>
              <a:gd name="connsiteX388" fmla="*/ 6546889 w 13442696"/>
              <a:gd name="connsiteY388" fmla="*/ 625822 h 4702754"/>
              <a:gd name="connsiteX389" fmla="*/ 6544824 w 13442696"/>
              <a:gd name="connsiteY389" fmla="*/ 623225 h 4702754"/>
              <a:gd name="connsiteX390" fmla="*/ 6462239 w 13442696"/>
              <a:gd name="connsiteY390" fmla="*/ 659580 h 4702754"/>
              <a:gd name="connsiteX391" fmla="*/ 6453981 w 13442696"/>
              <a:gd name="connsiteY391" fmla="*/ 659580 h 4702754"/>
              <a:gd name="connsiteX392" fmla="*/ 6453981 w 13442696"/>
              <a:gd name="connsiteY392" fmla="*/ 667371 h 4702754"/>
              <a:gd name="connsiteX393" fmla="*/ 6418882 w 13442696"/>
              <a:gd name="connsiteY393" fmla="*/ 685548 h 4702754"/>
              <a:gd name="connsiteX394" fmla="*/ 6359009 w 13442696"/>
              <a:gd name="connsiteY394" fmla="*/ 708919 h 4702754"/>
              <a:gd name="connsiteX395" fmla="*/ 6305328 w 13442696"/>
              <a:gd name="connsiteY395" fmla="*/ 740080 h 4702754"/>
              <a:gd name="connsiteX396" fmla="*/ 6344557 w 13442696"/>
              <a:gd name="connsiteY396" fmla="*/ 740080 h 4702754"/>
              <a:gd name="connsiteX397" fmla="*/ 6408560 w 13442696"/>
              <a:gd name="connsiteY397" fmla="*/ 721903 h 4702754"/>
              <a:gd name="connsiteX398" fmla="*/ 6416818 w 13442696"/>
              <a:gd name="connsiteY398" fmla="*/ 727096 h 4702754"/>
              <a:gd name="connsiteX399" fmla="*/ 6402365 w 13442696"/>
              <a:gd name="connsiteY399" fmla="*/ 734887 h 4702754"/>
              <a:gd name="connsiteX400" fmla="*/ 6377590 w 13442696"/>
              <a:gd name="connsiteY400" fmla="*/ 742677 h 4702754"/>
              <a:gd name="connsiteX401" fmla="*/ 6369331 w 13442696"/>
              <a:gd name="connsiteY401" fmla="*/ 771241 h 4702754"/>
              <a:gd name="connsiteX402" fmla="*/ 6338362 w 13442696"/>
              <a:gd name="connsiteY402" fmla="*/ 773838 h 4702754"/>
              <a:gd name="connsiteX403" fmla="*/ 6173194 w 13442696"/>
              <a:gd name="connsiteY403" fmla="*/ 864725 h 4702754"/>
              <a:gd name="connsiteX404" fmla="*/ 6160806 w 13442696"/>
              <a:gd name="connsiteY404" fmla="*/ 867322 h 4702754"/>
              <a:gd name="connsiteX405" fmla="*/ 6160806 w 13442696"/>
              <a:gd name="connsiteY405" fmla="*/ 872516 h 4702754"/>
              <a:gd name="connsiteX406" fmla="*/ 6169064 w 13442696"/>
              <a:gd name="connsiteY406" fmla="*/ 877709 h 4702754"/>
              <a:gd name="connsiteX407" fmla="*/ 6228938 w 13442696"/>
              <a:gd name="connsiteY407" fmla="*/ 856935 h 4702754"/>
              <a:gd name="connsiteX408" fmla="*/ 6245455 w 13442696"/>
              <a:gd name="connsiteY408" fmla="*/ 843951 h 4702754"/>
              <a:gd name="connsiteX409" fmla="*/ 6292941 w 13442696"/>
              <a:gd name="connsiteY409" fmla="*/ 823177 h 4702754"/>
              <a:gd name="connsiteX410" fmla="*/ 6313587 w 13442696"/>
              <a:gd name="connsiteY410" fmla="*/ 807596 h 4702754"/>
              <a:gd name="connsiteX411" fmla="*/ 6344557 w 13442696"/>
              <a:gd name="connsiteY411" fmla="*/ 807596 h 4702754"/>
              <a:gd name="connsiteX412" fmla="*/ 6313587 w 13442696"/>
              <a:gd name="connsiteY412" fmla="*/ 825774 h 4702754"/>
              <a:gd name="connsiteX413" fmla="*/ 6301199 w 13442696"/>
              <a:gd name="connsiteY413" fmla="*/ 836161 h 4702754"/>
              <a:gd name="connsiteX414" fmla="*/ 6268165 w 13442696"/>
              <a:gd name="connsiteY414" fmla="*/ 843951 h 4702754"/>
              <a:gd name="connsiteX415" fmla="*/ 6189710 w 13442696"/>
              <a:gd name="connsiteY415" fmla="*/ 880306 h 4702754"/>
              <a:gd name="connsiteX416" fmla="*/ 6183516 w 13442696"/>
              <a:gd name="connsiteY416" fmla="*/ 895887 h 4702754"/>
              <a:gd name="connsiteX417" fmla="*/ 6164935 w 13442696"/>
              <a:gd name="connsiteY417" fmla="*/ 888096 h 4702754"/>
              <a:gd name="connsiteX418" fmla="*/ 6133966 w 13442696"/>
              <a:gd name="connsiteY418" fmla="*/ 898483 h 4702754"/>
              <a:gd name="connsiteX419" fmla="*/ 6140159 w 13442696"/>
              <a:gd name="connsiteY419" fmla="*/ 906274 h 4702754"/>
              <a:gd name="connsiteX420" fmla="*/ 6117449 w 13442696"/>
              <a:gd name="connsiteY420" fmla="*/ 914064 h 4702754"/>
              <a:gd name="connsiteX421" fmla="*/ 6055510 w 13442696"/>
              <a:gd name="connsiteY421" fmla="*/ 919257 h 4702754"/>
              <a:gd name="connsiteX422" fmla="*/ 6045187 w 13442696"/>
              <a:gd name="connsiteY422" fmla="*/ 937435 h 4702754"/>
              <a:gd name="connsiteX423" fmla="*/ 5995636 w 13442696"/>
              <a:gd name="connsiteY423" fmla="*/ 958209 h 4702754"/>
              <a:gd name="connsiteX424" fmla="*/ 5799498 w 13442696"/>
              <a:gd name="connsiteY424" fmla="*/ 1038709 h 4702754"/>
              <a:gd name="connsiteX425" fmla="*/ 5727237 w 13442696"/>
              <a:gd name="connsiteY425" fmla="*/ 1067274 h 4702754"/>
              <a:gd name="connsiteX426" fmla="*/ 5595102 w 13442696"/>
              <a:gd name="connsiteY426" fmla="*/ 1124402 h 4702754"/>
              <a:gd name="connsiteX427" fmla="*/ 5551745 w 13442696"/>
              <a:gd name="connsiteY427" fmla="*/ 1134789 h 4702754"/>
              <a:gd name="connsiteX428" fmla="*/ 5516646 w 13442696"/>
              <a:gd name="connsiteY428" fmla="*/ 1147773 h 4702754"/>
              <a:gd name="connsiteX429" fmla="*/ 5467095 w 13442696"/>
              <a:gd name="connsiteY429" fmla="*/ 1165951 h 4702754"/>
              <a:gd name="connsiteX430" fmla="*/ 5442320 w 13442696"/>
              <a:gd name="connsiteY430" fmla="*/ 1178935 h 4702754"/>
              <a:gd name="connsiteX431" fmla="*/ 5456773 w 13442696"/>
              <a:gd name="connsiteY431" fmla="*/ 1178935 h 4702754"/>
              <a:gd name="connsiteX432" fmla="*/ 5434062 w 13442696"/>
              <a:gd name="connsiteY432" fmla="*/ 1191919 h 4702754"/>
              <a:gd name="connsiteX433" fmla="*/ 5423739 w 13442696"/>
              <a:gd name="connsiteY433" fmla="*/ 1184128 h 4702754"/>
              <a:gd name="connsiteX434" fmla="*/ 5382447 w 13442696"/>
              <a:gd name="connsiteY434" fmla="*/ 1210096 h 4702754"/>
              <a:gd name="connsiteX435" fmla="*/ 5345284 w 13442696"/>
              <a:gd name="connsiteY435" fmla="*/ 1228273 h 4702754"/>
              <a:gd name="connsiteX436" fmla="*/ 5349413 w 13442696"/>
              <a:gd name="connsiteY436" fmla="*/ 1233467 h 4702754"/>
              <a:gd name="connsiteX437" fmla="*/ 5318443 w 13442696"/>
              <a:gd name="connsiteY437" fmla="*/ 1246451 h 4702754"/>
              <a:gd name="connsiteX438" fmla="*/ 5326702 w 13442696"/>
              <a:gd name="connsiteY438" fmla="*/ 1228273 h 4702754"/>
              <a:gd name="connsiteX439" fmla="*/ 5310185 w 13442696"/>
              <a:gd name="connsiteY439" fmla="*/ 1228273 h 4702754"/>
              <a:gd name="connsiteX440" fmla="*/ 5293668 w 13442696"/>
              <a:gd name="connsiteY440" fmla="*/ 1246451 h 4702754"/>
              <a:gd name="connsiteX441" fmla="*/ 5301926 w 13442696"/>
              <a:gd name="connsiteY441" fmla="*/ 1262031 h 4702754"/>
              <a:gd name="connsiteX442" fmla="*/ 5275087 w 13442696"/>
              <a:gd name="connsiteY442" fmla="*/ 1267225 h 4702754"/>
              <a:gd name="connsiteX443" fmla="*/ 5254440 w 13442696"/>
              <a:gd name="connsiteY443" fmla="*/ 1275015 h 4702754"/>
              <a:gd name="connsiteX444" fmla="*/ 5140887 w 13442696"/>
              <a:gd name="connsiteY444" fmla="*/ 1319160 h 4702754"/>
              <a:gd name="connsiteX445" fmla="*/ 5126435 w 13442696"/>
              <a:gd name="connsiteY445" fmla="*/ 1324354 h 4702754"/>
              <a:gd name="connsiteX446" fmla="*/ 5161533 w 13442696"/>
              <a:gd name="connsiteY446" fmla="*/ 1319160 h 4702754"/>
              <a:gd name="connsiteX447" fmla="*/ 5248247 w 13442696"/>
              <a:gd name="connsiteY447" fmla="*/ 1295789 h 4702754"/>
              <a:gd name="connsiteX448" fmla="*/ 5254440 w 13442696"/>
              <a:gd name="connsiteY448" fmla="*/ 1285402 h 4702754"/>
              <a:gd name="connsiteX449" fmla="*/ 5297798 w 13442696"/>
              <a:gd name="connsiteY449" fmla="*/ 1275015 h 4702754"/>
              <a:gd name="connsiteX450" fmla="*/ 5334961 w 13442696"/>
              <a:gd name="connsiteY450" fmla="*/ 1272419 h 4702754"/>
              <a:gd name="connsiteX451" fmla="*/ 5390705 w 13442696"/>
              <a:gd name="connsiteY451" fmla="*/ 1254241 h 4702754"/>
              <a:gd name="connsiteX452" fmla="*/ 5421674 w 13442696"/>
              <a:gd name="connsiteY452" fmla="*/ 1249047 h 4702754"/>
              <a:gd name="connsiteX453" fmla="*/ 5423739 w 13442696"/>
              <a:gd name="connsiteY453" fmla="*/ 1236064 h 4702754"/>
              <a:gd name="connsiteX454" fmla="*/ 5483613 w 13442696"/>
              <a:gd name="connsiteY454" fmla="*/ 1223080 h 4702754"/>
              <a:gd name="connsiteX455" fmla="*/ 5514582 w 13442696"/>
              <a:gd name="connsiteY455" fmla="*/ 1207499 h 4702754"/>
              <a:gd name="connsiteX456" fmla="*/ 5522840 w 13442696"/>
              <a:gd name="connsiteY456" fmla="*/ 1197112 h 4702754"/>
              <a:gd name="connsiteX457" fmla="*/ 5545551 w 13442696"/>
              <a:gd name="connsiteY457" fmla="*/ 1207499 h 4702754"/>
              <a:gd name="connsiteX458" fmla="*/ 5560003 w 13442696"/>
              <a:gd name="connsiteY458" fmla="*/ 1197112 h 4702754"/>
              <a:gd name="connsiteX459" fmla="*/ 5539357 w 13442696"/>
              <a:gd name="connsiteY459" fmla="*/ 1194515 h 4702754"/>
              <a:gd name="connsiteX460" fmla="*/ 5557939 w 13442696"/>
              <a:gd name="connsiteY460" fmla="*/ 1184128 h 4702754"/>
              <a:gd name="connsiteX461" fmla="*/ 5566197 w 13442696"/>
              <a:gd name="connsiteY461" fmla="*/ 1197112 h 4702754"/>
              <a:gd name="connsiteX462" fmla="*/ 5599231 w 13442696"/>
              <a:gd name="connsiteY462" fmla="*/ 1186725 h 4702754"/>
              <a:gd name="connsiteX463" fmla="*/ 5624006 w 13442696"/>
              <a:gd name="connsiteY463" fmla="*/ 1168548 h 4702754"/>
              <a:gd name="connsiteX464" fmla="*/ 5646717 w 13442696"/>
              <a:gd name="connsiteY464" fmla="*/ 1168548 h 4702754"/>
              <a:gd name="connsiteX465" fmla="*/ 5659105 w 13442696"/>
              <a:gd name="connsiteY465" fmla="*/ 1152967 h 4702754"/>
              <a:gd name="connsiteX466" fmla="*/ 5700397 w 13442696"/>
              <a:gd name="connsiteY466" fmla="*/ 1145177 h 4702754"/>
              <a:gd name="connsiteX467" fmla="*/ 5710720 w 13442696"/>
              <a:gd name="connsiteY467" fmla="*/ 1137386 h 4702754"/>
              <a:gd name="connsiteX468" fmla="*/ 5764400 w 13442696"/>
              <a:gd name="connsiteY468" fmla="*/ 1121806 h 4702754"/>
              <a:gd name="connsiteX469" fmla="*/ 5793305 w 13442696"/>
              <a:gd name="connsiteY469" fmla="*/ 1108822 h 4702754"/>
              <a:gd name="connsiteX470" fmla="*/ 5846984 w 13442696"/>
              <a:gd name="connsiteY470" fmla="*/ 1090644 h 4702754"/>
              <a:gd name="connsiteX471" fmla="*/ 5836661 w 13442696"/>
              <a:gd name="connsiteY471" fmla="*/ 1103628 h 4702754"/>
              <a:gd name="connsiteX472" fmla="*/ 5846984 w 13442696"/>
              <a:gd name="connsiteY472" fmla="*/ 1108822 h 4702754"/>
              <a:gd name="connsiteX473" fmla="*/ 5855243 w 13442696"/>
              <a:gd name="connsiteY473" fmla="*/ 1098435 h 4702754"/>
              <a:gd name="connsiteX474" fmla="*/ 5888277 w 13442696"/>
              <a:gd name="connsiteY474" fmla="*/ 1106225 h 4702754"/>
              <a:gd name="connsiteX475" fmla="*/ 5888277 w 13442696"/>
              <a:gd name="connsiteY475" fmla="*/ 1090644 h 4702754"/>
              <a:gd name="connsiteX476" fmla="*/ 5871760 w 13442696"/>
              <a:gd name="connsiteY476" fmla="*/ 1082854 h 4702754"/>
              <a:gd name="connsiteX477" fmla="*/ 5869695 w 13442696"/>
              <a:gd name="connsiteY477" fmla="*/ 1082854 h 4702754"/>
              <a:gd name="connsiteX478" fmla="*/ 5888277 w 13442696"/>
              <a:gd name="connsiteY478" fmla="*/ 1075064 h 4702754"/>
              <a:gd name="connsiteX479" fmla="*/ 5964668 w 13442696"/>
              <a:gd name="connsiteY479" fmla="*/ 1036112 h 4702754"/>
              <a:gd name="connsiteX480" fmla="*/ 5995636 w 13442696"/>
              <a:gd name="connsiteY480" fmla="*/ 1033515 h 4702754"/>
              <a:gd name="connsiteX481" fmla="*/ 6016283 w 13442696"/>
              <a:gd name="connsiteY481" fmla="*/ 1017935 h 4702754"/>
              <a:gd name="connsiteX482" fmla="*/ 6036929 w 13442696"/>
              <a:gd name="connsiteY482" fmla="*/ 1015338 h 4702754"/>
              <a:gd name="connsiteX483" fmla="*/ 6041058 w 13442696"/>
              <a:gd name="connsiteY483" fmla="*/ 1004951 h 4702754"/>
              <a:gd name="connsiteX484" fmla="*/ 6096803 w 13442696"/>
              <a:gd name="connsiteY484" fmla="*/ 989370 h 4702754"/>
              <a:gd name="connsiteX485" fmla="*/ 6100932 w 13442696"/>
              <a:gd name="connsiteY485" fmla="*/ 978983 h 4702754"/>
              <a:gd name="connsiteX486" fmla="*/ 6121578 w 13442696"/>
              <a:gd name="connsiteY486" fmla="*/ 976386 h 4702754"/>
              <a:gd name="connsiteX487" fmla="*/ 6119513 w 13442696"/>
              <a:gd name="connsiteY487" fmla="*/ 978983 h 4702754"/>
              <a:gd name="connsiteX488" fmla="*/ 6125708 w 13442696"/>
              <a:gd name="connsiteY488" fmla="*/ 984177 h 4702754"/>
              <a:gd name="connsiteX489" fmla="*/ 6140159 w 13442696"/>
              <a:gd name="connsiteY489" fmla="*/ 976386 h 4702754"/>
              <a:gd name="connsiteX490" fmla="*/ 6131901 w 13442696"/>
              <a:gd name="connsiteY490" fmla="*/ 973790 h 4702754"/>
              <a:gd name="connsiteX491" fmla="*/ 6195904 w 13442696"/>
              <a:gd name="connsiteY491" fmla="*/ 942628 h 4702754"/>
              <a:gd name="connsiteX492" fmla="*/ 6216550 w 13442696"/>
              <a:gd name="connsiteY492" fmla="*/ 937435 h 4702754"/>
              <a:gd name="connsiteX493" fmla="*/ 6228938 w 13442696"/>
              <a:gd name="connsiteY493" fmla="*/ 924451 h 4702754"/>
              <a:gd name="connsiteX494" fmla="*/ 6280553 w 13442696"/>
              <a:gd name="connsiteY494" fmla="*/ 924451 h 4702754"/>
              <a:gd name="connsiteX495" fmla="*/ 6280553 w 13442696"/>
              <a:gd name="connsiteY495" fmla="*/ 895887 h 4702754"/>
              <a:gd name="connsiteX496" fmla="*/ 6332168 w 13442696"/>
              <a:gd name="connsiteY496" fmla="*/ 882903 h 4702754"/>
              <a:gd name="connsiteX497" fmla="*/ 6344557 w 13442696"/>
              <a:gd name="connsiteY497" fmla="*/ 885499 h 4702754"/>
              <a:gd name="connsiteX498" fmla="*/ 6346621 w 13442696"/>
              <a:gd name="connsiteY498" fmla="*/ 888096 h 4702754"/>
              <a:gd name="connsiteX499" fmla="*/ 6356944 w 13442696"/>
              <a:gd name="connsiteY499" fmla="*/ 882903 h 4702754"/>
              <a:gd name="connsiteX500" fmla="*/ 6344557 w 13442696"/>
              <a:gd name="connsiteY500" fmla="*/ 877709 h 4702754"/>
              <a:gd name="connsiteX501" fmla="*/ 6346621 w 13442696"/>
              <a:gd name="connsiteY501" fmla="*/ 867322 h 4702754"/>
              <a:gd name="connsiteX502" fmla="*/ 6381720 w 13442696"/>
              <a:gd name="connsiteY502" fmla="*/ 862128 h 4702754"/>
              <a:gd name="connsiteX503" fmla="*/ 6381720 w 13442696"/>
              <a:gd name="connsiteY503" fmla="*/ 854338 h 4702754"/>
              <a:gd name="connsiteX504" fmla="*/ 6416818 w 13442696"/>
              <a:gd name="connsiteY504" fmla="*/ 862128 h 4702754"/>
              <a:gd name="connsiteX505" fmla="*/ 6431270 w 13442696"/>
              <a:gd name="connsiteY505" fmla="*/ 856935 h 4702754"/>
              <a:gd name="connsiteX506" fmla="*/ 6410624 w 13442696"/>
              <a:gd name="connsiteY506" fmla="*/ 846548 h 4702754"/>
              <a:gd name="connsiteX507" fmla="*/ 6482886 w 13442696"/>
              <a:gd name="connsiteY507" fmla="*/ 823177 h 4702754"/>
              <a:gd name="connsiteX508" fmla="*/ 6482886 w 13442696"/>
              <a:gd name="connsiteY508" fmla="*/ 807596 h 4702754"/>
              <a:gd name="connsiteX509" fmla="*/ 6522113 w 13442696"/>
              <a:gd name="connsiteY509" fmla="*/ 797209 h 4702754"/>
              <a:gd name="connsiteX510" fmla="*/ 6534501 w 13442696"/>
              <a:gd name="connsiteY510" fmla="*/ 784225 h 4702754"/>
              <a:gd name="connsiteX511" fmla="*/ 6579923 w 13442696"/>
              <a:gd name="connsiteY511" fmla="*/ 771241 h 4702754"/>
              <a:gd name="connsiteX512" fmla="*/ 6631538 w 13442696"/>
              <a:gd name="connsiteY512" fmla="*/ 773838 h 4702754"/>
              <a:gd name="connsiteX513" fmla="*/ 6635667 w 13442696"/>
              <a:gd name="connsiteY513" fmla="*/ 776435 h 4702754"/>
              <a:gd name="connsiteX514" fmla="*/ 6631538 w 13442696"/>
              <a:gd name="connsiteY514" fmla="*/ 786822 h 4702754"/>
              <a:gd name="connsiteX515" fmla="*/ 6598504 w 13442696"/>
              <a:gd name="connsiteY515" fmla="*/ 784225 h 4702754"/>
              <a:gd name="connsiteX516" fmla="*/ 6579923 w 13442696"/>
              <a:gd name="connsiteY516" fmla="*/ 794612 h 4702754"/>
              <a:gd name="connsiteX517" fmla="*/ 6631538 w 13442696"/>
              <a:gd name="connsiteY517" fmla="*/ 797209 h 4702754"/>
              <a:gd name="connsiteX518" fmla="*/ 6629473 w 13442696"/>
              <a:gd name="connsiteY518" fmla="*/ 802403 h 4702754"/>
              <a:gd name="connsiteX519" fmla="*/ 6641860 w 13442696"/>
              <a:gd name="connsiteY519" fmla="*/ 807596 h 4702754"/>
              <a:gd name="connsiteX520" fmla="*/ 6656313 w 13442696"/>
              <a:gd name="connsiteY520" fmla="*/ 794612 h 4702754"/>
              <a:gd name="connsiteX521" fmla="*/ 6693476 w 13442696"/>
              <a:gd name="connsiteY521" fmla="*/ 794612 h 4702754"/>
              <a:gd name="connsiteX522" fmla="*/ 6679023 w 13442696"/>
              <a:gd name="connsiteY522" fmla="*/ 799806 h 4702754"/>
              <a:gd name="connsiteX523" fmla="*/ 6666636 w 13442696"/>
              <a:gd name="connsiteY523" fmla="*/ 817983 h 4702754"/>
              <a:gd name="connsiteX524" fmla="*/ 6656313 w 13442696"/>
              <a:gd name="connsiteY524" fmla="*/ 815387 h 4702754"/>
              <a:gd name="connsiteX525" fmla="*/ 6650119 w 13442696"/>
              <a:gd name="connsiteY525" fmla="*/ 820580 h 4702754"/>
              <a:gd name="connsiteX526" fmla="*/ 6656313 w 13442696"/>
              <a:gd name="connsiteY526" fmla="*/ 833564 h 4702754"/>
              <a:gd name="connsiteX527" fmla="*/ 6654249 w 13442696"/>
              <a:gd name="connsiteY527" fmla="*/ 849145 h 4702754"/>
              <a:gd name="connsiteX528" fmla="*/ 6643926 w 13442696"/>
              <a:gd name="connsiteY528" fmla="*/ 849145 h 4702754"/>
              <a:gd name="connsiteX529" fmla="*/ 6643926 w 13442696"/>
              <a:gd name="connsiteY529" fmla="*/ 859532 h 4702754"/>
              <a:gd name="connsiteX530" fmla="*/ 6662507 w 13442696"/>
              <a:gd name="connsiteY530" fmla="*/ 867322 h 4702754"/>
              <a:gd name="connsiteX531" fmla="*/ 6687282 w 13442696"/>
              <a:gd name="connsiteY531" fmla="*/ 843951 h 4702754"/>
              <a:gd name="connsiteX532" fmla="*/ 6726510 w 13442696"/>
              <a:gd name="connsiteY532" fmla="*/ 851741 h 4702754"/>
              <a:gd name="connsiteX533" fmla="*/ 6705864 w 13442696"/>
              <a:gd name="connsiteY533" fmla="*/ 864725 h 4702754"/>
              <a:gd name="connsiteX534" fmla="*/ 6674894 w 13442696"/>
              <a:gd name="connsiteY534" fmla="*/ 864725 h 4702754"/>
              <a:gd name="connsiteX535" fmla="*/ 6666636 w 13442696"/>
              <a:gd name="connsiteY535" fmla="*/ 872516 h 4702754"/>
              <a:gd name="connsiteX536" fmla="*/ 6654249 w 13442696"/>
              <a:gd name="connsiteY536" fmla="*/ 864725 h 4702754"/>
              <a:gd name="connsiteX537" fmla="*/ 6610891 w 13442696"/>
              <a:gd name="connsiteY537" fmla="*/ 877709 h 4702754"/>
              <a:gd name="connsiteX538" fmla="*/ 6586116 w 13442696"/>
              <a:gd name="connsiteY538" fmla="*/ 877709 h 4702754"/>
              <a:gd name="connsiteX539" fmla="*/ 6586116 w 13442696"/>
              <a:gd name="connsiteY539" fmla="*/ 893290 h 4702754"/>
              <a:gd name="connsiteX540" fmla="*/ 6555147 w 13442696"/>
              <a:gd name="connsiteY540" fmla="*/ 898483 h 4702754"/>
              <a:gd name="connsiteX541" fmla="*/ 6544824 w 13442696"/>
              <a:gd name="connsiteY541" fmla="*/ 908870 h 4702754"/>
              <a:gd name="connsiteX542" fmla="*/ 6495273 w 13442696"/>
              <a:gd name="connsiteY542" fmla="*/ 911467 h 4702754"/>
              <a:gd name="connsiteX543" fmla="*/ 6493208 w 13442696"/>
              <a:gd name="connsiteY543" fmla="*/ 921854 h 4702754"/>
              <a:gd name="connsiteX544" fmla="*/ 6429205 w 13442696"/>
              <a:gd name="connsiteY544" fmla="*/ 942628 h 4702754"/>
              <a:gd name="connsiteX545" fmla="*/ 6437464 w 13442696"/>
              <a:gd name="connsiteY545" fmla="*/ 934838 h 4702754"/>
              <a:gd name="connsiteX546" fmla="*/ 6439528 w 13442696"/>
              <a:gd name="connsiteY546" fmla="*/ 932241 h 4702754"/>
              <a:gd name="connsiteX547" fmla="*/ 6418882 w 13442696"/>
              <a:gd name="connsiteY547" fmla="*/ 914064 h 4702754"/>
              <a:gd name="connsiteX548" fmla="*/ 6381720 w 13442696"/>
              <a:gd name="connsiteY548" fmla="*/ 924451 h 4702754"/>
              <a:gd name="connsiteX549" fmla="*/ 6373461 w 13442696"/>
              <a:gd name="connsiteY549" fmla="*/ 929645 h 4702754"/>
              <a:gd name="connsiteX550" fmla="*/ 6416818 w 13442696"/>
              <a:gd name="connsiteY550" fmla="*/ 934838 h 4702754"/>
              <a:gd name="connsiteX551" fmla="*/ 6389978 w 13442696"/>
              <a:gd name="connsiteY551" fmla="*/ 955612 h 4702754"/>
              <a:gd name="connsiteX552" fmla="*/ 6389978 w 13442696"/>
              <a:gd name="connsiteY552" fmla="*/ 965999 h 4702754"/>
              <a:gd name="connsiteX553" fmla="*/ 6418882 w 13442696"/>
              <a:gd name="connsiteY553" fmla="*/ 958209 h 4702754"/>
              <a:gd name="connsiteX554" fmla="*/ 6394107 w 13442696"/>
              <a:gd name="connsiteY554" fmla="*/ 973790 h 4702754"/>
              <a:gd name="connsiteX555" fmla="*/ 6369331 w 13442696"/>
              <a:gd name="connsiteY555" fmla="*/ 978983 h 4702754"/>
              <a:gd name="connsiteX556" fmla="*/ 6344557 w 13442696"/>
              <a:gd name="connsiteY556" fmla="*/ 973790 h 4702754"/>
              <a:gd name="connsiteX557" fmla="*/ 6317716 w 13442696"/>
              <a:gd name="connsiteY557" fmla="*/ 997161 h 4702754"/>
              <a:gd name="connsiteX558" fmla="*/ 6321846 w 13442696"/>
              <a:gd name="connsiteY558" fmla="*/ 999757 h 4702754"/>
              <a:gd name="connsiteX559" fmla="*/ 6317716 w 13442696"/>
              <a:gd name="connsiteY559" fmla="*/ 1010144 h 4702754"/>
              <a:gd name="connsiteX560" fmla="*/ 6288812 w 13442696"/>
              <a:gd name="connsiteY560" fmla="*/ 1012741 h 4702754"/>
              <a:gd name="connsiteX561" fmla="*/ 6249584 w 13442696"/>
              <a:gd name="connsiteY561" fmla="*/ 1010144 h 4702754"/>
              <a:gd name="connsiteX562" fmla="*/ 6241325 w 13442696"/>
              <a:gd name="connsiteY562" fmla="*/ 1015338 h 4702754"/>
              <a:gd name="connsiteX563" fmla="*/ 6259907 w 13442696"/>
              <a:gd name="connsiteY563" fmla="*/ 1025725 h 4702754"/>
              <a:gd name="connsiteX564" fmla="*/ 6282618 w 13442696"/>
              <a:gd name="connsiteY564" fmla="*/ 1023128 h 4702754"/>
              <a:gd name="connsiteX565" fmla="*/ 6208292 w 13442696"/>
              <a:gd name="connsiteY565" fmla="*/ 1038709 h 4702754"/>
              <a:gd name="connsiteX566" fmla="*/ 6210357 w 13442696"/>
              <a:gd name="connsiteY566" fmla="*/ 1046499 h 4702754"/>
              <a:gd name="connsiteX567" fmla="*/ 6210357 w 13442696"/>
              <a:gd name="connsiteY567" fmla="*/ 1049096 h 4702754"/>
              <a:gd name="connsiteX568" fmla="*/ 6189710 w 13442696"/>
              <a:gd name="connsiteY568" fmla="*/ 1046499 h 4702754"/>
              <a:gd name="connsiteX569" fmla="*/ 6140159 w 13442696"/>
              <a:gd name="connsiteY569" fmla="*/ 1056886 h 4702754"/>
              <a:gd name="connsiteX570" fmla="*/ 6169064 w 13442696"/>
              <a:gd name="connsiteY570" fmla="*/ 1062080 h 4702754"/>
              <a:gd name="connsiteX571" fmla="*/ 6173194 w 13442696"/>
              <a:gd name="connsiteY571" fmla="*/ 1067274 h 4702754"/>
              <a:gd name="connsiteX572" fmla="*/ 6131901 w 13442696"/>
              <a:gd name="connsiteY572" fmla="*/ 1072467 h 4702754"/>
              <a:gd name="connsiteX573" fmla="*/ 6125708 w 13442696"/>
              <a:gd name="connsiteY573" fmla="*/ 1075064 h 4702754"/>
              <a:gd name="connsiteX574" fmla="*/ 6142224 w 13442696"/>
              <a:gd name="connsiteY574" fmla="*/ 1082854 h 4702754"/>
              <a:gd name="connsiteX575" fmla="*/ 6109190 w 13442696"/>
              <a:gd name="connsiteY575" fmla="*/ 1080257 h 4702754"/>
              <a:gd name="connsiteX576" fmla="*/ 6057575 w 13442696"/>
              <a:gd name="connsiteY576" fmla="*/ 1108822 h 4702754"/>
              <a:gd name="connsiteX577" fmla="*/ 6057575 w 13442696"/>
              <a:gd name="connsiteY577" fmla="*/ 1114015 h 4702754"/>
              <a:gd name="connsiteX578" fmla="*/ 6049316 w 13442696"/>
              <a:gd name="connsiteY578" fmla="*/ 1114015 h 4702754"/>
              <a:gd name="connsiteX579" fmla="*/ 6016283 w 13442696"/>
              <a:gd name="connsiteY579" fmla="*/ 1132193 h 4702754"/>
              <a:gd name="connsiteX580" fmla="*/ 5995636 w 13442696"/>
              <a:gd name="connsiteY580" fmla="*/ 1139983 h 4702754"/>
              <a:gd name="connsiteX581" fmla="*/ 5995636 w 13442696"/>
              <a:gd name="connsiteY581" fmla="*/ 1147773 h 4702754"/>
              <a:gd name="connsiteX582" fmla="*/ 5972926 w 13442696"/>
              <a:gd name="connsiteY582" fmla="*/ 1145177 h 4702754"/>
              <a:gd name="connsiteX583" fmla="*/ 5968797 w 13442696"/>
              <a:gd name="connsiteY583" fmla="*/ 1152967 h 4702754"/>
              <a:gd name="connsiteX584" fmla="*/ 5919246 w 13442696"/>
              <a:gd name="connsiteY584" fmla="*/ 1173741 h 4702754"/>
              <a:gd name="connsiteX585" fmla="*/ 5913052 w 13442696"/>
              <a:gd name="connsiteY585" fmla="*/ 1184128 h 4702754"/>
              <a:gd name="connsiteX586" fmla="*/ 5855243 w 13442696"/>
              <a:gd name="connsiteY586" fmla="*/ 1202306 h 4702754"/>
              <a:gd name="connsiteX587" fmla="*/ 5846984 w 13442696"/>
              <a:gd name="connsiteY587" fmla="*/ 1207499 h 4702754"/>
              <a:gd name="connsiteX588" fmla="*/ 5859372 w 13442696"/>
              <a:gd name="connsiteY588" fmla="*/ 1212693 h 4702754"/>
              <a:gd name="connsiteX589" fmla="*/ 5846984 w 13442696"/>
              <a:gd name="connsiteY589" fmla="*/ 1212693 h 4702754"/>
              <a:gd name="connsiteX590" fmla="*/ 5714850 w 13442696"/>
              <a:gd name="connsiteY590" fmla="*/ 1264628 h 4702754"/>
              <a:gd name="connsiteX591" fmla="*/ 5683880 w 13442696"/>
              <a:gd name="connsiteY591" fmla="*/ 1282805 h 4702754"/>
              <a:gd name="connsiteX592" fmla="*/ 5630200 w 13442696"/>
              <a:gd name="connsiteY592" fmla="*/ 1300983 h 4702754"/>
              <a:gd name="connsiteX593" fmla="*/ 5615748 w 13442696"/>
              <a:gd name="connsiteY593" fmla="*/ 1306177 h 4702754"/>
              <a:gd name="connsiteX594" fmla="*/ 5621941 w 13442696"/>
              <a:gd name="connsiteY594" fmla="*/ 1313967 h 4702754"/>
              <a:gd name="connsiteX595" fmla="*/ 5634329 w 13442696"/>
              <a:gd name="connsiteY595" fmla="*/ 1306177 h 4702754"/>
              <a:gd name="connsiteX596" fmla="*/ 5642588 w 13442696"/>
              <a:gd name="connsiteY596" fmla="*/ 1311370 h 4702754"/>
              <a:gd name="connsiteX597" fmla="*/ 5752013 w 13442696"/>
              <a:gd name="connsiteY597" fmla="*/ 1277612 h 4702754"/>
              <a:gd name="connsiteX598" fmla="*/ 5778853 w 13442696"/>
              <a:gd name="connsiteY598" fmla="*/ 1277612 h 4702754"/>
              <a:gd name="connsiteX599" fmla="*/ 5913052 w 13442696"/>
              <a:gd name="connsiteY599" fmla="*/ 1228273 h 4702754"/>
              <a:gd name="connsiteX600" fmla="*/ 5931633 w 13442696"/>
              <a:gd name="connsiteY600" fmla="*/ 1220483 h 4702754"/>
              <a:gd name="connsiteX601" fmla="*/ 6049316 w 13442696"/>
              <a:gd name="connsiteY601" fmla="*/ 1184128 h 4702754"/>
              <a:gd name="connsiteX602" fmla="*/ 5977055 w 13442696"/>
              <a:gd name="connsiteY602" fmla="*/ 1223080 h 4702754"/>
              <a:gd name="connsiteX603" fmla="*/ 5960538 w 13442696"/>
              <a:gd name="connsiteY603" fmla="*/ 1233467 h 4702754"/>
              <a:gd name="connsiteX604" fmla="*/ 6028670 w 13442696"/>
              <a:gd name="connsiteY604" fmla="*/ 1230870 h 4702754"/>
              <a:gd name="connsiteX605" fmla="*/ 6045187 w 13442696"/>
              <a:gd name="connsiteY605" fmla="*/ 1217886 h 4702754"/>
              <a:gd name="connsiteX606" fmla="*/ 6072027 w 13442696"/>
              <a:gd name="connsiteY606" fmla="*/ 1225677 h 4702754"/>
              <a:gd name="connsiteX607" fmla="*/ 6012153 w 13442696"/>
              <a:gd name="connsiteY607" fmla="*/ 1246451 h 4702754"/>
              <a:gd name="connsiteX608" fmla="*/ 6012153 w 13442696"/>
              <a:gd name="connsiteY608" fmla="*/ 1254241 h 4702754"/>
              <a:gd name="connsiteX609" fmla="*/ 5983249 w 13442696"/>
              <a:gd name="connsiteY609" fmla="*/ 1262031 h 4702754"/>
              <a:gd name="connsiteX610" fmla="*/ 5983249 w 13442696"/>
              <a:gd name="connsiteY610" fmla="*/ 1269822 h 4702754"/>
              <a:gd name="connsiteX611" fmla="*/ 5968797 w 13442696"/>
              <a:gd name="connsiteY611" fmla="*/ 1262031 h 4702754"/>
              <a:gd name="connsiteX612" fmla="*/ 5956409 w 13442696"/>
              <a:gd name="connsiteY612" fmla="*/ 1264628 h 4702754"/>
              <a:gd name="connsiteX613" fmla="*/ 5948150 w 13442696"/>
              <a:gd name="connsiteY613" fmla="*/ 1272419 h 4702754"/>
              <a:gd name="connsiteX614" fmla="*/ 5960538 w 13442696"/>
              <a:gd name="connsiteY614" fmla="*/ 1275015 h 4702754"/>
              <a:gd name="connsiteX615" fmla="*/ 5956409 w 13442696"/>
              <a:gd name="connsiteY615" fmla="*/ 1280209 h 4702754"/>
              <a:gd name="connsiteX616" fmla="*/ 5958473 w 13442696"/>
              <a:gd name="connsiteY616" fmla="*/ 1290596 h 4702754"/>
              <a:gd name="connsiteX617" fmla="*/ 5921310 w 13442696"/>
              <a:gd name="connsiteY617" fmla="*/ 1285402 h 4702754"/>
              <a:gd name="connsiteX618" fmla="*/ 5906858 w 13442696"/>
              <a:gd name="connsiteY618" fmla="*/ 1306177 h 4702754"/>
              <a:gd name="connsiteX619" fmla="*/ 5913052 w 13442696"/>
              <a:gd name="connsiteY619" fmla="*/ 1311370 h 4702754"/>
              <a:gd name="connsiteX620" fmla="*/ 5931633 w 13442696"/>
              <a:gd name="connsiteY620" fmla="*/ 1300983 h 4702754"/>
              <a:gd name="connsiteX621" fmla="*/ 5964668 w 13442696"/>
              <a:gd name="connsiteY621" fmla="*/ 1300983 h 4702754"/>
              <a:gd name="connsiteX622" fmla="*/ 5956409 w 13442696"/>
              <a:gd name="connsiteY622" fmla="*/ 1295789 h 4702754"/>
              <a:gd name="connsiteX623" fmla="*/ 5977055 w 13442696"/>
              <a:gd name="connsiteY623" fmla="*/ 1290596 h 4702754"/>
              <a:gd name="connsiteX624" fmla="*/ 5964668 w 13442696"/>
              <a:gd name="connsiteY624" fmla="*/ 1311370 h 4702754"/>
              <a:gd name="connsiteX625" fmla="*/ 6010089 w 13442696"/>
              <a:gd name="connsiteY625" fmla="*/ 1316564 h 4702754"/>
              <a:gd name="connsiteX626" fmla="*/ 6016283 w 13442696"/>
              <a:gd name="connsiteY626" fmla="*/ 1303580 h 4702754"/>
              <a:gd name="connsiteX627" fmla="*/ 5997701 w 13442696"/>
              <a:gd name="connsiteY627" fmla="*/ 1303580 h 4702754"/>
              <a:gd name="connsiteX628" fmla="*/ 6041058 w 13442696"/>
              <a:gd name="connsiteY628" fmla="*/ 1306177 h 4702754"/>
              <a:gd name="connsiteX629" fmla="*/ 6105061 w 13442696"/>
              <a:gd name="connsiteY629" fmla="*/ 1298386 h 4702754"/>
              <a:gd name="connsiteX630" fmla="*/ 6109190 w 13442696"/>
              <a:gd name="connsiteY630" fmla="*/ 1282805 h 4702754"/>
              <a:gd name="connsiteX631" fmla="*/ 6109190 w 13442696"/>
              <a:gd name="connsiteY631" fmla="*/ 1290596 h 4702754"/>
              <a:gd name="connsiteX632" fmla="*/ 6173194 w 13442696"/>
              <a:gd name="connsiteY632" fmla="*/ 1293193 h 4702754"/>
              <a:gd name="connsiteX633" fmla="*/ 6185581 w 13442696"/>
              <a:gd name="connsiteY633" fmla="*/ 1287999 h 4702754"/>
              <a:gd name="connsiteX634" fmla="*/ 6216550 w 13442696"/>
              <a:gd name="connsiteY634" fmla="*/ 1287999 h 4702754"/>
              <a:gd name="connsiteX635" fmla="*/ 6216550 w 13442696"/>
              <a:gd name="connsiteY635" fmla="*/ 1275015 h 4702754"/>
              <a:gd name="connsiteX636" fmla="*/ 6241325 w 13442696"/>
              <a:gd name="connsiteY636" fmla="*/ 1285402 h 4702754"/>
              <a:gd name="connsiteX637" fmla="*/ 6249584 w 13442696"/>
              <a:gd name="connsiteY637" fmla="*/ 1280209 h 4702754"/>
              <a:gd name="connsiteX638" fmla="*/ 6270231 w 13442696"/>
              <a:gd name="connsiteY638" fmla="*/ 1285402 h 4702754"/>
              <a:gd name="connsiteX639" fmla="*/ 6280553 w 13442696"/>
              <a:gd name="connsiteY639" fmla="*/ 1275015 h 4702754"/>
              <a:gd name="connsiteX640" fmla="*/ 6365202 w 13442696"/>
              <a:gd name="connsiteY640" fmla="*/ 1269822 h 4702754"/>
              <a:gd name="connsiteX641" fmla="*/ 6369331 w 13442696"/>
              <a:gd name="connsiteY641" fmla="*/ 1262031 h 4702754"/>
              <a:gd name="connsiteX642" fmla="*/ 6389978 w 13442696"/>
              <a:gd name="connsiteY642" fmla="*/ 1267225 h 4702754"/>
              <a:gd name="connsiteX643" fmla="*/ 6418882 w 13442696"/>
              <a:gd name="connsiteY643" fmla="*/ 1262031 h 4702754"/>
              <a:gd name="connsiteX644" fmla="*/ 6487014 w 13442696"/>
              <a:gd name="connsiteY644" fmla="*/ 1259435 h 4702754"/>
              <a:gd name="connsiteX645" fmla="*/ 6497338 w 13442696"/>
              <a:gd name="connsiteY645" fmla="*/ 1251644 h 4702754"/>
              <a:gd name="connsiteX646" fmla="*/ 6526242 w 13442696"/>
              <a:gd name="connsiteY646" fmla="*/ 1251644 h 4702754"/>
              <a:gd name="connsiteX647" fmla="*/ 6534501 w 13442696"/>
              <a:gd name="connsiteY647" fmla="*/ 1246451 h 4702754"/>
              <a:gd name="connsiteX648" fmla="*/ 6538630 w 13442696"/>
              <a:gd name="connsiteY648" fmla="*/ 1249047 h 4702754"/>
              <a:gd name="connsiteX649" fmla="*/ 6507661 w 13442696"/>
              <a:gd name="connsiteY649" fmla="*/ 1262031 h 4702754"/>
              <a:gd name="connsiteX650" fmla="*/ 6507661 w 13442696"/>
              <a:gd name="connsiteY650" fmla="*/ 1269822 h 4702754"/>
              <a:gd name="connsiteX651" fmla="*/ 6551017 w 13442696"/>
              <a:gd name="connsiteY651" fmla="*/ 1269822 h 4702754"/>
              <a:gd name="connsiteX652" fmla="*/ 6571664 w 13442696"/>
              <a:gd name="connsiteY652" fmla="*/ 1254241 h 4702754"/>
              <a:gd name="connsiteX653" fmla="*/ 6559276 w 13442696"/>
              <a:gd name="connsiteY653" fmla="*/ 1246451 h 4702754"/>
              <a:gd name="connsiteX654" fmla="*/ 6641860 w 13442696"/>
              <a:gd name="connsiteY654" fmla="*/ 1236064 h 4702754"/>
              <a:gd name="connsiteX655" fmla="*/ 6635667 w 13442696"/>
              <a:gd name="connsiteY655" fmla="*/ 1233467 h 4702754"/>
              <a:gd name="connsiteX656" fmla="*/ 6654249 w 13442696"/>
              <a:gd name="connsiteY656" fmla="*/ 1228273 h 4702754"/>
              <a:gd name="connsiteX657" fmla="*/ 6670765 w 13442696"/>
              <a:gd name="connsiteY657" fmla="*/ 1230870 h 4702754"/>
              <a:gd name="connsiteX658" fmla="*/ 6718252 w 13442696"/>
              <a:gd name="connsiteY658" fmla="*/ 1228273 h 4702754"/>
              <a:gd name="connsiteX659" fmla="*/ 6714122 w 13442696"/>
              <a:gd name="connsiteY659" fmla="*/ 1233467 h 4702754"/>
              <a:gd name="connsiteX660" fmla="*/ 6726510 w 13442696"/>
              <a:gd name="connsiteY660" fmla="*/ 1236064 h 4702754"/>
              <a:gd name="connsiteX661" fmla="*/ 6730639 w 13442696"/>
              <a:gd name="connsiteY661" fmla="*/ 1223080 h 4702754"/>
              <a:gd name="connsiteX662" fmla="*/ 6784319 w 13442696"/>
              <a:gd name="connsiteY662" fmla="*/ 1217886 h 4702754"/>
              <a:gd name="connsiteX663" fmla="*/ 6784319 w 13442696"/>
              <a:gd name="connsiteY663" fmla="*/ 1202306 h 4702754"/>
              <a:gd name="connsiteX664" fmla="*/ 6819417 w 13442696"/>
              <a:gd name="connsiteY664" fmla="*/ 1212693 h 4702754"/>
              <a:gd name="connsiteX665" fmla="*/ 6856580 w 13442696"/>
              <a:gd name="connsiteY665" fmla="*/ 1207499 h 4702754"/>
              <a:gd name="connsiteX666" fmla="*/ 6848322 w 13442696"/>
              <a:gd name="connsiteY666" fmla="*/ 1197112 h 4702754"/>
              <a:gd name="connsiteX667" fmla="*/ 6875162 w 13442696"/>
              <a:gd name="connsiteY667" fmla="*/ 1181531 h 4702754"/>
              <a:gd name="connsiteX668" fmla="*/ 6891679 w 13442696"/>
              <a:gd name="connsiteY668" fmla="*/ 1181531 h 4702754"/>
              <a:gd name="connsiteX669" fmla="*/ 6912325 w 13442696"/>
              <a:gd name="connsiteY669" fmla="*/ 1184128 h 4702754"/>
              <a:gd name="connsiteX670" fmla="*/ 6943294 w 13442696"/>
              <a:gd name="connsiteY670" fmla="*/ 1168548 h 4702754"/>
              <a:gd name="connsiteX671" fmla="*/ 6951552 w 13442696"/>
              <a:gd name="connsiteY671" fmla="*/ 1181531 h 4702754"/>
              <a:gd name="connsiteX672" fmla="*/ 6966005 w 13442696"/>
              <a:gd name="connsiteY672" fmla="*/ 1181531 h 4702754"/>
              <a:gd name="connsiteX673" fmla="*/ 6990780 w 13442696"/>
              <a:gd name="connsiteY673" fmla="*/ 1168548 h 4702754"/>
              <a:gd name="connsiteX674" fmla="*/ 6963940 w 13442696"/>
              <a:gd name="connsiteY674" fmla="*/ 1165951 h 4702754"/>
              <a:gd name="connsiteX675" fmla="*/ 6972199 w 13442696"/>
              <a:gd name="connsiteY675" fmla="*/ 1158161 h 4702754"/>
              <a:gd name="connsiteX676" fmla="*/ 6943294 w 13442696"/>
              <a:gd name="connsiteY676" fmla="*/ 1160757 h 4702754"/>
              <a:gd name="connsiteX677" fmla="*/ 6943294 w 13442696"/>
              <a:gd name="connsiteY677" fmla="*/ 1139983 h 4702754"/>
              <a:gd name="connsiteX678" fmla="*/ 6955682 w 13442696"/>
              <a:gd name="connsiteY678" fmla="*/ 1137386 h 4702754"/>
              <a:gd name="connsiteX679" fmla="*/ 7005232 w 13442696"/>
              <a:gd name="connsiteY679" fmla="*/ 1139983 h 4702754"/>
              <a:gd name="connsiteX680" fmla="*/ 7044460 w 13442696"/>
              <a:gd name="connsiteY680" fmla="*/ 1121806 h 4702754"/>
              <a:gd name="connsiteX681" fmla="*/ 7087817 w 13442696"/>
              <a:gd name="connsiteY681" fmla="*/ 1114015 h 4702754"/>
              <a:gd name="connsiteX682" fmla="*/ 7096075 w 13442696"/>
              <a:gd name="connsiteY682" fmla="*/ 1119209 h 4702754"/>
              <a:gd name="connsiteX683" fmla="*/ 7124980 w 13442696"/>
              <a:gd name="connsiteY683" fmla="*/ 1101031 h 4702754"/>
              <a:gd name="connsiteX684" fmla="*/ 7129109 w 13442696"/>
              <a:gd name="connsiteY684" fmla="*/ 1090644 h 4702754"/>
              <a:gd name="connsiteX685" fmla="*/ 7145626 w 13442696"/>
              <a:gd name="connsiteY685" fmla="*/ 1080257 h 4702754"/>
              <a:gd name="connsiteX686" fmla="*/ 7209629 w 13442696"/>
              <a:gd name="connsiteY686" fmla="*/ 1075064 h 4702754"/>
              <a:gd name="connsiteX687" fmla="*/ 7184854 w 13442696"/>
              <a:gd name="connsiteY687" fmla="*/ 1062080 h 4702754"/>
              <a:gd name="connsiteX688" fmla="*/ 7224081 w 13442696"/>
              <a:gd name="connsiteY688" fmla="*/ 1049096 h 4702754"/>
              <a:gd name="connsiteX689" fmla="*/ 7217887 w 13442696"/>
              <a:gd name="connsiteY689" fmla="*/ 1046499 h 4702754"/>
              <a:gd name="connsiteX690" fmla="*/ 7240598 w 13442696"/>
              <a:gd name="connsiteY690" fmla="*/ 1041306 h 4702754"/>
              <a:gd name="connsiteX691" fmla="*/ 7308730 w 13442696"/>
              <a:gd name="connsiteY691" fmla="*/ 1002354 h 4702754"/>
              <a:gd name="connsiteX692" fmla="*/ 7304601 w 13442696"/>
              <a:gd name="connsiteY692" fmla="*/ 991967 h 4702754"/>
              <a:gd name="connsiteX693" fmla="*/ 7343829 w 13442696"/>
              <a:gd name="connsiteY693" fmla="*/ 997161 h 4702754"/>
              <a:gd name="connsiteX694" fmla="*/ 7372733 w 13442696"/>
              <a:gd name="connsiteY694" fmla="*/ 973790 h 4702754"/>
              <a:gd name="connsiteX695" fmla="*/ 7345893 w 13442696"/>
              <a:gd name="connsiteY695" fmla="*/ 968596 h 4702754"/>
              <a:gd name="connsiteX696" fmla="*/ 7337635 w 13442696"/>
              <a:gd name="connsiteY696" fmla="*/ 960806 h 4702754"/>
              <a:gd name="connsiteX697" fmla="*/ 7405767 w 13442696"/>
              <a:gd name="connsiteY697" fmla="*/ 924451 h 4702754"/>
              <a:gd name="connsiteX698" fmla="*/ 7405767 w 13442696"/>
              <a:gd name="connsiteY698" fmla="*/ 940032 h 4702754"/>
              <a:gd name="connsiteX699" fmla="*/ 7457383 w 13442696"/>
              <a:gd name="connsiteY699" fmla="*/ 934838 h 4702754"/>
              <a:gd name="connsiteX700" fmla="*/ 7480093 w 13442696"/>
              <a:gd name="connsiteY700" fmla="*/ 940032 h 4702754"/>
              <a:gd name="connsiteX701" fmla="*/ 7465641 w 13442696"/>
              <a:gd name="connsiteY701" fmla="*/ 916661 h 4702754"/>
              <a:gd name="connsiteX702" fmla="*/ 7449124 w 13442696"/>
              <a:gd name="connsiteY702" fmla="*/ 919257 h 4702754"/>
              <a:gd name="connsiteX703" fmla="*/ 7440866 w 13442696"/>
              <a:gd name="connsiteY703" fmla="*/ 919257 h 4702754"/>
              <a:gd name="connsiteX704" fmla="*/ 7465641 w 13442696"/>
              <a:gd name="connsiteY704" fmla="*/ 901080 h 4702754"/>
              <a:gd name="connsiteX705" fmla="*/ 7490416 w 13442696"/>
              <a:gd name="connsiteY705" fmla="*/ 906274 h 4702754"/>
              <a:gd name="connsiteX706" fmla="*/ 7529644 w 13442696"/>
              <a:gd name="connsiteY706" fmla="*/ 916661 h 4702754"/>
              <a:gd name="connsiteX707" fmla="*/ 7537903 w 13442696"/>
              <a:gd name="connsiteY707" fmla="*/ 911467 h 4702754"/>
              <a:gd name="connsiteX708" fmla="*/ 7502804 w 13442696"/>
              <a:gd name="connsiteY708" fmla="*/ 895887 h 4702754"/>
              <a:gd name="connsiteX709" fmla="*/ 7564742 w 13442696"/>
              <a:gd name="connsiteY709" fmla="*/ 872516 h 4702754"/>
              <a:gd name="connsiteX710" fmla="*/ 7554419 w 13442696"/>
              <a:gd name="connsiteY710" fmla="*/ 864725 h 4702754"/>
              <a:gd name="connsiteX711" fmla="*/ 7533773 w 13442696"/>
              <a:gd name="connsiteY711" fmla="*/ 862128 h 4702754"/>
              <a:gd name="connsiteX712" fmla="*/ 7525515 w 13442696"/>
              <a:gd name="connsiteY712" fmla="*/ 862128 h 4702754"/>
              <a:gd name="connsiteX713" fmla="*/ 7564742 w 13442696"/>
              <a:gd name="connsiteY713" fmla="*/ 846548 h 4702754"/>
              <a:gd name="connsiteX714" fmla="*/ 7579195 w 13442696"/>
              <a:gd name="connsiteY714" fmla="*/ 856935 h 4702754"/>
              <a:gd name="connsiteX715" fmla="*/ 7622552 w 13442696"/>
              <a:gd name="connsiteY715" fmla="*/ 846548 h 4702754"/>
              <a:gd name="connsiteX716" fmla="*/ 7606035 w 13442696"/>
              <a:gd name="connsiteY716" fmla="*/ 830967 h 4702754"/>
              <a:gd name="connsiteX717" fmla="*/ 7630810 w 13442696"/>
              <a:gd name="connsiteY717" fmla="*/ 815387 h 4702754"/>
              <a:gd name="connsiteX718" fmla="*/ 7614293 w 13442696"/>
              <a:gd name="connsiteY718" fmla="*/ 802403 h 4702754"/>
              <a:gd name="connsiteX719" fmla="*/ 7614293 w 13442696"/>
              <a:gd name="connsiteY719" fmla="*/ 794612 h 4702754"/>
              <a:gd name="connsiteX720" fmla="*/ 7622552 w 13442696"/>
              <a:gd name="connsiteY720" fmla="*/ 802403 h 4702754"/>
              <a:gd name="connsiteX721" fmla="*/ 7715459 w 13442696"/>
              <a:gd name="connsiteY721" fmla="*/ 792016 h 4702754"/>
              <a:gd name="connsiteX722" fmla="*/ 7719588 w 13442696"/>
              <a:gd name="connsiteY722" fmla="*/ 784225 h 4702754"/>
              <a:gd name="connsiteX723" fmla="*/ 7698942 w 13442696"/>
              <a:gd name="connsiteY723" fmla="*/ 773838 h 4702754"/>
              <a:gd name="connsiteX724" fmla="*/ 7682425 w 13442696"/>
              <a:gd name="connsiteY724" fmla="*/ 784225 h 4702754"/>
              <a:gd name="connsiteX725" fmla="*/ 7686555 w 13442696"/>
              <a:gd name="connsiteY725" fmla="*/ 773838 h 4702754"/>
              <a:gd name="connsiteX726" fmla="*/ 7727847 w 13442696"/>
              <a:gd name="connsiteY726" fmla="*/ 758258 h 4702754"/>
              <a:gd name="connsiteX727" fmla="*/ 7740235 w 13442696"/>
              <a:gd name="connsiteY727" fmla="*/ 760854 h 4702754"/>
              <a:gd name="connsiteX728" fmla="*/ 7740235 w 13442696"/>
              <a:gd name="connsiteY728" fmla="*/ 747871 h 4702754"/>
              <a:gd name="connsiteX729" fmla="*/ 7783591 w 13442696"/>
              <a:gd name="connsiteY729" fmla="*/ 753064 h 4702754"/>
              <a:gd name="connsiteX730" fmla="*/ 7831078 w 13442696"/>
              <a:gd name="connsiteY730" fmla="*/ 714112 h 4702754"/>
              <a:gd name="connsiteX731" fmla="*/ 7862047 w 13442696"/>
              <a:gd name="connsiteY731" fmla="*/ 714112 h 4702754"/>
              <a:gd name="connsiteX732" fmla="*/ 7855853 w 13442696"/>
              <a:gd name="connsiteY732" fmla="*/ 721903 h 4702754"/>
              <a:gd name="connsiteX733" fmla="*/ 7866176 w 13442696"/>
              <a:gd name="connsiteY733" fmla="*/ 724500 h 4702754"/>
              <a:gd name="connsiteX734" fmla="*/ 7874434 w 13442696"/>
              <a:gd name="connsiteY734" fmla="*/ 724500 h 4702754"/>
              <a:gd name="connsiteX735" fmla="*/ 7874434 w 13442696"/>
              <a:gd name="connsiteY735" fmla="*/ 693338 h 4702754"/>
              <a:gd name="connsiteX736" fmla="*/ 7847595 w 13442696"/>
              <a:gd name="connsiteY736" fmla="*/ 693338 h 4702754"/>
              <a:gd name="connsiteX737" fmla="*/ 7839336 w 13442696"/>
              <a:gd name="connsiteY737" fmla="*/ 680354 h 4702754"/>
              <a:gd name="connsiteX738" fmla="*/ 7868241 w 13442696"/>
              <a:gd name="connsiteY738" fmla="*/ 672564 h 4702754"/>
              <a:gd name="connsiteX739" fmla="*/ 7886822 w 13442696"/>
              <a:gd name="connsiteY739" fmla="*/ 680354 h 4702754"/>
              <a:gd name="connsiteX740" fmla="*/ 7926050 w 13442696"/>
              <a:gd name="connsiteY740" fmla="*/ 675161 h 4702754"/>
              <a:gd name="connsiteX741" fmla="*/ 7940502 w 13442696"/>
              <a:gd name="connsiteY741" fmla="*/ 664774 h 4702754"/>
              <a:gd name="connsiteX742" fmla="*/ 7917791 w 13442696"/>
              <a:gd name="connsiteY742" fmla="*/ 662177 h 4702754"/>
              <a:gd name="connsiteX743" fmla="*/ 7946696 w 13442696"/>
              <a:gd name="connsiteY743" fmla="*/ 636209 h 4702754"/>
              <a:gd name="connsiteX744" fmla="*/ 7948761 w 13442696"/>
              <a:gd name="connsiteY744" fmla="*/ 636209 h 4702754"/>
              <a:gd name="connsiteX745" fmla="*/ 7994182 w 13442696"/>
              <a:gd name="connsiteY745" fmla="*/ 615435 h 4702754"/>
              <a:gd name="connsiteX746" fmla="*/ 8047862 w 13442696"/>
              <a:gd name="connsiteY746" fmla="*/ 610242 h 4702754"/>
              <a:gd name="connsiteX747" fmla="*/ 8035474 w 13442696"/>
              <a:gd name="connsiteY747" fmla="*/ 594661 h 4702754"/>
              <a:gd name="connsiteX748" fmla="*/ 8016893 w 13442696"/>
              <a:gd name="connsiteY748" fmla="*/ 592064 h 4702754"/>
              <a:gd name="connsiteX749" fmla="*/ 8023087 w 13442696"/>
              <a:gd name="connsiteY749" fmla="*/ 576484 h 4702754"/>
              <a:gd name="connsiteX750" fmla="*/ 8089154 w 13442696"/>
              <a:gd name="connsiteY750" fmla="*/ 566096 h 4702754"/>
              <a:gd name="connsiteX751" fmla="*/ 8099477 w 13442696"/>
              <a:gd name="connsiteY751" fmla="*/ 558306 h 4702754"/>
              <a:gd name="connsiteX752" fmla="*/ 8089154 w 13442696"/>
              <a:gd name="connsiteY752" fmla="*/ 553113 h 4702754"/>
              <a:gd name="connsiteX753" fmla="*/ 8120123 w 13442696"/>
              <a:gd name="connsiteY753" fmla="*/ 537532 h 4702754"/>
              <a:gd name="connsiteX754" fmla="*/ 8138705 w 13442696"/>
              <a:gd name="connsiteY754" fmla="*/ 534935 h 4702754"/>
              <a:gd name="connsiteX755" fmla="*/ 8140770 w 13442696"/>
              <a:gd name="connsiteY755" fmla="*/ 540129 h 4702754"/>
              <a:gd name="connsiteX756" fmla="*/ 8171739 w 13442696"/>
              <a:gd name="connsiteY756" fmla="*/ 537532 h 4702754"/>
              <a:gd name="connsiteX757" fmla="*/ 8163480 w 13442696"/>
              <a:gd name="connsiteY757" fmla="*/ 529742 h 4702754"/>
              <a:gd name="connsiteX758" fmla="*/ 8188256 w 13442696"/>
              <a:gd name="connsiteY758" fmla="*/ 524548 h 4702754"/>
              <a:gd name="connsiteX759" fmla="*/ 8188256 w 13442696"/>
              <a:gd name="connsiteY759" fmla="*/ 514161 h 4702754"/>
              <a:gd name="connsiteX760" fmla="*/ 8225419 w 13442696"/>
              <a:gd name="connsiteY760" fmla="*/ 511564 h 4702754"/>
              <a:gd name="connsiteX761" fmla="*/ 8200643 w 13442696"/>
              <a:gd name="connsiteY761" fmla="*/ 503774 h 4702754"/>
              <a:gd name="connsiteX762" fmla="*/ 8208902 w 13442696"/>
              <a:gd name="connsiteY762" fmla="*/ 485596 h 4702754"/>
              <a:gd name="connsiteX763" fmla="*/ 8264646 w 13442696"/>
              <a:gd name="connsiteY763" fmla="*/ 488193 h 4702754"/>
              <a:gd name="connsiteX764" fmla="*/ 8287357 w 13442696"/>
              <a:gd name="connsiteY764" fmla="*/ 470016 h 4702754"/>
              <a:gd name="connsiteX765" fmla="*/ 8277034 w 13442696"/>
              <a:gd name="connsiteY765" fmla="*/ 464822 h 4702754"/>
              <a:gd name="connsiteX766" fmla="*/ 8324520 w 13442696"/>
              <a:gd name="connsiteY766" fmla="*/ 449242 h 4702754"/>
              <a:gd name="connsiteX767" fmla="*/ 8312132 w 13442696"/>
              <a:gd name="connsiteY767" fmla="*/ 441451 h 4702754"/>
              <a:gd name="connsiteX768" fmla="*/ 8312132 w 13442696"/>
              <a:gd name="connsiteY768" fmla="*/ 425871 h 4702754"/>
              <a:gd name="connsiteX769" fmla="*/ 8349296 w 13442696"/>
              <a:gd name="connsiteY769" fmla="*/ 423274 h 4702754"/>
              <a:gd name="connsiteX770" fmla="*/ 8349296 w 13442696"/>
              <a:gd name="connsiteY770" fmla="*/ 425871 h 4702754"/>
              <a:gd name="connsiteX771" fmla="*/ 8357554 w 13442696"/>
              <a:gd name="connsiteY771" fmla="*/ 431064 h 4702754"/>
              <a:gd name="connsiteX772" fmla="*/ 8378200 w 13442696"/>
              <a:gd name="connsiteY772" fmla="*/ 425871 h 4702754"/>
              <a:gd name="connsiteX773" fmla="*/ 8396781 w 13442696"/>
              <a:gd name="connsiteY773" fmla="*/ 402500 h 4702754"/>
              <a:gd name="connsiteX774" fmla="*/ 8417427 w 13442696"/>
              <a:gd name="connsiteY774" fmla="*/ 399903 h 4702754"/>
              <a:gd name="connsiteX775" fmla="*/ 8409169 w 13442696"/>
              <a:gd name="connsiteY775" fmla="*/ 394709 h 4702754"/>
              <a:gd name="connsiteX776" fmla="*/ 8384394 w 13442696"/>
              <a:gd name="connsiteY776" fmla="*/ 397306 h 4702754"/>
              <a:gd name="connsiteX777" fmla="*/ 8378200 w 13442696"/>
              <a:gd name="connsiteY777" fmla="*/ 384322 h 4702754"/>
              <a:gd name="connsiteX778" fmla="*/ 8363748 w 13442696"/>
              <a:gd name="connsiteY778" fmla="*/ 381726 h 4702754"/>
              <a:gd name="connsiteX779" fmla="*/ 8429815 w 13442696"/>
              <a:gd name="connsiteY779" fmla="*/ 371338 h 4702754"/>
              <a:gd name="connsiteX780" fmla="*/ 8450461 w 13442696"/>
              <a:gd name="connsiteY780" fmla="*/ 373935 h 4702754"/>
              <a:gd name="connsiteX781" fmla="*/ 8469043 w 13442696"/>
              <a:gd name="connsiteY781" fmla="*/ 363548 h 4702754"/>
              <a:gd name="connsiteX782" fmla="*/ 8448397 w 13442696"/>
              <a:gd name="connsiteY782" fmla="*/ 363548 h 4702754"/>
              <a:gd name="connsiteX783" fmla="*/ 8442203 w 13442696"/>
              <a:gd name="connsiteY783" fmla="*/ 360951 h 4702754"/>
              <a:gd name="connsiteX784" fmla="*/ 8448397 w 13442696"/>
              <a:gd name="connsiteY784" fmla="*/ 347968 h 4702754"/>
              <a:gd name="connsiteX785" fmla="*/ 8481431 w 13442696"/>
              <a:gd name="connsiteY785" fmla="*/ 347968 h 4702754"/>
              <a:gd name="connsiteX786" fmla="*/ 8539240 w 13442696"/>
              <a:gd name="connsiteY786" fmla="*/ 319403 h 4702754"/>
              <a:gd name="connsiteX787" fmla="*/ 8566080 w 13442696"/>
              <a:gd name="connsiteY787" fmla="*/ 309016 h 4702754"/>
              <a:gd name="connsiteX788" fmla="*/ 8566080 w 13442696"/>
              <a:gd name="connsiteY788" fmla="*/ 301226 h 4702754"/>
              <a:gd name="connsiteX789" fmla="*/ 8588790 w 13442696"/>
              <a:gd name="connsiteY789" fmla="*/ 298629 h 4702754"/>
              <a:gd name="connsiteX790" fmla="*/ 8621824 w 13442696"/>
              <a:gd name="connsiteY790" fmla="*/ 303823 h 4702754"/>
              <a:gd name="connsiteX791" fmla="*/ 8634212 w 13442696"/>
              <a:gd name="connsiteY791" fmla="*/ 301226 h 4702754"/>
              <a:gd name="connsiteX792" fmla="*/ 8617695 w 13442696"/>
              <a:gd name="connsiteY792" fmla="*/ 275258 h 4702754"/>
              <a:gd name="connsiteX793" fmla="*/ 8698215 w 13442696"/>
              <a:gd name="connsiteY793" fmla="*/ 244097 h 4702754"/>
              <a:gd name="connsiteX794" fmla="*/ 8706473 w 13442696"/>
              <a:gd name="connsiteY794" fmla="*/ 231113 h 4702754"/>
              <a:gd name="connsiteX795" fmla="*/ 8737443 w 13442696"/>
              <a:gd name="connsiteY795" fmla="*/ 231113 h 4702754"/>
              <a:gd name="connsiteX796" fmla="*/ 8727119 w 13442696"/>
              <a:gd name="connsiteY796" fmla="*/ 218129 h 4702754"/>
              <a:gd name="connsiteX797" fmla="*/ 8749830 w 13442696"/>
              <a:gd name="connsiteY797" fmla="*/ 225919 h 4702754"/>
              <a:gd name="connsiteX798" fmla="*/ 8797316 w 13442696"/>
              <a:gd name="connsiteY798" fmla="*/ 215532 h 4702754"/>
              <a:gd name="connsiteX799" fmla="*/ 8786993 w 13442696"/>
              <a:gd name="connsiteY799" fmla="*/ 205145 h 4702754"/>
              <a:gd name="connsiteX800" fmla="*/ 8795252 w 13442696"/>
              <a:gd name="connsiteY800" fmla="*/ 202548 h 4702754"/>
              <a:gd name="connsiteX801" fmla="*/ 8770476 w 13442696"/>
              <a:gd name="connsiteY801" fmla="*/ 192161 h 4702754"/>
              <a:gd name="connsiteX802" fmla="*/ 8770476 w 13442696"/>
              <a:gd name="connsiteY802" fmla="*/ 189564 h 4702754"/>
              <a:gd name="connsiteX803" fmla="*/ 8822092 w 13442696"/>
              <a:gd name="connsiteY803" fmla="*/ 189564 h 4702754"/>
              <a:gd name="connsiteX804" fmla="*/ 8873707 w 13442696"/>
              <a:gd name="connsiteY804" fmla="*/ 173984 h 4702754"/>
              <a:gd name="connsiteX805" fmla="*/ 8875772 w 13442696"/>
              <a:gd name="connsiteY805" fmla="*/ 166194 h 4702754"/>
              <a:gd name="connsiteX806" fmla="*/ 8931516 w 13442696"/>
              <a:gd name="connsiteY806" fmla="*/ 145419 h 4702754"/>
              <a:gd name="connsiteX807" fmla="*/ 8958356 w 13442696"/>
              <a:gd name="connsiteY807" fmla="*/ 127242 h 4702754"/>
              <a:gd name="connsiteX808" fmla="*/ 8972808 w 13442696"/>
              <a:gd name="connsiteY808" fmla="*/ 132436 h 4702754"/>
              <a:gd name="connsiteX809" fmla="*/ 8999648 w 13442696"/>
              <a:gd name="connsiteY809" fmla="*/ 109065 h 4702754"/>
              <a:gd name="connsiteX810" fmla="*/ 9009971 w 13442696"/>
              <a:gd name="connsiteY810" fmla="*/ 109065 h 4702754"/>
              <a:gd name="connsiteX811" fmla="*/ 9012036 w 13442696"/>
              <a:gd name="connsiteY811" fmla="*/ 93484 h 4702754"/>
              <a:gd name="connsiteX812" fmla="*/ 9047135 w 13442696"/>
              <a:gd name="connsiteY812" fmla="*/ 80500 h 4702754"/>
              <a:gd name="connsiteX813" fmla="*/ 9067781 w 13442696"/>
              <a:gd name="connsiteY813" fmla="*/ 64919 h 4702754"/>
              <a:gd name="connsiteX814" fmla="*/ 9119396 w 13442696"/>
              <a:gd name="connsiteY814" fmla="*/ 64919 h 4702754"/>
              <a:gd name="connsiteX815" fmla="*/ 9144171 w 13442696"/>
              <a:gd name="connsiteY815" fmla="*/ 59726 h 4702754"/>
              <a:gd name="connsiteX816" fmla="*/ 9131784 w 13442696"/>
              <a:gd name="connsiteY816" fmla="*/ 38952 h 4702754"/>
              <a:gd name="connsiteX817" fmla="*/ 9148301 w 13442696"/>
              <a:gd name="connsiteY817" fmla="*/ 28565 h 4702754"/>
              <a:gd name="connsiteX818" fmla="*/ 9171011 w 13442696"/>
              <a:gd name="connsiteY818" fmla="*/ 38952 h 4702754"/>
              <a:gd name="connsiteX819" fmla="*/ 9179270 w 13442696"/>
              <a:gd name="connsiteY819" fmla="*/ 31161 h 4702754"/>
              <a:gd name="connsiteX820" fmla="*/ 9208174 w 13442696"/>
              <a:gd name="connsiteY820" fmla="*/ 33758 h 4702754"/>
              <a:gd name="connsiteX821" fmla="*/ 9204045 w 13442696"/>
              <a:gd name="connsiteY821" fmla="*/ 46742 h 4702754"/>
              <a:gd name="connsiteX822" fmla="*/ 9243273 w 13442696"/>
              <a:gd name="connsiteY822" fmla="*/ 31161 h 4702754"/>
              <a:gd name="connsiteX823" fmla="*/ 9272177 w 13442696"/>
              <a:gd name="connsiteY823" fmla="*/ 36355 h 4702754"/>
              <a:gd name="connsiteX824" fmla="*/ 9307276 w 13442696"/>
              <a:gd name="connsiteY824" fmla="*/ 31161 h 4702754"/>
              <a:gd name="connsiteX825" fmla="*/ 9296953 w 13442696"/>
              <a:gd name="connsiteY825" fmla="*/ 49339 h 4702754"/>
              <a:gd name="connsiteX826" fmla="*/ 9288694 w 13442696"/>
              <a:gd name="connsiteY826" fmla="*/ 44145 h 4702754"/>
              <a:gd name="connsiteX827" fmla="*/ 9263919 w 13442696"/>
              <a:gd name="connsiteY827" fmla="*/ 46742 h 4702754"/>
              <a:gd name="connsiteX828" fmla="*/ 9237079 w 13442696"/>
              <a:gd name="connsiteY828" fmla="*/ 72710 h 4702754"/>
              <a:gd name="connsiteX829" fmla="*/ 9243273 w 13442696"/>
              <a:gd name="connsiteY829" fmla="*/ 75306 h 4702754"/>
              <a:gd name="connsiteX830" fmla="*/ 9255660 w 13442696"/>
              <a:gd name="connsiteY830" fmla="*/ 75306 h 4702754"/>
              <a:gd name="connsiteX831" fmla="*/ 9263919 w 13442696"/>
              <a:gd name="connsiteY831" fmla="*/ 72710 h 4702754"/>
              <a:gd name="connsiteX832" fmla="*/ 9255660 w 13442696"/>
              <a:gd name="connsiteY832" fmla="*/ 59726 h 4702754"/>
              <a:gd name="connsiteX833" fmla="*/ 9276307 w 13442696"/>
              <a:gd name="connsiteY833" fmla="*/ 59726 h 4702754"/>
              <a:gd name="connsiteX834" fmla="*/ 9268048 w 13442696"/>
              <a:gd name="connsiteY834" fmla="*/ 72710 h 4702754"/>
              <a:gd name="connsiteX835" fmla="*/ 9255660 w 13442696"/>
              <a:gd name="connsiteY835" fmla="*/ 77903 h 4702754"/>
              <a:gd name="connsiteX836" fmla="*/ 9278371 w 13442696"/>
              <a:gd name="connsiteY836" fmla="*/ 85694 h 4702754"/>
              <a:gd name="connsiteX837" fmla="*/ 9309340 w 13442696"/>
              <a:gd name="connsiteY837" fmla="*/ 77903 h 4702754"/>
              <a:gd name="connsiteX838" fmla="*/ 9377473 w 13442696"/>
              <a:gd name="connsiteY838" fmla="*/ 59726 h 4702754"/>
              <a:gd name="connsiteX839" fmla="*/ 9383666 w 13442696"/>
              <a:gd name="connsiteY839" fmla="*/ 64919 h 4702754"/>
              <a:gd name="connsiteX840" fmla="*/ 9352697 w 13442696"/>
              <a:gd name="connsiteY840" fmla="*/ 72710 h 4702754"/>
              <a:gd name="connsiteX841" fmla="*/ 9323793 w 13442696"/>
              <a:gd name="connsiteY841" fmla="*/ 88290 h 4702754"/>
              <a:gd name="connsiteX842" fmla="*/ 9307276 w 13442696"/>
              <a:gd name="connsiteY842" fmla="*/ 88290 h 4702754"/>
              <a:gd name="connsiteX843" fmla="*/ 9307276 w 13442696"/>
              <a:gd name="connsiteY843" fmla="*/ 101274 h 4702754"/>
              <a:gd name="connsiteX844" fmla="*/ 9296953 w 13442696"/>
              <a:gd name="connsiteY844" fmla="*/ 109065 h 4702754"/>
              <a:gd name="connsiteX845" fmla="*/ 9247402 w 13442696"/>
              <a:gd name="connsiteY845" fmla="*/ 111661 h 4702754"/>
              <a:gd name="connsiteX846" fmla="*/ 9195787 w 13442696"/>
              <a:gd name="connsiteY846" fmla="*/ 137629 h 4702754"/>
              <a:gd name="connsiteX847" fmla="*/ 9152430 w 13442696"/>
              <a:gd name="connsiteY847" fmla="*/ 129839 h 4702754"/>
              <a:gd name="connsiteX848" fmla="*/ 9144171 w 13442696"/>
              <a:gd name="connsiteY848" fmla="*/ 137629 h 4702754"/>
              <a:gd name="connsiteX849" fmla="*/ 9137977 w 13442696"/>
              <a:gd name="connsiteY849" fmla="*/ 142823 h 4702754"/>
              <a:gd name="connsiteX850" fmla="*/ 9144171 w 13442696"/>
              <a:gd name="connsiteY850" fmla="*/ 148016 h 4702754"/>
              <a:gd name="connsiteX851" fmla="*/ 9158624 w 13442696"/>
              <a:gd name="connsiteY851" fmla="*/ 140226 h 4702754"/>
              <a:gd name="connsiteX852" fmla="*/ 9115267 w 13442696"/>
              <a:gd name="connsiteY852" fmla="*/ 168790 h 4702754"/>
              <a:gd name="connsiteX853" fmla="*/ 9107008 w 13442696"/>
              <a:gd name="connsiteY853" fmla="*/ 168790 h 4702754"/>
              <a:gd name="connsiteX854" fmla="*/ 9098750 w 13442696"/>
              <a:gd name="connsiteY854" fmla="*/ 166194 h 4702754"/>
              <a:gd name="connsiteX855" fmla="*/ 9076039 w 13442696"/>
              <a:gd name="connsiteY855" fmla="*/ 189564 h 4702754"/>
              <a:gd name="connsiteX856" fmla="*/ 9043005 w 13442696"/>
              <a:gd name="connsiteY856" fmla="*/ 202548 h 4702754"/>
              <a:gd name="connsiteX857" fmla="*/ 9009971 w 13442696"/>
              <a:gd name="connsiteY857" fmla="*/ 231113 h 4702754"/>
              <a:gd name="connsiteX858" fmla="*/ 8995519 w 13442696"/>
              <a:gd name="connsiteY858" fmla="*/ 210339 h 4702754"/>
              <a:gd name="connsiteX859" fmla="*/ 8970744 w 13442696"/>
              <a:gd name="connsiteY859" fmla="*/ 215532 h 4702754"/>
              <a:gd name="connsiteX860" fmla="*/ 8966615 w 13442696"/>
              <a:gd name="connsiteY860" fmla="*/ 225919 h 4702754"/>
              <a:gd name="connsiteX861" fmla="*/ 8979002 w 13442696"/>
              <a:gd name="connsiteY861" fmla="*/ 241500 h 4702754"/>
              <a:gd name="connsiteX862" fmla="*/ 8958356 w 13442696"/>
              <a:gd name="connsiteY862" fmla="*/ 259677 h 4702754"/>
              <a:gd name="connsiteX863" fmla="*/ 8939775 w 13442696"/>
              <a:gd name="connsiteY863" fmla="*/ 259677 h 4702754"/>
              <a:gd name="connsiteX864" fmla="*/ 8923258 w 13442696"/>
              <a:gd name="connsiteY864" fmla="*/ 280452 h 4702754"/>
              <a:gd name="connsiteX865" fmla="*/ 8894353 w 13442696"/>
              <a:gd name="connsiteY865" fmla="*/ 280452 h 4702754"/>
              <a:gd name="connsiteX866" fmla="*/ 8890224 w 13442696"/>
              <a:gd name="connsiteY866" fmla="*/ 283048 h 4702754"/>
              <a:gd name="connsiteX867" fmla="*/ 8888159 w 13442696"/>
              <a:gd name="connsiteY867" fmla="*/ 288242 h 4702754"/>
              <a:gd name="connsiteX868" fmla="*/ 8884030 w 13442696"/>
              <a:gd name="connsiteY868" fmla="*/ 285645 h 4702754"/>
              <a:gd name="connsiteX869" fmla="*/ 8861319 w 13442696"/>
              <a:gd name="connsiteY869" fmla="*/ 290839 h 4702754"/>
              <a:gd name="connsiteX870" fmla="*/ 8867513 w 13442696"/>
              <a:gd name="connsiteY870" fmla="*/ 296032 h 4702754"/>
              <a:gd name="connsiteX871" fmla="*/ 8850996 w 13442696"/>
              <a:gd name="connsiteY871" fmla="*/ 309016 h 4702754"/>
              <a:gd name="connsiteX872" fmla="*/ 8824156 w 13442696"/>
              <a:gd name="connsiteY872" fmla="*/ 314210 h 4702754"/>
              <a:gd name="connsiteX873" fmla="*/ 8811769 w 13442696"/>
              <a:gd name="connsiteY873" fmla="*/ 332387 h 4702754"/>
              <a:gd name="connsiteX874" fmla="*/ 8758089 w 13442696"/>
              <a:gd name="connsiteY874" fmla="*/ 368742 h 4702754"/>
              <a:gd name="connsiteX875" fmla="*/ 8737443 w 13442696"/>
              <a:gd name="connsiteY875" fmla="*/ 381726 h 4702754"/>
              <a:gd name="connsiteX876" fmla="*/ 8739507 w 13442696"/>
              <a:gd name="connsiteY876" fmla="*/ 381726 h 4702754"/>
              <a:gd name="connsiteX877" fmla="*/ 8722990 w 13442696"/>
              <a:gd name="connsiteY877" fmla="*/ 394709 h 4702754"/>
              <a:gd name="connsiteX878" fmla="*/ 8685827 w 13442696"/>
              <a:gd name="connsiteY878" fmla="*/ 405097 h 4702754"/>
              <a:gd name="connsiteX879" fmla="*/ 8654858 w 13442696"/>
              <a:gd name="connsiteY879" fmla="*/ 399903 h 4702754"/>
              <a:gd name="connsiteX880" fmla="*/ 8638341 w 13442696"/>
              <a:gd name="connsiteY880" fmla="*/ 423274 h 4702754"/>
              <a:gd name="connsiteX881" fmla="*/ 8638341 w 13442696"/>
              <a:gd name="connsiteY881" fmla="*/ 425871 h 4702754"/>
              <a:gd name="connsiteX882" fmla="*/ 8661052 w 13442696"/>
              <a:gd name="connsiteY882" fmla="*/ 425871 h 4702754"/>
              <a:gd name="connsiteX883" fmla="*/ 8650729 w 13442696"/>
              <a:gd name="connsiteY883" fmla="*/ 433661 h 4702754"/>
              <a:gd name="connsiteX884" fmla="*/ 8625953 w 13442696"/>
              <a:gd name="connsiteY884" fmla="*/ 436258 h 4702754"/>
              <a:gd name="connsiteX885" fmla="*/ 8605307 w 13442696"/>
              <a:gd name="connsiteY885" fmla="*/ 457032 h 4702754"/>
              <a:gd name="connsiteX886" fmla="*/ 8590855 w 13442696"/>
              <a:gd name="connsiteY886" fmla="*/ 457032 h 4702754"/>
              <a:gd name="connsiteX887" fmla="*/ 8588790 w 13442696"/>
              <a:gd name="connsiteY887" fmla="*/ 470016 h 4702754"/>
              <a:gd name="connsiteX888" fmla="*/ 8553692 w 13442696"/>
              <a:gd name="connsiteY888" fmla="*/ 472613 h 4702754"/>
              <a:gd name="connsiteX889" fmla="*/ 8533046 w 13442696"/>
              <a:gd name="connsiteY889" fmla="*/ 498580 h 4702754"/>
              <a:gd name="connsiteX890" fmla="*/ 8491754 w 13442696"/>
              <a:gd name="connsiteY890" fmla="*/ 514161 h 4702754"/>
              <a:gd name="connsiteX891" fmla="*/ 8477301 w 13442696"/>
              <a:gd name="connsiteY891" fmla="*/ 516758 h 4702754"/>
              <a:gd name="connsiteX892" fmla="*/ 8469043 w 13442696"/>
              <a:gd name="connsiteY892" fmla="*/ 521951 h 4702754"/>
              <a:gd name="connsiteX893" fmla="*/ 8481431 w 13442696"/>
              <a:gd name="connsiteY893" fmla="*/ 527145 h 4702754"/>
              <a:gd name="connsiteX894" fmla="*/ 8442203 w 13442696"/>
              <a:gd name="connsiteY894" fmla="*/ 532338 h 4702754"/>
              <a:gd name="connsiteX895" fmla="*/ 8436009 w 13442696"/>
              <a:gd name="connsiteY895" fmla="*/ 527145 h 4702754"/>
              <a:gd name="connsiteX896" fmla="*/ 8421557 w 13442696"/>
              <a:gd name="connsiteY896" fmla="*/ 534935 h 4702754"/>
              <a:gd name="connsiteX897" fmla="*/ 8448397 w 13442696"/>
              <a:gd name="connsiteY897" fmla="*/ 540129 h 4702754"/>
              <a:gd name="connsiteX898" fmla="*/ 8440138 w 13442696"/>
              <a:gd name="connsiteY898" fmla="*/ 555709 h 4702754"/>
              <a:gd name="connsiteX899" fmla="*/ 8405040 w 13442696"/>
              <a:gd name="connsiteY899" fmla="*/ 576484 h 4702754"/>
              <a:gd name="connsiteX900" fmla="*/ 8349296 w 13442696"/>
              <a:gd name="connsiteY900" fmla="*/ 589467 h 4702754"/>
              <a:gd name="connsiteX901" fmla="*/ 8332779 w 13442696"/>
              <a:gd name="connsiteY901" fmla="*/ 612838 h 4702754"/>
              <a:gd name="connsiteX902" fmla="*/ 8268776 w 13442696"/>
              <a:gd name="connsiteY902" fmla="*/ 646596 h 4702754"/>
              <a:gd name="connsiteX903" fmla="*/ 8223354 w 13442696"/>
              <a:gd name="connsiteY903" fmla="*/ 641403 h 4702754"/>
              <a:gd name="connsiteX904" fmla="*/ 8204773 w 13442696"/>
              <a:gd name="connsiteY904" fmla="*/ 651790 h 4702754"/>
              <a:gd name="connsiteX905" fmla="*/ 8208902 w 13442696"/>
              <a:gd name="connsiteY905" fmla="*/ 662177 h 4702754"/>
              <a:gd name="connsiteX906" fmla="*/ 8151093 w 13442696"/>
              <a:gd name="connsiteY906" fmla="*/ 682951 h 4702754"/>
              <a:gd name="connsiteX907" fmla="*/ 8144899 w 13442696"/>
              <a:gd name="connsiteY907" fmla="*/ 695935 h 4702754"/>
              <a:gd name="connsiteX908" fmla="*/ 8115994 w 13442696"/>
              <a:gd name="connsiteY908" fmla="*/ 701129 h 4702754"/>
              <a:gd name="connsiteX909" fmla="*/ 8089154 w 13442696"/>
              <a:gd name="connsiteY909" fmla="*/ 721903 h 4702754"/>
              <a:gd name="connsiteX910" fmla="*/ 8068508 w 13442696"/>
              <a:gd name="connsiteY910" fmla="*/ 727096 h 4702754"/>
              <a:gd name="connsiteX911" fmla="*/ 8060250 w 13442696"/>
              <a:gd name="connsiteY911" fmla="*/ 737483 h 4702754"/>
              <a:gd name="connsiteX912" fmla="*/ 8047862 w 13442696"/>
              <a:gd name="connsiteY912" fmla="*/ 719306 h 4702754"/>
              <a:gd name="connsiteX913" fmla="*/ 8031345 w 13442696"/>
              <a:gd name="connsiteY913" fmla="*/ 716709 h 4702754"/>
              <a:gd name="connsiteX914" fmla="*/ 8016893 w 13442696"/>
              <a:gd name="connsiteY914" fmla="*/ 724500 h 4702754"/>
              <a:gd name="connsiteX915" fmla="*/ 8025151 w 13442696"/>
              <a:gd name="connsiteY915" fmla="*/ 729693 h 4702754"/>
              <a:gd name="connsiteX916" fmla="*/ 8012764 w 13442696"/>
              <a:gd name="connsiteY916" fmla="*/ 727096 h 4702754"/>
              <a:gd name="connsiteX917" fmla="*/ 8010699 w 13442696"/>
              <a:gd name="connsiteY917" fmla="*/ 729693 h 4702754"/>
              <a:gd name="connsiteX918" fmla="*/ 8031345 w 13442696"/>
              <a:gd name="connsiteY918" fmla="*/ 742677 h 4702754"/>
              <a:gd name="connsiteX919" fmla="*/ 8023087 w 13442696"/>
              <a:gd name="connsiteY919" fmla="*/ 747871 h 4702754"/>
              <a:gd name="connsiteX920" fmla="*/ 8035474 w 13442696"/>
              <a:gd name="connsiteY920" fmla="*/ 753064 h 4702754"/>
              <a:gd name="connsiteX921" fmla="*/ 8004505 w 13442696"/>
              <a:gd name="connsiteY921" fmla="*/ 766048 h 4702754"/>
              <a:gd name="connsiteX922" fmla="*/ 7996247 w 13442696"/>
              <a:gd name="connsiteY922" fmla="*/ 760854 h 4702754"/>
              <a:gd name="connsiteX923" fmla="*/ 7983859 w 13442696"/>
              <a:gd name="connsiteY923" fmla="*/ 779032 h 4702754"/>
              <a:gd name="connsiteX924" fmla="*/ 7950825 w 13442696"/>
              <a:gd name="connsiteY924" fmla="*/ 784225 h 4702754"/>
              <a:gd name="connsiteX925" fmla="*/ 7944631 w 13442696"/>
              <a:gd name="connsiteY925" fmla="*/ 786822 h 4702754"/>
              <a:gd name="connsiteX926" fmla="*/ 7963213 w 13442696"/>
              <a:gd name="connsiteY926" fmla="*/ 786822 h 4702754"/>
              <a:gd name="connsiteX927" fmla="*/ 7907468 w 13442696"/>
              <a:gd name="connsiteY927" fmla="*/ 815387 h 4702754"/>
              <a:gd name="connsiteX928" fmla="*/ 7847595 w 13442696"/>
              <a:gd name="connsiteY928" fmla="*/ 841354 h 4702754"/>
              <a:gd name="connsiteX929" fmla="*/ 7824884 w 13442696"/>
              <a:gd name="connsiteY929" fmla="*/ 849145 h 4702754"/>
              <a:gd name="connsiteX930" fmla="*/ 7839336 w 13442696"/>
              <a:gd name="connsiteY930" fmla="*/ 856935 h 4702754"/>
              <a:gd name="connsiteX931" fmla="*/ 7814561 w 13442696"/>
              <a:gd name="connsiteY931" fmla="*/ 856935 h 4702754"/>
              <a:gd name="connsiteX932" fmla="*/ 7810431 w 13442696"/>
              <a:gd name="connsiteY932" fmla="*/ 875112 h 4702754"/>
              <a:gd name="connsiteX933" fmla="*/ 7779462 w 13442696"/>
              <a:gd name="connsiteY933" fmla="*/ 895887 h 4702754"/>
              <a:gd name="connsiteX934" fmla="*/ 7754687 w 13442696"/>
              <a:gd name="connsiteY934" fmla="*/ 895887 h 4702754"/>
              <a:gd name="connsiteX935" fmla="*/ 7727847 w 13442696"/>
              <a:gd name="connsiteY935" fmla="*/ 908870 h 4702754"/>
              <a:gd name="connsiteX936" fmla="*/ 7661779 w 13442696"/>
              <a:gd name="connsiteY936" fmla="*/ 937435 h 4702754"/>
              <a:gd name="connsiteX937" fmla="*/ 7622552 w 13442696"/>
              <a:gd name="connsiteY937" fmla="*/ 958209 h 4702754"/>
              <a:gd name="connsiteX938" fmla="*/ 7630810 w 13442696"/>
              <a:gd name="connsiteY938" fmla="*/ 973790 h 4702754"/>
              <a:gd name="connsiteX939" fmla="*/ 7614293 w 13442696"/>
              <a:gd name="connsiteY939" fmla="*/ 984177 h 4702754"/>
              <a:gd name="connsiteX940" fmla="*/ 7597776 w 13442696"/>
              <a:gd name="connsiteY940" fmla="*/ 978983 h 4702754"/>
              <a:gd name="connsiteX941" fmla="*/ 7564742 w 13442696"/>
              <a:gd name="connsiteY941" fmla="*/ 986773 h 4702754"/>
              <a:gd name="connsiteX942" fmla="*/ 7542032 w 13442696"/>
              <a:gd name="connsiteY942" fmla="*/ 1010144 h 4702754"/>
              <a:gd name="connsiteX943" fmla="*/ 7469770 w 13442696"/>
              <a:gd name="connsiteY943" fmla="*/ 1043903 h 4702754"/>
              <a:gd name="connsiteX944" fmla="*/ 7453253 w 13442696"/>
              <a:gd name="connsiteY944" fmla="*/ 1046499 h 4702754"/>
              <a:gd name="connsiteX945" fmla="*/ 7453253 w 13442696"/>
              <a:gd name="connsiteY945" fmla="*/ 1064677 h 4702754"/>
              <a:gd name="connsiteX946" fmla="*/ 7482158 w 13442696"/>
              <a:gd name="connsiteY946" fmla="*/ 1064677 h 4702754"/>
              <a:gd name="connsiteX947" fmla="*/ 7521386 w 13442696"/>
              <a:gd name="connsiteY947" fmla="*/ 1046499 h 4702754"/>
              <a:gd name="connsiteX948" fmla="*/ 7521386 w 13442696"/>
              <a:gd name="connsiteY948" fmla="*/ 1033515 h 4702754"/>
              <a:gd name="connsiteX949" fmla="*/ 7542032 w 13442696"/>
              <a:gd name="connsiteY949" fmla="*/ 1036112 h 4702754"/>
              <a:gd name="connsiteX950" fmla="*/ 7579195 w 13442696"/>
              <a:gd name="connsiteY950" fmla="*/ 1017935 h 4702754"/>
              <a:gd name="connsiteX951" fmla="*/ 7577130 w 13442696"/>
              <a:gd name="connsiteY951" fmla="*/ 1010144 h 4702754"/>
              <a:gd name="connsiteX952" fmla="*/ 7589518 w 13442696"/>
              <a:gd name="connsiteY952" fmla="*/ 1012741 h 4702754"/>
              <a:gd name="connsiteX953" fmla="*/ 7597776 w 13442696"/>
              <a:gd name="connsiteY953" fmla="*/ 1017935 h 4702754"/>
              <a:gd name="connsiteX954" fmla="*/ 7579195 w 13442696"/>
              <a:gd name="connsiteY954" fmla="*/ 1038709 h 4702754"/>
              <a:gd name="connsiteX955" fmla="*/ 7550290 w 13442696"/>
              <a:gd name="connsiteY955" fmla="*/ 1054290 h 4702754"/>
              <a:gd name="connsiteX956" fmla="*/ 7515192 w 13442696"/>
              <a:gd name="connsiteY956" fmla="*/ 1069870 h 4702754"/>
              <a:gd name="connsiteX957" fmla="*/ 7502804 w 13442696"/>
              <a:gd name="connsiteY957" fmla="*/ 1069870 h 4702754"/>
              <a:gd name="connsiteX958" fmla="*/ 7494546 w 13442696"/>
              <a:gd name="connsiteY958" fmla="*/ 1088048 h 4702754"/>
              <a:gd name="connsiteX959" fmla="*/ 7480093 w 13442696"/>
              <a:gd name="connsiteY959" fmla="*/ 1090644 h 4702754"/>
              <a:gd name="connsiteX960" fmla="*/ 7496610 w 13442696"/>
              <a:gd name="connsiteY960" fmla="*/ 1098435 h 4702754"/>
              <a:gd name="connsiteX961" fmla="*/ 7529644 w 13442696"/>
              <a:gd name="connsiteY961" fmla="*/ 1072467 h 4702754"/>
              <a:gd name="connsiteX962" fmla="*/ 7554419 w 13442696"/>
              <a:gd name="connsiteY962" fmla="*/ 1069870 h 4702754"/>
              <a:gd name="connsiteX963" fmla="*/ 7589518 w 13442696"/>
              <a:gd name="connsiteY963" fmla="*/ 1085451 h 4702754"/>
              <a:gd name="connsiteX964" fmla="*/ 7606035 w 13442696"/>
              <a:gd name="connsiteY964" fmla="*/ 1075064 h 4702754"/>
              <a:gd name="connsiteX965" fmla="*/ 7630810 w 13442696"/>
              <a:gd name="connsiteY965" fmla="*/ 1064677 h 4702754"/>
              <a:gd name="connsiteX966" fmla="*/ 7628746 w 13442696"/>
              <a:gd name="connsiteY966" fmla="*/ 1054290 h 4702754"/>
              <a:gd name="connsiteX967" fmla="*/ 7676232 w 13442696"/>
              <a:gd name="connsiteY967" fmla="*/ 1036112 h 4702754"/>
              <a:gd name="connsiteX968" fmla="*/ 7686555 w 13442696"/>
              <a:gd name="connsiteY968" fmla="*/ 1023128 h 4702754"/>
              <a:gd name="connsiteX969" fmla="*/ 7665909 w 13442696"/>
              <a:gd name="connsiteY969" fmla="*/ 1020532 h 4702754"/>
              <a:gd name="connsiteX970" fmla="*/ 7690684 w 13442696"/>
              <a:gd name="connsiteY970" fmla="*/ 1004951 h 4702754"/>
              <a:gd name="connsiteX971" fmla="*/ 7715459 w 13442696"/>
              <a:gd name="connsiteY971" fmla="*/ 1015338 h 4702754"/>
              <a:gd name="connsiteX972" fmla="*/ 7725782 w 13442696"/>
              <a:gd name="connsiteY972" fmla="*/ 991967 h 4702754"/>
              <a:gd name="connsiteX973" fmla="*/ 7723718 w 13442696"/>
              <a:gd name="connsiteY973" fmla="*/ 981580 h 4702754"/>
              <a:gd name="connsiteX974" fmla="*/ 7738170 w 13442696"/>
              <a:gd name="connsiteY974" fmla="*/ 984177 h 4702754"/>
              <a:gd name="connsiteX975" fmla="*/ 7738170 w 13442696"/>
              <a:gd name="connsiteY975" fmla="*/ 997161 h 4702754"/>
              <a:gd name="connsiteX976" fmla="*/ 7762945 w 13442696"/>
              <a:gd name="connsiteY976" fmla="*/ 986773 h 4702754"/>
              <a:gd name="connsiteX977" fmla="*/ 7767075 w 13442696"/>
              <a:gd name="connsiteY977" fmla="*/ 986773 h 4702754"/>
              <a:gd name="connsiteX978" fmla="*/ 7727847 w 13442696"/>
              <a:gd name="connsiteY978" fmla="*/ 968596 h 4702754"/>
              <a:gd name="connsiteX979" fmla="*/ 7694813 w 13442696"/>
              <a:gd name="connsiteY979" fmla="*/ 968596 h 4702754"/>
              <a:gd name="connsiteX980" fmla="*/ 7682425 w 13442696"/>
              <a:gd name="connsiteY980" fmla="*/ 978983 h 4702754"/>
              <a:gd name="connsiteX981" fmla="*/ 7665909 w 13442696"/>
              <a:gd name="connsiteY981" fmla="*/ 981580 h 4702754"/>
              <a:gd name="connsiteX982" fmla="*/ 7655585 w 13442696"/>
              <a:gd name="connsiteY982" fmla="*/ 1002354 h 4702754"/>
              <a:gd name="connsiteX983" fmla="*/ 7643198 w 13442696"/>
              <a:gd name="connsiteY983" fmla="*/ 989370 h 4702754"/>
              <a:gd name="connsiteX984" fmla="*/ 7655585 w 13442696"/>
              <a:gd name="connsiteY984" fmla="*/ 973790 h 4702754"/>
              <a:gd name="connsiteX985" fmla="*/ 7703072 w 13442696"/>
              <a:gd name="connsiteY985" fmla="*/ 953015 h 4702754"/>
              <a:gd name="connsiteX986" fmla="*/ 7713395 w 13442696"/>
              <a:gd name="connsiteY986" fmla="*/ 924451 h 4702754"/>
              <a:gd name="connsiteX987" fmla="*/ 7725782 w 13442696"/>
              <a:gd name="connsiteY987" fmla="*/ 934838 h 4702754"/>
              <a:gd name="connsiteX988" fmla="*/ 7734041 w 13442696"/>
              <a:gd name="connsiteY988" fmla="*/ 942628 h 4702754"/>
              <a:gd name="connsiteX989" fmla="*/ 7746428 w 13442696"/>
              <a:gd name="connsiteY989" fmla="*/ 942628 h 4702754"/>
              <a:gd name="connsiteX990" fmla="*/ 7758816 w 13442696"/>
              <a:gd name="connsiteY990" fmla="*/ 942628 h 4702754"/>
              <a:gd name="connsiteX991" fmla="*/ 7750558 w 13442696"/>
              <a:gd name="connsiteY991" fmla="*/ 953015 h 4702754"/>
              <a:gd name="connsiteX992" fmla="*/ 7771204 w 13442696"/>
              <a:gd name="connsiteY992" fmla="*/ 955612 h 4702754"/>
              <a:gd name="connsiteX993" fmla="*/ 7771204 w 13442696"/>
              <a:gd name="connsiteY993" fmla="*/ 958209 h 4702754"/>
              <a:gd name="connsiteX994" fmla="*/ 7750558 w 13442696"/>
              <a:gd name="connsiteY994" fmla="*/ 958209 h 4702754"/>
              <a:gd name="connsiteX995" fmla="*/ 7734041 w 13442696"/>
              <a:gd name="connsiteY995" fmla="*/ 965999 h 4702754"/>
              <a:gd name="connsiteX996" fmla="*/ 7750558 w 13442696"/>
              <a:gd name="connsiteY996" fmla="*/ 965999 h 4702754"/>
              <a:gd name="connsiteX997" fmla="*/ 7746428 w 13442696"/>
              <a:gd name="connsiteY997" fmla="*/ 973790 h 4702754"/>
              <a:gd name="connsiteX998" fmla="*/ 7791850 w 13442696"/>
              <a:gd name="connsiteY998" fmla="*/ 981580 h 4702754"/>
              <a:gd name="connsiteX999" fmla="*/ 7800108 w 13442696"/>
              <a:gd name="connsiteY999" fmla="*/ 976386 h 4702754"/>
              <a:gd name="connsiteX1000" fmla="*/ 7791850 w 13442696"/>
              <a:gd name="connsiteY1000" fmla="*/ 971193 h 4702754"/>
              <a:gd name="connsiteX1001" fmla="*/ 7822819 w 13442696"/>
              <a:gd name="connsiteY1001" fmla="*/ 965999 h 4702754"/>
              <a:gd name="connsiteX1002" fmla="*/ 7814561 w 13442696"/>
              <a:gd name="connsiteY1002" fmla="*/ 960806 h 4702754"/>
              <a:gd name="connsiteX1003" fmla="*/ 7835207 w 13442696"/>
              <a:gd name="connsiteY1003" fmla="*/ 955612 h 4702754"/>
              <a:gd name="connsiteX1004" fmla="*/ 7835207 w 13442696"/>
              <a:gd name="connsiteY1004" fmla="*/ 942628 h 4702754"/>
              <a:gd name="connsiteX1005" fmla="*/ 7847595 w 13442696"/>
              <a:gd name="connsiteY1005" fmla="*/ 940032 h 4702754"/>
              <a:gd name="connsiteX1006" fmla="*/ 7835207 w 13442696"/>
              <a:gd name="connsiteY1006" fmla="*/ 934838 h 4702754"/>
              <a:gd name="connsiteX1007" fmla="*/ 7843465 w 13442696"/>
              <a:gd name="connsiteY1007" fmla="*/ 929645 h 4702754"/>
              <a:gd name="connsiteX1008" fmla="*/ 7882693 w 13442696"/>
              <a:gd name="connsiteY1008" fmla="*/ 937435 h 4702754"/>
              <a:gd name="connsiteX1009" fmla="*/ 7895081 w 13442696"/>
              <a:gd name="connsiteY1009" fmla="*/ 911467 h 4702754"/>
              <a:gd name="connsiteX1010" fmla="*/ 7886822 w 13442696"/>
              <a:gd name="connsiteY1010" fmla="*/ 906274 h 4702754"/>
              <a:gd name="connsiteX1011" fmla="*/ 7866176 w 13442696"/>
              <a:gd name="connsiteY1011" fmla="*/ 908870 h 4702754"/>
              <a:gd name="connsiteX1012" fmla="*/ 7866176 w 13442696"/>
              <a:gd name="connsiteY1012" fmla="*/ 898483 h 4702754"/>
              <a:gd name="connsiteX1013" fmla="*/ 7928114 w 13442696"/>
              <a:gd name="connsiteY1013" fmla="*/ 903677 h 4702754"/>
              <a:gd name="connsiteX1014" fmla="*/ 7959084 w 13442696"/>
              <a:gd name="connsiteY1014" fmla="*/ 877709 h 4702754"/>
              <a:gd name="connsiteX1015" fmla="*/ 7979730 w 13442696"/>
              <a:gd name="connsiteY1015" fmla="*/ 867322 h 4702754"/>
              <a:gd name="connsiteX1016" fmla="*/ 7959084 w 13442696"/>
              <a:gd name="connsiteY1016" fmla="*/ 864725 h 4702754"/>
              <a:gd name="connsiteX1017" fmla="*/ 7940502 w 13442696"/>
              <a:gd name="connsiteY1017" fmla="*/ 869919 h 4702754"/>
              <a:gd name="connsiteX1018" fmla="*/ 7940502 w 13442696"/>
              <a:gd name="connsiteY1018" fmla="*/ 867322 h 4702754"/>
              <a:gd name="connsiteX1019" fmla="*/ 7907468 w 13442696"/>
              <a:gd name="connsiteY1019" fmla="*/ 872516 h 4702754"/>
              <a:gd name="connsiteX1020" fmla="*/ 7886822 w 13442696"/>
              <a:gd name="connsiteY1020" fmla="*/ 880306 h 4702754"/>
              <a:gd name="connsiteX1021" fmla="*/ 7868241 w 13442696"/>
              <a:gd name="connsiteY1021" fmla="*/ 867322 h 4702754"/>
              <a:gd name="connsiteX1022" fmla="*/ 7888887 w 13442696"/>
              <a:gd name="connsiteY1022" fmla="*/ 864725 h 4702754"/>
              <a:gd name="connsiteX1023" fmla="*/ 7907468 w 13442696"/>
              <a:gd name="connsiteY1023" fmla="*/ 843951 h 4702754"/>
              <a:gd name="connsiteX1024" fmla="*/ 7919856 w 13442696"/>
              <a:gd name="connsiteY1024" fmla="*/ 851741 h 4702754"/>
              <a:gd name="connsiteX1025" fmla="*/ 7950825 w 13442696"/>
              <a:gd name="connsiteY1025" fmla="*/ 851741 h 4702754"/>
              <a:gd name="connsiteX1026" fmla="*/ 7979730 w 13442696"/>
              <a:gd name="connsiteY1026" fmla="*/ 849145 h 4702754"/>
              <a:gd name="connsiteX1027" fmla="*/ 8004505 w 13442696"/>
              <a:gd name="connsiteY1027" fmla="*/ 864725 h 4702754"/>
              <a:gd name="connsiteX1028" fmla="*/ 8031345 w 13442696"/>
              <a:gd name="connsiteY1028" fmla="*/ 854338 h 4702754"/>
              <a:gd name="connsiteX1029" fmla="*/ 8023087 w 13442696"/>
              <a:gd name="connsiteY1029" fmla="*/ 851741 h 4702754"/>
              <a:gd name="connsiteX1030" fmla="*/ 8031345 w 13442696"/>
              <a:gd name="connsiteY1030" fmla="*/ 838757 h 4702754"/>
              <a:gd name="connsiteX1031" fmla="*/ 8107736 w 13442696"/>
              <a:gd name="connsiteY1031" fmla="*/ 820580 h 4702754"/>
              <a:gd name="connsiteX1032" fmla="*/ 8095348 w 13442696"/>
              <a:gd name="connsiteY1032" fmla="*/ 807596 h 4702754"/>
              <a:gd name="connsiteX1033" fmla="*/ 8095348 w 13442696"/>
              <a:gd name="connsiteY1033" fmla="*/ 802403 h 4702754"/>
              <a:gd name="connsiteX1034" fmla="*/ 8115994 w 13442696"/>
              <a:gd name="connsiteY1034" fmla="*/ 807596 h 4702754"/>
              <a:gd name="connsiteX1035" fmla="*/ 8120123 w 13442696"/>
              <a:gd name="connsiteY1035" fmla="*/ 807596 h 4702754"/>
              <a:gd name="connsiteX1036" fmla="*/ 8115994 w 13442696"/>
              <a:gd name="connsiteY1036" fmla="*/ 794612 h 4702754"/>
              <a:gd name="connsiteX1037" fmla="*/ 8076767 w 13442696"/>
              <a:gd name="connsiteY1037" fmla="*/ 786822 h 4702754"/>
              <a:gd name="connsiteX1038" fmla="*/ 8060250 w 13442696"/>
              <a:gd name="connsiteY1038" fmla="*/ 802403 h 4702754"/>
              <a:gd name="connsiteX1039" fmla="*/ 8059217 w 13442696"/>
              <a:gd name="connsiteY1039" fmla="*/ 802403 h 4702754"/>
              <a:gd name="connsiteX1040" fmla="*/ 8031345 w 13442696"/>
              <a:gd name="connsiteY1040" fmla="*/ 802403 h 4702754"/>
              <a:gd name="connsiteX1041" fmla="*/ 8043733 w 13442696"/>
              <a:gd name="connsiteY1041" fmla="*/ 779032 h 4702754"/>
              <a:gd name="connsiteX1042" fmla="*/ 8031345 w 13442696"/>
              <a:gd name="connsiteY1042" fmla="*/ 773838 h 4702754"/>
              <a:gd name="connsiteX1043" fmla="*/ 8076767 w 13442696"/>
              <a:gd name="connsiteY1043" fmla="*/ 773838 h 4702754"/>
              <a:gd name="connsiteX1044" fmla="*/ 8115994 w 13442696"/>
              <a:gd name="connsiteY1044" fmla="*/ 753064 h 4702754"/>
              <a:gd name="connsiteX1045" fmla="*/ 8124253 w 13442696"/>
              <a:gd name="connsiteY1045" fmla="*/ 753064 h 4702754"/>
              <a:gd name="connsiteX1046" fmla="*/ 8120123 w 13442696"/>
              <a:gd name="connsiteY1046" fmla="*/ 742677 h 4702754"/>
              <a:gd name="connsiteX1047" fmla="*/ 8163480 w 13442696"/>
              <a:gd name="connsiteY1047" fmla="*/ 727096 h 4702754"/>
              <a:gd name="connsiteX1048" fmla="*/ 8179997 w 13442696"/>
              <a:gd name="connsiteY1048" fmla="*/ 708919 h 4702754"/>
              <a:gd name="connsiteX1049" fmla="*/ 8204773 w 13442696"/>
              <a:gd name="connsiteY1049" fmla="*/ 706322 h 4702754"/>
              <a:gd name="connsiteX1050" fmla="*/ 8213031 w 13442696"/>
              <a:gd name="connsiteY1050" fmla="*/ 701129 h 4702754"/>
              <a:gd name="connsiteX1051" fmla="*/ 8200643 w 13442696"/>
              <a:gd name="connsiteY1051" fmla="*/ 695935 h 4702754"/>
              <a:gd name="connsiteX1052" fmla="*/ 8287357 w 13442696"/>
              <a:gd name="connsiteY1052" fmla="*/ 659580 h 4702754"/>
              <a:gd name="connsiteX1053" fmla="*/ 8289422 w 13442696"/>
              <a:gd name="connsiteY1053" fmla="*/ 659580 h 4702754"/>
              <a:gd name="connsiteX1054" fmla="*/ 8299745 w 13442696"/>
              <a:gd name="connsiteY1054" fmla="*/ 654387 h 4702754"/>
              <a:gd name="connsiteX1055" fmla="*/ 8299745 w 13442696"/>
              <a:gd name="connsiteY1055" fmla="*/ 659580 h 4702754"/>
              <a:gd name="connsiteX1056" fmla="*/ 8332779 w 13442696"/>
              <a:gd name="connsiteY1056" fmla="*/ 659580 h 4702754"/>
              <a:gd name="connsiteX1057" fmla="*/ 8332779 w 13442696"/>
              <a:gd name="connsiteY1057" fmla="*/ 644000 h 4702754"/>
              <a:gd name="connsiteX1058" fmla="*/ 8336908 w 13442696"/>
              <a:gd name="connsiteY1058" fmla="*/ 644000 h 4702754"/>
              <a:gd name="connsiteX1059" fmla="*/ 8332779 w 13442696"/>
              <a:gd name="connsiteY1059" fmla="*/ 636209 h 4702754"/>
              <a:gd name="connsiteX1060" fmla="*/ 8353425 w 13442696"/>
              <a:gd name="connsiteY1060" fmla="*/ 636209 h 4702754"/>
              <a:gd name="connsiteX1061" fmla="*/ 8363748 w 13442696"/>
              <a:gd name="connsiteY1061" fmla="*/ 641403 h 4702754"/>
              <a:gd name="connsiteX1062" fmla="*/ 8365812 w 13442696"/>
              <a:gd name="connsiteY1062" fmla="*/ 644000 h 4702754"/>
              <a:gd name="connsiteX1063" fmla="*/ 8365812 w 13442696"/>
              <a:gd name="connsiteY1063" fmla="*/ 649193 h 4702754"/>
              <a:gd name="connsiteX1064" fmla="*/ 8425686 w 13442696"/>
              <a:gd name="connsiteY1064" fmla="*/ 625822 h 4702754"/>
              <a:gd name="connsiteX1065" fmla="*/ 8384394 w 13442696"/>
              <a:gd name="connsiteY1065" fmla="*/ 615435 h 4702754"/>
              <a:gd name="connsiteX1066" fmla="*/ 8376135 w 13442696"/>
              <a:gd name="connsiteY1066" fmla="*/ 620629 h 4702754"/>
              <a:gd name="connsiteX1067" fmla="*/ 8378200 w 13442696"/>
              <a:gd name="connsiteY1067" fmla="*/ 612838 h 4702754"/>
              <a:gd name="connsiteX1068" fmla="*/ 8353425 w 13442696"/>
              <a:gd name="connsiteY1068" fmla="*/ 612838 h 4702754"/>
              <a:gd name="connsiteX1069" fmla="*/ 8396781 w 13442696"/>
              <a:gd name="connsiteY1069" fmla="*/ 602451 h 4702754"/>
              <a:gd name="connsiteX1070" fmla="*/ 8378200 w 13442696"/>
              <a:gd name="connsiteY1070" fmla="*/ 594661 h 4702754"/>
              <a:gd name="connsiteX1071" fmla="*/ 8400911 w 13442696"/>
              <a:gd name="connsiteY1071" fmla="*/ 586871 h 4702754"/>
              <a:gd name="connsiteX1072" fmla="*/ 8440138 w 13442696"/>
              <a:gd name="connsiteY1072" fmla="*/ 581677 h 4702754"/>
              <a:gd name="connsiteX1073" fmla="*/ 8466978 w 13442696"/>
              <a:gd name="connsiteY1073" fmla="*/ 589467 h 4702754"/>
              <a:gd name="connsiteX1074" fmla="*/ 8464914 w 13442696"/>
              <a:gd name="connsiteY1074" fmla="*/ 597258 h 4702754"/>
              <a:gd name="connsiteX1075" fmla="*/ 8502077 w 13442696"/>
              <a:gd name="connsiteY1075" fmla="*/ 594661 h 4702754"/>
              <a:gd name="connsiteX1076" fmla="*/ 8541304 w 13442696"/>
              <a:gd name="connsiteY1076" fmla="*/ 602451 h 4702754"/>
              <a:gd name="connsiteX1077" fmla="*/ 8553692 w 13442696"/>
              <a:gd name="connsiteY1077" fmla="*/ 599855 h 4702754"/>
              <a:gd name="connsiteX1078" fmla="*/ 8564015 w 13442696"/>
              <a:gd name="connsiteY1078" fmla="*/ 592064 h 4702754"/>
              <a:gd name="connsiteX1079" fmla="*/ 8553692 w 13442696"/>
              <a:gd name="connsiteY1079" fmla="*/ 586871 h 4702754"/>
              <a:gd name="connsiteX1080" fmla="*/ 8566080 w 13442696"/>
              <a:gd name="connsiteY1080" fmla="*/ 581677 h 4702754"/>
              <a:gd name="connsiteX1081" fmla="*/ 8526852 w 13442696"/>
              <a:gd name="connsiteY1081" fmla="*/ 573887 h 4702754"/>
              <a:gd name="connsiteX1082" fmla="*/ 8526852 w 13442696"/>
              <a:gd name="connsiteY1082" fmla="*/ 566096 h 4702754"/>
              <a:gd name="connsiteX1083" fmla="*/ 8512400 w 13442696"/>
              <a:gd name="connsiteY1083" fmla="*/ 566096 h 4702754"/>
              <a:gd name="connsiteX1084" fmla="*/ 8526852 w 13442696"/>
              <a:gd name="connsiteY1084" fmla="*/ 553113 h 4702754"/>
              <a:gd name="connsiteX1085" fmla="*/ 8566080 w 13442696"/>
              <a:gd name="connsiteY1085" fmla="*/ 545322 h 4702754"/>
              <a:gd name="connsiteX1086" fmla="*/ 8570209 w 13442696"/>
              <a:gd name="connsiteY1086" fmla="*/ 534935 h 4702754"/>
              <a:gd name="connsiteX1087" fmla="*/ 8588790 w 13442696"/>
              <a:gd name="connsiteY1087" fmla="*/ 534935 h 4702754"/>
              <a:gd name="connsiteX1088" fmla="*/ 8592920 w 13442696"/>
              <a:gd name="connsiteY1088" fmla="*/ 534935 h 4702754"/>
              <a:gd name="connsiteX1089" fmla="*/ 8597049 w 13442696"/>
              <a:gd name="connsiteY1089" fmla="*/ 529742 h 4702754"/>
              <a:gd name="connsiteX1090" fmla="*/ 8601178 w 13442696"/>
              <a:gd name="connsiteY1090" fmla="*/ 529742 h 4702754"/>
              <a:gd name="connsiteX1091" fmla="*/ 8661052 w 13442696"/>
              <a:gd name="connsiteY1091" fmla="*/ 498580 h 4702754"/>
              <a:gd name="connsiteX1092" fmla="*/ 8673440 w 13442696"/>
              <a:gd name="connsiteY1092" fmla="*/ 485596 h 4702754"/>
              <a:gd name="connsiteX1093" fmla="*/ 8650729 w 13442696"/>
              <a:gd name="connsiteY1093" fmla="*/ 483000 h 4702754"/>
              <a:gd name="connsiteX1094" fmla="*/ 8611501 w 13442696"/>
              <a:gd name="connsiteY1094" fmla="*/ 485596 h 4702754"/>
              <a:gd name="connsiteX1095" fmla="*/ 8619760 w 13442696"/>
              <a:gd name="connsiteY1095" fmla="*/ 483000 h 4702754"/>
              <a:gd name="connsiteX1096" fmla="*/ 8661052 w 13442696"/>
              <a:gd name="connsiteY1096" fmla="*/ 464822 h 4702754"/>
              <a:gd name="connsiteX1097" fmla="*/ 8675504 w 13442696"/>
              <a:gd name="connsiteY1097" fmla="*/ 485596 h 4702754"/>
              <a:gd name="connsiteX1098" fmla="*/ 8727119 w 13442696"/>
              <a:gd name="connsiteY1098" fmla="*/ 459629 h 4702754"/>
              <a:gd name="connsiteX1099" fmla="*/ 8762218 w 13442696"/>
              <a:gd name="connsiteY1099" fmla="*/ 454435 h 4702754"/>
              <a:gd name="connsiteX1100" fmla="*/ 8817962 w 13442696"/>
              <a:gd name="connsiteY1100" fmla="*/ 412887 h 4702754"/>
              <a:gd name="connsiteX1101" fmla="*/ 8863384 w 13442696"/>
              <a:gd name="connsiteY1101" fmla="*/ 402500 h 4702754"/>
              <a:gd name="connsiteX1102" fmla="*/ 8861319 w 13442696"/>
              <a:gd name="connsiteY1102" fmla="*/ 394709 h 4702754"/>
              <a:gd name="connsiteX1103" fmla="*/ 8888159 w 13442696"/>
              <a:gd name="connsiteY1103" fmla="*/ 376532 h 4702754"/>
              <a:gd name="connsiteX1104" fmla="*/ 8931516 w 13442696"/>
              <a:gd name="connsiteY1104" fmla="*/ 368742 h 4702754"/>
              <a:gd name="connsiteX1105" fmla="*/ 8939775 w 13442696"/>
              <a:gd name="connsiteY1105" fmla="*/ 373935 h 4702754"/>
              <a:gd name="connsiteX1106" fmla="*/ 8888159 w 13442696"/>
              <a:gd name="connsiteY1106" fmla="*/ 386919 h 4702754"/>
              <a:gd name="connsiteX1107" fmla="*/ 8906741 w 13442696"/>
              <a:gd name="connsiteY1107" fmla="*/ 392113 h 4702754"/>
              <a:gd name="connsiteX1108" fmla="*/ 8888159 w 13442696"/>
              <a:gd name="connsiteY1108" fmla="*/ 402500 h 4702754"/>
              <a:gd name="connsiteX1109" fmla="*/ 8886095 w 13442696"/>
              <a:gd name="connsiteY1109" fmla="*/ 410290 h 4702754"/>
              <a:gd name="connsiteX1110" fmla="*/ 8886095 w 13442696"/>
              <a:gd name="connsiteY1110" fmla="*/ 418080 h 4702754"/>
              <a:gd name="connsiteX1111" fmla="*/ 8894353 w 13442696"/>
              <a:gd name="connsiteY1111" fmla="*/ 423274 h 4702754"/>
              <a:gd name="connsiteX1112" fmla="*/ 8906741 w 13442696"/>
              <a:gd name="connsiteY1112" fmla="*/ 412887 h 4702754"/>
              <a:gd name="connsiteX1113" fmla="*/ 8931516 w 13442696"/>
              <a:gd name="connsiteY1113" fmla="*/ 402500 h 4702754"/>
              <a:gd name="connsiteX1114" fmla="*/ 8972808 w 13442696"/>
              <a:gd name="connsiteY1114" fmla="*/ 397306 h 4702754"/>
              <a:gd name="connsiteX1115" fmla="*/ 8966615 w 13442696"/>
              <a:gd name="connsiteY1115" fmla="*/ 384322 h 4702754"/>
              <a:gd name="connsiteX1116" fmla="*/ 8987261 w 13442696"/>
              <a:gd name="connsiteY1116" fmla="*/ 373935 h 4702754"/>
              <a:gd name="connsiteX1117" fmla="*/ 9034747 w 13442696"/>
              <a:gd name="connsiteY1117" fmla="*/ 373935 h 4702754"/>
              <a:gd name="connsiteX1118" fmla="*/ 8999648 w 13442696"/>
              <a:gd name="connsiteY1118" fmla="*/ 386919 h 4702754"/>
              <a:gd name="connsiteX1119" fmla="*/ 8979002 w 13442696"/>
              <a:gd name="connsiteY1119" fmla="*/ 410290 h 4702754"/>
              <a:gd name="connsiteX1120" fmla="*/ 8939775 w 13442696"/>
              <a:gd name="connsiteY1120" fmla="*/ 425871 h 4702754"/>
              <a:gd name="connsiteX1121" fmla="*/ 8931516 w 13442696"/>
              <a:gd name="connsiteY1121" fmla="*/ 441451 h 4702754"/>
              <a:gd name="connsiteX1122" fmla="*/ 8894353 w 13442696"/>
              <a:gd name="connsiteY1122" fmla="*/ 441451 h 4702754"/>
              <a:gd name="connsiteX1123" fmla="*/ 8914999 w 13442696"/>
              <a:gd name="connsiteY1123" fmla="*/ 451839 h 4702754"/>
              <a:gd name="connsiteX1124" fmla="*/ 8888159 w 13442696"/>
              <a:gd name="connsiteY1124" fmla="*/ 470016 h 4702754"/>
              <a:gd name="connsiteX1125" fmla="*/ 8846867 w 13442696"/>
              <a:gd name="connsiteY1125" fmla="*/ 485596 h 4702754"/>
              <a:gd name="connsiteX1126" fmla="*/ 8855125 w 13442696"/>
              <a:gd name="connsiteY1126" fmla="*/ 480403 h 4702754"/>
              <a:gd name="connsiteX1127" fmla="*/ 8824156 w 13442696"/>
              <a:gd name="connsiteY1127" fmla="*/ 470016 h 4702754"/>
              <a:gd name="connsiteX1128" fmla="*/ 8797316 w 13442696"/>
              <a:gd name="connsiteY1128" fmla="*/ 477806 h 4702754"/>
              <a:gd name="connsiteX1129" fmla="*/ 8830350 w 13442696"/>
              <a:gd name="connsiteY1129" fmla="*/ 498580 h 4702754"/>
              <a:gd name="connsiteX1130" fmla="*/ 8805575 w 13442696"/>
              <a:gd name="connsiteY1130" fmla="*/ 511564 h 4702754"/>
              <a:gd name="connsiteX1131" fmla="*/ 8770476 w 13442696"/>
              <a:gd name="connsiteY1131" fmla="*/ 524548 h 4702754"/>
              <a:gd name="connsiteX1132" fmla="*/ 8770476 w 13442696"/>
              <a:gd name="connsiteY1132" fmla="*/ 532338 h 4702754"/>
              <a:gd name="connsiteX1133" fmla="*/ 8745701 w 13442696"/>
              <a:gd name="connsiteY1133" fmla="*/ 519354 h 4702754"/>
              <a:gd name="connsiteX1134" fmla="*/ 8714732 w 13442696"/>
              <a:gd name="connsiteY1134" fmla="*/ 534935 h 4702754"/>
              <a:gd name="connsiteX1135" fmla="*/ 8722990 w 13442696"/>
              <a:gd name="connsiteY1135" fmla="*/ 545322 h 4702754"/>
              <a:gd name="connsiteX1136" fmla="*/ 8739507 w 13442696"/>
              <a:gd name="connsiteY1136" fmla="*/ 547919 h 4702754"/>
              <a:gd name="connsiteX1137" fmla="*/ 8722990 w 13442696"/>
              <a:gd name="connsiteY1137" fmla="*/ 553113 h 4702754"/>
              <a:gd name="connsiteX1138" fmla="*/ 8689956 w 13442696"/>
              <a:gd name="connsiteY1138" fmla="*/ 550516 h 4702754"/>
              <a:gd name="connsiteX1139" fmla="*/ 8665181 w 13442696"/>
              <a:gd name="connsiteY1139" fmla="*/ 558306 h 4702754"/>
              <a:gd name="connsiteX1140" fmla="*/ 8685827 w 13442696"/>
              <a:gd name="connsiteY1140" fmla="*/ 576484 h 4702754"/>
              <a:gd name="connsiteX1141" fmla="*/ 8669310 w 13442696"/>
              <a:gd name="connsiteY1141" fmla="*/ 584274 h 4702754"/>
              <a:gd name="connsiteX1142" fmla="*/ 8625953 w 13442696"/>
              <a:gd name="connsiteY1142" fmla="*/ 584274 h 4702754"/>
              <a:gd name="connsiteX1143" fmla="*/ 8609437 w 13442696"/>
              <a:gd name="connsiteY1143" fmla="*/ 592064 h 4702754"/>
              <a:gd name="connsiteX1144" fmla="*/ 8617695 w 13442696"/>
              <a:gd name="connsiteY1144" fmla="*/ 597258 h 4702754"/>
              <a:gd name="connsiteX1145" fmla="*/ 8590855 w 13442696"/>
              <a:gd name="connsiteY1145" fmla="*/ 610242 h 4702754"/>
              <a:gd name="connsiteX1146" fmla="*/ 8570209 w 13442696"/>
              <a:gd name="connsiteY1146" fmla="*/ 623225 h 4702754"/>
              <a:gd name="connsiteX1147" fmla="*/ 8541304 w 13442696"/>
              <a:gd name="connsiteY1147" fmla="*/ 628419 h 4702754"/>
              <a:gd name="connsiteX1148" fmla="*/ 8520658 w 13442696"/>
              <a:gd name="connsiteY1148" fmla="*/ 641403 h 4702754"/>
              <a:gd name="connsiteX1149" fmla="*/ 8502077 w 13442696"/>
              <a:gd name="connsiteY1149" fmla="*/ 662177 h 4702754"/>
              <a:gd name="connsiteX1150" fmla="*/ 8464914 w 13442696"/>
              <a:gd name="connsiteY1150" fmla="*/ 672564 h 4702754"/>
              <a:gd name="connsiteX1151" fmla="*/ 8448397 w 13442696"/>
              <a:gd name="connsiteY1151" fmla="*/ 693338 h 4702754"/>
              <a:gd name="connsiteX1152" fmla="*/ 8396781 w 13442696"/>
              <a:gd name="connsiteY1152" fmla="*/ 703725 h 4702754"/>
              <a:gd name="connsiteX1153" fmla="*/ 8413298 w 13442696"/>
              <a:gd name="connsiteY1153" fmla="*/ 708919 h 4702754"/>
              <a:gd name="connsiteX1154" fmla="*/ 8378200 w 13442696"/>
              <a:gd name="connsiteY1154" fmla="*/ 721903 h 4702754"/>
              <a:gd name="connsiteX1155" fmla="*/ 8328649 w 13442696"/>
              <a:gd name="connsiteY1155" fmla="*/ 753064 h 4702754"/>
              <a:gd name="connsiteX1156" fmla="*/ 8268776 w 13442696"/>
              <a:gd name="connsiteY1156" fmla="*/ 781629 h 4702754"/>
              <a:gd name="connsiteX1157" fmla="*/ 8237806 w 13442696"/>
              <a:gd name="connsiteY1157" fmla="*/ 807596 h 4702754"/>
              <a:gd name="connsiteX1158" fmla="*/ 8002440 w 13442696"/>
              <a:gd name="connsiteY1158" fmla="*/ 929645 h 4702754"/>
              <a:gd name="connsiteX1159" fmla="*/ 7952890 w 13442696"/>
              <a:gd name="connsiteY1159" fmla="*/ 958209 h 4702754"/>
              <a:gd name="connsiteX1160" fmla="*/ 7911598 w 13442696"/>
              <a:gd name="connsiteY1160" fmla="*/ 963403 h 4702754"/>
              <a:gd name="connsiteX1161" fmla="*/ 7919856 w 13442696"/>
              <a:gd name="connsiteY1161" fmla="*/ 973790 h 4702754"/>
              <a:gd name="connsiteX1162" fmla="*/ 7791850 w 13442696"/>
              <a:gd name="connsiteY1162" fmla="*/ 1041306 h 4702754"/>
              <a:gd name="connsiteX1163" fmla="*/ 7727847 w 13442696"/>
              <a:gd name="connsiteY1163" fmla="*/ 1064677 h 4702754"/>
              <a:gd name="connsiteX1164" fmla="*/ 7707201 w 13442696"/>
              <a:gd name="connsiteY1164" fmla="*/ 1088048 h 4702754"/>
              <a:gd name="connsiteX1165" fmla="*/ 7703072 w 13442696"/>
              <a:gd name="connsiteY1165" fmla="*/ 1085451 h 4702754"/>
              <a:gd name="connsiteX1166" fmla="*/ 7690684 w 13442696"/>
              <a:gd name="connsiteY1166" fmla="*/ 1101031 h 4702754"/>
              <a:gd name="connsiteX1167" fmla="*/ 7655585 w 13442696"/>
              <a:gd name="connsiteY1167" fmla="*/ 1111419 h 4702754"/>
              <a:gd name="connsiteX1168" fmla="*/ 7643198 w 13442696"/>
              <a:gd name="connsiteY1168" fmla="*/ 1119209 h 4702754"/>
              <a:gd name="connsiteX1169" fmla="*/ 7682425 w 13442696"/>
              <a:gd name="connsiteY1169" fmla="*/ 1124402 h 4702754"/>
              <a:gd name="connsiteX1170" fmla="*/ 7703072 w 13442696"/>
              <a:gd name="connsiteY1170" fmla="*/ 1116612 h 4702754"/>
              <a:gd name="connsiteX1171" fmla="*/ 7713395 w 13442696"/>
              <a:gd name="connsiteY1171" fmla="*/ 1124402 h 4702754"/>
              <a:gd name="connsiteX1172" fmla="*/ 7738170 w 13442696"/>
              <a:gd name="connsiteY1172" fmla="*/ 1114015 h 4702754"/>
              <a:gd name="connsiteX1173" fmla="*/ 7734041 w 13442696"/>
              <a:gd name="connsiteY1173" fmla="*/ 1119209 h 4702754"/>
              <a:gd name="connsiteX1174" fmla="*/ 7771204 w 13442696"/>
              <a:gd name="connsiteY1174" fmla="*/ 1108822 h 4702754"/>
              <a:gd name="connsiteX1175" fmla="*/ 7818690 w 13442696"/>
              <a:gd name="connsiteY1175" fmla="*/ 1101031 h 4702754"/>
              <a:gd name="connsiteX1176" fmla="*/ 7882693 w 13442696"/>
              <a:gd name="connsiteY1176" fmla="*/ 1080257 h 4702754"/>
              <a:gd name="connsiteX1177" fmla="*/ 7903339 w 13442696"/>
              <a:gd name="connsiteY1177" fmla="*/ 1062080 h 4702754"/>
              <a:gd name="connsiteX1178" fmla="*/ 7952890 w 13442696"/>
              <a:gd name="connsiteY1178" fmla="*/ 1049096 h 4702754"/>
              <a:gd name="connsiteX1179" fmla="*/ 7967342 w 13442696"/>
              <a:gd name="connsiteY1179" fmla="*/ 1054290 h 4702754"/>
              <a:gd name="connsiteX1180" fmla="*/ 7992117 w 13442696"/>
              <a:gd name="connsiteY1180" fmla="*/ 1046499 h 4702754"/>
              <a:gd name="connsiteX1181" fmla="*/ 8002440 w 13442696"/>
              <a:gd name="connsiteY1181" fmla="*/ 1030919 h 4702754"/>
              <a:gd name="connsiteX1182" fmla="*/ 8035474 w 13442696"/>
              <a:gd name="connsiteY1182" fmla="*/ 1015338 h 4702754"/>
              <a:gd name="connsiteX1183" fmla="*/ 8051991 w 13442696"/>
              <a:gd name="connsiteY1183" fmla="*/ 1017935 h 4702754"/>
              <a:gd name="connsiteX1184" fmla="*/ 8080896 w 13442696"/>
              <a:gd name="connsiteY1184" fmla="*/ 997161 h 4702754"/>
              <a:gd name="connsiteX1185" fmla="*/ 8111865 w 13442696"/>
              <a:gd name="connsiteY1185" fmla="*/ 999757 h 4702754"/>
              <a:gd name="connsiteX1186" fmla="*/ 8107736 w 13442696"/>
              <a:gd name="connsiteY1186" fmla="*/ 986773 h 4702754"/>
              <a:gd name="connsiteX1187" fmla="*/ 8132511 w 13442696"/>
              <a:gd name="connsiteY1187" fmla="*/ 971193 h 4702754"/>
              <a:gd name="connsiteX1188" fmla="*/ 8128382 w 13442696"/>
              <a:gd name="connsiteY1188" fmla="*/ 963403 h 4702754"/>
              <a:gd name="connsiteX1189" fmla="*/ 8128382 w 13442696"/>
              <a:gd name="connsiteY1189" fmla="*/ 958209 h 4702754"/>
              <a:gd name="connsiteX1190" fmla="*/ 8171739 w 13442696"/>
              <a:gd name="connsiteY1190" fmla="*/ 960806 h 4702754"/>
              <a:gd name="connsiteX1191" fmla="*/ 8175868 w 13442696"/>
              <a:gd name="connsiteY1191" fmla="*/ 947822 h 4702754"/>
              <a:gd name="connsiteX1192" fmla="*/ 8200643 w 13442696"/>
              <a:gd name="connsiteY1192" fmla="*/ 940032 h 4702754"/>
              <a:gd name="connsiteX1193" fmla="*/ 8223354 w 13442696"/>
              <a:gd name="connsiteY1193" fmla="*/ 940032 h 4702754"/>
              <a:gd name="connsiteX1194" fmla="*/ 8248129 w 13442696"/>
              <a:gd name="connsiteY1194" fmla="*/ 916661 h 4702754"/>
              <a:gd name="connsiteX1195" fmla="*/ 8248129 w 13442696"/>
              <a:gd name="connsiteY1195" fmla="*/ 911467 h 4702754"/>
              <a:gd name="connsiteX1196" fmla="*/ 8229548 w 13442696"/>
              <a:gd name="connsiteY1196" fmla="*/ 908870 h 4702754"/>
              <a:gd name="connsiteX1197" fmla="*/ 8217160 w 13442696"/>
              <a:gd name="connsiteY1197" fmla="*/ 903677 h 4702754"/>
              <a:gd name="connsiteX1198" fmla="*/ 8237806 w 13442696"/>
              <a:gd name="connsiteY1198" fmla="*/ 893290 h 4702754"/>
              <a:gd name="connsiteX1199" fmla="*/ 8250194 w 13442696"/>
              <a:gd name="connsiteY1199" fmla="*/ 903677 h 4702754"/>
              <a:gd name="connsiteX1200" fmla="*/ 8312132 w 13442696"/>
              <a:gd name="connsiteY1200" fmla="*/ 895887 h 4702754"/>
              <a:gd name="connsiteX1201" fmla="*/ 8341037 w 13442696"/>
              <a:gd name="connsiteY1201" fmla="*/ 867322 h 4702754"/>
              <a:gd name="connsiteX1202" fmla="*/ 8372006 w 13442696"/>
              <a:gd name="connsiteY1202" fmla="*/ 862128 h 4702754"/>
              <a:gd name="connsiteX1203" fmla="*/ 8392652 w 13442696"/>
              <a:gd name="connsiteY1203" fmla="*/ 849145 h 4702754"/>
              <a:gd name="connsiteX1204" fmla="*/ 8400911 w 13442696"/>
              <a:gd name="connsiteY1204" fmla="*/ 851741 h 4702754"/>
              <a:gd name="connsiteX1205" fmla="*/ 8421557 w 13442696"/>
              <a:gd name="connsiteY1205" fmla="*/ 841354 h 4702754"/>
              <a:gd name="connsiteX1206" fmla="*/ 8413298 w 13442696"/>
              <a:gd name="connsiteY1206" fmla="*/ 836161 h 4702754"/>
              <a:gd name="connsiteX1207" fmla="*/ 8448397 w 13442696"/>
              <a:gd name="connsiteY1207" fmla="*/ 815387 h 4702754"/>
              <a:gd name="connsiteX1208" fmla="*/ 8460784 w 13442696"/>
              <a:gd name="connsiteY1208" fmla="*/ 815387 h 4702754"/>
              <a:gd name="connsiteX1209" fmla="*/ 8464914 w 13442696"/>
              <a:gd name="connsiteY1209" fmla="*/ 799806 h 4702754"/>
              <a:gd name="connsiteX1210" fmla="*/ 8456655 w 13442696"/>
              <a:gd name="connsiteY1210" fmla="*/ 794612 h 4702754"/>
              <a:gd name="connsiteX1211" fmla="*/ 8477301 w 13442696"/>
              <a:gd name="connsiteY1211" fmla="*/ 786822 h 4702754"/>
              <a:gd name="connsiteX1212" fmla="*/ 8502077 w 13442696"/>
              <a:gd name="connsiteY1212" fmla="*/ 786822 h 4702754"/>
              <a:gd name="connsiteX1213" fmla="*/ 8502077 w 13442696"/>
              <a:gd name="connsiteY1213" fmla="*/ 773838 h 4702754"/>
              <a:gd name="connsiteX1214" fmla="*/ 8533046 w 13442696"/>
              <a:gd name="connsiteY1214" fmla="*/ 768645 h 4702754"/>
              <a:gd name="connsiteX1215" fmla="*/ 8599113 w 13442696"/>
              <a:gd name="connsiteY1215" fmla="*/ 734887 h 4702754"/>
              <a:gd name="connsiteX1216" fmla="*/ 8605307 w 13442696"/>
              <a:gd name="connsiteY1216" fmla="*/ 727096 h 4702754"/>
              <a:gd name="connsiteX1217" fmla="*/ 8669310 w 13442696"/>
              <a:gd name="connsiteY1217" fmla="*/ 690741 h 4702754"/>
              <a:gd name="connsiteX1218" fmla="*/ 8675504 w 13442696"/>
              <a:gd name="connsiteY1218" fmla="*/ 685548 h 4702754"/>
              <a:gd name="connsiteX1219" fmla="*/ 8661052 w 13442696"/>
              <a:gd name="connsiteY1219" fmla="*/ 680354 h 4702754"/>
              <a:gd name="connsiteX1220" fmla="*/ 8694086 w 13442696"/>
              <a:gd name="connsiteY1220" fmla="*/ 680354 h 4702754"/>
              <a:gd name="connsiteX1221" fmla="*/ 8702344 w 13442696"/>
              <a:gd name="connsiteY1221" fmla="*/ 669967 h 4702754"/>
              <a:gd name="connsiteX1222" fmla="*/ 8733313 w 13442696"/>
              <a:gd name="connsiteY1222" fmla="*/ 667371 h 4702754"/>
              <a:gd name="connsiteX1223" fmla="*/ 8733313 w 13442696"/>
              <a:gd name="connsiteY1223" fmla="*/ 659580 h 4702754"/>
              <a:gd name="connsiteX1224" fmla="*/ 8739507 w 13442696"/>
              <a:gd name="connsiteY1224" fmla="*/ 649193 h 4702754"/>
              <a:gd name="connsiteX1225" fmla="*/ 8753959 w 13442696"/>
              <a:gd name="connsiteY1225" fmla="*/ 649193 h 4702754"/>
              <a:gd name="connsiteX1226" fmla="*/ 8799381 w 13442696"/>
              <a:gd name="connsiteY1226" fmla="*/ 620629 h 4702754"/>
              <a:gd name="connsiteX1227" fmla="*/ 8824156 w 13442696"/>
              <a:gd name="connsiteY1227" fmla="*/ 612838 h 4702754"/>
              <a:gd name="connsiteX1228" fmla="*/ 8838609 w 13442696"/>
              <a:gd name="connsiteY1228" fmla="*/ 589467 h 4702754"/>
              <a:gd name="connsiteX1229" fmla="*/ 8886095 w 13442696"/>
              <a:gd name="connsiteY1229" fmla="*/ 594661 h 4702754"/>
              <a:gd name="connsiteX1230" fmla="*/ 8914999 w 13442696"/>
              <a:gd name="connsiteY1230" fmla="*/ 586871 h 4702754"/>
              <a:gd name="connsiteX1231" fmla="*/ 8906741 w 13442696"/>
              <a:gd name="connsiteY1231" fmla="*/ 571290 h 4702754"/>
              <a:gd name="connsiteX1232" fmla="*/ 8910870 w 13442696"/>
              <a:gd name="connsiteY1232" fmla="*/ 563500 h 4702754"/>
              <a:gd name="connsiteX1233" fmla="*/ 8890224 w 13442696"/>
              <a:gd name="connsiteY1233" fmla="*/ 553113 h 4702754"/>
              <a:gd name="connsiteX1234" fmla="*/ 8898482 w 13442696"/>
              <a:gd name="connsiteY1234" fmla="*/ 550516 h 4702754"/>
              <a:gd name="connsiteX1235" fmla="*/ 8914999 w 13442696"/>
              <a:gd name="connsiteY1235" fmla="*/ 555709 h 4702754"/>
              <a:gd name="connsiteX1236" fmla="*/ 8937710 w 13442696"/>
              <a:gd name="connsiteY1236" fmla="*/ 550516 h 4702754"/>
              <a:gd name="connsiteX1237" fmla="*/ 8894353 w 13442696"/>
              <a:gd name="connsiteY1237" fmla="*/ 534935 h 4702754"/>
              <a:gd name="connsiteX1238" fmla="*/ 8906741 w 13442696"/>
              <a:gd name="connsiteY1238" fmla="*/ 524548 h 4702754"/>
              <a:gd name="connsiteX1239" fmla="*/ 8937710 w 13442696"/>
              <a:gd name="connsiteY1239" fmla="*/ 547919 h 4702754"/>
              <a:gd name="connsiteX1240" fmla="*/ 9022359 w 13442696"/>
              <a:gd name="connsiteY1240" fmla="*/ 519354 h 4702754"/>
              <a:gd name="connsiteX1241" fmla="*/ 9012036 w 13442696"/>
              <a:gd name="connsiteY1241" fmla="*/ 511564 h 4702754"/>
              <a:gd name="connsiteX1242" fmla="*/ 9127654 w 13442696"/>
              <a:gd name="connsiteY1242" fmla="*/ 449242 h 4702754"/>
              <a:gd name="connsiteX1243" fmla="*/ 9148301 w 13442696"/>
              <a:gd name="connsiteY1243" fmla="*/ 449242 h 4702754"/>
              <a:gd name="connsiteX1244" fmla="*/ 9158624 w 13442696"/>
              <a:gd name="connsiteY1244" fmla="*/ 444048 h 4702754"/>
              <a:gd name="connsiteX1245" fmla="*/ 9127654 w 13442696"/>
              <a:gd name="connsiteY1245" fmla="*/ 438855 h 4702754"/>
              <a:gd name="connsiteX1246" fmla="*/ 9084298 w 13442696"/>
              <a:gd name="connsiteY1246" fmla="*/ 441451 h 4702754"/>
              <a:gd name="connsiteX1247" fmla="*/ 9100814 w 13442696"/>
              <a:gd name="connsiteY1247" fmla="*/ 441451 h 4702754"/>
              <a:gd name="connsiteX1248" fmla="*/ 9119396 w 13442696"/>
              <a:gd name="connsiteY1248" fmla="*/ 423274 h 4702754"/>
              <a:gd name="connsiteX1249" fmla="*/ 9148301 w 13442696"/>
              <a:gd name="connsiteY1249" fmla="*/ 412887 h 4702754"/>
              <a:gd name="connsiteX1250" fmla="*/ 9158624 w 13442696"/>
              <a:gd name="connsiteY1250" fmla="*/ 397306 h 4702754"/>
              <a:gd name="connsiteX1251" fmla="*/ 9171011 w 13442696"/>
              <a:gd name="connsiteY1251" fmla="*/ 399903 h 4702754"/>
              <a:gd name="connsiteX1252" fmla="*/ 9183399 w 13442696"/>
              <a:gd name="connsiteY1252" fmla="*/ 384322 h 4702754"/>
              <a:gd name="connsiteX1253" fmla="*/ 9183399 w 13442696"/>
              <a:gd name="connsiteY1253" fmla="*/ 381726 h 4702754"/>
              <a:gd name="connsiteX1254" fmla="*/ 9199916 w 13442696"/>
              <a:gd name="connsiteY1254" fmla="*/ 384322 h 4702754"/>
              <a:gd name="connsiteX1255" fmla="*/ 9222627 w 13442696"/>
              <a:gd name="connsiteY1255" fmla="*/ 366145 h 4702754"/>
              <a:gd name="connsiteX1256" fmla="*/ 9208174 w 13442696"/>
              <a:gd name="connsiteY1256" fmla="*/ 360951 h 4702754"/>
              <a:gd name="connsiteX1257" fmla="*/ 9224691 w 13442696"/>
              <a:gd name="connsiteY1257" fmla="*/ 363548 h 4702754"/>
              <a:gd name="connsiteX1258" fmla="*/ 9243273 w 13442696"/>
              <a:gd name="connsiteY1258" fmla="*/ 360951 h 4702754"/>
              <a:gd name="connsiteX1259" fmla="*/ 9255660 w 13442696"/>
              <a:gd name="connsiteY1259" fmla="*/ 347968 h 4702754"/>
              <a:gd name="connsiteX1260" fmla="*/ 9327922 w 13442696"/>
              <a:gd name="connsiteY1260" fmla="*/ 311613 h 4702754"/>
              <a:gd name="connsiteX1261" fmla="*/ 9334116 w 13442696"/>
              <a:gd name="connsiteY1261" fmla="*/ 314210 h 4702754"/>
              <a:gd name="connsiteX1262" fmla="*/ 9348568 w 13442696"/>
              <a:gd name="connsiteY1262" fmla="*/ 309016 h 4702754"/>
              <a:gd name="connsiteX1263" fmla="*/ 9334116 w 13442696"/>
              <a:gd name="connsiteY1263" fmla="*/ 301226 h 4702754"/>
              <a:gd name="connsiteX1264" fmla="*/ 9340310 w 13442696"/>
              <a:gd name="connsiteY1264" fmla="*/ 290839 h 4702754"/>
              <a:gd name="connsiteX1265" fmla="*/ 9371279 w 13442696"/>
              <a:gd name="connsiteY1265" fmla="*/ 288242 h 4702754"/>
              <a:gd name="connsiteX1266" fmla="*/ 9462122 w 13442696"/>
              <a:gd name="connsiteY1266" fmla="*/ 231113 h 4702754"/>
              <a:gd name="connsiteX1267" fmla="*/ 9497220 w 13442696"/>
              <a:gd name="connsiteY1267" fmla="*/ 220726 h 4702754"/>
              <a:gd name="connsiteX1268" fmla="*/ 9491026 w 13442696"/>
              <a:gd name="connsiteY1268" fmla="*/ 215532 h 4702754"/>
              <a:gd name="connsiteX1269" fmla="*/ 9513737 w 13442696"/>
              <a:gd name="connsiteY1269" fmla="*/ 205145 h 4702754"/>
              <a:gd name="connsiteX1270" fmla="*/ 9526125 w 13442696"/>
              <a:gd name="connsiteY1270" fmla="*/ 210339 h 4702754"/>
              <a:gd name="connsiteX1271" fmla="*/ 9480703 w 13442696"/>
              <a:gd name="connsiteY1271" fmla="*/ 236306 h 4702754"/>
              <a:gd name="connsiteX1272" fmla="*/ 9509608 w 13442696"/>
              <a:gd name="connsiteY1272" fmla="*/ 238903 h 4702754"/>
              <a:gd name="connsiteX1273" fmla="*/ 9509608 w 13442696"/>
              <a:gd name="connsiteY1273" fmla="*/ 244097 h 4702754"/>
              <a:gd name="connsiteX1274" fmla="*/ 9455928 w 13442696"/>
              <a:gd name="connsiteY1274" fmla="*/ 257081 h 4702754"/>
              <a:gd name="connsiteX1275" fmla="*/ 9377473 w 13442696"/>
              <a:gd name="connsiteY1275" fmla="*/ 301226 h 4702754"/>
              <a:gd name="connsiteX1276" fmla="*/ 9373343 w 13442696"/>
              <a:gd name="connsiteY1276" fmla="*/ 316806 h 4702754"/>
              <a:gd name="connsiteX1277" fmla="*/ 9420830 w 13442696"/>
              <a:gd name="connsiteY1277" fmla="*/ 311613 h 4702754"/>
              <a:gd name="connsiteX1278" fmla="*/ 9437346 w 13442696"/>
              <a:gd name="connsiteY1278" fmla="*/ 288242 h 4702754"/>
              <a:gd name="connsiteX1279" fmla="*/ 9488962 w 13442696"/>
              <a:gd name="connsiteY1279" fmla="*/ 277855 h 4702754"/>
              <a:gd name="connsiteX1280" fmla="*/ 9565352 w 13442696"/>
              <a:gd name="connsiteY1280" fmla="*/ 225919 h 4702754"/>
              <a:gd name="connsiteX1281" fmla="*/ 9557094 w 13442696"/>
              <a:gd name="connsiteY1281" fmla="*/ 238903 h 4702754"/>
              <a:gd name="connsiteX1282" fmla="*/ 9577740 w 13442696"/>
              <a:gd name="connsiteY1282" fmla="*/ 244097 h 4702754"/>
              <a:gd name="connsiteX1283" fmla="*/ 9573611 w 13442696"/>
              <a:gd name="connsiteY1283" fmla="*/ 251887 h 4702754"/>
              <a:gd name="connsiteX1284" fmla="*/ 9608709 w 13442696"/>
              <a:gd name="connsiteY1284" fmla="*/ 259677 h 4702754"/>
              <a:gd name="connsiteX1285" fmla="*/ 9583934 w 13442696"/>
              <a:gd name="connsiteY1285" fmla="*/ 275258 h 4702754"/>
              <a:gd name="connsiteX1286" fmla="*/ 9546771 w 13442696"/>
              <a:gd name="connsiteY1286" fmla="*/ 293435 h 4702754"/>
              <a:gd name="connsiteX1287" fmla="*/ 9540577 w 13442696"/>
              <a:gd name="connsiteY1287" fmla="*/ 303823 h 4702754"/>
              <a:gd name="connsiteX1288" fmla="*/ 9519931 w 13442696"/>
              <a:gd name="connsiteY1288" fmla="*/ 301226 h 4702754"/>
              <a:gd name="connsiteX1289" fmla="*/ 9501349 w 13442696"/>
              <a:gd name="connsiteY1289" fmla="*/ 319403 h 4702754"/>
              <a:gd name="connsiteX1290" fmla="*/ 9472445 w 13442696"/>
              <a:gd name="connsiteY1290" fmla="*/ 332387 h 4702754"/>
              <a:gd name="connsiteX1291" fmla="*/ 9497220 w 13442696"/>
              <a:gd name="connsiteY1291" fmla="*/ 347968 h 4702754"/>
              <a:gd name="connsiteX1292" fmla="*/ 9536448 w 13442696"/>
              <a:gd name="connsiteY1292" fmla="*/ 337580 h 4702754"/>
              <a:gd name="connsiteX1293" fmla="*/ 9548836 w 13442696"/>
              <a:gd name="connsiteY1293" fmla="*/ 332387 h 4702754"/>
              <a:gd name="connsiteX1294" fmla="*/ 9544706 w 13442696"/>
              <a:gd name="connsiteY1294" fmla="*/ 322000 h 4702754"/>
              <a:gd name="connsiteX1295" fmla="*/ 9561223 w 13442696"/>
              <a:gd name="connsiteY1295" fmla="*/ 337580 h 4702754"/>
              <a:gd name="connsiteX1296" fmla="*/ 9637614 w 13442696"/>
              <a:gd name="connsiteY1296" fmla="*/ 324597 h 4702754"/>
              <a:gd name="connsiteX1297" fmla="*/ 9654131 w 13442696"/>
              <a:gd name="connsiteY1297" fmla="*/ 314210 h 4702754"/>
              <a:gd name="connsiteX1298" fmla="*/ 9633485 w 13442696"/>
              <a:gd name="connsiteY1298" fmla="*/ 306419 h 4702754"/>
              <a:gd name="connsiteX1299" fmla="*/ 9596322 w 13442696"/>
              <a:gd name="connsiteY1299" fmla="*/ 311613 h 4702754"/>
              <a:gd name="connsiteX1300" fmla="*/ 9610774 w 13442696"/>
              <a:gd name="connsiteY1300" fmla="*/ 298629 h 4702754"/>
              <a:gd name="connsiteX1301" fmla="*/ 9596322 w 13442696"/>
              <a:gd name="connsiteY1301" fmla="*/ 288242 h 4702754"/>
              <a:gd name="connsiteX1302" fmla="*/ 9616968 w 13442696"/>
              <a:gd name="connsiteY1302" fmla="*/ 288242 h 4702754"/>
              <a:gd name="connsiteX1303" fmla="*/ 9645872 w 13442696"/>
              <a:gd name="connsiteY1303" fmla="*/ 275258 h 4702754"/>
              <a:gd name="connsiteX1304" fmla="*/ 9654131 w 13442696"/>
              <a:gd name="connsiteY1304" fmla="*/ 275258 h 4702754"/>
              <a:gd name="connsiteX1305" fmla="*/ 9645872 w 13442696"/>
              <a:gd name="connsiteY1305" fmla="*/ 298629 h 4702754"/>
              <a:gd name="connsiteX1306" fmla="*/ 9658260 w 13442696"/>
              <a:gd name="connsiteY1306" fmla="*/ 301226 h 4702754"/>
              <a:gd name="connsiteX1307" fmla="*/ 9660325 w 13442696"/>
              <a:gd name="connsiteY1307" fmla="*/ 301226 h 4702754"/>
              <a:gd name="connsiteX1308" fmla="*/ 9674777 w 13442696"/>
              <a:gd name="connsiteY1308" fmla="*/ 303823 h 4702754"/>
              <a:gd name="connsiteX1309" fmla="*/ 9722263 w 13442696"/>
              <a:gd name="connsiteY1309" fmla="*/ 301226 h 4702754"/>
              <a:gd name="connsiteX1310" fmla="*/ 9705746 w 13442696"/>
              <a:gd name="connsiteY1310" fmla="*/ 303823 h 4702754"/>
              <a:gd name="connsiteX1311" fmla="*/ 9709875 w 13442696"/>
              <a:gd name="connsiteY1311" fmla="*/ 309016 h 4702754"/>
              <a:gd name="connsiteX1312" fmla="*/ 9536448 w 13442696"/>
              <a:gd name="connsiteY1312" fmla="*/ 410290 h 4702754"/>
              <a:gd name="connsiteX1313" fmla="*/ 9532319 w 13442696"/>
              <a:gd name="connsiteY1313" fmla="*/ 412887 h 4702754"/>
              <a:gd name="connsiteX1314" fmla="*/ 9501349 w 13442696"/>
              <a:gd name="connsiteY1314" fmla="*/ 412887 h 4702754"/>
              <a:gd name="connsiteX1315" fmla="*/ 9501349 w 13442696"/>
              <a:gd name="connsiteY1315" fmla="*/ 420677 h 4702754"/>
              <a:gd name="connsiteX1316" fmla="*/ 9524060 w 13442696"/>
              <a:gd name="connsiteY1316" fmla="*/ 423274 h 4702754"/>
              <a:gd name="connsiteX1317" fmla="*/ 9505479 w 13442696"/>
              <a:gd name="connsiteY1317" fmla="*/ 425871 h 4702754"/>
              <a:gd name="connsiteX1318" fmla="*/ 9509608 w 13442696"/>
              <a:gd name="connsiteY1318" fmla="*/ 428468 h 4702754"/>
              <a:gd name="connsiteX1319" fmla="*/ 9484833 w 13442696"/>
              <a:gd name="connsiteY1319" fmla="*/ 441451 h 4702754"/>
              <a:gd name="connsiteX1320" fmla="*/ 9509608 w 13442696"/>
              <a:gd name="connsiteY1320" fmla="*/ 454435 h 4702754"/>
              <a:gd name="connsiteX1321" fmla="*/ 9552965 w 13442696"/>
              <a:gd name="connsiteY1321" fmla="*/ 459629 h 4702754"/>
              <a:gd name="connsiteX1322" fmla="*/ 9532319 w 13442696"/>
              <a:gd name="connsiteY1322" fmla="*/ 477806 h 4702754"/>
              <a:gd name="connsiteX1323" fmla="*/ 9538512 w 13442696"/>
              <a:gd name="connsiteY1323" fmla="*/ 488193 h 4702754"/>
              <a:gd name="connsiteX1324" fmla="*/ 9577740 w 13442696"/>
              <a:gd name="connsiteY1324" fmla="*/ 490790 h 4702754"/>
              <a:gd name="connsiteX1325" fmla="*/ 9590128 w 13442696"/>
              <a:gd name="connsiteY1325" fmla="*/ 488193 h 4702754"/>
              <a:gd name="connsiteX1326" fmla="*/ 9604580 w 13442696"/>
              <a:gd name="connsiteY1326" fmla="*/ 503774 h 4702754"/>
              <a:gd name="connsiteX1327" fmla="*/ 9621097 w 13442696"/>
              <a:gd name="connsiteY1327" fmla="*/ 506371 h 4702754"/>
              <a:gd name="connsiteX1328" fmla="*/ 9585999 w 13442696"/>
              <a:gd name="connsiteY1328" fmla="*/ 521951 h 4702754"/>
              <a:gd name="connsiteX1329" fmla="*/ 9577740 w 13442696"/>
              <a:gd name="connsiteY1329" fmla="*/ 521951 h 4702754"/>
              <a:gd name="connsiteX1330" fmla="*/ 9571546 w 13442696"/>
              <a:gd name="connsiteY1330" fmla="*/ 524548 h 4702754"/>
              <a:gd name="connsiteX1331" fmla="*/ 9573611 w 13442696"/>
              <a:gd name="connsiteY1331" fmla="*/ 529742 h 4702754"/>
              <a:gd name="connsiteX1332" fmla="*/ 9569482 w 13442696"/>
              <a:gd name="connsiteY1332" fmla="*/ 527145 h 4702754"/>
              <a:gd name="connsiteX1333" fmla="*/ 9544706 w 13442696"/>
              <a:gd name="connsiteY1333" fmla="*/ 540129 h 4702754"/>
              <a:gd name="connsiteX1334" fmla="*/ 9524060 w 13442696"/>
              <a:gd name="connsiteY1334" fmla="*/ 532338 h 4702754"/>
              <a:gd name="connsiteX1335" fmla="*/ 9497220 w 13442696"/>
              <a:gd name="connsiteY1335" fmla="*/ 545322 h 4702754"/>
              <a:gd name="connsiteX1336" fmla="*/ 9497220 w 13442696"/>
              <a:gd name="connsiteY1336" fmla="*/ 550516 h 4702754"/>
              <a:gd name="connsiteX1337" fmla="*/ 9513737 w 13442696"/>
              <a:gd name="connsiteY1337" fmla="*/ 553113 h 4702754"/>
              <a:gd name="connsiteX1338" fmla="*/ 9488962 w 13442696"/>
              <a:gd name="connsiteY1338" fmla="*/ 576484 h 4702754"/>
              <a:gd name="connsiteX1339" fmla="*/ 9424959 w 13442696"/>
              <a:gd name="connsiteY1339" fmla="*/ 599855 h 4702754"/>
              <a:gd name="connsiteX1340" fmla="*/ 9480703 w 13442696"/>
              <a:gd name="connsiteY1340" fmla="*/ 568693 h 4702754"/>
              <a:gd name="connsiteX1341" fmla="*/ 9441476 w 13442696"/>
              <a:gd name="connsiteY1341" fmla="*/ 571290 h 4702754"/>
              <a:gd name="connsiteX1342" fmla="*/ 9420830 w 13442696"/>
              <a:gd name="connsiteY1342" fmla="*/ 592064 h 4702754"/>
              <a:gd name="connsiteX1343" fmla="*/ 9385731 w 13442696"/>
              <a:gd name="connsiteY1343" fmla="*/ 597258 h 4702754"/>
              <a:gd name="connsiteX1344" fmla="*/ 9371279 w 13442696"/>
              <a:gd name="connsiteY1344" fmla="*/ 586871 h 4702754"/>
              <a:gd name="connsiteX1345" fmla="*/ 9412571 w 13442696"/>
              <a:gd name="connsiteY1345" fmla="*/ 576484 h 4702754"/>
              <a:gd name="connsiteX1346" fmla="*/ 9447669 w 13442696"/>
              <a:gd name="connsiteY1346" fmla="*/ 553113 h 4702754"/>
              <a:gd name="connsiteX1347" fmla="*/ 9464186 w 13442696"/>
              <a:gd name="connsiteY1347" fmla="*/ 547919 h 4702754"/>
              <a:gd name="connsiteX1348" fmla="*/ 9472445 w 13442696"/>
              <a:gd name="connsiteY1348" fmla="*/ 545322 h 4702754"/>
              <a:gd name="connsiteX1349" fmla="*/ 9519931 w 13442696"/>
              <a:gd name="connsiteY1349" fmla="*/ 529742 h 4702754"/>
              <a:gd name="connsiteX1350" fmla="*/ 9497220 w 13442696"/>
              <a:gd name="connsiteY1350" fmla="*/ 511564 h 4702754"/>
              <a:gd name="connsiteX1351" fmla="*/ 9488962 w 13442696"/>
              <a:gd name="connsiteY1351" fmla="*/ 506371 h 4702754"/>
              <a:gd name="connsiteX1352" fmla="*/ 9460057 w 13442696"/>
              <a:gd name="connsiteY1352" fmla="*/ 511564 h 4702754"/>
              <a:gd name="connsiteX1353" fmla="*/ 9472445 w 13442696"/>
              <a:gd name="connsiteY1353" fmla="*/ 524548 h 4702754"/>
              <a:gd name="connsiteX1354" fmla="*/ 9424959 w 13442696"/>
              <a:gd name="connsiteY1354" fmla="*/ 532338 h 4702754"/>
              <a:gd name="connsiteX1355" fmla="*/ 9416700 w 13442696"/>
              <a:gd name="connsiteY1355" fmla="*/ 537532 h 4702754"/>
              <a:gd name="connsiteX1356" fmla="*/ 9416700 w 13442696"/>
              <a:gd name="connsiteY1356" fmla="*/ 547919 h 4702754"/>
              <a:gd name="connsiteX1357" fmla="*/ 9408442 w 13442696"/>
              <a:gd name="connsiteY1357" fmla="*/ 542725 h 4702754"/>
              <a:gd name="connsiteX1358" fmla="*/ 9352697 w 13442696"/>
              <a:gd name="connsiteY1358" fmla="*/ 576484 h 4702754"/>
              <a:gd name="connsiteX1359" fmla="*/ 9344439 w 13442696"/>
              <a:gd name="connsiteY1359" fmla="*/ 576484 h 4702754"/>
              <a:gd name="connsiteX1360" fmla="*/ 9344439 w 13442696"/>
              <a:gd name="connsiteY1360" fmla="*/ 584274 h 4702754"/>
              <a:gd name="connsiteX1361" fmla="*/ 9323793 w 13442696"/>
              <a:gd name="connsiteY1361" fmla="*/ 584274 h 4702754"/>
              <a:gd name="connsiteX1362" fmla="*/ 9292823 w 13442696"/>
              <a:gd name="connsiteY1362" fmla="*/ 602451 h 4702754"/>
              <a:gd name="connsiteX1363" fmla="*/ 9255660 w 13442696"/>
              <a:gd name="connsiteY1363" fmla="*/ 618032 h 4702754"/>
              <a:gd name="connsiteX1364" fmla="*/ 9208174 w 13442696"/>
              <a:gd name="connsiteY1364" fmla="*/ 620629 h 4702754"/>
              <a:gd name="connsiteX1365" fmla="*/ 9199916 w 13442696"/>
              <a:gd name="connsiteY1365" fmla="*/ 628419 h 4702754"/>
              <a:gd name="connsiteX1366" fmla="*/ 9171011 w 13442696"/>
              <a:gd name="connsiteY1366" fmla="*/ 602451 h 4702754"/>
              <a:gd name="connsiteX1367" fmla="*/ 9140042 w 13442696"/>
              <a:gd name="connsiteY1367" fmla="*/ 612838 h 4702754"/>
              <a:gd name="connsiteX1368" fmla="*/ 9137977 w 13442696"/>
              <a:gd name="connsiteY1368" fmla="*/ 615435 h 4702754"/>
              <a:gd name="connsiteX1369" fmla="*/ 9115267 w 13442696"/>
              <a:gd name="connsiteY1369" fmla="*/ 607645 h 4702754"/>
              <a:gd name="connsiteX1370" fmla="*/ 9142107 w 13442696"/>
              <a:gd name="connsiteY1370" fmla="*/ 610242 h 4702754"/>
              <a:gd name="connsiteX1371" fmla="*/ 9179270 w 13442696"/>
              <a:gd name="connsiteY1371" fmla="*/ 573887 h 4702754"/>
              <a:gd name="connsiteX1372" fmla="*/ 9228820 w 13442696"/>
              <a:gd name="connsiteY1372" fmla="*/ 555709 h 4702754"/>
              <a:gd name="connsiteX1373" fmla="*/ 9284565 w 13442696"/>
              <a:gd name="connsiteY1373" fmla="*/ 558306 h 4702754"/>
              <a:gd name="connsiteX1374" fmla="*/ 9323793 w 13442696"/>
              <a:gd name="connsiteY1374" fmla="*/ 547919 h 4702754"/>
              <a:gd name="connsiteX1375" fmla="*/ 9319663 w 13442696"/>
              <a:gd name="connsiteY1375" fmla="*/ 532338 h 4702754"/>
              <a:gd name="connsiteX1376" fmla="*/ 9344439 w 13442696"/>
              <a:gd name="connsiteY1376" fmla="*/ 529742 h 4702754"/>
              <a:gd name="connsiteX1377" fmla="*/ 9334116 w 13442696"/>
              <a:gd name="connsiteY1377" fmla="*/ 514161 h 4702754"/>
              <a:gd name="connsiteX1378" fmla="*/ 9340310 w 13442696"/>
              <a:gd name="connsiteY1378" fmla="*/ 511564 h 4702754"/>
              <a:gd name="connsiteX1379" fmla="*/ 9340310 w 13442696"/>
              <a:gd name="connsiteY1379" fmla="*/ 503774 h 4702754"/>
              <a:gd name="connsiteX1380" fmla="*/ 9356826 w 13442696"/>
              <a:gd name="connsiteY1380" fmla="*/ 511564 h 4702754"/>
              <a:gd name="connsiteX1381" fmla="*/ 9365085 w 13442696"/>
              <a:gd name="connsiteY1381" fmla="*/ 511564 h 4702754"/>
              <a:gd name="connsiteX1382" fmla="*/ 9371279 w 13442696"/>
              <a:gd name="connsiteY1382" fmla="*/ 503774 h 4702754"/>
              <a:gd name="connsiteX1383" fmla="*/ 9352697 w 13442696"/>
              <a:gd name="connsiteY1383" fmla="*/ 488193 h 4702754"/>
              <a:gd name="connsiteX1384" fmla="*/ 9340310 w 13442696"/>
              <a:gd name="connsiteY1384" fmla="*/ 485596 h 4702754"/>
              <a:gd name="connsiteX1385" fmla="*/ 9391925 w 13442696"/>
              <a:gd name="connsiteY1385" fmla="*/ 454435 h 4702754"/>
              <a:gd name="connsiteX1386" fmla="*/ 9365085 w 13442696"/>
              <a:gd name="connsiteY1386" fmla="*/ 451839 h 4702754"/>
              <a:gd name="connsiteX1387" fmla="*/ 9334116 w 13442696"/>
              <a:gd name="connsiteY1387" fmla="*/ 464822 h 4702754"/>
              <a:gd name="connsiteX1388" fmla="*/ 9334116 w 13442696"/>
              <a:gd name="connsiteY1388" fmla="*/ 462226 h 4702754"/>
              <a:gd name="connsiteX1389" fmla="*/ 9309340 w 13442696"/>
              <a:gd name="connsiteY1389" fmla="*/ 464822 h 4702754"/>
              <a:gd name="connsiteX1390" fmla="*/ 9224691 w 13442696"/>
              <a:gd name="connsiteY1390" fmla="*/ 511564 h 4702754"/>
              <a:gd name="connsiteX1391" fmla="*/ 9191657 w 13442696"/>
              <a:gd name="connsiteY1391" fmla="*/ 519354 h 4702754"/>
              <a:gd name="connsiteX1392" fmla="*/ 9179270 w 13442696"/>
              <a:gd name="connsiteY1392" fmla="*/ 532338 h 4702754"/>
              <a:gd name="connsiteX1393" fmla="*/ 9152430 w 13442696"/>
              <a:gd name="connsiteY1393" fmla="*/ 553113 h 4702754"/>
              <a:gd name="connsiteX1394" fmla="*/ 9131784 w 13442696"/>
              <a:gd name="connsiteY1394" fmla="*/ 560903 h 4702754"/>
              <a:gd name="connsiteX1395" fmla="*/ 9107008 w 13442696"/>
              <a:gd name="connsiteY1395" fmla="*/ 581677 h 4702754"/>
              <a:gd name="connsiteX1396" fmla="*/ 9084298 w 13442696"/>
              <a:gd name="connsiteY1396" fmla="*/ 573887 h 4702754"/>
              <a:gd name="connsiteX1397" fmla="*/ 9076039 w 13442696"/>
              <a:gd name="connsiteY1397" fmla="*/ 576484 h 4702754"/>
              <a:gd name="connsiteX1398" fmla="*/ 9088427 w 13442696"/>
              <a:gd name="connsiteY1398" fmla="*/ 589467 h 4702754"/>
              <a:gd name="connsiteX1399" fmla="*/ 9063651 w 13442696"/>
              <a:gd name="connsiteY1399" fmla="*/ 592064 h 4702754"/>
              <a:gd name="connsiteX1400" fmla="*/ 9067781 w 13442696"/>
              <a:gd name="connsiteY1400" fmla="*/ 594661 h 4702754"/>
              <a:gd name="connsiteX1401" fmla="*/ 9043005 w 13442696"/>
              <a:gd name="connsiteY1401" fmla="*/ 594661 h 4702754"/>
              <a:gd name="connsiteX1402" fmla="*/ 9022359 w 13442696"/>
              <a:gd name="connsiteY1402" fmla="*/ 610242 h 4702754"/>
              <a:gd name="connsiteX1403" fmla="*/ 9009971 w 13442696"/>
              <a:gd name="connsiteY1403" fmla="*/ 607645 h 4702754"/>
              <a:gd name="connsiteX1404" fmla="*/ 9009971 w 13442696"/>
              <a:gd name="connsiteY1404" fmla="*/ 636209 h 4702754"/>
              <a:gd name="connsiteX1405" fmla="*/ 8950098 w 13442696"/>
              <a:gd name="connsiteY1405" fmla="*/ 651790 h 4702754"/>
              <a:gd name="connsiteX1406" fmla="*/ 8950098 w 13442696"/>
              <a:gd name="connsiteY1406" fmla="*/ 659580 h 4702754"/>
              <a:gd name="connsiteX1407" fmla="*/ 8873707 w 13442696"/>
              <a:gd name="connsiteY1407" fmla="*/ 677758 h 4702754"/>
              <a:gd name="connsiteX1408" fmla="*/ 8863384 w 13442696"/>
              <a:gd name="connsiteY1408" fmla="*/ 695935 h 4702754"/>
              <a:gd name="connsiteX1409" fmla="*/ 8850996 w 13442696"/>
              <a:gd name="connsiteY1409" fmla="*/ 698532 h 4702754"/>
              <a:gd name="connsiteX1410" fmla="*/ 8838609 w 13442696"/>
              <a:gd name="connsiteY1410" fmla="*/ 711516 h 4702754"/>
              <a:gd name="connsiteX1411" fmla="*/ 8809704 w 13442696"/>
              <a:gd name="connsiteY1411" fmla="*/ 719306 h 4702754"/>
              <a:gd name="connsiteX1412" fmla="*/ 8799381 w 13442696"/>
              <a:gd name="connsiteY1412" fmla="*/ 716709 h 4702754"/>
              <a:gd name="connsiteX1413" fmla="*/ 8782864 w 13442696"/>
              <a:gd name="connsiteY1413" fmla="*/ 734887 h 4702754"/>
              <a:gd name="connsiteX1414" fmla="*/ 8766347 w 13442696"/>
              <a:gd name="connsiteY1414" fmla="*/ 737483 h 4702754"/>
              <a:gd name="connsiteX1415" fmla="*/ 8766347 w 13442696"/>
              <a:gd name="connsiteY1415" fmla="*/ 747871 h 4702754"/>
              <a:gd name="connsiteX1416" fmla="*/ 8617695 w 13442696"/>
              <a:gd name="connsiteY1416" fmla="*/ 825774 h 4702754"/>
              <a:gd name="connsiteX1417" fmla="*/ 8611501 w 13442696"/>
              <a:gd name="connsiteY1417" fmla="*/ 843951 h 4702754"/>
              <a:gd name="connsiteX1418" fmla="*/ 8638341 w 13442696"/>
              <a:gd name="connsiteY1418" fmla="*/ 841354 h 4702754"/>
              <a:gd name="connsiteX1419" fmla="*/ 8625953 w 13442696"/>
              <a:gd name="connsiteY1419" fmla="*/ 854338 h 4702754"/>
              <a:gd name="connsiteX1420" fmla="*/ 8553692 w 13442696"/>
              <a:gd name="connsiteY1420" fmla="*/ 895887 h 4702754"/>
              <a:gd name="connsiteX1421" fmla="*/ 8533046 w 13442696"/>
              <a:gd name="connsiteY1421" fmla="*/ 898483 h 4702754"/>
              <a:gd name="connsiteX1422" fmla="*/ 8537175 w 13442696"/>
              <a:gd name="connsiteY1422" fmla="*/ 880306 h 4702754"/>
              <a:gd name="connsiteX1423" fmla="*/ 8481431 w 13442696"/>
              <a:gd name="connsiteY1423" fmla="*/ 895887 h 4702754"/>
              <a:gd name="connsiteX1424" fmla="*/ 8481431 w 13442696"/>
              <a:gd name="connsiteY1424" fmla="*/ 901080 h 4702754"/>
              <a:gd name="connsiteX1425" fmla="*/ 8464914 w 13442696"/>
              <a:gd name="connsiteY1425" fmla="*/ 903677 h 4702754"/>
              <a:gd name="connsiteX1426" fmla="*/ 8460784 w 13442696"/>
              <a:gd name="connsiteY1426" fmla="*/ 903677 h 4702754"/>
              <a:gd name="connsiteX1427" fmla="*/ 8456655 w 13442696"/>
              <a:gd name="connsiteY1427" fmla="*/ 903677 h 4702754"/>
              <a:gd name="connsiteX1428" fmla="*/ 8440138 w 13442696"/>
              <a:gd name="connsiteY1428" fmla="*/ 908870 h 4702754"/>
              <a:gd name="connsiteX1429" fmla="*/ 8450461 w 13442696"/>
              <a:gd name="connsiteY1429" fmla="*/ 914064 h 4702754"/>
              <a:gd name="connsiteX1430" fmla="*/ 8421557 w 13442696"/>
              <a:gd name="connsiteY1430" fmla="*/ 932241 h 4702754"/>
              <a:gd name="connsiteX1431" fmla="*/ 8421557 w 13442696"/>
              <a:gd name="connsiteY1431" fmla="*/ 942628 h 4702754"/>
              <a:gd name="connsiteX1432" fmla="*/ 8396781 w 13442696"/>
              <a:gd name="connsiteY1432" fmla="*/ 940032 h 4702754"/>
              <a:gd name="connsiteX1433" fmla="*/ 8376135 w 13442696"/>
              <a:gd name="connsiteY1433" fmla="*/ 963403 h 4702754"/>
              <a:gd name="connsiteX1434" fmla="*/ 8400911 w 13442696"/>
              <a:gd name="connsiteY1434" fmla="*/ 973790 h 4702754"/>
              <a:gd name="connsiteX1435" fmla="*/ 8409169 w 13442696"/>
              <a:gd name="connsiteY1435" fmla="*/ 968596 h 4702754"/>
              <a:gd name="connsiteX1436" fmla="*/ 8400911 w 13442696"/>
              <a:gd name="connsiteY1436" fmla="*/ 986773 h 4702754"/>
              <a:gd name="connsiteX1437" fmla="*/ 8392652 w 13442696"/>
              <a:gd name="connsiteY1437" fmla="*/ 989370 h 4702754"/>
              <a:gd name="connsiteX1438" fmla="*/ 8332779 w 13442696"/>
              <a:gd name="connsiteY1438" fmla="*/ 986773 h 4702754"/>
              <a:gd name="connsiteX1439" fmla="*/ 8293551 w 13442696"/>
              <a:gd name="connsiteY1439" fmla="*/ 999757 h 4702754"/>
              <a:gd name="connsiteX1440" fmla="*/ 8287357 w 13442696"/>
              <a:gd name="connsiteY1440" fmla="*/ 1002354 h 4702754"/>
              <a:gd name="connsiteX1441" fmla="*/ 8328649 w 13442696"/>
              <a:gd name="connsiteY1441" fmla="*/ 1004951 h 4702754"/>
              <a:gd name="connsiteX1442" fmla="*/ 8409169 w 13442696"/>
              <a:gd name="connsiteY1442" fmla="*/ 1017935 h 4702754"/>
              <a:gd name="connsiteX1443" fmla="*/ 8425686 w 13442696"/>
              <a:gd name="connsiteY1443" fmla="*/ 1010144 h 4702754"/>
              <a:gd name="connsiteX1444" fmla="*/ 8456655 w 13442696"/>
              <a:gd name="connsiteY1444" fmla="*/ 1002354 h 4702754"/>
              <a:gd name="connsiteX1445" fmla="*/ 8450461 w 13442696"/>
              <a:gd name="connsiteY1445" fmla="*/ 991967 h 4702754"/>
              <a:gd name="connsiteX1446" fmla="*/ 8533046 w 13442696"/>
              <a:gd name="connsiteY1446" fmla="*/ 965999 h 4702754"/>
              <a:gd name="connsiteX1447" fmla="*/ 8533046 w 13442696"/>
              <a:gd name="connsiteY1447" fmla="*/ 955612 h 4702754"/>
              <a:gd name="connsiteX1448" fmla="*/ 8599113 w 13442696"/>
              <a:gd name="connsiteY1448" fmla="*/ 937435 h 4702754"/>
              <a:gd name="connsiteX1449" fmla="*/ 8617695 w 13442696"/>
              <a:gd name="connsiteY1449" fmla="*/ 929645 h 4702754"/>
              <a:gd name="connsiteX1450" fmla="*/ 8617695 w 13442696"/>
              <a:gd name="connsiteY1450" fmla="*/ 924451 h 4702754"/>
              <a:gd name="connsiteX1451" fmla="*/ 8605307 w 13442696"/>
              <a:gd name="connsiteY1451" fmla="*/ 919257 h 4702754"/>
              <a:gd name="connsiteX1452" fmla="*/ 8588790 w 13442696"/>
              <a:gd name="connsiteY1452" fmla="*/ 924451 h 4702754"/>
              <a:gd name="connsiteX1453" fmla="*/ 8597049 w 13442696"/>
              <a:gd name="connsiteY1453" fmla="*/ 911467 h 4702754"/>
              <a:gd name="connsiteX1454" fmla="*/ 8630083 w 13442696"/>
              <a:gd name="connsiteY1454" fmla="*/ 919257 h 4702754"/>
              <a:gd name="connsiteX1455" fmla="*/ 8685827 w 13442696"/>
              <a:gd name="connsiteY1455" fmla="*/ 888096 h 4702754"/>
              <a:gd name="connsiteX1456" fmla="*/ 8716796 w 13442696"/>
              <a:gd name="connsiteY1456" fmla="*/ 875112 h 4702754"/>
              <a:gd name="connsiteX1457" fmla="*/ 8725055 w 13442696"/>
              <a:gd name="connsiteY1457" fmla="*/ 885499 h 4702754"/>
              <a:gd name="connsiteX1458" fmla="*/ 8739507 w 13442696"/>
              <a:gd name="connsiteY1458" fmla="*/ 901080 h 4702754"/>
              <a:gd name="connsiteX1459" fmla="*/ 8718861 w 13442696"/>
              <a:gd name="connsiteY1459" fmla="*/ 908870 h 4702754"/>
              <a:gd name="connsiteX1460" fmla="*/ 8710603 w 13442696"/>
              <a:gd name="connsiteY1460" fmla="*/ 914064 h 4702754"/>
              <a:gd name="connsiteX1461" fmla="*/ 8710603 w 13442696"/>
              <a:gd name="connsiteY1461" fmla="*/ 919257 h 4702754"/>
              <a:gd name="connsiteX1462" fmla="*/ 8733313 w 13442696"/>
              <a:gd name="connsiteY1462" fmla="*/ 919257 h 4702754"/>
              <a:gd name="connsiteX1463" fmla="*/ 8751895 w 13442696"/>
              <a:gd name="connsiteY1463" fmla="*/ 906274 h 4702754"/>
              <a:gd name="connsiteX1464" fmla="*/ 8778735 w 13442696"/>
              <a:gd name="connsiteY1464" fmla="*/ 895887 h 4702754"/>
              <a:gd name="connsiteX1465" fmla="*/ 8706473 w 13442696"/>
              <a:gd name="connsiteY1465" fmla="*/ 942628 h 4702754"/>
              <a:gd name="connsiteX1466" fmla="*/ 8673440 w 13442696"/>
              <a:gd name="connsiteY1466" fmla="*/ 937435 h 4702754"/>
              <a:gd name="connsiteX1467" fmla="*/ 8638341 w 13442696"/>
              <a:gd name="connsiteY1467" fmla="*/ 945225 h 4702754"/>
              <a:gd name="connsiteX1468" fmla="*/ 8632147 w 13442696"/>
              <a:gd name="connsiteY1468" fmla="*/ 947822 h 4702754"/>
              <a:gd name="connsiteX1469" fmla="*/ 8650729 w 13442696"/>
              <a:gd name="connsiteY1469" fmla="*/ 947822 h 4702754"/>
              <a:gd name="connsiteX1470" fmla="*/ 8611501 w 13442696"/>
              <a:gd name="connsiteY1470" fmla="*/ 971193 h 4702754"/>
              <a:gd name="connsiteX1471" fmla="*/ 8625953 w 13442696"/>
              <a:gd name="connsiteY1471" fmla="*/ 976386 h 4702754"/>
              <a:gd name="connsiteX1472" fmla="*/ 8661052 w 13442696"/>
              <a:gd name="connsiteY1472" fmla="*/ 965999 h 4702754"/>
              <a:gd name="connsiteX1473" fmla="*/ 8650729 w 13442696"/>
              <a:gd name="connsiteY1473" fmla="*/ 978983 h 4702754"/>
              <a:gd name="connsiteX1474" fmla="*/ 8611501 w 13442696"/>
              <a:gd name="connsiteY1474" fmla="*/ 989370 h 4702754"/>
              <a:gd name="connsiteX1475" fmla="*/ 8597049 w 13442696"/>
              <a:gd name="connsiteY1475" fmla="*/ 1010144 h 4702754"/>
              <a:gd name="connsiteX1476" fmla="*/ 8630083 w 13442696"/>
              <a:gd name="connsiteY1476" fmla="*/ 1002354 h 4702754"/>
              <a:gd name="connsiteX1477" fmla="*/ 8642470 w 13442696"/>
              <a:gd name="connsiteY1477" fmla="*/ 997161 h 4702754"/>
              <a:gd name="connsiteX1478" fmla="*/ 8663116 w 13442696"/>
              <a:gd name="connsiteY1478" fmla="*/ 989370 h 4702754"/>
              <a:gd name="connsiteX1479" fmla="*/ 8673440 w 13442696"/>
              <a:gd name="connsiteY1479" fmla="*/ 989370 h 4702754"/>
              <a:gd name="connsiteX1480" fmla="*/ 8661052 w 13442696"/>
              <a:gd name="connsiteY1480" fmla="*/ 997161 h 4702754"/>
              <a:gd name="connsiteX1481" fmla="*/ 8737443 w 13442696"/>
              <a:gd name="connsiteY1481" fmla="*/ 986773 h 4702754"/>
              <a:gd name="connsiteX1482" fmla="*/ 8786993 w 13442696"/>
              <a:gd name="connsiteY1482" fmla="*/ 978983 h 4702754"/>
              <a:gd name="connsiteX1483" fmla="*/ 8782864 w 13442696"/>
              <a:gd name="connsiteY1483" fmla="*/ 955612 h 4702754"/>
              <a:gd name="connsiteX1484" fmla="*/ 8803510 w 13442696"/>
              <a:gd name="connsiteY1484" fmla="*/ 950419 h 4702754"/>
              <a:gd name="connsiteX1485" fmla="*/ 8830350 w 13442696"/>
              <a:gd name="connsiteY1485" fmla="*/ 958209 h 4702754"/>
              <a:gd name="connsiteX1486" fmla="*/ 8850996 w 13442696"/>
              <a:gd name="connsiteY1486" fmla="*/ 955612 h 4702754"/>
              <a:gd name="connsiteX1487" fmla="*/ 8855125 w 13442696"/>
              <a:gd name="connsiteY1487" fmla="*/ 942628 h 4702754"/>
              <a:gd name="connsiteX1488" fmla="*/ 8906741 w 13442696"/>
              <a:gd name="connsiteY1488" fmla="*/ 929645 h 4702754"/>
              <a:gd name="connsiteX1489" fmla="*/ 8902612 w 13442696"/>
              <a:gd name="connsiteY1489" fmla="*/ 924451 h 4702754"/>
              <a:gd name="connsiteX1490" fmla="*/ 8945968 w 13442696"/>
              <a:gd name="connsiteY1490" fmla="*/ 908870 h 4702754"/>
              <a:gd name="connsiteX1491" fmla="*/ 8945968 w 13442696"/>
              <a:gd name="connsiteY1491" fmla="*/ 898483 h 4702754"/>
              <a:gd name="connsiteX1492" fmla="*/ 8979002 w 13442696"/>
              <a:gd name="connsiteY1492" fmla="*/ 893290 h 4702754"/>
              <a:gd name="connsiteX1493" fmla="*/ 9024424 w 13442696"/>
              <a:gd name="connsiteY1493" fmla="*/ 862128 h 4702754"/>
              <a:gd name="connsiteX1494" fmla="*/ 9043005 w 13442696"/>
              <a:gd name="connsiteY1494" fmla="*/ 854338 h 4702754"/>
              <a:gd name="connsiteX1495" fmla="*/ 9047135 w 13442696"/>
              <a:gd name="connsiteY1495" fmla="*/ 869919 h 4702754"/>
              <a:gd name="connsiteX1496" fmla="*/ 9073974 w 13442696"/>
              <a:gd name="connsiteY1496" fmla="*/ 877709 h 4702754"/>
              <a:gd name="connsiteX1497" fmla="*/ 9063651 w 13442696"/>
              <a:gd name="connsiteY1497" fmla="*/ 882903 h 4702754"/>
              <a:gd name="connsiteX1498" fmla="*/ 9088427 w 13442696"/>
              <a:gd name="connsiteY1498" fmla="*/ 888096 h 4702754"/>
              <a:gd name="connsiteX1499" fmla="*/ 9115267 w 13442696"/>
              <a:gd name="connsiteY1499" fmla="*/ 872516 h 4702754"/>
              <a:gd name="connsiteX1500" fmla="*/ 9111138 w 13442696"/>
              <a:gd name="connsiteY1500" fmla="*/ 851741 h 4702754"/>
              <a:gd name="connsiteX1501" fmla="*/ 9107008 w 13442696"/>
              <a:gd name="connsiteY1501" fmla="*/ 851741 h 4702754"/>
              <a:gd name="connsiteX1502" fmla="*/ 9131784 w 13442696"/>
              <a:gd name="connsiteY1502" fmla="*/ 843951 h 4702754"/>
              <a:gd name="connsiteX1503" fmla="*/ 9131784 w 13442696"/>
              <a:gd name="connsiteY1503" fmla="*/ 849145 h 4702754"/>
              <a:gd name="connsiteX1504" fmla="*/ 9140042 w 13442696"/>
              <a:gd name="connsiteY1504" fmla="*/ 851741 h 4702754"/>
              <a:gd name="connsiteX1505" fmla="*/ 9183399 w 13442696"/>
              <a:gd name="connsiteY1505" fmla="*/ 841354 h 4702754"/>
              <a:gd name="connsiteX1506" fmla="*/ 9183399 w 13442696"/>
              <a:gd name="connsiteY1506" fmla="*/ 851741 h 4702754"/>
              <a:gd name="connsiteX1507" fmla="*/ 9191657 w 13442696"/>
              <a:gd name="connsiteY1507" fmla="*/ 856935 h 4702754"/>
              <a:gd name="connsiteX1508" fmla="*/ 9208174 w 13442696"/>
              <a:gd name="connsiteY1508" fmla="*/ 846548 h 4702754"/>
              <a:gd name="connsiteX1509" fmla="*/ 9191657 w 13442696"/>
              <a:gd name="connsiteY1509" fmla="*/ 833564 h 4702754"/>
              <a:gd name="connsiteX1510" fmla="*/ 9191657 w 13442696"/>
              <a:gd name="connsiteY1510" fmla="*/ 820580 h 4702754"/>
              <a:gd name="connsiteX1511" fmla="*/ 9224691 w 13442696"/>
              <a:gd name="connsiteY1511" fmla="*/ 817983 h 4702754"/>
              <a:gd name="connsiteX1512" fmla="*/ 9228820 w 13442696"/>
              <a:gd name="connsiteY1512" fmla="*/ 802403 h 4702754"/>
              <a:gd name="connsiteX1513" fmla="*/ 9259790 w 13442696"/>
              <a:gd name="connsiteY1513" fmla="*/ 799806 h 4702754"/>
              <a:gd name="connsiteX1514" fmla="*/ 9243273 w 13442696"/>
              <a:gd name="connsiteY1514" fmla="*/ 792016 h 4702754"/>
              <a:gd name="connsiteX1515" fmla="*/ 9272177 w 13442696"/>
              <a:gd name="connsiteY1515" fmla="*/ 776435 h 4702754"/>
              <a:gd name="connsiteX1516" fmla="*/ 9272177 w 13442696"/>
              <a:gd name="connsiteY1516" fmla="*/ 779032 h 4702754"/>
              <a:gd name="connsiteX1517" fmla="*/ 9280436 w 13442696"/>
              <a:gd name="connsiteY1517" fmla="*/ 779032 h 4702754"/>
              <a:gd name="connsiteX1518" fmla="*/ 9281984 w 13442696"/>
              <a:gd name="connsiteY1518" fmla="*/ 777084 h 4702754"/>
              <a:gd name="connsiteX1519" fmla="*/ 9288694 w 13442696"/>
              <a:gd name="connsiteY1519" fmla="*/ 768645 h 4702754"/>
              <a:gd name="connsiteX1520" fmla="*/ 9295146 w 13442696"/>
              <a:gd name="connsiteY1520" fmla="*/ 769618 h 4702754"/>
              <a:gd name="connsiteX1521" fmla="*/ 9340310 w 13442696"/>
              <a:gd name="connsiteY1521" fmla="*/ 776435 h 4702754"/>
              <a:gd name="connsiteX1522" fmla="*/ 9348568 w 13442696"/>
              <a:gd name="connsiteY1522" fmla="*/ 776435 h 4702754"/>
              <a:gd name="connsiteX1523" fmla="*/ 9334116 w 13442696"/>
              <a:gd name="connsiteY1523" fmla="*/ 766048 h 4702754"/>
              <a:gd name="connsiteX1524" fmla="*/ 9309340 w 13442696"/>
              <a:gd name="connsiteY1524" fmla="*/ 766048 h 4702754"/>
              <a:gd name="connsiteX1525" fmla="*/ 9327922 w 13442696"/>
              <a:gd name="connsiteY1525" fmla="*/ 742677 h 4702754"/>
              <a:gd name="connsiteX1526" fmla="*/ 9373343 w 13442696"/>
              <a:gd name="connsiteY1526" fmla="*/ 729693 h 4702754"/>
              <a:gd name="connsiteX1527" fmla="*/ 9371279 w 13442696"/>
              <a:gd name="connsiteY1527" fmla="*/ 724500 h 4702754"/>
              <a:gd name="connsiteX1528" fmla="*/ 9385731 w 13442696"/>
              <a:gd name="connsiteY1528" fmla="*/ 711516 h 4702754"/>
              <a:gd name="connsiteX1529" fmla="*/ 9404313 w 13442696"/>
              <a:gd name="connsiteY1529" fmla="*/ 716709 h 4702754"/>
              <a:gd name="connsiteX1530" fmla="*/ 9420830 w 13442696"/>
              <a:gd name="connsiteY1530" fmla="*/ 698532 h 4702754"/>
              <a:gd name="connsiteX1531" fmla="*/ 9441476 w 13442696"/>
              <a:gd name="connsiteY1531" fmla="*/ 693338 h 4702754"/>
              <a:gd name="connsiteX1532" fmla="*/ 9447669 w 13442696"/>
              <a:gd name="connsiteY1532" fmla="*/ 669967 h 4702754"/>
              <a:gd name="connsiteX1533" fmla="*/ 9472445 w 13442696"/>
              <a:gd name="connsiteY1533" fmla="*/ 662177 h 4702754"/>
              <a:gd name="connsiteX1534" fmla="*/ 9488962 w 13442696"/>
              <a:gd name="connsiteY1534" fmla="*/ 680354 h 4702754"/>
              <a:gd name="connsiteX1535" fmla="*/ 9495156 w 13442696"/>
              <a:gd name="connsiteY1535" fmla="*/ 677758 h 4702754"/>
              <a:gd name="connsiteX1536" fmla="*/ 9513737 w 13442696"/>
              <a:gd name="connsiteY1536" fmla="*/ 669967 h 4702754"/>
              <a:gd name="connsiteX1537" fmla="*/ 9497220 w 13442696"/>
              <a:gd name="connsiteY1537" fmla="*/ 659580 h 4702754"/>
              <a:gd name="connsiteX1538" fmla="*/ 9509608 w 13442696"/>
              <a:gd name="connsiteY1538" fmla="*/ 651790 h 4702754"/>
              <a:gd name="connsiteX1539" fmla="*/ 9505479 w 13442696"/>
              <a:gd name="connsiteY1539" fmla="*/ 644000 h 4702754"/>
              <a:gd name="connsiteX1540" fmla="*/ 9526125 w 13442696"/>
              <a:gd name="connsiteY1540" fmla="*/ 644000 h 4702754"/>
              <a:gd name="connsiteX1541" fmla="*/ 9540577 w 13442696"/>
              <a:gd name="connsiteY1541" fmla="*/ 636209 h 4702754"/>
              <a:gd name="connsiteX1542" fmla="*/ 9526125 w 13442696"/>
              <a:gd name="connsiteY1542" fmla="*/ 625822 h 4702754"/>
              <a:gd name="connsiteX1543" fmla="*/ 9561223 w 13442696"/>
              <a:gd name="connsiteY1543" fmla="*/ 605048 h 4702754"/>
              <a:gd name="connsiteX1544" fmla="*/ 9596322 w 13442696"/>
              <a:gd name="connsiteY1544" fmla="*/ 602451 h 4702754"/>
              <a:gd name="connsiteX1545" fmla="*/ 9610774 w 13442696"/>
              <a:gd name="connsiteY1545" fmla="*/ 592064 h 4702754"/>
              <a:gd name="connsiteX1546" fmla="*/ 9590128 w 13442696"/>
              <a:gd name="connsiteY1546" fmla="*/ 584274 h 4702754"/>
              <a:gd name="connsiteX1547" fmla="*/ 9577740 w 13442696"/>
              <a:gd name="connsiteY1547" fmla="*/ 592064 h 4702754"/>
              <a:gd name="connsiteX1548" fmla="*/ 9585999 w 13442696"/>
              <a:gd name="connsiteY1548" fmla="*/ 579080 h 4702754"/>
              <a:gd name="connsiteX1549" fmla="*/ 9561223 w 13442696"/>
              <a:gd name="connsiteY1549" fmla="*/ 576484 h 4702754"/>
              <a:gd name="connsiteX1550" fmla="*/ 9585999 w 13442696"/>
              <a:gd name="connsiteY1550" fmla="*/ 573887 h 4702754"/>
              <a:gd name="connsiteX1551" fmla="*/ 9598386 w 13442696"/>
              <a:gd name="connsiteY1551" fmla="*/ 573887 h 4702754"/>
              <a:gd name="connsiteX1552" fmla="*/ 9614903 w 13442696"/>
              <a:gd name="connsiteY1552" fmla="*/ 581677 h 4702754"/>
              <a:gd name="connsiteX1553" fmla="*/ 9641743 w 13442696"/>
              <a:gd name="connsiteY1553" fmla="*/ 563500 h 4702754"/>
              <a:gd name="connsiteX1554" fmla="*/ 9668583 w 13442696"/>
              <a:gd name="connsiteY1554" fmla="*/ 573887 h 4702754"/>
              <a:gd name="connsiteX1555" fmla="*/ 9689229 w 13442696"/>
              <a:gd name="connsiteY1555" fmla="*/ 563500 h 4702754"/>
              <a:gd name="connsiteX1556" fmla="*/ 9660325 w 13442696"/>
              <a:gd name="connsiteY1556" fmla="*/ 560903 h 4702754"/>
              <a:gd name="connsiteX1557" fmla="*/ 9660325 w 13442696"/>
              <a:gd name="connsiteY1557" fmla="*/ 553113 h 4702754"/>
              <a:gd name="connsiteX1558" fmla="*/ 9637614 w 13442696"/>
              <a:gd name="connsiteY1558" fmla="*/ 555709 h 4702754"/>
              <a:gd name="connsiteX1559" fmla="*/ 9654131 w 13442696"/>
              <a:gd name="connsiteY1559" fmla="*/ 542725 h 4702754"/>
              <a:gd name="connsiteX1560" fmla="*/ 9672712 w 13442696"/>
              <a:gd name="connsiteY1560" fmla="*/ 547919 h 4702754"/>
              <a:gd name="connsiteX1561" fmla="*/ 9695423 w 13442696"/>
              <a:gd name="connsiteY1561" fmla="*/ 532338 h 4702754"/>
              <a:gd name="connsiteX1562" fmla="*/ 9695423 w 13442696"/>
              <a:gd name="connsiteY1562" fmla="*/ 527145 h 4702754"/>
              <a:gd name="connsiteX1563" fmla="*/ 9674777 w 13442696"/>
              <a:gd name="connsiteY1563" fmla="*/ 529742 h 4702754"/>
              <a:gd name="connsiteX1564" fmla="*/ 9683035 w 13442696"/>
              <a:gd name="connsiteY1564" fmla="*/ 516758 h 4702754"/>
              <a:gd name="connsiteX1565" fmla="*/ 9773878 w 13442696"/>
              <a:gd name="connsiteY1565" fmla="*/ 457032 h 4702754"/>
              <a:gd name="connsiteX1566" fmla="*/ 9811041 w 13442696"/>
              <a:gd name="connsiteY1566" fmla="*/ 451839 h 4702754"/>
              <a:gd name="connsiteX1567" fmla="*/ 9842011 w 13442696"/>
              <a:gd name="connsiteY1567" fmla="*/ 425871 h 4702754"/>
              <a:gd name="connsiteX1568" fmla="*/ 9875044 w 13442696"/>
              <a:gd name="connsiteY1568" fmla="*/ 425871 h 4702754"/>
              <a:gd name="connsiteX1569" fmla="*/ 9897755 w 13442696"/>
              <a:gd name="connsiteY1569" fmla="*/ 425871 h 4702754"/>
              <a:gd name="connsiteX1570" fmla="*/ 9842011 w 13442696"/>
              <a:gd name="connsiteY1570" fmla="*/ 457032 h 4702754"/>
              <a:gd name="connsiteX1571" fmla="*/ 9854398 w 13442696"/>
              <a:gd name="connsiteY1571" fmla="*/ 462226 h 4702754"/>
              <a:gd name="connsiteX1572" fmla="*/ 9790395 w 13442696"/>
              <a:gd name="connsiteY1572" fmla="*/ 503774 h 4702754"/>
              <a:gd name="connsiteX1573" fmla="*/ 9749103 w 13442696"/>
              <a:gd name="connsiteY1573" fmla="*/ 503774 h 4702754"/>
              <a:gd name="connsiteX1574" fmla="*/ 9744974 w 13442696"/>
              <a:gd name="connsiteY1574" fmla="*/ 503774 h 4702754"/>
              <a:gd name="connsiteX1575" fmla="*/ 9747038 w 13442696"/>
              <a:gd name="connsiteY1575" fmla="*/ 506371 h 4702754"/>
              <a:gd name="connsiteX1576" fmla="*/ 9738780 w 13442696"/>
              <a:gd name="connsiteY1576" fmla="*/ 514161 h 4702754"/>
              <a:gd name="connsiteX1577" fmla="*/ 9790395 w 13442696"/>
              <a:gd name="connsiteY1577" fmla="*/ 506371 h 4702754"/>
              <a:gd name="connsiteX1578" fmla="*/ 9744974 w 13442696"/>
              <a:gd name="connsiteY1578" fmla="*/ 542725 h 4702754"/>
              <a:gd name="connsiteX1579" fmla="*/ 9726392 w 13442696"/>
              <a:gd name="connsiteY1579" fmla="*/ 545322 h 4702754"/>
              <a:gd name="connsiteX1580" fmla="*/ 9732586 w 13442696"/>
              <a:gd name="connsiteY1580" fmla="*/ 547919 h 4702754"/>
              <a:gd name="connsiteX1581" fmla="*/ 9709875 w 13442696"/>
              <a:gd name="connsiteY1581" fmla="*/ 568693 h 4702754"/>
              <a:gd name="connsiteX1582" fmla="*/ 9695423 w 13442696"/>
              <a:gd name="connsiteY1582" fmla="*/ 566096 h 4702754"/>
              <a:gd name="connsiteX1583" fmla="*/ 9674777 w 13442696"/>
              <a:gd name="connsiteY1583" fmla="*/ 576484 h 4702754"/>
              <a:gd name="connsiteX1584" fmla="*/ 9693358 w 13442696"/>
              <a:gd name="connsiteY1584" fmla="*/ 584274 h 4702754"/>
              <a:gd name="connsiteX1585" fmla="*/ 9672712 w 13442696"/>
              <a:gd name="connsiteY1585" fmla="*/ 592064 h 4702754"/>
              <a:gd name="connsiteX1586" fmla="*/ 9616968 w 13442696"/>
              <a:gd name="connsiteY1586" fmla="*/ 641403 h 4702754"/>
              <a:gd name="connsiteX1587" fmla="*/ 9629355 w 13442696"/>
              <a:gd name="connsiteY1587" fmla="*/ 641403 h 4702754"/>
              <a:gd name="connsiteX1588" fmla="*/ 9625226 w 13442696"/>
              <a:gd name="connsiteY1588" fmla="*/ 659580 h 4702754"/>
              <a:gd name="connsiteX1589" fmla="*/ 9616968 w 13442696"/>
              <a:gd name="connsiteY1589" fmla="*/ 649193 h 4702754"/>
              <a:gd name="connsiteX1590" fmla="*/ 9583934 w 13442696"/>
              <a:gd name="connsiteY1590" fmla="*/ 667371 h 4702754"/>
              <a:gd name="connsiteX1591" fmla="*/ 9585999 w 13442696"/>
              <a:gd name="connsiteY1591" fmla="*/ 677758 h 4702754"/>
              <a:gd name="connsiteX1592" fmla="*/ 9548836 w 13442696"/>
              <a:gd name="connsiteY1592" fmla="*/ 685548 h 4702754"/>
              <a:gd name="connsiteX1593" fmla="*/ 9544706 w 13442696"/>
              <a:gd name="connsiteY1593" fmla="*/ 695935 h 4702754"/>
              <a:gd name="connsiteX1594" fmla="*/ 9497220 w 13442696"/>
              <a:gd name="connsiteY1594" fmla="*/ 714112 h 4702754"/>
              <a:gd name="connsiteX1595" fmla="*/ 9513737 w 13442696"/>
              <a:gd name="connsiteY1595" fmla="*/ 729693 h 4702754"/>
              <a:gd name="connsiteX1596" fmla="*/ 9484833 w 13442696"/>
              <a:gd name="connsiteY1596" fmla="*/ 740080 h 4702754"/>
              <a:gd name="connsiteX1597" fmla="*/ 9472445 w 13442696"/>
              <a:gd name="connsiteY1597" fmla="*/ 753064 h 4702754"/>
              <a:gd name="connsiteX1598" fmla="*/ 9441476 w 13442696"/>
              <a:gd name="connsiteY1598" fmla="*/ 760854 h 4702754"/>
              <a:gd name="connsiteX1599" fmla="*/ 9437346 w 13442696"/>
              <a:gd name="connsiteY1599" fmla="*/ 771241 h 4702754"/>
              <a:gd name="connsiteX1600" fmla="*/ 9385731 w 13442696"/>
              <a:gd name="connsiteY1600" fmla="*/ 802403 h 4702754"/>
              <a:gd name="connsiteX1601" fmla="*/ 9307276 w 13442696"/>
              <a:gd name="connsiteY1601" fmla="*/ 841354 h 4702754"/>
              <a:gd name="connsiteX1602" fmla="*/ 9255660 w 13442696"/>
              <a:gd name="connsiteY1602" fmla="*/ 869919 h 4702754"/>
              <a:gd name="connsiteX1603" fmla="*/ 9208174 w 13442696"/>
              <a:gd name="connsiteY1603" fmla="*/ 906274 h 4702754"/>
              <a:gd name="connsiteX1604" fmla="*/ 9191657 w 13442696"/>
              <a:gd name="connsiteY1604" fmla="*/ 901080 h 4702754"/>
              <a:gd name="connsiteX1605" fmla="*/ 9179270 w 13442696"/>
              <a:gd name="connsiteY1605" fmla="*/ 911467 h 4702754"/>
              <a:gd name="connsiteX1606" fmla="*/ 9208174 w 13442696"/>
              <a:gd name="connsiteY1606" fmla="*/ 916661 h 4702754"/>
              <a:gd name="connsiteX1607" fmla="*/ 9148301 w 13442696"/>
              <a:gd name="connsiteY1607" fmla="*/ 924451 h 4702754"/>
              <a:gd name="connsiteX1608" fmla="*/ 9144171 w 13442696"/>
              <a:gd name="connsiteY1608" fmla="*/ 932241 h 4702754"/>
              <a:gd name="connsiteX1609" fmla="*/ 9173076 w 13442696"/>
              <a:gd name="connsiteY1609" fmla="*/ 937435 h 4702754"/>
              <a:gd name="connsiteX1610" fmla="*/ 9228820 w 13442696"/>
              <a:gd name="connsiteY1610" fmla="*/ 924451 h 4702754"/>
              <a:gd name="connsiteX1611" fmla="*/ 9284565 w 13442696"/>
              <a:gd name="connsiteY1611" fmla="*/ 919257 h 4702754"/>
              <a:gd name="connsiteX1612" fmla="*/ 9292823 w 13442696"/>
              <a:gd name="connsiteY1612" fmla="*/ 911467 h 4702754"/>
              <a:gd name="connsiteX1613" fmla="*/ 9284565 w 13442696"/>
              <a:gd name="connsiteY1613" fmla="*/ 903677 h 4702754"/>
              <a:gd name="connsiteX1614" fmla="*/ 9334116 w 13442696"/>
              <a:gd name="connsiteY1614" fmla="*/ 903677 h 4702754"/>
              <a:gd name="connsiteX1615" fmla="*/ 9334116 w 13442696"/>
              <a:gd name="connsiteY1615" fmla="*/ 908870 h 4702754"/>
              <a:gd name="connsiteX1616" fmla="*/ 9309340 w 13442696"/>
              <a:gd name="connsiteY1616" fmla="*/ 911467 h 4702754"/>
              <a:gd name="connsiteX1617" fmla="*/ 9319663 w 13442696"/>
              <a:gd name="connsiteY1617" fmla="*/ 916661 h 4702754"/>
              <a:gd name="connsiteX1618" fmla="*/ 9435282 w 13442696"/>
              <a:gd name="connsiteY1618" fmla="*/ 898483 h 4702754"/>
              <a:gd name="connsiteX1619" fmla="*/ 9437346 w 13442696"/>
              <a:gd name="connsiteY1619" fmla="*/ 890693 h 4702754"/>
              <a:gd name="connsiteX1620" fmla="*/ 9468316 w 13442696"/>
              <a:gd name="connsiteY1620" fmla="*/ 898483 h 4702754"/>
              <a:gd name="connsiteX1621" fmla="*/ 9532319 w 13442696"/>
              <a:gd name="connsiteY1621" fmla="*/ 885499 h 4702754"/>
              <a:gd name="connsiteX1622" fmla="*/ 9532319 w 13442696"/>
              <a:gd name="connsiteY1622" fmla="*/ 880306 h 4702754"/>
              <a:gd name="connsiteX1623" fmla="*/ 9548836 w 13442696"/>
              <a:gd name="connsiteY1623" fmla="*/ 888096 h 4702754"/>
              <a:gd name="connsiteX1624" fmla="*/ 9557094 w 13442696"/>
              <a:gd name="connsiteY1624" fmla="*/ 882903 h 4702754"/>
              <a:gd name="connsiteX1625" fmla="*/ 9569482 w 13442696"/>
              <a:gd name="connsiteY1625" fmla="*/ 888096 h 4702754"/>
              <a:gd name="connsiteX1626" fmla="*/ 9596322 w 13442696"/>
              <a:gd name="connsiteY1626" fmla="*/ 877709 h 4702754"/>
              <a:gd name="connsiteX1627" fmla="*/ 9616968 w 13442696"/>
              <a:gd name="connsiteY1627" fmla="*/ 880306 h 4702754"/>
              <a:gd name="connsiteX1628" fmla="*/ 9621097 w 13442696"/>
              <a:gd name="connsiteY1628" fmla="*/ 867322 h 4702754"/>
              <a:gd name="connsiteX1629" fmla="*/ 9643808 w 13442696"/>
              <a:gd name="connsiteY1629" fmla="*/ 875112 h 4702754"/>
              <a:gd name="connsiteX1630" fmla="*/ 9672712 w 13442696"/>
              <a:gd name="connsiteY1630" fmla="*/ 864725 h 4702754"/>
              <a:gd name="connsiteX1631" fmla="*/ 9680971 w 13442696"/>
              <a:gd name="connsiteY1631" fmla="*/ 869919 h 4702754"/>
              <a:gd name="connsiteX1632" fmla="*/ 9709875 w 13442696"/>
              <a:gd name="connsiteY1632" fmla="*/ 849145 h 4702754"/>
              <a:gd name="connsiteX1633" fmla="*/ 9724328 w 13442696"/>
              <a:gd name="connsiteY1633" fmla="*/ 846548 h 4702754"/>
              <a:gd name="connsiteX1634" fmla="*/ 9732586 w 13442696"/>
              <a:gd name="connsiteY1634" fmla="*/ 838757 h 4702754"/>
              <a:gd name="connsiteX1635" fmla="*/ 9734651 w 13442696"/>
              <a:gd name="connsiteY1635" fmla="*/ 838757 h 4702754"/>
              <a:gd name="connsiteX1636" fmla="*/ 9757361 w 13442696"/>
              <a:gd name="connsiteY1636" fmla="*/ 841354 h 4702754"/>
              <a:gd name="connsiteX1637" fmla="*/ 9757361 w 13442696"/>
              <a:gd name="connsiteY1637" fmla="*/ 823177 h 4702754"/>
              <a:gd name="connsiteX1638" fmla="*/ 9802783 w 13442696"/>
              <a:gd name="connsiteY1638" fmla="*/ 815387 h 4702754"/>
              <a:gd name="connsiteX1639" fmla="*/ 9819300 w 13442696"/>
              <a:gd name="connsiteY1639" fmla="*/ 802403 h 4702754"/>
              <a:gd name="connsiteX1640" fmla="*/ 9817235 w 13442696"/>
              <a:gd name="connsiteY1640" fmla="*/ 792016 h 4702754"/>
              <a:gd name="connsiteX1641" fmla="*/ 9819300 w 13442696"/>
              <a:gd name="connsiteY1641" fmla="*/ 792016 h 4702754"/>
              <a:gd name="connsiteX1642" fmla="*/ 9817235 w 13442696"/>
              <a:gd name="connsiteY1642" fmla="*/ 781629 h 4702754"/>
              <a:gd name="connsiteX1643" fmla="*/ 9854398 w 13442696"/>
              <a:gd name="connsiteY1643" fmla="*/ 766048 h 4702754"/>
              <a:gd name="connsiteX1644" fmla="*/ 9881238 w 13442696"/>
              <a:gd name="connsiteY1644" fmla="*/ 750467 h 4702754"/>
              <a:gd name="connsiteX1645" fmla="*/ 9887432 w 13442696"/>
              <a:gd name="connsiteY1645" fmla="*/ 742677 h 4702754"/>
              <a:gd name="connsiteX1646" fmla="*/ 9895691 w 13442696"/>
              <a:gd name="connsiteY1646" fmla="*/ 742677 h 4702754"/>
              <a:gd name="connsiteX1647" fmla="*/ 9887432 w 13442696"/>
              <a:gd name="connsiteY1647" fmla="*/ 750467 h 4702754"/>
              <a:gd name="connsiteX1648" fmla="*/ 9922531 w 13442696"/>
              <a:gd name="connsiteY1648" fmla="*/ 760854 h 4702754"/>
              <a:gd name="connsiteX1649" fmla="*/ 9930789 w 13442696"/>
              <a:gd name="connsiteY1649" fmla="*/ 758258 h 4702754"/>
              <a:gd name="connsiteX1650" fmla="*/ 9918401 w 13442696"/>
              <a:gd name="connsiteY1650" fmla="*/ 742677 h 4702754"/>
              <a:gd name="connsiteX1651" fmla="*/ 9934918 w 13442696"/>
              <a:gd name="connsiteY1651" fmla="*/ 737483 h 4702754"/>
              <a:gd name="connsiteX1652" fmla="*/ 9945241 w 13442696"/>
              <a:gd name="connsiteY1652" fmla="*/ 727096 h 4702754"/>
              <a:gd name="connsiteX1653" fmla="*/ 10021632 w 13442696"/>
              <a:gd name="connsiteY1653" fmla="*/ 698532 h 4702754"/>
              <a:gd name="connsiteX1654" fmla="*/ 10087700 w 13442696"/>
              <a:gd name="connsiteY1654" fmla="*/ 656983 h 4702754"/>
              <a:gd name="connsiteX1655" fmla="*/ 10114540 w 13442696"/>
              <a:gd name="connsiteY1655" fmla="*/ 644000 h 4702754"/>
              <a:gd name="connsiteX1656" fmla="*/ 10139315 w 13442696"/>
              <a:gd name="connsiteY1656" fmla="*/ 623225 h 4702754"/>
              <a:gd name="connsiteX1657" fmla="*/ 10087700 w 13442696"/>
              <a:gd name="connsiteY1657" fmla="*/ 669967 h 4702754"/>
              <a:gd name="connsiteX1658" fmla="*/ 10071183 w 13442696"/>
              <a:gd name="connsiteY1658" fmla="*/ 675161 h 4702754"/>
              <a:gd name="connsiteX1659" fmla="*/ 10071183 w 13442696"/>
              <a:gd name="connsiteY1659" fmla="*/ 690741 h 4702754"/>
              <a:gd name="connsiteX1660" fmla="*/ 9990663 w 13442696"/>
              <a:gd name="connsiteY1660" fmla="*/ 732290 h 4702754"/>
              <a:gd name="connsiteX1661" fmla="*/ 9934918 w 13442696"/>
              <a:gd name="connsiteY1661" fmla="*/ 773838 h 4702754"/>
              <a:gd name="connsiteX1662" fmla="*/ 9972081 w 13442696"/>
              <a:gd name="connsiteY1662" fmla="*/ 779032 h 4702754"/>
              <a:gd name="connsiteX1663" fmla="*/ 9930789 w 13442696"/>
              <a:gd name="connsiteY1663" fmla="*/ 807596 h 4702754"/>
              <a:gd name="connsiteX1664" fmla="*/ 9945241 w 13442696"/>
              <a:gd name="connsiteY1664" fmla="*/ 810193 h 4702754"/>
              <a:gd name="connsiteX1665" fmla="*/ 9970017 w 13442696"/>
              <a:gd name="connsiteY1665" fmla="*/ 799806 h 4702754"/>
              <a:gd name="connsiteX1666" fmla="*/ 9970017 w 13442696"/>
              <a:gd name="connsiteY1666" fmla="*/ 812790 h 4702754"/>
              <a:gd name="connsiteX1667" fmla="*/ 9934918 w 13442696"/>
              <a:gd name="connsiteY1667" fmla="*/ 828370 h 4702754"/>
              <a:gd name="connsiteX1668" fmla="*/ 9939047 w 13442696"/>
              <a:gd name="connsiteY1668" fmla="*/ 836161 h 4702754"/>
              <a:gd name="connsiteX1669" fmla="*/ 9972081 w 13442696"/>
              <a:gd name="connsiteY1669" fmla="*/ 825774 h 4702754"/>
              <a:gd name="connsiteX1670" fmla="*/ 10011309 w 13442696"/>
              <a:gd name="connsiteY1670" fmla="*/ 794612 h 4702754"/>
              <a:gd name="connsiteX1671" fmla="*/ 10011309 w 13442696"/>
              <a:gd name="connsiteY1671" fmla="*/ 807596 h 4702754"/>
              <a:gd name="connsiteX1672" fmla="*/ 10029890 w 13442696"/>
              <a:gd name="connsiteY1672" fmla="*/ 807596 h 4702754"/>
              <a:gd name="connsiteX1673" fmla="*/ 10023697 w 13442696"/>
              <a:gd name="connsiteY1673" fmla="*/ 812790 h 4702754"/>
              <a:gd name="connsiteX1674" fmla="*/ 9998921 w 13442696"/>
              <a:gd name="connsiteY1674" fmla="*/ 812790 h 4702754"/>
              <a:gd name="connsiteX1675" fmla="*/ 9972081 w 13442696"/>
              <a:gd name="connsiteY1675" fmla="*/ 836161 h 4702754"/>
              <a:gd name="connsiteX1676" fmla="*/ 10011309 w 13442696"/>
              <a:gd name="connsiteY1676" fmla="*/ 833564 h 4702754"/>
              <a:gd name="connsiteX1677" fmla="*/ 10034020 w 13442696"/>
              <a:gd name="connsiteY1677" fmla="*/ 820580 h 4702754"/>
              <a:gd name="connsiteX1678" fmla="*/ 10075312 w 13442696"/>
              <a:gd name="connsiteY1678" fmla="*/ 817983 h 4702754"/>
              <a:gd name="connsiteX1679" fmla="*/ 9970017 w 13442696"/>
              <a:gd name="connsiteY1679" fmla="*/ 851741 h 4702754"/>
              <a:gd name="connsiteX1680" fmla="*/ 10087700 w 13442696"/>
              <a:gd name="connsiteY1680" fmla="*/ 838757 h 4702754"/>
              <a:gd name="connsiteX1681" fmla="*/ 10106281 w 13442696"/>
              <a:gd name="connsiteY1681" fmla="*/ 838757 h 4702754"/>
              <a:gd name="connsiteX1682" fmla="*/ 10170284 w 13442696"/>
              <a:gd name="connsiteY1682" fmla="*/ 820580 h 4702754"/>
              <a:gd name="connsiteX1683" fmla="*/ 10170284 w 13442696"/>
              <a:gd name="connsiteY1683" fmla="*/ 825774 h 4702754"/>
              <a:gd name="connsiteX1684" fmla="*/ 10205383 w 13442696"/>
              <a:gd name="connsiteY1684" fmla="*/ 828370 h 4702754"/>
              <a:gd name="connsiteX1685" fmla="*/ 10223964 w 13442696"/>
              <a:gd name="connsiteY1685" fmla="*/ 820580 h 4702754"/>
              <a:gd name="connsiteX1686" fmla="*/ 10232222 w 13442696"/>
              <a:gd name="connsiteY1686" fmla="*/ 825774 h 4702754"/>
              <a:gd name="connsiteX1687" fmla="*/ 10263192 w 13442696"/>
              <a:gd name="connsiteY1687" fmla="*/ 817983 h 4702754"/>
              <a:gd name="connsiteX1688" fmla="*/ 10279709 w 13442696"/>
              <a:gd name="connsiteY1688" fmla="*/ 820580 h 4702754"/>
              <a:gd name="connsiteX1689" fmla="*/ 10306549 w 13442696"/>
              <a:gd name="connsiteY1689" fmla="*/ 810193 h 4702754"/>
              <a:gd name="connsiteX1690" fmla="*/ 10339582 w 13442696"/>
              <a:gd name="connsiteY1690" fmla="*/ 807596 h 4702754"/>
              <a:gd name="connsiteX1691" fmla="*/ 10339582 w 13442696"/>
              <a:gd name="connsiteY1691" fmla="*/ 820580 h 4702754"/>
              <a:gd name="connsiteX1692" fmla="*/ 10370552 w 13442696"/>
              <a:gd name="connsiteY1692" fmla="*/ 828370 h 4702754"/>
              <a:gd name="connsiteX1693" fmla="*/ 10364358 w 13442696"/>
              <a:gd name="connsiteY1693" fmla="*/ 836161 h 4702754"/>
              <a:gd name="connsiteX1694" fmla="*/ 10292096 w 13442696"/>
              <a:gd name="connsiteY1694" fmla="*/ 830967 h 4702754"/>
              <a:gd name="connsiteX1695" fmla="*/ 10275579 w 13442696"/>
              <a:gd name="connsiteY1695" fmla="*/ 846548 h 4702754"/>
              <a:gd name="connsiteX1696" fmla="*/ 10254933 w 13442696"/>
              <a:gd name="connsiteY1696" fmla="*/ 843951 h 4702754"/>
              <a:gd name="connsiteX1697" fmla="*/ 10246675 w 13442696"/>
              <a:gd name="connsiteY1697" fmla="*/ 838757 h 4702754"/>
              <a:gd name="connsiteX1698" fmla="*/ 10184736 w 13442696"/>
              <a:gd name="connsiteY1698" fmla="*/ 851741 h 4702754"/>
              <a:gd name="connsiteX1699" fmla="*/ 10190930 w 13442696"/>
              <a:gd name="connsiteY1699" fmla="*/ 854338 h 4702754"/>
              <a:gd name="connsiteX1700" fmla="*/ 10172349 w 13442696"/>
              <a:gd name="connsiteY1700" fmla="*/ 851741 h 4702754"/>
              <a:gd name="connsiteX1701" fmla="*/ 10151703 w 13442696"/>
              <a:gd name="connsiteY1701" fmla="*/ 862128 h 4702754"/>
              <a:gd name="connsiteX1702" fmla="*/ 10151703 w 13442696"/>
              <a:gd name="connsiteY1702" fmla="*/ 864725 h 4702754"/>
              <a:gd name="connsiteX1703" fmla="*/ 10126927 w 13442696"/>
              <a:gd name="connsiteY1703" fmla="*/ 856935 h 4702754"/>
              <a:gd name="connsiteX1704" fmla="*/ 10118669 w 13442696"/>
              <a:gd name="connsiteY1704" fmla="*/ 867322 h 4702754"/>
              <a:gd name="connsiteX1705" fmla="*/ 10106281 w 13442696"/>
              <a:gd name="connsiteY1705" fmla="*/ 864725 h 4702754"/>
              <a:gd name="connsiteX1706" fmla="*/ 10079441 w 13442696"/>
              <a:gd name="connsiteY1706" fmla="*/ 885499 h 4702754"/>
              <a:gd name="connsiteX1707" fmla="*/ 10062924 w 13442696"/>
              <a:gd name="connsiteY1707" fmla="*/ 880306 h 4702754"/>
              <a:gd name="connsiteX1708" fmla="*/ 10062924 w 13442696"/>
              <a:gd name="connsiteY1708" fmla="*/ 872516 h 4702754"/>
              <a:gd name="connsiteX1709" fmla="*/ 10015438 w 13442696"/>
              <a:gd name="connsiteY1709" fmla="*/ 877709 h 4702754"/>
              <a:gd name="connsiteX1710" fmla="*/ 10003050 w 13442696"/>
              <a:gd name="connsiteY1710" fmla="*/ 882903 h 4702754"/>
              <a:gd name="connsiteX1711" fmla="*/ 9990663 w 13442696"/>
              <a:gd name="connsiteY1711" fmla="*/ 875112 h 4702754"/>
              <a:gd name="connsiteX1712" fmla="*/ 9998921 w 13442696"/>
              <a:gd name="connsiteY1712" fmla="*/ 864725 h 4702754"/>
              <a:gd name="connsiteX1713" fmla="*/ 9959694 w 13442696"/>
              <a:gd name="connsiteY1713" fmla="*/ 864725 h 4702754"/>
              <a:gd name="connsiteX1714" fmla="*/ 9972081 w 13442696"/>
              <a:gd name="connsiteY1714" fmla="*/ 882903 h 4702754"/>
              <a:gd name="connsiteX1715" fmla="*/ 9947306 w 13442696"/>
              <a:gd name="connsiteY1715" fmla="*/ 890693 h 4702754"/>
              <a:gd name="connsiteX1716" fmla="*/ 9947306 w 13442696"/>
              <a:gd name="connsiteY1716" fmla="*/ 888096 h 4702754"/>
              <a:gd name="connsiteX1717" fmla="*/ 9895691 w 13442696"/>
              <a:gd name="connsiteY1717" fmla="*/ 888096 h 4702754"/>
              <a:gd name="connsiteX1718" fmla="*/ 9842011 w 13442696"/>
              <a:gd name="connsiteY1718" fmla="*/ 903677 h 4702754"/>
              <a:gd name="connsiteX1719" fmla="*/ 9796589 w 13442696"/>
              <a:gd name="connsiteY1719" fmla="*/ 908870 h 4702754"/>
              <a:gd name="connsiteX1720" fmla="*/ 9726392 w 13442696"/>
              <a:gd name="connsiteY1720" fmla="*/ 942628 h 4702754"/>
              <a:gd name="connsiteX1721" fmla="*/ 9747038 w 13442696"/>
              <a:gd name="connsiteY1721" fmla="*/ 953015 h 4702754"/>
              <a:gd name="connsiteX1722" fmla="*/ 9660325 w 13442696"/>
              <a:gd name="connsiteY1722" fmla="*/ 989370 h 4702754"/>
              <a:gd name="connsiteX1723" fmla="*/ 9633485 w 13442696"/>
              <a:gd name="connsiteY1723" fmla="*/ 1015338 h 4702754"/>
              <a:gd name="connsiteX1724" fmla="*/ 9645872 w 13442696"/>
              <a:gd name="connsiteY1724" fmla="*/ 1017935 h 4702754"/>
              <a:gd name="connsiteX1725" fmla="*/ 9654131 w 13442696"/>
              <a:gd name="connsiteY1725" fmla="*/ 1010144 h 4702754"/>
              <a:gd name="connsiteX1726" fmla="*/ 9680971 w 13442696"/>
              <a:gd name="connsiteY1726" fmla="*/ 1030919 h 4702754"/>
              <a:gd name="connsiteX1727" fmla="*/ 9705746 w 13442696"/>
              <a:gd name="connsiteY1727" fmla="*/ 1033515 h 4702754"/>
              <a:gd name="connsiteX1728" fmla="*/ 9714005 w 13442696"/>
              <a:gd name="connsiteY1728" fmla="*/ 1030919 h 4702754"/>
              <a:gd name="connsiteX1729" fmla="*/ 9693358 w 13442696"/>
              <a:gd name="connsiteY1729" fmla="*/ 1023128 h 4702754"/>
              <a:gd name="connsiteX1730" fmla="*/ 9744974 w 13442696"/>
              <a:gd name="connsiteY1730" fmla="*/ 1012741 h 4702754"/>
              <a:gd name="connsiteX1731" fmla="*/ 9753232 w 13442696"/>
              <a:gd name="connsiteY1731" fmla="*/ 1017935 h 4702754"/>
              <a:gd name="connsiteX1732" fmla="*/ 9765620 w 13442696"/>
              <a:gd name="connsiteY1732" fmla="*/ 1012741 h 4702754"/>
              <a:gd name="connsiteX1733" fmla="*/ 9765620 w 13442696"/>
              <a:gd name="connsiteY1733" fmla="*/ 999757 h 4702754"/>
              <a:gd name="connsiteX1734" fmla="*/ 9790395 w 13442696"/>
              <a:gd name="connsiteY1734" fmla="*/ 1007548 h 4702754"/>
              <a:gd name="connsiteX1735" fmla="*/ 9837881 w 13442696"/>
              <a:gd name="connsiteY1735" fmla="*/ 1010144 h 4702754"/>
              <a:gd name="connsiteX1736" fmla="*/ 9850269 w 13442696"/>
              <a:gd name="connsiteY1736" fmla="*/ 1002354 h 4702754"/>
              <a:gd name="connsiteX1737" fmla="*/ 9895691 w 13442696"/>
              <a:gd name="connsiteY1737" fmla="*/ 994564 h 4702754"/>
              <a:gd name="connsiteX1738" fmla="*/ 9887432 w 13442696"/>
              <a:gd name="connsiteY1738" fmla="*/ 1004951 h 4702754"/>
              <a:gd name="connsiteX1739" fmla="*/ 9906014 w 13442696"/>
              <a:gd name="connsiteY1739" fmla="*/ 1012741 h 4702754"/>
              <a:gd name="connsiteX1740" fmla="*/ 10007180 w 13442696"/>
              <a:gd name="connsiteY1740" fmla="*/ 1002354 h 4702754"/>
              <a:gd name="connsiteX1741" fmla="*/ 10139315 w 13442696"/>
              <a:gd name="connsiteY1741" fmla="*/ 984177 h 4702754"/>
              <a:gd name="connsiteX1742" fmla="*/ 10195059 w 13442696"/>
              <a:gd name="connsiteY1742" fmla="*/ 976386 h 4702754"/>
              <a:gd name="connsiteX1743" fmla="*/ 10203318 w 13442696"/>
              <a:gd name="connsiteY1743" fmla="*/ 978983 h 4702754"/>
              <a:gd name="connsiteX1744" fmla="*/ 10223964 w 13442696"/>
              <a:gd name="connsiteY1744" fmla="*/ 971193 h 4702754"/>
              <a:gd name="connsiteX1745" fmla="*/ 10170284 w 13442696"/>
              <a:gd name="connsiteY1745" fmla="*/ 963403 h 4702754"/>
              <a:gd name="connsiteX1746" fmla="*/ 10199189 w 13442696"/>
              <a:gd name="connsiteY1746" fmla="*/ 960806 h 4702754"/>
              <a:gd name="connsiteX1747" fmla="*/ 10215706 w 13442696"/>
              <a:gd name="connsiteY1747" fmla="*/ 955612 h 4702754"/>
              <a:gd name="connsiteX1748" fmla="*/ 10283838 w 13442696"/>
              <a:gd name="connsiteY1748" fmla="*/ 947822 h 4702754"/>
              <a:gd name="connsiteX1749" fmla="*/ 10292096 w 13442696"/>
              <a:gd name="connsiteY1749" fmla="*/ 940032 h 4702754"/>
              <a:gd name="connsiteX1750" fmla="*/ 10327195 w 13442696"/>
              <a:gd name="connsiteY1750" fmla="*/ 942628 h 4702754"/>
              <a:gd name="connsiteX1751" fmla="*/ 10347841 w 13442696"/>
              <a:gd name="connsiteY1751" fmla="*/ 942628 h 4702754"/>
              <a:gd name="connsiteX1752" fmla="*/ 10360229 w 13442696"/>
              <a:gd name="connsiteY1752" fmla="*/ 932241 h 4702754"/>
              <a:gd name="connsiteX1753" fmla="*/ 10405650 w 13442696"/>
              <a:gd name="connsiteY1753" fmla="*/ 929645 h 4702754"/>
              <a:gd name="connsiteX1754" fmla="*/ 10397392 w 13442696"/>
              <a:gd name="connsiteY1754" fmla="*/ 921854 h 4702754"/>
              <a:gd name="connsiteX1755" fmla="*/ 10411844 w 13442696"/>
              <a:gd name="connsiteY1755" fmla="*/ 919257 h 4702754"/>
              <a:gd name="connsiteX1756" fmla="*/ 10436619 w 13442696"/>
              <a:gd name="connsiteY1756" fmla="*/ 929645 h 4702754"/>
              <a:gd name="connsiteX1757" fmla="*/ 10492364 w 13442696"/>
              <a:gd name="connsiteY1757" fmla="*/ 916661 h 4702754"/>
              <a:gd name="connsiteX1758" fmla="*/ 10504751 w 13442696"/>
              <a:gd name="connsiteY1758" fmla="*/ 916661 h 4702754"/>
              <a:gd name="connsiteX1759" fmla="*/ 10500622 w 13442696"/>
              <a:gd name="connsiteY1759" fmla="*/ 919257 h 4702754"/>
              <a:gd name="connsiteX1760" fmla="*/ 10521268 w 13442696"/>
              <a:gd name="connsiteY1760" fmla="*/ 924451 h 4702754"/>
              <a:gd name="connsiteX1761" fmla="*/ 10597659 w 13442696"/>
              <a:gd name="connsiteY1761" fmla="*/ 903677 h 4702754"/>
              <a:gd name="connsiteX1762" fmla="*/ 10618305 w 13442696"/>
              <a:gd name="connsiteY1762" fmla="*/ 908870 h 4702754"/>
              <a:gd name="connsiteX1763" fmla="*/ 10645145 w 13442696"/>
              <a:gd name="connsiteY1763" fmla="*/ 908870 h 4702754"/>
              <a:gd name="connsiteX1764" fmla="*/ 10657533 w 13442696"/>
              <a:gd name="connsiteY1764" fmla="*/ 898483 h 4702754"/>
              <a:gd name="connsiteX1765" fmla="*/ 10700890 w 13442696"/>
              <a:gd name="connsiteY1765" fmla="*/ 885499 h 4702754"/>
              <a:gd name="connsiteX1766" fmla="*/ 10764893 w 13442696"/>
              <a:gd name="connsiteY1766" fmla="*/ 882903 h 4702754"/>
              <a:gd name="connsiteX1767" fmla="*/ 10705019 w 13442696"/>
              <a:gd name="connsiteY1767" fmla="*/ 895887 h 4702754"/>
              <a:gd name="connsiteX1768" fmla="*/ 10667856 w 13442696"/>
              <a:gd name="connsiteY1768" fmla="*/ 906274 h 4702754"/>
              <a:gd name="connsiteX1769" fmla="*/ 10674050 w 13442696"/>
              <a:gd name="connsiteY1769" fmla="*/ 908870 h 4702754"/>
              <a:gd name="connsiteX1770" fmla="*/ 10641016 w 13442696"/>
              <a:gd name="connsiteY1770" fmla="*/ 919257 h 4702754"/>
              <a:gd name="connsiteX1771" fmla="*/ 10667856 w 13442696"/>
              <a:gd name="connsiteY1771" fmla="*/ 924451 h 4702754"/>
              <a:gd name="connsiteX1772" fmla="*/ 10729794 w 13442696"/>
              <a:gd name="connsiteY1772" fmla="*/ 914064 h 4702754"/>
              <a:gd name="connsiteX1773" fmla="*/ 10744247 w 13442696"/>
              <a:gd name="connsiteY1773" fmla="*/ 914064 h 4702754"/>
              <a:gd name="connsiteX1774" fmla="*/ 10733923 w 13442696"/>
              <a:gd name="connsiteY1774" fmla="*/ 916661 h 4702754"/>
              <a:gd name="connsiteX1775" fmla="*/ 10700890 w 13442696"/>
              <a:gd name="connsiteY1775" fmla="*/ 934838 h 4702754"/>
              <a:gd name="connsiteX1776" fmla="*/ 10645145 w 13442696"/>
              <a:gd name="connsiteY1776" fmla="*/ 929645 h 4702754"/>
              <a:gd name="connsiteX1777" fmla="*/ 10624499 w 13442696"/>
              <a:gd name="connsiteY1777" fmla="*/ 937435 h 4702754"/>
              <a:gd name="connsiteX1778" fmla="*/ 10610047 w 13442696"/>
              <a:gd name="connsiteY1778" fmla="*/ 929645 h 4702754"/>
              <a:gd name="connsiteX1779" fmla="*/ 10603853 w 13442696"/>
              <a:gd name="connsiteY1779" fmla="*/ 937435 h 4702754"/>
              <a:gd name="connsiteX1780" fmla="*/ 10568754 w 13442696"/>
              <a:gd name="connsiteY1780" fmla="*/ 932241 h 4702754"/>
              <a:gd name="connsiteX1781" fmla="*/ 10488235 w 13442696"/>
              <a:gd name="connsiteY1781" fmla="*/ 947822 h 4702754"/>
              <a:gd name="connsiteX1782" fmla="*/ 10461395 w 13442696"/>
              <a:gd name="connsiteY1782" fmla="*/ 958209 h 4702754"/>
              <a:gd name="connsiteX1783" fmla="*/ 10436619 w 13442696"/>
              <a:gd name="connsiteY1783" fmla="*/ 955612 h 4702754"/>
              <a:gd name="connsiteX1784" fmla="*/ 10333389 w 13442696"/>
              <a:gd name="connsiteY1784" fmla="*/ 973790 h 4702754"/>
              <a:gd name="connsiteX1785" fmla="*/ 10312742 w 13442696"/>
              <a:gd name="connsiteY1785" fmla="*/ 973790 h 4702754"/>
              <a:gd name="connsiteX1786" fmla="*/ 10300355 w 13442696"/>
              <a:gd name="connsiteY1786" fmla="*/ 973790 h 4702754"/>
              <a:gd name="connsiteX1787" fmla="*/ 10279709 w 13442696"/>
              <a:gd name="connsiteY1787" fmla="*/ 978983 h 4702754"/>
              <a:gd name="connsiteX1788" fmla="*/ 10269386 w 13442696"/>
              <a:gd name="connsiteY1788" fmla="*/ 984177 h 4702754"/>
              <a:gd name="connsiteX1789" fmla="*/ 10283838 w 13442696"/>
              <a:gd name="connsiteY1789" fmla="*/ 986773 h 4702754"/>
              <a:gd name="connsiteX1790" fmla="*/ 10172349 w 13442696"/>
              <a:gd name="connsiteY1790" fmla="*/ 997161 h 4702754"/>
              <a:gd name="connsiteX1791" fmla="*/ 10178543 w 13442696"/>
              <a:gd name="connsiteY1791" fmla="*/ 1002354 h 4702754"/>
              <a:gd name="connsiteX1792" fmla="*/ 10095958 w 13442696"/>
              <a:gd name="connsiteY1792" fmla="*/ 1010144 h 4702754"/>
              <a:gd name="connsiteX1793" fmla="*/ 10034020 w 13442696"/>
              <a:gd name="connsiteY1793" fmla="*/ 1010144 h 4702754"/>
              <a:gd name="connsiteX1794" fmla="*/ 9893626 w 13442696"/>
              <a:gd name="connsiteY1794" fmla="*/ 1023128 h 4702754"/>
              <a:gd name="connsiteX1795" fmla="*/ 9811041 w 13442696"/>
              <a:gd name="connsiteY1795" fmla="*/ 1038709 h 4702754"/>
              <a:gd name="connsiteX1796" fmla="*/ 9837881 w 13442696"/>
              <a:gd name="connsiteY1796" fmla="*/ 1020532 h 4702754"/>
              <a:gd name="connsiteX1797" fmla="*/ 9833752 w 13442696"/>
              <a:gd name="connsiteY1797" fmla="*/ 1017935 h 4702754"/>
              <a:gd name="connsiteX1798" fmla="*/ 9808977 w 13442696"/>
              <a:gd name="connsiteY1798" fmla="*/ 1017935 h 4702754"/>
              <a:gd name="connsiteX1799" fmla="*/ 9790395 w 13442696"/>
              <a:gd name="connsiteY1799" fmla="*/ 1023128 h 4702754"/>
              <a:gd name="connsiteX1800" fmla="*/ 9798654 w 13442696"/>
              <a:gd name="connsiteY1800" fmla="*/ 1028322 h 4702754"/>
              <a:gd name="connsiteX1801" fmla="*/ 9798654 w 13442696"/>
              <a:gd name="connsiteY1801" fmla="*/ 1036112 h 4702754"/>
              <a:gd name="connsiteX1802" fmla="*/ 9753232 w 13442696"/>
              <a:gd name="connsiteY1802" fmla="*/ 1046499 h 4702754"/>
              <a:gd name="connsiteX1803" fmla="*/ 9714005 w 13442696"/>
              <a:gd name="connsiteY1803" fmla="*/ 1046499 h 4702754"/>
              <a:gd name="connsiteX1804" fmla="*/ 9654131 w 13442696"/>
              <a:gd name="connsiteY1804" fmla="*/ 1075064 h 4702754"/>
              <a:gd name="connsiteX1805" fmla="*/ 9662389 w 13442696"/>
              <a:gd name="connsiteY1805" fmla="*/ 1062080 h 4702754"/>
              <a:gd name="connsiteX1806" fmla="*/ 9641743 w 13442696"/>
              <a:gd name="connsiteY1806" fmla="*/ 1056886 h 4702754"/>
              <a:gd name="connsiteX1807" fmla="*/ 9569482 w 13442696"/>
              <a:gd name="connsiteY1807" fmla="*/ 1067274 h 4702754"/>
              <a:gd name="connsiteX1808" fmla="*/ 9557094 w 13442696"/>
              <a:gd name="connsiteY1808" fmla="*/ 1075064 h 4702754"/>
              <a:gd name="connsiteX1809" fmla="*/ 9561223 w 13442696"/>
              <a:gd name="connsiteY1809" fmla="*/ 1077661 h 4702754"/>
              <a:gd name="connsiteX1810" fmla="*/ 9497220 w 13442696"/>
              <a:gd name="connsiteY1810" fmla="*/ 1080257 h 4702754"/>
              <a:gd name="connsiteX1811" fmla="*/ 9476574 w 13442696"/>
              <a:gd name="connsiteY1811" fmla="*/ 1098435 h 4702754"/>
              <a:gd name="connsiteX1812" fmla="*/ 9501349 w 13442696"/>
              <a:gd name="connsiteY1812" fmla="*/ 1101031 h 4702754"/>
              <a:gd name="connsiteX1813" fmla="*/ 9509608 w 13442696"/>
              <a:gd name="connsiteY1813" fmla="*/ 1101031 h 4702754"/>
              <a:gd name="connsiteX1814" fmla="*/ 9437346 w 13442696"/>
              <a:gd name="connsiteY1814" fmla="*/ 1121806 h 4702754"/>
              <a:gd name="connsiteX1815" fmla="*/ 9437346 w 13442696"/>
              <a:gd name="connsiteY1815" fmla="*/ 1132193 h 4702754"/>
              <a:gd name="connsiteX1816" fmla="*/ 9488962 w 13442696"/>
              <a:gd name="connsiteY1816" fmla="*/ 1147773 h 4702754"/>
              <a:gd name="connsiteX1817" fmla="*/ 9509608 w 13442696"/>
              <a:gd name="connsiteY1817" fmla="*/ 1145177 h 4702754"/>
              <a:gd name="connsiteX1818" fmla="*/ 9509608 w 13442696"/>
              <a:gd name="connsiteY1818" fmla="*/ 1137386 h 4702754"/>
              <a:gd name="connsiteX1819" fmla="*/ 9544706 w 13442696"/>
              <a:gd name="connsiteY1819" fmla="*/ 1124402 h 4702754"/>
              <a:gd name="connsiteX1820" fmla="*/ 9573611 w 13442696"/>
              <a:gd name="connsiteY1820" fmla="*/ 1126999 h 4702754"/>
              <a:gd name="connsiteX1821" fmla="*/ 9583934 w 13442696"/>
              <a:gd name="connsiteY1821" fmla="*/ 1139983 h 4702754"/>
              <a:gd name="connsiteX1822" fmla="*/ 9608709 w 13442696"/>
              <a:gd name="connsiteY1822" fmla="*/ 1134789 h 4702754"/>
              <a:gd name="connsiteX1823" fmla="*/ 9641743 w 13442696"/>
              <a:gd name="connsiteY1823" fmla="*/ 1116612 h 4702754"/>
              <a:gd name="connsiteX1824" fmla="*/ 9590128 w 13442696"/>
              <a:gd name="connsiteY1824" fmla="*/ 1090644 h 4702754"/>
              <a:gd name="connsiteX1825" fmla="*/ 9674777 w 13442696"/>
              <a:gd name="connsiteY1825" fmla="*/ 1108822 h 4702754"/>
              <a:gd name="connsiteX1826" fmla="*/ 9705746 w 13442696"/>
              <a:gd name="connsiteY1826" fmla="*/ 1101031 h 4702754"/>
              <a:gd name="connsiteX1827" fmla="*/ 9738780 w 13442696"/>
              <a:gd name="connsiteY1827" fmla="*/ 1095838 h 4702754"/>
              <a:gd name="connsiteX1828" fmla="*/ 9732586 w 13442696"/>
              <a:gd name="connsiteY1828" fmla="*/ 1108822 h 4702754"/>
              <a:gd name="connsiteX1829" fmla="*/ 9701617 w 13442696"/>
              <a:gd name="connsiteY1829" fmla="*/ 1108822 h 4702754"/>
              <a:gd name="connsiteX1830" fmla="*/ 9709875 w 13442696"/>
              <a:gd name="connsiteY1830" fmla="*/ 1124402 h 4702754"/>
              <a:gd name="connsiteX1831" fmla="*/ 9747038 w 13442696"/>
              <a:gd name="connsiteY1831" fmla="*/ 1119209 h 4702754"/>
              <a:gd name="connsiteX1832" fmla="*/ 9759426 w 13442696"/>
              <a:gd name="connsiteY1832" fmla="*/ 1121806 h 4702754"/>
              <a:gd name="connsiteX1833" fmla="*/ 9872980 w 13442696"/>
              <a:gd name="connsiteY1833" fmla="*/ 1101031 h 4702754"/>
              <a:gd name="connsiteX1834" fmla="*/ 9982404 w 13442696"/>
              <a:gd name="connsiteY1834" fmla="*/ 1085451 h 4702754"/>
              <a:gd name="connsiteX1835" fmla="*/ 10023697 w 13442696"/>
              <a:gd name="connsiteY1835" fmla="*/ 1082854 h 4702754"/>
              <a:gd name="connsiteX1836" fmla="*/ 10029890 w 13442696"/>
              <a:gd name="connsiteY1836" fmla="*/ 1095838 h 4702754"/>
              <a:gd name="connsiteX1837" fmla="*/ 10042278 w 13442696"/>
              <a:gd name="connsiteY1837" fmla="*/ 1090644 h 4702754"/>
              <a:gd name="connsiteX1838" fmla="*/ 10036084 w 13442696"/>
              <a:gd name="connsiteY1838" fmla="*/ 1080257 h 4702754"/>
              <a:gd name="connsiteX1839" fmla="*/ 10087700 w 13442696"/>
              <a:gd name="connsiteY1839" fmla="*/ 1085451 h 4702754"/>
              <a:gd name="connsiteX1840" fmla="*/ 10093893 w 13442696"/>
              <a:gd name="connsiteY1840" fmla="*/ 1077661 h 4702754"/>
              <a:gd name="connsiteX1841" fmla="*/ 10170284 w 13442696"/>
              <a:gd name="connsiteY1841" fmla="*/ 1069870 h 4702754"/>
              <a:gd name="connsiteX1842" fmla="*/ 10232222 w 13442696"/>
              <a:gd name="connsiteY1842" fmla="*/ 1067274 h 4702754"/>
              <a:gd name="connsiteX1843" fmla="*/ 10403585 w 13442696"/>
              <a:gd name="connsiteY1843" fmla="*/ 1043903 h 4702754"/>
              <a:gd name="connsiteX1844" fmla="*/ 10424232 w 13442696"/>
              <a:gd name="connsiteY1844" fmla="*/ 1036112 h 4702754"/>
              <a:gd name="connsiteX1845" fmla="*/ 10496493 w 13442696"/>
              <a:gd name="connsiteY1845" fmla="*/ 1028322 h 4702754"/>
              <a:gd name="connsiteX1846" fmla="*/ 10500622 w 13442696"/>
              <a:gd name="connsiteY1846" fmla="*/ 1017935 h 4702754"/>
              <a:gd name="connsiteX1847" fmla="*/ 10519204 w 13442696"/>
              <a:gd name="connsiteY1847" fmla="*/ 1012741 h 4702754"/>
              <a:gd name="connsiteX1848" fmla="*/ 10525398 w 13442696"/>
              <a:gd name="connsiteY1848" fmla="*/ 1020532 h 4702754"/>
              <a:gd name="connsiteX1849" fmla="*/ 10519204 w 13442696"/>
              <a:gd name="connsiteY1849" fmla="*/ 1028322 h 4702754"/>
              <a:gd name="connsiteX1850" fmla="*/ 10461395 w 13442696"/>
              <a:gd name="connsiteY1850" fmla="*/ 1038709 h 4702754"/>
              <a:gd name="connsiteX1851" fmla="*/ 10508881 w 13442696"/>
              <a:gd name="connsiteY1851" fmla="*/ 1046499 h 4702754"/>
              <a:gd name="connsiteX1852" fmla="*/ 10552238 w 13442696"/>
              <a:gd name="connsiteY1852" fmla="*/ 1025725 h 4702754"/>
              <a:gd name="connsiteX1853" fmla="*/ 10560496 w 13442696"/>
              <a:gd name="connsiteY1853" fmla="*/ 1038709 h 4702754"/>
              <a:gd name="connsiteX1854" fmla="*/ 10605917 w 13442696"/>
              <a:gd name="connsiteY1854" fmla="*/ 1041306 h 4702754"/>
              <a:gd name="connsiteX1855" fmla="*/ 10593530 w 13442696"/>
              <a:gd name="connsiteY1855" fmla="*/ 1051693 h 4702754"/>
              <a:gd name="connsiteX1856" fmla="*/ 10645145 w 13442696"/>
              <a:gd name="connsiteY1856" fmla="*/ 1054290 h 4702754"/>
              <a:gd name="connsiteX1857" fmla="*/ 10733923 w 13442696"/>
              <a:gd name="connsiteY1857" fmla="*/ 1046499 h 4702754"/>
              <a:gd name="connsiteX1858" fmla="*/ 10764893 w 13442696"/>
              <a:gd name="connsiteY1858" fmla="*/ 1041306 h 4702754"/>
              <a:gd name="connsiteX1859" fmla="*/ 10752505 w 13442696"/>
              <a:gd name="connsiteY1859" fmla="*/ 1036112 h 4702754"/>
              <a:gd name="connsiteX1860" fmla="*/ 10755602 w 13442696"/>
              <a:gd name="connsiteY1860" fmla="*/ 1036437 h 4702754"/>
              <a:gd name="connsiteX1861" fmla="*/ 10776854 w 13442696"/>
              <a:gd name="connsiteY1861" fmla="*/ 1038664 h 4702754"/>
              <a:gd name="connsiteX1862" fmla="*/ 10776893 w 13442696"/>
              <a:gd name="connsiteY1862" fmla="*/ 1038831 h 4702754"/>
              <a:gd name="connsiteX1863" fmla="*/ 10777280 w 13442696"/>
              <a:gd name="connsiteY1863" fmla="*/ 1038709 h 4702754"/>
              <a:gd name="connsiteX1864" fmla="*/ 10776854 w 13442696"/>
              <a:gd name="connsiteY1864" fmla="*/ 1038664 h 4702754"/>
              <a:gd name="connsiteX1865" fmla="*/ 10775732 w 13442696"/>
              <a:gd name="connsiteY1865" fmla="*/ 1033840 h 4702754"/>
              <a:gd name="connsiteX1866" fmla="*/ 10789668 w 13442696"/>
              <a:gd name="connsiteY1866" fmla="*/ 1046499 h 4702754"/>
              <a:gd name="connsiteX1867" fmla="*/ 10849542 w 13442696"/>
              <a:gd name="connsiteY1867" fmla="*/ 1046499 h 4702754"/>
              <a:gd name="connsiteX1868" fmla="*/ 10934191 w 13442696"/>
              <a:gd name="connsiteY1868" fmla="*/ 1043903 h 4702754"/>
              <a:gd name="connsiteX1869" fmla="*/ 10981677 w 13442696"/>
              <a:gd name="connsiteY1869" fmla="*/ 1041306 h 4702754"/>
              <a:gd name="connsiteX1870" fmla="*/ 10994065 w 13442696"/>
              <a:gd name="connsiteY1870" fmla="*/ 1033515 h 4702754"/>
              <a:gd name="connsiteX1871" fmla="*/ 11014711 w 13442696"/>
              <a:gd name="connsiteY1871" fmla="*/ 1043903 h 4702754"/>
              <a:gd name="connsiteX1872" fmla="*/ 11043615 w 13442696"/>
              <a:gd name="connsiteY1872" fmla="*/ 1036112 h 4702754"/>
              <a:gd name="connsiteX1873" fmla="*/ 11184009 w 13442696"/>
              <a:gd name="connsiteY1873" fmla="*/ 1046499 h 4702754"/>
              <a:gd name="connsiteX1874" fmla="*/ 11248012 w 13442696"/>
              <a:gd name="connsiteY1874" fmla="*/ 1049096 h 4702754"/>
              <a:gd name="connsiteX1875" fmla="*/ 11278981 w 13442696"/>
              <a:gd name="connsiteY1875" fmla="*/ 1054290 h 4702754"/>
              <a:gd name="connsiteX1876" fmla="*/ 11266594 w 13442696"/>
              <a:gd name="connsiteY1876" fmla="*/ 1059483 h 4702754"/>
              <a:gd name="connsiteX1877" fmla="*/ 11283111 w 13442696"/>
              <a:gd name="connsiteY1877" fmla="*/ 1069870 h 4702754"/>
              <a:gd name="connsiteX1878" fmla="*/ 11287240 w 13442696"/>
              <a:gd name="connsiteY1878" fmla="*/ 1069870 h 4702754"/>
              <a:gd name="connsiteX1879" fmla="*/ 11295498 w 13442696"/>
              <a:gd name="connsiteY1879" fmla="*/ 1056886 h 4702754"/>
              <a:gd name="connsiteX1880" fmla="*/ 11326467 w 13442696"/>
              <a:gd name="connsiteY1880" fmla="*/ 1062080 h 4702754"/>
              <a:gd name="connsiteX1881" fmla="*/ 11318209 w 13442696"/>
              <a:gd name="connsiteY1881" fmla="*/ 1082854 h 4702754"/>
              <a:gd name="connsiteX1882" fmla="*/ 11291369 w 13442696"/>
              <a:gd name="connsiteY1882" fmla="*/ 1088048 h 4702754"/>
              <a:gd name="connsiteX1883" fmla="*/ 11248012 w 13442696"/>
              <a:gd name="connsiteY1883" fmla="*/ 1116612 h 4702754"/>
              <a:gd name="connsiteX1884" fmla="*/ 11099360 w 13442696"/>
              <a:gd name="connsiteY1884" fmla="*/ 1163354 h 4702754"/>
              <a:gd name="connsiteX1885" fmla="*/ 11078714 w 13442696"/>
              <a:gd name="connsiteY1885" fmla="*/ 1176338 h 4702754"/>
              <a:gd name="connsiteX1886" fmla="*/ 11062197 w 13442696"/>
              <a:gd name="connsiteY1886" fmla="*/ 1168548 h 4702754"/>
              <a:gd name="connsiteX1887" fmla="*/ 11014711 w 13442696"/>
              <a:gd name="connsiteY1887" fmla="*/ 1184128 h 4702754"/>
              <a:gd name="connsiteX1888" fmla="*/ 10994065 w 13442696"/>
              <a:gd name="connsiteY1888" fmla="*/ 1178935 h 4702754"/>
              <a:gd name="connsiteX1889" fmla="*/ 10977548 w 13442696"/>
              <a:gd name="connsiteY1889" fmla="*/ 1186725 h 4702754"/>
              <a:gd name="connsiteX1890" fmla="*/ 10994065 w 13442696"/>
              <a:gd name="connsiteY1890" fmla="*/ 1189322 h 4702754"/>
              <a:gd name="connsiteX1891" fmla="*/ 10977548 w 13442696"/>
              <a:gd name="connsiteY1891" fmla="*/ 1194515 h 4702754"/>
              <a:gd name="connsiteX1892" fmla="*/ 11010582 w 13442696"/>
              <a:gd name="connsiteY1892" fmla="*/ 1202306 h 4702754"/>
              <a:gd name="connsiteX1893" fmla="*/ 11093166 w 13442696"/>
              <a:gd name="connsiteY1893" fmla="*/ 1184128 h 4702754"/>
              <a:gd name="connsiteX1894" fmla="*/ 11113812 w 13442696"/>
              <a:gd name="connsiteY1894" fmla="*/ 1197112 h 4702754"/>
              <a:gd name="connsiteX1895" fmla="*/ 11117942 w 13442696"/>
              <a:gd name="connsiteY1895" fmla="*/ 1212693 h 4702754"/>
              <a:gd name="connsiteX1896" fmla="*/ 11138588 w 13442696"/>
              <a:gd name="connsiteY1896" fmla="*/ 1202306 h 4702754"/>
              <a:gd name="connsiteX1897" fmla="*/ 11134458 w 13442696"/>
              <a:gd name="connsiteY1897" fmla="*/ 1197112 h 4702754"/>
              <a:gd name="connsiteX1898" fmla="*/ 11150975 w 13442696"/>
              <a:gd name="connsiteY1898" fmla="*/ 1191919 h 4702754"/>
              <a:gd name="connsiteX1899" fmla="*/ 11159234 w 13442696"/>
              <a:gd name="connsiteY1899" fmla="*/ 1197112 h 4702754"/>
              <a:gd name="connsiteX1900" fmla="*/ 11163363 w 13442696"/>
              <a:gd name="connsiteY1900" fmla="*/ 1184128 h 4702754"/>
              <a:gd name="connsiteX1901" fmla="*/ 11177815 w 13442696"/>
              <a:gd name="connsiteY1901" fmla="*/ 1191919 h 4702754"/>
              <a:gd name="connsiteX1902" fmla="*/ 11179880 w 13442696"/>
              <a:gd name="connsiteY1902" fmla="*/ 1194515 h 4702754"/>
              <a:gd name="connsiteX1903" fmla="*/ 11202591 w 13442696"/>
              <a:gd name="connsiteY1903" fmla="*/ 1186725 h 4702754"/>
              <a:gd name="connsiteX1904" fmla="*/ 11223237 w 13442696"/>
              <a:gd name="connsiteY1904" fmla="*/ 1189322 h 4702754"/>
              <a:gd name="connsiteX1905" fmla="*/ 11214978 w 13442696"/>
              <a:gd name="connsiteY1905" fmla="*/ 1202306 h 4702754"/>
              <a:gd name="connsiteX1906" fmla="*/ 11231495 w 13442696"/>
              <a:gd name="connsiteY1906" fmla="*/ 1204902 h 4702754"/>
              <a:gd name="connsiteX1907" fmla="*/ 11243883 w 13442696"/>
              <a:gd name="connsiteY1907" fmla="*/ 1204902 h 4702754"/>
              <a:gd name="connsiteX1908" fmla="*/ 11235624 w 13442696"/>
              <a:gd name="connsiteY1908" fmla="*/ 1189322 h 4702754"/>
              <a:gd name="connsiteX1909" fmla="*/ 11243883 w 13442696"/>
              <a:gd name="connsiteY1909" fmla="*/ 1184128 h 4702754"/>
              <a:gd name="connsiteX1910" fmla="*/ 11262464 w 13442696"/>
              <a:gd name="connsiteY1910" fmla="*/ 1197112 h 4702754"/>
              <a:gd name="connsiteX1911" fmla="*/ 11272788 w 13442696"/>
              <a:gd name="connsiteY1911" fmla="*/ 1194515 h 4702754"/>
              <a:gd name="connsiteX1912" fmla="*/ 11274852 w 13442696"/>
              <a:gd name="connsiteY1912" fmla="*/ 1197112 h 4702754"/>
              <a:gd name="connsiteX1913" fmla="*/ 11295498 w 13442696"/>
              <a:gd name="connsiteY1913" fmla="*/ 1197112 h 4702754"/>
              <a:gd name="connsiteX1914" fmla="*/ 11312015 w 13442696"/>
              <a:gd name="connsiteY1914" fmla="*/ 1184128 h 4702754"/>
              <a:gd name="connsiteX1915" fmla="*/ 11291369 w 13442696"/>
              <a:gd name="connsiteY1915" fmla="*/ 1181531 h 4702754"/>
              <a:gd name="connsiteX1916" fmla="*/ 11312015 w 13442696"/>
              <a:gd name="connsiteY1916" fmla="*/ 1173741 h 4702754"/>
              <a:gd name="connsiteX1917" fmla="*/ 11392535 w 13442696"/>
              <a:gd name="connsiteY1917" fmla="*/ 1168548 h 4702754"/>
              <a:gd name="connsiteX1918" fmla="*/ 11435892 w 13442696"/>
              <a:gd name="connsiteY1918" fmla="*/ 1173741 h 4702754"/>
              <a:gd name="connsiteX1919" fmla="*/ 11392535 w 13442696"/>
              <a:gd name="connsiteY1919" fmla="*/ 1178935 h 4702754"/>
              <a:gd name="connsiteX1920" fmla="*/ 11396664 w 13442696"/>
              <a:gd name="connsiteY1920" fmla="*/ 1197112 h 4702754"/>
              <a:gd name="connsiteX1921" fmla="*/ 11380147 w 13442696"/>
              <a:gd name="connsiteY1921" fmla="*/ 1202306 h 4702754"/>
              <a:gd name="connsiteX1922" fmla="*/ 11435892 w 13442696"/>
              <a:gd name="connsiteY1922" fmla="*/ 1207499 h 4702754"/>
              <a:gd name="connsiteX1923" fmla="*/ 11435892 w 13442696"/>
              <a:gd name="connsiteY1923" fmla="*/ 1210096 h 4702754"/>
              <a:gd name="connsiteX1924" fmla="*/ 11460667 w 13442696"/>
              <a:gd name="connsiteY1924" fmla="*/ 1204902 h 4702754"/>
              <a:gd name="connsiteX1925" fmla="*/ 11464797 w 13442696"/>
              <a:gd name="connsiteY1925" fmla="*/ 1207499 h 4702754"/>
              <a:gd name="connsiteX1926" fmla="*/ 11475120 w 13442696"/>
              <a:gd name="connsiteY1926" fmla="*/ 1202306 h 4702754"/>
              <a:gd name="connsiteX1927" fmla="*/ 11489572 w 13442696"/>
              <a:gd name="connsiteY1927" fmla="*/ 1204902 h 4702754"/>
              <a:gd name="connsiteX1928" fmla="*/ 11512283 w 13442696"/>
              <a:gd name="connsiteY1928" fmla="*/ 1189322 h 4702754"/>
              <a:gd name="connsiteX1929" fmla="*/ 11539123 w 13442696"/>
              <a:gd name="connsiteY1929" fmla="*/ 1184128 h 4702754"/>
              <a:gd name="connsiteX1930" fmla="*/ 11541187 w 13442696"/>
              <a:gd name="connsiteY1930" fmla="*/ 1173741 h 4702754"/>
              <a:gd name="connsiteX1931" fmla="*/ 11563898 w 13442696"/>
              <a:gd name="connsiteY1931" fmla="*/ 1181531 h 4702754"/>
              <a:gd name="connsiteX1932" fmla="*/ 11588673 w 13442696"/>
              <a:gd name="connsiteY1932" fmla="*/ 1173741 h 4702754"/>
              <a:gd name="connsiteX1933" fmla="*/ 11592803 w 13442696"/>
              <a:gd name="connsiteY1933" fmla="*/ 1184128 h 4702754"/>
              <a:gd name="connsiteX1934" fmla="*/ 11609319 w 13442696"/>
              <a:gd name="connsiteY1934" fmla="*/ 1191919 h 4702754"/>
              <a:gd name="connsiteX1935" fmla="*/ 11702227 w 13442696"/>
              <a:gd name="connsiteY1935" fmla="*/ 1176338 h 4702754"/>
              <a:gd name="connsiteX1936" fmla="*/ 11737326 w 13442696"/>
              <a:gd name="connsiteY1936" fmla="*/ 1150370 h 4702754"/>
              <a:gd name="connsiteX1937" fmla="*/ 11745584 w 13442696"/>
              <a:gd name="connsiteY1937" fmla="*/ 1152967 h 4702754"/>
              <a:gd name="connsiteX1938" fmla="*/ 11788941 w 13442696"/>
              <a:gd name="connsiteY1938" fmla="*/ 1139983 h 4702754"/>
              <a:gd name="connsiteX1939" fmla="*/ 11772424 w 13442696"/>
              <a:gd name="connsiteY1939" fmla="*/ 1163354 h 4702754"/>
              <a:gd name="connsiteX1940" fmla="*/ 11741455 w 13442696"/>
              <a:gd name="connsiteY1940" fmla="*/ 1181531 h 4702754"/>
              <a:gd name="connsiteX1941" fmla="*/ 11733196 w 13442696"/>
              <a:gd name="connsiteY1941" fmla="*/ 1176338 h 4702754"/>
              <a:gd name="connsiteX1942" fmla="*/ 11724938 w 13442696"/>
              <a:gd name="connsiteY1942" fmla="*/ 1181531 h 4702754"/>
              <a:gd name="connsiteX1943" fmla="*/ 11737326 w 13442696"/>
              <a:gd name="connsiteY1943" fmla="*/ 1197112 h 4702754"/>
              <a:gd name="connsiteX1944" fmla="*/ 11745584 w 13442696"/>
              <a:gd name="connsiteY1944" fmla="*/ 1186725 h 4702754"/>
              <a:gd name="connsiteX1945" fmla="*/ 11776553 w 13442696"/>
              <a:gd name="connsiteY1945" fmla="*/ 1197112 h 4702754"/>
              <a:gd name="connsiteX1946" fmla="*/ 11805458 w 13442696"/>
              <a:gd name="connsiteY1946" fmla="*/ 1197112 h 4702754"/>
              <a:gd name="connsiteX1947" fmla="*/ 11813716 w 13442696"/>
              <a:gd name="connsiteY1947" fmla="*/ 1210096 h 4702754"/>
              <a:gd name="connsiteX1948" fmla="*/ 11817845 w 13442696"/>
              <a:gd name="connsiteY1948" fmla="*/ 1212693 h 4702754"/>
              <a:gd name="connsiteX1949" fmla="*/ 11842621 w 13442696"/>
              <a:gd name="connsiteY1949" fmla="*/ 1197112 h 4702754"/>
              <a:gd name="connsiteX1950" fmla="*/ 11842621 w 13442696"/>
              <a:gd name="connsiteY1950" fmla="*/ 1210096 h 4702754"/>
              <a:gd name="connsiteX1951" fmla="*/ 11865332 w 13442696"/>
              <a:gd name="connsiteY1951" fmla="*/ 1217886 h 4702754"/>
              <a:gd name="connsiteX1952" fmla="*/ 11830233 w 13442696"/>
              <a:gd name="connsiteY1952" fmla="*/ 1225677 h 4702754"/>
              <a:gd name="connsiteX1953" fmla="*/ 11836427 w 13442696"/>
              <a:gd name="connsiteY1953" fmla="*/ 1233467 h 4702754"/>
              <a:gd name="connsiteX1954" fmla="*/ 11900430 w 13442696"/>
              <a:gd name="connsiteY1954" fmla="*/ 1243854 h 4702754"/>
              <a:gd name="connsiteX1955" fmla="*/ 11869461 w 13442696"/>
              <a:gd name="connsiteY1955" fmla="*/ 1262031 h 4702754"/>
              <a:gd name="connsiteX1956" fmla="*/ 11848815 w 13442696"/>
              <a:gd name="connsiteY1956" fmla="*/ 1269822 h 4702754"/>
              <a:gd name="connsiteX1957" fmla="*/ 11848815 w 13442696"/>
              <a:gd name="connsiteY1957" fmla="*/ 1275015 h 4702754"/>
              <a:gd name="connsiteX1958" fmla="*/ 11881848 w 13442696"/>
              <a:gd name="connsiteY1958" fmla="*/ 1275015 h 4702754"/>
              <a:gd name="connsiteX1959" fmla="*/ 11877719 w 13442696"/>
              <a:gd name="connsiteY1959" fmla="*/ 1267225 h 4702754"/>
              <a:gd name="connsiteX1960" fmla="*/ 11885978 w 13442696"/>
              <a:gd name="connsiteY1960" fmla="*/ 1275015 h 4702754"/>
              <a:gd name="connsiteX1961" fmla="*/ 11921076 w 13442696"/>
              <a:gd name="connsiteY1961" fmla="*/ 1272419 h 4702754"/>
              <a:gd name="connsiteX1962" fmla="*/ 11937593 w 13442696"/>
              <a:gd name="connsiteY1962" fmla="*/ 1267225 h 4702754"/>
              <a:gd name="connsiteX1963" fmla="*/ 11966498 w 13442696"/>
              <a:gd name="connsiteY1963" fmla="*/ 1275015 h 4702754"/>
              <a:gd name="connsiteX1964" fmla="*/ 11970627 w 13442696"/>
              <a:gd name="connsiteY1964" fmla="*/ 1277612 h 4702754"/>
              <a:gd name="connsiteX1965" fmla="*/ 11937593 w 13442696"/>
              <a:gd name="connsiteY1965" fmla="*/ 1269822 h 4702754"/>
              <a:gd name="connsiteX1966" fmla="*/ 11949981 w 13442696"/>
              <a:gd name="connsiteY1966" fmla="*/ 1290596 h 4702754"/>
              <a:gd name="connsiteX1967" fmla="*/ 11985079 w 13442696"/>
              <a:gd name="connsiteY1967" fmla="*/ 1290596 h 4702754"/>
              <a:gd name="connsiteX1968" fmla="*/ 11958239 w 13442696"/>
              <a:gd name="connsiteY1968" fmla="*/ 1298386 h 4702754"/>
              <a:gd name="connsiteX1969" fmla="*/ 11962368 w 13442696"/>
              <a:gd name="connsiteY1969" fmla="*/ 1308773 h 4702754"/>
              <a:gd name="connsiteX1970" fmla="*/ 11989208 w 13442696"/>
              <a:gd name="connsiteY1970" fmla="*/ 1311370 h 4702754"/>
              <a:gd name="connsiteX1971" fmla="*/ 11976821 w 13442696"/>
              <a:gd name="connsiteY1971" fmla="*/ 1329547 h 4702754"/>
              <a:gd name="connsiteX1972" fmla="*/ 12018113 w 13442696"/>
              <a:gd name="connsiteY1972" fmla="*/ 1326951 h 4702754"/>
              <a:gd name="connsiteX1973" fmla="*/ 12022242 w 13442696"/>
              <a:gd name="connsiteY1973" fmla="*/ 1319160 h 4702754"/>
              <a:gd name="connsiteX1974" fmla="*/ 12042888 w 13442696"/>
              <a:gd name="connsiteY1974" fmla="*/ 1324354 h 4702754"/>
              <a:gd name="connsiteX1975" fmla="*/ 12053211 w 13442696"/>
              <a:gd name="connsiteY1975" fmla="*/ 1326951 h 4702754"/>
              <a:gd name="connsiteX1976" fmla="*/ 12022242 w 13442696"/>
              <a:gd name="connsiteY1976" fmla="*/ 1334741 h 4702754"/>
              <a:gd name="connsiteX1977" fmla="*/ 12026371 w 13442696"/>
              <a:gd name="connsiteY1977" fmla="*/ 1339935 h 4702754"/>
              <a:gd name="connsiteX1978" fmla="*/ 12005725 w 13442696"/>
              <a:gd name="connsiteY1978" fmla="*/ 1339935 h 4702754"/>
              <a:gd name="connsiteX1979" fmla="*/ 11941722 w 13442696"/>
              <a:gd name="connsiteY1979" fmla="*/ 1365902 h 4702754"/>
              <a:gd name="connsiteX1980" fmla="*/ 11985079 w 13442696"/>
              <a:gd name="connsiteY1980" fmla="*/ 1368499 h 4702754"/>
              <a:gd name="connsiteX1981" fmla="*/ 12049082 w 13442696"/>
              <a:gd name="connsiteY1981" fmla="*/ 1365902 h 4702754"/>
              <a:gd name="connsiteX1982" fmla="*/ 12018113 w 13442696"/>
              <a:gd name="connsiteY1982" fmla="*/ 1378886 h 4702754"/>
              <a:gd name="connsiteX1983" fmla="*/ 11997467 w 13442696"/>
              <a:gd name="connsiteY1983" fmla="*/ 1378886 h 4702754"/>
              <a:gd name="connsiteX1984" fmla="*/ 11989208 w 13442696"/>
              <a:gd name="connsiteY1984" fmla="*/ 1391870 h 4702754"/>
              <a:gd name="connsiteX1985" fmla="*/ 12053211 w 13442696"/>
              <a:gd name="connsiteY1985" fmla="*/ 1397063 h 4702754"/>
              <a:gd name="connsiteX1986" fmla="*/ 12061470 w 13442696"/>
              <a:gd name="connsiteY1986" fmla="*/ 1397063 h 4702754"/>
              <a:gd name="connsiteX1987" fmla="*/ 12098633 w 13442696"/>
              <a:gd name="connsiteY1987" fmla="*/ 1404854 h 4702754"/>
              <a:gd name="connsiteX1988" fmla="*/ 12119279 w 13442696"/>
              <a:gd name="connsiteY1988" fmla="*/ 1399660 h 4702754"/>
              <a:gd name="connsiteX1989" fmla="*/ 12123408 w 13442696"/>
              <a:gd name="connsiteY1989" fmla="*/ 1410047 h 4702754"/>
              <a:gd name="connsiteX1990" fmla="*/ 12098633 w 13442696"/>
              <a:gd name="connsiteY1990" fmla="*/ 1412644 h 4702754"/>
              <a:gd name="connsiteX1991" fmla="*/ 12154377 w 13442696"/>
              <a:gd name="connsiteY1991" fmla="*/ 1446402 h 4702754"/>
              <a:gd name="connsiteX1992" fmla="*/ 12187411 w 13442696"/>
              <a:gd name="connsiteY1992" fmla="*/ 1446402 h 4702754"/>
              <a:gd name="connsiteX1993" fmla="*/ 12179153 w 13442696"/>
              <a:gd name="connsiteY1993" fmla="*/ 1436015 h 4702754"/>
              <a:gd name="connsiteX1994" fmla="*/ 12154377 w 13442696"/>
              <a:gd name="connsiteY1994" fmla="*/ 1436015 h 4702754"/>
              <a:gd name="connsiteX1995" fmla="*/ 12166765 w 13442696"/>
              <a:gd name="connsiteY1995" fmla="*/ 1425628 h 4702754"/>
              <a:gd name="connsiteX1996" fmla="*/ 12146119 w 13442696"/>
              <a:gd name="connsiteY1996" fmla="*/ 1420435 h 4702754"/>
              <a:gd name="connsiteX1997" fmla="*/ 12144054 w 13442696"/>
              <a:gd name="connsiteY1997" fmla="*/ 1417838 h 4702754"/>
              <a:gd name="connsiteX1998" fmla="*/ 12179153 w 13442696"/>
              <a:gd name="connsiteY1998" fmla="*/ 1412644 h 4702754"/>
              <a:gd name="connsiteX1999" fmla="*/ 12170894 w 13442696"/>
              <a:gd name="connsiteY1999" fmla="*/ 1420435 h 4702754"/>
              <a:gd name="connsiteX2000" fmla="*/ 12199799 w 13442696"/>
              <a:gd name="connsiteY2000" fmla="*/ 1446402 h 4702754"/>
              <a:gd name="connsiteX2001" fmla="*/ 12199799 w 13442696"/>
              <a:gd name="connsiteY2001" fmla="*/ 1461983 h 4702754"/>
              <a:gd name="connsiteX2002" fmla="*/ 12234897 w 13442696"/>
              <a:gd name="connsiteY2002" fmla="*/ 1474967 h 4702754"/>
              <a:gd name="connsiteX2003" fmla="*/ 12255543 w 13442696"/>
              <a:gd name="connsiteY2003" fmla="*/ 1474967 h 4702754"/>
              <a:gd name="connsiteX2004" fmla="*/ 12243156 w 13442696"/>
              <a:gd name="connsiteY2004" fmla="*/ 1495741 h 4702754"/>
              <a:gd name="connsiteX2005" fmla="*/ 12218380 w 13442696"/>
              <a:gd name="connsiteY2005" fmla="*/ 1485354 h 4702754"/>
              <a:gd name="connsiteX2006" fmla="*/ 12208057 w 13442696"/>
              <a:gd name="connsiteY2006" fmla="*/ 1485354 h 4702754"/>
              <a:gd name="connsiteX2007" fmla="*/ 12197734 w 13442696"/>
              <a:gd name="connsiteY2007" fmla="*/ 1495741 h 4702754"/>
              <a:gd name="connsiteX2008" fmla="*/ 12210122 w 13442696"/>
              <a:gd name="connsiteY2008" fmla="*/ 1500934 h 4702754"/>
              <a:gd name="connsiteX2009" fmla="*/ 12203928 w 13442696"/>
              <a:gd name="connsiteY2009" fmla="*/ 1503531 h 4702754"/>
              <a:gd name="connsiteX2010" fmla="*/ 12239027 w 13442696"/>
              <a:gd name="connsiteY2010" fmla="*/ 1503531 h 4702754"/>
              <a:gd name="connsiteX2011" fmla="*/ 12261737 w 13442696"/>
              <a:gd name="connsiteY2011" fmla="*/ 1506128 h 4702754"/>
              <a:gd name="connsiteX2012" fmla="*/ 12288577 w 13442696"/>
              <a:gd name="connsiteY2012" fmla="*/ 1498338 h 4702754"/>
              <a:gd name="connsiteX2013" fmla="*/ 12307159 w 13442696"/>
              <a:gd name="connsiteY2013" fmla="*/ 1513918 h 4702754"/>
              <a:gd name="connsiteX2014" fmla="*/ 12298900 w 13442696"/>
              <a:gd name="connsiteY2014" fmla="*/ 1524305 h 4702754"/>
              <a:gd name="connsiteX2015" fmla="*/ 12307159 w 13442696"/>
              <a:gd name="connsiteY2015" fmla="*/ 1529499 h 4702754"/>
              <a:gd name="connsiteX2016" fmla="*/ 12298900 w 13442696"/>
              <a:gd name="connsiteY2016" fmla="*/ 1539886 h 4702754"/>
              <a:gd name="connsiteX2017" fmla="*/ 12230768 w 13442696"/>
              <a:gd name="connsiteY2017" fmla="*/ 1539886 h 4702754"/>
              <a:gd name="connsiteX2018" fmla="*/ 12218380 w 13442696"/>
              <a:gd name="connsiteY2018" fmla="*/ 1545079 h 4702754"/>
              <a:gd name="connsiteX2019" fmla="*/ 12214251 w 13442696"/>
              <a:gd name="connsiteY2019" fmla="*/ 1534692 h 4702754"/>
              <a:gd name="connsiteX2020" fmla="*/ 12230768 w 13442696"/>
              <a:gd name="connsiteY2020" fmla="*/ 1519112 h 4702754"/>
              <a:gd name="connsiteX2021" fmla="*/ 12170894 w 13442696"/>
              <a:gd name="connsiteY2021" fmla="*/ 1513918 h 4702754"/>
              <a:gd name="connsiteX2022" fmla="*/ 12146119 w 13442696"/>
              <a:gd name="connsiteY2022" fmla="*/ 1519112 h 4702754"/>
              <a:gd name="connsiteX2023" fmla="*/ 12135796 w 13442696"/>
              <a:gd name="connsiteY2023" fmla="*/ 1519112 h 4702754"/>
              <a:gd name="connsiteX2024" fmla="*/ 12053211 w 13442696"/>
              <a:gd name="connsiteY2024" fmla="*/ 1532096 h 4702754"/>
              <a:gd name="connsiteX2025" fmla="*/ 12053211 w 13442696"/>
              <a:gd name="connsiteY2025" fmla="*/ 1539886 h 4702754"/>
              <a:gd name="connsiteX2026" fmla="*/ 12102762 w 13442696"/>
              <a:gd name="connsiteY2026" fmla="*/ 1547676 h 4702754"/>
              <a:gd name="connsiteX2027" fmla="*/ 12106891 w 13442696"/>
              <a:gd name="connsiteY2027" fmla="*/ 1547676 h 4702754"/>
              <a:gd name="connsiteX2028" fmla="*/ 12102762 w 13442696"/>
              <a:gd name="connsiteY2028" fmla="*/ 1537289 h 4702754"/>
              <a:gd name="connsiteX2029" fmla="*/ 12166765 w 13442696"/>
              <a:gd name="connsiteY2029" fmla="*/ 1552870 h 4702754"/>
              <a:gd name="connsiteX2030" fmla="*/ 12197734 w 13442696"/>
              <a:gd name="connsiteY2030" fmla="*/ 1542483 h 4702754"/>
              <a:gd name="connsiteX2031" fmla="*/ 12187411 w 13442696"/>
              <a:gd name="connsiteY2031" fmla="*/ 1555467 h 4702754"/>
              <a:gd name="connsiteX2032" fmla="*/ 12199799 w 13442696"/>
              <a:gd name="connsiteY2032" fmla="*/ 1555467 h 4702754"/>
              <a:gd name="connsiteX2033" fmla="*/ 12203928 w 13442696"/>
              <a:gd name="connsiteY2033" fmla="*/ 1565854 h 4702754"/>
              <a:gd name="connsiteX2034" fmla="*/ 12230768 w 13442696"/>
              <a:gd name="connsiteY2034" fmla="*/ 1578837 h 4702754"/>
              <a:gd name="connsiteX2035" fmla="*/ 12226639 w 13442696"/>
              <a:gd name="connsiteY2035" fmla="*/ 1578837 h 4702754"/>
              <a:gd name="connsiteX2036" fmla="*/ 12243156 w 13442696"/>
              <a:gd name="connsiteY2036" fmla="*/ 1586628 h 4702754"/>
              <a:gd name="connsiteX2037" fmla="*/ 12247285 w 13442696"/>
              <a:gd name="connsiteY2037" fmla="*/ 1571047 h 4702754"/>
              <a:gd name="connsiteX2038" fmla="*/ 12263802 w 13442696"/>
              <a:gd name="connsiteY2038" fmla="*/ 1571047 h 4702754"/>
              <a:gd name="connsiteX2039" fmla="*/ 12267931 w 13442696"/>
              <a:gd name="connsiteY2039" fmla="*/ 1591821 h 4702754"/>
              <a:gd name="connsiteX2040" fmla="*/ 12247285 w 13442696"/>
              <a:gd name="connsiteY2040" fmla="*/ 1594418 h 4702754"/>
              <a:gd name="connsiteX2041" fmla="*/ 12239027 w 13442696"/>
              <a:gd name="connsiteY2041" fmla="*/ 1594418 h 4702754"/>
              <a:gd name="connsiteX2042" fmla="*/ 12234897 w 13442696"/>
              <a:gd name="connsiteY2042" fmla="*/ 1609999 h 4702754"/>
              <a:gd name="connsiteX2043" fmla="*/ 12255543 w 13442696"/>
              <a:gd name="connsiteY2043" fmla="*/ 1607402 h 4702754"/>
              <a:gd name="connsiteX2044" fmla="*/ 12276190 w 13442696"/>
              <a:gd name="connsiteY2044" fmla="*/ 1612596 h 4702754"/>
              <a:gd name="connsiteX2045" fmla="*/ 12255543 w 13442696"/>
              <a:gd name="connsiteY2045" fmla="*/ 1617789 h 4702754"/>
              <a:gd name="connsiteX2046" fmla="*/ 12234897 w 13442696"/>
              <a:gd name="connsiteY2046" fmla="*/ 1612596 h 4702754"/>
              <a:gd name="connsiteX2047" fmla="*/ 12214251 w 13442696"/>
              <a:gd name="connsiteY2047" fmla="*/ 1617789 h 4702754"/>
              <a:gd name="connsiteX2048" fmla="*/ 12203928 w 13442696"/>
              <a:gd name="connsiteY2048" fmla="*/ 1622983 h 4702754"/>
              <a:gd name="connsiteX2049" fmla="*/ 12214251 w 13442696"/>
              <a:gd name="connsiteY2049" fmla="*/ 1630773 h 4702754"/>
              <a:gd name="connsiteX2050" fmla="*/ 12234897 w 13442696"/>
              <a:gd name="connsiteY2050" fmla="*/ 1628176 h 4702754"/>
              <a:gd name="connsiteX2051" fmla="*/ 12243156 w 13442696"/>
              <a:gd name="connsiteY2051" fmla="*/ 1630773 h 4702754"/>
              <a:gd name="connsiteX2052" fmla="*/ 12311288 w 13442696"/>
              <a:gd name="connsiteY2052" fmla="*/ 1630773 h 4702754"/>
              <a:gd name="connsiteX2053" fmla="*/ 12346386 w 13442696"/>
              <a:gd name="connsiteY2053" fmla="*/ 1625580 h 4702754"/>
              <a:gd name="connsiteX2054" fmla="*/ 12358774 w 13442696"/>
              <a:gd name="connsiteY2054" fmla="*/ 1609999 h 4702754"/>
              <a:gd name="connsiteX2055" fmla="*/ 12367033 w 13442696"/>
              <a:gd name="connsiteY2055" fmla="*/ 1617789 h 4702754"/>
              <a:gd name="connsiteX2056" fmla="*/ 12379420 w 13442696"/>
              <a:gd name="connsiteY2056" fmla="*/ 1612596 h 4702754"/>
              <a:gd name="connsiteX2057" fmla="*/ 12387679 w 13442696"/>
              <a:gd name="connsiteY2057" fmla="*/ 1617789 h 4702754"/>
              <a:gd name="connsiteX2058" fmla="*/ 12367033 w 13442696"/>
              <a:gd name="connsiteY2058" fmla="*/ 1633370 h 4702754"/>
              <a:gd name="connsiteX2059" fmla="*/ 12325740 w 13442696"/>
              <a:gd name="connsiteY2059" fmla="*/ 1641160 h 4702754"/>
              <a:gd name="connsiteX2060" fmla="*/ 12358774 w 13442696"/>
              <a:gd name="connsiteY2060" fmla="*/ 1646354 h 4702754"/>
              <a:gd name="connsiteX2061" fmla="*/ 12288577 w 13442696"/>
              <a:gd name="connsiteY2061" fmla="*/ 1698289 h 4702754"/>
              <a:gd name="connsiteX2062" fmla="*/ 12274125 w 13442696"/>
              <a:gd name="connsiteY2062" fmla="*/ 1719063 h 4702754"/>
              <a:gd name="connsiteX2063" fmla="*/ 12261737 w 13442696"/>
              <a:gd name="connsiteY2063" fmla="*/ 1716467 h 4702754"/>
              <a:gd name="connsiteX2064" fmla="*/ 12234897 w 13442696"/>
              <a:gd name="connsiteY2064" fmla="*/ 1724257 h 4702754"/>
              <a:gd name="connsiteX2065" fmla="*/ 12228703 w 13442696"/>
              <a:gd name="connsiteY2065" fmla="*/ 1732047 h 4702754"/>
              <a:gd name="connsiteX2066" fmla="*/ 12214251 w 13442696"/>
              <a:gd name="connsiteY2066" fmla="*/ 1732047 h 4702754"/>
              <a:gd name="connsiteX2067" fmla="*/ 12203928 w 13442696"/>
              <a:gd name="connsiteY2067" fmla="*/ 1742434 h 4702754"/>
              <a:gd name="connsiteX2068" fmla="*/ 12179153 w 13442696"/>
              <a:gd name="connsiteY2068" fmla="*/ 1737241 h 4702754"/>
              <a:gd name="connsiteX2069" fmla="*/ 12177088 w 13442696"/>
              <a:gd name="connsiteY2069" fmla="*/ 1763208 h 4702754"/>
              <a:gd name="connsiteX2070" fmla="*/ 12133731 w 13442696"/>
              <a:gd name="connsiteY2070" fmla="*/ 1763208 h 4702754"/>
              <a:gd name="connsiteX2071" fmla="*/ 12150248 w 13442696"/>
              <a:gd name="connsiteY2071" fmla="*/ 1778789 h 4702754"/>
              <a:gd name="connsiteX2072" fmla="*/ 12102762 w 13442696"/>
              <a:gd name="connsiteY2072" fmla="*/ 1796966 h 4702754"/>
              <a:gd name="connsiteX2073" fmla="*/ 12113085 w 13442696"/>
              <a:gd name="connsiteY2073" fmla="*/ 1804757 h 4702754"/>
              <a:gd name="connsiteX2074" fmla="*/ 12123408 w 13442696"/>
              <a:gd name="connsiteY2074" fmla="*/ 1799563 h 4702754"/>
              <a:gd name="connsiteX2075" fmla="*/ 12131667 w 13442696"/>
              <a:gd name="connsiteY2075" fmla="*/ 1799563 h 4702754"/>
              <a:gd name="connsiteX2076" fmla="*/ 12133731 w 13442696"/>
              <a:gd name="connsiteY2076" fmla="*/ 1804757 h 4702754"/>
              <a:gd name="connsiteX2077" fmla="*/ 12177088 w 13442696"/>
              <a:gd name="connsiteY2077" fmla="*/ 1796966 h 4702754"/>
              <a:gd name="connsiteX2078" fmla="*/ 12191540 w 13442696"/>
              <a:gd name="connsiteY2078" fmla="*/ 1794370 h 4702754"/>
              <a:gd name="connsiteX2079" fmla="*/ 12214251 w 13442696"/>
              <a:gd name="connsiteY2079" fmla="*/ 1807354 h 4702754"/>
              <a:gd name="connsiteX2080" fmla="*/ 12251414 w 13442696"/>
              <a:gd name="connsiteY2080" fmla="*/ 1799563 h 4702754"/>
              <a:gd name="connsiteX2081" fmla="*/ 12288577 w 13442696"/>
              <a:gd name="connsiteY2081" fmla="*/ 1789176 h 4702754"/>
              <a:gd name="connsiteX2082" fmla="*/ 12294771 w 13442696"/>
              <a:gd name="connsiteY2082" fmla="*/ 1794370 h 4702754"/>
              <a:gd name="connsiteX2083" fmla="*/ 12319546 w 13442696"/>
              <a:gd name="connsiteY2083" fmla="*/ 1786579 h 4702754"/>
              <a:gd name="connsiteX2084" fmla="*/ 12327805 w 13442696"/>
              <a:gd name="connsiteY2084" fmla="*/ 1796966 h 4702754"/>
              <a:gd name="connsiteX2085" fmla="*/ 12319546 w 13442696"/>
              <a:gd name="connsiteY2085" fmla="*/ 1802160 h 4702754"/>
              <a:gd name="connsiteX2086" fmla="*/ 12340193 w 13442696"/>
              <a:gd name="connsiteY2086" fmla="*/ 1802160 h 4702754"/>
              <a:gd name="connsiteX2087" fmla="*/ 12346386 w 13442696"/>
              <a:gd name="connsiteY2087" fmla="*/ 1794370 h 4702754"/>
              <a:gd name="connsiteX2088" fmla="*/ 12367033 w 13442696"/>
              <a:gd name="connsiteY2088" fmla="*/ 1778789 h 4702754"/>
              <a:gd name="connsiteX2089" fmla="*/ 12367033 w 13442696"/>
              <a:gd name="connsiteY2089" fmla="*/ 1786579 h 4702754"/>
              <a:gd name="connsiteX2090" fmla="*/ 12412454 w 13442696"/>
              <a:gd name="connsiteY2090" fmla="*/ 1789176 h 4702754"/>
              <a:gd name="connsiteX2091" fmla="*/ 12480586 w 13442696"/>
              <a:gd name="connsiteY2091" fmla="*/ 1786579 h 4702754"/>
              <a:gd name="connsiteX2092" fmla="*/ 12501232 w 13442696"/>
              <a:gd name="connsiteY2092" fmla="*/ 1783983 h 4702754"/>
              <a:gd name="connsiteX2093" fmla="*/ 12495039 w 13442696"/>
              <a:gd name="connsiteY2093" fmla="*/ 1799563 h 4702754"/>
              <a:gd name="connsiteX2094" fmla="*/ 12486780 w 13442696"/>
              <a:gd name="connsiteY2094" fmla="*/ 1799563 h 4702754"/>
              <a:gd name="connsiteX2095" fmla="*/ 12488845 w 13442696"/>
              <a:gd name="connsiteY2095" fmla="*/ 1815144 h 4702754"/>
              <a:gd name="connsiteX2096" fmla="*/ 12511555 w 13442696"/>
              <a:gd name="connsiteY2096" fmla="*/ 1830725 h 4702754"/>
              <a:gd name="connsiteX2097" fmla="*/ 12488845 w 13442696"/>
              <a:gd name="connsiteY2097" fmla="*/ 1822934 h 4702754"/>
              <a:gd name="connsiteX2098" fmla="*/ 12480586 w 13442696"/>
              <a:gd name="connsiteY2098" fmla="*/ 1828128 h 4702754"/>
              <a:gd name="connsiteX2099" fmla="*/ 12499168 w 13442696"/>
              <a:gd name="connsiteY2099" fmla="*/ 1843708 h 4702754"/>
              <a:gd name="connsiteX2100" fmla="*/ 12536331 w 13442696"/>
              <a:gd name="connsiteY2100" fmla="*/ 1846305 h 4702754"/>
              <a:gd name="connsiteX2101" fmla="*/ 12523943 w 13442696"/>
              <a:gd name="connsiteY2101" fmla="*/ 1854095 h 4702754"/>
              <a:gd name="connsiteX2102" fmla="*/ 12559042 w 13442696"/>
              <a:gd name="connsiteY2102" fmla="*/ 1867079 h 4702754"/>
              <a:gd name="connsiteX2103" fmla="*/ 12550783 w 13442696"/>
              <a:gd name="connsiteY2103" fmla="*/ 1869676 h 4702754"/>
              <a:gd name="connsiteX2104" fmla="*/ 12540460 w 13442696"/>
              <a:gd name="connsiteY2104" fmla="*/ 1869676 h 4702754"/>
              <a:gd name="connsiteX2105" fmla="*/ 12515685 w 13442696"/>
              <a:gd name="connsiteY2105" fmla="*/ 1885257 h 4702754"/>
              <a:gd name="connsiteX2106" fmla="*/ 12486780 w 13442696"/>
              <a:gd name="connsiteY2106" fmla="*/ 1882660 h 4702754"/>
              <a:gd name="connsiteX2107" fmla="*/ 12476457 w 13442696"/>
              <a:gd name="connsiteY2107" fmla="*/ 1885257 h 4702754"/>
              <a:gd name="connsiteX2108" fmla="*/ 12484715 w 13442696"/>
              <a:gd name="connsiteY2108" fmla="*/ 1893047 h 4702754"/>
              <a:gd name="connsiteX2109" fmla="*/ 12474392 w 13442696"/>
              <a:gd name="connsiteY2109" fmla="*/ 1900837 h 4702754"/>
              <a:gd name="connsiteX2110" fmla="*/ 12433100 w 13442696"/>
              <a:gd name="connsiteY2110" fmla="*/ 1895644 h 4702754"/>
              <a:gd name="connsiteX2111" fmla="*/ 12402131 w 13442696"/>
              <a:gd name="connsiteY2111" fmla="*/ 1911224 h 4702754"/>
              <a:gd name="connsiteX2112" fmla="*/ 12402131 w 13442696"/>
              <a:gd name="connsiteY2112" fmla="*/ 1916418 h 4702754"/>
              <a:gd name="connsiteX2113" fmla="*/ 12426906 w 13442696"/>
              <a:gd name="connsiteY2113" fmla="*/ 1911224 h 4702754"/>
              <a:gd name="connsiteX2114" fmla="*/ 12410389 w 13442696"/>
              <a:gd name="connsiteY2114" fmla="*/ 1926805 h 4702754"/>
              <a:gd name="connsiteX2115" fmla="*/ 12412454 w 13442696"/>
              <a:gd name="connsiteY2115" fmla="*/ 1929402 h 4702754"/>
              <a:gd name="connsiteX2116" fmla="*/ 12358774 w 13442696"/>
              <a:gd name="connsiteY2116" fmla="*/ 1942386 h 4702754"/>
              <a:gd name="connsiteX2117" fmla="*/ 12340193 w 13442696"/>
              <a:gd name="connsiteY2117" fmla="*/ 1957966 h 4702754"/>
              <a:gd name="connsiteX2118" fmla="*/ 12319546 w 13442696"/>
              <a:gd name="connsiteY2118" fmla="*/ 1960563 h 4702754"/>
              <a:gd name="connsiteX2119" fmla="*/ 12307159 w 13442696"/>
              <a:gd name="connsiteY2119" fmla="*/ 1947579 h 4702754"/>
              <a:gd name="connsiteX2120" fmla="*/ 12298900 w 13442696"/>
              <a:gd name="connsiteY2120" fmla="*/ 1944982 h 4702754"/>
              <a:gd name="connsiteX2121" fmla="*/ 12272060 w 13442696"/>
              <a:gd name="connsiteY2121" fmla="*/ 1955370 h 4702754"/>
              <a:gd name="connsiteX2122" fmla="*/ 12274125 w 13442696"/>
              <a:gd name="connsiteY2122" fmla="*/ 1963160 h 4702754"/>
              <a:gd name="connsiteX2123" fmla="*/ 12282383 w 13442696"/>
              <a:gd name="connsiteY2123" fmla="*/ 1960563 h 4702754"/>
              <a:gd name="connsiteX2124" fmla="*/ 12327805 w 13442696"/>
              <a:gd name="connsiteY2124" fmla="*/ 1965757 h 4702754"/>
              <a:gd name="connsiteX2125" fmla="*/ 12319546 w 13442696"/>
              <a:gd name="connsiteY2125" fmla="*/ 1973547 h 4702754"/>
              <a:gd name="connsiteX2126" fmla="*/ 12331934 w 13442696"/>
              <a:gd name="connsiteY2126" fmla="*/ 1981337 h 4702754"/>
              <a:gd name="connsiteX2127" fmla="*/ 12303030 w 13442696"/>
              <a:gd name="connsiteY2127" fmla="*/ 1996918 h 4702754"/>
              <a:gd name="connsiteX2128" fmla="*/ 12298900 w 13442696"/>
              <a:gd name="connsiteY2128" fmla="*/ 1996918 h 4702754"/>
              <a:gd name="connsiteX2129" fmla="*/ 12303030 w 13442696"/>
              <a:gd name="connsiteY2129" fmla="*/ 1989128 h 4702754"/>
              <a:gd name="connsiteX2130" fmla="*/ 12265866 w 13442696"/>
              <a:gd name="connsiteY2130" fmla="*/ 1991724 h 4702754"/>
              <a:gd name="connsiteX2131" fmla="*/ 12251414 w 13442696"/>
              <a:gd name="connsiteY2131" fmla="*/ 2002111 h 4702754"/>
              <a:gd name="connsiteX2132" fmla="*/ 12243156 w 13442696"/>
              <a:gd name="connsiteY2132" fmla="*/ 2002111 h 4702754"/>
              <a:gd name="connsiteX2133" fmla="*/ 12243156 w 13442696"/>
              <a:gd name="connsiteY2133" fmla="*/ 2009902 h 4702754"/>
              <a:gd name="connsiteX2134" fmla="*/ 12255543 w 13442696"/>
              <a:gd name="connsiteY2134" fmla="*/ 2017692 h 4702754"/>
              <a:gd name="connsiteX2135" fmla="*/ 12251414 w 13442696"/>
              <a:gd name="connsiteY2135" fmla="*/ 2022886 h 4702754"/>
              <a:gd name="connsiteX2136" fmla="*/ 12197734 w 13442696"/>
              <a:gd name="connsiteY2136" fmla="*/ 2022886 h 4702754"/>
              <a:gd name="connsiteX2137" fmla="*/ 12179153 w 13442696"/>
              <a:gd name="connsiteY2137" fmla="*/ 2017692 h 4702754"/>
              <a:gd name="connsiteX2138" fmla="*/ 12214251 w 13442696"/>
              <a:gd name="connsiteY2138" fmla="*/ 2009902 h 4702754"/>
              <a:gd name="connsiteX2139" fmla="*/ 12214251 w 13442696"/>
              <a:gd name="connsiteY2139" fmla="*/ 2004708 h 4702754"/>
              <a:gd name="connsiteX2140" fmla="*/ 12123408 w 13442696"/>
              <a:gd name="connsiteY2140" fmla="*/ 2007305 h 4702754"/>
              <a:gd name="connsiteX2141" fmla="*/ 12094504 w 13442696"/>
              <a:gd name="connsiteY2141" fmla="*/ 2022886 h 4702754"/>
              <a:gd name="connsiteX2142" fmla="*/ 12119279 w 13442696"/>
              <a:gd name="connsiteY2142" fmla="*/ 2028079 h 4702754"/>
              <a:gd name="connsiteX2143" fmla="*/ 12113085 w 13442696"/>
              <a:gd name="connsiteY2143" fmla="*/ 2033273 h 4702754"/>
              <a:gd name="connsiteX2144" fmla="*/ 12075922 w 13442696"/>
              <a:gd name="connsiteY2144" fmla="*/ 2028079 h 4702754"/>
              <a:gd name="connsiteX2145" fmla="*/ 12061470 w 13442696"/>
              <a:gd name="connsiteY2145" fmla="*/ 2046257 h 4702754"/>
              <a:gd name="connsiteX2146" fmla="*/ 12038759 w 13442696"/>
              <a:gd name="connsiteY2146" fmla="*/ 2046257 h 4702754"/>
              <a:gd name="connsiteX2147" fmla="*/ 11925205 w 13442696"/>
              <a:gd name="connsiteY2147" fmla="*/ 2087805 h 4702754"/>
              <a:gd name="connsiteX2148" fmla="*/ 11865332 w 13442696"/>
              <a:gd name="connsiteY2148" fmla="*/ 2111176 h 4702754"/>
              <a:gd name="connsiteX2149" fmla="*/ 11836427 w 13442696"/>
              <a:gd name="connsiteY2149" fmla="*/ 2116369 h 4702754"/>
              <a:gd name="connsiteX2150" fmla="*/ 11877719 w 13442696"/>
              <a:gd name="connsiteY2150" fmla="*/ 2126756 h 4702754"/>
              <a:gd name="connsiteX2151" fmla="*/ 11892171 w 13442696"/>
              <a:gd name="connsiteY2151" fmla="*/ 2121563 h 4702754"/>
              <a:gd name="connsiteX2152" fmla="*/ 11881848 w 13442696"/>
              <a:gd name="connsiteY2152" fmla="*/ 2113773 h 4702754"/>
              <a:gd name="connsiteX2153" fmla="*/ 11900430 w 13442696"/>
              <a:gd name="connsiteY2153" fmla="*/ 2111176 h 4702754"/>
              <a:gd name="connsiteX2154" fmla="*/ 11906624 w 13442696"/>
              <a:gd name="connsiteY2154" fmla="*/ 2113773 h 4702754"/>
              <a:gd name="connsiteX2155" fmla="*/ 11927270 w 13442696"/>
              <a:gd name="connsiteY2155" fmla="*/ 2105982 h 4702754"/>
              <a:gd name="connsiteX2156" fmla="*/ 11933464 w 13442696"/>
              <a:gd name="connsiteY2156" fmla="*/ 2108579 h 4702754"/>
              <a:gd name="connsiteX2157" fmla="*/ 11949981 w 13442696"/>
              <a:gd name="connsiteY2157" fmla="*/ 2103386 h 4702754"/>
              <a:gd name="connsiteX2158" fmla="*/ 11954110 w 13442696"/>
              <a:gd name="connsiteY2158" fmla="*/ 2111176 h 4702754"/>
              <a:gd name="connsiteX2159" fmla="*/ 11962368 w 13442696"/>
              <a:gd name="connsiteY2159" fmla="*/ 2111176 h 4702754"/>
              <a:gd name="connsiteX2160" fmla="*/ 11991273 w 13442696"/>
              <a:gd name="connsiteY2160" fmla="*/ 2098192 h 4702754"/>
              <a:gd name="connsiteX2161" fmla="*/ 11937593 w 13442696"/>
              <a:gd name="connsiteY2161" fmla="*/ 2100789 h 4702754"/>
              <a:gd name="connsiteX2162" fmla="*/ 11937593 w 13442696"/>
              <a:gd name="connsiteY2162" fmla="*/ 2092998 h 4702754"/>
              <a:gd name="connsiteX2163" fmla="*/ 11989208 w 13442696"/>
              <a:gd name="connsiteY2163" fmla="*/ 2092998 h 4702754"/>
              <a:gd name="connsiteX2164" fmla="*/ 11997467 w 13442696"/>
              <a:gd name="connsiteY2164" fmla="*/ 2082611 h 4702754"/>
              <a:gd name="connsiteX2165" fmla="*/ 12018113 w 13442696"/>
              <a:gd name="connsiteY2165" fmla="*/ 2082611 h 4702754"/>
              <a:gd name="connsiteX2166" fmla="*/ 11997467 w 13442696"/>
              <a:gd name="connsiteY2166" fmla="*/ 2092998 h 4702754"/>
              <a:gd name="connsiteX2167" fmla="*/ 11997467 w 13442696"/>
              <a:gd name="connsiteY2167" fmla="*/ 2095595 h 4702754"/>
              <a:gd name="connsiteX2168" fmla="*/ 12069728 w 13442696"/>
              <a:gd name="connsiteY2168" fmla="*/ 2087805 h 4702754"/>
              <a:gd name="connsiteX2169" fmla="*/ 12063534 w 13442696"/>
              <a:gd name="connsiteY2169" fmla="*/ 2074821 h 4702754"/>
              <a:gd name="connsiteX2170" fmla="*/ 12154377 w 13442696"/>
              <a:gd name="connsiteY2170" fmla="*/ 2064434 h 4702754"/>
              <a:gd name="connsiteX2171" fmla="*/ 12187411 w 13442696"/>
              <a:gd name="connsiteY2171" fmla="*/ 2064434 h 4702754"/>
              <a:gd name="connsiteX2172" fmla="*/ 12179153 w 13442696"/>
              <a:gd name="connsiteY2172" fmla="*/ 2067031 h 4702754"/>
              <a:gd name="connsiteX2173" fmla="*/ 12191540 w 13442696"/>
              <a:gd name="connsiteY2173" fmla="*/ 2072224 h 4702754"/>
              <a:gd name="connsiteX2174" fmla="*/ 12251414 w 13442696"/>
              <a:gd name="connsiteY2174" fmla="*/ 2059240 h 4702754"/>
              <a:gd name="connsiteX2175" fmla="*/ 12367033 w 13442696"/>
              <a:gd name="connsiteY2175" fmla="*/ 2041063 h 4702754"/>
              <a:gd name="connsiteX2176" fmla="*/ 12435165 w 13442696"/>
              <a:gd name="connsiteY2176" fmla="*/ 2035869 h 4702754"/>
              <a:gd name="connsiteX2177" fmla="*/ 12501232 w 13442696"/>
              <a:gd name="connsiteY2177" fmla="*/ 2017692 h 4702754"/>
              <a:gd name="connsiteX2178" fmla="*/ 12608592 w 13442696"/>
              <a:gd name="connsiteY2178" fmla="*/ 2007305 h 4702754"/>
              <a:gd name="connsiteX2179" fmla="*/ 12629238 w 13442696"/>
              <a:gd name="connsiteY2179" fmla="*/ 2004708 h 4702754"/>
              <a:gd name="connsiteX2180" fmla="*/ 12656078 w 13442696"/>
              <a:gd name="connsiteY2180" fmla="*/ 2009902 h 4702754"/>
              <a:gd name="connsiteX2181" fmla="*/ 12672595 w 13442696"/>
              <a:gd name="connsiteY2181" fmla="*/ 2012499 h 4702754"/>
              <a:gd name="connsiteX2182" fmla="*/ 12666401 w 13442696"/>
              <a:gd name="connsiteY2182" fmla="*/ 2009902 h 4702754"/>
              <a:gd name="connsiteX2183" fmla="*/ 12680854 w 13442696"/>
              <a:gd name="connsiteY2183" fmla="*/ 2004708 h 4702754"/>
              <a:gd name="connsiteX2184" fmla="*/ 12674660 w 13442696"/>
              <a:gd name="connsiteY2184" fmla="*/ 2012499 h 4702754"/>
              <a:gd name="connsiteX2185" fmla="*/ 12724211 w 13442696"/>
              <a:gd name="connsiteY2185" fmla="*/ 2015095 h 4702754"/>
              <a:gd name="connsiteX2186" fmla="*/ 12720081 w 13442696"/>
              <a:gd name="connsiteY2186" fmla="*/ 2017692 h 4702754"/>
              <a:gd name="connsiteX2187" fmla="*/ 12751051 w 13442696"/>
              <a:gd name="connsiteY2187" fmla="*/ 2028079 h 4702754"/>
              <a:gd name="connsiteX2188" fmla="*/ 12736598 w 13442696"/>
              <a:gd name="connsiteY2188" fmla="*/ 2033273 h 4702754"/>
              <a:gd name="connsiteX2189" fmla="*/ 12728340 w 13442696"/>
              <a:gd name="connsiteY2189" fmla="*/ 2030676 h 4702754"/>
              <a:gd name="connsiteX2190" fmla="*/ 12647820 w 13442696"/>
              <a:gd name="connsiteY2190" fmla="*/ 2061837 h 4702754"/>
              <a:gd name="connsiteX2191" fmla="*/ 12612721 w 13442696"/>
              <a:gd name="connsiteY2191" fmla="*/ 2072224 h 4702754"/>
              <a:gd name="connsiteX2192" fmla="*/ 12592075 w 13442696"/>
              <a:gd name="connsiteY2192" fmla="*/ 2082611 h 4702754"/>
              <a:gd name="connsiteX2193" fmla="*/ 12534266 w 13442696"/>
              <a:gd name="connsiteY2193" fmla="*/ 2095595 h 4702754"/>
              <a:gd name="connsiteX2194" fmla="*/ 12495039 w 13442696"/>
              <a:gd name="connsiteY2194" fmla="*/ 2105982 h 4702754"/>
              <a:gd name="connsiteX2195" fmla="*/ 12495039 w 13442696"/>
              <a:gd name="connsiteY2195" fmla="*/ 2095595 h 4702754"/>
              <a:gd name="connsiteX2196" fmla="*/ 12492716 w 13442696"/>
              <a:gd name="connsiteY2196" fmla="*/ 2095920 h 4702754"/>
              <a:gd name="connsiteX2197" fmla="*/ 12479554 w 13442696"/>
              <a:gd name="connsiteY2197" fmla="*/ 2097759 h 4702754"/>
              <a:gd name="connsiteX2198" fmla="*/ 12483457 w 13442696"/>
              <a:gd name="connsiteY2198" fmla="*/ 2096123 h 4702754"/>
              <a:gd name="connsiteX2199" fmla="*/ 12515685 w 13442696"/>
              <a:gd name="connsiteY2199" fmla="*/ 2082611 h 4702754"/>
              <a:gd name="connsiteX2200" fmla="*/ 12536331 w 13442696"/>
              <a:gd name="connsiteY2200" fmla="*/ 2087805 h 4702754"/>
              <a:gd name="connsiteX2201" fmla="*/ 12544589 w 13442696"/>
              <a:gd name="connsiteY2201" fmla="*/ 2082611 h 4702754"/>
              <a:gd name="connsiteX2202" fmla="*/ 12474392 w 13442696"/>
              <a:gd name="connsiteY2202" fmla="*/ 2072224 h 4702754"/>
              <a:gd name="connsiteX2203" fmla="*/ 12431036 w 13442696"/>
              <a:gd name="connsiteY2203" fmla="*/ 2077418 h 4702754"/>
              <a:gd name="connsiteX2204" fmla="*/ 12447552 w 13442696"/>
              <a:gd name="connsiteY2204" fmla="*/ 2072224 h 4702754"/>
              <a:gd name="connsiteX2205" fmla="*/ 12519814 w 13442696"/>
              <a:gd name="connsiteY2205" fmla="*/ 2064434 h 4702754"/>
              <a:gd name="connsiteX2206" fmla="*/ 12528072 w 13442696"/>
              <a:gd name="connsiteY2206" fmla="*/ 2067031 h 4702754"/>
              <a:gd name="connsiteX2207" fmla="*/ 12583817 w 13442696"/>
              <a:gd name="connsiteY2207" fmla="*/ 2048853 h 4702754"/>
              <a:gd name="connsiteX2208" fmla="*/ 12565235 w 13442696"/>
              <a:gd name="connsiteY2208" fmla="*/ 2048853 h 4702754"/>
              <a:gd name="connsiteX2209" fmla="*/ 12602398 w 13442696"/>
              <a:gd name="connsiteY2209" fmla="*/ 2041063 h 4702754"/>
              <a:gd name="connsiteX2210" fmla="*/ 12612721 w 13442696"/>
              <a:gd name="connsiteY2210" fmla="*/ 2046257 h 4702754"/>
              <a:gd name="connsiteX2211" fmla="*/ 12680854 w 13442696"/>
              <a:gd name="connsiteY2211" fmla="*/ 2038466 h 4702754"/>
              <a:gd name="connsiteX2212" fmla="*/ 12693241 w 13442696"/>
              <a:gd name="connsiteY2212" fmla="*/ 2033273 h 4702754"/>
              <a:gd name="connsiteX2213" fmla="*/ 12637497 w 13442696"/>
              <a:gd name="connsiteY2213" fmla="*/ 2022886 h 4702754"/>
              <a:gd name="connsiteX2214" fmla="*/ 12515685 w 13442696"/>
              <a:gd name="connsiteY2214" fmla="*/ 2038466 h 4702754"/>
              <a:gd name="connsiteX2215" fmla="*/ 12512072 w 13442696"/>
              <a:gd name="connsiteY2215" fmla="*/ 2040089 h 4702754"/>
              <a:gd name="connsiteX2216" fmla="*/ 12497222 w 13442696"/>
              <a:gd name="connsiteY2216" fmla="*/ 2046760 h 4702754"/>
              <a:gd name="connsiteX2217" fmla="*/ 12510781 w 13442696"/>
              <a:gd name="connsiteY2217" fmla="*/ 2040089 h 4702754"/>
              <a:gd name="connsiteX2218" fmla="*/ 12431036 w 13442696"/>
              <a:gd name="connsiteY2218" fmla="*/ 2061837 h 4702754"/>
              <a:gd name="connsiteX2219" fmla="*/ 12387679 w 13442696"/>
              <a:gd name="connsiteY2219" fmla="*/ 2064434 h 4702754"/>
              <a:gd name="connsiteX2220" fmla="*/ 12338128 w 13442696"/>
              <a:gd name="connsiteY2220" fmla="*/ 2077418 h 4702754"/>
              <a:gd name="connsiteX2221" fmla="*/ 12325740 w 13442696"/>
              <a:gd name="connsiteY2221" fmla="*/ 2074821 h 4702754"/>
              <a:gd name="connsiteX2222" fmla="*/ 12319546 w 13442696"/>
              <a:gd name="connsiteY2222" fmla="*/ 2087805 h 4702754"/>
              <a:gd name="connsiteX2223" fmla="*/ 12247285 w 13442696"/>
              <a:gd name="connsiteY2223" fmla="*/ 2100789 h 4702754"/>
              <a:gd name="connsiteX2224" fmla="*/ 12234897 w 13442696"/>
              <a:gd name="connsiteY2224" fmla="*/ 2111176 h 4702754"/>
              <a:gd name="connsiteX2225" fmla="*/ 12303030 w 13442696"/>
              <a:gd name="connsiteY2225" fmla="*/ 2103386 h 4702754"/>
              <a:gd name="connsiteX2226" fmla="*/ 12267931 w 13442696"/>
              <a:gd name="connsiteY2226" fmla="*/ 2116369 h 4702754"/>
              <a:gd name="connsiteX2227" fmla="*/ 12245220 w 13442696"/>
              <a:gd name="connsiteY2227" fmla="*/ 2118966 h 4702754"/>
              <a:gd name="connsiteX2228" fmla="*/ 12166765 w 13442696"/>
              <a:gd name="connsiteY2228" fmla="*/ 2131950 h 4702754"/>
              <a:gd name="connsiteX2229" fmla="*/ 12150248 w 13442696"/>
              <a:gd name="connsiteY2229" fmla="*/ 2142337 h 4702754"/>
              <a:gd name="connsiteX2230" fmla="*/ 12113085 w 13442696"/>
              <a:gd name="connsiteY2230" fmla="*/ 2150127 h 4702754"/>
              <a:gd name="connsiteX2231" fmla="*/ 12111020 w 13442696"/>
              <a:gd name="connsiteY2231" fmla="*/ 2150127 h 4702754"/>
              <a:gd name="connsiteX2232" fmla="*/ 12113085 w 13442696"/>
              <a:gd name="connsiteY2232" fmla="*/ 2147531 h 4702754"/>
              <a:gd name="connsiteX2233" fmla="*/ 12111020 w 13442696"/>
              <a:gd name="connsiteY2233" fmla="*/ 2147531 h 4702754"/>
              <a:gd name="connsiteX2234" fmla="*/ 12115150 w 13442696"/>
              <a:gd name="connsiteY2234" fmla="*/ 2142337 h 4702754"/>
              <a:gd name="connsiteX2235" fmla="*/ 12115150 w 13442696"/>
              <a:gd name="connsiteY2235" fmla="*/ 2139740 h 4702754"/>
              <a:gd name="connsiteX2236" fmla="*/ 12158507 w 13442696"/>
              <a:gd name="connsiteY2236" fmla="*/ 2131950 h 4702754"/>
              <a:gd name="connsiteX2237" fmla="*/ 12154377 w 13442696"/>
              <a:gd name="connsiteY2237" fmla="*/ 2129353 h 4702754"/>
              <a:gd name="connsiteX2238" fmla="*/ 12214251 w 13442696"/>
              <a:gd name="connsiteY2238" fmla="*/ 2121563 h 4702754"/>
              <a:gd name="connsiteX2239" fmla="*/ 12230768 w 13442696"/>
              <a:gd name="connsiteY2239" fmla="*/ 2111176 h 4702754"/>
              <a:gd name="connsiteX2240" fmla="*/ 12154377 w 13442696"/>
              <a:gd name="connsiteY2240" fmla="*/ 2111176 h 4702754"/>
              <a:gd name="connsiteX2241" fmla="*/ 12102762 w 13442696"/>
              <a:gd name="connsiteY2241" fmla="*/ 2126756 h 4702754"/>
              <a:gd name="connsiteX2242" fmla="*/ 12102762 w 13442696"/>
              <a:gd name="connsiteY2242" fmla="*/ 2134547 h 4702754"/>
              <a:gd name="connsiteX2243" fmla="*/ 11976821 w 13442696"/>
              <a:gd name="connsiteY2243" fmla="*/ 2155321 h 4702754"/>
              <a:gd name="connsiteX2244" fmla="*/ 11976821 w 13442696"/>
              <a:gd name="connsiteY2244" fmla="*/ 2157918 h 4702754"/>
              <a:gd name="connsiteX2245" fmla="*/ 11958239 w 13442696"/>
              <a:gd name="connsiteY2245" fmla="*/ 2155321 h 4702754"/>
              <a:gd name="connsiteX2246" fmla="*/ 11842621 w 13442696"/>
              <a:gd name="connsiteY2246" fmla="*/ 2181289 h 4702754"/>
              <a:gd name="connsiteX2247" fmla="*/ 11772424 w 13442696"/>
              <a:gd name="connsiteY2247" fmla="*/ 2194273 h 4702754"/>
              <a:gd name="connsiteX2248" fmla="*/ 11766230 w 13442696"/>
              <a:gd name="connsiteY2248" fmla="*/ 2204660 h 4702754"/>
              <a:gd name="connsiteX2249" fmla="*/ 11766230 w 13442696"/>
              <a:gd name="connsiteY2249" fmla="*/ 2199466 h 4702754"/>
              <a:gd name="connsiteX2250" fmla="*/ 11669193 w 13442696"/>
              <a:gd name="connsiteY2250" fmla="*/ 2217643 h 4702754"/>
              <a:gd name="connsiteX2251" fmla="*/ 11648547 w 13442696"/>
              <a:gd name="connsiteY2251" fmla="*/ 2233224 h 4702754"/>
              <a:gd name="connsiteX2252" fmla="*/ 11605190 w 13442696"/>
              <a:gd name="connsiteY2252" fmla="*/ 2241014 h 4702754"/>
              <a:gd name="connsiteX2253" fmla="*/ 11603126 w 13442696"/>
              <a:gd name="connsiteY2253" fmla="*/ 2233224 h 4702754"/>
              <a:gd name="connsiteX2254" fmla="*/ 11553575 w 13442696"/>
              <a:gd name="connsiteY2254" fmla="*/ 2248805 h 4702754"/>
              <a:gd name="connsiteX2255" fmla="*/ 11539123 w 13442696"/>
              <a:gd name="connsiteY2255" fmla="*/ 2248805 h 4702754"/>
              <a:gd name="connsiteX2256" fmla="*/ 11516412 w 13442696"/>
              <a:gd name="connsiteY2256" fmla="*/ 2259192 h 4702754"/>
              <a:gd name="connsiteX2257" fmla="*/ 11479249 w 13442696"/>
              <a:gd name="connsiteY2257" fmla="*/ 2251402 h 4702754"/>
              <a:gd name="connsiteX2258" fmla="*/ 11351243 w 13442696"/>
              <a:gd name="connsiteY2258" fmla="*/ 2290353 h 4702754"/>
              <a:gd name="connsiteX2259" fmla="*/ 11328532 w 13442696"/>
              <a:gd name="connsiteY2259" fmla="*/ 2290353 h 4702754"/>
              <a:gd name="connsiteX2260" fmla="*/ 11332661 w 13442696"/>
              <a:gd name="connsiteY2260" fmla="*/ 2287756 h 4702754"/>
              <a:gd name="connsiteX2261" fmla="*/ 11328532 w 13442696"/>
              <a:gd name="connsiteY2261" fmla="*/ 2285160 h 4702754"/>
              <a:gd name="connsiteX2262" fmla="*/ 11320274 w 13442696"/>
              <a:gd name="connsiteY2262" fmla="*/ 2292950 h 4702754"/>
              <a:gd name="connsiteX2263" fmla="*/ 11328532 w 13442696"/>
              <a:gd name="connsiteY2263" fmla="*/ 2305934 h 4702754"/>
              <a:gd name="connsiteX2264" fmla="*/ 11320274 w 13442696"/>
              <a:gd name="connsiteY2264" fmla="*/ 2305934 h 4702754"/>
              <a:gd name="connsiteX2265" fmla="*/ 11328532 w 13442696"/>
              <a:gd name="connsiteY2265" fmla="*/ 2313724 h 4702754"/>
              <a:gd name="connsiteX2266" fmla="*/ 11184009 w 13442696"/>
              <a:gd name="connsiteY2266" fmla="*/ 2355272 h 4702754"/>
              <a:gd name="connsiteX2267" fmla="*/ 11113812 w 13442696"/>
              <a:gd name="connsiteY2267" fmla="*/ 2378643 h 4702754"/>
              <a:gd name="connsiteX2268" fmla="*/ 11074585 w 13442696"/>
              <a:gd name="connsiteY2268" fmla="*/ 2386434 h 4702754"/>
              <a:gd name="connsiteX2269" fmla="*/ 11066326 w 13442696"/>
              <a:gd name="connsiteY2269" fmla="*/ 2399418 h 4702754"/>
              <a:gd name="connsiteX2270" fmla="*/ 11074585 w 13442696"/>
              <a:gd name="connsiteY2270" fmla="*/ 2402014 h 4702754"/>
              <a:gd name="connsiteX2271" fmla="*/ 11078714 w 13442696"/>
              <a:gd name="connsiteY2271" fmla="*/ 2399418 h 4702754"/>
              <a:gd name="connsiteX2272" fmla="*/ 11066326 w 13442696"/>
              <a:gd name="connsiteY2272" fmla="*/ 2414998 h 4702754"/>
              <a:gd name="connsiteX2273" fmla="*/ 11082843 w 13442696"/>
              <a:gd name="connsiteY2273" fmla="*/ 2417595 h 4702754"/>
              <a:gd name="connsiteX2274" fmla="*/ 11082843 w 13442696"/>
              <a:gd name="connsiteY2274" fmla="*/ 2425385 h 4702754"/>
              <a:gd name="connsiteX2275" fmla="*/ 11064262 w 13442696"/>
              <a:gd name="connsiteY2275" fmla="*/ 2425385 h 4702754"/>
              <a:gd name="connsiteX2276" fmla="*/ 11056003 w 13442696"/>
              <a:gd name="connsiteY2276" fmla="*/ 2417595 h 4702754"/>
              <a:gd name="connsiteX2277" fmla="*/ 11010582 w 13442696"/>
              <a:gd name="connsiteY2277" fmla="*/ 2409805 h 4702754"/>
              <a:gd name="connsiteX2278" fmla="*/ 11010582 w 13442696"/>
              <a:gd name="connsiteY2278" fmla="*/ 2417595 h 4702754"/>
              <a:gd name="connsiteX2279" fmla="*/ 10967225 w 13442696"/>
              <a:gd name="connsiteY2279" fmla="*/ 2417595 h 4702754"/>
              <a:gd name="connsiteX2280" fmla="*/ 10971354 w 13442696"/>
              <a:gd name="connsiteY2280" fmla="*/ 2420192 h 4702754"/>
              <a:gd name="connsiteX2281" fmla="*/ 10954837 w 13442696"/>
              <a:gd name="connsiteY2281" fmla="*/ 2422788 h 4702754"/>
              <a:gd name="connsiteX2282" fmla="*/ 10946579 w 13442696"/>
              <a:gd name="connsiteY2282" fmla="*/ 2427982 h 4702754"/>
              <a:gd name="connsiteX2283" fmla="*/ 10971354 w 13442696"/>
              <a:gd name="connsiteY2283" fmla="*/ 2448756 h 4702754"/>
              <a:gd name="connsiteX2284" fmla="*/ 10967225 w 13442696"/>
              <a:gd name="connsiteY2284" fmla="*/ 2451353 h 4702754"/>
              <a:gd name="connsiteX2285" fmla="*/ 10954837 w 13442696"/>
              <a:gd name="connsiteY2285" fmla="*/ 2440966 h 4702754"/>
              <a:gd name="connsiteX2286" fmla="*/ 10950708 w 13442696"/>
              <a:gd name="connsiteY2286" fmla="*/ 2443563 h 4702754"/>
              <a:gd name="connsiteX2287" fmla="*/ 10917674 w 13442696"/>
              <a:gd name="connsiteY2287" fmla="*/ 2456547 h 4702754"/>
              <a:gd name="connsiteX2288" fmla="*/ 10905286 w 13442696"/>
              <a:gd name="connsiteY2288" fmla="*/ 2451353 h 4702754"/>
              <a:gd name="connsiteX2289" fmla="*/ 10892899 w 13442696"/>
              <a:gd name="connsiteY2289" fmla="*/ 2459143 h 4702754"/>
              <a:gd name="connsiteX2290" fmla="*/ 10874317 w 13442696"/>
              <a:gd name="connsiteY2290" fmla="*/ 2459143 h 4702754"/>
              <a:gd name="connsiteX2291" fmla="*/ 10880511 w 13442696"/>
              <a:gd name="connsiteY2291" fmla="*/ 2451353 h 4702754"/>
              <a:gd name="connsiteX2292" fmla="*/ 10857800 w 13442696"/>
              <a:gd name="connsiteY2292" fmla="*/ 2451353 h 4702754"/>
              <a:gd name="connsiteX2293" fmla="*/ 10849542 w 13442696"/>
              <a:gd name="connsiteY2293" fmla="*/ 2461740 h 4702754"/>
              <a:gd name="connsiteX2294" fmla="*/ 10837154 w 13442696"/>
              <a:gd name="connsiteY2294" fmla="*/ 2469530 h 4702754"/>
              <a:gd name="connsiteX2295" fmla="*/ 10810314 w 13442696"/>
              <a:gd name="connsiteY2295" fmla="*/ 2472127 h 4702754"/>
              <a:gd name="connsiteX2296" fmla="*/ 10785539 w 13442696"/>
              <a:gd name="connsiteY2296" fmla="*/ 2477321 h 4702754"/>
              <a:gd name="connsiteX2297" fmla="*/ 10773151 w 13442696"/>
              <a:gd name="connsiteY2297" fmla="*/ 2472127 h 4702754"/>
              <a:gd name="connsiteX2298" fmla="*/ 10632757 w 13442696"/>
              <a:gd name="connsiteY2298" fmla="*/ 2511079 h 4702754"/>
              <a:gd name="connsiteX2299" fmla="*/ 10564625 w 13442696"/>
              <a:gd name="connsiteY2299" fmla="*/ 2531853 h 4702754"/>
              <a:gd name="connsiteX2300" fmla="*/ 10568754 w 13442696"/>
              <a:gd name="connsiteY2300" fmla="*/ 2534450 h 4702754"/>
              <a:gd name="connsiteX2301" fmla="*/ 10525398 w 13442696"/>
              <a:gd name="connsiteY2301" fmla="*/ 2544837 h 4702754"/>
              <a:gd name="connsiteX2302" fmla="*/ 10519204 w 13442696"/>
              <a:gd name="connsiteY2302" fmla="*/ 2555224 h 4702754"/>
              <a:gd name="connsiteX2303" fmla="*/ 10539850 w 13442696"/>
              <a:gd name="connsiteY2303" fmla="*/ 2563014 h 4702754"/>
              <a:gd name="connsiteX2304" fmla="*/ 10585271 w 13442696"/>
              <a:gd name="connsiteY2304" fmla="*/ 2552627 h 4702754"/>
              <a:gd name="connsiteX2305" fmla="*/ 10593530 w 13442696"/>
              <a:gd name="connsiteY2305" fmla="*/ 2552627 h 4702754"/>
              <a:gd name="connsiteX2306" fmla="*/ 10603853 w 13442696"/>
              <a:gd name="connsiteY2306" fmla="*/ 2550030 h 4702754"/>
              <a:gd name="connsiteX2307" fmla="*/ 10589401 w 13442696"/>
              <a:gd name="connsiteY2307" fmla="*/ 2547434 h 4702754"/>
              <a:gd name="connsiteX2308" fmla="*/ 10603853 w 13442696"/>
              <a:gd name="connsiteY2308" fmla="*/ 2542240 h 4702754"/>
              <a:gd name="connsiteX2309" fmla="*/ 10593530 w 13442696"/>
              <a:gd name="connsiteY2309" fmla="*/ 2537046 h 4702754"/>
              <a:gd name="connsiteX2310" fmla="*/ 10584465 w 13442696"/>
              <a:gd name="connsiteY2310" fmla="*/ 2536925 h 4702754"/>
              <a:gd name="connsiteX2311" fmla="*/ 10569627 w 13442696"/>
              <a:gd name="connsiteY2311" fmla="*/ 2539172 h 4702754"/>
              <a:gd name="connsiteX2312" fmla="*/ 10587630 w 13442696"/>
              <a:gd name="connsiteY2312" fmla="*/ 2536088 h 4702754"/>
              <a:gd name="connsiteX2313" fmla="*/ 10626564 w 13442696"/>
              <a:gd name="connsiteY2313" fmla="*/ 2529256 h 4702754"/>
              <a:gd name="connsiteX2314" fmla="*/ 10636887 w 13442696"/>
              <a:gd name="connsiteY2314" fmla="*/ 2547434 h 4702754"/>
              <a:gd name="connsiteX2315" fmla="*/ 10713277 w 13442696"/>
              <a:gd name="connsiteY2315" fmla="*/ 2539643 h 4702754"/>
              <a:gd name="connsiteX2316" fmla="*/ 10729794 w 13442696"/>
              <a:gd name="connsiteY2316" fmla="*/ 2531853 h 4702754"/>
              <a:gd name="connsiteX2317" fmla="*/ 10713277 w 13442696"/>
              <a:gd name="connsiteY2317" fmla="*/ 2524063 h 4702754"/>
              <a:gd name="connsiteX2318" fmla="*/ 10709148 w 13442696"/>
              <a:gd name="connsiteY2318" fmla="*/ 2526659 h 4702754"/>
              <a:gd name="connsiteX2319" fmla="*/ 10715342 w 13442696"/>
              <a:gd name="connsiteY2319" fmla="*/ 2511079 h 4702754"/>
              <a:gd name="connsiteX2320" fmla="*/ 10713277 w 13442696"/>
              <a:gd name="connsiteY2320" fmla="*/ 2500692 h 4702754"/>
              <a:gd name="connsiteX2321" fmla="*/ 10725665 w 13442696"/>
              <a:gd name="connsiteY2321" fmla="*/ 2492901 h 4702754"/>
              <a:gd name="connsiteX2322" fmla="*/ 10731859 w 13442696"/>
              <a:gd name="connsiteY2322" fmla="*/ 2498095 h 4702754"/>
              <a:gd name="connsiteX2323" fmla="*/ 10725665 w 13442696"/>
              <a:gd name="connsiteY2323" fmla="*/ 2508482 h 4702754"/>
              <a:gd name="connsiteX2324" fmla="*/ 10744247 w 13442696"/>
              <a:gd name="connsiteY2324" fmla="*/ 2513675 h 4702754"/>
              <a:gd name="connsiteX2325" fmla="*/ 10756634 w 13442696"/>
              <a:gd name="connsiteY2325" fmla="*/ 2511079 h 4702754"/>
              <a:gd name="connsiteX2326" fmla="*/ 10733923 w 13442696"/>
              <a:gd name="connsiteY2326" fmla="*/ 2518869 h 4702754"/>
              <a:gd name="connsiteX2327" fmla="*/ 10733923 w 13442696"/>
              <a:gd name="connsiteY2327" fmla="*/ 2524063 h 4702754"/>
              <a:gd name="connsiteX2328" fmla="*/ 10793797 w 13442696"/>
              <a:gd name="connsiteY2328" fmla="*/ 2524063 h 4702754"/>
              <a:gd name="connsiteX2329" fmla="*/ 10837154 w 13442696"/>
              <a:gd name="connsiteY2329" fmla="*/ 2508482 h 4702754"/>
              <a:gd name="connsiteX2330" fmla="*/ 10849542 w 13442696"/>
              <a:gd name="connsiteY2330" fmla="*/ 2505885 h 4702754"/>
              <a:gd name="connsiteX2331" fmla="*/ 10870188 w 13442696"/>
              <a:gd name="connsiteY2331" fmla="*/ 2495498 h 4702754"/>
              <a:gd name="connsiteX2332" fmla="*/ 10861930 w 13442696"/>
              <a:gd name="connsiteY2332" fmla="*/ 2492901 h 4702754"/>
              <a:gd name="connsiteX2333" fmla="*/ 10882576 w 13442696"/>
              <a:gd name="connsiteY2333" fmla="*/ 2485111 h 4702754"/>
              <a:gd name="connsiteX2334" fmla="*/ 10901157 w 13442696"/>
              <a:gd name="connsiteY2334" fmla="*/ 2492901 h 4702754"/>
              <a:gd name="connsiteX2335" fmla="*/ 10934191 w 13442696"/>
              <a:gd name="connsiteY2335" fmla="*/ 2479917 h 4702754"/>
              <a:gd name="connsiteX2336" fmla="*/ 10944514 w 13442696"/>
              <a:gd name="connsiteY2336" fmla="*/ 2485111 h 4702754"/>
              <a:gd name="connsiteX2337" fmla="*/ 10950708 w 13442696"/>
              <a:gd name="connsiteY2337" fmla="*/ 2474724 h 4702754"/>
              <a:gd name="connsiteX2338" fmla="*/ 10965160 w 13442696"/>
              <a:gd name="connsiteY2338" fmla="*/ 2474724 h 4702754"/>
              <a:gd name="connsiteX2339" fmla="*/ 10956902 w 13442696"/>
              <a:gd name="connsiteY2339" fmla="*/ 2490305 h 4702754"/>
              <a:gd name="connsiteX2340" fmla="*/ 10944514 w 13442696"/>
              <a:gd name="connsiteY2340" fmla="*/ 2492901 h 4702754"/>
              <a:gd name="connsiteX2341" fmla="*/ 10981677 w 13442696"/>
              <a:gd name="connsiteY2341" fmla="*/ 2487708 h 4702754"/>
              <a:gd name="connsiteX2342" fmla="*/ 10989936 w 13442696"/>
              <a:gd name="connsiteY2342" fmla="*/ 2485111 h 4702754"/>
              <a:gd name="connsiteX2343" fmla="*/ 10946579 w 13442696"/>
              <a:gd name="connsiteY2343" fmla="*/ 2466934 h 4702754"/>
              <a:gd name="connsiteX2344" fmla="*/ 10989936 w 13442696"/>
              <a:gd name="connsiteY2344" fmla="*/ 2466934 h 4702754"/>
              <a:gd name="connsiteX2345" fmla="*/ 10979612 w 13442696"/>
              <a:gd name="connsiteY2345" fmla="*/ 2472127 h 4702754"/>
              <a:gd name="connsiteX2346" fmla="*/ 10994065 w 13442696"/>
              <a:gd name="connsiteY2346" fmla="*/ 2487708 h 4702754"/>
              <a:gd name="connsiteX2347" fmla="*/ 10992000 w 13442696"/>
              <a:gd name="connsiteY2347" fmla="*/ 2487708 h 4702754"/>
              <a:gd name="connsiteX2348" fmla="*/ 11002323 w 13442696"/>
              <a:gd name="connsiteY2348" fmla="*/ 2492901 h 4702754"/>
              <a:gd name="connsiteX2349" fmla="*/ 11010582 w 13442696"/>
              <a:gd name="connsiteY2349" fmla="*/ 2485111 h 4702754"/>
              <a:gd name="connsiteX2350" fmla="*/ 11056003 w 13442696"/>
              <a:gd name="connsiteY2350" fmla="*/ 2482514 h 4702754"/>
              <a:gd name="connsiteX2351" fmla="*/ 11062197 w 13442696"/>
              <a:gd name="connsiteY2351" fmla="*/ 2461740 h 4702754"/>
              <a:gd name="connsiteX2352" fmla="*/ 11103489 w 13442696"/>
              <a:gd name="connsiteY2352" fmla="*/ 2453950 h 4702754"/>
              <a:gd name="connsiteX2353" fmla="*/ 11117942 w 13442696"/>
              <a:gd name="connsiteY2353" fmla="*/ 2448756 h 4702754"/>
              <a:gd name="connsiteX2354" fmla="*/ 11130329 w 13442696"/>
              <a:gd name="connsiteY2354" fmla="*/ 2451353 h 4702754"/>
              <a:gd name="connsiteX2355" fmla="*/ 11150975 w 13442696"/>
              <a:gd name="connsiteY2355" fmla="*/ 2446159 h 4702754"/>
              <a:gd name="connsiteX2356" fmla="*/ 11159234 w 13442696"/>
              <a:gd name="connsiteY2356" fmla="*/ 2459143 h 4702754"/>
              <a:gd name="connsiteX2357" fmla="*/ 11223237 w 13442696"/>
              <a:gd name="connsiteY2357" fmla="*/ 2453950 h 4702754"/>
              <a:gd name="connsiteX2358" fmla="*/ 11243883 w 13442696"/>
              <a:gd name="connsiteY2358" fmla="*/ 2438369 h 4702754"/>
              <a:gd name="connsiteX2359" fmla="*/ 11268658 w 13442696"/>
              <a:gd name="connsiteY2359" fmla="*/ 2433176 h 4702754"/>
              <a:gd name="connsiteX2360" fmla="*/ 11278981 w 13442696"/>
              <a:gd name="connsiteY2360" fmla="*/ 2438369 h 4702754"/>
              <a:gd name="connsiteX2361" fmla="*/ 11297563 w 13442696"/>
              <a:gd name="connsiteY2361" fmla="*/ 2433176 h 4702754"/>
              <a:gd name="connsiteX2362" fmla="*/ 11353307 w 13442696"/>
              <a:gd name="connsiteY2362" fmla="*/ 2443563 h 4702754"/>
              <a:gd name="connsiteX2363" fmla="*/ 11351243 w 13442696"/>
              <a:gd name="connsiteY2363" fmla="*/ 2420192 h 4702754"/>
              <a:gd name="connsiteX2364" fmla="*/ 11404923 w 13442696"/>
              <a:gd name="connsiteY2364" fmla="*/ 2420192 h 4702754"/>
              <a:gd name="connsiteX2365" fmla="*/ 11427634 w 13442696"/>
              <a:gd name="connsiteY2365" fmla="*/ 2412401 h 4702754"/>
              <a:gd name="connsiteX2366" fmla="*/ 11435892 w 13442696"/>
              <a:gd name="connsiteY2366" fmla="*/ 2414998 h 4702754"/>
              <a:gd name="connsiteX2367" fmla="*/ 11460667 w 13442696"/>
              <a:gd name="connsiteY2367" fmla="*/ 2412401 h 4702754"/>
              <a:gd name="connsiteX2368" fmla="*/ 11468926 w 13442696"/>
              <a:gd name="connsiteY2368" fmla="*/ 2404611 h 4702754"/>
              <a:gd name="connsiteX2369" fmla="*/ 11448280 w 13442696"/>
              <a:gd name="connsiteY2369" fmla="*/ 2399418 h 4702754"/>
              <a:gd name="connsiteX2370" fmla="*/ 11456538 w 13442696"/>
              <a:gd name="connsiteY2370" fmla="*/ 2399418 h 4702754"/>
              <a:gd name="connsiteX2371" fmla="*/ 11489572 w 13442696"/>
              <a:gd name="connsiteY2371" fmla="*/ 2402014 h 4702754"/>
              <a:gd name="connsiteX2372" fmla="*/ 11504024 w 13442696"/>
              <a:gd name="connsiteY2372" fmla="*/ 2391627 h 4702754"/>
              <a:gd name="connsiteX2373" fmla="*/ 11506089 w 13442696"/>
              <a:gd name="connsiteY2373" fmla="*/ 2391627 h 4702754"/>
              <a:gd name="connsiteX2374" fmla="*/ 11530864 w 13442696"/>
              <a:gd name="connsiteY2374" fmla="*/ 2381240 h 4702754"/>
              <a:gd name="connsiteX2375" fmla="*/ 11545316 w 13442696"/>
              <a:gd name="connsiteY2375" fmla="*/ 2386434 h 4702754"/>
              <a:gd name="connsiteX2376" fmla="*/ 11596932 w 13442696"/>
              <a:gd name="connsiteY2376" fmla="*/ 2373450 h 4702754"/>
              <a:gd name="connsiteX2377" fmla="*/ 11592803 w 13442696"/>
              <a:gd name="connsiteY2377" fmla="*/ 2370853 h 4702754"/>
              <a:gd name="connsiteX2378" fmla="*/ 11617578 w 13442696"/>
              <a:gd name="connsiteY2378" fmla="*/ 2360466 h 4702754"/>
              <a:gd name="connsiteX2379" fmla="*/ 11623772 w 13442696"/>
              <a:gd name="connsiteY2379" fmla="*/ 2363063 h 4702754"/>
              <a:gd name="connsiteX2380" fmla="*/ 11629966 w 13442696"/>
              <a:gd name="connsiteY2380" fmla="*/ 2355272 h 4702754"/>
              <a:gd name="connsiteX2381" fmla="*/ 11660935 w 13442696"/>
              <a:gd name="connsiteY2381" fmla="*/ 2370853 h 4702754"/>
              <a:gd name="connsiteX2382" fmla="*/ 11708421 w 13442696"/>
              <a:gd name="connsiteY2382" fmla="*/ 2360466 h 4702754"/>
              <a:gd name="connsiteX2383" fmla="*/ 11712550 w 13442696"/>
              <a:gd name="connsiteY2383" fmla="*/ 2350079 h 4702754"/>
              <a:gd name="connsiteX2384" fmla="*/ 11745584 w 13442696"/>
              <a:gd name="connsiteY2384" fmla="*/ 2350079 h 4702754"/>
              <a:gd name="connsiteX2385" fmla="*/ 11751778 w 13442696"/>
              <a:gd name="connsiteY2385" fmla="*/ 2344885 h 4702754"/>
              <a:gd name="connsiteX2386" fmla="*/ 11753842 w 13442696"/>
              <a:gd name="connsiteY2386" fmla="*/ 2350079 h 4702754"/>
              <a:gd name="connsiteX2387" fmla="*/ 11776553 w 13442696"/>
              <a:gd name="connsiteY2387" fmla="*/ 2339692 h 4702754"/>
              <a:gd name="connsiteX2388" fmla="*/ 11813716 w 13442696"/>
              <a:gd name="connsiteY2388" fmla="*/ 2339692 h 4702754"/>
              <a:gd name="connsiteX2389" fmla="*/ 11861202 w 13442696"/>
              <a:gd name="connsiteY2389" fmla="*/ 2331901 h 4702754"/>
              <a:gd name="connsiteX2390" fmla="*/ 11871525 w 13442696"/>
              <a:gd name="connsiteY2390" fmla="*/ 2331901 h 4702754"/>
              <a:gd name="connsiteX2391" fmla="*/ 11813716 w 13442696"/>
              <a:gd name="connsiteY2391" fmla="*/ 2350079 h 4702754"/>
              <a:gd name="connsiteX2392" fmla="*/ 11805458 w 13442696"/>
              <a:gd name="connsiteY2392" fmla="*/ 2342289 h 4702754"/>
              <a:gd name="connsiteX2393" fmla="*/ 11753842 w 13442696"/>
              <a:gd name="connsiteY2393" fmla="*/ 2376047 h 4702754"/>
              <a:gd name="connsiteX2394" fmla="*/ 11733196 w 13442696"/>
              <a:gd name="connsiteY2394" fmla="*/ 2383837 h 4702754"/>
              <a:gd name="connsiteX2395" fmla="*/ 11733196 w 13442696"/>
              <a:gd name="connsiteY2395" fmla="*/ 2378643 h 4702754"/>
              <a:gd name="connsiteX2396" fmla="*/ 11665064 w 13442696"/>
              <a:gd name="connsiteY2396" fmla="*/ 2394224 h 4702754"/>
              <a:gd name="connsiteX2397" fmla="*/ 11656806 w 13442696"/>
              <a:gd name="connsiteY2397" fmla="*/ 2399418 h 4702754"/>
              <a:gd name="connsiteX2398" fmla="*/ 11788941 w 13442696"/>
              <a:gd name="connsiteY2398" fmla="*/ 2383837 h 4702754"/>
              <a:gd name="connsiteX2399" fmla="*/ 11821975 w 13442696"/>
              <a:gd name="connsiteY2399" fmla="*/ 2368256 h 4702754"/>
              <a:gd name="connsiteX2400" fmla="*/ 11821975 w 13442696"/>
              <a:gd name="connsiteY2400" fmla="*/ 2370853 h 4702754"/>
              <a:gd name="connsiteX2401" fmla="*/ 11840556 w 13442696"/>
              <a:gd name="connsiteY2401" fmla="*/ 2368256 h 4702754"/>
              <a:gd name="connsiteX2402" fmla="*/ 11881848 w 13442696"/>
              <a:gd name="connsiteY2402" fmla="*/ 2365659 h 4702754"/>
              <a:gd name="connsiteX2403" fmla="*/ 11861202 w 13442696"/>
              <a:gd name="connsiteY2403" fmla="*/ 2373450 h 4702754"/>
              <a:gd name="connsiteX2404" fmla="*/ 11921076 w 13442696"/>
              <a:gd name="connsiteY2404" fmla="*/ 2381240 h 4702754"/>
              <a:gd name="connsiteX2405" fmla="*/ 11927270 w 13442696"/>
              <a:gd name="connsiteY2405" fmla="*/ 2376047 h 4702754"/>
              <a:gd name="connsiteX2406" fmla="*/ 11927270 w 13442696"/>
              <a:gd name="connsiteY2406" fmla="*/ 2383837 h 4702754"/>
              <a:gd name="connsiteX2407" fmla="*/ 11949981 w 13442696"/>
              <a:gd name="connsiteY2407" fmla="*/ 2386434 h 4702754"/>
              <a:gd name="connsiteX2408" fmla="*/ 11954110 w 13442696"/>
              <a:gd name="connsiteY2408" fmla="*/ 2376047 h 4702754"/>
              <a:gd name="connsiteX2409" fmla="*/ 11976821 w 13442696"/>
              <a:gd name="connsiteY2409" fmla="*/ 2370853 h 4702754"/>
              <a:gd name="connsiteX2410" fmla="*/ 11970627 w 13442696"/>
              <a:gd name="connsiteY2410" fmla="*/ 2381240 h 4702754"/>
              <a:gd name="connsiteX2411" fmla="*/ 12005725 w 13442696"/>
              <a:gd name="connsiteY2411" fmla="*/ 2381240 h 4702754"/>
              <a:gd name="connsiteX2412" fmla="*/ 12018113 w 13442696"/>
              <a:gd name="connsiteY2412" fmla="*/ 2370853 h 4702754"/>
              <a:gd name="connsiteX2413" fmla="*/ 12038759 w 13442696"/>
              <a:gd name="connsiteY2413" fmla="*/ 2370853 h 4702754"/>
              <a:gd name="connsiteX2414" fmla="*/ 12013984 w 13442696"/>
              <a:gd name="connsiteY2414" fmla="*/ 2363063 h 4702754"/>
              <a:gd name="connsiteX2415" fmla="*/ 12005725 w 13442696"/>
              <a:gd name="connsiteY2415" fmla="*/ 2363063 h 4702754"/>
              <a:gd name="connsiteX2416" fmla="*/ 12013984 w 13442696"/>
              <a:gd name="connsiteY2416" fmla="*/ 2357869 h 4702754"/>
              <a:gd name="connsiteX2417" fmla="*/ 11997467 w 13442696"/>
              <a:gd name="connsiteY2417" fmla="*/ 2355272 h 4702754"/>
              <a:gd name="connsiteX2418" fmla="*/ 11997467 w 13442696"/>
              <a:gd name="connsiteY2418" fmla="*/ 2339692 h 4702754"/>
              <a:gd name="connsiteX2419" fmla="*/ 12022242 w 13442696"/>
              <a:gd name="connsiteY2419" fmla="*/ 2342289 h 4702754"/>
              <a:gd name="connsiteX2420" fmla="*/ 12022242 w 13442696"/>
              <a:gd name="connsiteY2420" fmla="*/ 2355272 h 4702754"/>
              <a:gd name="connsiteX2421" fmla="*/ 12049082 w 13442696"/>
              <a:gd name="connsiteY2421" fmla="*/ 2350079 h 4702754"/>
              <a:gd name="connsiteX2422" fmla="*/ 12053211 w 13442696"/>
              <a:gd name="connsiteY2422" fmla="*/ 2331901 h 4702754"/>
              <a:gd name="connsiteX2423" fmla="*/ 12102762 w 13442696"/>
              <a:gd name="connsiteY2423" fmla="*/ 2331901 h 4702754"/>
              <a:gd name="connsiteX2424" fmla="*/ 12133731 w 13442696"/>
              <a:gd name="connsiteY2424" fmla="*/ 2334498 h 4702754"/>
              <a:gd name="connsiteX2425" fmla="*/ 12115150 w 13442696"/>
              <a:gd name="connsiteY2425" fmla="*/ 2344885 h 4702754"/>
              <a:gd name="connsiteX2426" fmla="*/ 12137860 w 13442696"/>
              <a:gd name="connsiteY2426" fmla="*/ 2350079 h 4702754"/>
              <a:gd name="connsiteX2427" fmla="*/ 12199799 w 13442696"/>
              <a:gd name="connsiteY2427" fmla="*/ 2331901 h 4702754"/>
              <a:gd name="connsiteX2428" fmla="*/ 12203928 w 13442696"/>
              <a:gd name="connsiteY2428" fmla="*/ 2326708 h 4702754"/>
              <a:gd name="connsiteX2429" fmla="*/ 12267931 w 13442696"/>
              <a:gd name="connsiteY2429" fmla="*/ 2318918 h 4702754"/>
              <a:gd name="connsiteX2430" fmla="*/ 12331934 w 13442696"/>
              <a:gd name="connsiteY2430" fmla="*/ 2298143 h 4702754"/>
              <a:gd name="connsiteX2431" fmla="*/ 12367033 w 13442696"/>
              <a:gd name="connsiteY2431" fmla="*/ 2298143 h 4702754"/>
              <a:gd name="connsiteX2432" fmla="*/ 12367033 w 13442696"/>
              <a:gd name="connsiteY2432" fmla="*/ 2287756 h 4702754"/>
              <a:gd name="connsiteX2433" fmla="*/ 12395937 w 13442696"/>
              <a:gd name="connsiteY2433" fmla="*/ 2285160 h 4702754"/>
              <a:gd name="connsiteX2434" fmla="*/ 12402131 w 13442696"/>
              <a:gd name="connsiteY2434" fmla="*/ 2277369 h 4702754"/>
              <a:gd name="connsiteX2435" fmla="*/ 12406260 w 13442696"/>
              <a:gd name="connsiteY2435" fmla="*/ 2285160 h 4702754"/>
              <a:gd name="connsiteX2436" fmla="*/ 12367033 w 13442696"/>
              <a:gd name="connsiteY2436" fmla="*/ 2303337 h 4702754"/>
              <a:gd name="connsiteX2437" fmla="*/ 12327805 w 13442696"/>
              <a:gd name="connsiteY2437" fmla="*/ 2311127 h 4702754"/>
              <a:gd name="connsiteX2438" fmla="*/ 12327805 w 13442696"/>
              <a:gd name="connsiteY2438" fmla="*/ 2316321 h 4702754"/>
              <a:gd name="connsiteX2439" fmla="*/ 12362903 w 13442696"/>
              <a:gd name="connsiteY2439" fmla="*/ 2321514 h 4702754"/>
              <a:gd name="connsiteX2440" fmla="*/ 12391808 w 13442696"/>
              <a:gd name="connsiteY2440" fmla="*/ 2313724 h 4702754"/>
              <a:gd name="connsiteX2441" fmla="*/ 12402131 w 13442696"/>
              <a:gd name="connsiteY2441" fmla="*/ 2305934 h 4702754"/>
              <a:gd name="connsiteX2442" fmla="*/ 12431036 w 13442696"/>
              <a:gd name="connsiteY2442" fmla="*/ 2303337 h 4702754"/>
              <a:gd name="connsiteX2443" fmla="*/ 12443423 w 13442696"/>
              <a:gd name="connsiteY2443" fmla="*/ 2300740 h 4702754"/>
              <a:gd name="connsiteX2444" fmla="*/ 12402131 w 13442696"/>
              <a:gd name="connsiteY2444" fmla="*/ 2321514 h 4702754"/>
              <a:gd name="connsiteX2445" fmla="*/ 12457876 w 13442696"/>
              <a:gd name="connsiteY2445" fmla="*/ 2311127 h 4702754"/>
              <a:gd name="connsiteX2446" fmla="*/ 12495039 w 13442696"/>
              <a:gd name="connsiteY2446" fmla="*/ 2308530 h 4702754"/>
              <a:gd name="connsiteX2447" fmla="*/ 12464069 w 13442696"/>
              <a:gd name="connsiteY2447" fmla="*/ 2308530 h 4702754"/>
              <a:gd name="connsiteX2448" fmla="*/ 12451682 w 13442696"/>
              <a:gd name="connsiteY2448" fmla="*/ 2311127 h 4702754"/>
              <a:gd name="connsiteX2449" fmla="*/ 12552848 w 13442696"/>
              <a:gd name="connsiteY2449" fmla="*/ 2277369 h 4702754"/>
              <a:gd name="connsiteX2450" fmla="*/ 12559042 w 13442696"/>
              <a:gd name="connsiteY2450" fmla="*/ 2277369 h 4702754"/>
              <a:gd name="connsiteX2451" fmla="*/ 12579688 w 13442696"/>
              <a:gd name="connsiteY2451" fmla="*/ 2266982 h 4702754"/>
              <a:gd name="connsiteX2452" fmla="*/ 12550783 w 13442696"/>
              <a:gd name="connsiteY2452" fmla="*/ 2256595 h 4702754"/>
              <a:gd name="connsiteX2453" fmla="*/ 12511555 w 13442696"/>
              <a:gd name="connsiteY2453" fmla="*/ 2256595 h 4702754"/>
              <a:gd name="connsiteX2454" fmla="*/ 12501232 w 13442696"/>
              <a:gd name="connsiteY2454" fmla="*/ 2261789 h 4702754"/>
              <a:gd name="connsiteX2455" fmla="*/ 12495039 w 13442696"/>
              <a:gd name="connsiteY2455" fmla="*/ 2256595 h 4702754"/>
              <a:gd name="connsiteX2456" fmla="*/ 12515685 w 13442696"/>
              <a:gd name="connsiteY2456" fmla="*/ 2246208 h 4702754"/>
              <a:gd name="connsiteX2457" fmla="*/ 12511555 w 13442696"/>
              <a:gd name="connsiteY2457" fmla="*/ 2243611 h 4702754"/>
              <a:gd name="connsiteX2458" fmla="*/ 12528072 w 13442696"/>
              <a:gd name="connsiteY2458" fmla="*/ 2228031 h 4702754"/>
              <a:gd name="connsiteX2459" fmla="*/ 12544589 w 13442696"/>
              <a:gd name="connsiteY2459" fmla="*/ 2233224 h 4702754"/>
              <a:gd name="connsiteX2460" fmla="*/ 12536331 w 13442696"/>
              <a:gd name="connsiteY2460" fmla="*/ 2246208 h 4702754"/>
              <a:gd name="connsiteX2461" fmla="*/ 12550783 w 13442696"/>
              <a:gd name="connsiteY2461" fmla="*/ 2238418 h 4702754"/>
              <a:gd name="connsiteX2462" fmla="*/ 12550783 w 13442696"/>
              <a:gd name="connsiteY2462" fmla="*/ 2248805 h 4702754"/>
              <a:gd name="connsiteX2463" fmla="*/ 12583817 w 13442696"/>
              <a:gd name="connsiteY2463" fmla="*/ 2248805 h 4702754"/>
              <a:gd name="connsiteX2464" fmla="*/ 12604463 w 13442696"/>
              <a:gd name="connsiteY2464" fmla="*/ 2246208 h 4702754"/>
              <a:gd name="connsiteX2465" fmla="*/ 12608592 w 13442696"/>
              <a:gd name="connsiteY2465" fmla="*/ 2256595 h 4702754"/>
              <a:gd name="connsiteX2466" fmla="*/ 12647820 w 13442696"/>
              <a:gd name="connsiteY2466" fmla="*/ 2241014 h 4702754"/>
              <a:gd name="connsiteX2467" fmla="*/ 12643691 w 13442696"/>
              <a:gd name="connsiteY2467" fmla="*/ 2228031 h 4702754"/>
              <a:gd name="connsiteX2468" fmla="*/ 12656078 w 13442696"/>
              <a:gd name="connsiteY2468" fmla="*/ 2220240 h 4702754"/>
              <a:gd name="connsiteX2469" fmla="*/ 12680854 w 13442696"/>
              <a:gd name="connsiteY2469" fmla="*/ 2225434 h 4702754"/>
              <a:gd name="connsiteX2470" fmla="*/ 12697371 w 13442696"/>
              <a:gd name="connsiteY2470" fmla="*/ 2212450 h 4702754"/>
              <a:gd name="connsiteX2471" fmla="*/ 12711823 w 13442696"/>
              <a:gd name="connsiteY2471" fmla="*/ 2212450 h 4702754"/>
              <a:gd name="connsiteX2472" fmla="*/ 12707694 w 13442696"/>
              <a:gd name="connsiteY2472" fmla="*/ 2233224 h 4702754"/>
              <a:gd name="connsiteX2473" fmla="*/ 12689112 w 13442696"/>
              <a:gd name="connsiteY2473" fmla="*/ 2238418 h 4702754"/>
              <a:gd name="connsiteX2474" fmla="*/ 12697371 w 13442696"/>
              <a:gd name="connsiteY2474" fmla="*/ 2243611 h 4702754"/>
              <a:gd name="connsiteX2475" fmla="*/ 12676725 w 13442696"/>
              <a:gd name="connsiteY2475" fmla="*/ 2251402 h 4702754"/>
              <a:gd name="connsiteX2476" fmla="*/ 12687048 w 13442696"/>
              <a:gd name="connsiteY2476" fmla="*/ 2264385 h 4702754"/>
              <a:gd name="connsiteX2477" fmla="*/ 12649885 w 13442696"/>
              <a:gd name="connsiteY2477" fmla="*/ 2261789 h 4702754"/>
              <a:gd name="connsiteX2478" fmla="*/ 12664337 w 13442696"/>
              <a:gd name="connsiteY2478" fmla="*/ 2272176 h 4702754"/>
              <a:gd name="connsiteX2479" fmla="*/ 12612721 w 13442696"/>
              <a:gd name="connsiteY2479" fmla="*/ 2269579 h 4702754"/>
              <a:gd name="connsiteX2480" fmla="*/ 12625109 w 13442696"/>
              <a:gd name="connsiteY2480" fmla="*/ 2277369 h 4702754"/>
              <a:gd name="connsiteX2481" fmla="*/ 12592075 w 13442696"/>
              <a:gd name="connsiteY2481" fmla="*/ 2272176 h 4702754"/>
              <a:gd name="connsiteX2482" fmla="*/ 12528072 w 13442696"/>
              <a:gd name="connsiteY2482" fmla="*/ 2305934 h 4702754"/>
              <a:gd name="connsiteX2483" fmla="*/ 12544589 w 13442696"/>
              <a:gd name="connsiteY2483" fmla="*/ 2308530 h 4702754"/>
              <a:gd name="connsiteX2484" fmla="*/ 12602398 w 13442696"/>
              <a:gd name="connsiteY2484" fmla="*/ 2300740 h 4702754"/>
              <a:gd name="connsiteX2485" fmla="*/ 12637497 w 13442696"/>
              <a:gd name="connsiteY2485" fmla="*/ 2305934 h 4702754"/>
              <a:gd name="connsiteX2486" fmla="*/ 12697371 w 13442696"/>
              <a:gd name="connsiteY2486" fmla="*/ 2300740 h 4702754"/>
              <a:gd name="connsiteX2487" fmla="*/ 12974029 w 13442696"/>
              <a:gd name="connsiteY2487" fmla="*/ 2292950 h 4702754"/>
              <a:gd name="connsiteX2488" fmla="*/ 13011192 w 13442696"/>
              <a:gd name="connsiteY2488" fmla="*/ 2290353 h 4702754"/>
              <a:gd name="connsiteX2489" fmla="*/ 13017386 w 13442696"/>
              <a:gd name="connsiteY2489" fmla="*/ 2292950 h 4702754"/>
              <a:gd name="connsiteX2490" fmla="*/ 12961641 w 13442696"/>
              <a:gd name="connsiteY2490" fmla="*/ 2305934 h 4702754"/>
              <a:gd name="connsiteX2491" fmla="*/ 13246558 w 13442696"/>
              <a:gd name="connsiteY2491" fmla="*/ 2311127 h 4702754"/>
              <a:gd name="connsiteX2492" fmla="*/ 13395210 w 13442696"/>
              <a:gd name="connsiteY2492" fmla="*/ 2303337 h 4702754"/>
              <a:gd name="connsiteX2493" fmla="*/ 13382822 w 13442696"/>
              <a:gd name="connsiteY2493" fmla="*/ 2305934 h 4702754"/>
              <a:gd name="connsiteX2494" fmla="*/ 13395210 w 13442696"/>
              <a:gd name="connsiteY2494" fmla="*/ 2316321 h 4702754"/>
              <a:gd name="connsiteX2495" fmla="*/ 13275462 w 13442696"/>
              <a:gd name="connsiteY2495" fmla="*/ 2321514 h 4702754"/>
              <a:gd name="connsiteX2496" fmla="*/ 13285785 w 13442696"/>
              <a:gd name="connsiteY2496" fmla="*/ 2337095 h 4702754"/>
              <a:gd name="connsiteX2497" fmla="*/ 13285785 w 13442696"/>
              <a:gd name="connsiteY2497" fmla="*/ 2350079 h 4702754"/>
              <a:gd name="connsiteX2498" fmla="*/ 13279592 w 13442696"/>
              <a:gd name="connsiteY2498" fmla="*/ 2350079 h 4702754"/>
              <a:gd name="connsiteX2499" fmla="*/ 13273398 w 13442696"/>
              <a:gd name="connsiteY2499" fmla="*/ 2355272 h 4702754"/>
              <a:gd name="connsiteX2500" fmla="*/ 13285785 w 13442696"/>
              <a:gd name="connsiteY2500" fmla="*/ 2360466 h 4702754"/>
              <a:gd name="connsiteX2501" fmla="*/ 13258945 w 13442696"/>
              <a:gd name="connsiteY2501" fmla="*/ 2363063 h 4702754"/>
              <a:gd name="connsiteX2502" fmla="*/ 13242429 w 13442696"/>
              <a:gd name="connsiteY2502" fmla="*/ 2355272 h 4702754"/>
              <a:gd name="connsiteX2503" fmla="*/ 13223847 w 13442696"/>
              <a:gd name="connsiteY2503" fmla="*/ 2365659 h 4702754"/>
              <a:gd name="connsiteX2504" fmla="*/ 13190813 w 13442696"/>
              <a:gd name="connsiteY2504" fmla="*/ 2363063 h 4702754"/>
              <a:gd name="connsiteX2505" fmla="*/ 13166038 w 13442696"/>
              <a:gd name="connsiteY2505" fmla="*/ 2373450 h 4702754"/>
              <a:gd name="connsiteX2506" fmla="*/ 13170167 w 13442696"/>
              <a:gd name="connsiteY2506" fmla="*/ 2368256 h 4702754"/>
              <a:gd name="connsiteX2507" fmla="*/ 13118552 w 13442696"/>
              <a:gd name="connsiteY2507" fmla="*/ 2373450 h 4702754"/>
              <a:gd name="connsiteX2508" fmla="*/ 13062807 w 13442696"/>
              <a:gd name="connsiteY2508" fmla="*/ 2386434 h 4702754"/>
              <a:gd name="connsiteX2509" fmla="*/ 13050419 w 13442696"/>
              <a:gd name="connsiteY2509" fmla="*/ 2383837 h 4702754"/>
              <a:gd name="connsiteX2510" fmla="*/ 13033903 w 13442696"/>
              <a:gd name="connsiteY2510" fmla="*/ 2383837 h 4702754"/>
              <a:gd name="connsiteX2511" fmla="*/ 13038032 w 13442696"/>
              <a:gd name="connsiteY2511" fmla="*/ 2394224 h 4702754"/>
              <a:gd name="connsiteX2512" fmla="*/ 13011192 w 13442696"/>
              <a:gd name="connsiteY2512" fmla="*/ 2399418 h 4702754"/>
              <a:gd name="connsiteX2513" fmla="*/ 12932737 w 13442696"/>
              <a:gd name="connsiteY2513" fmla="*/ 2407208 h 4702754"/>
              <a:gd name="connsiteX2514" fmla="*/ 12897638 w 13442696"/>
              <a:gd name="connsiteY2514" fmla="*/ 2414998 h 4702754"/>
              <a:gd name="connsiteX2515" fmla="*/ 12881121 w 13442696"/>
              <a:gd name="connsiteY2515" fmla="*/ 2414998 h 4702754"/>
              <a:gd name="connsiteX2516" fmla="*/ 12850152 w 13442696"/>
              <a:gd name="connsiteY2516" fmla="*/ 2414998 h 4702754"/>
              <a:gd name="connsiteX2517" fmla="*/ 12841894 w 13442696"/>
              <a:gd name="connsiteY2517" fmla="*/ 2402014 h 4702754"/>
              <a:gd name="connsiteX2518" fmla="*/ 12817118 w 13442696"/>
              <a:gd name="connsiteY2518" fmla="*/ 2422788 h 4702754"/>
              <a:gd name="connsiteX2519" fmla="*/ 12788214 w 13442696"/>
              <a:gd name="connsiteY2519" fmla="*/ 2435772 h 4702754"/>
              <a:gd name="connsiteX2520" fmla="*/ 12788214 w 13442696"/>
              <a:gd name="connsiteY2520" fmla="*/ 2430579 h 4702754"/>
              <a:gd name="connsiteX2521" fmla="*/ 12736598 w 13442696"/>
              <a:gd name="connsiteY2521" fmla="*/ 2443563 h 4702754"/>
              <a:gd name="connsiteX2522" fmla="*/ 12728340 w 13442696"/>
              <a:gd name="connsiteY2522" fmla="*/ 2448756 h 4702754"/>
              <a:gd name="connsiteX2523" fmla="*/ 12751051 w 13442696"/>
              <a:gd name="connsiteY2523" fmla="*/ 2453950 h 4702754"/>
              <a:gd name="connsiteX2524" fmla="*/ 12918284 w 13442696"/>
              <a:gd name="connsiteY2524" fmla="*/ 2433176 h 4702754"/>
              <a:gd name="connsiteX2525" fmla="*/ 12978158 w 13442696"/>
              <a:gd name="connsiteY2525" fmla="*/ 2425385 h 4702754"/>
              <a:gd name="connsiteX2526" fmla="*/ 13085518 w 13442696"/>
              <a:gd name="connsiteY2526" fmla="*/ 2427982 h 4702754"/>
              <a:gd name="connsiteX2527" fmla="*/ 13097906 w 13442696"/>
              <a:gd name="connsiteY2527" fmla="*/ 2427982 h 4702754"/>
              <a:gd name="connsiteX2528" fmla="*/ 13130939 w 13442696"/>
              <a:gd name="connsiteY2528" fmla="*/ 2430579 h 4702754"/>
              <a:gd name="connsiteX2529" fmla="*/ 13130939 w 13442696"/>
              <a:gd name="connsiteY2529" fmla="*/ 2443563 h 4702754"/>
              <a:gd name="connsiteX2530" fmla="*/ 13093776 w 13442696"/>
              <a:gd name="connsiteY2530" fmla="*/ 2451353 h 4702754"/>
              <a:gd name="connsiteX2531" fmla="*/ 13042161 w 13442696"/>
              <a:gd name="connsiteY2531" fmla="*/ 2451353 h 4702754"/>
              <a:gd name="connsiteX2532" fmla="*/ 13038032 w 13442696"/>
              <a:gd name="connsiteY2532" fmla="*/ 2446159 h 4702754"/>
              <a:gd name="connsiteX2533" fmla="*/ 12957512 w 13442696"/>
              <a:gd name="connsiteY2533" fmla="*/ 2461740 h 4702754"/>
              <a:gd name="connsiteX2534" fmla="*/ 12918284 w 13442696"/>
              <a:gd name="connsiteY2534" fmla="*/ 2456547 h 4702754"/>
              <a:gd name="connsiteX2535" fmla="*/ 12854281 w 13442696"/>
              <a:gd name="connsiteY2535" fmla="*/ 2459143 h 4702754"/>
              <a:gd name="connsiteX2536" fmla="*/ 12860475 w 13442696"/>
              <a:gd name="connsiteY2536" fmla="*/ 2461740 h 4702754"/>
              <a:gd name="connsiteX2537" fmla="*/ 12837764 w 13442696"/>
              <a:gd name="connsiteY2537" fmla="*/ 2474724 h 4702754"/>
              <a:gd name="connsiteX2538" fmla="*/ 12829506 w 13442696"/>
              <a:gd name="connsiteY2538" fmla="*/ 2469530 h 4702754"/>
              <a:gd name="connsiteX2539" fmla="*/ 12810924 w 13442696"/>
              <a:gd name="connsiteY2539" fmla="*/ 2472127 h 4702754"/>
              <a:gd name="connsiteX2540" fmla="*/ 12804731 w 13442696"/>
              <a:gd name="connsiteY2540" fmla="*/ 2482514 h 4702754"/>
              <a:gd name="connsiteX2541" fmla="*/ 12924478 w 13442696"/>
              <a:gd name="connsiteY2541" fmla="*/ 2472127 h 4702754"/>
              <a:gd name="connsiteX2542" fmla="*/ 12914155 w 13442696"/>
              <a:gd name="connsiteY2542" fmla="*/ 2477321 h 4702754"/>
              <a:gd name="connsiteX2543" fmla="*/ 12924478 w 13442696"/>
              <a:gd name="connsiteY2543" fmla="*/ 2482514 h 4702754"/>
              <a:gd name="connsiteX2544" fmla="*/ 12901767 w 13442696"/>
              <a:gd name="connsiteY2544" fmla="*/ 2477321 h 4702754"/>
              <a:gd name="connsiteX2545" fmla="*/ 12881121 w 13442696"/>
              <a:gd name="connsiteY2545" fmla="*/ 2492901 h 4702754"/>
              <a:gd name="connsiteX2546" fmla="*/ 12905897 w 13442696"/>
              <a:gd name="connsiteY2546" fmla="*/ 2511079 h 4702754"/>
              <a:gd name="connsiteX2547" fmla="*/ 12957512 w 13442696"/>
              <a:gd name="connsiteY2547" fmla="*/ 2505885 h 4702754"/>
              <a:gd name="connsiteX2548" fmla="*/ 12965770 w 13442696"/>
              <a:gd name="connsiteY2548" fmla="*/ 2500692 h 4702754"/>
              <a:gd name="connsiteX2549" fmla="*/ 13002933 w 13442696"/>
              <a:gd name="connsiteY2549" fmla="*/ 2498095 h 4702754"/>
              <a:gd name="connsiteX2550" fmla="*/ 13002933 w 13442696"/>
              <a:gd name="connsiteY2550" fmla="*/ 2492901 h 4702754"/>
              <a:gd name="connsiteX2551" fmla="*/ 13009127 w 13442696"/>
              <a:gd name="connsiteY2551" fmla="*/ 2503288 h 4702754"/>
              <a:gd name="connsiteX2552" fmla="*/ 13033903 w 13442696"/>
              <a:gd name="connsiteY2552" fmla="*/ 2503288 h 4702754"/>
              <a:gd name="connsiteX2553" fmla="*/ 13033903 w 13442696"/>
              <a:gd name="connsiteY2553" fmla="*/ 2508482 h 4702754"/>
              <a:gd name="connsiteX2554" fmla="*/ 12955447 w 13442696"/>
              <a:gd name="connsiteY2554" fmla="*/ 2518869 h 4702754"/>
              <a:gd name="connsiteX2555" fmla="*/ 12912090 w 13442696"/>
              <a:gd name="connsiteY2555" fmla="*/ 2531853 h 4702754"/>
              <a:gd name="connsiteX2556" fmla="*/ 12868734 w 13442696"/>
              <a:gd name="connsiteY2556" fmla="*/ 2531853 h 4702754"/>
              <a:gd name="connsiteX2557" fmla="*/ 12862540 w 13442696"/>
              <a:gd name="connsiteY2557" fmla="*/ 2518869 h 4702754"/>
              <a:gd name="connsiteX2558" fmla="*/ 12800601 w 13442696"/>
              <a:gd name="connsiteY2558" fmla="*/ 2534450 h 4702754"/>
              <a:gd name="connsiteX2559" fmla="*/ 12753115 w 13442696"/>
              <a:gd name="connsiteY2559" fmla="*/ 2534450 h 4702754"/>
              <a:gd name="connsiteX2560" fmla="*/ 12697371 w 13442696"/>
              <a:gd name="connsiteY2560" fmla="*/ 2550030 h 4702754"/>
              <a:gd name="connsiteX2561" fmla="*/ 12689112 w 13442696"/>
              <a:gd name="connsiteY2561" fmla="*/ 2555224 h 4702754"/>
              <a:gd name="connsiteX2562" fmla="*/ 12701500 w 13442696"/>
              <a:gd name="connsiteY2562" fmla="*/ 2547434 h 4702754"/>
              <a:gd name="connsiteX2563" fmla="*/ 12680854 w 13442696"/>
              <a:gd name="connsiteY2563" fmla="*/ 2524063 h 4702754"/>
              <a:gd name="connsiteX2564" fmla="*/ 12713888 w 13442696"/>
              <a:gd name="connsiteY2564" fmla="*/ 2524063 h 4702754"/>
              <a:gd name="connsiteX2565" fmla="*/ 12693241 w 13442696"/>
              <a:gd name="connsiteY2565" fmla="*/ 2516272 h 4702754"/>
              <a:gd name="connsiteX2566" fmla="*/ 12643691 w 13442696"/>
              <a:gd name="connsiteY2566" fmla="*/ 2521466 h 4702754"/>
              <a:gd name="connsiteX2567" fmla="*/ 12623045 w 13442696"/>
              <a:gd name="connsiteY2567" fmla="*/ 2505885 h 4702754"/>
              <a:gd name="connsiteX2568" fmla="*/ 12604463 w 13442696"/>
              <a:gd name="connsiteY2568" fmla="*/ 2524063 h 4702754"/>
              <a:gd name="connsiteX2569" fmla="*/ 12523943 w 13442696"/>
              <a:gd name="connsiteY2569" fmla="*/ 2537046 h 4702754"/>
              <a:gd name="connsiteX2570" fmla="*/ 12495039 w 13442696"/>
              <a:gd name="connsiteY2570" fmla="*/ 2539643 h 4702754"/>
              <a:gd name="connsiteX2571" fmla="*/ 12443423 w 13442696"/>
              <a:gd name="connsiteY2571" fmla="*/ 2544837 h 4702754"/>
              <a:gd name="connsiteX2572" fmla="*/ 12410389 w 13442696"/>
              <a:gd name="connsiteY2572" fmla="*/ 2542240 h 4702754"/>
              <a:gd name="connsiteX2573" fmla="*/ 12404196 w 13442696"/>
              <a:gd name="connsiteY2573" fmla="*/ 2537046 h 4702754"/>
              <a:gd name="connsiteX2574" fmla="*/ 12350516 w 13442696"/>
              <a:gd name="connsiteY2574" fmla="*/ 2552627 h 4702754"/>
              <a:gd name="connsiteX2575" fmla="*/ 12331934 w 13442696"/>
              <a:gd name="connsiteY2575" fmla="*/ 2544837 h 4702754"/>
              <a:gd name="connsiteX2576" fmla="*/ 12311288 w 13442696"/>
              <a:gd name="connsiteY2576" fmla="*/ 2563014 h 4702754"/>
              <a:gd name="connsiteX2577" fmla="*/ 12303030 w 13442696"/>
              <a:gd name="connsiteY2577" fmla="*/ 2555224 h 4702754"/>
              <a:gd name="connsiteX2578" fmla="*/ 12261737 w 13442696"/>
              <a:gd name="connsiteY2578" fmla="*/ 2563014 h 4702754"/>
              <a:gd name="connsiteX2579" fmla="*/ 12288577 w 13442696"/>
              <a:gd name="connsiteY2579" fmla="*/ 2565611 h 4702754"/>
              <a:gd name="connsiteX2580" fmla="*/ 12307159 w 13442696"/>
              <a:gd name="connsiteY2580" fmla="*/ 2575998 h 4702754"/>
              <a:gd name="connsiteX2581" fmla="*/ 12286513 w 13442696"/>
              <a:gd name="connsiteY2581" fmla="*/ 2581192 h 4702754"/>
              <a:gd name="connsiteX2582" fmla="*/ 12331934 w 13442696"/>
              <a:gd name="connsiteY2582" fmla="*/ 2588982 h 4702754"/>
              <a:gd name="connsiteX2583" fmla="*/ 12362903 w 13442696"/>
              <a:gd name="connsiteY2583" fmla="*/ 2586385 h 4702754"/>
              <a:gd name="connsiteX2584" fmla="*/ 12391808 w 13442696"/>
              <a:gd name="connsiteY2584" fmla="*/ 2573401 h 4702754"/>
              <a:gd name="connsiteX2585" fmla="*/ 12488845 w 13442696"/>
              <a:gd name="connsiteY2585" fmla="*/ 2563014 h 4702754"/>
              <a:gd name="connsiteX2586" fmla="*/ 12495039 w 13442696"/>
              <a:gd name="connsiteY2586" fmla="*/ 2560417 h 4702754"/>
              <a:gd name="connsiteX2587" fmla="*/ 12499168 w 13442696"/>
              <a:gd name="connsiteY2587" fmla="*/ 2563014 h 4702754"/>
              <a:gd name="connsiteX2588" fmla="*/ 12412454 w 13442696"/>
              <a:gd name="connsiteY2588" fmla="*/ 2578595 h 4702754"/>
              <a:gd name="connsiteX2589" fmla="*/ 12404196 w 13442696"/>
              <a:gd name="connsiteY2589" fmla="*/ 2586385 h 4702754"/>
              <a:gd name="connsiteX2590" fmla="*/ 12412454 w 13442696"/>
              <a:gd name="connsiteY2590" fmla="*/ 2591579 h 4702754"/>
              <a:gd name="connsiteX2591" fmla="*/ 12410389 w 13442696"/>
              <a:gd name="connsiteY2591" fmla="*/ 2591579 h 4702754"/>
              <a:gd name="connsiteX2592" fmla="*/ 12410389 w 13442696"/>
              <a:gd name="connsiteY2592" fmla="*/ 2599369 h 4702754"/>
              <a:gd name="connsiteX2593" fmla="*/ 12416583 w 13442696"/>
              <a:gd name="connsiteY2593" fmla="*/ 2604563 h 4702754"/>
              <a:gd name="connsiteX2594" fmla="*/ 12426906 w 13442696"/>
              <a:gd name="connsiteY2594" fmla="*/ 2596772 h 4702754"/>
              <a:gd name="connsiteX2595" fmla="*/ 12431036 w 13442696"/>
              <a:gd name="connsiteY2595" fmla="*/ 2604563 h 4702754"/>
              <a:gd name="connsiteX2596" fmla="*/ 12585882 w 13442696"/>
              <a:gd name="connsiteY2596" fmla="*/ 2607159 h 4702754"/>
              <a:gd name="connsiteX2597" fmla="*/ 12602398 w 13442696"/>
              <a:gd name="connsiteY2597" fmla="*/ 2609756 h 4702754"/>
              <a:gd name="connsiteX2598" fmla="*/ 12565235 w 13442696"/>
              <a:gd name="connsiteY2598" fmla="*/ 2617546 h 4702754"/>
              <a:gd name="connsiteX2599" fmla="*/ 12550783 w 13442696"/>
              <a:gd name="connsiteY2599" fmla="*/ 2620143 h 4702754"/>
              <a:gd name="connsiteX2600" fmla="*/ 12565235 w 13442696"/>
              <a:gd name="connsiteY2600" fmla="*/ 2627933 h 4702754"/>
              <a:gd name="connsiteX2601" fmla="*/ 12647820 w 13442696"/>
              <a:gd name="connsiteY2601" fmla="*/ 2609756 h 4702754"/>
              <a:gd name="connsiteX2602" fmla="*/ 12693241 w 13442696"/>
              <a:gd name="connsiteY2602" fmla="*/ 2612353 h 4702754"/>
              <a:gd name="connsiteX2603" fmla="*/ 12800601 w 13442696"/>
              <a:gd name="connsiteY2603" fmla="*/ 2596772 h 4702754"/>
              <a:gd name="connsiteX2604" fmla="*/ 12889380 w 13442696"/>
              <a:gd name="connsiteY2604" fmla="*/ 2591579 h 4702754"/>
              <a:gd name="connsiteX2605" fmla="*/ 13033903 w 13442696"/>
              <a:gd name="connsiteY2605" fmla="*/ 2575998 h 4702754"/>
              <a:gd name="connsiteX2606" fmla="*/ 13106164 w 13442696"/>
              <a:gd name="connsiteY2606" fmla="*/ 2586385 h 4702754"/>
              <a:gd name="connsiteX2607" fmla="*/ 13145392 w 13442696"/>
              <a:gd name="connsiteY2607" fmla="*/ 2596772 h 4702754"/>
              <a:gd name="connsiteX2608" fmla="*/ 13157779 w 13442696"/>
              <a:gd name="connsiteY2608" fmla="*/ 2596772 h 4702754"/>
              <a:gd name="connsiteX2609" fmla="*/ 13170167 w 13442696"/>
              <a:gd name="connsiteY2609" fmla="*/ 2601966 h 4702754"/>
              <a:gd name="connsiteX2610" fmla="*/ 13178426 w 13442696"/>
              <a:gd name="connsiteY2610" fmla="*/ 2586385 h 4702754"/>
              <a:gd name="connsiteX2611" fmla="*/ 13209395 w 13442696"/>
              <a:gd name="connsiteY2611" fmla="*/ 2581192 h 4702754"/>
              <a:gd name="connsiteX2612" fmla="*/ 13234170 w 13442696"/>
              <a:gd name="connsiteY2612" fmla="*/ 2586385 h 4702754"/>
              <a:gd name="connsiteX2613" fmla="*/ 13273398 w 13442696"/>
              <a:gd name="connsiteY2613" fmla="*/ 2578595 h 4702754"/>
              <a:gd name="connsiteX2614" fmla="*/ 13285785 w 13442696"/>
              <a:gd name="connsiteY2614" fmla="*/ 2583788 h 4702754"/>
              <a:gd name="connsiteX2615" fmla="*/ 13399339 w 13442696"/>
              <a:gd name="connsiteY2615" fmla="*/ 2568208 h 4702754"/>
              <a:gd name="connsiteX2616" fmla="*/ 13424114 w 13442696"/>
              <a:gd name="connsiteY2616" fmla="*/ 2573401 h 4702754"/>
              <a:gd name="connsiteX2617" fmla="*/ 13407598 w 13442696"/>
              <a:gd name="connsiteY2617" fmla="*/ 2581192 h 4702754"/>
              <a:gd name="connsiteX2618" fmla="*/ 13442696 w 13442696"/>
              <a:gd name="connsiteY2618" fmla="*/ 2588982 h 4702754"/>
              <a:gd name="connsiteX2619" fmla="*/ 13422050 w 13442696"/>
              <a:gd name="connsiteY2619" fmla="*/ 2599369 h 4702754"/>
              <a:gd name="connsiteX2620" fmla="*/ 13360111 w 13442696"/>
              <a:gd name="connsiteY2620" fmla="*/ 2599369 h 4702754"/>
              <a:gd name="connsiteX2621" fmla="*/ 13364241 w 13442696"/>
              <a:gd name="connsiteY2621" fmla="*/ 2601966 h 4702754"/>
              <a:gd name="connsiteX2622" fmla="*/ 13318819 w 13442696"/>
              <a:gd name="connsiteY2622" fmla="*/ 2601966 h 4702754"/>
              <a:gd name="connsiteX2623" fmla="*/ 13322948 w 13442696"/>
              <a:gd name="connsiteY2623" fmla="*/ 2612353 h 4702754"/>
              <a:gd name="connsiteX2624" fmla="*/ 13279592 w 13442696"/>
              <a:gd name="connsiteY2624" fmla="*/ 2612353 h 4702754"/>
              <a:gd name="connsiteX2625" fmla="*/ 13221782 w 13442696"/>
              <a:gd name="connsiteY2625" fmla="*/ 2627933 h 4702754"/>
              <a:gd name="connsiteX2626" fmla="*/ 13126810 w 13442696"/>
              <a:gd name="connsiteY2626" fmla="*/ 2651304 h 4702754"/>
              <a:gd name="connsiteX2627" fmla="*/ 13110293 w 13442696"/>
              <a:gd name="connsiteY2627" fmla="*/ 2646111 h 4702754"/>
              <a:gd name="connsiteX2628" fmla="*/ 13102035 w 13442696"/>
              <a:gd name="connsiteY2628" fmla="*/ 2646111 h 4702754"/>
              <a:gd name="connsiteX2629" fmla="*/ 13097906 w 13442696"/>
              <a:gd name="connsiteY2629" fmla="*/ 2656498 h 4702754"/>
              <a:gd name="connsiteX2630" fmla="*/ 13073130 w 13442696"/>
              <a:gd name="connsiteY2630" fmla="*/ 2651304 h 4702754"/>
              <a:gd name="connsiteX2631" fmla="*/ 13058678 w 13442696"/>
              <a:gd name="connsiteY2631" fmla="*/ 2656498 h 4702754"/>
              <a:gd name="connsiteX2632" fmla="*/ 13075195 w 13442696"/>
              <a:gd name="connsiteY2632" fmla="*/ 2661692 h 4702754"/>
              <a:gd name="connsiteX2633" fmla="*/ 13002933 w 13442696"/>
              <a:gd name="connsiteY2633" fmla="*/ 2669482 h 4702754"/>
              <a:gd name="connsiteX2634" fmla="*/ 12965770 w 13442696"/>
              <a:gd name="connsiteY2634" fmla="*/ 2687659 h 4702754"/>
              <a:gd name="connsiteX2635" fmla="*/ 12872863 w 13442696"/>
              <a:gd name="connsiteY2635" fmla="*/ 2705837 h 4702754"/>
              <a:gd name="connsiteX2636" fmla="*/ 12862540 w 13442696"/>
              <a:gd name="connsiteY2636" fmla="*/ 2700643 h 4702754"/>
              <a:gd name="connsiteX2637" fmla="*/ 12858410 w 13442696"/>
              <a:gd name="connsiteY2637" fmla="*/ 2705837 h 4702754"/>
              <a:gd name="connsiteX2638" fmla="*/ 12848087 w 13442696"/>
              <a:gd name="connsiteY2638" fmla="*/ 2695450 h 4702754"/>
              <a:gd name="connsiteX2639" fmla="*/ 12810924 w 13442696"/>
              <a:gd name="connsiteY2639" fmla="*/ 2711030 h 4702754"/>
              <a:gd name="connsiteX2640" fmla="*/ 12804731 w 13442696"/>
              <a:gd name="connsiteY2640" fmla="*/ 2705837 h 4702754"/>
              <a:gd name="connsiteX2641" fmla="*/ 12796472 w 13442696"/>
              <a:gd name="connsiteY2641" fmla="*/ 2716224 h 4702754"/>
              <a:gd name="connsiteX2642" fmla="*/ 12804731 w 13442696"/>
              <a:gd name="connsiteY2642" fmla="*/ 2731804 h 4702754"/>
              <a:gd name="connsiteX2643" fmla="*/ 12802666 w 13442696"/>
              <a:gd name="connsiteY2643" fmla="*/ 2739595 h 4702754"/>
              <a:gd name="connsiteX2644" fmla="*/ 12753115 w 13442696"/>
              <a:gd name="connsiteY2644" fmla="*/ 2734401 h 4702754"/>
              <a:gd name="connsiteX2645" fmla="*/ 12788214 w 13442696"/>
              <a:gd name="connsiteY2645" fmla="*/ 2744788 h 4702754"/>
              <a:gd name="connsiteX2646" fmla="*/ 12821247 w 13442696"/>
              <a:gd name="connsiteY2646" fmla="*/ 2744788 h 4702754"/>
              <a:gd name="connsiteX2647" fmla="*/ 12825377 w 13442696"/>
              <a:gd name="connsiteY2647" fmla="*/ 2742191 h 4702754"/>
              <a:gd name="connsiteX2648" fmla="*/ 12827441 w 13442696"/>
              <a:gd name="connsiteY2648" fmla="*/ 2742191 h 4702754"/>
              <a:gd name="connsiteX2649" fmla="*/ 12829506 w 13442696"/>
              <a:gd name="connsiteY2649" fmla="*/ 2739595 h 4702754"/>
              <a:gd name="connsiteX2650" fmla="*/ 12881121 w 13442696"/>
              <a:gd name="connsiteY2650" fmla="*/ 2724014 h 4702754"/>
              <a:gd name="connsiteX2651" fmla="*/ 12901767 w 13442696"/>
              <a:gd name="connsiteY2651" fmla="*/ 2729208 h 4702754"/>
              <a:gd name="connsiteX2652" fmla="*/ 12912090 w 13442696"/>
              <a:gd name="connsiteY2652" fmla="*/ 2718820 h 4702754"/>
              <a:gd name="connsiteX2653" fmla="*/ 12945124 w 13442696"/>
              <a:gd name="connsiteY2653" fmla="*/ 2726611 h 4702754"/>
              <a:gd name="connsiteX2654" fmla="*/ 12978158 w 13442696"/>
              <a:gd name="connsiteY2654" fmla="*/ 2716224 h 4702754"/>
              <a:gd name="connsiteX2655" fmla="*/ 12998804 w 13442696"/>
              <a:gd name="connsiteY2655" fmla="*/ 2718820 h 4702754"/>
              <a:gd name="connsiteX2656" fmla="*/ 12998804 w 13442696"/>
              <a:gd name="connsiteY2656" fmla="*/ 2731804 h 4702754"/>
              <a:gd name="connsiteX2657" fmla="*/ 12982287 w 13442696"/>
              <a:gd name="connsiteY2657" fmla="*/ 2742191 h 4702754"/>
              <a:gd name="connsiteX2658" fmla="*/ 12924478 w 13442696"/>
              <a:gd name="connsiteY2658" fmla="*/ 2742191 h 4702754"/>
              <a:gd name="connsiteX2659" fmla="*/ 12889380 w 13442696"/>
              <a:gd name="connsiteY2659" fmla="*/ 2755175 h 4702754"/>
              <a:gd name="connsiteX2660" fmla="*/ 12862540 w 13442696"/>
              <a:gd name="connsiteY2660" fmla="*/ 2765562 h 4702754"/>
              <a:gd name="connsiteX2661" fmla="*/ 12854281 w 13442696"/>
              <a:gd name="connsiteY2661" fmla="*/ 2760369 h 4702754"/>
              <a:gd name="connsiteX2662" fmla="*/ 12817118 w 13442696"/>
              <a:gd name="connsiteY2662" fmla="*/ 2755175 h 4702754"/>
              <a:gd name="connsiteX2663" fmla="*/ 12804731 w 13442696"/>
              <a:gd name="connsiteY2663" fmla="*/ 2755175 h 4702754"/>
              <a:gd name="connsiteX2664" fmla="*/ 12796472 w 13442696"/>
              <a:gd name="connsiteY2664" fmla="*/ 2760369 h 4702754"/>
              <a:gd name="connsiteX2665" fmla="*/ 12821247 w 13442696"/>
              <a:gd name="connsiteY2665" fmla="*/ 2775949 h 4702754"/>
              <a:gd name="connsiteX2666" fmla="*/ 12804731 w 13442696"/>
              <a:gd name="connsiteY2666" fmla="*/ 2783740 h 4702754"/>
              <a:gd name="connsiteX2667" fmla="*/ 12753115 w 13442696"/>
              <a:gd name="connsiteY2667" fmla="*/ 2781143 h 4702754"/>
              <a:gd name="connsiteX2668" fmla="*/ 12724211 w 13442696"/>
              <a:gd name="connsiteY2668" fmla="*/ 2794127 h 4702754"/>
              <a:gd name="connsiteX2669" fmla="*/ 12689112 w 13442696"/>
              <a:gd name="connsiteY2669" fmla="*/ 2799320 h 4702754"/>
              <a:gd name="connsiteX2670" fmla="*/ 12689112 w 13442696"/>
              <a:gd name="connsiteY2670" fmla="*/ 2804514 h 4702754"/>
              <a:gd name="connsiteX2671" fmla="*/ 12736598 w 13442696"/>
              <a:gd name="connsiteY2671" fmla="*/ 2801917 h 4702754"/>
              <a:gd name="connsiteX2672" fmla="*/ 12697371 w 13442696"/>
              <a:gd name="connsiteY2672" fmla="*/ 2814901 h 4702754"/>
              <a:gd name="connsiteX2673" fmla="*/ 12711823 w 13442696"/>
              <a:gd name="connsiteY2673" fmla="*/ 2820095 h 4702754"/>
              <a:gd name="connsiteX2674" fmla="*/ 12728340 w 13442696"/>
              <a:gd name="connsiteY2674" fmla="*/ 2817498 h 4702754"/>
              <a:gd name="connsiteX2675" fmla="*/ 12753115 w 13442696"/>
              <a:gd name="connsiteY2675" fmla="*/ 2825288 h 4702754"/>
              <a:gd name="connsiteX2676" fmla="*/ 12728340 w 13442696"/>
              <a:gd name="connsiteY2676" fmla="*/ 2825288 h 4702754"/>
              <a:gd name="connsiteX2677" fmla="*/ 12728340 w 13442696"/>
              <a:gd name="connsiteY2677" fmla="*/ 2833078 h 4702754"/>
              <a:gd name="connsiteX2678" fmla="*/ 12736598 w 13442696"/>
              <a:gd name="connsiteY2678" fmla="*/ 2838272 h 4702754"/>
              <a:gd name="connsiteX2679" fmla="*/ 12711823 w 13442696"/>
              <a:gd name="connsiteY2679" fmla="*/ 2830482 h 4702754"/>
              <a:gd name="connsiteX2680" fmla="*/ 12701500 w 13442696"/>
              <a:gd name="connsiteY2680" fmla="*/ 2835675 h 4702754"/>
              <a:gd name="connsiteX2681" fmla="*/ 12680854 w 13442696"/>
              <a:gd name="connsiteY2681" fmla="*/ 2817498 h 4702754"/>
              <a:gd name="connsiteX2682" fmla="*/ 12666401 w 13442696"/>
              <a:gd name="connsiteY2682" fmla="*/ 2817498 h 4702754"/>
              <a:gd name="connsiteX2683" fmla="*/ 12672595 w 13442696"/>
              <a:gd name="connsiteY2683" fmla="*/ 2809708 h 4702754"/>
              <a:gd name="connsiteX2684" fmla="*/ 12680854 w 13442696"/>
              <a:gd name="connsiteY2684" fmla="*/ 2799320 h 4702754"/>
              <a:gd name="connsiteX2685" fmla="*/ 12625109 w 13442696"/>
              <a:gd name="connsiteY2685" fmla="*/ 2801917 h 4702754"/>
              <a:gd name="connsiteX2686" fmla="*/ 12623045 w 13442696"/>
              <a:gd name="connsiteY2686" fmla="*/ 2807111 h 4702754"/>
              <a:gd name="connsiteX2687" fmla="*/ 12552848 w 13442696"/>
              <a:gd name="connsiteY2687" fmla="*/ 2809708 h 4702754"/>
              <a:gd name="connsiteX2688" fmla="*/ 12528072 w 13442696"/>
              <a:gd name="connsiteY2688" fmla="*/ 2822691 h 4702754"/>
              <a:gd name="connsiteX2689" fmla="*/ 12528072 w 13442696"/>
              <a:gd name="connsiteY2689" fmla="*/ 2827885 h 4702754"/>
              <a:gd name="connsiteX2690" fmla="*/ 12519814 w 13442696"/>
              <a:gd name="connsiteY2690" fmla="*/ 2822691 h 4702754"/>
              <a:gd name="connsiteX2691" fmla="*/ 12499168 w 13442696"/>
              <a:gd name="connsiteY2691" fmla="*/ 2835675 h 4702754"/>
              <a:gd name="connsiteX2692" fmla="*/ 12484715 w 13442696"/>
              <a:gd name="connsiteY2692" fmla="*/ 2843466 h 4702754"/>
              <a:gd name="connsiteX2693" fmla="*/ 12536331 w 13442696"/>
              <a:gd name="connsiteY2693" fmla="*/ 2840869 h 4702754"/>
              <a:gd name="connsiteX2694" fmla="*/ 12519814 w 13442696"/>
              <a:gd name="connsiteY2694" fmla="*/ 2851256 h 4702754"/>
              <a:gd name="connsiteX2695" fmla="*/ 12563171 w 13442696"/>
              <a:gd name="connsiteY2695" fmla="*/ 2869433 h 4702754"/>
              <a:gd name="connsiteX2696" fmla="*/ 12573494 w 13442696"/>
              <a:gd name="connsiteY2696" fmla="*/ 2866836 h 4702754"/>
              <a:gd name="connsiteX2697" fmla="*/ 12585882 w 13442696"/>
              <a:gd name="connsiteY2697" fmla="*/ 2869433 h 4702754"/>
              <a:gd name="connsiteX2698" fmla="*/ 12592075 w 13442696"/>
              <a:gd name="connsiteY2698" fmla="*/ 2864240 h 4702754"/>
              <a:gd name="connsiteX2699" fmla="*/ 12635432 w 13442696"/>
              <a:gd name="connsiteY2699" fmla="*/ 2864240 h 4702754"/>
              <a:gd name="connsiteX2700" fmla="*/ 12629238 w 13442696"/>
              <a:gd name="connsiteY2700" fmla="*/ 2869433 h 4702754"/>
              <a:gd name="connsiteX2701" fmla="*/ 12664337 w 13442696"/>
              <a:gd name="connsiteY2701" fmla="*/ 2866836 h 4702754"/>
              <a:gd name="connsiteX2702" fmla="*/ 12649885 w 13442696"/>
              <a:gd name="connsiteY2702" fmla="*/ 2859046 h 4702754"/>
              <a:gd name="connsiteX2703" fmla="*/ 12672595 w 13442696"/>
              <a:gd name="connsiteY2703" fmla="*/ 2864240 h 4702754"/>
              <a:gd name="connsiteX2704" fmla="*/ 12680854 w 13442696"/>
              <a:gd name="connsiteY2704" fmla="*/ 2866836 h 4702754"/>
              <a:gd name="connsiteX2705" fmla="*/ 12687048 w 13442696"/>
              <a:gd name="connsiteY2705" fmla="*/ 2864240 h 4702754"/>
              <a:gd name="connsiteX2706" fmla="*/ 12697371 w 13442696"/>
              <a:gd name="connsiteY2706" fmla="*/ 2861643 h 4702754"/>
              <a:gd name="connsiteX2707" fmla="*/ 12728340 w 13442696"/>
              <a:gd name="connsiteY2707" fmla="*/ 2874627 h 4702754"/>
              <a:gd name="connsiteX2708" fmla="*/ 12740728 w 13442696"/>
              <a:gd name="connsiteY2708" fmla="*/ 2872030 h 4702754"/>
              <a:gd name="connsiteX2709" fmla="*/ 12744857 w 13442696"/>
              <a:gd name="connsiteY2709" fmla="*/ 2864240 h 4702754"/>
              <a:gd name="connsiteX2710" fmla="*/ 12753115 w 13442696"/>
              <a:gd name="connsiteY2710" fmla="*/ 2869433 h 4702754"/>
              <a:gd name="connsiteX2711" fmla="*/ 12773761 w 13442696"/>
              <a:gd name="connsiteY2711" fmla="*/ 2859046 h 4702754"/>
              <a:gd name="connsiteX2712" fmla="*/ 12771697 w 13442696"/>
              <a:gd name="connsiteY2712" fmla="*/ 2851256 h 4702754"/>
              <a:gd name="connsiteX2713" fmla="*/ 12804731 w 13442696"/>
              <a:gd name="connsiteY2713" fmla="*/ 2853853 h 4702754"/>
              <a:gd name="connsiteX2714" fmla="*/ 12808860 w 13442696"/>
              <a:gd name="connsiteY2714" fmla="*/ 2848659 h 4702754"/>
              <a:gd name="connsiteX2715" fmla="*/ 12808860 w 13442696"/>
              <a:gd name="connsiteY2715" fmla="*/ 2859046 h 4702754"/>
              <a:gd name="connsiteX2716" fmla="*/ 12854281 w 13442696"/>
              <a:gd name="connsiteY2716" fmla="*/ 2848659 h 4702754"/>
              <a:gd name="connsiteX2717" fmla="*/ 12885250 w 13442696"/>
              <a:gd name="connsiteY2717" fmla="*/ 2843466 h 4702754"/>
              <a:gd name="connsiteX2718" fmla="*/ 13073130 w 13442696"/>
              <a:gd name="connsiteY2718" fmla="*/ 2825288 h 4702754"/>
              <a:gd name="connsiteX2719" fmla="*/ 13178426 w 13442696"/>
              <a:gd name="connsiteY2719" fmla="*/ 2812304 h 4702754"/>
              <a:gd name="connsiteX2720" fmla="*/ 13360111 w 13442696"/>
              <a:gd name="connsiteY2720" fmla="*/ 2809708 h 4702754"/>
              <a:gd name="connsiteX2721" fmla="*/ 13378693 w 13442696"/>
              <a:gd name="connsiteY2721" fmla="*/ 2809708 h 4702754"/>
              <a:gd name="connsiteX2722" fmla="*/ 13335336 w 13442696"/>
              <a:gd name="connsiteY2722" fmla="*/ 2822691 h 4702754"/>
              <a:gd name="connsiteX2723" fmla="*/ 13242429 w 13442696"/>
              <a:gd name="connsiteY2723" fmla="*/ 2835675 h 4702754"/>
              <a:gd name="connsiteX2724" fmla="*/ 13194942 w 13442696"/>
              <a:gd name="connsiteY2724" fmla="*/ 2848659 h 4702754"/>
              <a:gd name="connsiteX2725" fmla="*/ 13135069 w 13442696"/>
              <a:gd name="connsiteY2725" fmla="*/ 2856449 h 4702754"/>
              <a:gd name="connsiteX2726" fmla="*/ 13126810 w 13442696"/>
              <a:gd name="connsiteY2726" fmla="*/ 2882417 h 4702754"/>
              <a:gd name="connsiteX2727" fmla="*/ 13178426 w 13442696"/>
              <a:gd name="connsiteY2727" fmla="*/ 2872030 h 4702754"/>
              <a:gd name="connsiteX2728" fmla="*/ 13182555 w 13442696"/>
              <a:gd name="connsiteY2728" fmla="*/ 2874627 h 4702754"/>
              <a:gd name="connsiteX2729" fmla="*/ 13122681 w 13442696"/>
              <a:gd name="connsiteY2729" fmla="*/ 2895401 h 4702754"/>
              <a:gd name="connsiteX2730" fmla="*/ 13002933 w 13442696"/>
              <a:gd name="connsiteY2730" fmla="*/ 2910982 h 4702754"/>
              <a:gd name="connsiteX2731" fmla="*/ 12945124 w 13442696"/>
              <a:gd name="connsiteY2731" fmla="*/ 2921369 h 4702754"/>
              <a:gd name="connsiteX2732" fmla="*/ 12955447 w 13442696"/>
              <a:gd name="connsiteY2732" fmla="*/ 2926562 h 4702754"/>
              <a:gd name="connsiteX2733" fmla="*/ 12953383 w 13442696"/>
              <a:gd name="connsiteY2733" fmla="*/ 2934353 h 4702754"/>
              <a:gd name="connsiteX2734" fmla="*/ 12910026 w 13442696"/>
              <a:gd name="connsiteY2734" fmla="*/ 2916175 h 4702754"/>
              <a:gd name="connsiteX2735" fmla="*/ 12905897 w 13442696"/>
              <a:gd name="connsiteY2735" fmla="*/ 2916175 h 4702754"/>
              <a:gd name="connsiteX2736" fmla="*/ 12885250 w 13442696"/>
              <a:gd name="connsiteY2736" fmla="*/ 2921369 h 4702754"/>
              <a:gd name="connsiteX2737" fmla="*/ 12901767 w 13442696"/>
              <a:gd name="connsiteY2737" fmla="*/ 2936949 h 4702754"/>
              <a:gd name="connsiteX2738" fmla="*/ 12872863 w 13442696"/>
              <a:gd name="connsiteY2738" fmla="*/ 2942143 h 4702754"/>
              <a:gd name="connsiteX2739" fmla="*/ 12872863 w 13442696"/>
              <a:gd name="connsiteY2739" fmla="*/ 2955127 h 4702754"/>
              <a:gd name="connsiteX2740" fmla="*/ 12841894 w 13442696"/>
              <a:gd name="connsiteY2740" fmla="*/ 2955127 h 4702754"/>
              <a:gd name="connsiteX2741" fmla="*/ 12804731 w 13442696"/>
              <a:gd name="connsiteY2741" fmla="*/ 2970707 h 4702754"/>
              <a:gd name="connsiteX2742" fmla="*/ 12761374 w 13442696"/>
              <a:gd name="connsiteY2742" fmla="*/ 2975901 h 4702754"/>
              <a:gd name="connsiteX2743" fmla="*/ 12753115 w 13442696"/>
              <a:gd name="connsiteY2743" fmla="*/ 2988885 h 4702754"/>
              <a:gd name="connsiteX2744" fmla="*/ 12761374 w 13442696"/>
              <a:gd name="connsiteY2744" fmla="*/ 2991482 h 4702754"/>
              <a:gd name="connsiteX2745" fmla="*/ 12753115 w 13442696"/>
              <a:gd name="connsiteY2745" fmla="*/ 2996675 h 4702754"/>
              <a:gd name="connsiteX2746" fmla="*/ 12680854 w 13442696"/>
              <a:gd name="connsiteY2746" fmla="*/ 2983691 h 4702754"/>
              <a:gd name="connsiteX2747" fmla="*/ 12625109 w 13442696"/>
              <a:gd name="connsiteY2747" fmla="*/ 2981094 h 4702754"/>
              <a:gd name="connsiteX2748" fmla="*/ 12585882 w 13442696"/>
              <a:gd name="connsiteY2748" fmla="*/ 2988885 h 4702754"/>
              <a:gd name="connsiteX2749" fmla="*/ 12643691 w 13442696"/>
              <a:gd name="connsiteY2749" fmla="*/ 3009659 h 4702754"/>
              <a:gd name="connsiteX2750" fmla="*/ 12649885 w 13442696"/>
              <a:gd name="connsiteY2750" fmla="*/ 3020046 h 4702754"/>
              <a:gd name="connsiteX2751" fmla="*/ 12623045 w 13442696"/>
              <a:gd name="connsiteY2751" fmla="*/ 3020046 h 4702754"/>
              <a:gd name="connsiteX2752" fmla="*/ 12579688 w 13442696"/>
              <a:gd name="connsiteY2752" fmla="*/ 3007062 h 4702754"/>
              <a:gd name="connsiteX2753" fmla="*/ 12550783 w 13442696"/>
              <a:gd name="connsiteY2753" fmla="*/ 3009659 h 4702754"/>
              <a:gd name="connsiteX2754" fmla="*/ 12540460 w 13442696"/>
              <a:gd name="connsiteY2754" fmla="*/ 3009659 h 4702754"/>
              <a:gd name="connsiteX2755" fmla="*/ 12559042 w 13442696"/>
              <a:gd name="connsiteY2755" fmla="*/ 2999272 h 4702754"/>
              <a:gd name="connsiteX2756" fmla="*/ 12495039 w 13442696"/>
              <a:gd name="connsiteY2756" fmla="*/ 3001869 h 4702754"/>
              <a:gd name="connsiteX2757" fmla="*/ 12476457 w 13442696"/>
              <a:gd name="connsiteY2757" fmla="*/ 3009659 h 4702754"/>
              <a:gd name="connsiteX2758" fmla="*/ 12391808 w 13442696"/>
              <a:gd name="connsiteY2758" fmla="*/ 3009659 h 4702754"/>
              <a:gd name="connsiteX2759" fmla="*/ 12383549 w 13442696"/>
              <a:gd name="connsiteY2759" fmla="*/ 3030433 h 4702754"/>
              <a:gd name="connsiteX2760" fmla="*/ 12395937 w 13442696"/>
              <a:gd name="connsiteY2760" fmla="*/ 3033030 h 4702754"/>
              <a:gd name="connsiteX2761" fmla="*/ 12352580 w 13442696"/>
              <a:gd name="connsiteY2761" fmla="*/ 3038223 h 4702754"/>
              <a:gd name="connsiteX2762" fmla="*/ 12371162 w 13442696"/>
              <a:gd name="connsiteY2762" fmla="*/ 3033030 h 4702754"/>
              <a:gd name="connsiteX2763" fmla="*/ 12350516 w 13442696"/>
              <a:gd name="connsiteY2763" fmla="*/ 3025240 h 4702754"/>
              <a:gd name="connsiteX2764" fmla="*/ 12325740 w 13442696"/>
              <a:gd name="connsiteY2764" fmla="*/ 3027836 h 4702754"/>
              <a:gd name="connsiteX2765" fmla="*/ 12247285 w 13442696"/>
              <a:gd name="connsiteY2765" fmla="*/ 3033030 h 4702754"/>
              <a:gd name="connsiteX2766" fmla="*/ 12197734 w 13442696"/>
              <a:gd name="connsiteY2766" fmla="*/ 3048611 h 4702754"/>
              <a:gd name="connsiteX2767" fmla="*/ 12183282 w 13442696"/>
              <a:gd name="connsiteY2767" fmla="*/ 3043417 h 4702754"/>
              <a:gd name="connsiteX2768" fmla="*/ 12075922 w 13442696"/>
              <a:gd name="connsiteY2768" fmla="*/ 3064191 h 4702754"/>
              <a:gd name="connsiteX2769" fmla="*/ 12049082 w 13442696"/>
              <a:gd name="connsiteY2769" fmla="*/ 3061594 h 4702754"/>
              <a:gd name="connsiteX2770" fmla="*/ 12069728 w 13442696"/>
              <a:gd name="connsiteY2770" fmla="*/ 3058998 h 4702754"/>
              <a:gd name="connsiteX2771" fmla="*/ 12073857 w 13442696"/>
              <a:gd name="connsiteY2771" fmla="*/ 3056401 h 4702754"/>
              <a:gd name="connsiteX2772" fmla="*/ 12082116 w 13442696"/>
              <a:gd name="connsiteY2772" fmla="*/ 3053804 h 4702754"/>
              <a:gd name="connsiteX2773" fmla="*/ 12042888 w 13442696"/>
              <a:gd name="connsiteY2773" fmla="*/ 3048611 h 4702754"/>
              <a:gd name="connsiteX2774" fmla="*/ 12038759 w 13442696"/>
              <a:gd name="connsiteY2774" fmla="*/ 3053804 h 4702754"/>
              <a:gd name="connsiteX2775" fmla="*/ 12034630 w 13442696"/>
              <a:gd name="connsiteY2775" fmla="*/ 3058998 h 4702754"/>
              <a:gd name="connsiteX2776" fmla="*/ 12030501 w 13442696"/>
              <a:gd name="connsiteY2776" fmla="*/ 3056401 h 4702754"/>
              <a:gd name="connsiteX2777" fmla="*/ 12013984 w 13442696"/>
              <a:gd name="connsiteY2777" fmla="*/ 3061594 h 4702754"/>
              <a:gd name="connsiteX2778" fmla="*/ 11999531 w 13442696"/>
              <a:gd name="connsiteY2778" fmla="*/ 3053804 h 4702754"/>
              <a:gd name="connsiteX2779" fmla="*/ 11999531 w 13442696"/>
              <a:gd name="connsiteY2779" fmla="*/ 3066788 h 4702754"/>
              <a:gd name="connsiteX2780" fmla="*/ 11991273 w 13442696"/>
              <a:gd name="connsiteY2780" fmla="*/ 3064191 h 4702754"/>
              <a:gd name="connsiteX2781" fmla="*/ 11958239 w 13442696"/>
              <a:gd name="connsiteY2781" fmla="*/ 3066788 h 4702754"/>
              <a:gd name="connsiteX2782" fmla="*/ 11949981 w 13442696"/>
              <a:gd name="connsiteY2782" fmla="*/ 3064191 h 4702754"/>
              <a:gd name="connsiteX2783" fmla="*/ 11921076 w 13442696"/>
              <a:gd name="connsiteY2783" fmla="*/ 3071981 h 4702754"/>
              <a:gd name="connsiteX2784" fmla="*/ 11885978 w 13442696"/>
              <a:gd name="connsiteY2784" fmla="*/ 3074578 h 4702754"/>
              <a:gd name="connsiteX2785" fmla="*/ 11869461 w 13442696"/>
              <a:gd name="connsiteY2785" fmla="*/ 3082369 h 4702754"/>
              <a:gd name="connsiteX2786" fmla="*/ 11840556 w 13442696"/>
              <a:gd name="connsiteY2786" fmla="*/ 3082369 h 4702754"/>
              <a:gd name="connsiteX2787" fmla="*/ 11801329 w 13442696"/>
              <a:gd name="connsiteY2787" fmla="*/ 3092756 h 4702754"/>
              <a:gd name="connsiteX2788" fmla="*/ 11793070 w 13442696"/>
              <a:gd name="connsiteY2788" fmla="*/ 3090159 h 4702754"/>
              <a:gd name="connsiteX2789" fmla="*/ 11791005 w 13442696"/>
              <a:gd name="connsiteY2789" fmla="*/ 3090159 h 4702754"/>
              <a:gd name="connsiteX2790" fmla="*/ 11784812 w 13442696"/>
              <a:gd name="connsiteY2790" fmla="*/ 3087562 h 4702754"/>
              <a:gd name="connsiteX2791" fmla="*/ 11786876 w 13442696"/>
              <a:gd name="connsiteY2791" fmla="*/ 3090159 h 4702754"/>
              <a:gd name="connsiteX2792" fmla="*/ 11751778 w 13442696"/>
              <a:gd name="connsiteY2792" fmla="*/ 3095352 h 4702754"/>
              <a:gd name="connsiteX2793" fmla="*/ 11745584 w 13442696"/>
              <a:gd name="connsiteY2793" fmla="*/ 3100546 h 4702754"/>
              <a:gd name="connsiteX2794" fmla="*/ 11788941 w 13442696"/>
              <a:gd name="connsiteY2794" fmla="*/ 3108336 h 4702754"/>
              <a:gd name="connsiteX2795" fmla="*/ 11753842 w 13442696"/>
              <a:gd name="connsiteY2795" fmla="*/ 3121320 h 4702754"/>
              <a:gd name="connsiteX2796" fmla="*/ 11712550 w 13442696"/>
              <a:gd name="connsiteY2796" fmla="*/ 3126514 h 4702754"/>
              <a:gd name="connsiteX2797" fmla="*/ 11700162 w 13442696"/>
              <a:gd name="connsiteY2797" fmla="*/ 3134304 h 4702754"/>
              <a:gd name="connsiteX2798" fmla="*/ 11687775 w 13442696"/>
              <a:gd name="connsiteY2798" fmla="*/ 3129110 h 4702754"/>
              <a:gd name="connsiteX2799" fmla="*/ 11648547 w 13442696"/>
              <a:gd name="connsiteY2799" fmla="*/ 3162869 h 4702754"/>
              <a:gd name="connsiteX2800" fmla="*/ 11596932 w 13442696"/>
              <a:gd name="connsiteY2800" fmla="*/ 3196627 h 4702754"/>
              <a:gd name="connsiteX2801" fmla="*/ 11609319 w 13442696"/>
              <a:gd name="connsiteY2801" fmla="*/ 3204417 h 4702754"/>
              <a:gd name="connsiteX2802" fmla="*/ 11648547 w 13442696"/>
              <a:gd name="connsiteY2802" fmla="*/ 3194030 h 4702754"/>
              <a:gd name="connsiteX2803" fmla="*/ 11700162 w 13442696"/>
              <a:gd name="connsiteY2803" fmla="*/ 3199223 h 4702754"/>
              <a:gd name="connsiteX2804" fmla="*/ 11673322 w 13442696"/>
              <a:gd name="connsiteY2804" fmla="*/ 3186239 h 4702754"/>
              <a:gd name="connsiteX2805" fmla="*/ 11681581 w 13442696"/>
              <a:gd name="connsiteY2805" fmla="*/ 3183643 h 4702754"/>
              <a:gd name="connsiteX2806" fmla="*/ 11702227 w 13442696"/>
              <a:gd name="connsiteY2806" fmla="*/ 3191433 h 4702754"/>
              <a:gd name="connsiteX2807" fmla="*/ 11788941 w 13442696"/>
              <a:gd name="connsiteY2807" fmla="*/ 3173256 h 4702754"/>
              <a:gd name="connsiteX2808" fmla="*/ 11778618 w 13442696"/>
              <a:gd name="connsiteY2808" fmla="*/ 3186239 h 4702754"/>
              <a:gd name="connsiteX2809" fmla="*/ 11840556 w 13442696"/>
              <a:gd name="connsiteY2809" fmla="*/ 3183643 h 4702754"/>
              <a:gd name="connsiteX2810" fmla="*/ 11848815 w 13442696"/>
              <a:gd name="connsiteY2810" fmla="*/ 3178449 h 4702754"/>
              <a:gd name="connsiteX2811" fmla="*/ 11809587 w 13442696"/>
              <a:gd name="connsiteY2811" fmla="*/ 3173256 h 4702754"/>
              <a:gd name="connsiteX2812" fmla="*/ 11809587 w 13442696"/>
              <a:gd name="connsiteY2812" fmla="*/ 3165465 h 4702754"/>
              <a:gd name="connsiteX2813" fmla="*/ 11857073 w 13442696"/>
              <a:gd name="connsiteY2813" fmla="*/ 3155078 h 4702754"/>
              <a:gd name="connsiteX2814" fmla="*/ 11865332 w 13442696"/>
              <a:gd name="connsiteY2814" fmla="*/ 3168062 h 4702754"/>
              <a:gd name="connsiteX2815" fmla="*/ 11933464 w 13442696"/>
              <a:gd name="connsiteY2815" fmla="*/ 3165465 h 4702754"/>
              <a:gd name="connsiteX2816" fmla="*/ 11972691 w 13442696"/>
              <a:gd name="connsiteY2816" fmla="*/ 3162869 h 4702754"/>
              <a:gd name="connsiteX2817" fmla="*/ 11974756 w 13442696"/>
              <a:gd name="connsiteY2817" fmla="*/ 3162869 h 4702754"/>
              <a:gd name="connsiteX2818" fmla="*/ 11978885 w 13442696"/>
              <a:gd name="connsiteY2818" fmla="*/ 3152481 h 4702754"/>
              <a:gd name="connsiteX2819" fmla="*/ 11991273 w 13442696"/>
              <a:gd name="connsiteY2819" fmla="*/ 3152481 h 4702754"/>
              <a:gd name="connsiteX2820" fmla="*/ 11989208 w 13442696"/>
              <a:gd name="connsiteY2820" fmla="*/ 3160272 h 4702754"/>
              <a:gd name="connsiteX2821" fmla="*/ 12026371 w 13442696"/>
              <a:gd name="connsiteY2821" fmla="*/ 3155078 h 4702754"/>
              <a:gd name="connsiteX2822" fmla="*/ 12026371 w 13442696"/>
              <a:gd name="connsiteY2822" fmla="*/ 3147288 h 4702754"/>
              <a:gd name="connsiteX2823" fmla="*/ 12073857 w 13442696"/>
              <a:gd name="connsiteY2823" fmla="*/ 3142094 h 4702754"/>
              <a:gd name="connsiteX2824" fmla="*/ 12073857 w 13442696"/>
              <a:gd name="connsiteY2824" fmla="*/ 3147288 h 4702754"/>
              <a:gd name="connsiteX2825" fmla="*/ 12090374 w 13442696"/>
              <a:gd name="connsiteY2825" fmla="*/ 3142094 h 4702754"/>
              <a:gd name="connsiteX2826" fmla="*/ 12086245 w 13442696"/>
              <a:gd name="connsiteY2826" fmla="*/ 3139498 h 4702754"/>
              <a:gd name="connsiteX2827" fmla="*/ 12119279 w 13442696"/>
              <a:gd name="connsiteY2827" fmla="*/ 3126514 h 4702754"/>
              <a:gd name="connsiteX2828" fmla="*/ 12131667 w 13442696"/>
              <a:gd name="connsiteY2828" fmla="*/ 3123917 h 4702754"/>
              <a:gd name="connsiteX2829" fmla="*/ 12137860 w 13442696"/>
              <a:gd name="connsiteY2829" fmla="*/ 3126514 h 4702754"/>
              <a:gd name="connsiteX2830" fmla="*/ 12197734 w 13442696"/>
              <a:gd name="connsiteY2830" fmla="*/ 3118723 h 4702754"/>
              <a:gd name="connsiteX2831" fmla="*/ 12203928 w 13442696"/>
              <a:gd name="connsiteY2831" fmla="*/ 3126514 h 4702754"/>
              <a:gd name="connsiteX2832" fmla="*/ 12177088 w 13442696"/>
              <a:gd name="connsiteY2832" fmla="*/ 3123917 h 4702754"/>
              <a:gd name="connsiteX2833" fmla="*/ 12177088 w 13442696"/>
              <a:gd name="connsiteY2833" fmla="*/ 3129110 h 4702754"/>
              <a:gd name="connsiteX2834" fmla="*/ 12199799 w 13442696"/>
              <a:gd name="connsiteY2834" fmla="*/ 3131707 h 4702754"/>
              <a:gd name="connsiteX2835" fmla="*/ 12208057 w 13442696"/>
              <a:gd name="connsiteY2835" fmla="*/ 3129110 h 4702754"/>
              <a:gd name="connsiteX2836" fmla="*/ 12222510 w 13442696"/>
              <a:gd name="connsiteY2836" fmla="*/ 3121320 h 4702754"/>
              <a:gd name="connsiteX2837" fmla="*/ 12210122 w 13442696"/>
              <a:gd name="connsiteY2837" fmla="*/ 3118723 h 4702754"/>
              <a:gd name="connsiteX2838" fmla="*/ 12214251 w 13442696"/>
              <a:gd name="connsiteY2838" fmla="*/ 3113530 h 4702754"/>
              <a:gd name="connsiteX2839" fmla="*/ 12226639 w 13442696"/>
              <a:gd name="connsiteY2839" fmla="*/ 3118723 h 4702754"/>
              <a:gd name="connsiteX2840" fmla="*/ 12276190 w 13442696"/>
              <a:gd name="connsiteY2840" fmla="*/ 3105740 h 4702754"/>
              <a:gd name="connsiteX2841" fmla="*/ 12274125 w 13442696"/>
              <a:gd name="connsiteY2841" fmla="*/ 3113530 h 4702754"/>
              <a:gd name="connsiteX2842" fmla="*/ 12288577 w 13442696"/>
              <a:gd name="connsiteY2842" fmla="*/ 3113530 h 4702754"/>
              <a:gd name="connsiteX2843" fmla="*/ 12294771 w 13442696"/>
              <a:gd name="connsiteY2843" fmla="*/ 3105740 h 4702754"/>
              <a:gd name="connsiteX2844" fmla="*/ 12391808 w 13442696"/>
              <a:gd name="connsiteY2844" fmla="*/ 3087562 h 4702754"/>
              <a:gd name="connsiteX2845" fmla="*/ 12412454 w 13442696"/>
              <a:gd name="connsiteY2845" fmla="*/ 3077175 h 4702754"/>
              <a:gd name="connsiteX2846" fmla="*/ 12387679 w 13442696"/>
              <a:gd name="connsiteY2846" fmla="*/ 3069385 h 4702754"/>
              <a:gd name="connsiteX2847" fmla="*/ 12371162 w 13442696"/>
              <a:gd name="connsiteY2847" fmla="*/ 3074578 h 4702754"/>
              <a:gd name="connsiteX2848" fmla="*/ 12358774 w 13442696"/>
              <a:gd name="connsiteY2848" fmla="*/ 3066788 h 4702754"/>
              <a:gd name="connsiteX2849" fmla="*/ 12288577 w 13442696"/>
              <a:gd name="connsiteY2849" fmla="*/ 3066788 h 4702754"/>
              <a:gd name="connsiteX2850" fmla="*/ 12276190 w 13442696"/>
              <a:gd name="connsiteY2850" fmla="*/ 3056401 h 4702754"/>
              <a:gd name="connsiteX2851" fmla="*/ 12243156 w 13442696"/>
              <a:gd name="connsiteY2851" fmla="*/ 3066788 h 4702754"/>
              <a:gd name="connsiteX2852" fmla="*/ 12226639 w 13442696"/>
              <a:gd name="connsiteY2852" fmla="*/ 3056401 h 4702754"/>
              <a:gd name="connsiteX2853" fmla="*/ 12288577 w 13442696"/>
              <a:gd name="connsiteY2853" fmla="*/ 3046014 h 4702754"/>
              <a:gd name="connsiteX2854" fmla="*/ 12298900 w 13442696"/>
              <a:gd name="connsiteY2854" fmla="*/ 3048611 h 4702754"/>
              <a:gd name="connsiteX2855" fmla="*/ 12286513 w 13442696"/>
              <a:gd name="connsiteY2855" fmla="*/ 3053804 h 4702754"/>
              <a:gd name="connsiteX2856" fmla="*/ 12325740 w 13442696"/>
              <a:gd name="connsiteY2856" fmla="*/ 3061594 h 4702754"/>
              <a:gd name="connsiteX2857" fmla="*/ 12331934 w 13442696"/>
              <a:gd name="connsiteY2857" fmla="*/ 3061594 h 4702754"/>
              <a:gd name="connsiteX2858" fmla="*/ 12315417 w 13442696"/>
              <a:gd name="connsiteY2858" fmla="*/ 3048611 h 4702754"/>
              <a:gd name="connsiteX2859" fmla="*/ 12307159 w 13442696"/>
              <a:gd name="connsiteY2859" fmla="*/ 3043417 h 4702754"/>
              <a:gd name="connsiteX2860" fmla="*/ 12327805 w 13442696"/>
              <a:gd name="connsiteY2860" fmla="*/ 3040820 h 4702754"/>
              <a:gd name="connsiteX2861" fmla="*/ 12327805 w 13442696"/>
              <a:gd name="connsiteY2861" fmla="*/ 3043417 h 4702754"/>
              <a:gd name="connsiteX2862" fmla="*/ 12379420 w 13442696"/>
              <a:gd name="connsiteY2862" fmla="*/ 3066788 h 4702754"/>
              <a:gd name="connsiteX2863" fmla="*/ 12443423 w 13442696"/>
              <a:gd name="connsiteY2863" fmla="*/ 3066788 h 4702754"/>
              <a:gd name="connsiteX2864" fmla="*/ 12480586 w 13442696"/>
              <a:gd name="connsiteY2864" fmla="*/ 3077175 h 4702754"/>
              <a:gd name="connsiteX2865" fmla="*/ 12474392 w 13442696"/>
              <a:gd name="connsiteY2865" fmla="*/ 3095352 h 4702754"/>
              <a:gd name="connsiteX2866" fmla="*/ 12507426 w 13442696"/>
              <a:gd name="connsiteY2866" fmla="*/ 3103143 h 4702754"/>
              <a:gd name="connsiteX2867" fmla="*/ 12507426 w 13442696"/>
              <a:gd name="connsiteY2867" fmla="*/ 3097949 h 4702754"/>
              <a:gd name="connsiteX2868" fmla="*/ 12515685 w 13442696"/>
              <a:gd name="connsiteY2868" fmla="*/ 3103143 h 4702754"/>
              <a:gd name="connsiteX2869" fmla="*/ 12523943 w 13442696"/>
              <a:gd name="connsiteY2869" fmla="*/ 3103143 h 4702754"/>
              <a:gd name="connsiteX2870" fmla="*/ 12532202 w 13442696"/>
              <a:gd name="connsiteY2870" fmla="*/ 3097949 h 4702754"/>
              <a:gd name="connsiteX2871" fmla="*/ 12519814 w 13442696"/>
              <a:gd name="connsiteY2871" fmla="*/ 3095352 h 4702754"/>
              <a:gd name="connsiteX2872" fmla="*/ 12585882 w 13442696"/>
              <a:gd name="connsiteY2872" fmla="*/ 3097949 h 4702754"/>
              <a:gd name="connsiteX2873" fmla="*/ 12637497 w 13442696"/>
              <a:gd name="connsiteY2873" fmla="*/ 3082369 h 4702754"/>
              <a:gd name="connsiteX2874" fmla="*/ 12707694 w 13442696"/>
              <a:gd name="connsiteY2874" fmla="*/ 3071981 h 4702754"/>
              <a:gd name="connsiteX2875" fmla="*/ 12711823 w 13442696"/>
              <a:gd name="connsiteY2875" fmla="*/ 3064191 h 4702754"/>
              <a:gd name="connsiteX2876" fmla="*/ 12751051 w 13442696"/>
              <a:gd name="connsiteY2876" fmla="*/ 3066788 h 4702754"/>
              <a:gd name="connsiteX2877" fmla="*/ 12872863 w 13442696"/>
              <a:gd name="connsiteY2877" fmla="*/ 3053804 h 4702754"/>
              <a:gd name="connsiteX2878" fmla="*/ 12872863 w 13442696"/>
              <a:gd name="connsiteY2878" fmla="*/ 3056401 h 4702754"/>
              <a:gd name="connsiteX2879" fmla="*/ 12907961 w 13442696"/>
              <a:gd name="connsiteY2879" fmla="*/ 3056401 h 4702754"/>
              <a:gd name="connsiteX2880" fmla="*/ 12938930 w 13442696"/>
              <a:gd name="connsiteY2880" fmla="*/ 3048611 h 4702754"/>
              <a:gd name="connsiteX2881" fmla="*/ 12938930 w 13442696"/>
              <a:gd name="connsiteY2881" fmla="*/ 3056401 h 4702754"/>
              <a:gd name="connsiteX2882" fmla="*/ 12986416 w 13442696"/>
              <a:gd name="connsiteY2882" fmla="*/ 3053804 h 4702754"/>
              <a:gd name="connsiteX2883" fmla="*/ 12998804 w 13442696"/>
              <a:gd name="connsiteY2883" fmla="*/ 3048611 h 4702754"/>
              <a:gd name="connsiteX2884" fmla="*/ 12978158 w 13442696"/>
              <a:gd name="connsiteY2884" fmla="*/ 3040820 h 4702754"/>
              <a:gd name="connsiteX2885" fmla="*/ 13011192 w 13442696"/>
              <a:gd name="connsiteY2885" fmla="*/ 3038223 h 4702754"/>
              <a:gd name="connsiteX2886" fmla="*/ 13021515 w 13442696"/>
              <a:gd name="connsiteY2886" fmla="*/ 3038223 h 4702754"/>
              <a:gd name="connsiteX2887" fmla="*/ 13087583 w 13442696"/>
              <a:gd name="connsiteY2887" fmla="*/ 3020046 h 4702754"/>
              <a:gd name="connsiteX2888" fmla="*/ 13149521 w 13442696"/>
              <a:gd name="connsiteY2888" fmla="*/ 3020046 h 4702754"/>
              <a:gd name="connsiteX2889" fmla="*/ 13242429 w 13442696"/>
              <a:gd name="connsiteY2889" fmla="*/ 3001869 h 4702754"/>
              <a:gd name="connsiteX2890" fmla="*/ 13250687 w 13442696"/>
              <a:gd name="connsiteY2890" fmla="*/ 2994078 h 4702754"/>
              <a:gd name="connsiteX2891" fmla="*/ 13258945 w 13442696"/>
              <a:gd name="connsiteY2891" fmla="*/ 3001869 h 4702754"/>
              <a:gd name="connsiteX2892" fmla="*/ 13275462 w 13442696"/>
              <a:gd name="connsiteY2892" fmla="*/ 2996675 h 4702754"/>
              <a:gd name="connsiteX2893" fmla="*/ 13310561 w 13442696"/>
              <a:gd name="connsiteY2893" fmla="*/ 3004465 h 4702754"/>
              <a:gd name="connsiteX2894" fmla="*/ 13343595 w 13442696"/>
              <a:gd name="connsiteY2894" fmla="*/ 3022643 h 4702754"/>
              <a:gd name="connsiteX2895" fmla="*/ 13314690 w 13442696"/>
              <a:gd name="connsiteY2895" fmla="*/ 3038223 h 4702754"/>
              <a:gd name="connsiteX2896" fmla="*/ 13294044 w 13442696"/>
              <a:gd name="connsiteY2896" fmla="*/ 3033030 h 4702754"/>
              <a:gd name="connsiteX2897" fmla="*/ 13279592 w 13442696"/>
              <a:gd name="connsiteY2897" fmla="*/ 3046014 h 4702754"/>
              <a:gd name="connsiteX2898" fmla="*/ 13273398 w 13442696"/>
              <a:gd name="connsiteY2898" fmla="*/ 3040820 h 4702754"/>
              <a:gd name="connsiteX2899" fmla="*/ 13178426 w 13442696"/>
              <a:gd name="connsiteY2899" fmla="*/ 3058998 h 4702754"/>
              <a:gd name="connsiteX2900" fmla="*/ 13170167 w 13442696"/>
              <a:gd name="connsiteY2900" fmla="*/ 3071981 h 4702754"/>
              <a:gd name="connsiteX2901" fmla="*/ 13066936 w 13442696"/>
              <a:gd name="connsiteY2901" fmla="*/ 3077175 h 4702754"/>
              <a:gd name="connsiteX2902" fmla="*/ 13054549 w 13442696"/>
              <a:gd name="connsiteY2902" fmla="*/ 3087562 h 4702754"/>
              <a:gd name="connsiteX2903" fmla="*/ 12990546 w 13442696"/>
              <a:gd name="connsiteY2903" fmla="*/ 3097949 h 4702754"/>
              <a:gd name="connsiteX2904" fmla="*/ 12969900 w 13442696"/>
              <a:gd name="connsiteY2904" fmla="*/ 3108336 h 4702754"/>
              <a:gd name="connsiteX2905" fmla="*/ 12912090 w 13442696"/>
              <a:gd name="connsiteY2905" fmla="*/ 3118723 h 4702754"/>
              <a:gd name="connsiteX2906" fmla="*/ 12905897 w 13442696"/>
              <a:gd name="connsiteY2906" fmla="*/ 3129110 h 4702754"/>
              <a:gd name="connsiteX2907" fmla="*/ 12864604 w 13442696"/>
              <a:gd name="connsiteY2907" fmla="*/ 3131707 h 4702754"/>
              <a:gd name="connsiteX2908" fmla="*/ 12860475 w 13442696"/>
              <a:gd name="connsiteY2908" fmla="*/ 3126514 h 4702754"/>
              <a:gd name="connsiteX2909" fmla="*/ 12804731 w 13442696"/>
              <a:gd name="connsiteY2909" fmla="*/ 3149885 h 4702754"/>
              <a:gd name="connsiteX2910" fmla="*/ 12777891 w 13442696"/>
              <a:gd name="connsiteY2910" fmla="*/ 3149885 h 4702754"/>
              <a:gd name="connsiteX2911" fmla="*/ 12761374 w 13442696"/>
              <a:gd name="connsiteY2911" fmla="*/ 3160272 h 4702754"/>
              <a:gd name="connsiteX2912" fmla="*/ 12753115 w 13442696"/>
              <a:gd name="connsiteY2912" fmla="*/ 3149885 h 4702754"/>
              <a:gd name="connsiteX2913" fmla="*/ 12724211 w 13442696"/>
              <a:gd name="connsiteY2913" fmla="*/ 3160272 h 4702754"/>
              <a:gd name="connsiteX2914" fmla="*/ 12724211 w 13442696"/>
              <a:gd name="connsiteY2914" fmla="*/ 3170659 h 4702754"/>
              <a:gd name="connsiteX2915" fmla="*/ 12701500 w 13442696"/>
              <a:gd name="connsiteY2915" fmla="*/ 3170659 h 4702754"/>
              <a:gd name="connsiteX2916" fmla="*/ 12693241 w 13442696"/>
              <a:gd name="connsiteY2916" fmla="*/ 3178449 h 4702754"/>
              <a:gd name="connsiteX2917" fmla="*/ 12668466 w 13442696"/>
              <a:gd name="connsiteY2917" fmla="*/ 3181046 h 4702754"/>
              <a:gd name="connsiteX2918" fmla="*/ 12649885 w 13442696"/>
              <a:gd name="connsiteY2918" fmla="*/ 3191433 h 4702754"/>
              <a:gd name="connsiteX2919" fmla="*/ 12602398 w 13442696"/>
              <a:gd name="connsiteY2919" fmla="*/ 3186239 h 4702754"/>
              <a:gd name="connsiteX2920" fmla="*/ 12565235 w 13442696"/>
              <a:gd name="connsiteY2920" fmla="*/ 3188836 h 4702754"/>
              <a:gd name="connsiteX2921" fmla="*/ 12565235 w 13442696"/>
              <a:gd name="connsiteY2921" fmla="*/ 3199223 h 4702754"/>
              <a:gd name="connsiteX2922" fmla="*/ 12602398 w 13442696"/>
              <a:gd name="connsiteY2922" fmla="*/ 3209610 h 4702754"/>
              <a:gd name="connsiteX2923" fmla="*/ 12635432 w 13442696"/>
              <a:gd name="connsiteY2923" fmla="*/ 3227788 h 4702754"/>
              <a:gd name="connsiteX2924" fmla="*/ 12612721 w 13442696"/>
              <a:gd name="connsiteY2924" fmla="*/ 3235578 h 4702754"/>
              <a:gd name="connsiteX2925" fmla="*/ 12579688 w 13442696"/>
              <a:gd name="connsiteY2925" fmla="*/ 3219997 h 4702754"/>
              <a:gd name="connsiteX2926" fmla="*/ 12435165 w 13442696"/>
              <a:gd name="connsiteY2926" fmla="*/ 3232981 h 4702754"/>
              <a:gd name="connsiteX2927" fmla="*/ 12422777 w 13442696"/>
              <a:gd name="connsiteY2927" fmla="*/ 3227788 h 4702754"/>
              <a:gd name="connsiteX2928" fmla="*/ 12327805 w 13442696"/>
              <a:gd name="connsiteY2928" fmla="*/ 3240772 h 4702754"/>
              <a:gd name="connsiteX2929" fmla="*/ 12331934 w 13442696"/>
              <a:gd name="connsiteY2929" fmla="*/ 3243368 h 4702754"/>
              <a:gd name="connsiteX2930" fmla="*/ 12282383 w 13442696"/>
              <a:gd name="connsiteY2930" fmla="*/ 3243368 h 4702754"/>
              <a:gd name="connsiteX2931" fmla="*/ 12282383 w 13442696"/>
              <a:gd name="connsiteY2931" fmla="*/ 3248562 h 4702754"/>
              <a:gd name="connsiteX2932" fmla="*/ 12263802 w 13442696"/>
              <a:gd name="connsiteY2932" fmla="*/ 3243368 h 4702754"/>
              <a:gd name="connsiteX2933" fmla="*/ 12234897 w 13442696"/>
              <a:gd name="connsiteY2933" fmla="*/ 3256352 h 4702754"/>
              <a:gd name="connsiteX2934" fmla="*/ 12218380 w 13442696"/>
              <a:gd name="connsiteY2934" fmla="*/ 3248562 h 4702754"/>
              <a:gd name="connsiteX2935" fmla="*/ 12214251 w 13442696"/>
              <a:gd name="connsiteY2935" fmla="*/ 3251159 h 4702754"/>
              <a:gd name="connsiteX2936" fmla="*/ 12113085 w 13442696"/>
              <a:gd name="connsiteY2936" fmla="*/ 3264143 h 4702754"/>
              <a:gd name="connsiteX2937" fmla="*/ 11900430 w 13442696"/>
              <a:gd name="connsiteY2937" fmla="*/ 3303094 h 4702754"/>
              <a:gd name="connsiteX2938" fmla="*/ 11861202 w 13442696"/>
              <a:gd name="connsiteY2938" fmla="*/ 3313481 h 4702754"/>
              <a:gd name="connsiteX2939" fmla="*/ 11840556 w 13442696"/>
              <a:gd name="connsiteY2939" fmla="*/ 3308288 h 4702754"/>
              <a:gd name="connsiteX2940" fmla="*/ 11817845 w 13442696"/>
              <a:gd name="connsiteY2940" fmla="*/ 3313481 h 4702754"/>
              <a:gd name="connsiteX2941" fmla="*/ 11817845 w 13442696"/>
              <a:gd name="connsiteY2941" fmla="*/ 3318675 h 4702754"/>
              <a:gd name="connsiteX2942" fmla="*/ 11830233 w 13442696"/>
              <a:gd name="connsiteY2942" fmla="*/ 3326465 h 4702754"/>
              <a:gd name="connsiteX2943" fmla="*/ 11636159 w 13442696"/>
              <a:gd name="connsiteY2943" fmla="*/ 3365417 h 4702754"/>
              <a:gd name="connsiteX2944" fmla="*/ 11572156 w 13442696"/>
              <a:gd name="connsiteY2944" fmla="*/ 3380997 h 4702754"/>
              <a:gd name="connsiteX2945" fmla="*/ 11553575 w 13442696"/>
              <a:gd name="connsiteY2945" fmla="*/ 3380997 h 4702754"/>
              <a:gd name="connsiteX2946" fmla="*/ 11545316 w 13442696"/>
              <a:gd name="connsiteY2946" fmla="*/ 3388788 h 4702754"/>
              <a:gd name="connsiteX2947" fmla="*/ 11524670 w 13442696"/>
              <a:gd name="connsiteY2947" fmla="*/ 3386191 h 4702754"/>
              <a:gd name="connsiteX2948" fmla="*/ 11483378 w 13442696"/>
              <a:gd name="connsiteY2948" fmla="*/ 3396578 h 4702754"/>
              <a:gd name="connsiteX2949" fmla="*/ 11479249 w 13442696"/>
              <a:gd name="connsiteY2949" fmla="*/ 3393981 h 4702754"/>
              <a:gd name="connsiteX2950" fmla="*/ 11353307 w 13442696"/>
              <a:gd name="connsiteY2950" fmla="*/ 3412159 h 4702754"/>
              <a:gd name="connsiteX2951" fmla="*/ 11320274 w 13442696"/>
              <a:gd name="connsiteY2951" fmla="*/ 3414755 h 4702754"/>
              <a:gd name="connsiteX2952" fmla="*/ 11231495 w 13442696"/>
              <a:gd name="connsiteY2952" fmla="*/ 3430336 h 4702754"/>
              <a:gd name="connsiteX2953" fmla="*/ 11184009 w 13442696"/>
              <a:gd name="connsiteY2953" fmla="*/ 3445917 h 4702754"/>
              <a:gd name="connsiteX2954" fmla="*/ 11070455 w 13442696"/>
              <a:gd name="connsiteY2954" fmla="*/ 3510836 h 4702754"/>
              <a:gd name="connsiteX2955" fmla="*/ 11029163 w 13442696"/>
              <a:gd name="connsiteY2955" fmla="*/ 3539400 h 4702754"/>
              <a:gd name="connsiteX2956" fmla="*/ 10989936 w 13442696"/>
              <a:gd name="connsiteY2956" fmla="*/ 3560175 h 4702754"/>
              <a:gd name="connsiteX2957" fmla="*/ 10946579 w 13442696"/>
              <a:gd name="connsiteY2957" fmla="*/ 3586142 h 4702754"/>
              <a:gd name="connsiteX2958" fmla="*/ 10886705 w 13442696"/>
              <a:gd name="connsiteY2958" fmla="*/ 3609513 h 4702754"/>
              <a:gd name="connsiteX2959" fmla="*/ 10880511 w 13442696"/>
              <a:gd name="connsiteY2959" fmla="*/ 3614707 h 4702754"/>
              <a:gd name="connsiteX2960" fmla="*/ 10886705 w 13442696"/>
              <a:gd name="connsiteY2960" fmla="*/ 3619900 h 4702754"/>
              <a:gd name="connsiteX2961" fmla="*/ 10880511 w 13442696"/>
              <a:gd name="connsiteY2961" fmla="*/ 3630287 h 4702754"/>
              <a:gd name="connsiteX2962" fmla="*/ 10870188 w 13442696"/>
              <a:gd name="connsiteY2962" fmla="*/ 3625094 h 4702754"/>
              <a:gd name="connsiteX2963" fmla="*/ 10830960 w 13442696"/>
              <a:gd name="connsiteY2963" fmla="*/ 3643271 h 4702754"/>
              <a:gd name="connsiteX2964" fmla="*/ 10830960 w 13442696"/>
              <a:gd name="connsiteY2964" fmla="*/ 3651062 h 4702754"/>
              <a:gd name="connsiteX2965" fmla="*/ 10802056 w 13442696"/>
              <a:gd name="connsiteY2965" fmla="*/ 3669239 h 4702754"/>
              <a:gd name="connsiteX2966" fmla="*/ 10709148 w 13442696"/>
              <a:gd name="connsiteY2966" fmla="*/ 3710787 h 4702754"/>
              <a:gd name="connsiteX2967" fmla="*/ 10694696 w 13442696"/>
              <a:gd name="connsiteY2967" fmla="*/ 3728965 h 4702754"/>
              <a:gd name="connsiteX2968" fmla="*/ 10645145 w 13442696"/>
              <a:gd name="connsiteY2968" fmla="*/ 3741949 h 4702754"/>
              <a:gd name="connsiteX2969" fmla="*/ 10632757 w 13442696"/>
              <a:gd name="connsiteY2969" fmla="*/ 3741949 h 4702754"/>
              <a:gd name="connsiteX2970" fmla="*/ 10628628 w 13442696"/>
              <a:gd name="connsiteY2970" fmla="*/ 3760126 h 4702754"/>
              <a:gd name="connsiteX2971" fmla="*/ 10568754 w 13442696"/>
              <a:gd name="connsiteY2971" fmla="*/ 3793884 h 4702754"/>
              <a:gd name="connsiteX2972" fmla="*/ 10560496 w 13442696"/>
              <a:gd name="connsiteY2972" fmla="*/ 3791287 h 4702754"/>
              <a:gd name="connsiteX2973" fmla="*/ 10552238 w 13442696"/>
              <a:gd name="connsiteY2973" fmla="*/ 3791287 h 4702754"/>
              <a:gd name="connsiteX2974" fmla="*/ 10546044 w 13442696"/>
              <a:gd name="connsiteY2974" fmla="*/ 3804271 h 4702754"/>
              <a:gd name="connsiteX2975" fmla="*/ 10500622 w 13442696"/>
              <a:gd name="connsiteY2975" fmla="*/ 3830239 h 4702754"/>
              <a:gd name="connsiteX2976" fmla="*/ 10475847 w 13442696"/>
              <a:gd name="connsiteY2976" fmla="*/ 3838029 h 4702754"/>
              <a:gd name="connsiteX2977" fmla="*/ 10467588 w 13442696"/>
              <a:gd name="connsiteY2977" fmla="*/ 3843223 h 4702754"/>
              <a:gd name="connsiteX2978" fmla="*/ 10461395 w 13442696"/>
              <a:gd name="connsiteY2978" fmla="*/ 3840626 h 4702754"/>
              <a:gd name="connsiteX2979" fmla="*/ 10467588 w 13442696"/>
              <a:gd name="connsiteY2979" fmla="*/ 3853610 h 4702754"/>
              <a:gd name="connsiteX2980" fmla="*/ 10446942 w 13442696"/>
              <a:gd name="connsiteY2980" fmla="*/ 3861400 h 4702754"/>
              <a:gd name="connsiteX2981" fmla="*/ 10405650 w 13442696"/>
              <a:gd name="connsiteY2981" fmla="*/ 3863997 h 4702754"/>
              <a:gd name="connsiteX2982" fmla="*/ 10395327 w 13442696"/>
              <a:gd name="connsiteY2982" fmla="*/ 3879578 h 4702754"/>
              <a:gd name="connsiteX2983" fmla="*/ 10403585 w 13442696"/>
              <a:gd name="connsiteY2983" fmla="*/ 3884771 h 4702754"/>
              <a:gd name="connsiteX2984" fmla="*/ 10364358 w 13442696"/>
              <a:gd name="connsiteY2984" fmla="*/ 3902949 h 4702754"/>
              <a:gd name="connsiteX2985" fmla="*/ 10347841 w 13442696"/>
              <a:gd name="connsiteY2985" fmla="*/ 3902949 h 4702754"/>
              <a:gd name="connsiteX2986" fmla="*/ 10347841 w 13442696"/>
              <a:gd name="connsiteY2986" fmla="*/ 3913336 h 4702754"/>
              <a:gd name="connsiteX2987" fmla="*/ 10312742 w 13442696"/>
              <a:gd name="connsiteY2987" fmla="*/ 3926320 h 4702754"/>
              <a:gd name="connsiteX2988" fmla="*/ 10308613 w 13442696"/>
              <a:gd name="connsiteY2988" fmla="*/ 3934110 h 4702754"/>
              <a:gd name="connsiteX2989" fmla="*/ 10279709 w 13442696"/>
              <a:gd name="connsiteY2989" fmla="*/ 3934110 h 4702754"/>
              <a:gd name="connsiteX2990" fmla="*/ 10279709 w 13442696"/>
              <a:gd name="connsiteY2990" fmla="*/ 3944497 h 4702754"/>
              <a:gd name="connsiteX2991" fmla="*/ 10236352 w 13442696"/>
              <a:gd name="connsiteY2991" fmla="*/ 3960078 h 4702754"/>
              <a:gd name="connsiteX2992" fmla="*/ 10236352 w 13442696"/>
              <a:gd name="connsiteY2992" fmla="*/ 3975658 h 4702754"/>
              <a:gd name="connsiteX2993" fmla="*/ 10215706 w 13442696"/>
              <a:gd name="connsiteY2993" fmla="*/ 3975658 h 4702754"/>
              <a:gd name="connsiteX2994" fmla="*/ 10203318 w 13442696"/>
              <a:gd name="connsiteY2994" fmla="*/ 3991239 h 4702754"/>
              <a:gd name="connsiteX2995" fmla="*/ 10164090 w 13442696"/>
              <a:gd name="connsiteY2995" fmla="*/ 3996432 h 4702754"/>
              <a:gd name="connsiteX2996" fmla="*/ 10164090 w 13442696"/>
              <a:gd name="connsiteY2996" fmla="*/ 4009416 h 4702754"/>
              <a:gd name="connsiteX2997" fmla="*/ 10131056 w 13442696"/>
              <a:gd name="connsiteY2997" fmla="*/ 4024997 h 4702754"/>
              <a:gd name="connsiteX2998" fmla="*/ 10108346 w 13442696"/>
              <a:gd name="connsiteY2998" fmla="*/ 4019803 h 4702754"/>
              <a:gd name="connsiteX2999" fmla="*/ 10114540 w 13442696"/>
              <a:gd name="connsiteY2999" fmla="*/ 4035384 h 4702754"/>
              <a:gd name="connsiteX3000" fmla="*/ 10083570 w 13442696"/>
              <a:gd name="connsiteY3000" fmla="*/ 4053561 h 4702754"/>
              <a:gd name="connsiteX3001" fmla="*/ 10075312 w 13442696"/>
              <a:gd name="connsiteY3001" fmla="*/ 4053561 h 4702754"/>
              <a:gd name="connsiteX3002" fmla="*/ 9972081 w 13442696"/>
              <a:gd name="connsiteY3002" fmla="*/ 4097706 h 4702754"/>
              <a:gd name="connsiteX3003" fmla="*/ 9982404 w 13442696"/>
              <a:gd name="connsiteY3003" fmla="*/ 4100303 h 4702754"/>
              <a:gd name="connsiteX3004" fmla="*/ 9957629 w 13442696"/>
              <a:gd name="connsiteY3004" fmla="*/ 4108094 h 4702754"/>
              <a:gd name="connsiteX3005" fmla="*/ 9955564 w 13442696"/>
              <a:gd name="connsiteY3005" fmla="*/ 4110690 h 4702754"/>
              <a:gd name="connsiteX3006" fmla="*/ 9949370 w 13442696"/>
              <a:gd name="connsiteY3006" fmla="*/ 4108094 h 4702754"/>
              <a:gd name="connsiteX3007" fmla="*/ 9922531 w 13442696"/>
              <a:gd name="connsiteY3007" fmla="*/ 4131464 h 4702754"/>
              <a:gd name="connsiteX3008" fmla="*/ 9893626 w 13442696"/>
              <a:gd name="connsiteY3008" fmla="*/ 4136658 h 4702754"/>
              <a:gd name="connsiteX3009" fmla="*/ 9893626 w 13442696"/>
              <a:gd name="connsiteY3009" fmla="*/ 4149642 h 4702754"/>
              <a:gd name="connsiteX3010" fmla="*/ 9850269 w 13442696"/>
              <a:gd name="connsiteY3010" fmla="*/ 4162626 h 4702754"/>
              <a:gd name="connsiteX3011" fmla="*/ 9842011 w 13442696"/>
              <a:gd name="connsiteY3011" fmla="*/ 4175610 h 4702754"/>
              <a:gd name="connsiteX3012" fmla="*/ 9811041 w 13442696"/>
              <a:gd name="connsiteY3012" fmla="*/ 4180803 h 4702754"/>
              <a:gd name="connsiteX3013" fmla="*/ 9790395 w 13442696"/>
              <a:gd name="connsiteY3013" fmla="*/ 4204174 h 4702754"/>
              <a:gd name="connsiteX3014" fmla="*/ 9323793 w 13442696"/>
              <a:gd name="connsiteY3014" fmla="*/ 4450868 h 4702754"/>
              <a:gd name="connsiteX3015" fmla="*/ 9327922 w 13442696"/>
              <a:gd name="connsiteY3015" fmla="*/ 4453464 h 4702754"/>
              <a:gd name="connsiteX3016" fmla="*/ 9191657 w 13442696"/>
              <a:gd name="connsiteY3016" fmla="*/ 4510593 h 4702754"/>
              <a:gd name="connsiteX3017" fmla="*/ 9199916 w 13442696"/>
              <a:gd name="connsiteY3017" fmla="*/ 4515787 h 4702754"/>
              <a:gd name="connsiteX3018" fmla="*/ 9088427 w 13442696"/>
              <a:gd name="connsiteY3018" fmla="*/ 4585900 h 4702754"/>
              <a:gd name="connsiteX3019" fmla="*/ 9047135 w 13442696"/>
              <a:gd name="connsiteY3019" fmla="*/ 4606674 h 4702754"/>
              <a:gd name="connsiteX3020" fmla="*/ 9059522 w 13442696"/>
              <a:gd name="connsiteY3020" fmla="*/ 4611867 h 4702754"/>
              <a:gd name="connsiteX3021" fmla="*/ 9051264 w 13442696"/>
              <a:gd name="connsiteY3021" fmla="*/ 4617061 h 4702754"/>
              <a:gd name="connsiteX3022" fmla="*/ 9067781 w 13442696"/>
              <a:gd name="connsiteY3022" fmla="*/ 4622255 h 4702754"/>
              <a:gd name="connsiteX3023" fmla="*/ 9055393 w 13442696"/>
              <a:gd name="connsiteY3023" fmla="*/ 4632642 h 4702754"/>
              <a:gd name="connsiteX3024" fmla="*/ 9030618 w 13442696"/>
              <a:gd name="connsiteY3024" fmla="*/ 4622255 h 4702754"/>
              <a:gd name="connsiteX3025" fmla="*/ 8906741 w 13442696"/>
              <a:gd name="connsiteY3025" fmla="*/ 4681980 h 4702754"/>
              <a:gd name="connsiteX3026" fmla="*/ 8898482 w 13442696"/>
              <a:gd name="connsiteY3026" fmla="*/ 4692367 h 4702754"/>
              <a:gd name="connsiteX3027" fmla="*/ 8855125 w 13442696"/>
              <a:gd name="connsiteY3027" fmla="*/ 4702754 h 4702754"/>
              <a:gd name="connsiteX3028" fmla="*/ 8749830 w 13442696"/>
              <a:gd name="connsiteY3028" fmla="*/ 4702754 h 4702754"/>
              <a:gd name="connsiteX3029" fmla="*/ 8718861 w 13442696"/>
              <a:gd name="connsiteY3029" fmla="*/ 4689771 h 4702754"/>
              <a:gd name="connsiteX3030" fmla="*/ 8737443 w 13442696"/>
              <a:gd name="connsiteY3030" fmla="*/ 4687174 h 4702754"/>
              <a:gd name="connsiteX3031" fmla="*/ 8739507 w 13442696"/>
              <a:gd name="connsiteY3031" fmla="*/ 4674190 h 4702754"/>
              <a:gd name="connsiteX3032" fmla="*/ 8778735 w 13442696"/>
              <a:gd name="connsiteY3032" fmla="*/ 4650819 h 4702754"/>
              <a:gd name="connsiteX3033" fmla="*/ 8770476 w 13442696"/>
              <a:gd name="connsiteY3033" fmla="*/ 4645625 h 4702754"/>
              <a:gd name="connsiteX3034" fmla="*/ 8782864 w 13442696"/>
              <a:gd name="connsiteY3034" fmla="*/ 4637835 h 4702754"/>
              <a:gd name="connsiteX3035" fmla="*/ 8778735 w 13442696"/>
              <a:gd name="connsiteY3035" fmla="*/ 4630045 h 4702754"/>
              <a:gd name="connsiteX3036" fmla="*/ 8714732 w 13442696"/>
              <a:gd name="connsiteY3036" fmla="*/ 4648222 h 4702754"/>
              <a:gd name="connsiteX3037" fmla="*/ 8694086 w 13442696"/>
              <a:gd name="connsiteY3037" fmla="*/ 4674190 h 4702754"/>
              <a:gd name="connsiteX3038" fmla="*/ 8661052 w 13442696"/>
              <a:gd name="connsiteY3038" fmla="*/ 4687174 h 4702754"/>
              <a:gd name="connsiteX3039" fmla="*/ 8669310 w 13442696"/>
              <a:gd name="connsiteY3039" fmla="*/ 4689771 h 4702754"/>
              <a:gd name="connsiteX3040" fmla="*/ 8648664 w 13442696"/>
              <a:gd name="connsiteY3040" fmla="*/ 4702754 h 4702754"/>
              <a:gd name="connsiteX3041" fmla="*/ 8512400 w 13442696"/>
              <a:gd name="connsiteY3041" fmla="*/ 4702754 h 4702754"/>
              <a:gd name="connsiteX3042" fmla="*/ 8514464 w 13442696"/>
              <a:gd name="connsiteY3042" fmla="*/ 4694964 h 4702754"/>
              <a:gd name="connsiteX3043" fmla="*/ 8553692 w 13442696"/>
              <a:gd name="connsiteY3043" fmla="*/ 4687174 h 4702754"/>
              <a:gd name="connsiteX3044" fmla="*/ 8578467 w 13442696"/>
              <a:gd name="connsiteY3044" fmla="*/ 4671593 h 4702754"/>
              <a:gd name="connsiteX3045" fmla="*/ 8576403 w 13442696"/>
              <a:gd name="connsiteY3045" fmla="*/ 4661206 h 4702754"/>
              <a:gd name="connsiteX3046" fmla="*/ 8615630 w 13442696"/>
              <a:gd name="connsiteY3046" fmla="*/ 4645625 h 4702754"/>
              <a:gd name="connsiteX3047" fmla="*/ 8611501 w 13442696"/>
              <a:gd name="connsiteY3047" fmla="*/ 4640432 h 4702754"/>
              <a:gd name="connsiteX3048" fmla="*/ 8654858 w 13442696"/>
              <a:gd name="connsiteY3048" fmla="*/ 4656013 h 4702754"/>
              <a:gd name="connsiteX3049" fmla="*/ 8663116 w 13442696"/>
              <a:gd name="connsiteY3049" fmla="*/ 4650819 h 4702754"/>
              <a:gd name="connsiteX3050" fmla="*/ 8654858 w 13442696"/>
              <a:gd name="connsiteY3050" fmla="*/ 4645625 h 4702754"/>
              <a:gd name="connsiteX3051" fmla="*/ 8634212 w 13442696"/>
              <a:gd name="connsiteY3051" fmla="*/ 4643029 h 4702754"/>
              <a:gd name="connsiteX3052" fmla="*/ 8648664 w 13442696"/>
              <a:gd name="connsiteY3052" fmla="*/ 4630045 h 4702754"/>
              <a:gd name="connsiteX3053" fmla="*/ 8648664 w 13442696"/>
              <a:gd name="connsiteY3053" fmla="*/ 4624851 h 4702754"/>
              <a:gd name="connsiteX3054" fmla="*/ 8553692 w 13442696"/>
              <a:gd name="connsiteY3054" fmla="*/ 4632642 h 4702754"/>
              <a:gd name="connsiteX3055" fmla="*/ 8506206 w 13442696"/>
              <a:gd name="connsiteY3055" fmla="*/ 4658609 h 4702754"/>
              <a:gd name="connsiteX3056" fmla="*/ 8512400 w 13442696"/>
              <a:gd name="connsiteY3056" fmla="*/ 4661206 h 4702754"/>
              <a:gd name="connsiteX3057" fmla="*/ 8436009 w 13442696"/>
              <a:gd name="connsiteY3057" fmla="*/ 4702754 h 4702754"/>
              <a:gd name="connsiteX3058" fmla="*/ 8308003 w 13442696"/>
              <a:gd name="connsiteY3058" fmla="*/ 4702754 h 4702754"/>
              <a:gd name="connsiteX3059" fmla="*/ 8314197 w 13442696"/>
              <a:gd name="connsiteY3059" fmla="*/ 4689771 h 4702754"/>
              <a:gd name="connsiteX3060" fmla="*/ 8289422 w 13442696"/>
              <a:gd name="connsiteY3060" fmla="*/ 4694964 h 4702754"/>
              <a:gd name="connsiteX3061" fmla="*/ 8293551 w 13442696"/>
              <a:gd name="connsiteY3061" fmla="*/ 4692367 h 4702754"/>
              <a:gd name="connsiteX3062" fmla="*/ 8308003 w 13442696"/>
              <a:gd name="connsiteY3062" fmla="*/ 4674190 h 4702754"/>
              <a:gd name="connsiteX3063" fmla="*/ 8336908 w 13442696"/>
              <a:gd name="connsiteY3063" fmla="*/ 4661206 h 4702754"/>
              <a:gd name="connsiteX3064" fmla="*/ 8328649 w 13442696"/>
              <a:gd name="connsiteY3064" fmla="*/ 4658609 h 4702754"/>
              <a:gd name="connsiteX3065" fmla="*/ 8268776 w 13442696"/>
              <a:gd name="connsiteY3065" fmla="*/ 4668996 h 4702754"/>
              <a:gd name="connsiteX3066" fmla="*/ 8336908 w 13442696"/>
              <a:gd name="connsiteY3066" fmla="*/ 4630045 h 4702754"/>
              <a:gd name="connsiteX3067" fmla="*/ 8413298 w 13442696"/>
              <a:gd name="connsiteY3067" fmla="*/ 4601480 h 4702754"/>
              <a:gd name="connsiteX3068" fmla="*/ 8413298 w 13442696"/>
              <a:gd name="connsiteY3068" fmla="*/ 4591093 h 4702754"/>
              <a:gd name="connsiteX3069" fmla="*/ 8440138 w 13442696"/>
              <a:gd name="connsiteY3069" fmla="*/ 4588497 h 4702754"/>
              <a:gd name="connsiteX3070" fmla="*/ 8473172 w 13442696"/>
              <a:gd name="connsiteY3070" fmla="*/ 4549545 h 4702754"/>
              <a:gd name="connsiteX3071" fmla="*/ 8450461 w 13442696"/>
              <a:gd name="connsiteY3071" fmla="*/ 4562529 h 4702754"/>
              <a:gd name="connsiteX3072" fmla="*/ 8213031 w 13442696"/>
              <a:gd name="connsiteY3072" fmla="*/ 4674190 h 4702754"/>
              <a:gd name="connsiteX3073" fmla="*/ 8213031 w 13442696"/>
              <a:gd name="connsiteY3073" fmla="*/ 4684577 h 4702754"/>
              <a:gd name="connsiteX3074" fmla="*/ 8184126 w 13442696"/>
              <a:gd name="connsiteY3074" fmla="*/ 4702754 h 4702754"/>
              <a:gd name="connsiteX3075" fmla="*/ 8080896 w 13442696"/>
              <a:gd name="connsiteY3075" fmla="*/ 4702754 h 4702754"/>
              <a:gd name="connsiteX3076" fmla="*/ 8132511 w 13442696"/>
              <a:gd name="connsiteY3076" fmla="*/ 4668996 h 4702754"/>
              <a:gd name="connsiteX3077" fmla="*/ 8128382 w 13442696"/>
              <a:gd name="connsiteY3077" fmla="*/ 4661206 h 4702754"/>
              <a:gd name="connsiteX3078" fmla="*/ 8213031 w 13442696"/>
              <a:gd name="connsiteY3078" fmla="*/ 4614464 h 4702754"/>
              <a:gd name="connsiteX3079" fmla="*/ 8208902 w 13442696"/>
              <a:gd name="connsiteY3079" fmla="*/ 4591093 h 4702754"/>
              <a:gd name="connsiteX3080" fmla="*/ 8204773 w 13442696"/>
              <a:gd name="connsiteY3080" fmla="*/ 4585900 h 4702754"/>
              <a:gd name="connsiteX3081" fmla="*/ 8159351 w 13442696"/>
              <a:gd name="connsiteY3081" fmla="*/ 4601480 h 4702754"/>
              <a:gd name="connsiteX3082" fmla="*/ 8120123 w 13442696"/>
              <a:gd name="connsiteY3082" fmla="*/ 4619658 h 4702754"/>
              <a:gd name="connsiteX3083" fmla="*/ 8159351 w 13442696"/>
              <a:gd name="connsiteY3083" fmla="*/ 4585900 h 4702754"/>
              <a:gd name="connsiteX3084" fmla="*/ 8179997 w 13442696"/>
              <a:gd name="connsiteY3084" fmla="*/ 4578109 h 4702754"/>
              <a:gd name="connsiteX3085" fmla="*/ 8171739 w 13442696"/>
              <a:gd name="connsiteY3085" fmla="*/ 4570319 h 4702754"/>
              <a:gd name="connsiteX3086" fmla="*/ 8188256 w 13442696"/>
              <a:gd name="connsiteY3086" fmla="*/ 4559932 h 4702754"/>
              <a:gd name="connsiteX3087" fmla="*/ 8179997 w 13442696"/>
              <a:gd name="connsiteY3087" fmla="*/ 4554738 h 4702754"/>
              <a:gd name="connsiteX3088" fmla="*/ 8153157 w 13442696"/>
              <a:gd name="connsiteY3088" fmla="*/ 4559932 h 4702754"/>
              <a:gd name="connsiteX3089" fmla="*/ 8144899 w 13442696"/>
              <a:gd name="connsiteY3089" fmla="*/ 4572916 h 4702754"/>
              <a:gd name="connsiteX3090" fmla="*/ 8153157 w 13442696"/>
              <a:gd name="connsiteY3090" fmla="*/ 4578109 h 4702754"/>
              <a:gd name="connsiteX3091" fmla="*/ 8140770 w 13442696"/>
              <a:gd name="connsiteY3091" fmla="*/ 4583303 h 4702754"/>
              <a:gd name="connsiteX3092" fmla="*/ 8132511 w 13442696"/>
              <a:gd name="connsiteY3092" fmla="*/ 4572916 h 4702754"/>
              <a:gd name="connsiteX3093" fmla="*/ 8056120 w 13442696"/>
              <a:gd name="connsiteY3093" fmla="*/ 4611867 h 4702754"/>
              <a:gd name="connsiteX3094" fmla="*/ 8039604 w 13442696"/>
              <a:gd name="connsiteY3094" fmla="*/ 4604077 h 4702754"/>
              <a:gd name="connsiteX3095" fmla="*/ 8051991 w 13442696"/>
              <a:gd name="connsiteY3095" fmla="*/ 4583303 h 4702754"/>
              <a:gd name="connsiteX3096" fmla="*/ 8074702 w 13442696"/>
              <a:gd name="connsiteY3096" fmla="*/ 4583303 h 4702754"/>
              <a:gd name="connsiteX3097" fmla="*/ 8060250 w 13442696"/>
              <a:gd name="connsiteY3097" fmla="*/ 4585900 h 4702754"/>
              <a:gd name="connsiteX3098" fmla="*/ 8080896 w 13442696"/>
              <a:gd name="connsiteY3098" fmla="*/ 4585900 h 4702754"/>
              <a:gd name="connsiteX3099" fmla="*/ 8089154 w 13442696"/>
              <a:gd name="connsiteY3099" fmla="*/ 4578109 h 4702754"/>
              <a:gd name="connsiteX3100" fmla="*/ 8074702 w 13442696"/>
              <a:gd name="connsiteY3100" fmla="*/ 4567722 h 4702754"/>
              <a:gd name="connsiteX3101" fmla="*/ 8074702 w 13442696"/>
              <a:gd name="connsiteY3101" fmla="*/ 4565126 h 4702754"/>
              <a:gd name="connsiteX3102" fmla="*/ 8023087 w 13442696"/>
              <a:gd name="connsiteY3102" fmla="*/ 4580706 h 4702754"/>
              <a:gd name="connsiteX3103" fmla="*/ 8010699 w 13442696"/>
              <a:gd name="connsiteY3103" fmla="*/ 4593690 h 4702754"/>
              <a:gd name="connsiteX3104" fmla="*/ 7996247 w 13442696"/>
              <a:gd name="connsiteY3104" fmla="*/ 4601480 h 4702754"/>
              <a:gd name="connsiteX3105" fmla="*/ 7987988 w 13442696"/>
              <a:gd name="connsiteY3105" fmla="*/ 4591093 h 4702754"/>
              <a:gd name="connsiteX3106" fmla="*/ 7950825 w 13442696"/>
              <a:gd name="connsiteY3106" fmla="*/ 4604077 h 4702754"/>
              <a:gd name="connsiteX3107" fmla="*/ 7952890 w 13442696"/>
              <a:gd name="connsiteY3107" fmla="*/ 4617061 h 4702754"/>
              <a:gd name="connsiteX3108" fmla="*/ 7919856 w 13442696"/>
              <a:gd name="connsiteY3108" fmla="*/ 4624851 h 4702754"/>
              <a:gd name="connsiteX3109" fmla="*/ 7886822 w 13442696"/>
              <a:gd name="connsiteY3109" fmla="*/ 4640432 h 4702754"/>
              <a:gd name="connsiteX3110" fmla="*/ 7886822 w 13442696"/>
              <a:gd name="connsiteY3110" fmla="*/ 4650819 h 4702754"/>
              <a:gd name="connsiteX3111" fmla="*/ 7874434 w 13442696"/>
              <a:gd name="connsiteY3111" fmla="*/ 4656013 h 4702754"/>
              <a:gd name="connsiteX3112" fmla="*/ 7843465 w 13442696"/>
              <a:gd name="connsiteY3112" fmla="*/ 4643029 h 4702754"/>
              <a:gd name="connsiteX3113" fmla="*/ 7824884 w 13442696"/>
              <a:gd name="connsiteY3113" fmla="*/ 4648222 h 4702754"/>
              <a:gd name="connsiteX3114" fmla="*/ 7804238 w 13442696"/>
              <a:gd name="connsiteY3114" fmla="*/ 4650819 h 4702754"/>
              <a:gd name="connsiteX3115" fmla="*/ 7818690 w 13442696"/>
              <a:gd name="connsiteY3115" fmla="*/ 4658609 h 4702754"/>
              <a:gd name="connsiteX3116" fmla="*/ 7779462 w 13442696"/>
              <a:gd name="connsiteY3116" fmla="*/ 4671593 h 4702754"/>
              <a:gd name="connsiteX3117" fmla="*/ 7771204 w 13442696"/>
              <a:gd name="connsiteY3117" fmla="*/ 4684577 h 4702754"/>
              <a:gd name="connsiteX3118" fmla="*/ 7758816 w 13442696"/>
              <a:gd name="connsiteY3118" fmla="*/ 4687174 h 4702754"/>
              <a:gd name="connsiteX3119" fmla="*/ 7802173 w 13442696"/>
              <a:gd name="connsiteY3119" fmla="*/ 4650819 h 4702754"/>
              <a:gd name="connsiteX3120" fmla="*/ 7798044 w 13442696"/>
              <a:gd name="connsiteY3120" fmla="*/ 4630045 h 4702754"/>
              <a:gd name="connsiteX3121" fmla="*/ 7866176 w 13442696"/>
              <a:gd name="connsiteY3121" fmla="*/ 4604077 h 4702754"/>
              <a:gd name="connsiteX3122" fmla="*/ 7868241 w 13442696"/>
              <a:gd name="connsiteY3122" fmla="*/ 4593690 h 4702754"/>
              <a:gd name="connsiteX3123" fmla="*/ 7839336 w 13442696"/>
              <a:gd name="connsiteY3123" fmla="*/ 4585900 h 4702754"/>
              <a:gd name="connsiteX3124" fmla="*/ 7822819 w 13442696"/>
              <a:gd name="connsiteY3124" fmla="*/ 4585900 h 4702754"/>
              <a:gd name="connsiteX3125" fmla="*/ 7802173 w 13442696"/>
              <a:gd name="connsiteY3125" fmla="*/ 4601480 h 4702754"/>
              <a:gd name="connsiteX3126" fmla="*/ 7789785 w 13442696"/>
              <a:gd name="connsiteY3126" fmla="*/ 4596287 h 4702754"/>
              <a:gd name="connsiteX3127" fmla="*/ 7762945 w 13442696"/>
              <a:gd name="connsiteY3127" fmla="*/ 4606674 h 4702754"/>
              <a:gd name="connsiteX3128" fmla="*/ 7750558 w 13442696"/>
              <a:gd name="connsiteY3128" fmla="*/ 4601480 h 4702754"/>
              <a:gd name="connsiteX3129" fmla="*/ 7734041 w 13442696"/>
              <a:gd name="connsiteY3129" fmla="*/ 4606674 h 4702754"/>
              <a:gd name="connsiteX3130" fmla="*/ 7725782 w 13442696"/>
              <a:gd name="connsiteY3130" fmla="*/ 4606674 h 4702754"/>
              <a:gd name="connsiteX3131" fmla="*/ 7822819 w 13442696"/>
              <a:gd name="connsiteY3131" fmla="*/ 4533964 h 4702754"/>
              <a:gd name="connsiteX3132" fmla="*/ 7814561 w 13442696"/>
              <a:gd name="connsiteY3132" fmla="*/ 4531368 h 4702754"/>
              <a:gd name="connsiteX3133" fmla="*/ 7715459 w 13442696"/>
              <a:gd name="connsiteY3133" fmla="*/ 4557335 h 4702754"/>
              <a:gd name="connsiteX3134" fmla="*/ 7734041 w 13442696"/>
              <a:gd name="connsiteY3134" fmla="*/ 4552142 h 4702754"/>
              <a:gd name="connsiteX3135" fmla="*/ 7738170 w 13442696"/>
              <a:gd name="connsiteY3135" fmla="*/ 4539158 h 4702754"/>
              <a:gd name="connsiteX3136" fmla="*/ 7725782 w 13442696"/>
              <a:gd name="connsiteY3136" fmla="*/ 4539158 h 4702754"/>
              <a:gd name="connsiteX3137" fmla="*/ 7653521 w 13442696"/>
              <a:gd name="connsiteY3137" fmla="*/ 4578109 h 4702754"/>
              <a:gd name="connsiteX3138" fmla="*/ 7639069 w 13442696"/>
              <a:gd name="connsiteY3138" fmla="*/ 4572916 h 4702754"/>
              <a:gd name="connsiteX3139" fmla="*/ 7630810 w 13442696"/>
              <a:gd name="connsiteY3139" fmla="*/ 4578109 h 4702754"/>
              <a:gd name="connsiteX3140" fmla="*/ 7639069 w 13442696"/>
              <a:gd name="connsiteY3140" fmla="*/ 4583303 h 4702754"/>
              <a:gd name="connsiteX3141" fmla="*/ 7628746 w 13442696"/>
              <a:gd name="connsiteY3141" fmla="*/ 4580706 h 4702754"/>
              <a:gd name="connsiteX3142" fmla="*/ 7597776 w 13442696"/>
              <a:gd name="connsiteY3142" fmla="*/ 4583303 h 4702754"/>
              <a:gd name="connsiteX3143" fmla="*/ 7618422 w 13442696"/>
              <a:gd name="connsiteY3143" fmla="*/ 4572916 h 4702754"/>
              <a:gd name="connsiteX3144" fmla="*/ 7618422 w 13442696"/>
              <a:gd name="connsiteY3144" fmla="*/ 4562529 h 4702754"/>
              <a:gd name="connsiteX3145" fmla="*/ 7670038 w 13442696"/>
              <a:gd name="connsiteY3145" fmla="*/ 4541755 h 4702754"/>
              <a:gd name="connsiteX3146" fmla="*/ 7676232 w 13442696"/>
              <a:gd name="connsiteY3146" fmla="*/ 4531368 h 4702754"/>
              <a:gd name="connsiteX3147" fmla="*/ 7674167 w 13442696"/>
              <a:gd name="connsiteY3147" fmla="*/ 4526174 h 4702754"/>
              <a:gd name="connsiteX3148" fmla="*/ 7665909 w 13442696"/>
              <a:gd name="connsiteY3148" fmla="*/ 4518384 h 4702754"/>
              <a:gd name="connsiteX3149" fmla="*/ 7676232 w 13442696"/>
              <a:gd name="connsiteY3149" fmla="*/ 4510593 h 4702754"/>
              <a:gd name="connsiteX3150" fmla="*/ 7670038 w 13442696"/>
              <a:gd name="connsiteY3150" fmla="*/ 4507997 h 4702754"/>
              <a:gd name="connsiteX3151" fmla="*/ 7614293 w 13442696"/>
              <a:gd name="connsiteY3151" fmla="*/ 4515787 h 4702754"/>
              <a:gd name="connsiteX3152" fmla="*/ 7606035 w 13442696"/>
              <a:gd name="connsiteY3152" fmla="*/ 4520980 h 4702754"/>
              <a:gd name="connsiteX3153" fmla="*/ 7649392 w 13442696"/>
              <a:gd name="connsiteY3153" fmla="*/ 4518384 h 4702754"/>
              <a:gd name="connsiteX3154" fmla="*/ 7570936 w 13442696"/>
              <a:gd name="connsiteY3154" fmla="*/ 4523577 h 4702754"/>
              <a:gd name="connsiteX3155" fmla="*/ 7591582 w 13442696"/>
              <a:gd name="connsiteY3155" fmla="*/ 4505400 h 4702754"/>
              <a:gd name="connsiteX3156" fmla="*/ 7585389 w 13442696"/>
              <a:gd name="connsiteY3156" fmla="*/ 4497609 h 4702754"/>
              <a:gd name="connsiteX3157" fmla="*/ 7577130 w 13442696"/>
              <a:gd name="connsiteY3157" fmla="*/ 4495013 h 4702754"/>
              <a:gd name="connsiteX3158" fmla="*/ 7597776 w 13442696"/>
              <a:gd name="connsiteY3158" fmla="*/ 4471642 h 4702754"/>
              <a:gd name="connsiteX3159" fmla="*/ 7643198 w 13442696"/>
              <a:gd name="connsiteY3159" fmla="*/ 4461255 h 4702754"/>
              <a:gd name="connsiteX3160" fmla="*/ 7661779 w 13442696"/>
              <a:gd name="connsiteY3160" fmla="*/ 4440480 h 4702754"/>
              <a:gd name="connsiteX3161" fmla="*/ 7682425 w 13442696"/>
              <a:gd name="connsiteY3161" fmla="*/ 4435287 h 4702754"/>
              <a:gd name="connsiteX3162" fmla="*/ 7694813 w 13442696"/>
              <a:gd name="connsiteY3162" fmla="*/ 4430093 h 4702754"/>
              <a:gd name="connsiteX3163" fmla="*/ 7665909 w 13442696"/>
              <a:gd name="connsiteY3163" fmla="*/ 4430093 h 4702754"/>
              <a:gd name="connsiteX3164" fmla="*/ 7649392 w 13442696"/>
              <a:gd name="connsiteY3164" fmla="*/ 4445674 h 4702754"/>
              <a:gd name="connsiteX3165" fmla="*/ 7630810 w 13442696"/>
              <a:gd name="connsiteY3165" fmla="*/ 4435287 h 4702754"/>
              <a:gd name="connsiteX3166" fmla="*/ 7639069 w 13442696"/>
              <a:gd name="connsiteY3166" fmla="*/ 4430093 h 4702754"/>
              <a:gd name="connsiteX3167" fmla="*/ 7630810 w 13442696"/>
              <a:gd name="connsiteY3167" fmla="*/ 4427497 h 4702754"/>
              <a:gd name="connsiteX3168" fmla="*/ 7665909 w 13442696"/>
              <a:gd name="connsiteY3168" fmla="*/ 4391142 h 4702754"/>
              <a:gd name="connsiteX3169" fmla="*/ 7727847 w 13442696"/>
              <a:gd name="connsiteY3169" fmla="*/ 4365174 h 4702754"/>
              <a:gd name="connsiteX3170" fmla="*/ 7727847 w 13442696"/>
              <a:gd name="connsiteY3170" fmla="*/ 4359981 h 4702754"/>
              <a:gd name="connsiteX3171" fmla="*/ 7719588 w 13442696"/>
              <a:gd name="connsiteY3171" fmla="*/ 4357384 h 4702754"/>
              <a:gd name="connsiteX3172" fmla="*/ 7707201 w 13442696"/>
              <a:gd name="connsiteY3172" fmla="*/ 4365174 h 4702754"/>
              <a:gd name="connsiteX3173" fmla="*/ 7686555 w 13442696"/>
              <a:gd name="connsiteY3173" fmla="*/ 4370368 h 4702754"/>
              <a:gd name="connsiteX3174" fmla="*/ 7566807 w 13442696"/>
              <a:gd name="connsiteY3174" fmla="*/ 4440480 h 4702754"/>
              <a:gd name="connsiteX3175" fmla="*/ 7533773 w 13442696"/>
              <a:gd name="connsiteY3175" fmla="*/ 4440480 h 4702754"/>
              <a:gd name="connsiteX3176" fmla="*/ 7525515 w 13442696"/>
              <a:gd name="connsiteY3176" fmla="*/ 4450868 h 4702754"/>
              <a:gd name="connsiteX3177" fmla="*/ 7490416 w 13442696"/>
              <a:gd name="connsiteY3177" fmla="*/ 4461255 h 4702754"/>
              <a:gd name="connsiteX3178" fmla="*/ 7494546 w 13442696"/>
              <a:gd name="connsiteY3178" fmla="*/ 4466448 h 4702754"/>
              <a:gd name="connsiteX3179" fmla="*/ 7457383 w 13442696"/>
              <a:gd name="connsiteY3179" fmla="*/ 4482029 h 4702754"/>
              <a:gd name="connsiteX3180" fmla="*/ 7440866 w 13442696"/>
              <a:gd name="connsiteY3180" fmla="*/ 4479432 h 4702754"/>
              <a:gd name="connsiteX3181" fmla="*/ 7440866 w 13442696"/>
              <a:gd name="connsiteY3181" fmla="*/ 4489819 h 4702754"/>
              <a:gd name="connsiteX3182" fmla="*/ 7416090 w 13442696"/>
              <a:gd name="connsiteY3182" fmla="*/ 4510593 h 4702754"/>
              <a:gd name="connsiteX3183" fmla="*/ 7416090 w 13442696"/>
              <a:gd name="connsiteY3183" fmla="*/ 4523577 h 4702754"/>
              <a:gd name="connsiteX3184" fmla="*/ 7389250 w 13442696"/>
              <a:gd name="connsiteY3184" fmla="*/ 4523577 h 4702754"/>
              <a:gd name="connsiteX3185" fmla="*/ 7393380 w 13442696"/>
              <a:gd name="connsiteY3185" fmla="*/ 4515787 h 4702754"/>
              <a:gd name="connsiteX3186" fmla="*/ 7378927 w 13442696"/>
              <a:gd name="connsiteY3186" fmla="*/ 4510593 h 4702754"/>
              <a:gd name="connsiteX3187" fmla="*/ 7364475 w 13442696"/>
              <a:gd name="connsiteY3187" fmla="*/ 4523577 h 4702754"/>
              <a:gd name="connsiteX3188" fmla="*/ 7333506 w 13442696"/>
              <a:gd name="connsiteY3188" fmla="*/ 4513190 h 4702754"/>
              <a:gd name="connsiteX3189" fmla="*/ 7321118 w 13442696"/>
              <a:gd name="connsiteY3189" fmla="*/ 4518384 h 4702754"/>
              <a:gd name="connsiteX3190" fmla="*/ 7312860 w 13442696"/>
              <a:gd name="connsiteY3190" fmla="*/ 4533964 h 4702754"/>
              <a:gd name="connsiteX3191" fmla="*/ 7304601 w 13442696"/>
              <a:gd name="connsiteY3191" fmla="*/ 4523577 h 4702754"/>
              <a:gd name="connsiteX3192" fmla="*/ 7269503 w 13442696"/>
              <a:gd name="connsiteY3192" fmla="*/ 4539158 h 4702754"/>
              <a:gd name="connsiteX3193" fmla="*/ 7236469 w 13442696"/>
              <a:gd name="connsiteY3193" fmla="*/ 4565126 h 4702754"/>
              <a:gd name="connsiteX3194" fmla="*/ 7228211 w 13442696"/>
              <a:gd name="connsiteY3194" fmla="*/ 4565126 h 4702754"/>
              <a:gd name="connsiteX3195" fmla="*/ 7230275 w 13442696"/>
              <a:gd name="connsiteY3195" fmla="*/ 4549545 h 4702754"/>
              <a:gd name="connsiteX3196" fmla="*/ 7197241 w 13442696"/>
              <a:gd name="connsiteY3196" fmla="*/ 4549545 h 4702754"/>
              <a:gd name="connsiteX3197" fmla="*/ 7230275 w 13442696"/>
              <a:gd name="connsiteY3197" fmla="*/ 4541755 h 4702754"/>
              <a:gd name="connsiteX3198" fmla="*/ 7230275 w 13442696"/>
              <a:gd name="connsiteY3198" fmla="*/ 4531368 h 4702754"/>
              <a:gd name="connsiteX3199" fmla="*/ 7240598 w 13442696"/>
              <a:gd name="connsiteY3199" fmla="*/ 4531368 h 4702754"/>
              <a:gd name="connsiteX3200" fmla="*/ 7244727 w 13442696"/>
              <a:gd name="connsiteY3200" fmla="*/ 4515787 h 4702754"/>
              <a:gd name="connsiteX3201" fmla="*/ 7267438 w 13442696"/>
              <a:gd name="connsiteY3201" fmla="*/ 4520980 h 4702754"/>
              <a:gd name="connsiteX3202" fmla="*/ 7308730 w 13442696"/>
              <a:gd name="connsiteY3202" fmla="*/ 4505400 h 4702754"/>
              <a:gd name="connsiteX3203" fmla="*/ 7314924 w 13442696"/>
              <a:gd name="connsiteY3203" fmla="*/ 4495013 h 4702754"/>
              <a:gd name="connsiteX3204" fmla="*/ 7294278 w 13442696"/>
              <a:gd name="connsiteY3204" fmla="*/ 4495013 h 4702754"/>
              <a:gd name="connsiteX3205" fmla="*/ 7279826 w 13442696"/>
              <a:gd name="connsiteY3205" fmla="*/ 4502803 h 4702754"/>
              <a:gd name="connsiteX3206" fmla="*/ 7261244 w 13442696"/>
              <a:gd name="connsiteY3206" fmla="*/ 4500206 h 4702754"/>
              <a:gd name="connsiteX3207" fmla="*/ 7288084 w 13442696"/>
              <a:gd name="connsiteY3207" fmla="*/ 4484626 h 4702754"/>
              <a:gd name="connsiteX3208" fmla="*/ 7250921 w 13442696"/>
              <a:gd name="connsiteY3208" fmla="*/ 4484626 h 4702754"/>
              <a:gd name="connsiteX3209" fmla="*/ 7279826 w 13442696"/>
              <a:gd name="connsiteY3209" fmla="*/ 4474239 h 4702754"/>
              <a:gd name="connsiteX3210" fmla="*/ 7279826 w 13442696"/>
              <a:gd name="connsiteY3210" fmla="*/ 4461255 h 4702754"/>
              <a:gd name="connsiteX3211" fmla="*/ 7209629 w 13442696"/>
              <a:gd name="connsiteY3211" fmla="*/ 4484626 h 4702754"/>
              <a:gd name="connsiteX3212" fmla="*/ 7209629 w 13442696"/>
              <a:gd name="connsiteY3212" fmla="*/ 4471642 h 4702754"/>
              <a:gd name="connsiteX3213" fmla="*/ 7188983 w 13442696"/>
              <a:gd name="connsiteY3213" fmla="*/ 4479432 h 4702754"/>
              <a:gd name="connsiteX3214" fmla="*/ 7197241 w 13442696"/>
              <a:gd name="connsiteY3214" fmla="*/ 4466448 h 4702754"/>
              <a:gd name="connsiteX3215" fmla="*/ 7215823 w 13442696"/>
              <a:gd name="connsiteY3215" fmla="*/ 4466448 h 4702754"/>
              <a:gd name="connsiteX3216" fmla="*/ 7230275 w 13442696"/>
              <a:gd name="connsiteY3216" fmla="*/ 4458658 h 4702754"/>
              <a:gd name="connsiteX3217" fmla="*/ 7244727 w 13442696"/>
              <a:gd name="connsiteY3217" fmla="*/ 4461255 h 4702754"/>
              <a:gd name="connsiteX3218" fmla="*/ 7257115 w 13442696"/>
              <a:gd name="connsiteY3218" fmla="*/ 4458658 h 4702754"/>
              <a:gd name="connsiteX3219" fmla="*/ 7250921 w 13442696"/>
              <a:gd name="connsiteY3219" fmla="*/ 4450868 h 4702754"/>
              <a:gd name="connsiteX3220" fmla="*/ 7224081 w 13442696"/>
              <a:gd name="connsiteY3220" fmla="*/ 4448271 h 4702754"/>
              <a:gd name="connsiteX3221" fmla="*/ 7236469 w 13442696"/>
              <a:gd name="connsiteY3221" fmla="*/ 4437884 h 4702754"/>
              <a:gd name="connsiteX3222" fmla="*/ 7230275 w 13442696"/>
              <a:gd name="connsiteY3222" fmla="*/ 4435287 h 4702754"/>
              <a:gd name="connsiteX3223" fmla="*/ 7240598 w 13442696"/>
              <a:gd name="connsiteY3223" fmla="*/ 4422303 h 4702754"/>
              <a:gd name="connsiteX3224" fmla="*/ 7230275 w 13442696"/>
              <a:gd name="connsiteY3224" fmla="*/ 4417110 h 4702754"/>
              <a:gd name="connsiteX3225" fmla="*/ 7215823 w 13442696"/>
              <a:gd name="connsiteY3225" fmla="*/ 4427497 h 4702754"/>
              <a:gd name="connsiteX3226" fmla="*/ 7236469 w 13442696"/>
              <a:gd name="connsiteY3226" fmla="*/ 4406722 h 4702754"/>
              <a:gd name="connsiteX3227" fmla="*/ 7224081 w 13442696"/>
              <a:gd name="connsiteY3227" fmla="*/ 4383352 h 4702754"/>
              <a:gd name="connsiteX3228" fmla="*/ 7240598 w 13442696"/>
              <a:gd name="connsiteY3228" fmla="*/ 4372964 h 4702754"/>
              <a:gd name="connsiteX3229" fmla="*/ 7269503 w 13442696"/>
              <a:gd name="connsiteY3229" fmla="*/ 4372964 h 4702754"/>
              <a:gd name="connsiteX3230" fmla="*/ 7279826 w 13442696"/>
              <a:gd name="connsiteY3230" fmla="*/ 4372964 h 4702754"/>
              <a:gd name="connsiteX3231" fmla="*/ 7288084 w 13442696"/>
              <a:gd name="connsiteY3231" fmla="*/ 4370368 h 4702754"/>
              <a:gd name="connsiteX3232" fmla="*/ 7269503 w 13442696"/>
              <a:gd name="connsiteY3232" fmla="*/ 4357384 h 4702754"/>
              <a:gd name="connsiteX3233" fmla="*/ 7288084 w 13442696"/>
              <a:gd name="connsiteY3233" fmla="*/ 4328819 h 4702754"/>
              <a:gd name="connsiteX3234" fmla="*/ 7312860 w 13442696"/>
              <a:gd name="connsiteY3234" fmla="*/ 4328819 h 4702754"/>
              <a:gd name="connsiteX3235" fmla="*/ 7354152 w 13442696"/>
              <a:gd name="connsiteY3235" fmla="*/ 4297658 h 4702754"/>
              <a:gd name="connsiteX3236" fmla="*/ 7358281 w 13442696"/>
              <a:gd name="connsiteY3236" fmla="*/ 4284674 h 4702754"/>
              <a:gd name="connsiteX3237" fmla="*/ 7366540 w 13442696"/>
              <a:gd name="connsiteY3237" fmla="*/ 4279481 h 4702754"/>
              <a:gd name="connsiteX3238" fmla="*/ 7372733 w 13442696"/>
              <a:gd name="connsiteY3238" fmla="*/ 4295061 h 4702754"/>
              <a:gd name="connsiteX3239" fmla="*/ 7397509 w 13442696"/>
              <a:gd name="connsiteY3239" fmla="*/ 4292464 h 4702754"/>
              <a:gd name="connsiteX3240" fmla="*/ 7397509 w 13442696"/>
              <a:gd name="connsiteY3240" fmla="*/ 4282077 h 4702754"/>
              <a:gd name="connsiteX3241" fmla="*/ 7422284 w 13442696"/>
              <a:gd name="connsiteY3241" fmla="*/ 4276884 h 4702754"/>
              <a:gd name="connsiteX3242" fmla="*/ 7442930 w 13442696"/>
              <a:gd name="connsiteY3242" fmla="*/ 4256110 h 4702754"/>
              <a:gd name="connsiteX3243" fmla="*/ 7486287 w 13442696"/>
              <a:gd name="connsiteY3243" fmla="*/ 4245723 h 4702754"/>
              <a:gd name="connsiteX3244" fmla="*/ 7490416 w 13442696"/>
              <a:gd name="connsiteY3244" fmla="*/ 4232739 h 4702754"/>
              <a:gd name="connsiteX3245" fmla="*/ 7653521 w 13442696"/>
              <a:gd name="connsiteY3245" fmla="*/ 4157432 h 4702754"/>
              <a:gd name="connsiteX3246" fmla="*/ 7653521 w 13442696"/>
              <a:gd name="connsiteY3246" fmla="*/ 4141852 h 4702754"/>
              <a:gd name="connsiteX3247" fmla="*/ 7661779 w 13442696"/>
              <a:gd name="connsiteY3247" fmla="*/ 4147045 h 4702754"/>
              <a:gd name="connsiteX3248" fmla="*/ 7682425 w 13442696"/>
              <a:gd name="connsiteY3248" fmla="*/ 4141852 h 4702754"/>
              <a:gd name="connsiteX3249" fmla="*/ 7690684 w 13442696"/>
              <a:gd name="connsiteY3249" fmla="*/ 4128868 h 4702754"/>
              <a:gd name="connsiteX3250" fmla="*/ 7707201 w 13442696"/>
              <a:gd name="connsiteY3250" fmla="*/ 4131464 h 4702754"/>
              <a:gd name="connsiteX3251" fmla="*/ 7738170 w 13442696"/>
              <a:gd name="connsiteY3251" fmla="*/ 4105497 h 4702754"/>
              <a:gd name="connsiteX3252" fmla="*/ 7707201 w 13442696"/>
              <a:gd name="connsiteY3252" fmla="*/ 4097706 h 4702754"/>
              <a:gd name="connsiteX3253" fmla="*/ 7746428 w 13442696"/>
              <a:gd name="connsiteY3253" fmla="*/ 4071739 h 4702754"/>
              <a:gd name="connsiteX3254" fmla="*/ 7767075 w 13442696"/>
              <a:gd name="connsiteY3254" fmla="*/ 4071739 h 4702754"/>
              <a:gd name="connsiteX3255" fmla="*/ 7767075 w 13442696"/>
              <a:gd name="connsiteY3255" fmla="*/ 4069142 h 4702754"/>
              <a:gd name="connsiteX3256" fmla="*/ 7804238 w 13442696"/>
              <a:gd name="connsiteY3256" fmla="*/ 4063948 h 4702754"/>
              <a:gd name="connsiteX3257" fmla="*/ 7783591 w 13442696"/>
              <a:gd name="connsiteY3257" fmla="*/ 4056158 h 4702754"/>
              <a:gd name="connsiteX3258" fmla="*/ 7804238 w 13442696"/>
              <a:gd name="connsiteY3258" fmla="*/ 4053561 h 4702754"/>
              <a:gd name="connsiteX3259" fmla="*/ 7818690 w 13442696"/>
              <a:gd name="connsiteY3259" fmla="*/ 4048368 h 4702754"/>
              <a:gd name="connsiteX3260" fmla="*/ 7810431 w 13442696"/>
              <a:gd name="connsiteY3260" fmla="*/ 4043174 h 4702754"/>
              <a:gd name="connsiteX3261" fmla="*/ 7853788 w 13442696"/>
              <a:gd name="connsiteY3261" fmla="*/ 4030190 h 4702754"/>
              <a:gd name="connsiteX3262" fmla="*/ 7868241 w 13442696"/>
              <a:gd name="connsiteY3262" fmla="*/ 4032787 h 4702754"/>
              <a:gd name="connsiteX3263" fmla="*/ 7876499 w 13442696"/>
              <a:gd name="connsiteY3263" fmla="*/ 4032787 h 4702754"/>
              <a:gd name="connsiteX3264" fmla="*/ 7886822 w 13442696"/>
              <a:gd name="connsiteY3264" fmla="*/ 4027594 h 4702754"/>
              <a:gd name="connsiteX3265" fmla="*/ 7847595 w 13442696"/>
              <a:gd name="connsiteY3265" fmla="*/ 4024997 h 4702754"/>
              <a:gd name="connsiteX3266" fmla="*/ 7868241 w 13442696"/>
              <a:gd name="connsiteY3266" fmla="*/ 4019803 h 4702754"/>
              <a:gd name="connsiteX3267" fmla="*/ 7899210 w 13442696"/>
              <a:gd name="connsiteY3267" fmla="*/ 4024997 h 4702754"/>
              <a:gd name="connsiteX3268" fmla="*/ 7907468 w 13442696"/>
              <a:gd name="connsiteY3268" fmla="*/ 4019803 h 4702754"/>
              <a:gd name="connsiteX3269" fmla="*/ 7888887 w 13442696"/>
              <a:gd name="connsiteY3269" fmla="*/ 4001626 h 4702754"/>
              <a:gd name="connsiteX3270" fmla="*/ 7932244 w 13442696"/>
              <a:gd name="connsiteY3270" fmla="*/ 3965271 h 4702754"/>
              <a:gd name="connsiteX3271" fmla="*/ 7946696 w 13442696"/>
              <a:gd name="connsiteY3271" fmla="*/ 3973061 h 4702754"/>
              <a:gd name="connsiteX3272" fmla="*/ 7971471 w 13442696"/>
              <a:gd name="connsiteY3272" fmla="*/ 3960078 h 4702754"/>
              <a:gd name="connsiteX3273" fmla="*/ 7971471 w 13442696"/>
              <a:gd name="connsiteY3273" fmla="*/ 3970465 h 4702754"/>
              <a:gd name="connsiteX3274" fmla="*/ 7996247 w 13442696"/>
              <a:gd name="connsiteY3274" fmla="*/ 3965271 h 4702754"/>
              <a:gd name="connsiteX3275" fmla="*/ 8004505 w 13442696"/>
              <a:gd name="connsiteY3275" fmla="*/ 3957481 h 4702754"/>
              <a:gd name="connsiteX3276" fmla="*/ 7992117 w 13442696"/>
              <a:gd name="connsiteY3276" fmla="*/ 3941900 h 4702754"/>
              <a:gd name="connsiteX3277" fmla="*/ 7975601 w 13442696"/>
              <a:gd name="connsiteY3277" fmla="*/ 3944497 h 4702754"/>
              <a:gd name="connsiteX3278" fmla="*/ 7950825 w 13442696"/>
              <a:gd name="connsiteY3278" fmla="*/ 3957481 h 4702754"/>
              <a:gd name="connsiteX3279" fmla="*/ 7895081 w 13442696"/>
              <a:gd name="connsiteY3279" fmla="*/ 3954884 h 4702754"/>
              <a:gd name="connsiteX3280" fmla="*/ 7888887 w 13442696"/>
              <a:gd name="connsiteY3280" fmla="*/ 3941900 h 4702754"/>
              <a:gd name="connsiteX3281" fmla="*/ 7911598 w 13442696"/>
              <a:gd name="connsiteY3281" fmla="*/ 3939303 h 4702754"/>
              <a:gd name="connsiteX3282" fmla="*/ 7938437 w 13442696"/>
              <a:gd name="connsiteY3282" fmla="*/ 3921126 h 4702754"/>
              <a:gd name="connsiteX3283" fmla="*/ 7938437 w 13442696"/>
              <a:gd name="connsiteY3283" fmla="*/ 3931513 h 4702754"/>
              <a:gd name="connsiteX3284" fmla="*/ 7983859 w 13442696"/>
              <a:gd name="connsiteY3284" fmla="*/ 3923723 h 4702754"/>
              <a:gd name="connsiteX3285" fmla="*/ 7992117 w 13442696"/>
              <a:gd name="connsiteY3285" fmla="*/ 3928916 h 4702754"/>
              <a:gd name="connsiteX3286" fmla="*/ 8002440 w 13442696"/>
              <a:gd name="connsiteY3286" fmla="*/ 3913336 h 4702754"/>
              <a:gd name="connsiteX3287" fmla="*/ 8035474 w 13442696"/>
              <a:gd name="connsiteY3287" fmla="*/ 3902949 h 4702754"/>
              <a:gd name="connsiteX3288" fmla="*/ 8051991 w 13442696"/>
              <a:gd name="connsiteY3288" fmla="*/ 3913336 h 4702754"/>
              <a:gd name="connsiteX3289" fmla="*/ 8068508 w 13442696"/>
              <a:gd name="connsiteY3289" fmla="*/ 3897755 h 4702754"/>
              <a:gd name="connsiteX3290" fmla="*/ 8095348 w 13442696"/>
              <a:gd name="connsiteY3290" fmla="*/ 3892561 h 4702754"/>
              <a:gd name="connsiteX3291" fmla="*/ 8099477 w 13442696"/>
              <a:gd name="connsiteY3291" fmla="*/ 3882174 h 4702754"/>
              <a:gd name="connsiteX3292" fmla="*/ 8060250 w 13442696"/>
              <a:gd name="connsiteY3292" fmla="*/ 3889965 h 4702754"/>
              <a:gd name="connsiteX3293" fmla="*/ 8080896 w 13442696"/>
              <a:gd name="connsiteY3293" fmla="*/ 3874384 h 4702754"/>
              <a:gd name="connsiteX3294" fmla="*/ 8023087 w 13442696"/>
              <a:gd name="connsiteY3294" fmla="*/ 3879578 h 4702754"/>
              <a:gd name="connsiteX3295" fmla="*/ 8047862 w 13442696"/>
              <a:gd name="connsiteY3295" fmla="*/ 3884771 h 4702754"/>
              <a:gd name="connsiteX3296" fmla="*/ 8031345 w 13442696"/>
              <a:gd name="connsiteY3296" fmla="*/ 3895158 h 4702754"/>
              <a:gd name="connsiteX3297" fmla="*/ 8010699 w 13442696"/>
              <a:gd name="connsiteY3297" fmla="*/ 3889965 h 4702754"/>
              <a:gd name="connsiteX3298" fmla="*/ 8023087 w 13442696"/>
              <a:gd name="connsiteY3298" fmla="*/ 3882174 h 4702754"/>
              <a:gd name="connsiteX3299" fmla="*/ 7983859 w 13442696"/>
              <a:gd name="connsiteY3299" fmla="*/ 3882174 h 4702754"/>
              <a:gd name="connsiteX3300" fmla="*/ 7992117 w 13442696"/>
              <a:gd name="connsiteY3300" fmla="*/ 3900352 h 4702754"/>
              <a:gd name="connsiteX3301" fmla="*/ 7983859 w 13442696"/>
              <a:gd name="connsiteY3301" fmla="*/ 3895158 h 4702754"/>
              <a:gd name="connsiteX3302" fmla="*/ 7975601 w 13442696"/>
              <a:gd name="connsiteY3302" fmla="*/ 3895158 h 4702754"/>
              <a:gd name="connsiteX3303" fmla="*/ 7971471 w 13442696"/>
              <a:gd name="connsiteY3303" fmla="*/ 3905545 h 4702754"/>
              <a:gd name="connsiteX3304" fmla="*/ 7907468 w 13442696"/>
              <a:gd name="connsiteY3304" fmla="*/ 3910739 h 4702754"/>
              <a:gd name="connsiteX3305" fmla="*/ 7866176 w 13442696"/>
              <a:gd name="connsiteY3305" fmla="*/ 3918529 h 4702754"/>
              <a:gd name="connsiteX3306" fmla="*/ 7853788 w 13442696"/>
              <a:gd name="connsiteY3306" fmla="*/ 3915932 h 4702754"/>
              <a:gd name="connsiteX3307" fmla="*/ 7839336 w 13442696"/>
              <a:gd name="connsiteY3307" fmla="*/ 3921126 h 4702754"/>
              <a:gd name="connsiteX3308" fmla="*/ 7791850 w 13442696"/>
              <a:gd name="connsiteY3308" fmla="*/ 3923723 h 4702754"/>
              <a:gd name="connsiteX3309" fmla="*/ 7791850 w 13442696"/>
              <a:gd name="connsiteY3309" fmla="*/ 3918529 h 4702754"/>
              <a:gd name="connsiteX3310" fmla="*/ 7824884 w 13442696"/>
              <a:gd name="connsiteY3310" fmla="*/ 3915932 h 4702754"/>
              <a:gd name="connsiteX3311" fmla="*/ 7847595 w 13442696"/>
              <a:gd name="connsiteY3311" fmla="*/ 3902949 h 4702754"/>
              <a:gd name="connsiteX3312" fmla="*/ 7847595 w 13442696"/>
              <a:gd name="connsiteY3312" fmla="*/ 3897755 h 4702754"/>
              <a:gd name="connsiteX3313" fmla="*/ 7804238 w 13442696"/>
              <a:gd name="connsiteY3313" fmla="*/ 3902949 h 4702754"/>
              <a:gd name="connsiteX3314" fmla="*/ 7804238 w 13442696"/>
              <a:gd name="connsiteY3314" fmla="*/ 3908142 h 4702754"/>
              <a:gd name="connsiteX3315" fmla="*/ 7789785 w 13442696"/>
              <a:gd name="connsiteY3315" fmla="*/ 3892561 h 4702754"/>
              <a:gd name="connsiteX3316" fmla="*/ 7789785 w 13442696"/>
              <a:gd name="connsiteY3316" fmla="*/ 3884771 h 4702754"/>
              <a:gd name="connsiteX3317" fmla="*/ 7822819 w 13442696"/>
              <a:gd name="connsiteY3317" fmla="*/ 3884771 h 4702754"/>
              <a:gd name="connsiteX3318" fmla="*/ 7835207 w 13442696"/>
              <a:gd name="connsiteY3318" fmla="*/ 3876981 h 4702754"/>
              <a:gd name="connsiteX3319" fmla="*/ 7847595 w 13442696"/>
              <a:gd name="connsiteY3319" fmla="*/ 3884771 h 4702754"/>
              <a:gd name="connsiteX3320" fmla="*/ 7839336 w 13442696"/>
              <a:gd name="connsiteY3320" fmla="*/ 3887368 h 4702754"/>
              <a:gd name="connsiteX3321" fmla="*/ 7839336 w 13442696"/>
              <a:gd name="connsiteY3321" fmla="*/ 3889965 h 4702754"/>
              <a:gd name="connsiteX3322" fmla="*/ 7874434 w 13442696"/>
              <a:gd name="connsiteY3322" fmla="*/ 3887368 h 4702754"/>
              <a:gd name="connsiteX3323" fmla="*/ 7882693 w 13442696"/>
              <a:gd name="connsiteY3323" fmla="*/ 3879578 h 4702754"/>
              <a:gd name="connsiteX3324" fmla="*/ 7874434 w 13442696"/>
              <a:gd name="connsiteY3324" fmla="*/ 3863997 h 4702754"/>
              <a:gd name="connsiteX3325" fmla="*/ 7866176 w 13442696"/>
              <a:gd name="connsiteY3325" fmla="*/ 3858803 h 4702754"/>
              <a:gd name="connsiteX3326" fmla="*/ 7847595 w 13442696"/>
              <a:gd name="connsiteY3326" fmla="*/ 3863997 h 4702754"/>
              <a:gd name="connsiteX3327" fmla="*/ 7835207 w 13442696"/>
              <a:gd name="connsiteY3327" fmla="*/ 3856207 h 4702754"/>
              <a:gd name="connsiteX3328" fmla="*/ 7866176 w 13442696"/>
              <a:gd name="connsiteY3328" fmla="*/ 3840626 h 4702754"/>
              <a:gd name="connsiteX3329" fmla="*/ 7847595 w 13442696"/>
              <a:gd name="connsiteY3329" fmla="*/ 3838029 h 4702754"/>
              <a:gd name="connsiteX3330" fmla="*/ 7847595 w 13442696"/>
              <a:gd name="connsiteY3330" fmla="*/ 3830239 h 4702754"/>
              <a:gd name="connsiteX3331" fmla="*/ 7874434 w 13442696"/>
              <a:gd name="connsiteY3331" fmla="*/ 3825045 h 4702754"/>
              <a:gd name="connsiteX3332" fmla="*/ 7874434 w 13442696"/>
              <a:gd name="connsiteY3332" fmla="*/ 3840626 h 4702754"/>
              <a:gd name="connsiteX3333" fmla="*/ 7866176 w 13442696"/>
              <a:gd name="connsiteY3333" fmla="*/ 3845820 h 4702754"/>
              <a:gd name="connsiteX3334" fmla="*/ 7882693 w 13442696"/>
              <a:gd name="connsiteY3334" fmla="*/ 3845820 h 4702754"/>
              <a:gd name="connsiteX3335" fmla="*/ 7895081 w 13442696"/>
              <a:gd name="connsiteY3335" fmla="*/ 3858803 h 4702754"/>
              <a:gd name="connsiteX3336" fmla="*/ 7907468 w 13442696"/>
              <a:gd name="connsiteY3336" fmla="*/ 3861400 h 4702754"/>
              <a:gd name="connsiteX3337" fmla="*/ 7938437 w 13442696"/>
              <a:gd name="connsiteY3337" fmla="*/ 3851013 h 4702754"/>
              <a:gd name="connsiteX3338" fmla="*/ 7932244 w 13442696"/>
              <a:gd name="connsiteY3338" fmla="*/ 3840626 h 4702754"/>
              <a:gd name="connsiteX3339" fmla="*/ 7967342 w 13442696"/>
              <a:gd name="connsiteY3339" fmla="*/ 3838029 h 4702754"/>
              <a:gd name="connsiteX3340" fmla="*/ 7975601 w 13442696"/>
              <a:gd name="connsiteY3340" fmla="*/ 3825045 h 4702754"/>
              <a:gd name="connsiteX3341" fmla="*/ 8002440 w 13442696"/>
              <a:gd name="connsiteY3341" fmla="*/ 3835432 h 4702754"/>
              <a:gd name="connsiteX3342" fmla="*/ 8023087 w 13442696"/>
              <a:gd name="connsiteY3342" fmla="*/ 3825045 h 4702754"/>
              <a:gd name="connsiteX3343" fmla="*/ 8004505 w 13442696"/>
              <a:gd name="connsiteY3343" fmla="*/ 3843223 h 4702754"/>
              <a:gd name="connsiteX3344" fmla="*/ 7983859 w 13442696"/>
              <a:gd name="connsiteY3344" fmla="*/ 3835432 h 4702754"/>
              <a:gd name="connsiteX3345" fmla="*/ 7971471 w 13442696"/>
              <a:gd name="connsiteY3345" fmla="*/ 3838029 h 4702754"/>
              <a:gd name="connsiteX3346" fmla="*/ 7967342 w 13442696"/>
              <a:gd name="connsiteY3346" fmla="*/ 3845820 h 4702754"/>
              <a:gd name="connsiteX3347" fmla="*/ 7992117 w 13442696"/>
              <a:gd name="connsiteY3347" fmla="*/ 3851013 h 4702754"/>
              <a:gd name="connsiteX3348" fmla="*/ 7975601 w 13442696"/>
              <a:gd name="connsiteY3348" fmla="*/ 3853610 h 4702754"/>
              <a:gd name="connsiteX3349" fmla="*/ 7967342 w 13442696"/>
              <a:gd name="connsiteY3349" fmla="*/ 3858803 h 4702754"/>
              <a:gd name="connsiteX3350" fmla="*/ 7975601 w 13442696"/>
              <a:gd name="connsiteY3350" fmla="*/ 3866594 h 4702754"/>
              <a:gd name="connsiteX3351" fmla="*/ 8023087 w 13442696"/>
              <a:gd name="connsiteY3351" fmla="*/ 3845820 h 4702754"/>
              <a:gd name="connsiteX3352" fmla="*/ 8035474 w 13442696"/>
              <a:gd name="connsiteY3352" fmla="*/ 3840626 h 4702754"/>
              <a:gd name="connsiteX3353" fmla="*/ 8025151 w 13442696"/>
              <a:gd name="connsiteY3353" fmla="*/ 3832836 h 4702754"/>
              <a:gd name="connsiteX3354" fmla="*/ 8051991 w 13442696"/>
              <a:gd name="connsiteY3354" fmla="*/ 3830239 h 4702754"/>
              <a:gd name="connsiteX3355" fmla="*/ 8107736 w 13442696"/>
              <a:gd name="connsiteY3355" fmla="*/ 3806868 h 4702754"/>
              <a:gd name="connsiteX3356" fmla="*/ 8120123 w 13442696"/>
              <a:gd name="connsiteY3356" fmla="*/ 3809465 h 4702754"/>
              <a:gd name="connsiteX3357" fmla="*/ 8122188 w 13442696"/>
              <a:gd name="connsiteY3357" fmla="*/ 3806868 h 4702754"/>
              <a:gd name="connsiteX3358" fmla="*/ 8144899 w 13442696"/>
              <a:gd name="connsiteY3358" fmla="*/ 3814658 h 4702754"/>
              <a:gd name="connsiteX3359" fmla="*/ 8169674 w 13442696"/>
              <a:gd name="connsiteY3359" fmla="*/ 3814658 h 4702754"/>
              <a:gd name="connsiteX3360" fmla="*/ 8165545 w 13442696"/>
              <a:gd name="connsiteY3360" fmla="*/ 3825045 h 4702754"/>
              <a:gd name="connsiteX3361" fmla="*/ 8188256 w 13442696"/>
              <a:gd name="connsiteY3361" fmla="*/ 3809465 h 4702754"/>
              <a:gd name="connsiteX3362" fmla="*/ 8208902 w 13442696"/>
              <a:gd name="connsiteY3362" fmla="*/ 3801674 h 4702754"/>
              <a:gd name="connsiteX3363" fmla="*/ 8277034 w 13442696"/>
              <a:gd name="connsiteY3363" fmla="*/ 3791287 h 4702754"/>
              <a:gd name="connsiteX3364" fmla="*/ 8308003 w 13442696"/>
              <a:gd name="connsiteY3364" fmla="*/ 3760126 h 4702754"/>
              <a:gd name="connsiteX3365" fmla="*/ 8324520 w 13442696"/>
              <a:gd name="connsiteY3365" fmla="*/ 3757529 h 4702754"/>
              <a:gd name="connsiteX3366" fmla="*/ 8336908 w 13442696"/>
              <a:gd name="connsiteY3366" fmla="*/ 3744545 h 4702754"/>
              <a:gd name="connsiteX3367" fmla="*/ 8338972 w 13442696"/>
              <a:gd name="connsiteY3367" fmla="*/ 3744545 h 4702754"/>
              <a:gd name="connsiteX3368" fmla="*/ 8357554 w 13442696"/>
              <a:gd name="connsiteY3368" fmla="*/ 3752336 h 4702754"/>
              <a:gd name="connsiteX3369" fmla="*/ 8376135 w 13442696"/>
              <a:gd name="connsiteY3369" fmla="*/ 3736755 h 4702754"/>
              <a:gd name="connsiteX3370" fmla="*/ 8413298 w 13442696"/>
              <a:gd name="connsiteY3370" fmla="*/ 3747142 h 4702754"/>
              <a:gd name="connsiteX3371" fmla="*/ 8425686 w 13442696"/>
              <a:gd name="connsiteY3371" fmla="*/ 3734158 h 4702754"/>
              <a:gd name="connsiteX3372" fmla="*/ 8421557 w 13442696"/>
              <a:gd name="connsiteY3372" fmla="*/ 3728965 h 4702754"/>
              <a:gd name="connsiteX3373" fmla="*/ 8413298 w 13442696"/>
              <a:gd name="connsiteY3373" fmla="*/ 3723771 h 4702754"/>
              <a:gd name="connsiteX3374" fmla="*/ 8392652 w 13442696"/>
              <a:gd name="connsiteY3374" fmla="*/ 3728965 h 4702754"/>
              <a:gd name="connsiteX3375" fmla="*/ 8425686 w 13442696"/>
              <a:gd name="connsiteY3375" fmla="*/ 3710787 h 4702754"/>
              <a:gd name="connsiteX3376" fmla="*/ 8454591 w 13442696"/>
              <a:gd name="connsiteY3376" fmla="*/ 3702997 h 4702754"/>
              <a:gd name="connsiteX3377" fmla="*/ 8469043 w 13442696"/>
              <a:gd name="connsiteY3377" fmla="*/ 3708191 h 4702754"/>
              <a:gd name="connsiteX3378" fmla="*/ 8485560 w 13442696"/>
              <a:gd name="connsiteY3378" fmla="*/ 3697804 h 4702754"/>
              <a:gd name="connsiteX3379" fmla="*/ 8456655 w 13442696"/>
              <a:gd name="connsiteY3379" fmla="*/ 3690013 h 4702754"/>
              <a:gd name="connsiteX3380" fmla="*/ 8489689 w 13442696"/>
              <a:gd name="connsiteY3380" fmla="*/ 3677029 h 4702754"/>
              <a:gd name="connsiteX3381" fmla="*/ 8526852 w 13442696"/>
              <a:gd name="connsiteY3381" fmla="*/ 3674433 h 4702754"/>
              <a:gd name="connsiteX3382" fmla="*/ 8541304 w 13442696"/>
              <a:gd name="connsiteY3382" fmla="*/ 3658852 h 4702754"/>
              <a:gd name="connsiteX3383" fmla="*/ 8605307 w 13442696"/>
              <a:gd name="connsiteY3383" fmla="*/ 3625094 h 4702754"/>
              <a:gd name="connsiteX3384" fmla="*/ 8597049 w 13442696"/>
              <a:gd name="connsiteY3384" fmla="*/ 3619900 h 4702754"/>
              <a:gd name="connsiteX3385" fmla="*/ 8566080 w 13442696"/>
              <a:gd name="connsiteY3385" fmla="*/ 3630287 h 4702754"/>
              <a:gd name="connsiteX3386" fmla="*/ 8541304 w 13442696"/>
              <a:gd name="connsiteY3386" fmla="*/ 3625094 h 4702754"/>
              <a:gd name="connsiteX3387" fmla="*/ 8526852 w 13442696"/>
              <a:gd name="connsiteY3387" fmla="*/ 3627691 h 4702754"/>
              <a:gd name="connsiteX3388" fmla="*/ 8512400 w 13442696"/>
              <a:gd name="connsiteY3388" fmla="*/ 3638078 h 4702754"/>
              <a:gd name="connsiteX3389" fmla="*/ 8436009 w 13442696"/>
              <a:gd name="connsiteY3389" fmla="*/ 3645868 h 4702754"/>
              <a:gd name="connsiteX3390" fmla="*/ 8421557 w 13442696"/>
              <a:gd name="connsiteY3390" fmla="*/ 3653658 h 4702754"/>
              <a:gd name="connsiteX3391" fmla="*/ 8372006 w 13442696"/>
              <a:gd name="connsiteY3391" fmla="*/ 3658852 h 4702754"/>
              <a:gd name="connsiteX3392" fmla="*/ 8341037 w 13442696"/>
              <a:gd name="connsiteY3392" fmla="*/ 3645868 h 4702754"/>
              <a:gd name="connsiteX3393" fmla="*/ 8299745 w 13442696"/>
              <a:gd name="connsiteY3393" fmla="*/ 3651062 h 4702754"/>
              <a:gd name="connsiteX3394" fmla="*/ 8308003 w 13442696"/>
              <a:gd name="connsiteY3394" fmla="*/ 3666642 h 4702754"/>
              <a:gd name="connsiteX3395" fmla="*/ 8289422 w 13442696"/>
              <a:gd name="connsiteY3395" fmla="*/ 3674433 h 4702754"/>
              <a:gd name="connsiteX3396" fmla="*/ 8281163 w 13442696"/>
              <a:gd name="connsiteY3396" fmla="*/ 3669239 h 4702754"/>
              <a:gd name="connsiteX3397" fmla="*/ 8237806 w 13442696"/>
              <a:gd name="connsiteY3397" fmla="*/ 3677029 h 4702754"/>
              <a:gd name="connsiteX3398" fmla="*/ 8213031 w 13442696"/>
              <a:gd name="connsiteY3398" fmla="*/ 3666642 h 4702754"/>
              <a:gd name="connsiteX3399" fmla="*/ 8089154 w 13442696"/>
              <a:gd name="connsiteY3399" fmla="*/ 3682223 h 4702754"/>
              <a:gd name="connsiteX3400" fmla="*/ 8043733 w 13442696"/>
              <a:gd name="connsiteY3400" fmla="*/ 3687416 h 4702754"/>
              <a:gd name="connsiteX3401" fmla="*/ 8049927 w 13442696"/>
              <a:gd name="connsiteY3401" fmla="*/ 3692610 h 4702754"/>
              <a:gd name="connsiteX3402" fmla="*/ 8031345 w 13442696"/>
              <a:gd name="connsiteY3402" fmla="*/ 3700400 h 4702754"/>
              <a:gd name="connsiteX3403" fmla="*/ 8111865 w 13442696"/>
              <a:gd name="connsiteY3403" fmla="*/ 3690013 h 4702754"/>
              <a:gd name="connsiteX3404" fmla="*/ 8115994 w 13442696"/>
              <a:gd name="connsiteY3404" fmla="*/ 3697804 h 4702754"/>
              <a:gd name="connsiteX3405" fmla="*/ 8025151 w 13442696"/>
              <a:gd name="connsiteY3405" fmla="*/ 3710787 h 4702754"/>
              <a:gd name="connsiteX3406" fmla="*/ 7959084 w 13442696"/>
              <a:gd name="connsiteY3406" fmla="*/ 3718578 h 4702754"/>
              <a:gd name="connsiteX3407" fmla="*/ 7983859 w 13442696"/>
              <a:gd name="connsiteY3407" fmla="*/ 3702997 h 4702754"/>
              <a:gd name="connsiteX3408" fmla="*/ 7992117 w 13442696"/>
              <a:gd name="connsiteY3408" fmla="*/ 3708191 h 4702754"/>
              <a:gd name="connsiteX3409" fmla="*/ 8023087 w 13442696"/>
              <a:gd name="connsiteY3409" fmla="*/ 3697804 h 4702754"/>
              <a:gd name="connsiteX3410" fmla="*/ 7992117 w 13442696"/>
              <a:gd name="connsiteY3410" fmla="*/ 3692610 h 4702754"/>
              <a:gd name="connsiteX3411" fmla="*/ 7907468 w 13442696"/>
              <a:gd name="connsiteY3411" fmla="*/ 3710787 h 4702754"/>
              <a:gd name="connsiteX3412" fmla="*/ 7911598 w 13442696"/>
              <a:gd name="connsiteY3412" fmla="*/ 3721175 h 4702754"/>
              <a:gd name="connsiteX3413" fmla="*/ 7928114 w 13442696"/>
              <a:gd name="connsiteY3413" fmla="*/ 3718578 h 4702754"/>
              <a:gd name="connsiteX3414" fmla="*/ 7915727 w 13442696"/>
              <a:gd name="connsiteY3414" fmla="*/ 3726368 h 4702754"/>
              <a:gd name="connsiteX3415" fmla="*/ 7903339 w 13442696"/>
              <a:gd name="connsiteY3415" fmla="*/ 3723771 h 4702754"/>
              <a:gd name="connsiteX3416" fmla="*/ 7862047 w 13442696"/>
              <a:gd name="connsiteY3416" fmla="*/ 3731562 h 4702754"/>
              <a:gd name="connsiteX3417" fmla="*/ 7855853 w 13442696"/>
              <a:gd name="connsiteY3417" fmla="*/ 3731562 h 4702754"/>
              <a:gd name="connsiteX3418" fmla="*/ 7855853 w 13442696"/>
              <a:gd name="connsiteY3418" fmla="*/ 3726368 h 4702754"/>
              <a:gd name="connsiteX3419" fmla="*/ 7886822 w 13442696"/>
              <a:gd name="connsiteY3419" fmla="*/ 3726368 h 4702754"/>
              <a:gd name="connsiteX3420" fmla="*/ 7886822 w 13442696"/>
              <a:gd name="connsiteY3420" fmla="*/ 3718578 h 4702754"/>
              <a:gd name="connsiteX3421" fmla="*/ 7890951 w 13442696"/>
              <a:gd name="connsiteY3421" fmla="*/ 3715981 h 4702754"/>
              <a:gd name="connsiteX3422" fmla="*/ 7874434 w 13442696"/>
              <a:gd name="connsiteY3422" fmla="*/ 3708191 h 4702754"/>
              <a:gd name="connsiteX3423" fmla="*/ 7859982 w 13442696"/>
              <a:gd name="connsiteY3423" fmla="*/ 3710787 h 4702754"/>
              <a:gd name="connsiteX3424" fmla="*/ 7853788 w 13442696"/>
              <a:gd name="connsiteY3424" fmla="*/ 3715981 h 4702754"/>
              <a:gd name="connsiteX3425" fmla="*/ 7851724 w 13442696"/>
              <a:gd name="connsiteY3425" fmla="*/ 3715981 h 4702754"/>
              <a:gd name="connsiteX3426" fmla="*/ 7814561 w 13442696"/>
              <a:gd name="connsiteY3426" fmla="*/ 3718578 h 4702754"/>
              <a:gd name="connsiteX3427" fmla="*/ 7754687 w 13442696"/>
              <a:gd name="connsiteY3427" fmla="*/ 3728965 h 4702754"/>
              <a:gd name="connsiteX3428" fmla="*/ 7713395 w 13442696"/>
              <a:gd name="connsiteY3428" fmla="*/ 3728965 h 4702754"/>
              <a:gd name="connsiteX3429" fmla="*/ 7628746 w 13442696"/>
              <a:gd name="connsiteY3429" fmla="*/ 3736755 h 4702754"/>
              <a:gd name="connsiteX3430" fmla="*/ 7618422 w 13442696"/>
              <a:gd name="connsiteY3430" fmla="*/ 3744545 h 4702754"/>
              <a:gd name="connsiteX3431" fmla="*/ 7589518 w 13442696"/>
              <a:gd name="connsiteY3431" fmla="*/ 3741949 h 4702754"/>
              <a:gd name="connsiteX3432" fmla="*/ 7554419 w 13442696"/>
              <a:gd name="connsiteY3432" fmla="*/ 3752336 h 4702754"/>
              <a:gd name="connsiteX3433" fmla="*/ 7521386 w 13442696"/>
              <a:gd name="connsiteY3433" fmla="*/ 3757529 h 4702754"/>
              <a:gd name="connsiteX3434" fmla="*/ 7506933 w 13442696"/>
              <a:gd name="connsiteY3434" fmla="*/ 3752336 h 4702754"/>
              <a:gd name="connsiteX3435" fmla="*/ 7490416 w 13442696"/>
              <a:gd name="connsiteY3435" fmla="*/ 3762723 h 4702754"/>
              <a:gd name="connsiteX3436" fmla="*/ 7486287 w 13442696"/>
              <a:gd name="connsiteY3436" fmla="*/ 3762723 h 4702754"/>
              <a:gd name="connsiteX3437" fmla="*/ 7457383 w 13442696"/>
              <a:gd name="connsiteY3437" fmla="*/ 3765320 h 4702754"/>
              <a:gd name="connsiteX3438" fmla="*/ 7449124 w 13442696"/>
              <a:gd name="connsiteY3438" fmla="*/ 3767916 h 4702754"/>
              <a:gd name="connsiteX3439" fmla="*/ 7447060 w 13442696"/>
              <a:gd name="connsiteY3439" fmla="*/ 3765320 h 4702754"/>
              <a:gd name="connsiteX3440" fmla="*/ 7366540 w 13442696"/>
              <a:gd name="connsiteY3440" fmla="*/ 3773110 h 4702754"/>
              <a:gd name="connsiteX3441" fmla="*/ 7281890 w 13442696"/>
              <a:gd name="connsiteY3441" fmla="*/ 3780900 h 4702754"/>
              <a:gd name="connsiteX3442" fmla="*/ 7124980 w 13442696"/>
              <a:gd name="connsiteY3442" fmla="*/ 3796481 h 4702754"/>
              <a:gd name="connsiteX3443" fmla="*/ 7112592 w 13442696"/>
              <a:gd name="connsiteY3443" fmla="*/ 3786094 h 4702754"/>
              <a:gd name="connsiteX3444" fmla="*/ 7100205 w 13442696"/>
              <a:gd name="connsiteY3444" fmla="*/ 3786094 h 4702754"/>
              <a:gd name="connsiteX3445" fmla="*/ 7100205 w 13442696"/>
              <a:gd name="connsiteY3445" fmla="*/ 3796481 h 4702754"/>
              <a:gd name="connsiteX3446" fmla="*/ 7052718 w 13442696"/>
              <a:gd name="connsiteY3446" fmla="*/ 3809465 h 4702754"/>
              <a:gd name="connsiteX3447" fmla="*/ 6926777 w 13442696"/>
              <a:gd name="connsiteY3447" fmla="*/ 3812062 h 4702754"/>
              <a:gd name="connsiteX3448" fmla="*/ 6926777 w 13442696"/>
              <a:gd name="connsiteY3448" fmla="*/ 3809465 h 4702754"/>
              <a:gd name="connsiteX3449" fmla="*/ 6895808 w 13442696"/>
              <a:gd name="connsiteY3449" fmla="*/ 3809465 h 4702754"/>
              <a:gd name="connsiteX3450" fmla="*/ 6883420 w 13442696"/>
              <a:gd name="connsiteY3450" fmla="*/ 3817255 h 4702754"/>
              <a:gd name="connsiteX3451" fmla="*/ 6811159 w 13442696"/>
              <a:gd name="connsiteY3451" fmla="*/ 3825045 h 4702754"/>
              <a:gd name="connsiteX3452" fmla="*/ 6784319 w 13442696"/>
              <a:gd name="connsiteY3452" fmla="*/ 3814658 h 4702754"/>
              <a:gd name="connsiteX3453" fmla="*/ 6759543 w 13442696"/>
              <a:gd name="connsiteY3453" fmla="*/ 3827642 h 4702754"/>
              <a:gd name="connsiteX3454" fmla="*/ 6751285 w 13442696"/>
              <a:gd name="connsiteY3454" fmla="*/ 3832836 h 4702754"/>
              <a:gd name="connsiteX3455" fmla="*/ 6726510 w 13442696"/>
              <a:gd name="connsiteY3455" fmla="*/ 3817255 h 4702754"/>
              <a:gd name="connsiteX3456" fmla="*/ 6705864 w 13442696"/>
              <a:gd name="connsiteY3456" fmla="*/ 3819852 h 4702754"/>
              <a:gd name="connsiteX3457" fmla="*/ 6683153 w 13442696"/>
              <a:gd name="connsiteY3457" fmla="*/ 3835432 h 4702754"/>
              <a:gd name="connsiteX3458" fmla="*/ 6650119 w 13442696"/>
              <a:gd name="connsiteY3458" fmla="*/ 3840626 h 4702754"/>
              <a:gd name="connsiteX3459" fmla="*/ 6507661 w 13442696"/>
              <a:gd name="connsiteY3459" fmla="*/ 3848416 h 4702754"/>
              <a:gd name="connsiteX3460" fmla="*/ 6501467 w 13442696"/>
              <a:gd name="connsiteY3460" fmla="*/ 3853610 h 4702754"/>
              <a:gd name="connsiteX3461" fmla="*/ 6487014 w 13442696"/>
              <a:gd name="connsiteY3461" fmla="*/ 3851013 h 4702754"/>
              <a:gd name="connsiteX3462" fmla="*/ 6480821 w 13442696"/>
              <a:gd name="connsiteY3462" fmla="*/ 3845820 h 4702754"/>
              <a:gd name="connsiteX3463" fmla="*/ 6470498 w 13442696"/>
              <a:gd name="connsiteY3463" fmla="*/ 3853610 h 4702754"/>
              <a:gd name="connsiteX3464" fmla="*/ 6431270 w 13442696"/>
              <a:gd name="connsiteY3464" fmla="*/ 3853610 h 4702754"/>
              <a:gd name="connsiteX3465" fmla="*/ 6301199 w 13442696"/>
              <a:gd name="connsiteY3465" fmla="*/ 3863997 h 4702754"/>
              <a:gd name="connsiteX3466" fmla="*/ 6274360 w 13442696"/>
              <a:gd name="connsiteY3466" fmla="*/ 3869191 h 4702754"/>
              <a:gd name="connsiteX3467" fmla="*/ 6195904 w 13442696"/>
              <a:gd name="connsiteY3467" fmla="*/ 3876981 h 4702754"/>
              <a:gd name="connsiteX3468" fmla="*/ 6146353 w 13442696"/>
              <a:gd name="connsiteY3468" fmla="*/ 3882174 h 4702754"/>
              <a:gd name="connsiteX3469" fmla="*/ 6131901 w 13442696"/>
              <a:gd name="connsiteY3469" fmla="*/ 3876981 h 4702754"/>
              <a:gd name="connsiteX3470" fmla="*/ 6096803 w 13442696"/>
              <a:gd name="connsiteY3470" fmla="*/ 3882174 h 4702754"/>
              <a:gd name="connsiteX3471" fmla="*/ 6088545 w 13442696"/>
              <a:gd name="connsiteY3471" fmla="*/ 3882174 h 4702754"/>
              <a:gd name="connsiteX3472" fmla="*/ 6080286 w 13442696"/>
              <a:gd name="connsiteY3472" fmla="*/ 3876981 h 4702754"/>
              <a:gd name="connsiteX3473" fmla="*/ 6008024 w 13442696"/>
              <a:gd name="connsiteY3473" fmla="*/ 3889965 h 4702754"/>
              <a:gd name="connsiteX3474" fmla="*/ 5927505 w 13442696"/>
              <a:gd name="connsiteY3474" fmla="*/ 3895158 h 4702754"/>
              <a:gd name="connsiteX3475" fmla="*/ 5842855 w 13442696"/>
              <a:gd name="connsiteY3475" fmla="*/ 3902949 h 4702754"/>
              <a:gd name="connsiteX3476" fmla="*/ 5836661 w 13442696"/>
              <a:gd name="connsiteY3476" fmla="*/ 3900352 h 4702754"/>
              <a:gd name="connsiteX3477" fmla="*/ 5816016 w 13442696"/>
              <a:gd name="connsiteY3477" fmla="*/ 3905545 h 4702754"/>
              <a:gd name="connsiteX3478" fmla="*/ 5803628 w 13442696"/>
              <a:gd name="connsiteY3478" fmla="*/ 3902949 h 4702754"/>
              <a:gd name="connsiteX3479" fmla="*/ 5747883 w 13442696"/>
              <a:gd name="connsiteY3479" fmla="*/ 3913336 h 4702754"/>
              <a:gd name="connsiteX3480" fmla="*/ 5675621 w 13442696"/>
              <a:gd name="connsiteY3480" fmla="*/ 3913336 h 4702754"/>
              <a:gd name="connsiteX3481" fmla="*/ 5663234 w 13442696"/>
              <a:gd name="connsiteY3481" fmla="*/ 3918529 h 4702754"/>
              <a:gd name="connsiteX3482" fmla="*/ 5630200 w 13442696"/>
              <a:gd name="connsiteY3482" fmla="*/ 3915932 h 4702754"/>
              <a:gd name="connsiteX3483" fmla="*/ 5539357 w 13442696"/>
              <a:gd name="connsiteY3483" fmla="*/ 3923723 h 4702754"/>
              <a:gd name="connsiteX3484" fmla="*/ 5518711 w 13442696"/>
              <a:gd name="connsiteY3484" fmla="*/ 3923723 h 4702754"/>
              <a:gd name="connsiteX3485" fmla="*/ 5510452 w 13442696"/>
              <a:gd name="connsiteY3485" fmla="*/ 3931513 h 4702754"/>
              <a:gd name="connsiteX3486" fmla="*/ 5273022 w 13442696"/>
              <a:gd name="connsiteY3486" fmla="*/ 3947094 h 4702754"/>
              <a:gd name="connsiteX3487" fmla="*/ 5211084 w 13442696"/>
              <a:gd name="connsiteY3487" fmla="*/ 3952287 h 4702754"/>
              <a:gd name="connsiteX3488" fmla="*/ 5209019 w 13442696"/>
              <a:gd name="connsiteY3488" fmla="*/ 3962674 h 4702754"/>
              <a:gd name="connsiteX3489" fmla="*/ 5184243 w 13442696"/>
              <a:gd name="connsiteY3489" fmla="*/ 3962674 h 4702754"/>
              <a:gd name="connsiteX3490" fmla="*/ 5209019 w 13442696"/>
              <a:gd name="connsiteY3490" fmla="*/ 3954884 h 4702754"/>
              <a:gd name="connsiteX3491" fmla="*/ 5165662 w 13442696"/>
              <a:gd name="connsiteY3491" fmla="*/ 3952287 h 4702754"/>
              <a:gd name="connsiteX3492" fmla="*/ 5101659 w 13442696"/>
              <a:gd name="connsiteY3492" fmla="*/ 3957481 h 4702754"/>
              <a:gd name="connsiteX3493" fmla="*/ 5076884 w 13442696"/>
              <a:gd name="connsiteY3493" fmla="*/ 3962674 h 4702754"/>
              <a:gd name="connsiteX3494" fmla="*/ 5037656 w 13442696"/>
              <a:gd name="connsiteY3494" fmla="*/ 3962674 h 4702754"/>
              <a:gd name="connsiteX3495" fmla="*/ 4996364 w 13442696"/>
              <a:gd name="connsiteY3495" fmla="*/ 3970465 h 4702754"/>
              <a:gd name="connsiteX3496" fmla="*/ 4971588 w 13442696"/>
              <a:gd name="connsiteY3496" fmla="*/ 3965271 h 4702754"/>
              <a:gd name="connsiteX3497" fmla="*/ 4884875 w 13442696"/>
              <a:gd name="connsiteY3497" fmla="*/ 3975658 h 4702754"/>
              <a:gd name="connsiteX3498" fmla="*/ 4822936 w 13442696"/>
              <a:gd name="connsiteY3498" fmla="*/ 3978255 h 4702754"/>
              <a:gd name="connsiteX3499" fmla="*/ 4783709 w 13442696"/>
              <a:gd name="connsiteY3499" fmla="*/ 3980852 h 4702754"/>
              <a:gd name="connsiteX3500" fmla="*/ 4707318 w 13442696"/>
              <a:gd name="connsiteY3500" fmla="*/ 3986045 h 4702754"/>
              <a:gd name="connsiteX3501" fmla="*/ 4688736 w 13442696"/>
              <a:gd name="connsiteY3501" fmla="*/ 3991239 h 4702754"/>
              <a:gd name="connsiteX3502" fmla="*/ 4668091 w 13442696"/>
              <a:gd name="connsiteY3502" fmla="*/ 3991239 h 4702754"/>
              <a:gd name="connsiteX3503" fmla="*/ 4635056 w 13442696"/>
              <a:gd name="connsiteY3503" fmla="*/ 3999029 h 4702754"/>
              <a:gd name="connsiteX3504" fmla="*/ 4486404 w 13442696"/>
              <a:gd name="connsiteY3504" fmla="*/ 4006819 h 4702754"/>
              <a:gd name="connsiteX3505" fmla="*/ 4403820 w 13442696"/>
              <a:gd name="connsiteY3505" fmla="*/ 4009416 h 4702754"/>
              <a:gd name="connsiteX3506" fmla="*/ 4391432 w 13442696"/>
              <a:gd name="connsiteY3506" fmla="*/ 4019803 h 4702754"/>
              <a:gd name="connsiteX3507" fmla="*/ 4389367 w 13442696"/>
              <a:gd name="connsiteY3507" fmla="*/ 4012013 h 4702754"/>
              <a:gd name="connsiteX3508" fmla="*/ 4376980 w 13442696"/>
              <a:gd name="connsiteY3508" fmla="*/ 4019803 h 4702754"/>
              <a:gd name="connsiteX3509" fmla="*/ 4354269 w 13442696"/>
              <a:gd name="connsiteY3509" fmla="*/ 4019803 h 4702754"/>
              <a:gd name="connsiteX3510" fmla="*/ 4354269 w 13442696"/>
              <a:gd name="connsiteY3510" fmla="*/ 4024997 h 4702754"/>
              <a:gd name="connsiteX3511" fmla="*/ 4341881 w 13442696"/>
              <a:gd name="connsiteY3511" fmla="*/ 4022400 h 4702754"/>
              <a:gd name="connsiteX3512" fmla="*/ 4339817 w 13442696"/>
              <a:gd name="connsiteY3512" fmla="*/ 4017207 h 4702754"/>
              <a:gd name="connsiteX3513" fmla="*/ 4302654 w 13442696"/>
              <a:gd name="connsiteY3513" fmla="*/ 4024997 h 4702754"/>
              <a:gd name="connsiteX3514" fmla="*/ 4290266 w 13442696"/>
              <a:gd name="connsiteY3514" fmla="*/ 4017207 h 4702754"/>
              <a:gd name="connsiteX3515" fmla="*/ 4184971 w 13442696"/>
              <a:gd name="connsiteY3515" fmla="*/ 4035384 h 4702754"/>
              <a:gd name="connsiteX3516" fmla="*/ 4275814 w 13442696"/>
              <a:gd name="connsiteY3516" fmla="*/ 4035384 h 4702754"/>
              <a:gd name="connsiteX3517" fmla="*/ 4298524 w 13442696"/>
              <a:gd name="connsiteY3517" fmla="*/ 4032787 h 4702754"/>
              <a:gd name="connsiteX3518" fmla="*/ 4248974 w 13442696"/>
              <a:gd name="connsiteY3518" fmla="*/ 4048368 h 4702754"/>
              <a:gd name="connsiteX3519" fmla="*/ 4178777 w 13442696"/>
              <a:gd name="connsiteY3519" fmla="*/ 4048368 h 4702754"/>
              <a:gd name="connsiteX3520" fmla="*/ 4149872 w 13442696"/>
              <a:gd name="connsiteY3520" fmla="*/ 4069142 h 4702754"/>
              <a:gd name="connsiteX3521" fmla="*/ 4106516 w 13442696"/>
              <a:gd name="connsiteY3521" fmla="*/ 4069142 h 4702754"/>
              <a:gd name="connsiteX3522" fmla="*/ 4104451 w 13442696"/>
              <a:gd name="connsiteY3522" fmla="*/ 4056158 h 4702754"/>
              <a:gd name="connsiteX3523" fmla="*/ 4100322 w 13442696"/>
              <a:gd name="connsiteY3523" fmla="*/ 4056158 h 4702754"/>
              <a:gd name="connsiteX3524" fmla="*/ 4085869 w 13442696"/>
              <a:gd name="connsiteY3524" fmla="*/ 4050965 h 4702754"/>
              <a:gd name="connsiteX3525" fmla="*/ 4065223 w 13442696"/>
              <a:gd name="connsiteY3525" fmla="*/ 4063948 h 4702754"/>
              <a:gd name="connsiteX3526" fmla="*/ 4081740 w 13442696"/>
              <a:gd name="connsiteY3526" fmla="*/ 4069142 h 4702754"/>
              <a:gd name="connsiteX3527" fmla="*/ 4048706 w 13442696"/>
              <a:gd name="connsiteY3527" fmla="*/ 4069142 h 4702754"/>
              <a:gd name="connsiteX3528" fmla="*/ 4030125 w 13442696"/>
              <a:gd name="connsiteY3528" fmla="*/ 4095110 h 4702754"/>
              <a:gd name="connsiteX3529" fmla="*/ 4023931 w 13442696"/>
              <a:gd name="connsiteY3529" fmla="*/ 4095110 h 4702754"/>
              <a:gd name="connsiteX3530" fmla="*/ 4030125 w 13442696"/>
              <a:gd name="connsiteY3530" fmla="*/ 4087319 h 4702754"/>
              <a:gd name="connsiteX3531" fmla="*/ 4030125 w 13442696"/>
              <a:gd name="connsiteY3531" fmla="*/ 4079529 h 4702754"/>
              <a:gd name="connsiteX3532" fmla="*/ 3997091 w 13442696"/>
              <a:gd name="connsiteY3532" fmla="*/ 4076932 h 4702754"/>
              <a:gd name="connsiteX3533" fmla="*/ 4001220 w 13442696"/>
              <a:gd name="connsiteY3533" fmla="*/ 4074336 h 4702754"/>
              <a:gd name="connsiteX3534" fmla="*/ 3992962 w 13442696"/>
              <a:gd name="connsiteY3534" fmla="*/ 4069142 h 4702754"/>
              <a:gd name="connsiteX3535" fmla="*/ 3964057 w 13442696"/>
              <a:gd name="connsiteY3535" fmla="*/ 4074336 h 4702754"/>
              <a:gd name="connsiteX3536" fmla="*/ 3959928 w 13442696"/>
              <a:gd name="connsiteY3536" fmla="*/ 4079529 h 4702754"/>
              <a:gd name="connsiteX3537" fmla="*/ 3902119 w 13442696"/>
              <a:gd name="connsiteY3537" fmla="*/ 4069142 h 4702754"/>
              <a:gd name="connsiteX3538" fmla="*/ 3887667 w 13442696"/>
              <a:gd name="connsiteY3538" fmla="*/ 4066545 h 4702754"/>
              <a:gd name="connsiteX3539" fmla="*/ 3941346 w 13442696"/>
              <a:gd name="connsiteY3539" fmla="*/ 4058755 h 4702754"/>
              <a:gd name="connsiteX3540" fmla="*/ 3955799 w 13442696"/>
              <a:gd name="connsiteY3540" fmla="*/ 4050965 h 4702754"/>
              <a:gd name="connsiteX3541" fmla="*/ 3933088 w 13442696"/>
              <a:gd name="connsiteY3541" fmla="*/ 4043174 h 4702754"/>
              <a:gd name="connsiteX3542" fmla="*/ 3924830 w 13442696"/>
              <a:gd name="connsiteY3542" fmla="*/ 4040577 h 4702754"/>
              <a:gd name="connsiteX3543" fmla="*/ 3920700 w 13442696"/>
              <a:gd name="connsiteY3543" fmla="*/ 4043174 h 4702754"/>
              <a:gd name="connsiteX3544" fmla="*/ 3879408 w 13442696"/>
              <a:gd name="connsiteY3544" fmla="*/ 4058755 h 4702754"/>
              <a:gd name="connsiteX3545" fmla="*/ 3860827 w 13442696"/>
              <a:gd name="connsiteY3545" fmla="*/ 4061352 h 4702754"/>
              <a:gd name="connsiteX3546" fmla="*/ 3852568 w 13442696"/>
              <a:gd name="connsiteY3546" fmla="*/ 4048368 h 4702754"/>
              <a:gd name="connsiteX3547" fmla="*/ 3817470 w 13442696"/>
              <a:gd name="connsiteY3547" fmla="*/ 4048368 h 4702754"/>
              <a:gd name="connsiteX3548" fmla="*/ 3844309 w 13442696"/>
              <a:gd name="connsiteY3548" fmla="*/ 4043174 h 4702754"/>
              <a:gd name="connsiteX3549" fmla="*/ 3831922 w 13442696"/>
              <a:gd name="connsiteY3549" fmla="*/ 4035384 h 4702754"/>
              <a:gd name="connsiteX3550" fmla="*/ 3840180 w 13442696"/>
              <a:gd name="connsiteY3550" fmla="*/ 4017207 h 4702754"/>
              <a:gd name="connsiteX3551" fmla="*/ 3881473 w 13442696"/>
              <a:gd name="connsiteY3551" fmla="*/ 4019803 h 4702754"/>
              <a:gd name="connsiteX3552" fmla="*/ 3895925 w 13442696"/>
              <a:gd name="connsiteY3552" fmla="*/ 4012013 h 4702754"/>
              <a:gd name="connsiteX3553" fmla="*/ 3916571 w 13442696"/>
              <a:gd name="connsiteY3553" fmla="*/ 4014610 h 4702754"/>
              <a:gd name="connsiteX3554" fmla="*/ 3959928 w 13442696"/>
              <a:gd name="connsiteY3554" fmla="*/ 4009416 h 4702754"/>
              <a:gd name="connsiteX3555" fmla="*/ 3953734 w 13442696"/>
              <a:gd name="connsiteY3555" fmla="*/ 4004223 h 4702754"/>
              <a:gd name="connsiteX3556" fmla="*/ 3980574 w 13442696"/>
              <a:gd name="connsiteY3556" fmla="*/ 4004223 h 4702754"/>
              <a:gd name="connsiteX3557" fmla="*/ 3984703 w 13442696"/>
              <a:gd name="connsiteY3557" fmla="*/ 4006819 h 4702754"/>
              <a:gd name="connsiteX3558" fmla="*/ 3982639 w 13442696"/>
              <a:gd name="connsiteY3558" fmla="*/ 4006819 h 4702754"/>
              <a:gd name="connsiteX3559" fmla="*/ 3980574 w 13442696"/>
              <a:gd name="connsiteY3559" fmla="*/ 4012013 h 4702754"/>
              <a:gd name="connsiteX3560" fmla="*/ 3916571 w 13442696"/>
              <a:gd name="connsiteY3560" fmla="*/ 4024997 h 4702754"/>
              <a:gd name="connsiteX3561" fmla="*/ 3920700 w 13442696"/>
              <a:gd name="connsiteY3561" fmla="*/ 4027594 h 4702754"/>
              <a:gd name="connsiteX3562" fmla="*/ 3879408 w 13442696"/>
              <a:gd name="connsiteY3562" fmla="*/ 4035384 h 4702754"/>
              <a:gd name="connsiteX3563" fmla="*/ 3900054 w 13442696"/>
              <a:gd name="connsiteY3563" fmla="*/ 4040577 h 4702754"/>
              <a:gd name="connsiteX3564" fmla="*/ 3959928 w 13442696"/>
              <a:gd name="connsiteY3564" fmla="*/ 4035384 h 4702754"/>
              <a:gd name="connsiteX3565" fmla="*/ 3964057 w 13442696"/>
              <a:gd name="connsiteY3565" fmla="*/ 4024997 h 4702754"/>
              <a:gd name="connsiteX3566" fmla="*/ 4001220 w 13442696"/>
              <a:gd name="connsiteY3566" fmla="*/ 4024997 h 4702754"/>
              <a:gd name="connsiteX3567" fmla="*/ 3992962 w 13442696"/>
              <a:gd name="connsiteY3567" fmla="*/ 4012013 h 4702754"/>
              <a:gd name="connsiteX3568" fmla="*/ 4023931 w 13442696"/>
              <a:gd name="connsiteY3568" fmla="*/ 4014610 h 4702754"/>
              <a:gd name="connsiteX3569" fmla="*/ 4023931 w 13442696"/>
              <a:gd name="connsiteY3569" fmla="*/ 4024997 h 4702754"/>
              <a:gd name="connsiteX3570" fmla="*/ 4048706 w 13442696"/>
              <a:gd name="connsiteY3570" fmla="*/ 4024997 h 4702754"/>
              <a:gd name="connsiteX3571" fmla="*/ 4052836 w 13442696"/>
              <a:gd name="connsiteY3571" fmla="*/ 4012013 h 4702754"/>
              <a:gd name="connsiteX3572" fmla="*/ 4154001 w 13442696"/>
              <a:gd name="connsiteY3572" fmla="*/ 4004223 h 4702754"/>
              <a:gd name="connsiteX3573" fmla="*/ 4145743 w 13442696"/>
              <a:gd name="connsiteY3573" fmla="*/ 3996432 h 4702754"/>
              <a:gd name="connsiteX3574" fmla="*/ 4141872 w 13442696"/>
              <a:gd name="connsiteY3574" fmla="*/ 3996432 h 4702754"/>
              <a:gd name="connsiteX3575" fmla="*/ 4120968 w 13442696"/>
              <a:gd name="connsiteY3575" fmla="*/ 3996432 h 4702754"/>
              <a:gd name="connsiteX3576" fmla="*/ 4117613 w 13442696"/>
              <a:gd name="connsiteY3576" fmla="*/ 3996432 h 4702754"/>
              <a:gd name="connsiteX3577" fmla="*/ 4114774 w 13442696"/>
              <a:gd name="connsiteY3577" fmla="*/ 3996432 h 4702754"/>
              <a:gd name="connsiteX3578" fmla="*/ 4094128 w 13442696"/>
              <a:gd name="connsiteY3578" fmla="*/ 3996432 h 4702754"/>
              <a:gd name="connsiteX3579" fmla="*/ 4077611 w 13442696"/>
              <a:gd name="connsiteY3579" fmla="*/ 3986045 h 4702754"/>
              <a:gd name="connsiteX3580" fmla="*/ 4036319 w 13442696"/>
              <a:gd name="connsiteY3580" fmla="*/ 3996432 h 4702754"/>
              <a:gd name="connsiteX3581" fmla="*/ 4025996 w 13442696"/>
              <a:gd name="connsiteY3581" fmla="*/ 3991239 h 4702754"/>
              <a:gd name="connsiteX3582" fmla="*/ 3992962 w 13442696"/>
              <a:gd name="connsiteY3582" fmla="*/ 3999029 h 4702754"/>
              <a:gd name="connsiteX3583" fmla="*/ 3972316 w 13442696"/>
              <a:gd name="connsiteY3583" fmla="*/ 3991239 h 4702754"/>
              <a:gd name="connsiteX3584" fmla="*/ 3980574 w 13442696"/>
              <a:gd name="connsiteY3584" fmla="*/ 3978255 h 4702754"/>
              <a:gd name="connsiteX3585" fmla="*/ 4030125 w 13442696"/>
              <a:gd name="connsiteY3585" fmla="*/ 3980852 h 4702754"/>
              <a:gd name="connsiteX3586" fmla="*/ 4036319 w 13442696"/>
              <a:gd name="connsiteY3586" fmla="*/ 3973061 h 4702754"/>
              <a:gd name="connsiteX3587" fmla="*/ 4061094 w 13442696"/>
              <a:gd name="connsiteY3587" fmla="*/ 3970465 h 4702754"/>
              <a:gd name="connsiteX3588" fmla="*/ 4089999 w 13442696"/>
              <a:gd name="connsiteY3588" fmla="*/ 3980852 h 4702754"/>
              <a:gd name="connsiteX3589" fmla="*/ 4127162 w 13442696"/>
              <a:gd name="connsiteY3589" fmla="*/ 3967868 h 4702754"/>
              <a:gd name="connsiteX3590" fmla="*/ 4164325 w 13442696"/>
              <a:gd name="connsiteY3590" fmla="*/ 3973061 h 4702754"/>
              <a:gd name="connsiteX3591" fmla="*/ 4191165 w 13442696"/>
              <a:gd name="connsiteY3591" fmla="*/ 3965271 h 4702754"/>
              <a:gd name="connsiteX3592" fmla="*/ 4207681 w 13442696"/>
              <a:gd name="connsiteY3592" fmla="*/ 3965271 h 4702754"/>
              <a:gd name="connsiteX3593" fmla="*/ 4244844 w 13442696"/>
              <a:gd name="connsiteY3593" fmla="*/ 3960078 h 4702754"/>
              <a:gd name="connsiteX3594" fmla="*/ 4374915 w 13442696"/>
              <a:gd name="connsiteY3594" fmla="*/ 3949690 h 4702754"/>
              <a:gd name="connsiteX3595" fmla="*/ 4401755 w 13442696"/>
              <a:gd name="connsiteY3595" fmla="*/ 3949690 h 4702754"/>
              <a:gd name="connsiteX3596" fmla="*/ 4430660 w 13442696"/>
              <a:gd name="connsiteY3596" fmla="*/ 3941900 h 4702754"/>
              <a:gd name="connsiteX3597" fmla="*/ 4418272 w 13442696"/>
              <a:gd name="connsiteY3597" fmla="*/ 3939303 h 4702754"/>
              <a:gd name="connsiteX3598" fmla="*/ 4507050 w 13442696"/>
              <a:gd name="connsiteY3598" fmla="*/ 3928916 h 4702754"/>
              <a:gd name="connsiteX3599" fmla="*/ 4571053 w 13442696"/>
              <a:gd name="connsiteY3599" fmla="*/ 3913336 h 4702754"/>
              <a:gd name="connsiteX3600" fmla="*/ 4622669 w 13442696"/>
              <a:gd name="connsiteY3600" fmla="*/ 3908142 h 4702754"/>
              <a:gd name="connsiteX3601" fmla="*/ 4622669 w 13442696"/>
              <a:gd name="connsiteY3601" fmla="*/ 3902949 h 4702754"/>
              <a:gd name="connsiteX3602" fmla="*/ 4635056 w 13442696"/>
              <a:gd name="connsiteY3602" fmla="*/ 3902949 h 4702754"/>
              <a:gd name="connsiteX3603" fmla="*/ 4630928 w 13442696"/>
              <a:gd name="connsiteY3603" fmla="*/ 3905545 h 4702754"/>
              <a:gd name="connsiteX3604" fmla="*/ 4637121 w 13442696"/>
              <a:gd name="connsiteY3604" fmla="*/ 3910739 h 4702754"/>
              <a:gd name="connsiteX3605" fmla="*/ 4651573 w 13442696"/>
              <a:gd name="connsiteY3605" fmla="*/ 3895158 h 4702754"/>
              <a:gd name="connsiteX3606" fmla="*/ 4680478 w 13442696"/>
              <a:gd name="connsiteY3606" fmla="*/ 3884771 h 4702754"/>
              <a:gd name="connsiteX3607" fmla="*/ 4752740 w 13442696"/>
              <a:gd name="connsiteY3607" fmla="*/ 3874384 h 4702754"/>
              <a:gd name="connsiteX3608" fmla="*/ 4804355 w 13442696"/>
              <a:gd name="connsiteY3608" fmla="*/ 3869191 h 4702754"/>
              <a:gd name="connsiteX3609" fmla="*/ 4812614 w 13442696"/>
              <a:gd name="connsiteY3609" fmla="*/ 3863997 h 4702754"/>
              <a:gd name="connsiteX3610" fmla="*/ 4736222 w 13442696"/>
              <a:gd name="connsiteY3610" fmla="*/ 3858803 h 4702754"/>
              <a:gd name="connsiteX3611" fmla="*/ 4760998 w 13442696"/>
              <a:gd name="connsiteY3611" fmla="*/ 3851013 h 4702754"/>
              <a:gd name="connsiteX3612" fmla="*/ 4727964 w 13442696"/>
              <a:gd name="connsiteY3612" fmla="*/ 3840626 h 4702754"/>
              <a:gd name="connsiteX3613" fmla="*/ 4688736 w 13442696"/>
              <a:gd name="connsiteY3613" fmla="*/ 3856207 h 4702754"/>
              <a:gd name="connsiteX3614" fmla="*/ 4723835 w 13442696"/>
              <a:gd name="connsiteY3614" fmla="*/ 3861400 h 4702754"/>
              <a:gd name="connsiteX3615" fmla="*/ 4699059 w 13442696"/>
              <a:gd name="connsiteY3615" fmla="*/ 3871787 h 4702754"/>
              <a:gd name="connsiteX3616" fmla="*/ 4684607 w 13442696"/>
              <a:gd name="connsiteY3616" fmla="*/ 3871787 h 4702754"/>
              <a:gd name="connsiteX3617" fmla="*/ 4694930 w 13442696"/>
              <a:gd name="connsiteY3617" fmla="*/ 3869191 h 4702754"/>
              <a:gd name="connsiteX3618" fmla="*/ 4674284 w 13442696"/>
              <a:gd name="connsiteY3618" fmla="*/ 3853610 h 4702754"/>
              <a:gd name="connsiteX3619" fmla="*/ 4651573 w 13442696"/>
              <a:gd name="connsiteY3619" fmla="*/ 3853610 h 4702754"/>
              <a:gd name="connsiteX3620" fmla="*/ 4651573 w 13442696"/>
              <a:gd name="connsiteY3620" fmla="*/ 3858803 h 4702754"/>
              <a:gd name="connsiteX3621" fmla="*/ 4630928 w 13442696"/>
              <a:gd name="connsiteY3621" fmla="*/ 3848416 h 4702754"/>
              <a:gd name="connsiteX3622" fmla="*/ 4715577 w 13442696"/>
              <a:gd name="connsiteY3622" fmla="*/ 3832836 h 4702754"/>
              <a:gd name="connsiteX3623" fmla="*/ 4740352 w 13442696"/>
              <a:gd name="connsiteY3623" fmla="*/ 3838029 h 4702754"/>
              <a:gd name="connsiteX3624" fmla="*/ 4796096 w 13442696"/>
              <a:gd name="connsiteY3624" fmla="*/ 3840626 h 4702754"/>
              <a:gd name="connsiteX3625" fmla="*/ 4812614 w 13442696"/>
              <a:gd name="connsiteY3625" fmla="*/ 3825045 h 4702754"/>
              <a:gd name="connsiteX3626" fmla="*/ 4816743 w 13442696"/>
              <a:gd name="connsiteY3626" fmla="*/ 3822449 h 4702754"/>
              <a:gd name="connsiteX3627" fmla="*/ 4837388 w 13442696"/>
              <a:gd name="connsiteY3627" fmla="*/ 3830239 h 4702754"/>
              <a:gd name="connsiteX3628" fmla="*/ 4864229 w 13442696"/>
              <a:gd name="connsiteY3628" fmla="*/ 3825045 h 4702754"/>
              <a:gd name="connsiteX3629" fmla="*/ 4884875 w 13442696"/>
              <a:gd name="connsiteY3629" fmla="*/ 3840626 h 4702754"/>
              <a:gd name="connsiteX3630" fmla="*/ 4901392 w 13442696"/>
              <a:gd name="connsiteY3630" fmla="*/ 3835432 h 4702754"/>
              <a:gd name="connsiteX3631" fmla="*/ 4893133 w 13442696"/>
              <a:gd name="connsiteY3631" fmla="*/ 3825045 h 4702754"/>
              <a:gd name="connsiteX3632" fmla="*/ 4940619 w 13442696"/>
              <a:gd name="connsiteY3632" fmla="*/ 3809465 h 4702754"/>
              <a:gd name="connsiteX3633" fmla="*/ 4868358 w 13442696"/>
              <a:gd name="connsiteY3633" fmla="*/ 3809465 h 4702754"/>
              <a:gd name="connsiteX3634" fmla="*/ 4829130 w 13442696"/>
              <a:gd name="connsiteY3634" fmla="*/ 3814658 h 4702754"/>
              <a:gd name="connsiteX3635" fmla="*/ 4816743 w 13442696"/>
              <a:gd name="connsiteY3635" fmla="*/ 3814658 h 4702754"/>
              <a:gd name="connsiteX3636" fmla="*/ 4822936 w 13442696"/>
              <a:gd name="connsiteY3636" fmla="*/ 3809465 h 4702754"/>
              <a:gd name="connsiteX3637" fmla="*/ 4775451 w 13442696"/>
              <a:gd name="connsiteY3637" fmla="*/ 3799078 h 4702754"/>
              <a:gd name="connsiteX3638" fmla="*/ 4701125 w 13442696"/>
              <a:gd name="connsiteY3638" fmla="*/ 3809465 h 4702754"/>
              <a:gd name="connsiteX3639" fmla="*/ 4694930 w 13442696"/>
              <a:gd name="connsiteY3639" fmla="*/ 3817255 h 4702754"/>
              <a:gd name="connsiteX3640" fmla="*/ 4698027 w 13442696"/>
              <a:gd name="connsiteY3640" fmla="*/ 3817255 h 4702754"/>
              <a:gd name="connsiteX3641" fmla="*/ 4715577 w 13442696"/>
              <a:gd name="connsiteY3641" fmla="*/ 3817255 h 4702754"/>
              <a:gd name="connsiteX3642" fmla="*/ 4612346 w 13442696"/>
              <a:gd name="connsiteY3642" fmla="*/ 3827642 h 4702754"/>
              <a:gd name="connsiteX3643" fmla="*/ 4604088 w 13442696"/>
              <a:gd name="connsiteY3643" fmla="*/ 3825045 h 4702754"/>
              <a:gd name="connsiteX3644" fmla="*/ 4583441 w 13442696"/>
              <a:gd name="connsiteY3644" fmla="*/ 3830239 h 4702754"/>
              <a:gd name="connsiteX3645" fmla="*/ 4488469 w 13442696"/>
              <a:gd name="connsiteY3645" fmla="*/ 3840626 h 4702754"/>
              <a:gd name="connsiteX3646" fmla="*/ 4482275 w 13442696"/>
              <a:gd name="connsiteY3646" fmla="*/ 3835432 h 4702754"/>
              <a:gd name="connsiteX3647" fmla="*/ 4438918 w 13442696"/>
              <a:gd name="connsiteY3647" fmla="*/ 3845820 h 4702754"/>
              <a:gd name="connsiteX3648" fmla="*/ 4426530 w 13442696"/>
              <a:gd name="connsiteY3648" fmla="*/ 3840626 h 4702754"/>
              <a:gd name="connsiteX3649" fmla="*/ 4282008 w 13442696"/>
              <a:gd name="connsiteY3649" fmla="*/ 3856207 h 4702754"/>
              <a:gd name="connsiteX3650" fmla="*/ 4273749 w 13442696"/>
              <a:gd name="connsiteY3650" fmla="*/ 3866594 h 4702754"/>
              <a:gd name="connsiteX3651" fmla="*/ 4282008 w 13442696"/>
              <a:gd name="connsiteY3651" fmla="*/ 3874384 h 4702754"/>
              <a:gd name="connsiteX3652" fmla="*/ 4294395 w 13442696"/>
              <a:gd name="connsiteY3652" fmla="*/ 3863997 h 4702754"/>
              <a:gd name="connsiteX3653" fmla="*/ 4391432 w 13442696"/>
              <a:gd name="connsiteY3653" fmla="*/ 3869191 h 4702754"/>
              <a:gd name="connsiteX3654" fmla="*/ 4389367 w 13442696"/>
              <a:gd name="connsiteY3654" fmla="*/ 3874384 h 4702754"/>
              <a:gd name="connsiteX3655" fmla="*/ 4354269 w 13442696"/>
              <a:gd name="connsiteY3655" fmla="*/ 3869191 h 4702754"/>
              <a:gd name="connsiteX3656" fmla="*/ 4337752 w 13442696"/>
              <a:gd name="connsiteY3656" fmla="*/ 3887368 h 4702754"/>
              <a:gd name="connsiteX3657" fmla="*/ 4350140 w 13442696"/>
              <a:gd name="connsiteY3657" fmla="*/ 3892561 h 4702754"/>
              <a:gd name="connsiteX3658" fmla="*/ 4306783 w 13442696"/>
              <a:gd name="connsiteY3658" fmla="*/ 3887368 h 4702754"/>
              <a:gd name="connsiteX3659" fmla="*/ 4282008 w 13442696"/>
              <a:gd name="connsiteY3659" fmla="*/ 3887368 h 4702754"/>
              <a:gd name="connsiteX3660" fmla="*/ 4269620 w 13442696"/>
              <a:gd name="connsiteY3660" fmla="*/ 3866594 h 4702754"/>
              <a:gd name="connsiteX3661" fmla="*/ 4234521 w 13442696"/>
              <a:gd name="connsiteY3661" fmla="*/ 3874384 h 4702754"/>
              <a:gd name="connsiteX3662" fmla="*/ 4255168 w 13442696"/>
              <a:gd name="connsiteY3662" fmla="*/ 3884771 h 4702754"/>
              <a:gd name="connsiteX3663" fmla="*/ 4209746 w 13442696"/>
              <a:gd name="connsiteY3663" fmla="*/ 3887368 h 4702754"/>
              <a:gd name="connsiteX3664" fmla="*/ 4184971 w 13442696"/>
              <a:gd name="connsiteY3664" fmla="*/ 3905545 h 4702754"/>
              <a:gd name="connsiteX3665" fmla="*/ 4166389 w 13442696"/>
              <a:gd name="connsiteY3665" fmla="*/ 3902949 h 4702754"/>
              <a:gd name="connsiteX3666" fmla="*/ 4154001 w 13442696"/>
              <a:gd name="connsiteY3666" fmla="*/ 3910739 h 4702754"/>
              <a:gd name="connsiteX3667" fmla="*/ 4149872 w 13442696"/>
              <a:gd name="connsiteY3667" fmla="*/ 3897755 h 4702754"/>
              <a:gd name="connsiteX3668" fmla="*/ 4120968 w 13442696"/>
              <a:gd name="connsiteY3668" fmla="*/ 3892561 h 4702754"/>
              <a:gd name="connsiteX3669" fmla="*/ 4089999 w 13442696"/>
              <a:gd name="connsiteY3669" fmla="*/ 3900352 h 4702754"/>
              <a:gd name="connsiteX3670" fmla="*/ 4073482 w 13442696"/>
              <a:gd name="connsiteY3670" fmla="*/ 3918529 h 4702754"/>
              <a:gd name="connsiteX3671" fmla="*/ 4048706 w 13442696"/>
              <a:gd name="connsiteY3671" fmla="*/ 3905545 h 4702754"/>
              <a:gd name="connsiteX3672" fmla="*/ 4036319 w 13442696"/>
              <a:gd name="connsiteY3672" fmla="*/ 3910739 h 4702754"/>
              <a:gd name="connsiteX3673" fmla="*/ 4028060 w 13442696"/>
              <a:gd name="connsiteY3673" fmla="*/ 3913336 h 4702754"/>
              <a:gd name="connsiteX3674" fmla="*/ 4052836 w 13442696"/>
              <a:gd name="connsiteY3674" fmla="*/ 3918529 h 4702754"/>
              <a:gd name="connsiteX3675" fmla="*/ 4017737 w 13442696"/>
              <a:gd name="connsiteY3675" fmla="*/ 3918529 h 4702754"/>
              <a:gd name="connsiteX3676" fmla="*/ 4017737 w 13442696"/>
              <a:gd name="connsiteY3676" fmla="*/ 3910739 h 4702754"/>
              <a:gd name="connsiteX3677" fmla="*/ 4017737 w 13442696"/>
              <a:gd name="connsiteY3677" fmla="*/ 3908142 h 4702754"/>
              <a:gd name="connsiteX3678" fmla="*/ 4085869 w 13442696"/>
              <a:gd name="connsiteY3678" fmla="*/ 3895158 h 4702754"/>
              <a:gd name="connsiteX3679" fmla="*/ 4077611 w 13442696"/>
              <a:gd name="connsiteY3679" fmla="*/ 3887368 h 4702754"/>
              <a:gd name="connsiteX3680" fmla="*/ 4069352 w 13442696"/>
              <a:gd name="connsiteY3680" fmla="*/ 3882174 h 4702754"/>
              <a:gd name="connsiteX3681" fmla="*/ 4044577 w 13442696"/>
              <a:gd name="connsiteY3681" fmla="*/ 3889965 h 4702754"/>
              <a:gd name="connsiteX3682" fmla="*/ 4048706 w 13442696"/>
              <a:gd name="connsiteY3682" fmla="*/ 3892561 h 4702754"/>
              <a:gd name="connsiteX3683" fmla="*/ 3953734 w 13442696"/>
              <a:gd name="connsiteY3683" fmla="*/ 3902949 h 4702754"/>
              <a:gd name="connsiteX3684" fmla="*/ 3924830 w 13442696"/>
              <a:gd name="connsiteY3684" fmla="*/ 3915932 h 4702754"/>
              <a:gd name="connsiteX3685" fmla="*/ 3953734 w 13442696"/>
              <a:gd name="connsiteY3685" fmla="*/ 3926320 h 4702754"/>
              <a:gd name="connsiteX3686" fmla="*/ 3972316 w 13442696"/>
              <a:gd name="connsiteY3686" fmla="*/ 3918529 h 4702754"/>
              <a:gd name="connsiteX3687" fmla="*/ 4009479 w 13442696"/>
              <a:gd name="connsiteY3687" fmla="*/ 3918529 h 4702754"/>
              <a:gd name="connsiteX3688" fmla="*/ 3953734 w 13442696"/>
              <a:gd name="connsiteY3688" fmla="*/ 3936707 h 4702754"/>
              <a:gd name="connsiteX3689" fmla="*/ 3912442 w 13442696"/>
              <a:gd name="connsiteY3689" fmla="*/ 3934110 h 4702754"/>
              <a:gd name="connsiteX3690" fmla="*/ 3869085 w 13442696"/>
              <a:gd name="connsiteY3690" fmla="*/ 3931513 h 4702754"/>
              <a:gd name="connsiteX3691" fmla="*/ 3836051 w 13442696"/>
              <a:gd name="connsiteY3691" fmla="*/ 3939303 h 4702754"/>
              <a:gd name="connsiteX3692" fmla="*/ 3805082 w 13442696"/>
              <a:gd name="connsiteY3692" fmla="*/ 3934110 h 4702754"/>
              <a:gd name="connsiteX3693" fmla="*/ 3623396 w 13442696"/>
              <a:gd name="connsiteY3693" fmla="*/ 3949690 h 4702754"/>
              <a:gd name="connsiteX3694" fmla="*/ 3547005 w 13442696"/>
              <a:gd name="connsiteY3694" fmla="*/ 3970465 h 4702754"/>
              <a:gd name="connsiteX3695" fmla="*/ 3559393 w 13442696"/>
              <a:gd name="connsiteY3695" fmla="*/ 3975658 h 4702754"/>
              <a:gd name="connsiteX3696" fmla="*/ 3611008 w 13442696"/>
              <a:gd name="connsiteY3696" fmla="*/ 3965271 h 4702754"/>
              <a:gd name="connsiteX3697" fmla="*/ 3644042 w 13442696"/>
              <a:gd name="connsiteY3697" fmla="*/ 3965271 h 4702754"/>
              <a:gd name="connsiteX3698" fmla="*/ 3635784 w 13442696"/>
              <a:gd name="connsiteY3698" fmla="*/ 3967868 h 4702754"/>
              <a:gd name="connsiteX3699" fmla="*/ 3635784 w 13442696"/>
              <a:gd name="connsiteY3699" fmla="*/ 3973061 h 4702754"/>
              <a:gd name="connsiteX3700" fmla="*/ 3803017 w 13442696"/>
              <a:gd name="connsiteY3700" fmla="*/ 3965271 h 4702754"/>
              <a:gd name="connsiteX3701" fmla="*/ 3856697 w 13442696"/>
              <a:gd name="connsiteY3701" fmla="*/ 3965271 h 4702754"/>
              <a:gd name="connsiteX3702" fmla="*/ 3875279 w 13442696"/>
              <a:gd name="connsiteY3702" fmla="*/ 3978255 h 4702754"/>
              <a:gd name="connsiteX3703" fmla="*/ 3840180 w 13442696"/>
              <a:gd name="connsiteY3703" fmla="*/ 3978255 h 4702754"/>
              <a:gd name="connsiteX3704" fmla="*/ 3792694 w 13442696"/>
              <a:gd name="connsiteY3704" fmla="*/ 3967868 h 4702754"/>
              <a:gd name="connsiteX3705" fmla="*/ 3668818 w 13442696"/>
              <a:gd name="connsiteY3705" fmla="*/ 3975658 h 4702754"/>
              <a:gd name="connsiteX3706" fmla="*/ 3662624 w 13442696"/>
              <a:gd name="connsiteY3706" fmla="*/ 3973061 h 4702754"/>
              <a:gd name="connsiteX3707" fmla="*/ 3520165 w 13442696"/>
              <a:gd name="connsiteY3707" fmla="*/ 3980852 h 4702754"/>
              <a:gd name="connsiteX3708" fmla="*/ 3474744 w 13442696"/>
              <a:gd name="connsiteY3708" fmla="*/ 3975658 h 4702754"/>
              <a:gd name="connsiteX3709" fmla="*/ 3431387 w 13442696"/>
              <a:gd name="connsiteY3709" fmla="*/ 3983448 h 4702754"/>
              <a:gd name="connsiteX3710" fmla="*/ 3429322 w 13442696"/>
              <a:gd name="connsiteY3710" fmla="*/ 3991239 h 4702754"/>
              <a:gd name="connsiteX3711" fmla="*/ 3392159 w 13442696"/>
              <a:gd name="connsiteY3711" fmla="*/ 3988642 h 4702754"/>
              <a:gd name="connsiteX3712" fmla="*/ 3346738 w 13442696"/>
              <a:gd name="connsiteY3712" fmla="*/ 3991239 h 4702754"/>
              <a:gd name="connsiteX3713" fmla="*/ 3307510 w 13442696"/>
              <a:gd name="connsiteY3713" fmla="*/ 4004223 h 4702754"/>
              <a:gd name="connsiteX3714" fmla="*/ 3319898 w 13442696"/>
              <a:gd name="connsiteY3714" fmla="*/ 4006819 h 4702754"/>
              <a:gd name="connsiteX3715" fmla="*/ 3290993 w 13442696"/>
              <a:gd name="connsiteY3715" fmla="*/ 4012013 h 4702754"/>
              <a:gd name="connsiteX3716" fmla="*/ 3299252 w 13442696"/>
              <a:gd name="connsiteY3716" fmla="*/ 4006819 h 4702754"/>
              <a:gd name="connsiteX3717" fmla="*/ 3237313 w 13442696"/>
              <a:gd name="connsiteY3717" fmla="*/ 4009416 h 4702754"/>
              <a:gd name="connsiteX3718" fmla="*/ 3237313 w 13442696"/>
              <a:gd name="connsiteY3718" fmla="*/ 4012013 h 4702754"/>
              <a:gd name="connsiteX3719" fmla="*/ 3290993 w 13442696"/>
              <a:gd name="connsiteY3719" fmla="*/ 4012013 h 4702754"/>
              <a:gd name="connsiteX3720" fmla="*/ 3365319 w 13442696"/>
              <a:gd name="connsiteY3720" fmla="*/ 4006819 h 4702754"/>
              <a:gd name="connsiteX3721" fmla="*/ 3392159 w 13442696"/>
              <a:gd name="connsiteY3721" fmla="*/ 4017207 h 4702754"/>
              <a:gd name="connsiteX3722" fmla="*/ 3423129 w 13442696"/>
              <a:gd name="connsiteY3722" fmla="*/ 4014610 h 4702754"/>
              <a:gd name="connsiteX3723" fmla="*/ 3423129 w 13442696"/>
              <a:gd name="connsiteY3723" fmla="*/ 4017207 h 4702754"/>
              <a:gd name="connsiteX3724" fmla="*/ 3462356 w 13442696"/>
              <a:gd name="connsiteY3724" fmla="*/ 4019803 h 4702754"/>
              <a:gd name="connsiteX3725" fmla="*/ 3474744 w 13442696"/>
              <a:gd name="connsiteY3725" fmla="*/ 4024997 h 4702754"/>
              <a:gd name="connsiteX3726" fmla="*/ 3555264 w 13442696"/>
              <a:gd name="connsiteY3726" fmla="*/ 4017207 h 4702754"/>
              <a:gd name="connsiteX3727" fmla="*/ 3615138 w 13442696"/>
              <a:gd name="connsiteY3727" fmla="*/ 4009416 h 4702754"/>
              <a:gd name="connsiteX3728" fmla="*/ 3600685 w 13442696"/>
              <a:gd name="connsiteY3728" fmla="*/ 4017207 h 4702754"/>
              <a:gd name="connsiteX3729" fmla="*/ 3627525 w 13442696"/>
              <a:gd name="connsiteY3729" fmla="*/ 4019803 h 4702754"/>
              <a:gd name="connsiteX3730" fmla="*/ 3699787 w 13442696"/>
              <a:gd name="connsiteY3730" fmla="*/ 4019803 h 4702754"/>
              <a:gd name="connsiteX3731" fmla="*/ 3675011 w 13442696"/>
              <a:gd name="connsiteY3731" fmla="*/ 4024997 h 4702754"/>
              <a:gd name="connsiteX3732" fmla="*/ 3689464 w 13442696"/>
              <a:gd name="connsiteY3732" fmla="*/ 4030190 h 4702754"/>
              <a:gd name="connsiteX3733" fmla="*/ 3716304 w 13442696"/>
              <a:gd name="connsiteY3733" fmla="*/ 4019803 h 4702754"/>
              <a:gd name="connsiteX3734" fmla="*/ 3726627 w 13442696"/>
              <a:gd name="connsiteY3734" fmla="*/ 4024997 h 4702754"/>
              <a:gd name="connsiteX3735" fmla="*/ 3732820 w 13442696"/>
              <a:gd name="connsiteY3735" fmla="*/ 4017207 h 4702754"/>
              <a:gd name="connsiteX3736" fmla="*/ 3741079 w 13442696"/>
              <a:gd name="connsiteY3736" fmla="*/ 4019803 h 4702754"/>
              <a:gd name="connsiteX3737" fmla="*/ 3819534 w 13442696"/>
              <a:gd name="connsiteY3737" fmla="*/ 4017207 h 4702754"/>
              <a:gd name="connsiteX3738" fmla="*/ 3821599 w 13442696"/>
              <a:gd name="connsiteY3738" fmla="*/ 4017207 h 4702754"/>
              <a:gd name="connsiteX3739" fmla="*/ 3823664 w 13442696"/>
              <a:gd name="connsiteY3739" fmla="*/ 4019803 h 4702754"/>
              <a:gd name="connsiteX3740" fmla="*/ 3817470 w 13442696"/>
              <a:gd name="connsiteY3740" fmla="*/ 4019803 h 4702754"/>
              <a:gd name="connsiteX3741" fmla="*/ 3788565 w 13442696"/>
              <a:gd name="connsiteY3741" fmla="*/ 4035384 h 4702754"/>
              <a:gd name="connsiteX3742" fmla="*/ 3780307 w 13442696"/>
              <a:gd name="connsiteY3742" fmla="*/ 4032787 h 4702754"/>
              <a:gd name="connsiteX3743" fmla="*/ 3767919 w 13442696"/>
              <a:gd name="connsiteY3743" fmla="*/ 4040577 h 4702754"/>
              <a:gd name="connsiteX3744" fmla="*/ 3699787 w 13442696"/>
              <a:gd name="connsiteY3744" fmla="*/ 4045771 h 4702754"/>
              <a:gd name="connsiteX3745" fmla="*/ 3679141 w 13442696"/>
              <a:gd name="connsiteY3745" fmla="*/ 4040577 h 4702754"/>
              <a:gd name="connsiteX3746" fmla="*/ 3648171 w 13442696"/>
              <a:gd name="connsiteY3746" fmla="*/ 4035384 h 4702754"/>
              <a:gd name="connsiteX3747" fmla="*/ 3648171 w 13442696"/>
              <a:gd name="connsiteY3747" fmla="*/ 4050965 h 4702754"/>
              <a:gd name="connsiteX3748" fmla="*/ 3639913 w 13442696"/>
              <a:gd name="connsiteY3748" fmla="*/ 4050965 h 4702754"/>
              <a:gd name="connsiteX3749" fmla="*/ 3639913 w 13442696"/>
              <a:gd name="connsiteY3749" fmla="*/ 4040577 h 4702754"/>
              <a:gd name="connsiteX3750" fmla="*/ 3563522 w 13442696"/>
              <a:gd name="connsiteY3750" fmla="*/ 4048368 h 4702754"/>
              <a:gd name="connsiteX3751" fmla="*/ 3547005 w 13442696"/>
              <a:gd name="connsiteY3751" fmla="*/ 4058755 h 4702754"/>
              <a:gd name="connsiteX3752" fmla="*/ 3534618 w 13442696"/>
              <a:gd name="connsiteY3752" fmla="*/ 4058755 h 4702754"/>
              <a:gd name="connsiteX3753" fmla="*/ 3547005 w 13442696"/>
              <a:gd name="connsiteY3753" fmla="*/ 4053561 h 4702754"/>
              <a:gd name="connsiteX3754" fmla="*/ 3540812 w 13442696"/>
              <a:gd name="connsiteY3754" fmla="*/ 4050965 h 4702754"/>
              <a:gd name="connsiteX3755" fmla="*/ 3483002 w 13442696"/>
              <a:gd name="connsiteY3755" fmla="*/ 4027594 h 4702754"/>
              <a:gd name="connsiteX3756" fmla="*/ 3470615 w 13442696"/>
              <a:gd name="connsiteY3756" fmla="*/ 4043174 h 4702754"/>
              <a:gd name="connsiteX3757" fmla="*/ 3452033 w 13442696"/>
              <a:gd name="connsiteY3757" fmla="*/ 4048368 h 4702754"/>
              <a:gd name="connsiteX3758" fmla="*/ 3443775 w 13442696"/>
              <a:gd name="connsiteY3758" fmla="*/ 4040577 h 4702754"/>
              <a:gd name="connsiteX3759" fmla="*/ 3392159 w 13442696"/>
              <a:gd name="connsiteY3759" fmla="*/ 4058755 h 4702754"/>
              <a:gd name="connsiteX3760" fmla="*/ 3377707 w 13442696"/>
              <a:gd name="connsiteY3760" fmla="*/ 4053561 h 4702754"/>
              <a:gd name="connsiteX3761" fmla="*/ 3326091 w 13442696"/>
              <a:gd name="connsiteY3761" fmla="*/ 4063948 h 4702754"/>
              <a:gd name="connsiteX3762" fmla="*/ 3257960 w 13442696"/>
              <a:gd name="connsiteY3762" fmla="*/ 4058755 h 4702754"/>
              <a:gd name="connsiteX3763" fmla="*/ 3239378 w 13442696"/>
              <a:gd name="connsiteY3763" fmla="*/ 4066545 h 4702754"/>
              <a:gd name="connsiteX3764" fmla="*/ 3231120 w 13442696"/>
              <a:gd name="connsiteY3764" fmla="*/ 4063948 h 4702754"/>
              <a:gd name="connsiteX3765" fmla="*/ 3179504 w 13442696"/>
              <a:gd name="connsiteY3765" fmla="*/ 4069142 h 4702754"/>
              <a:gd name="connsiteX3766" fmla="*/ 3167117 w 13442696"/>
              <a:gd name="connsiteY3766" fmla="*/ 4061352 h 4702754"/>
              <a:gd name="connsiteX3767" fmla="*/ 3158858 w 13442696"/>
              <a:gd name="connsiteY3767" fmla="*/ 4066545 h 4702754"/>
              <a:gd name="connsiteX3768" fmla="*/ 3158858 w 13442696"/>
              <a:gd name="connsiteY3768" fmla="*/ 4063948 h 4702754"/>
              <a:gd name="connsiteX3769" fmla="*/ 3134083 w 13442696"/>
              <a:gd name="connsiteY3769" fmla="*/ 4066545 h 4702754"/>
              <a:gd name="connsiteX3770" fmla="*/ 3134083 w 13442696"/>
              <a:gd name="connsiteY3770" fmla="*/ 4071739 h 4702754"/>
              <a:gd name="connsiteX3771" fmla="*/ 3070080 w 13442696"/>
              <a:gd name="connsiteY3771" fmla="*/ 4069142 h 4702754"/>
              <a:gd name="connsiteX3772" fmla="*/ 3105178 w 13442696"/>
              <a:gd name="connsiteY3772" fmla="*/ 4061352 h 4702754"/>
              <a:gd name="connsiteX3773" fmla="*/ 3090726 w 13442696"/>
              <a:gd name="connsiteY3773" fmla="*/ 4053561 h 4702754"/>
              <a:gd name="connsiteX3774" fmla="*/ 3059757 w 13442696"/>
              <a:gd name="connsiteY3774" fmla="*/ 4061352 h 4702754"/>
              <a:gd name="connsiteX3775" fmla="*/ 3018464 w 13442696"/>
              <a:gd name="connsiteY3775" fmla="*/ 4053561 h 4702754"/>
              <a:gd name="connsiteX3776" fmla="*/ 3006077 w 13442696"/>
              <a:gd name="connsiteY3776" fmla="*/ 4061352 h 4702754"/>
              <a:gd name="connsiteX3777" fmla="*/ 2997818 w 13442696"/>
              <a:gd name="connsiteY3777" fmla="*/ 4069142 h 4702754"/>
              <a:gd name="connsiteX3778" fmla="*/ 3016400 w 13442696"/>
              <a:gd name="connsiteY3778" fmla="*/ 4074336 h 4702754"/>
              <a:gd name="connsiteX3779" fmla="*/ 2925557 w 13442696"/>
              <a:gd name="connsiteY3779" fmla="*/ 4071739 h 4702754"/>
              <a:gd name="connsiteX3780" fmla="*/ 2940009 w 13442696"/>
              <a:gd name="connsiteY3780" fmla="*/ 4066545 h 4702754"/>
              <a:gd name="connsiteX3781" fmla="*/ 2944138 w 13442696"/>
              <a:gd name="connsiteY3781" fmla="*/ 4066545 h 4702754"/>
              <a:gd name="connsiteX3782" fmla="*/ 2964784 w 13442696"/>
              <a:gd name="connsiteY3782" fmla="*/ 4063948 h 4702754"/>
              <a:gd name="connsiteX3783" fmla="*/ 2925557 w 13442696"/>
              <a:gd name="connsiteY3783" fmla="*/ 4056158 h 4702754"/>
              <a:gd name="connsiteX3784" fmla="*/ 2919363 w 13442696"/>
              <a:gd name="connsiteY3784" fmla="*/ 4063948 h 4702754"/>
              <a:gd name="connsiteX3785" fmla="*/ 2909040 w 13442696"/>
              <a:gd name="connsiteY3785" fmla="*/ 4058755 h 4702754"/>
              <a:gd name="connsiteX3786" fmla="*/ 2890458 w 13442696"/>
              <a:gd name="connsiteY3786" fmla="*/ 4061352 h 4702754"/>
              <a:gd name="connsiteX3787" fmla="*/ 2876006 w 13442696"/>
              <a:gd name="connsiteY3787" fmla="*/ 4066545 h 4702754"/>
              <a:gd name="connsiteX3788" fmla="*/ 2849166 w 13442696"/>
              <a:gd name="connsiteY3788" fmla="*/ 4061352 h 4702754"/>
              <a:gd name="connsiteX3789" fmla="*/ 2816132 w 13442696"/>
              <a:gd name="connsiteY3789" fmla="*/ 4069142 h 4702754"/>
              <a:gd name="connsiteX3790" fmla="*/ 2814068 w 13442696"/>
              <a:gd name="connsiteY3790" fmla="*/ 4069142 h 4702754"/>
              <a:gd name="connsiteX3791" fmla="*/ 2812003 w 13442696"/>
              <a:gd name="connsiteY3791" fmla="*/ 4066545 h 4702754"/>
              <a:gd name="connsiteX3792" fmla="*/ 2809938 w 13442696"/>
              <a:gd name="connsiteY3792" fmla="*/ 4069142 h 4702754"/>
              <a:gd name="connsiteX3793" fmla="*/ 2807874 w 13442696"/>
              <a:gd name="connsiteY3793" fmla="*/ 4071739 h 4702754"/>
              <a:gd name="connsiteX3794" fmla="*/ 2803745 w 13442696"/>
              <a:gd name="connsiteY3794" fmla="*/ 4079529 h 4702754"/>
              <a:gd name="connsiteX3795" fmla="*/ 2797551 w 13442696"/>
              <a:gd name="connsiteY3795" fmla="*/ 4076932 h 4702754"/>
              <a:gd name="connsiteX3796" fmla="*/ 2781034 w 13442696"/>
              <a:gd name="connsiteY3796" fmla="*/ 4084723 h 4702754"/>
              <a:gd name="connsiteX3797" fmla="*/ 2785163 w 13442696"/>
              <a:gd name="connsiteY3797" fmla="*/ 4079529 h 4702754"/>
              <a:gd name="connsiteX3798" fmla="*/ 2776905 w 13442696"/>
              <a:gd name="connsiteY3798" fmla="*/ 4074336 h 4702754"/>
              <a:gd name="connsiteX3799" fmla="*/ 2712902 w 13442696"/>
              <a:gd name="connsiteY3799" fmla="*/ 4084723 h 4702754"/>
              <a:gd name="connsiteX3800" fmla="*/ 2719095 w 13442696"/>
              <a:gd name="connsiteY3800" fmla="*/ 4071739 h 4702754"/>
              <a:gd name="connsiteX3801" fmla="*/ 2696385 w 13442696"/>
              <a:gd name="connsiteY3801" fmla="*/ 4069142 h 4702754"/>
              <a:gd name="connsiteX3802" fmla="*/ 2667480 w 13442696"/>
              <a:gd name="connsiteY3802" fmla="*/ 4074336 h 4702754"/>
              <a:gd name="connsiteX3803" fmla="*/ 2700514 w 13442696"/>
              <a:gd name="connsiteY3803" fmla="*/ 4082126 h 4702754"/>
              <a:gd name="connsiteX3804" fmla="*/ 2679868 w 13442696"/>
              <a:gd name="connsiteY3804" fmla="*/ 4082126 h 4702754"/>
              <a:gd name="connsiteX3805" fmla="*/ 2673674 w 13442696"/>
              <a:gd name="connsiteY3805" fmla="*/ 4084723 h 4702754"/>
              <a:gd name="connsiteX3806" fmla="*/ 2675739 w 13442696"/>
              <a:gd name="connsiteY3806" fmla="*/ 4084723 h 4702754"/>
              <a:gd name="connsiteX3807" fmla="*/ 2679868 w 13442696"/>
              <a:gd name="connsiteY3807" fmla="*/ 4092513 h 4702754"/>
              <a:gd name="connsiteX3808" fmla="*/ 2667480 w 13442696"/>
              <a:gd name="connsiteY3808" fmla="*/ 4087319 h 4702754"/>
              <a:gd name="connsiteX3809" fmla="*/ 2655092 w 13442696"/>
              <a:gd name="connsiteY3809" fmla="*/ 4084723 h 4702754"/>
              <a:gd name="connsiteX3810" fmla="*/ 2667480 w 13442696"/>
              <a:gd name="connsiteY3810" fmla="*/ 4076932 h 4702754"/>
              <a:gd name="connsiteX3811" fmla="*/ 2657157 w 13442696"/>
              <a:gd name="connsiteY3811" fmla="*/ 4071739 h 4702754"/>
              <a:gd name="connsiteX3812" fmla="*/ 2619994 w 13442696"/>
              <a:gd name="connsiteY3812" fmla="*/ 4082126 h 4702754"/>
              <a:gd name="connsiteX3813" fmla="*/ 2599348 w 13442696"/>
              <a:gd name="connsiteY3813" fmla="*/ 4079529 h 4702754"/>
              <a:gd name="connsiteX3814" fmla="*/ 2603477 w 13442696"/>
              <a:gd name="connsiteY3814" fmla="*/ 4089916 h 4702754"/>
              <a:gd name="connsiteX3815" fmla="*/ 2595219 w 13442696"/>
              <a:gd name="connsiteY3815" fmla="*/ 4092513 h 4702754"/>
              <a:gd name="connsiteX3816" fmla="*/ 2564249 w 13442696"/>
              <a:gd name="connsiteY3816" fmla="*/ 4084723 h 4702754"/>
              <a:gd name="connsiteX3817" fmla="*/ 2551862 w 13442696"/>
              <a:gd name="connsiteY3817" fmla="*/ 4089916 h 4702754"/>
              <a:gd name="connsiteX3818" fmla="*/ 2500246 w 13442696"/>
              <a:gd name="connsiteY3818" fmla="*/ 4082126 h 4702754"/>
              <a:gd name="connsiteX3819" fmla="*/ 2543603 w 13442696"/>
              <a:gd name="connsiteY3819" fmla="*/ 4079529 h 4702754"/>
              <a:gd name="connsiteX3820" fmla="*/ 2543603 w 13442696"/>
              <a:gd name="connsiteY3820" fmla="*/ 4066545 h 4702754"/>
              <a:gd name="connsiteX3821" fmla="*/ 2555991 w 13442696"/>
              <a:gd name="connsiteY3821" fmla="*/ 4061352 h 4702754"/>
              <a:gd name="connsiteX3822" fmla="*/ 2535345 w 13442696"/>
              <a:gd name="connsiteY3822" fmla="*/ 4061352 h 4702754"/>
              <a:gd name="connsiteX3823" fmla="*/ 2506440 w 13442696"/>
              <a:gd name="connsiteY3823" fmla="*/ 4074336 h 4702754"/>
              <a:gd name="connsiteX3824" fmla="*/ 2444502 w 13442696"/>
              <a:gd name="connsiteY3824" fmla="*/ 4069142 h 4702754"/>
              <a:gd name="connsiteX3825" fmla="*/ 2419727 w 13442696"/>
              <a:gd name="connsiteY3825" fmla="*/ 4076932 h 4702754"/>
              <a:gd name="connsiteX3826" fmla="*/ 2475471 w 13442696"/>
              <a:gd name="connsiteY3826" fmla="*/ 4079529 h 4702754"/>
              <a:gd name="connsiteX3827" fmla="*/ 2463083 w 13442696"/>
              <a:gd name="connsiteY3827" fmla="*/ 4084723 h 4702754"/>
              <a:gd name="connsiteX3828" fmla="*/ 2465148 w 13442696"/>
              <a:gd name="connsiteY3828" fmla="*/ 4089916 h 4702754"/>
              <a:gd name="connsiteX3829" fmla="*/ 2444502 w 13442696"/>
              <a:gd name="connsiteY3829" fmla="*/ 4092513 h 4702754"/>
              <a:gd name="connsiteX3830" fmla="*/ 2436243 w 13442696"/>
              <a:gd name="connsiteY3830" fmla="*/ 4097706 h 4702754"/>
              <a:gd name="connsiteX3831" fmla="*/ 2454825 w 13442696"/>
              <a:gd name="connsiteY3831" fmla="*/ 4102900 h 4702754"/>
              <a:gd name="connsiteX3832" fmla="*/ 2390822 w 13442696"/>
              <a:gd name="connsiteY3832" fmla="*/ 4115884 h 4702754"/>
              <a:gd name="connsiteX3833" fmla="*/ 2359853 w 13442696"/>
              <a:gd name="connsiteY3833" fmla="*/ 4113287 h 4702754"/>
              <a:gd name="connsiteX3834" fmla="*/ 2378434 w 13442696"/>
              <a:gd name="connsiteY3834" fmla="*/ 4108094 h 4702754"/>
              <a:gd name="connsiteX3835" fmla="*/ 2347465 w 13442696"/>
              <a:gd name="connsiteY3835" fmla="*/ 4100303 h 4702754"/>
              <a:gd name="connsiteX3836" fmla="*/ 2318561 w 13442696"/>
              <a:gd name="connsiteY3836" fmla="*/ 4108094 h 4702754"/>
              <a:gd name="connsiteX3837" fmla="*/ 2314431 w 13442696"/>
              <a:gd name="connsiteY3837" fmla="*/ 4118481 h 4702754"/>
              <a:gd name="connsiteX3838" fmla="*/ 2287591 w 13442696"/>
              <a:gd name="connsiteY3838" fmla="*/ 4131464 h 4702754"/>
              <a:gd name="connsiteX3839" fmla="*/ 2293785 w 13442696"/>
              <a:gd name="connsiteY3839" fmla="*/ 4141852 h 4702754"/>
              <a:gd name="connsiteX3840" fmla="*/ 2302043 w 13442696"/>
              <a:gd name="connsiteY3840" fmla="*/ 4144448 h 4702754"/>
              <a:gd name="connsiteX3841" fmla="*/ 2318561 w 13442696"/>
              <a:gd name="connsiteY3841" fmla="*/ 4136658 h 4702754"/>
              <a:gd name="connsiteX3842" fmla="*/ 2351594 w 13442696"/>
              <a:gd name="connsiteY3842" fmla="*/ 4136658 h 4702754"/>
              <a:gd name="connsiteX3843" fmla="*/ 2339206 w 13442696"/>
              <a:gd name="connsiteY3843" fmla="*/ 4141852 h 4702754"/>
              <a:gd name="connsiteX3844" fmla="*/ 2351594 w 13442696"/>
              <a:gd name="connsiteY3844" fmla="*/ 4147045 h 4702754"/>
              <a:gd name="connsiteX3845" fmla="*/ 2335077 w 13442696"/>
              <a:gd name="connsiteY3845" fmla="*/ 4152239 h 4702754"/>
              <a:gd name="connsiteX3846" fmla="*/ 2335077 w 13442696"/>
              <a:gd name="connsiteY3846" fmla="*/ 4154835 h 4702754"/>
              <a:gd name="connsiteX3847" fmla="*/ 2357788 w 13442696"/>
              <a:gd name="connsiteY3847" fmla="*/ 4162626 h 4702754"/>
              <a:gd name="connsiteX3848" fmla="*/ 2366047 w 13442696"/>
              <a:gd name="connsiteY3848" fmla="*/ 4170416 h 4702754"/>
              <a:gd name="connsiteX3849" fmla="*/ 2378434 w 13442696"/>
              <a:gd name="connsiteY3849" fmla="*/ 4167819 h 4702754"/>
              <a:gd name="connsiteX3850" fmla="*/ 2372240 w 13442696"/>
              <a:gd name="connsiteY3850" fmla="*/ 4162626 h 4702754"/>
              <a:gd name="connsiteX3851" fmla="*/ 2407339 w 13442696"/>
              <a:gd name="connsiteY3851" fmla="*/ 4141852 h 4702754"/>
              <a:gd name="connsiteX3852" fmla="*/ 2430050 w 13442696"/>
              <a:gd name="connsiteY3852" fmla="*/ 4147045 h 4702754"/>
              <a:gd name="connsiteX3853" fmla="*/ 2440373 w 13442696"/>
              <a:gd name="connsiteY3853" fmla="*/ 4134061 h 4702754"/>
              <a:gd name="connsiteX3854" fmla="*/ 2487859 w 13442696"/>
              <a:gd name="connsiteY3854" fmla="*/ 4141852 h 4702754"/>
              <a:gd name="connsiteX3855" fmla="*/ 2506440 w 13442696"/>
              <a:gd name="connsiteY3855" fmla="*/ 4131464 h 4702754"/>
              <a:gd name="connsiteX3856" fmla="*/ 2520893 w 13442696"/>
              <a:gd name="connsiteY3856" fmla="*/ 4134061 h 4702754"/>
              <a:gd name="connsiteX3857" fmla="*/ 2508505 w 13442696"/>
              <a:gd name="connsiteY3857" fmla="*/ 4144448 h 4702754"/>
              <a:gd name="connsiteX3858" fmla="*/ 2531216 w 13442696"/>
              <a:gd name="connsiteY3858" fmla="*/ 4157432 h 4702754"/>
              <a:gd name="connsiteX3859" fmla="*/ 2572508 w 13442696"/>
              <a:gd name="connsiteY3859" fmla="*/ 4152239 h 4702754"/>
              <a:gd name="connsiteX3860" fmla="*/ 2611736 w 13442696"/>
              <a:gd name="connsiteY3860" fmla="*/ 4154835 h 4702754"/>
              <a:gd name="connsiteX3861" fmla="*/ 2615865 w 13442696"/>
              <a:gd name="connsiteY3861" fmla="*/ 4157432 h 4702754"/>
              <a:gd name="connsiteX3862" fmla="*/ 2564249 w 13442696"/>
              <a:gd name="connsiteY3862" fmla="*/ 4170416 h 4702754"/>
              <a:gd name="connsiteX3863" fmla="*/ 2543603 w 13442696"/>
              <a:gd name="connsiteY3863" fmla="*/ 4198981 h 4702754"/>
              <a:gd name="connsiteX3864" fmla="*/ 2463083 w 13442696"/>
              <a:gd name="connsiteY3864" fmla="*/ 4193787 h 4702754"/>
              <a:gd name="connsiteX3865" fmla="*/ 2463083 w 13442696"/>
              <a:gd name="connsiteY3865" fmla="*/ 4191190 h 4702754"/>
              <a:gd name="connsiteX3866" fmla="*/ 2487859 w 13442696"/>
              <a:gd name="connsiteY3866" fmla="*/ 4191190 h 4702754"/>
              <a:gd name="connsiteX3867" fmla="*/ 2471342 w 13442696"/>
              <a:gd name="connsiteY3867" fmla="*/ 4183400 h 4702754"/>
              <a:gd name="connsiteX3868" fmla="*/ 2415597 w 13442696"/>
              <a:gd name="connsiteY3868" fmla="*/ 4185997 h 4702754"/>
              <a:gd name="connsiteX3869" fmla="*/ 2407339 w 13442696"/>
              <a:gd name="connsiteY3869" fmla="*/ 4178206 h 4702754"/>
              <a:gd name="connsiteX3870" fmla="*/ 2386692 w 13442696"/>
              <a:gd name="connsiteY3870" fmla="*/ 4183400 h 4702754"/>
              <a:gd name="connsiteX3871" fmla="*/ 2399080 w 13442696"/>
              <a:gd name="connsiteY3871" fmla="*/ 4196384 h 4702754"/>
              <a:gd name="connsiteX3872" fmla="*/ 2380499 w 13442696"/>
              <a:gd name="connsiteY3872" fmla="*/ 4201577 h 4702754"/>
              <a:gd name="connsiteX3873" fmla="*/ 2394951 w 13442696"/>
              <a:gd name="connsiteY3873" fmla="*/ 4206771 h 4702754"/>
              <a:gd name="connsiteX3874" fmla="*/ 2394951 w 13442696"/>
              <a:gd name="connsiteY3874" fmla="*/ 4211965 h 4702754"/>
              <a:gd name="connsiteX3875" fmla="*/ 2368111 w 13442696"/>
              <a:gd name="connsiteY3875" fmla="*/ 4219755 h 4702754"/>
              <a:gd name="connsiteX3876" fmla="*/ 2368111 w 13442696"/>
              <a:gd name="connsiteY3876" fmla="*/ 4224948 h 4702754"/>
              <a:gd name="connsiteX3877" fmla="*/ 2403210 w 13442696"/>
              <a:gd name="connsiteY3877" fmla="*/ 4219755 h 4702754"/>
              <a:gd name="connsiteX3878" fmla="*/ 2372240 w 13442696"/>
              <a:gd name="connsiteY3878" fmla="*/ 4235336 h 4702754"/>
              <a:gd name="connsiteX3879" fmla="*/ 2430050 w 13442696"/>
              <a:gd name="connsiteY3879" fmla="*/ 4235336 h 4702754"/>
              <a:gd name="connsiteX3880" fmla="*/ 2419727 w 13442696"/>
              <a:gd name="connsiteY3880" fmla="*/ 4240529 h 4702754"/>
              <a:gd name="connsiteX3881" fmla="*/ 2415597 w 13442696"/>
              <a:gd name="connsiteY3881" fmla="*/ 4240529 h 4702754"/>
              <a:gd name="connsiteX3882" fmla="*/ 2390822 w 13442696"/>
              <a:gd name="connsiteY3882" fmla="*/ 4250916 h 4702754"/>
              <a:gd name="connsiteX3883" fmla="*/ 2351594 w 13442696"/>
              <a:gd name="connsiteY3883" fmla="*/ 4258706 h 4702754"/>
              <a:gd name="connsiteX3884" fmla="*/ 2351594 w 13442696"/>
              <a:gd name="connsiteY3884" fmla="*/ 4245723 h 4702754"/>
              <a:gd name="connsiteX3885" fmla="*/ 2335077 w 13442696"/>
              <a:gd name="connsiteY3885" fmla="*/ 4232739 h 4702754"/>
              <a:gd name="connsiteX3886" fmla="*/ 2339206 w 13442696"/>
              <a:gd name="connsiteY3886" fmla="*/ 4222352 h 4702754"/>
              <a:gd name="connsiteX3887" fmla="*/ 2372240 w 13442696"/>
              <a:gd name="connsiteY3887" fmla="*/ 4217158 h 4702754"/>
              <a:gd name="connsiteX3888" fmla="*/ 2351594 w 13442696"/>
              <a:gd name="connsiteY3888" fmla="*/ 4167819 h 4702754"/>
              <a:gd name="connsiteX3889" fmla="*/ 2345400 w 13442696"/>
              <a:gd name="connsiteY3889" fmla="*/ 4165223 h 4702754"/>
              <a:gd name="connsiteX3890" fmla="*/ 2318561 w 13442696"/>
              <a:gd name="connsiteY3890" fmla="*/ 4175610 h 4702754"/>
              <a:gd name="connsiteX3891" fmla="*/ 2293785 w 13442696"/>
              <a:gd name="connsiteY3891" fmla="*/ 4162626 h 4702754"/>
              <a:gd name="connsiteX3892" fmla="*/ 2271074 w 13442696"/>
              <a:gd name="connsiteY3892" fmla="*/ 4165223 h 4702754"/>
              <a:gd name="connsiteX3893" fmla="*/ 2250428 w 13442696"/>
              <a:gd name="connsiteY3893" fmla="*/ 4180803 h 4702754"/>
              <a:gd name="connsiteX3894" fmla="*/ 2258687 w 13442696"/>
              <a:gd name="connsiteY3894" fmla="*/ 4185997 h 4702754"/>
              <a:gd name="connsiteX3895" fmla="*/ 2242170 w 13442696"/>
              <a:gd name="connsiteY3895" fmla="*/ 4191190 h 4702754"/>
              <a:gd name="connsiteX3896" fmla="*/ 2250428 w 13442696"/>
              <a:gd name="connsiteY3896" fmla="*/ 4196384 h 4702754"/>
              <a:gd name="connsiteX3897" fmla="*/ 2246299 w 13442696"/>
              <a:gd name="connsiteY3897" fmla="*/ 4206771 h 4702754"/>
              <a:gd name="connsiteX3898" fmla="*/ 2223588 w 13442696"/>
              <a:gd name="connsiteY3898" fmla="*/ 4206771 h 4702754"/>
              <a:gd name="connsiteX3899" fmla="*/ 2217394 w 13442696"/>
              <a:gd name="connsiteY3899" fmla="*/ 4191190 h 4702754"/>
              <a:gd name="connsiteX3900" fmla="*/ 2223588 w 13442696"/>
              <a:gd name="connsiteY3900" fmla="*/ 4180803 h 4702754"/>
              <a:gd name="connsiteX3901" fmla="*/ 2211201 w 13442696"/>
              <a:gd name="connsiteY3901" fmla="*/ 4165223 h 4702754"/>
              <a:gd name="connsiteX3902" fmla="*/ 2198813 w 13442696"/>
              <a:gd name="connsiteY3902" fmla="*/ 4157432 h 4702754"/>
              <a:gd name="connsiteX3903" fmla="*/ 2153391 w 13442696"/>
              <a:gd name="connsiteY3903" fmla="*/ 4162626 h 4702754"/>
              <a:gd name="connsiteX3904" fmla="*/ 2132745 w 13442696"/>
              <a:gd name="connsiteY3904" fmla="*/ 4170416 h 4702754"/>
              <a:gd name="connsiteX3905" fmla="*/ 2112099 w 13442696"/>
              <a:gd name="connsiteY3905" fmla="*/ 4152239 h 4702754"/>
              <a:gd name="connsiteX3906" fmla="*/ 2110035 w 13442696"/>
              <a:gd name="connsiteY3906" fmla="*/ 4149642 h 4702754"/>
              <a:gd name="connsiteX3907" fmla="*/ 2114164 w 13442696"/>
              <a:gd name="connsiteY3907" fmla="*/ 4152239 h 4702754"/>
              <a:gd name="connsiteX3908" fmla="*/ 2132745 w 13442696"/>
              <a:gd name="connsiteY3908" fmla="*/ 4144448 h 4702754"/>
              <a:gd name="connsiteX3909" fmla="*/ 2126551 w 13442696"/>
              <a:gd name="connsiteY3909" fmla="*/ 4152239 h 4702754"/>
              <a:gd name="connsiteX3910" fmla="*/ 2141004 w 13442696"/>
              <a:gd name="connsiteY3910" fmla="*/ 4157432 h 4702754"/>
              <a:gd name="connsiteX3911" fmla="*/ 2198813 w 13442696"/>
              <a:gd name="connsiteY3911" fmla="*/ 4152239 h 4702754"/>
              <a:gd name="connsiteX3912" fmla="*/ 2190554 w 13442696"/>
              <a:gd name="connsiteY3912" fmla="*/ 4149642 h 4702754"/>
              <a:gd name="connsiteX3913" fmla="*/ 2229782 w 13442696"/>
              <a:gd name="connsiteY3913" fmla="*/ 4144448 h 4702754"/>
              <a:gd name="connsiteX3914" fmla="*/ 2250428 w 13442696"/>
              <a:gd name="connsiteY3914" fmla="*/ 4126271 h 4702754"/>
              <a:gd name="connsiteX3915" fmla="*/ 2281397 w 13442696"/>
              <a:gd name="connsiteY3915" fmla="*/ 4126271 h 4702754"/>
              <a:gd name="connsiteX3916" fmla="*/ 2287591 w 13442696"/>
              <a:gd name="connsiteY3916" fmla="*/ 4121077 h 4702754"/>
              <a:gd name="connsiteX3917" fmla="*/ 2254557 w 13442696"/>
              <a:gd name="connsiteY3917" fmla="*/ 4115884 h 4702754"/>
              <a:gd name="connsiteX3918" fmla="*/ 2283462 w 13442696"/>
              <a:gd name="connsiteY3918" fmla="*/ 4108094 h 4702754"/>
              <a:gd name="connsiteX3919" fmla="*/ 2357788 w 13442696"/>
              <a:gd name="connsiteY3919" fmla="*/ 4092513 h 4702754"/>
              <a:gd name="connsiteX3920" fmla="*/ 2318561 w 13442696"/>
              <a:gd name="connsiteY3920" fmla="*/ 4087319 h 4702754"/>
              <a:gd name="connsiteX3921" fmla="*/ 2330948 w 13442696"/>
              <a:gd name="connsiteY3921" fmla="*/ 4071739 h 4702754"/>
              <a:gd name="connsiteX3922" fmla="*/ 2351594 w 13442696"/>
              <a:gd name="connsiteY3922" fmla="*/ 4069142 h 4702754"/>
              <a:gd name="connsiteX3923" fmla="*/ 2386692 w 13442696"/>
              <a:gd name="connsiteY3923" fmla="*/ 4061352 h 4702754"/>
              <a:gd name="connsiteX3924" fmla="*/ 2380499 w 13442696"/>
              <a:gd name="connsiteY3924" fmla="*/ 4045771 h 4702754"/>
              <a:gd name="connsiteX3925" fmla="*/ 2403210 w 13442696"/>
              <a:gd name="connsiteY3925" fmla="*/ 4040577 h 4702754"/>
              <a:gd name="connsiteX3926" fmla="*/ 2419727 w 13442696"/>
              <a:gd name="connsiteY3926" fmla="*/ 4048368 h 4702754"/>
              <a:gd name="connsiteX3927" fmla="*/ 2475471 w 13442696"/>
              <a:gd name="connsiteY3927" fmla="*/ 4035384 h 4702754"/>
              <a:gd name="connsiteX3928" fmla="*/ 2520893 w 13442696"/>
              <a:gd name="connsiteY3928" fmla="*/ 4040577 h 4702754"/>
              <a:gd name="connsiteX3929" fmla="*/ 2518828 w 13442696"/>
              <a:gd name="connsiteY3929" fmla="*/ 4035384 h 4702754"/>
              <a:gd name="connsiteX3930" fmla="*/ 2527086 w 13442696"/>
              <a:gd name="connsiteY3930" fmla="*/ 4027594 h 4702754"/>
              <a:gd name="connsiteX3931" fmla="*/ 2487859 w 13442696"/>
              <a:gd name="connsiteY3931" fmla="*/ 4030190 h 4702754"/>
              <a:gd name="connsiteX3932" fmla="*/ 2483730 w 13442696"/>
              <a:gd name="connsiteY3932" fmla="*/ 4019803 h 4702754"/>
              <a:gd name="connsiteX3933" fmla="*/ 2508505 w 13442696"/>
              <a:gd name="connsiteY3933" fmla="*/ 4019803 h 4702754"/>
              <a:gd name="connsiteX3934" fmla="*/ 2508505 w 13442696"/>
              <a:gd name="connsiteY3934" fmla="*/ 4006819 h 4702754"/>
              <a:gd name="connsiteX3935" fmla="*/ 2518828 w 13442696"/>
              <a:gd name="connsiteY3935" fmla="*/ 4006819 h 4702754"/>
              <a:gd name="connsiteX3936" fmla="*/ 2508505 w 13442696"/>
              <a:gd name="connsiteY3936" fmla="*/ 3996432 h 4702754"/>
              <a:gd name="connsiteX3937" fmla="*/ 2479600 w 13442696"/>
              <a:gd name="connsiteY3937" fmla="*/ 3996432 h 4702754"/>
              <a:gd name="connsiteX3938" fmla="*/ 2487859 w 13442696"/>
              <a:gd name="connsiteY3938" fmla="*/ 3986045 h 4702754"/>
              <a:gd name="connsiteX3939" fmla="*/ 2446567 w 13442696"/>
              <a:gd name="connsiteY3939" fmla="*/ 3965271 h 4702754"/>
              <a:gd name="connsiteX3940" fmla="*/ 2423856 w 13442696"/>
              <a:gd name="connsiteY3940" fmla="*/ 3967868 h 4702754"/>
              <a:gd name="connsiteX3941" fmla="*/ 2436243 w 13442696"/>
              <a:gd name="connsiteY3941" fmla="*/ 3962674 h 4702754"/>
              <a:gd name="connsiteX3942" fmla="*/ 2380499 w 13442696"/>
              <a:gd name="connsiteY3942" fmla="*/ 3954884 h 4702754"/>
              <a:gd name="connsiteX3943" fmla="*/ 2366047 w 13442696"/>
              <a:gd name="connsiteY3943" fmla="*/ 3962674 h 4702754"/>
              <a:gd name="connsiteX3944" fmla="*/ 2359853 w 13442696"/>
              <a:gd name="connsiteY3944" fmla="*/ 3960078 h 4702754"/>
              <a:gd name="connsiteX3945" fmla="*/ 2366047 w 13442696"/>
              <a:gd name="connsiteY3945" fmla="*/ 3952287 h 4702754"/>
              <a:gd name="connsiteX3946" fmla="*/ 2345400 w 13442696"/>
              <a:gd name="connsiteY3946" fmla="*/ 3952287 h 4702754"/>
              <a:gd name="connsiteX3947" fmla="*/ 2330948 w 13442696"/>
              <a:gd name="connsiteY3947" fmla="*/ 3962674 h 4702754"/>
              <a:gd name="connsiteX3948" fmla="*/ 2318561 w 13442696"/>
              <a:gd name="connsiteY3948" fmla="*/ 3967868 h 4702754"/>
              <a:gd name="connsiteX3949" fmla="*/ 2322690 w 13442696"/>
              <a:gd name="connsiteY3949" fmla="*/ 3957481 h 4702754"/>
              <a:gd name="connsiteX3950" fmla="*/ 2271074 w 13442696"/>
              <a:gd name="connsiteY3950" fmla="*/ 3947094 h 4702754"/>
              <a:gd name="connsiteX3951" fmla="*/ 2221524 w 13442696"/>
              <a:gd name="connsiteY3951" fmla="*/ 3965271 h 4702754"/>
              <a:gd name="connsiteX3952" fmla="*/ 2209136 w 13442696"/>
              <a:gd name="connsiteY3952" fmla="*/ 3960078 h 4702754"/>
              <a:gd name="connsiteX3953" fmla="*/ 2174038 w 13442696"/>
              <a:gd name="connsiteY3953" fmla="*/ 3978255 h 4702754"/>
              <a:gd name="connsiteX3954" fmla="*/ 2126551 w 13442696"/>
              <a:gd name="connsiteY3954" fmla="*/ 3975658 h 4702754"/>
              <a:gd name="connsiteX3955" fmla="*/ 2145133 w 13442696"/>
              <a:gd name="connsiteY3955" fmla="*/ 3973061 h 4702754"/>
              <a:gd name="connsiteX3956" fmla="*/ 2145133 w 13442696"/>
              <a:gd name="connsiteY3956" fmla="*/ 3970465 h 4702754"/>
              <a:gd name="connsiteX3957" fmla="*/ 2190554 w 13442696"/>
              <a:gd name="connsiteY3957" fmla="*/ 3960078 h 4702754"/>
              <a:gd name="connsiteX3958" fmla="*/ 2188490 w 13442696"/>
              <a:gd name="connsiteY3958" fmla="*/ 3958779 h 4702754"/>
              <a:gd name="connsiteX3959" fmla="*/ 2174991 w 13442696"/>
              <a:gd name="connsiteY3959" fmla="*/ 3950290 h 4702754"/>
              <a:gd name="connsiteX3960" fmla="*/ 2202942 w 13442696"/>
              <a:gd name="connsiteY3960" fmla="*/ 3939303 h 4702754"/>
              <a:gd name="connsiteX3961" fmla="*/ 2182296 w 13442696"/>
              <a:gd name="connsiteY3961" fmla="*/ 3923723 h 4702754"/>
              <a:gd name="connsiteX3962" fmla="*/ 2194684 w 13442696"/>
              <a:gd name="connsiteY3962" fmla="*/ 3915932 h 4702754"/>
              <a:gd name="connsiteX3963" fmla="*/ 2190554 w 13442696"/>
              <a:gd name="connsiteY3963" fmla="*/ 3921126 h 4702754"/>
              <a:gd name="connsiteX3964" fmla="*/ 2198813 w 13442696"/>
              <a:gd name="connsiteY3964" fmla="*/ 3926320 h 4702754"/>
              <a:gd name="connsiteX3965" fmla="*/ 2254557 w 13442696"/>
              <a:gd name="connsiteY3965" fmla="*/ 3915932 h 4702754"/>
              <a:gd name="connsiteX3966" fmla="*/ 2271074 w 13442696"/>
              <a:gd name="connsiteY3966" fmla="*/ 3918529 h 4702754"/>
              <a:gd name="connsiteX3967" fmla="*/ 2335077 w 13442696"/>
              <a:gd name="connsiteY3967" fmla="*/ 3902949 h 4702754"/>
              <a:gd name="connsiteX3968" fmla="*/ 2330948 w 13442696"/>
              <a:gd name="connsiteY3968" fmla="*/ 3900352 h 4702754"/>
              <a:gd name="connsiteX3969" fmla="*/ 2320625 w 13442696"/>
              <a:gd name="connsiteY3969" fmla="*/ 3897755 h 4702754"/>
              <a:gd name="connsiteX3970" fmla="*/ 2312366 w 13442696"/>
              <a:gd name="connsiteY3970" fmla="*/ 3892561 h 4702754"/>
              <a:gd name="connsiteX3971" fmla="*/ 2310302 w 13442696"/>
              <a:gd name="connsiteY3971" fmla="*/ 3892561 h 4702754"/>
              <a:gd name="connsiteX3972" fmla="*/ 2266945 w 13442696"/>
              <a:gd name="connsiteY3972" fmla="*/ 3879578 h 4702754"/>
              <a:gd name="connsiteX3973" fmla="*/ 2262816 w 13442696"/>
              <a:gd name="connsiteY3973" fmla="*/ 3869191 h 4702754"/>
              <a:gd name="connsiteX3974" fmla="*/ 2271074 w 13442696"/>
              <a:gd name="connsiteY3974" fmla="*/ 3866594 h 4702754"/>
              <a:gd name="connsiteX3975" fmla="*/ 2242170 w 13442696"/>
              <a:gd name="connsiteY3975" fmla="*/ 3858803 h 4702754"/>
              <a:gd name="connsiteX3976" fmla="*/ 2246299 w 13442696"/>
              <a:gd name="connsiteY3976" fmla="*/ 3856207 h 4702754"/>
              <a:gd name="connsiteX3977" fmla="*/ 2231847 w 13442696"/>
              <a:gd name="connsiteY3977" fmla="*/ 3851013 h 4702754"/>
              <a:gd name="connsiteX3978" fmla="*/ 2217394 w 13442696"/>
              <a:gd name="connsiteY3978" fmla="*/ 3856207 h 4702754"/>
              <a:gd name="connsiteX3979" fmla="*/ 2229782 w 13442696"/>
              <a:gd name="connsiteY3979" fmla="*/ 3858803 h 4702754"/>
              <a:gd name="connsiteX3980" fmla="*/ 2202942 w 13442696"/>
              <a:gd name="connsiteY3980" fmla="*/ 3863997 h 4702754"/>
              <a:gd name="connsiteX3981" fmla="*/ 2229782 w 13442696"/>
              <a:gd name="connsiteY3981" fmla="*/ 3869191 h 4702754"/>
              <a:gd name="connsiteX3982" fmla="*/ 2194684 w 13442696"/>
              <a:gd name="connsiteY3982" fmla="*/ 3889965 h 4702754"/>
              <a:gd name="connsiteX3983" fmla="*/ 2186425 w 13442696"/>
              <a:gd name="connsiteY3983" fmla="*/ 3889965 h 4702754"/>
              <a:gd name="connsiteX3984" fmla="*/ 2174038 w 13442696"/>
              <a:gd name="connsiteY3984" fmla="*/ 3902949 h 4702754"/>
              <a:gd name="connsiteX3985" fmla="*/ 2159585 w 13442696"/>
              <a:gd name="connsiteY3985" fmla="*/ 3895158 h 4702754"/>
              <a:gd name="connsiteX3986" fmla="*/ 2194684 w 13442696"/>
              <a:gd name="connsiteY3986" fmla="*/ 3869191 h 4702754"/>
              <a:gd name="connsiteX3987" fmla="*/ 2178167 w 13442696"/>
              <a:gd name="connsiteY3987" fmla="*/ 3866594 h 4702754"/>
              <a:gd name="connsiteX3988" fmla="*/ 2178167 w 13442696"/>
              <a:gd name="connsiteY3988" fmla="*/ 3874384 h 4702754"/>
              <a:gd name="connsiteX3989" fmla="*/ 2159585 w 13442696"/>
              <a:gd name="connsiteY3989" fmla="*/ 3861400 h 4702754"/>
              <a:gd name="connsiteX3990" fmla="*/ 2126551 w 13442696"/>
              <a:gd name="connsiteY3990" fmla="*/ 3874384 h 4702754"/>
              <a:gd name="connsiteX3991" fmla="*/ 2126551 w 13442696"/>
              <a:gd name="connsiteY3991" fmla="*/ 3876981 h 4702754"/>
              <a:gd name="connsiteX3992" fmla="*/ 2145133 w 13442696"/>
              <a:gd name="connsiteY3992" fmla="*/ 3876981 h 4702754"/>
              <a:gd name="connsiteX3993" fmla="*/ 2083195 w 13442696"/>
              <a:gd name="connsiteY3993" fmla="*/ 3905545 h 4702754"/>
              <a:gd name="connsiteX3994" fmla="*/ 2122422 w 13442696"/>
              <a:gd name="connsiteY3994" fmla="*/ 3879578 h 4702754"/>
              <a:gd name="connsiteX3995" fmla="*/ 2110035 w 13442696"/>
              <a:gd name="connsiteY3995" fmla="*/ 3879578 h 4702754"/>
              <a:gd name="connsiteX3996" fmla="*/ 2126551 w 13442696"/>
              <a:gd name="connsiteY3996" fmla="*/ 3861400 h 4702754"/>
              <a:gd name="connsiteX3997" fmla="*/ 2118293 w 13442696"/>
              <a:gd name="connsiteY3997" fmla="*/ 3856207 h 4702754"/>
              <a:gd name="connsiteX3998" fmla="*/ 2147198 w 13442696"/>
              <a:gd name="connsiteY3998" fmla="*/ 3851013 h 4702754"/>
              <a:gd name="connsiteX3999" fmla="*/ 2153391 w 13442696"/>
              <a:gd name="connsiteY3999" fmla="*/ 3853610 h 4702754"/>
              <a:gd name="connsiteX4000" fmla="*/ 2159585 w 13442696"/>
              <a:gd name="connsiteY4000" fmla="*/ 3851013 h 4702754"/>
              <a:gd name="connsiteX4001" fmla="*/ 2217394 w 13442696"/>
              <a:gd name="connsiteY4001" fmla="*/ 3827642 h 4702754"/>
              <a:gd name="connsiteX4002" fmla="*/ 2238040 w 13442696"/>
              <a:gd name="connsiteY4002" fmla="*/ 3822449 h 4702754"/>
              <a:gd name="connsiteX4003" fmla="*/ 2196748 w 13442696"/>
              <a:gd name="connsiteY4003" fmla="*/ 3814658 h 4702754"/>
              <a:gd name="connsiteX4004" fmla="*/ 2126551 w 13442696"/>
              <a:gd name="connsiteY4004" fmla="*/ 3809465 h 4702754"/>
              <a:gd name="connsiteX4005" fmla="*/ 2157521 w 13442696"/>
              <a:gd name="connsiteY4005" fmla="*/ 3799078 h 4702754"/>
              <a:gd name="connsiteX4006" fmla="*/ 2147198 w 13442696"/>
              <a:gd name="connsiteY4006" fmla="*/ 3809465 h 4702754"/>
              <a:gd name="connsiteX4007" fmla="*/ 2186425 w 13442696"/>
              <a:gd name="connsiteY4007" fmla="*/ 3812062 h 4702754"/>
              <a:gd name="connsiteX4008" fmla="*/ 2223588 w 13442696"/>
              <a:gd name="connsiteY4008" fmla="*/ 3801674 h 4702754"/>
              <a:gd name="connsiteX4009" fmla="*/ 2231847 w 13442696"/>
              <a:gd name="connsiteY4009" fmla="*/ 3788691 h 4702754"/>
              <a:gd name="connsiteX4010" fmla="*/ 2202942 w 13442696"/>
              <a:gd name="connsiteY4010" fmla="*/ 3791287 h 4702754"/>
              <a:gd name="connsiteX4011" fmla="*/ 2258687 w 13442696"/>
              <a:gd name="connsiteY4011" fmla="*/ 3770513 h 4702754"/>
              <a:gd name="connsiteX4012" fmla="*/ 2258687 w 13442696"/>
              <a:gd name="connsiteY4012" fmla="*/ 3775707 h 4702754"/>
              <a:gd name="connsiteX4013" fmla="*/ 2231847 w 13442696"/>
              <a:gd name="connsiteY4013" fmla="*/ 3780900 h 4702754"/>
              <a:gd name="connsiteX4014" fmla="*/ 2254557 w 13442696"/>
              <a:gd name="connsiteY4014" fmla="*/ 3793884 h 4702754"/>
              <a:gd name="connsiteX4015" fmla="*/ 2271074 w 13442696"/>
              <a:gd name="connsiteY4015" fmla="*/ 3793884 h 4702754"/>
              <a:gd name="connsiteX4016" fmla="*/ 2281397 w 13442696"/>
              <a:gd name="connsiteY4016" fmla="*/ 3783497 h 4702754"/>
              <a:gd name="connsiteX4017" fmla="*/ 2283462 w 13442696"/>
              <a:gd name="connsiteY4017" fmla="*/ 3783497 h 4702754"/>
              <a:gd name="connsiteX4018" fmla="*/ 2318561 w 13442696"/>
              <a:gd name="connsiteY4018" fmla="*/ 3773110 h 4702754"/>
              <a:gd name="connsiteX4019" fmla="*/ 2322690 w 13442696"/>
              <a:gd name="connsiteY4019" fmla="*/ 3775707 h 4702754"/>
              <a:gd name="connsiteX4020" fmla="*/ 2326819 w 13442696"/>
              <a:gd name="connsiteY4020" fmla="*/ 3773110 h 4702754"/>
              <a:gd name="connsiteX4021" fmla="*/ 2306173 w 13442696"/>
              <a:gd name="connsiteY4021" fmla="*/ 3762723 h 4702754"/>
              <a:gd name="connsiteX4022" fmla="*/ 2308237 w 13442696"/>
              <a:gd name="connsiteY4022" fmla="*/ 3760126 h 4702754"/>
              <a:gd name="connsiteX4023" fmla="*/ 2322690 w 13442696"/>
              <a:gd name="connsiteY4023" fmla="*/ 3754933 h 4702754"/>
              <a:gd name="connsiteX4024" fmla="*/ 2336626 w 13442696"/>
              <a:gd name="connsiteY4024" fmla="*/ 3750713 h 4702754"/>
              <a:gd name="connsiteX4025" fmla="*/ 2346901 w 13442696"/>
              <a:gd name="connsiteY4025" fmla="*/ 3744866 h 4702754"/>
              <a:gd name="connsiteX4026" fmla="*/ 2399080 w 13442696"/>
              <a:gd name="connsiteY4026" fmla="*/ 3723771 h 4702754"/>
              <a:gd name="connsiteX4027" fmla="*/ 2401145 w 13442696"/>
              <a:gd name="connsiteY4027" fmla="*/ 3726368 h 4702754"/>
              <a:gd name="connsiteX4028" fmla="*/ 2442437 w 13442696"/>
              <a:gd name="connsiteY4028" fmla="*/ 3715981 h 4702754"/>
              <a:gd name="connsiteX4029" fmla="*/ 2475471 w 13442696"/>
              <a:gd name="connsiteY4029" fmla="*/ 3715981 h 4702754"/>
              <a:gd name="connsiteX4030" fmla="*/ 2483730 w 13442696"/>
              <a:gd name="connsiteY4030" fmla="*/ 3710787 h 4702754"/>
              <a:gd name="connsiteX4031" fmla="*/ 2434179 w 13442696"/>
              <a:gd name="connsiteY4031" fmla="*/ 3708191 h 4702754"/>
              <a:gd name="connsiteX4032" fmla="*/ 2390822 w 13442696"/>
              <a:gd name="connsiteY4032" fmla="*/ 3695207 h 4702754"/>
              <a:gd name="connsiteX4033" fmla="*/ 2345400 w 13442696"/>
              <a:gd name="connsiteY4033" fmla="*/ 3695207 h 4702754"/>
              <a:gd name="connsiteX4034" fmla="*/ 2306173 w 13442696"/>
              <a:gd name="connsiteY4034" fmla="*/ 3715981 h 4702754"/>
              <a:gd name="connsiteX4035" fmla="*/ 2322690 w 13442696"/>
              <a:gd name="connsiteY4035" fmla="*/ 3700400 h 4702754"/>
              <a:gd name="connsiteX4036" fmla="*/ 2295850 w 13442696"/>
              <a:gd name="connsiteY4036" fmla="*/ 3700400 h 4702754"/>
              <a:gd name="connsiteX4037" fmla="*/ 2262816 w 13442696"/>
              <a:gd name="connsiteY4037" fmla="*/ 3713384 h 4702754"/>
              <a:gd name="connsiteX4038" fmla="*/ 2221524 w 13442696"/>
              <a:gd name="connsiteY4038" fmla="*/ 3721175 h 4702754"/>
              <a:gd name="connsiteX4039" fmla="*/ 2217394 w 13442696"/>
              <a:gd name="connsiteY4039" fmla="*/ 3723771 h 4702754"/>
              <a:gd name="connsiteX4040" fmla="*/ 2231847 w 13442696"/>
              <a:gd name="connsiteY4040" fmla="*/ 3731562 h 4702754"/>
              <a:gd name="connsiteX4041" fmla="*/ 2223588 w 13442696"/>
              <a:gd name="connsiteY4041" fmla="*/ 3731562 h 4702754"/>
              <a:gd name="connsiteX4042" fmla="*/ 2190554 w 13442696"/>
              <a:gd name="connsiteY4042" fmla="*/ 3749739 h 4702754"/>
              <a:gd name="connsiteX4043" fmla="*/ 2186425 w 13442696"/>
              <a:gd name="connsiteY4043" fmla="*/ 3741949 h 4702754"/>
              <a:gd name="connsiteX4044" fmla="*/ 2147198 w 13442696"/>
              <a:gd name="connsiteY4044" fmla="*/ 3747142 h 4702754"/>
              <a:gd name="connsiteX4045" fmla="*/ 2165779 w 13442696"/>
              <a:gd name="connsiteY4045" fmla="*/ 3754933 h 4702754"/>
              <a:gd name="connsiteX4046" fmla="*/ 2174038 w 13442696"/>
              <a:gd name="connsiteY4046" fmla="*/ 3760126 h 4702754"/>
              <a:gd name="connsiteX4047" fmla="*/ 2174038 w 13442696"/>
              <a:gd name="connsiteY4047" fmla="*/ 3762723 h 4702754"/>
              <a:gd name="connsiteX4048" fmla="*/ 2126551 w 13442696"/>
              <a:gd name="connsiteY4048" fmla="*/ 3767916 h 4702754"/>
              <a:gd name="connsiteX4049" fmla="*/ 2147198 w 13442696"/>
              <a:gd name="connsiteY4049" fmla="*/ 3780900 h 4702754"/>
              <a:gd name="connsiteX4050" fmla="*/ 2147198 w 13442696"/>
              <a:gd name="connsiteY4050" fmla="*/ 3783497 h 4702754"/>
              <a:gd name="connsiteX4051" fmla="*/ 2114164 w 13442696"/>
              <a:gd name="connsiteY4051" fmla="*/ 3780900 h 4702754"/>
              <a:gd name="connsiteX4052" fmla="*/ 2105905 w 13442696"/>
              <a:gd name="connsiteY4052" fmla="*/ 3780900 h 4702754"/>
              <a:gd name="connsiteX4053" fmla="*/ 2095582 w 13442696"/>
              <a:gd name="connsiteY4053" fmla="*/ 3796481 h 4702754"/>
              <a:gd name="connsiteX4054" fmla="*/ 2068742 w 13442696"/>
              <a:gd name="connsiteY4054" fmla="*/ 3804271 h 4702754"/>
              <a:gd name="connsiteX4055" fmla="*/ 2050161 w 13442696"/>
              <a:gd name="connsiteY4055" fmla="*/ 3804271 h 4702754"/>
              <a:gd name="connsiteX4056" fmla="*/ 2050161 w 13442696"/>
              <a:gd name="connsiteY4056" fmla="*/ 3801674 h 4702754"/>
              <a:gd name="connsiteX4057" fmla="*/ 2062548 w 13442696"/>
              <a:gd name="connsiteY4057" fmla="*/ 3780900 h 4702754"/>
              <a:gd name="connsiteX4058" fmla="*/ 2033644 w 13442696"/>
              <a:gd name="connsiteY4058" fmla="*/ 3786094 h 4702754"/>
              <a:gd name="connsiteX4059" fmla="*/ 2029514 w 13442696"/>
              <a:gd name="connsiteY4059" fmla="*/ 3780900 h 4702754"/>
              <a:gd name="connsiteX4060" fmla="*/ 2054290 w 13442696"/>
              <a:gd name="connsiteY4060" fmla="*/ 3778303 h 4702754"/>
              <a:gd name="connsiteX4061" fmla="*/ 2070807 w 13442696"/>
              <a:gd name="connsiteY4061" fmla="*/ 3757529 h 4702754"/>
              <a:gd name="connsiteX4062" fmla="*/ 2050161 w 13442696"/>
              <a:gd name="connsiteY4062" fmla="*/ 3752336 h 4702754"/>
              <a:gd name="connsiteX4063" fmla="*/ 2070807 w 13442696"/>
              <a:gd name="connsiteY4063" fmla="*/ 3744545 h 4702754"/>
              <a:gd name="connsiteX4064" fmla="*/ 2068742 w 13442696"/>
              <a:gd name="connsiteY4064" fmla="*/ 3741949 h 4702754"/>
              <a:gd name="connsiteX4065" fmla="*/ 2132745 w 13442696"/>
              <a:gd name="connsiteY4065" fmla="*/ 3723771 h 4702754"/>
              <a:gd name="connsiteX4066" fmla="*/ 2138939 w 13442696"/>
              <a:gd name="connsiteY4066" fmla="*/ 3726368 h 4702754"/>
              <a:gd name="connsiteX4067" fmla="*/ 2190554 w 13442696"/>
              <a:gd name="connsiteY4067" fmla="*/ 3721175 h 4702754"/>
              <a:gd name="connsiteX4068" fmla="*/ 2186425 w 13442696"/>
              <a:gd name="connsiteY4068" fmla="*/ 3726368 h 4702754"/>
              <a:gd name="connsiteX4069" fmla="*/ 2190554 w 13442696"/>
              <a:gd name="connsiteY4069" fmla="*/ 3728965 h 4702754"/>
              <a:gd name="connsiteX4070" fmla="*/ 2202942 w 13442696"/>
              <a:gd name="connsiteY4070" fmla="*/ 3721175 h 4702754"/>
              <a:gd name="connsiteX4071" fmla="*/ 2190554 w 13442696"/>
              <a:gd name="connsiteY4071" fmla="*/ 3713384 h 4702754"/>
              <a:gd name="connsiteX4072" fmla="*/ 2209136 w 13442696"/>
              <a:gd name="connsiteY4072" fmla="*/ 3700400 h 4702754"/>
              <a:gd name="connsiteX4073" fmla="*/ 2188490 w 13442696"/>
              <a:gd name="connsiteY4073" fmla="*/ 3692610 h 4702754"/>
              <a:gd name="connsiteX4074" fmla="*/ 2202942 w 13442696"/>
              <a:gd name="connsiteY4074" fmla="*/ 3687416 h 4702754"/>
              <a:gd name="connsiteX4075" fmla="*/ 2211201 w 13442696"/>
              <a:gd name="connsiteY4075" fmla="*/ 3692610 h 4702754"/>
              <a:gd name="connsiteX4076" fmla="*/ 2229782 w 13442696"/>
              <a:gd name="connsiteY4076" fmla="*/ 3671836 h 4702754"/>
              <a:gd name="connsiteX4077" fmla="*/ 2223588 w 13442696"/>
              <a:gd name="connsiteY4077" fmla="*/ 3661449 h 4702754"/>
              <a:gd name="connsiteX4078" fmla="*/ 2223588 w 13442696"/>
              <a:gd name="connsiteY4078" fmla="*/ 3653658 h 4702754"/>
              <a:gd name="connsiteX4079" fmla="*/ 2246299 w 13442696"/>
              <a:gd name="connsiteY4079" fmla="*/ 3661449 h 4702754"/>
              <a:gd name="connsiteX4080" fmla="*/ 2254557 w 13442696"/>
              <a:gd name="connsiteY4080" fmla="*/ 3661449 h 4702754"/>
              <a:gd name="connsiteX4081" fmla="*/ 2258687 w 13442696"/>
              <a:gd name="connsiteY4081" fmla="*/ 3653658 h 4702754"/>
              <a:gd name="connsiteX4082" fmla="*/ 2258687 w 13442696"/>
              <a:gd name="connsiteY4082" fmla="*/ 3658852 h 4702754"/>
              <a:gd name="connsiteX4083" fmla="*/ 2281397 w 13442696"/>
              <a:gd name="connsiteY4083" fmla="*/ 3653658 h 4702754"/>
              <a:gd name="connsiteX4084" fmla="*/ 2277268 w 13442696"/>
              <a:gd name="connsiteY4084" fmla="*/ 3651062 h 4702754"/>
              <a:gd name="connsiteX4085" fmla="*/ 2283462 w 13442696"/>
              <a:gd name="connsiteY4085" fmla="*/ 3651062 h 4702754"/>
              <a:gd name="connsiteX4086" fmla="*/ 2287591 w 13442696"/>
              <a:gd name="connsiteY4086" fmla="*/ 3653658 h 4702754"/>
              <a:gd name="connsiteX4087" fmla="*/ 2306173 w 13442696"/>
              <a:gd name="connsiteY4087" fmla="*/ 3643271 h 4702754"/>
              <a:gd name="connsiteX4088" fmla="*/ 2330948 w 13442696"/>
              <a:gd name="connsiteY4088" fmla="*/ 3643271 h 4702754"/>
              <a:gd name="connsiteX4089" fmla="*/ 2316496 w 13442696"/>
              <a:gd name="connsiteY4089" fmla="*/ 3635481 h 4702754"/>
              <a:gd name="connsiteX4090" fmla="*/ 2335077 w 13442696"/>
              <a:gd name="connsiteY4090" fmla="*/ 3630287 h 4702754"/>
              <a:gd name="connsiteX4091" fmla="*/ 2341271 w 13442696"/>
              <a:gd name="connsiteY4091" fmla="*/ 3625094 h 4702754"/>
              <a:gd name="connsiteX4092" fmla="*/ 2337142 w 13442696"/>
              <a:gd name="connsiteY4092" fmla="*/ 3622497 h 4702754"/>
              <a:gd name="connsiteX4093" fmla="*/ 2330948 w 13442696"/>
              <a:gd name="connsiteY4093" fmla="*/ 3619900 h 4702754"/>
              <a:gd name="connsiteX4094" fmla="*/ 2339206 w 13442696"/>
              <a:gd name="connsiteY4094" fmla="*/ 3612110 h 4702754"/>
              <a:gd name="connsiteX4095" fmla="*/ 2345400 w 13442696"/>
              <a:gd name="connsiteY4095" fmla="*/ 3617304 h 4702754"/>
              <a:gd name="connsiteX4096" fmla="*/ 2347465 w 13442696"/>
              <a:gd name="connsiteY4096" fmla="*/ 3619900 h 4702754"/>
              <a:gd name="connsiteX4097" fmla="*/ 2407339 w 13442696"/>
              <a:gd name="connsiteY4097" fmla="*/ 3606917 h 4702754"/>
              <a:gd name="connsiteX4098" fmla="*/ 2423856 w 13442696"/>
              <a:gd name="connsiteY4098" fmla="*/ 3606917 h 4702754"/>
              <a:gd name="connsiteX4099" fmla="*/ 2415597 w 13442696"/>
              <a:gd name="connsiteY4099" fmla="*/ 3609513 h 4702754"/>
              <a:gd name="connsiteX4100" fmla="*/ 2436243 w 13442696"/>
              <a:gd name="connsiteY4100" fmla="*/ 3614707 h 4702754"/>
              <a:gd name="connsiteX4101" fmla="*/ 2423856 w 13442696"/>
              <a:gd name="connsiteY4101" fmla="*/ 3619900 h 4702754"/>
              <a:gd name="connsiteX4102" fmla="*/ 2454825 w 13442696"/>
              <a:gd name="connsiteY4102" fmla="*/ 3632884 h 4702754"/>
              <a:gd name="connsiteX4103" fmla="*/ 2434179 w 13442696"/>
              <a:gd name="connsiteY4103" fmla="*/ 3638078 h 4702754"/>
              <a:gd name="connsiteX4104" fmla="*/ 2440373 w 13442696"/>
              <a:gd name="connsiteY4104" fmla="*/ 3643271 h 4702754"/>
              <a:gd name="connsiteX4105" fmla="*/ 2467213 w 13442696"/>
              <a:gd name="connsiteY4105" fmla="*/ 3643271 h 4702754"/>
              <a:gd name="connsiteX4106" fmla="*/ 2467213 w 13442696"/>
              <a:gd name="connsiteY4106" fmla="*/ 3630287 h 4702754"/>
              <a:gd name="connsiteX4107" fmla="*/ 2487859 w 13442696"/>
              <a:gd name="connsiteY4107" fmla="*/ 3622497 h 4702754"/>
              <a:gd name="connsiteX4108" fmla="*/ 2555991 w 13442696"/>
              <a:gd name="connsiteY4108" fmla="*/ 3617304 h 4702754"/>
              <a:gd name="connsiteX4109" fmla="*/ 2551862 w 13442696"/>
              <a:gd name="connsiteY4109" fmla="*/ 3606917 h 4702754"/>
              <a:gd name="connsiteX4110" fmla="*/ 2518828 w 13442696"/>
              <a:gd name="connsiteY4110" fmla="*/ 3609513 h 4702754"/>
              <a:gd name="connsiteX4111" fmla="*/ 2465148 w 13442696"/>
              <a:gd name="connsiteY4111" fmla="*/ 3599126 h 4702754"/>
              <a:gd name="connsiteX4112" fmla="*/ 2454825 w 13442696"/>
              <a:gd name="connsiteY4112" fmla="*/ 3586142 h 4702754"/>
              <a:gd name="connsiteX4113" fmla="*/ 2407339 w 13442696"/>
              <a:gd name="connsiteY4113" fmla="*/ 3593933 h 4702754"/>
              <a:gd name="connsiteX4114" fmla="*/ 2390822 w 13442696"/>
              <a:gd name="connsiteY4114" fmla="*/ 3586142 h 4702754"/>
              <a:gd name="connsiteX4115" fmla="*/ 2407339 w 13442696"/>
              <a:gd name="connsiteY4115" fmla="*/ 3586142 h 4702754"/>
              <a:gd name="connsiteX4116" fmla="*/ 2415597 w 13442696"/>
              <a:gd name="connsiteY4116" fmla="*/ 3586142 h 4702754"/>
              <a:gd name="connsiteX4117" fmla="*/ 2411468 w 13442696"/>
              <a:gd name="connsiteY4117" fmla="*/ 3578352 h 4702754"/>
              <a:gd name="connsiteX4118" fmla="*/ 2450696 w 13442696"/>
              <a:gd name="connsiteY4118" fmla="*/ 3586142 h 4702754"/>
              <a:gd name="connsiteX4119" fmla="*/ 2442437 w 13442696"/>
              <a:gd name="connsiteY4119" fmla="*/ 3573159 h 4702754"/>
              <a:gd name="connsiteX4120" fmla="*/ 2386692 w 13442696"/>
              <a:gd name="connsiteY4120" fmla="*/ 3567965 h 4702754"/>
              <a:gd name="connsiteX4121" fmla="*/ 2378434 w 13442696"/>
              <a:gd name="connsiteY4121" fmla="*/ 3562771 h 4702754"/>
              <a:gd name="connsiteX4122" fmla="*/ 2347465 w 13442696"/>
              <a:gd name="connsiteY4122" fmla="*/ 3560175 h 4702754"/>
              <a:gd name="connsiteX4123" fmla="*/ 2335077 w 13442696"/>
              <a:gd name="connsiteY4123" fmla="*/ 3562771 h 4702754"/>
              <a:gd name="connsiteX4124" fmla="*/ 2322690 w 13442696"/>
              <a:gd name="connsiteY4124" fmla="*/ 3578352 h 4702754"/>
              <a:gd name="connsiteX4125" fmla="*/ 2293785 w 13442696"/>
              <a:gd name="connsiteY4125" fmla="*/ 3575755 h 4702754"/>
              <a:gd name="connsiteX4126" fmla="*/ 2295850 w 13442696"/>
              <a:gd name="connsiteY4126" fmla="*/ 3570562 h 4702754"/>
              <a:gd name="connsiteX4127" fmla="*/ 2318561 w 13442696"/>
              <a:gd name="connsiteY4127" fmla="*/ 3565368 h 4702754"/>
              <a:gd name="connsiteX4128" fmla="*/ 2320625 w 13442696"/>
              <a:gd name="connsiteY4128" fmla="*/ 3562771 h 4702754"/>
              <a:gd name="connsiteX4129" fmla="*/ 2308237 w 13442696"/>
              <a:gd name="connsiteY4129" fmla="*/ 3557578 h 4702754"/>
              <a:gd name="connsiteX4130" fmla="*/ 2271074 w 13442696"/>
              <a:gd name="connsiteY4130" fmla="*/ 3565368 h 4702754"/>
              <a:gd name="connsiteX4131" fmla="*/ 2295850 w 13442696"/>
              <a:gd name="connsiteY4131" fmla="*/ 3570562 h 4702754"/>
              <a:gd name="connsiteX4132" fmla="*/ 2275203 w 13442696"/>
              <a:gd name="connsiteY4132" fmla="*/ 3570562 h 4702754"/>
              <a:gd name="connsiteX4133" fmla="*/ 2258687 w 13442696"/>
              <a:gd name="connsiteY4133" fmla="*/ 3562771 h 4702754"/>
              <a:gd name="connsiteX4134" fmla="*/ 2217394 w 13442696"/>
              <a:gd name="connsiteY4134" fmla="*/ 3565368 h 4702754"/>
              <a:gd name="connsiteX4135" fmla="*/ 2190554 w 13442696"/>
              <a:gd name="connsiteY4135" fmla="*/ 3586142 h 4702754"/>
              <a:gd name="connsiteX4136" fmla="*/ 2178167 w 13442696"/>
              <a:gd name="connsiteY4136" fmla="*/ 3578352 h 4702754"/>
              <a:gd name="connsiteX4137" fmla="*/ 2190554 w 13442696"/>
              <a:gd name="connsiteY4137" fmla="*/ 3570562 h 4702754"/>
              <a:gd name="connsiteX4138" fmla="*/ 2134810 w 13442696"/>
              <a:gd name="connsiteY4138" fmla="*/ 3567965 h 4702754"/>
              <a:gd name="connsiteX4139" fmla="*/ 2120358 w 13442696"/>
              <a:gd name="connsiteY4139" fmla="*/ 3573159 h 4702754"/>
              <a:gd name="connsiteX4140" fmla="*/ 2132745 w 13442696"/>
              <a:gd name="connsiteY4140" fmla="*/ 3560175 h 4702754"/>
              <a:gd name="connsiteX4141" fmla="*/ 2136875 w 13442696"/>
              <a:gd name="connsiteY4141" fmla="*/ 3565368 h 4702754"/>
              <a:gd name="connsiteX4142" fmla="*/ 2141004 w 13442696"/>
              <a:gd name="connsiteY4142" fmla="*/ 3567965 h 4702754"/>
              <a:gd name="connsiteX4143" fmla="*/ 2186425 w 13442696"/>
              <a:gd name="connsiteY4143" fmla="*/ 3565368 h 4702754"/>
              <a:gd name="connsiteX4144" fmla="*/ 2186425 w 13442696"/>
              <a:gd name="connsiteY4144" fmla="*/ 3554981 h 4702754"/>
              <a:gd name="connsiteX4145" fmla="*/ 2184361 w 13442696"/>
              <a:gd name="connsiteY4145" fmla="*/ 3552384 h 4702754"/>
              <a:gd name="connsiteX4146" fmla="*/ 2217394 w 13442696"/>
              <a:gd name="connsiteY4146" fmla="*/ 3547191 h 4702754"/>
              <a:gd name="connsiteX4147" fmla="*/ 2190554 w 13442696"/>
              <a:gd name="connsiteY4147" fmla="*/ 3536804 h 4702754"/>
              <a:gd name="connsiteX4148" fmla="*/ 2182296 w 13442696"/>
              <a:gd name="connsiteY4148" fmla="*/ 3541997 h 4702754"/>
              <a:gd name="connsiteX4149" fmla="*/ 2174038 w 13442696"/>
              <a:gd name="connsiteY4149" fmla="*/ 3536804 h 4702754"/>
              <a:gd name="connsiteX4150" fmla="*/ 2176102 w 13442696"/>
              <a:gd name="connsiteY4150" fmla="*/ 3534207 h 4702754"/>
              <a:gd name="connsiteX4151" fmla="*/ 2186425 w 13442696"/>
              <a:gd name="connsiteY4151" fmla="*/ 3534207 h 4702754"/>
              <a:gd name="connsiteX4152" fmla="*/ 2169908 w 13442696"/>
              <a:gd name="connsiteY4152" fmla="*/ 3526417 h 4702754"/>
              <a:gd name="connsiteX4153" fmla="*/ 2138939 w 13442696"/>
              <a:gd name="connsiteY4153" fmla="*/ 3529013 h 4702754"/>
              <a:gd name="connsiteX4154" fmla="*/ 2134810 w 13442696"/>
              <a:gd name="connsiteY4154" fmla="*/ 3529013 h 4702754"/>
              <a:gd name="connsiteX4155" fmla="*/ 2134810 w 13442696"/>
              <a:gd name="connsiteY4155" fmla="*/ 3500449 h 4702754"/>
              <a:gd name="connsiteX4156" fmla="*/ 2157521 w 13442696"/>
              <a:gd name="connsiteY4156" fmla="*/ 3500449 h 4702754"/>
              <a:gd name="connsiteX4157" fmla="*/ 2169908 w 13442696"/>
              <a:gd name="connsiteY4157" fmla="*/ 3492659 h 4702754"/>
              <a:gd name="connsiteX4158" fmla="*/ 2198813 w 13442696"/>
              <a:gd name="connsiteY4158" fmla="*/ 3490062 h 4702754"/>
              <a:gd name="connsiteX4159" fmla="*/ 2198813 w 13442696"/>
              <a:gd name="connsiteY4159" fmla="*/ 3487465 h 4702754"/>
              <a:gd name="connsiteX4160" fmla="*/ 2231847 w 13442696"/>
              <a:gd name="connsiteY4160" fmla="*/ 3482271 h 4702754"/>
              <a:gd name="connsiteX4161" fmla="*/ 2227717 w 13442696"/>
              <a:gd name="connsiteY4161" fmla="*/ 3479675 h 4702754"/>
              <a:gd name="connsiteX4162" fmla="*/ 2147198 w 13442696"/>
              <a:gd name="connsiteY4162" fmla="*/ 3458901 h 4702754"/>
              <a:gd name="connsiteX4163" fmla="*/ 2144101 w 13442696"/>
              <a:gd name="connsiteY4163" fmla="*/ 3457278 h 4702754"/>
              <a:gd name="connsiteX4164" fmla="*/ 2122603 w 13442696"/>
              <a:gd name="connsiteY4164" fmla="*/ 3446011 h 4702754"/>
              <a:gd name="connsiteX4165" fmla="*/ 2145133 w 13442696"/>
              <a:gd name="connsiteY4165" fmla="*/ 3432933 h 4702754"/>
              <a:gd name="connsiteX4166" fmla="*/ 2174038 w 13442696"/>
              <a:gd name="connsiteY4166" fmla="*/ 3435530 h 4702754"/>
              <a:gd name="connsiteX4167" fmla="*/ 2182296 w 13442696"/>
              <a:gd name="connsiteY4167" fmla="*/ 3430336 h 4702754"/>
              <a:gd name="connsiteX4168" fmla="*/ 2174038 w 13442696"/>
              <a:gd name="connsiteY4168" fmla="*/ 3427739 h 4702754"/>
              <a:gd name="connsiteX4169" fmla="*/ 2209136 w 13442696"/>
              <a:gd name="connsiteY4169" fmla="*/ 3419949 h 4702754"/>
              <a:gd name="connsiteX4170" fmla="*/ 2186425 w 13442696"/>
              <a:gd name="connsiteY4170" fmla="*/ 3414755 h 4702754"/>
              <a:gd name="connsiteX4171" fmla="*/ 2198813 w 13442696"/>
              <a:gd name="connsiteY4171" fmla="*/ 3406965 h 4702754"/>
              <a:gd name="connsiteX4172" fmla="*/ 2198813 w 13442696"/>
              <a:gd name="connsiteY4172" fmla="*/ 3393981 h 4702754"/>
              <a:gd name="connsiteX4173" fmla="*/ 2165779 w 13442696"/>
              <a:gd name="connsiteY4173" fmla="*/ 3386191 h 4702754"/>
              <a:gd name="connsiteX4174" fmla="*/ 2182296 w 13442696"/>
              <a:gd name="connsiteY4174" fmla="*/ 3375804 h 4702754"/>
              <a:gd name="connsiteX4175" fmla="*/ 2138939 w 13442696"/>
              <a:gd name="connsiteY4175" fmla="*/ 3360223 h 4702754"/>
              <a:gd name="connsiteX4176" fmla="*/ 2138939 w 13442696"/>
              <a:gd name="connsiteY4176" fmla="*/ 3336852 h 4702754"/>
              <a:gd name="connsiteX4177" fmla="*/ 2159585 w 13442696"/>
              <a:gd name="connsiteY4177" fmla="*/ 3331659 h 4702754"/>
              <a:gd name="connsiteX4178" fmla="*/ 2159585 w 13442696"/>
              <a:gd name="connsiteY4178" fmla="*/ 3316078 h 4702754"/>
              <a:gd name="connsiteX4179" fmla="*/ 2169908 w 13442696"/>
              <a:gd name="connsiteY4179" fmla="*/ 3313481 h 4702754"/>
              <a:gd name="connsiteX4180" fmla="*/ 2138939 w 13442696"/>
              <a:gd name="connsiteY4180" fmla="*/ 3305691 h 4702754"/>
              <a:gd name="connsiteX4181" fmla="*/ 2153391 w 13442696"/>
              <a:gd name="connsiteY4181" fmla="*/ 3300497 h 4702754"/>
              <a:gd name="connsiteX4182" fmla="*/ 2202942 w 13442696"/>
              <a:gd name="connsiteY4182" fmla="*/ 3305691 h 4702754"/>
              <a:gd name="connsiteX4183" fmla="*/ 2217394 w 13442696"/>
              <a:gd name="connsiteY4183" fmla="*/ 3305691 h 4702754"/>
              <a:gd name="connsiteX4184" fmla="*/ 2217394 w 13442696"/>
              <a:gd name="connsiteY4184" fmla="*/ 3295304 h 4702754"/>
              <a:gd name="connsiteX4185" fmla="*/ 2223588 w 13442696"/>
              <a:gd name="connsiteY4185" fmla="*/ 3292707 h 4702754"/>
              <a:gd name="connsiteX4186" fmla="*/ 2190554 w 13442696"/>
              <a:gd name="connsiteY4186" fmla="*/ 3279723 h 4702754"/>
              <a:gd name="connsiteX4187" fmla="*/ 2182296 w 13442696"/>
              <a:gd name="connsiteY4187" fmla="*/ 3279723 h 4702754"/>
              <a:gd name="connsiteX4188" fmla="*/ 2229782 w 13442696"/>
              <a:gd name="connsiteY4188" fmla="*/ 3271933 h 4702754"/>
              <a:gd name="connsiteX4189" fmla="*/ 2231847 w 13442696"/>
              <a:gd name="connsiteY4189" fmla="*/ 3269336 h 4702754"/>
              <a:gd name="connsiteX4190" fmla="*/ 2227717 w 13442696"/>
              <a:gd name="connsiteY4190" fmla="*/ 3277126 h 4702754"/>
              <a:gd name="connsiteX4191" fmla="*/ 2254557 w 13442696"/>
              <a:gd name="connsiteY4191" fmla="*/ 3282320 h 4702754"/>
              <a:gd name="connsiteX4192" fmla="*/ 2281397 w 13442696"/>
              <a:gd name="connsiteY4192" fmla="*/ 3277126 h 4702754"/>
              <a:gd name="connsiteX4193" fmla="*/ 2283462 w 13442696"/>
              <a:gd name="connsiteY4193" fmla="*/ 3258949 h 4702754"/>
              <a:gd name="connsiteX4194" fmla="*/ 2318561 w 13442696"/>
              <a:gd name="connsiteY4194" fmla="*/ 3258949 h 4702754"/>
              <a:gd name="connsiteX4195" fmla="*/ 2318561 w 13442696"/>
              <a:gd name="connsiteY4195" fmla="*/ 3251159 h 4702754"/>
              <a:gd name="connsiteX4196" fmla="*/ 2357788 w 13442696"/>
              <a:gd name="connsiteY4196" fmla="*/ 3248562 h 4702754"/>
              <a:gd name="connsiteX4197" fmla="*/ 2380499 w 13442696"/>
              <a:gd name="connsiteY4197" fmla="*/ 3248562 h 4702754"/>
              <a:gd name="connsiteX4198" fmla="*/ 2399080 w 13442696"/>
              <a:gd name="connsiteY4198" fmla="*/ 3232981 h 4702754"/>
              <a:gd name="connsiteX4199" fmla="*/ 2390822 w 13442696"/>
              <a:gd name="connsiteY4199" fmla="*/ 3219997 h 4702754"/>
              <a:gd name="connsiteX4200" fmla="*/ 2357788 w 13442696"/>
              <a:gd name="connsiteY4200" fmla="*/ 3219997 h 4702754"/>
              <a:gd name="connsiteX4201" fmla="*/ 2345400 w 13442696"/>
              <a:gd name="connsiteY4201" fmla="*/ 3227788 h 4702754"/>
              <a:gd name="connsiteX4202" fmla="*/ 2335077 w 13442696"/>
              <a:gd name="connsiteY4202" fmla="*/ 3209610 h 4702754"/>
              <a:gd name="connsiteX4203" fmla="*/ 2314431 w 13442696"/>
              <a:gd name="connsiteY4203" fmla="*/ 3212207 h 4702754"/>
              <a:gd name="connsiteX4204" fmla="*/ 2314431 w 13442696"/>
              <a:gd name="connsiteY4204" fmla="*/ 3225191 h 4702754"/>
              <a:gd name="connsiteX4205" fmla="*/ 2262816 w 13442696"/>
              <a:gd name="connsiteY4205" fmla="*/ 3235578 h 4702754"/>
              <a:gd name="connsiteX4206" fmla="*/ 2246299 w 13442696"/>
              <a:gd name="connsiteY4206" fmla="*/ 3235578 h 4702754"/>
              <a:gd name="connsiteX4207" fmla="*/ 2238040 w 13442696"/>
              <a:gd name="connsiteY4207" fmla="*/ 3225191 h 4702754"/>
              <a:gd name="connsiteX4208" fmla="*/ 2211201 w 13442696"/>
              <a:gd name="connsiteY4208" fmla="*/ 3219997 h 4702754"/>
              <a:gd name="connsiteX4209" fmla="*/ 2242170 w 13442696"/>
              <a:gd name="connsiteY4209" fmla="*/ 3212207 h 4702754"/>
              <a:gd name="connsiteX4210" fmla="*/ 2275203 w 13442696"/>
              <a:gd name="connsiteY4210" fmla="*/ 3222594 h 4702754"/>
              <a:gd name="connsiteX4211" fmla="*/ 2287591 w 13442696"/>
              <a:gd name="connsiteY4211" fmla="*/ 3212207 h 4702754"/>
              <a:gd name="connsiteX4212" fmla="*/ 2281397 w 13442696"/>
              <a:gd name="connsiteY4212" fmla="*/ 3207014 h 4702754"/>
              <a:gd name="connsiteX4213" fmla="*/ 2258687 w 13442696"/>
              <a:gd name="connsiteY4213" fmla="*/ 3212207 h 4702754"/>
              <a:gd name="connsiteX4214" fmla="*/ 2254557 w 13442696"/>
              <a:gd name="connsiteY4214" fmla="*/ 3196627 h 4702754"/>
              <a:gd name="connsiteX4215" fmla="*/ 2254557 w 13442696"/>
              <a:gd name="connsiteY4215" fmla="*/ 3191433 h 4702754"/>
              <a:gd name="connsiteX4216" fmla="*/ 2266945 w 13442696"/>
              <a:gd name="connsiteY4216" fmla="*/ 3186239 h 4702754"/>
              <a:gd name="connsiteX4217" fmla="*/ 2275203 w 13442696"/>
              <a:gd name="connsiteY4217" fmla="*/ 3194030 h 4702754"/>
              <a:gd name="connsiteX4218" fmla="*/ 2293785 w 13442696"/>
              <a:gd name="connsiteY4218" fmla="*/ 3188836 h 4702754"/>
              <a:gd name="connsiteX4219" fmla="*/ 2281397 w 13442696"/>
              <a:gd name="connsiteY4219" fmla="*/ 3181046 h 4702754"/>
              <a:gd name="connsiteX4220" fmla="*/ 2293785 w 13442696"/>
              <a:gd name="connsiteY4220" fmla="*/ 3175852 h 4702754"/>
              <a:gd name="connsiteX4221" fmla="*/ 2283462 w 13442696"/>
              <a:gd name="connsiteY4221" fmla="*/ 3170659 h 4702754"/>
              <a:gd name="connsiteX4222" fmla="*/ 2159585 w 13442696"/>
              <a:gd name="connsiteY4222" fmla="*/ 3209610 h 4702754"/>
              <a:gd name="connsiteX4223" fmla="*/ 2178167 w 13442696"/>
              <a:gd name="connsiteY4223" fmla="*/ 3219997 h 4702754"/>
              <a:gd name="connsiteX4224" fmla="*/ 2157521 w 13442696"/>
              <a:gd name="connsiteY4224" fmla="*/ 3222594 h 4702754"/>
              <a:gd name="connsiteX4225" fmla="*/ 2143068 w 13442696"/>
              <a:gd name="connsiteY4225" fmla="*/ 3214804 h 4702754"/>
              <a:gd name="connsiteX4226" fmla="*/ 2132745 w 13442696"/>
              <a:gd name="connsiteY4226" fmla="*/ 3219997 h 4702754"/>
              <a:gd name="connsiteX4227" fmla="*/ 2132745 w 13442696"/>
              <a:gd name="connsiteY4227" fmla="*/ 3227788 h 4702754"/>
              <a:gd name="connsiteX4228" fmla="*/ 2074936 w 13442696"/>
              <a:gd name="connsiteY4228" fmla="*/ 3243368 h 4702754"/>
              <a:gd name="connsiteX4229" fmla="*/ 2062548 w 13442696"/>
              <a:gd name="connsiteY4229" fmla="*/ 3232981 h 4702754"/>
              <a:gd name="connsiteX4230" fmla="*/ 2029514 w 13442696"/>
              <a:gd name="connsiteY4230" fmla="*/ 3230385 h 4702754"/>
              <a:gd name="connsiteX4231" fmla="*/ 2033644 w 13442696"/>
              <a:gd name="connsiteY4231" fmla="*/ 3219997 h 4702754"/>
              <a:gd name="connsiteX4232" fmla="*/ 1990287 w 13442696"/>
              <a:gd name="connsiteY4232" fmla="*/ 3219997 h 4702754"/>
              <a:gd name="connsiteX4233" fmla="*/ 2008868 w 13442696"/>
              <a:gd name="connsiteY4233" fmla="*/ 3199223 h 4702754"/>
              <a:gd name="connsiteX4234" fmla="*/ 1946930 w 13442696"/>
              <a:gd name="connsiteY4234" fmla="*/ 3199223 h 4702754"/>
              <a:gd name="connsiteX4235" fmla="*/ 1944865 w 13442696"/>
              <a:gd name="connsiteY4235" fmla="*/ 3209610 h 4702754"/>
              <a:gd name="connsiteX4236" fmla="*/ 1957253 w 13442696"/>
              <a:gd name="connsiteY4236" fmla="*/ 3209610 h 4702754"/>
              <a:gd name="connsiteX4237" fmla="*/ 1932478 w 13442696"/>
              <a:gd name="connsiteY4237" fmla="*/ 3222594 h 4702754"/>
              <a:gd name="connsiteX4238" fmla="*/ 1973770 w 13442696"/>
              <a:gd name="connsiteY4238" fmla="*/ 3240772 h 4702754"/>
              <a:gd name="connsiteX4239" fmla="*/ 1922155 w 13442696"/>
              <a:gd name="connsiteY4239" fmla="*/ 3238175 h 4702754"/>
              <a:gd name="connsiteX4240" fmla="*/ 1922155 w 13442696"/>
              <a:gd name="connsiteY4240" fmla="*/ 3240772 h 4702754"/>
              <a:gd name="connsiteX4241" fmla="*/ 1905638 w 13442696"/>
              <a:gd name="connsiteY4241" fmla="*/ 3240772 h 4702754"/>
              <a:gd name="connsiteX4242" fmla="*/ 1922155 w 13442696"/>
              <a:gd name="connsiteY4242" fmla="*/ 3235578 h 4702754"/>
              <a:gd name="connsiteX4243" fmla="*/ 1932478 w 13442696"/>
              <a:gd name="connsiteY4243" fmla="*/ 3232981 h 4702754"/>
              <a:gd name="connsiteX4244" fmla="*/ 1909767 w 13442696"/>
              <a:gd name="connsiteY4244" fmla="*/ 3219997 h 4702754"/>
              <a:gd name="connsiteX4245" fmla="*/ 1884992 w 13442696"/>
              <a:gd name="connsiteY4245" fmla="*/ 3235578 h 4702754"/>
              <a:gd name="connsiteX4246" fmla="*/ 1845764 w 13442696"/>
              <a:gd name="connsiteY4246" fmla="*/ 3240772 h 4702754"/>
              <a:gd name="connsiteX4247" fmla="*/ 1837506 w 13442696"/>
              <a:gd name="connsiteY4247" fmla="*/ 3248562 h 4702754"/>
              <a:gd name="connsiteX4248" fmla="*/ 1825118 w 13442696"/>
              <a:gd name="connsiteY4248" fmla="*/ 3251159 h 4702754"/>
              <a:gd name="connsiteX4249" fmla="*/ 1792084 w 13442696"/>
              <a:gd name="connsiteY4249" fmla="*/ 3240772 h 4702754"/>
              <a:gd name="connsiteX4250" fmla="*/ 1785890 w 13442696"/>
              <a:gd name="connsiteY4250" fmla="*/ 3238175 h 4702754"/>
              <a:gd name="connsiteX4251" fmla="*/ 1761115 w 13442696"/>
              <a:gd name="connsiteY4251" fmla="*/ 3256352 h 4702754"/>
              <a:gd name="connsiteX4252" fmla="*/ 1777632 w 13442696"/>
              <a:gd name="connsiteY4252" fmla="*/ 3264143 h 4702754"/>
              <a:gd name="connsiteX4253" fmla="*/ 1765244 w 13442696"/>
              <a:gd name="connsiteY4253" fmla="*/ 3271933 h 4702754"/>
              <a:gd name="connsiteX4254" fmla="*/ 1777632 w 13442696"/>
              <a:gd name="connsiteY4254" fmla="*/ 3277126 h 4702754"/>
              <a:gd name="connsiteX4255" fmla="*/ 1740469 w 13442696"/>
              <a:gd name="connsiteY4255" fmla="*/ 3277126 h 4702754"/>
              <a:gd name="connsiteX4256" fmla="*/ 1740469 w 13442696"/>
              <a:gd name="connsiteY4256" fmla="*/ 3269336 h 4702754"/>
              <a:gd name="connsiteX4257" fmla="*/ 1719822 w 13442696"/>
              <a:gd name="connsiteY4257" fmla="*/ 3264143 h 4702754"/>
              <a:gd name="connsiteX4258" fmla="*/ 1709499 w 13442696"/>
              <a:gd name="connsiteY4258" fmla="*/ 3264143 h 4702754"/>
              <a:gd name="connsiteX4259" fmla="*/ 1765244 w 13442696"/>
              <a:gd name="connsiteY4259" fmla="*/ 3248562 h 4702754"/>
              <a:gd name="connsiteX4260" fmla="*/ 1761115 w 13442696"/>
              <a:gd name="connsiteY4260" fmla="*/ 3245965 h 4702754"/>
              <a:gd name="connsiteX4261" fmla="*/ 1783826 w 13442696"/>
              <a:gd name="connsiteY4261" fmla="*/ 3232981 h 4702754"/>
              <a:gd name="connsiteX4262" fmla="*/ 1804472 w 13442696"/>
              <a:gd name="connsiteY4262" fmla="*/ 3232981 h 4702754"/>
              <a:gd name="connsiteX4263" fmla="*/ 1812730 w 13442696"/>
              <a:gd name="connsiteY4263" fmla="*/ 3219997 h 4702754"/>
              <a:gd name="connsiteX4264" fmla="*/ 1825118 w 13442696"/>
              <a:gd name="connsiteY4264" fmla="*/ 3222594 h 4702754"/>
              <a:gd name="connsiteX4265" fmla="*/ 1833376 w 13442696"/>
              <a:gd name="connsiteY4265" fmla="*/ 3235578 h 4702754"/>
              <a:gd name="connsiteX4266" fmla="*/ 1862281 w 13442696"/>
              <a:gd name="connsiteY4266" fmla="*/ 3232981 h 4702754"/>
              <a:gd name="connsiteX4267" fmla="*/ 1901509 w 13442696"/>
              <a:gd name="connsiteY4267" fmla="*/ 3214804 h 4702754"/>
              <a:gd name="connsiteX4268" fmla="*/ 1926284 w 13442696"/>
              <a:gd name="connsiteY4268" fmla="*/ 3199223 h 4702754"/>
              <a:gd name="connsiteX4269" fmla="*/ 1920090 w 13442696"/>
              <a:gd name="connsiteY4269" fmla="*/ 3194030 h 4702754"/>
              <a:gd name="connsiteX4270" fmla="*/ 1922155 w 13442696"/>
              <a:gd name="connsiteY4270" fmla="*/ 3186239 h 4702754"/>
              <a:gd name="connsiteX4271" fmla="*/ 1940736 w 13442696"/>
              <a:gd name="connsiteY4271" fmla="*/ 3191433 h 4702754"/>
              <a:gd name="connsiteX4272" fmla="*/ 1961382 w 13442696"/>
              <a:gd name="connsiteY4272" fmla="*/ 3186239 h 4702754"/>
              <a:gd name="connsiteX4273" fmla="*/ 1922155 w 13442696"/>
              <a:gd name="connsiteY4273" fmla="*/ 3178449 h 4702754"/>
              <a:gd name="connsiteX4274" fmla="*/ 1833376 w 13442696"/>
              <a:gd name="connsiteY4274" fmla="*/ 3199223 h 4702754"/>
              <a:gd name="connsiteX4275" fmla="*/ 1664078 w 13442696"/>
              <a:gd name="connsiteY4275" fmla="*/ 3264143 h 4702754"/>
              <a:gd name="connsiteX4276" fmla="*/ 1659949 w 13442696"/>
              <a:gd name="connsiteY4276" fmla="*/ 3271933 h 4702754"/>
              <a:gd name="connsiteX4277" fmla="*/ 1692983 w 13442696"/>
              <a:gd name="connsiteY4277" fmla="*/ 3269336 h 4702754"/>
              <a:gd name="connsiteX4278" fmla="*/ 1719822 w 13442696"/>
              <a:gd name="connsiteY4278" fmla="*/ 3277126 h 4702754"/>
              <a:gd name="connsiteX4279" fmla="*/ 1728081 w 13442696"/>
              <a:gd name="connsiteY4279" fmla="*/ 3282320 h 4702754"/>
              <a:gd name="connsiteX4280" fmla="*/ 1637238 w 13442696"/>
              <a:gd name="connsiteY4280" fmla="*/ 3310885 h 4702754"/>
              <a:gd name="connsiteX4281" fmla="*/ 1591817 w 13442696"/>
              <a:gd name="connsiteY4281" fmla="*/ 3321272 h 4702754"/>
              <a:gd name="connsiteX4282" fmla="*/ 1560847 w 13442696"/>
              <a:gd name="connsiteY4282" fmla="*/ 3342046 h 4702754"/>
              <a:gd name="connsiteX4283" fmla="*/ 1540201 w 13442696"/>
              <a:gd name="connsiteY4283" fmla="*/ 3334255 h 4702754"/>
              <a:gd name="connsiteX4284" fmla="*/ 1412195 w 13442696"/>
              <a:gd name="connsiteY4284" fmla="*/ 3386191 h 4702754"/>
              <a:gd name="connsiteX4285" fmla="*/ 1410131 w 13442696"/>
              <a:gd name="connsiteY4285" fmla="*/ 3391384 h 4702754"/>
              <a:gd name="connsiteX4286" fmla="*/ 1379161 w 13442696"/>
              <a:gd name="connsiteY4286" fmla="*/ 3396578 h 4702754"/>
              <a:gd name="connsiteX4287" fmla="*/ 1370903 w 13442696"/>
              <a:gd name="connsiteY4287" fmla="*/ 3404368 h 4702754"/>
              <a:gd name="connsiteX4288" fmla="*/ 1354386 w 13442696"/>
              <a:gd name="connsiteY4288" fmla="*/ 3409562 h 4702754"/>
              <a:gd name="connsiteX4289" fmla="*/ 1341998 w 13442696"/>
              <a:gd name="connsiteY4289" fmla="*/ 3412159 h 4702754"/>
              <a:gd name="connsiteX4290" fmla="*/ 1331675 w 13442696"/>
              <a:gd name="connsiteY4290" fmla="*/ 3414755 h 4702754"/>
              <a:gd name="connsiteX4291" fmla="*/ 1331675 w 13442696"/>
              <a:gd name="connsiteY4291" fmla="*/ 3417352 h 4702754"/>
              <a:gd name="connsiteX4292" fmla="*/ 1302771 w 13442696"/>
              <a:gd name="connsiteY4292" fmla="*/ 3427739 h 4702754"/>
              <a:gd name="connsiteX4293" fmla="*/ 1339934 w 13442696"/>
              <a:gd name="connsiteY4293" fmla="*/ 3399175 h 4702754"/>
              <a:gd name="connsiteX4294" fmla="*/ 1370903 w 13442696"/>
              <a:gd name="connsiteY4294" fmla="*/ 3391384 h 4702754"/>
              <a:gd name="connsiteX4295" fmla="*/ 1352321 w 13442696"/>
              <a:gd name="connsiteY4295" fmla="*/ 3383594 h 4702754"/>
              <a:gd name="connsiteX4296" fmla="*/ 1323417 w 13442696"/>
              <a:gd name="connsiteY4296" fmla="*/ 3399175 h 4702754"/>
              <a:gd name="connsiteX4297" fmla="*/ 1298641 w 13442696"/>
              <a:gd name="connsiteY4297" fmla="*/ 3396578 h 4702754"/>
              <a:gd name="connsiteX4298" fmla="*/ 1306900 w 13442696"/>
              <a:gd name="connsiteY4298" fmla="*/ 3378401 h 4702754"/>
              <a:gd name="connsiteX4299" fmla="*/ 1275931 w 13442696"/>
              <a:gd name="connsiteY4299" fmla="*/ 3378401 h 4702754"/>
              <a:gd name="connsiteX4300" fmla="*/ 1255285 w 13442696"/>
              <a:gd name="connsiteY4300" fmla="*/ 3399175 h 4702754"/>
              <a:gd name="connsiteX4301" fmla="*/ 1288318 w 13442696"/>
              <a:gd name="connsiteY4301" fmla="*/ 3404368 h 4702754"/>
              <a:gd name="connsiteX4302" fmla="*/ 1275931 w 13442696"/>
              <a:gd name="connsiteY4302" fmla="*/ 3414755 h 4702754"/>
              <a:gd name="connsiteX4303" fmla="*/ 1238768 w 13442696"/>
              <a:gd name="connsiteY4303" fmla="*/ 3417352 h 4702754"/>
              <a:gd name="connsiteX4304" fmla="*/ 1218121 w 13442696"/>
              <a:gd name="connsiteY4304" fmla="*/ 3412159 h 4702754"/>
              <a:gd name="connsiteX4305" fmla="*/ 1187152 w 13442696"/>
              <a:gd name="connsiteY4305" fmla="*/ 3386191 h 4702754"/>
              <a:gd name="connsiteX4306" fmla="*/ 1178894 w 13442696"/>
              <a:gd name="connsiteY4306" fmla="*/ 3386191 h 4702754"/>
              <a:gd name="connsiteX4307" fmla="*/ 1255285 w 13442696"/>
              <a:gd name="connsiteY4307" fmla="*/ 3352433 h 4702754"/>
              <a:gd name="connsiteX4308" fmla="*/ 1282125 w 13442696"/>
              <a:gd name="connsiteY4308" fmla="*/ 3349836 h 4702754"/>
              <a:gd name="connsiteX4309" fmla="*/ 1315158 w 13442696"/>
              <a:gd name="connsiteY4309" fmla="*/ 3318675 h 4702754"/>
              <a:gd name="connsiteX4310" fmla="*/ 1306900 w 13442696"/>
              <a:gd name="connsiteY4310" fmla="*/ 3313481 h 4702754"/>
              <a:gd name="connsiteX4311" fmla="*/ 1323417 w 13442696"/>
              <a:gd name="connsiteY4311" fmla="*/ 3297901 h 4702754"/>
              <a:gd name="connsiteX4312" fmla="*/ 1255285 w 13442696"/>
              <a:gd name="connsiteY4312" fmla="*/ 3287514 h 4702754"/>
              <a:gd name="connsiteX4313" fmla="*/ 1251155 w 13442696"/>
              <a:gd name="connsiteY4313" fmla="*/ 3282320 h 4702754"/>
              <a:gd name="connsiteX4314" fmla="*/ 1230509 w 13442696"/>
              <a:gd name="connsiteY4314" fmla="*/ 3287514 h 4702754"/>
              <a:gd name="connsiteX4315" fmla="*/ 1234639 w 13442696"/>
              <a:gd name="connsiteY4315" fmla="*/ 3292707 h 4702754"/>
              <a:gd name="connsiteX4316" fmla="*/ 1170636 w 13442696"/>
              <a:gd name="connsiteY4316" fmla="*/ 3303094 h 4702754"/>
              <a:gd name="connsiteX4317" fmla="*/ 1158248 w 13442696"/>
              <a:gd name="connsiteY4317" fmla="*/ 3305691 h 4702754"/>
              <a:gd name="connsiteX4318" fmla="*/ 1073599 w 13442696"/>
              <a:gd name="connsiteY4318" fmla="*/ 3326465 h 4702754"/>
              <a:gd name="connsiteX4319" fmla="*/ 1063276 w 13442696"/>
              <a:gd name="connsiteY4319" fmla="*/ 3326465 h 4702754"/>
              <a:gd name="connsiteX4320" fmla="*/ 1055017 w 13442696"/>
              <a:gd name="connsiteY4320" fmla="*/ 3321272 h 4702754"/>
              <a:gd name="connsiteX4321" fmla="*/ 1081857 w 13442696"/>
              <a:gd name="connsiteY4321" fmla="*/ 3321272 h 4702754"/>
              <a:gd name="connsiteX4322" fmla="*/ 1110762 w 13442696"/>
              <a:gd name="connsiteY4322" fmla="*/ 3303094 h 4702754"/>
              <a:gd name="connsiteX4323" fmla="*/ 1110762 w 13442696"/>
              <a:gd name="connsiteY4323" fmla="*/ 3284917 h 4702754"/>
              <a:gd name="connsiteX4324" fmla="*/ 1133472 w 13442696"/>
              <a:gd name="connsiteY4324" fmla="*/ 3287514 h 4702754"/>
              <a:gd name="connsiteX4325" fmla="*/ 1149989 w 13442696"/>
              <a:gd name="connsiteY4325" fmla="*/ 3277126 h 4702754"/>
              <a:gd name="connsiteX4326" fmla="*/ 1135537 w 13442696"/>
              <a:gd name="connsiteY4326" fmla="*/ 3269336 h 4702754"/>
              <a:gd name="connsiteX4327" fmla="*/ 1106632 w 13442696"/>
              <a:gd name="connsiteY4327" fmla="*/ 3264143 h 4702754"/>
              <a:gd name="connsiteX4328" fmla="*/ 1042629 w 13442696"/>
              <a:gd name="connsiteY4328" fmla="*/ 3277126 h 4702754"/>
              <a:gd name="connsiteX4329" fmla="*/ 1021983 w 13442696"/>
              <a:gd name="connsiteY4329" fmla="*/ 3292707 h 4702754"/>
              <a:gd name="connsiteX4330" fmla="*/ 997208 w 13442696"/>
              <a:gd name="connsiteY4330" fmla="*/ 3292707 h 4702754"/>
              <a:gd name="connsiteX4331" fmla="*/ 1011660 w 13442696"/>
              <a:gd name="connsiteY4331" fmla="*/ 3279723 h 4702754"/>
              <a:gd name="connsiteX4332" fmla="*/ 1042629 w 13442696"/>
              <a:gd name="connsiteY4332" fmla="*/ 3269336 h 4702754"/>
              <a:gd name="connsiteX4333" fmla="*/ 1042629 w 13442696"/>
              <a:gd name="connsiteY4333" fmla="*/ 3264143 h 4702754"/>
              <a:gd name="connsiteX4334" fmla="*/ 1009596 w 13442696"/>
              <a:gd name="connsiteY4334" fmla="*/ 3266739 h 4702754"/>
              <a:gd name="connsiteX4335" fmla="*/ 957980 w 13442696"/>
              <a:gd name="connsiteY4335" fmla="*/ 3300497 h 4702754"/>
              <a:gd name="connsiteX4336" fmla="*/ 991014 w 13442696"/>
              <a:gd name="connsiteY4336" fmla="*/ 3297901 h 4702754"/>
              <a:gd name="connsiteX4337" fmla="*/ 953851 w 13442696"/>
              <a:gd name="connsiteY4337" fmla="*/ 3316078 h 4702754"/>
              <a:gd name="connsiteX4338" fmla="*/ 953851 w 13442696"/>
              <a:gd name="connsiteY4338" fmla="*/ 3308288 h 4702754"/>
              <a:gd name="connsiteX4339" fmla="*/ 937334 w 13442696"/>
              <a:gd name="connsiteY4339" fmla="*/ 3313481 h 4702754"/>
              <a:gd name="connsiteX4340" fmla="*/ 902236 w 13442696"/>
              <a:gd name="connsiteY4340" fmla="*/ 3313481 h 4702754"/>
              <a:gd name="connsiteX4341" fmla="*/ 873331 w 13442696"/>
              <a:gd name="connsiteY4341" fmla="*/ 3334255 h 4702754"/>
              <a:gd name="connsiteX4342" fmla="*/ 825845 w 13442696"/>
              <a:gd name="connsiteY4342" fmla="*/ 3326465 h 4702754"/>
              <a:gd name="connsiteX4343" fmla="*/ 813457 w 13442696"/>
              <a:gd name="connsiteY4343" fmla="*/ 3318675 h 4702754"/>
              <a:gd name="connsiteX4344" fmla="*/ 821716 w 13442696"/>
              <a:gd name="connsiteY4344" fmla="*/ 3310885 h 4702754"/>
              <a:gd name="connsiteX4345" fmla="*/ 805199 w 13442696"/>
              <a:gd name="connsiteY4345" fmla="*/ 3297901 h 4702754"/>
              <a:gd name="connsiteX4346" fmla="*/ 838233 w 13442696"/>
              <a:gd name="connsiteY4346" fmla="*/ 3287514 h 4702754"/>
              <a:gd name="connsiteX4347" fmla="*/ 821716 w 13442696"/>
              <a:gd name="connsiteY4347" fmla="*/ 3287514 h 4702754"/>
              <a:gd name="connsiteX4348" fmla="*/ 877460 w 13442696"/>
              <a:gd name="connsiteY4348" fmla="*/ 3248562 h 4702754"/>
              <a:gd name="connsiteX4349" fmla="*/ 856814 w 13442696"/>
              <a:gd name="connsiteY4349" fmla="*/ 3248562 h 4702754"/>
              <a:gd name="connsiteX4350" fmla="*/ 860944 w 13442696"/>
              <a:gd name="connsiteY4350" fmla="*/ 3240772 h 4702754"/>
              <a:gd name="connsiteX4351" fmla="*/ 842362 w 13442696"/>
              <a:gd name="connsiteY4351" fmla="*/ 3240772 h 4702754"/>
              <a:gd name="connsiteX4352" fmla="*/ 893977 w 13442696"/>
              <a:gd name="connsiteY4352" fmla="*/ 3225191 h 4702754"/>
              <a:gd name="connsiteX4353" fmla="*/ 860944 w 13442696"/>
              <a:gd name="connsiteY4353" fmla="*/ 3225191 h 4702754"/>
              <a:gd name="connsiteX4354" fmla="*/ 761842 w 13442696"/>
              <a:gd name="connsiteY4354" fmla="*/ 3269336 h 4702754"/>
              <a:gd name="connsiteX4355" fmla="*/ 720550 w 13442696"/>
              <a:gd name="connsiteY4355" fmla="*/ 3292707 h 4702754"/>
              <a:gd name="connsiteX4356" fmla="*/ 724679 w 13442696"/>
              <a:gd name="connsiteY4356" fmla="*/ 3295304 h 4702754"/>
              <a:gd name="connsiteX4357" fmla="*/ 699904 w 13442696"/>
              <a:gd name="connsiteY4357" fmla="*/ 3292707 h 4702754"/>
              <a:gd name="connsiteX4358" fmla="*/ 741196 w 13442696"/>
              <a:gd name="connsiteY4358" fmla="*/ 3269336 h 4702754"/>
              <a:gd name="connsiteX4359" fmla="*/ 737067 w 13442696"/>
              <a:gd name="connsiteY4359" fmla="*/ 3266739 h 4702754"/>
              <a:gd name="connsiteX4360" fmla="*/ 761842 w 13442696"/>
              <a:gd name="connsiteY4360" fmla="*/ 3248562 h 4702754"/>
              <a:gd name="connsiteX4361" fmla="*/ 749454 w 13442696"/>
              <a:gd name="connsiteY4361" fmla="*/ 3248562 h 4702754"/>
              <a:gd name="connsiteX4362" fmla="*/ 724679 w 13442696"/>
              <a:gd name="connsiteY4362" fmla="*/ 3266739 h 4702754"/>
              <a:gd name="connsiteX4363" fmla="*/ 714356 w 13442696"/>
              <a:gd name="connsiteY4363" fmla="*/ 3271933 h 4702754"/>
              <a:gd name="connsiteX4364" fmla="*/ 699904 w 13442696"/>
              <a:gd name="connsiteY4364" fmla="*/ 3264143 h 4702754"/>
              <a:gd name="connsiteX4365" fmla="*/ 660676 w 13442696"/>
              <a:gd name="connsiteY4365" fmla="*/ 3271933 h 4702754"/>
              <a:gd name="connsiteX4366" fmla="*/ 623513 w 13442696"/>
              <a:gd name="connsiteY4366" fmla="*/ 3248562 h 4702754"/>
              <a:gd name="connsiteX4367" fmla="*/ 644159 w 13442696"/>
              <a:gd name="connsiteY4367" fmla="*/ 3227788 h 4702754"/>
              <a:gd name="connsiteX4368" fmla="*/ 617319 w 13442696"/>
              <a:gd name="connsiteY4368" fmla="*/ 3217401 h 4702754"/>
              <a:gd name="connsiteX4369" fmla="*/ 656547 w 13442696"/>
              <a:gd name="connsiteY4369" fmla="*/ 3207014 h 4702754"/>
              <a:gd name="connsiteX4370" fmla="*/ 648288 w 13442696"/>
              <a:gd name="connsiteY4370" fmla="*/ 3196627 h 4702754"/>
              <a:gd name="connsiteX4371" fmla="*/ 668934 w 13442696"/>
              <a:gd name="connsiteY4371" fmla="*/ 3196627 h 4702754"/>
              <a:gd name="connsiteX4372" fmla="*/ 656547 w 13442696"/>
              <a:gd name="connsiteY4372" fmla="*/ 3181046 h 4702754"/>
              <a:gd name="connsiteX4373" fmla="*/ 691645 w 13442696"/>
              <a:gd name="connsiteY4373" fmla="*/ 3168062 h 4702754"/>
              <a:gd name="connsiteX4374" fmla="*/ 644159 w 13442696"/>
              <a:gd name="connsiteY4374" fmla="*/ 3162869 h 4702754"/>
              <a:gd name="connsiteX4375" fmla="*/ 617319 w 13442696"/>
              <a:gd name="connsiteY4375" fmla="*/ 3165465 h 4702754"/>
              <a:gd name="connsiteX4376" fmla="*/ 588414 w 13442696"/>
              <a:gd name="connsiteY4376" fmla="*/ 3186239 h 4702754"/>
              <a:gd name="connsiteX4377" fmla="*/ 559510 w 13442696"/>
              <a:gd name="connsiteY4377" fmla="*/ 3186239 h 4702754"/>
              <a:gd name="connsiteX4378" fmla="*/ 584285 w 13442696"/>
              <a:gd name="connsiteY4378" fmla="*/ 3175852 h 4702754"/>
              <a:gd name="connsiteX4379" fmla="*/ 580156 w 13442696"/>
              <a:gd name="connsiteY4379" fmla="*/ 3165465 h 4702754"/>
              <a:gd name="connsiteX4380" fmla="*/ 588414 w 13442696"/>
              <a:gd name="connsiteY4380" fmla="*/ 3160272 h 4702754"/>
              <a:gd name="connsiteX4381" fmla="*/ 617319 w 13442696"/>
              <a:gd name="connsiteY4381" fmla="*/ 3155078 h 4702754"/>
              <a:gd name="connsiteX4382" fmla="*/ 629707 w 13442696"/>
              <a:gd name="connsiteY4382" fmla="*/ 3147288 h 4702754"/>
              <a:gd name="connsiteX4383" fmla="*/ 625577 w 13442696"/>
              <a:gd name="connsiteY4383" fmla="*/ 3126514 h 4702754"/>
              <a:gd name="connsiteX4384" fmla="*/ 623513 w 13442696"/>
              <a:gd name="connsiteY4384" fmla="*/ 3126514 h 4702754"/>
              <a:gd name="connsiteX4385" fmla="*/ 563639 w 13442696"/>
              <a:gd name="connsiteY4385" fmla="*/ 3155078 h 4702754"/>
              <a:gd name="connsiteX4386" fmla="*/ 551251 w 13442696"/>
              <a:gd name="connsiteY4386" fmla="*/ 3155078 h 4702754"/>
              <a:gd name="connsiteX4387" fmla="*/ 553316 w 13442696"/>
              <a:gd name="connsiteY4387" fmla="*/ 3147288 h 4702754"/>
              <a:gd name="connsiteX4388" fmla="*/ 571898 w 13442696"/>
              <a:gd name="connsiteY4388" fmla="*/ 3144691 h 4702754"/>
              <a:gd name="connsiteX4389" fmla="*/ 580156 w 13442696"/>
              <a:gd name="connsiteY4389" fmla="*/ 3126514 h 4702754"/>
              <a:gd name="connsiteX4390" fmla="*/ 604931 w 13442696"/>
              <a:gd name="connsiteY4390" fmla="*/ 3118723 h 4702754"/>
              <a:gd name="connsiteX4391" fmla="*/ 592544 w 13442696"/>
              <a:gd name="connsiteY4391" fmla="*/ 3097949 h 4702754"/>
              <a:gd name="connsiteX4392" fmla="*/ 602867 w 13442696"/>
              <a:gd name="connsiteY4392" fmla="*/ 3087562 h 4702754"/>
              <a:gd name="connsiteX4393" fmla="*/ 613190 w 13442696"/>
              <a:gd name="connsiteY4393" fmla="*/ 3087562 h 4702754"/>
              <a:gd name="connsiteX4394" fmla="*/ 623513 w 13442696"/>
              <a:gd name="connsiteY4394" fmla="*/ 3082369 h 4702754"/>
              <a:gd name="connsiteX4395" fmla="*/ 604931 w 13442696"/>
              <a:gd name="connsiteY4395" fmla="*/ 3077175 h 4702754"/>
              <a:gd name="connsiteX4396" fmla="*/ 600802 w 13442696"/>
              <a:gd name="connsiteY4396" fmla="*/ 3069385 h 4702754"/>
              <a:gd name="connsiteX4397" fmla="*/ 551251 w 13442696"/>
              <a:gd name="connsiteY4397" fmla="*/ 3090159 h 4702754"/>
              <a:gd name="connsiteX4398" fmla="*/ 524411 w 13442696"/>
              <a:gd name="connsiteY4398" fmla="*/ 3118723 h 4702754"/>
              <a:gd name="connsiteX4399" fmla="*/ 512024 w 13442696"/>
              <a:gd name="connsiteY4399" fmla="*/ 3121320 h 4702754"/>
              <a:gd name="connsiteX4400" fmla="*/ 524411 w 13442696"/>
              <a:gd name="connsiteY4400" fmla="*/ 3139498 h 4702754"/>
              <a:gd name="connsiteX4401" fmla="*/ 516153 w 13442696"/>
              <a:gd name="connsiteY4401" fmla="*/ 3155078 h 4702754"/>
              <a:gd name="connsiteX4402" fmla="*/ 532670 w 13442696"/>
              <a:gd name="connsiteY4402" fmla="*/ 3155078 h 4702754"/>
              <a:gd name="connsiteX4403" fmla="*/ 528541 w 13442696"/>
              <a:gd name="connsiteY4403" fmla="*/ 3157675 h 4702754"/>
              <a:gd name="connsiteX4404" fmla="*/ 501701 w 13442696"/>
              <a:gd name="connsiteY4404" fmla="*/ 3162869 h 4702754"/>
              <a:gd name="connsiteX4405" fmla="*/ 487248 w 13442696"/>
              <a:gd name="connsiteY4405" fmla="*/ 3160272 h 4702754"/>
              <a:gd name="connsiteX4406" fmla="*/ 512024 w 13442696"/>
              <a:gd name="connsiteY4406" fmla="*/ 3142094 h 4702754"/>
              <a:gd name="connsiteX4407" fmla="*/ 499636 w 13442696"/>
              <a:gd name="connsiteY4407" fmla="*/ 3142094 h 4702754"/>
              <a:gd name="connsiteX4408" fmla="*/ 474861 w 13442696"/>
              <a:gd name="connsiteY4408" fmla="*/ 3152481 h 4702754"/>
              <a:gd name="connsiteX4409" fmla="*/ 481055 w 13442696"/>
              <a:gd name="connsiteY4409" fmla="*/ 3126514 h 4702754"/>
              <a:gd name="connsiteX4410" fmla="*/ 501701 w 13442696"/>
              <a:gd name="connsiteY4410" fmla="*/ 3123917 h 4702754"/>
              <a:gd name="connsiteX4411" fmla="*/ 489313 w 13442696"/>
              <a:gd name="connsiteY4411" fmla="*/ 3116127 h 4702754"/>
              <a:gd name="connsiteX4412" fmla="*/ 489313 w 13442696"/>
              <a:gd name="connsiteY4412" fmla="*/ 3097949 h 4702754"/>
              <a:gd name="connsiteX4413" fmla="*/ 417051 w 13442696"/>
              <a:gd name="connsiteY4413" fmla="*/ 3113530 h 4702754"/>
              <a:gd name="connsiteX4414" fmla="*/ 379888 w 13442696"/>
              <a:gd name="connsiteY4414" fmla="*/ 3134304 h 4702754"/>
              <a:gd name="connsiteX4415" fmla="*/ 375759 w 13442696"/>
              <a:gd name="connsiteY4415" fmla="*/ 3131707 h 4702754"/>
              <a:gd name="connsiteX4416" fmla="*/ 363372 w 13442696"/>
              <a:gd name="connsiteY4416" fmla="*/ 3139498 h 4702754"/>
              <a:gd name="connsiteX4417" fmla="*/ 363372 w 13442696"/>
              <a:gd name="connsiteY4417" fmla="*/ 3142094 h 4702754"/>
              <a:gd name="connsiteX4418" fmla="*/ 375759 w 13442696"/>
              <a:gd name="connsiteY4418" fmla="*/ 3149885 h 4702754"/>
              <a:gd name="connsiteX4419" fmla="*/ 410858 w 13442696"/>
              <a:gd name="connsiteY4419" fmla="*/ 3142094 h 4702754"/>
              <a:gd name="connsiteX4420" fmla="*/ 363372 w 13442696"/>
              <a:gd name="connsiteY4420" fmla="*/ 3160272 h 4702754"/>
              <a:gd name="connsiteX4421" fmla="*/ 363372 w 13442696"/>
              <a:gd name="connsiteY4421" fmla="*/ 3155078 h 4702754"/>
              <a:gd name="connsiteX4422" fmla="*/ 307627 w 13442696"/>
              <a:gd name="connsiteY4422" fmla="*/ 3162869 h 4702754"/>
              <a:gd name="connsiteX4423" fmla="*/ 324144 w 13442696"/>
              <a:gd name="connsiteY4423" fmla="*/ 3144691 h 4702754"/>
              <a:gd name="connsiteX4424" fmla="*/ 338596 w 13442696"/>
              <a:gd name="connsiteY4424" fmla="*/ 3139498 h 4702754"/>
              <a:gd name="connsiteX4425" fmla="*/ 328273 w 13442696"/>
              <a:gd name="connsiteY4425" fmla="*/ 3134304 h 4702754"/>
              <a:gd name="connsiteX4426" fmla="*/ 350984 w 13442696"/>
              <a:gd name="connsiteY4426" fmla="*/ 3116127 h 4702754"/>
              <a:gd name="connsiteX4427" fmla="*/ 328273 w 13442696"/>
              <a:gd name="connsiteY4427" fmla="*/ 3097949 h 4702754"/>
              <a:gd name="connsiteX4428" fmla="*/ 340661 w 13442696"/>
              <a:gd name="connsiteY4428" fmla="*/ 3092756 h 4702754"/>
              <a:gd name="connsiteX4429" fmla="*/ 340661 w 13442696"/>
              <a:gd name="connsiteY4429" fmla="*/ 3087562 h 4702754"/>
              <a:gd name="connsiteX4430" fmla="*/ 303498 w 13442696"/>
              <a:gd name="connsiteY4430" fmla="*/ 3077175 h 4702754"/>
              <a:gd name="connsiteX4431" fmla="*/ 338596 w 13442696"/>
              <a:gd name="connsiteY4431" fmla="*/ 3074578 h 4702754"/>
              <a:gd name="connsiteX4432" fmla="*/ 340661 w 13442696"/>
              <a:gd name="connsiteY4432" fmla="*/ 3066788 h 4702754"/>
              <a:gd name="connsiteX4433" fmla="*/ 324144 w 13442696"/>
              <a:gd name="connsiteY4433" fmla="*/ 3048611 h 4702754"/>
              <a:gd name="connsiteX4434" fmla="*/ 340661 w 13442696"/>
              <a:gd name="connsiteY4434" fmla="*/ 3035627 h 4702754"/>
              <a:gd name="connsiteX4435" fmla="*/ 328273 w 13442696"/>
              <a:gd name="connsiteY4435" fmla="*/ 3017449 h 4702754"/>
              <a:gd name="connsiteX4436" fmla="*/ 338596 w 13442696"/>
              <a:gd name="connsiteY4436" fmla="*/ 3012256 h 4702754"/>
              <a:gd name="connsiteX4437" fmla="*/ 303498 w 13442696"/>
              <a:gd name="connsiteY4437" fmla="*/ 3004465 h 4702754"/>
              <a:gd name="connsiteX4438" fmla="*/ 350984 w 13442696"/>
              <a:gd name="connsiteY4438" fmla="*/ 3001869 h 4702754"/>
              <a:gd name="connsiteX4439" fmla="*/ 359242 w 13442696"/>
              <a:gd name="connsiteY4439" fmla="*/ 3001869 h 4702754"/>
              <a:gd name="connsiteX4440" fmla="*/ 346855 w 13442696"/>
              <a:gd name="connsiteY4440" fmla="*/ 2994078 h 4702754"/>
              <a:gd name="connsiteX4441" fmla="*/ 350984 w 13442696"/>
              <a:gd name="connsiteY4441" fmla="*/ 2986288 h 4702754"/>
              <a:gd name="connsiteX4442" fmla="*/ 324144 w 13442696"/>
              <a:gd name="connsiteY4442" fmla="*/ 2986288 h 4702754"/>
              <a:gd name="connsiteX4443" fmla="*/ 338596 w 13442696"/>
              <a:gd name="connsiteY4443" fmla="*/ 2978498 h 4702754"/>
              <a:gd name="connsiteX4444" fmla="*/ 353049 w 13442696"/>
              <a:gd name="connsiteY4444" fmla="*/ 2983691 h 4702754"/>
              <a:gd name="connsiteX4445" fmla="*/ 417051 w 13442696"/>
              <a:gd name="connsiteY4445" fmla="*/ 2955127 h 4702754"/>
              <a:gd name="connsiteX4446" fmla="*/ 359242 w 13442696"/>
              <a:gd name="connsiteY4446" fmla="*/ 2955127 h 4702754"/>
              <a:gd name="connsiteX4447" fmla="*/ 359242 w 13442696"/>
              <a:gd name="connsiteY4447" fmla="*/ 2947336 h 4702754"/>
              <a:gd name="connsiteX4448" fmla="*/ 388147 w 13442696"/>
              <a:gd name="connsiteY4448" fmla="*/ 2947336 h 4702754"/>
              <a:gd name="connsiteX4449" fmla="*/ 384018 w 13442696"/>
              <a:gd name="connsiteY4449" fmla="*/ 2921369 h 4702754"/>
              <a:gd name="connsiteX4450" fmla="*/ 414987 w 13442696"/>
              <a:gd name="connsiteY4450" fmla="*/ 2916175 h 4702754"/>
              <a:gd name="connsiteX4451" fmla="*/ 417051 w 13442696"/>
              <a:gd name="connsiteY4451" fmla="*/ 2910982 h 4702754"/>
              <a:gd name="connsiteX4452" fmla="*/ 340661 w 13442696"/>
              <a:gd name="connsiteY4452" fmla="*/ 2916175 h 4702754"/>
              <a:gd name="connsiteX4453" fmla="*/ 307627 w 13442696"/>
              <a:gd name="connsiteY4453" fmla="*/ 2921369 h 4702754"/>
              <a:gd name="connsiteX4454" fmla="*/ 295240 w 13442696"/>
              <a:gd name="connsiteY4454" fmla="*/ 2931756 h 4702754"/>
              <a:gd name="connsiteX4455" fmla="*/ 262206 w 13442696"/>
              <a:gd name="connsiteY4455" fmla="*/ 2926562 h 4702754"/>
              <a:gd name="connsiteX4456" fmla="*/ 227107 w 13442696"/>
              <a:gd name="connsiteY4456" fmla="*/ 2944740 h 4702754"/>
              <a:gd name="connsiteX4457" fmla="*/ 218849 w 13442696"/>
              <a:gd name="connsiteY4457" fmla="*/ 2942143 h 4702754"/>
              <a:gd name="connsiteX4458" fmla="*/ 202332 w 13442696"/>
              <a:gd name="connsiteY4458" fmla="*/ 2955127 h 4702754"/>
              <a:gd name="connsiteX4459" fmla="*/ 173427 w 13442696"/>
              <a:gd name="connsiteY4459" fmla="*/ 2960320 h 4702754"/>
              <a:gd name="connsiteX4460" fmla="*/ 115618 w 13442696"/>
              <a:gd name="connsiteY4460" fmla="*/ 2988885 h 4702754"/>
              <a:gd name="connsiteX4461" fmla="*/ 107360 w 13442696"/>
              <a:gd name="connsiteY4461" fmla="*/ 2975901 h 4702754"/>
              <a:gd name="connsiteX4462" fmla="*/ 115618 w 13442696"/>
              <a:gd name="connsiteY4462" fmla="*/ 2968111 h 4702754"/>
              <a:gd name="connsiteX4463" fmla="*/ 99101 w 13442696"/>
              <a:gd name="connsiteY4463" fmla="*/ 2965514 h 4702754"/>
              <a:gd name="connsiteX4464" fmla="*/ 140393 w 13442696"/>
              <a:gd name="connsiteY4464" fmla="*/ 2960320 h 4702754"/>
              <a:gd name="connsiteX4465" fmla="*/ 198203 w 13442696"/>
              <a:gd name="connsiteY4465" fmla="*/ 2947336 h 4702754"/>
              <a:gd name="connsiteX4466" fmla="*/ 171363 w 13442696"/>
              <a:gd name="connsiteY4466" fmla="*/ 2934353 h 4702754"/>
              <a:gd name="connsiteX4467" fmla="*/ 171363 w 13442696"/>
              <a:gd name="connsiteY4467" fmla="*/ 2910982 h 4702754"/>
              <a:gd name="connsiteX4468" fmla="*/ 202332 w 13442696"/>
              <a:gd name="connsiteY4468" fmla="*/ 2910982 h 4702754"/>
              <a:gd name="connsiteX4469" fmla="*/ 210590 w 13442696"/>
              <a:gd name="connsiteY4469" fmla="*/ 2903191 h 4702754"/>
              <a:gd name="connsiteX4470" fmla="*/ 210590 w 13442696"/>
              <a:gd name="connsiteY4470" fmla="*/ 2895401 h 4702754"/>
              <a:gd name="connsiteX4471" fmla="*/ 222978 w 13442696"/>
              <a:gd name="connsiteY4471" fmla="*/ 2882417 h 4702754"/>
              <a:gd name="connsiteX4472" fmla="*/ 231237 w 13442696"/>
              <a:gd name="connsiteY4472" fmla="*/ 2877224 h 4702754"/>
              <a:gd name="connsiteX4473" fmla="*/ 227107 w 13442696"/>
              <a:gd name="connsiteY4473" fmla="*/ 2864240 h 4702754"/>
              <a:gd name="connsiteX4474" fmla="*/ 251883 w 13442696"/>
              <a:gd name="connsiteY4474" fmla="*/ 2851256 h 4702754"/>
              <a:gd name="connsiteX4475" fmla="*/ 251883 w 13442696"/>
              <a:gd name="connsiteY4475" fmla="*/ 2843466 h 4702754"/>
              <a:gd name="connsiteX4476" fmla="*/ 222978 w 13442696"/>
              <a:gd name="connsiteY4476" fmla="*/ 2843466 h 4702754"/>
              <a:gd name="connsiteX4477" fmla="*/ 256012 w 13442696"/>
              <a:gd name="connsiteY4477" fmla="*/ 2825288 h 4702754"/>
              <a:gd name="connsiteX4478" fmla="*/ 251883 w 13442696"/>
              <a:gd name="connsiteY4478" fmla="*/ 2822691 h 4702754"/>
              <a:gd name="connsiteX4479" fmla="*/ 268400 w 13442696"/>
              <a:gd name="connsiteY4479" fmla="*/ 2814901 h 4702754"/>
              <a:gd name="connsiteX4480" fmla="*/ 268400 w 13442696"/>
              <a:gd name="connsiteY4480" fmla="*/ 2794127 h 4702754"/>
              <a:gd name="connsiteX4481" fmla="*/ 268400 w 13442696"/>
              <a:gd name="connsiteY4481" fmla="*/ 2775949 h 4702754"/>
              <a:gd name="connsiteX4482" fmla="*/ 222978 w 13442696"/>
              <a:gd name="connsiteY4482" fmla="*/ 2775949 h 4702754"/>
              <a:gd name="connsiteX4483" fmla="*/ 239495 w 13442696"/>
              <a:gd name="connsiteY4483" fmla="*/ 2794127 h 4702754"/>
              <a:gd name="connsiteX4484" fmla="*/ 235366 w 13442696"/>
              <a:gd name="connsiteY4484" fmla="*/ 2799320 h 4702754"/>
              <a:gd name="connsiteX4485" fmla="*/ 198203 w 13442696"/>
              <a:gd name="connsiteY4485" fmla="*/ 2794127 h 4702754"/>
              <a:gd name="connsiteX4486" fmla="*/ 189944 w 13442696"/>
              <a:gd name="connsiteY4486" fmla="*/ 2796724 h 4702754"/>
              <a:gd name="connsiteX4487" fmla="*/ 189944 w 13442696"/>
              <a:gd name="connsiteY4487" fmla="*/ 2783740 h 4702754"/>
              <a:gd name="connsiteX4488" fmla="*/ 202332 w 13442696"/>
              <a:gd name="connsiteY4488" fmla="*/ 2778546 h 4702754"/>
              <a:gd name="connsiteX4489" fmla="*/ 163104 w 13442696"/>
              <a:gd name="connsiteY4489" fmla="*/ 2768159 h 4702754"/>
              <a:gd name="connsiteX4490" fmla="*/ 140393 w 13442696"/>
              <a:gd name="connsiteY4490" fmla="*/ 2794127 h 4702754"/>
              <a:gd name="connsiteX4491" fmla="*/ 115618 w 13442696"/>
              <a:gd name="connsiteY4491" fmla="*/ 2794127 h 4702754"/>
              <a:gd name="connsiteX4492" fmla="*/ 138329 w 13442696"/>
              <a:gd name="connsiteY4492" fmla="*/ 2801917 h 4702754"/>
              <a:gd name="connsiteX4493" fmla="*/ 123877 w 13442696"/>
              <a:gd name="connsiteY4493" fmla="*/ 2825288 h 4702754"/>
              <a:gd name="connsiteX4494" fmla="*/ 119747 w 13442696"/>
              <a:gd name="connsiteY4494" fmla="*/ 2833078 h 4702754"/>
              <a:gd name="connsiteX4495" fmla="*/ 115618 w 13442696"/>
              <a:gd name="connsiteY4495" fmla="*/ 2840869 h 4702754"/>
              <a:gd name="connsiteX4496" fmla="*/ 86714 w 13442696"/>
              <a:gd name="connsiteY4496" fmla="*/ 2856449 h 4702754"/>
              <a:gd name="connsiteX4497" fmla="*/ 86714 w 13442696"/>
              <a:gd name="connsiteY4497" fmla="*/ 2866836 h 4702754"/>
              <a:gd name="connsiteX4498" fmla="*/ 64003 w 13442696"/>
              <a:gd name="connsiteY4498" fmla="*/ 2872030 h 4702754"/>
              <a:gd name="connsiteX4499" fmla="*/ 70197 w 13442696"/>
              <a:gd name="connsiteY4499" fmla="*/ 2874627 h 4702754"/>
              <a:gd name="connsiteX4500" fmla="*/ 51615 w 13442696"/>
              <a:gd name="connsiteY4500" fmla="*/ 2882417 h 4702754"/>
              <a:gd name="connsiteX4501" fmla="*/ 41292 w 13442696"/>
              <a:gd name="connsiteY4501" fmla="*/ 2879820 h 4702754"/>
              <a:gd name="connsiteX4502" fmla="*/ 30969 w 13442696"/>
              <a:gd name="connsiteY4502" fmla="*/ 2874627 h 4702754"/>
              <a:gd name="connsiteX4503" fmla="*/ 30969 w 13442696"/>
              <a:gd name="connsiteY4503" fmla="*/ 2869433 h 4702754"/>
              <a:gd name="connsiteX4504" fmla="*/ 43357 w 13442696"/>
              <a:gd name="connsiteY4504" fmla="*/ 2864240 h 4702754"/>
              <a:gd name="connsiteX4505" fmla="*/ 10323 w 13442696"/>
              <a:gd name="connsiteY4505" fmla="*/ 2853853 h 4702754"/>
              <a:gd name="connsiteX4506" fmla="*/ 0 w 13442696"/>
              <a:gd name="connsiteY4506" fmla="*/ 2838272 h 4702754"/>
              <a:gd name="connsiteX4507" fmla="*/ 35098 w 13442696"/>
              <a:gd name="connsiteY4507" fmla="*/ 2838272 h 4702754"/>
              <a:gd name="connsiteX4508" fmla="*/ 74326 w 13442696"/>
              <a:gd name="connsiteY4508" fmla="*/ 2838272 h 4702754"/>
              <a:gd name="connsiteX4509" fmla="*/ 74326 w 13442696"/>
              <a:gd name="connsiteY4509" fmla="*/ 2814901 h 4702754"/>
              <a:gd name="connsiteX4510" fmla="*/ 90843 w 13442696"/>
              <a:gd name="connsiteY4510" fmla="*/ 2801917 h 4702754"/>
              <a:gd name="connsiteX4511" fmla="*/ 55744 w 13442696"/>
              <a:gd name="connsiteY4511" fmla="*/ 2783740 h 4702754"/>
              <a:gd name="connsiteX4512" fmla="*/ 82584 w 13442696"/>
              <a:gd name="connsiteY4512" fmla="*/ 2770756 h 4702754"/>
              <a:gd name="connsiteX4513" fmla="*/ 90843 w 13442696"/>
              <a:gd name="connsiteY4513" fmla="*/ 2778546 h 4702754"/>
              <a:gd name="connsiteX4514" fmla="*/ 140393 w 13442696"/>
              <a:gd name="connsiteY4514" fmla="*/ 2760369 h 4702754"/>
              <a:gd name="connsiteX4515" fmla="*/ 146587 w 13442696"/>
              <a:gd name="connsiteY4515" fmla="*/ 2760369 h 4702754"/>
              <a:gd name="connsiteX4516" fmla="*/ 146587 w 13442696"/>
              <a:gd name="connsiteY4516" fmla="*/ 2747385 h 4702754"/>
              <a:gd name="connsiteX4517" fmla="*/ 158975 w 13442696"/>
              <a:gd name="connsiteY4517" fmla="*/ 2752579 h 4702754"/>
              <a:gd name="connsiteX4518" fmla="*/ 171363 w 13442696"/>
              <a:gd name="connsiteY4518" fmla="*/ 2739595 h 4702754"/>
              <a:gd name="connsiteX4519" fmla="*/ 183750 w 13442696"/>
              <a:gd name="connsiteY4519" fmla="*/ 2739595 h 4702754"/>
              <a:gd name="connsiteX4520" fmla="*/ 179621 w 13442696"/>
              <a:gd name="connsiteY4520" fmla="*/ 2731804 h 4702754"/>
              <a:gd name="connsiteX4521" fmla="*/ 140393 w 13442696"/>
              <a:gd name="connsiteY4521" fmla="*/ 2734401 h 4702754"/>
              <a:gd name="connsiteX4522" fmla="*/ 138329 w 13442696"/>
              <a:gd name="connsiteY4522" fmla="*/ 2736998 h 4702754"/>
              <a:gd name="connsiteX4523" fmla="*/ 115618 w 13442696"/>
              <a:gd name="connsiteY4523" fmla="*/ 2739595 h 4702754"/>
              <a:gd name="connsiteX4524" fmla="*/ 88778 w 13442696"/>
              <a:gd name="connsiteY4524" fmla="*/ 2760369 h 4702754"/>
              <a:gd name="connsiteX4525" fmla="*/ 86714 w 13442696"/>
              <a:gd name="connsiteY4525" fmla="*/ 2734401 h 4702754"/>
              <a:gd name="connsiteX4526" fmla="*/ 140393 w 13442696"/>
              <a:gd name="connsiteY4526" fmla="*/ 2726611 h 4702754"/>
              <a:gd name="connsiteX4527" fmla="*/ 179621 w 13442696"/>
              <a:gd name="connsiteY4527" fmla="*/ 2711030 h 4702754"/>
              <a:gd name="connsiteX4528" fmla="*/ 202332 w 13442696"/>
              <a:gd name="connsiteY4528" fmla="*/ 2711030 h 4702754"/>
              <a:gd name="connsiteX4529" fmla="*/ 204396 w 13442696"/>
              <a:gd name="connsiteY4529" fmla="*/ 2695450 h 4702754"/>
              <a:gd name="connsiteX4530" fmla="*/ 192009 w 13442696"/>
              <a:gd name="connsiteY4530" fmla="*/ 2690256 h 4702754"/>
              <a:gd name="connsiteX4531" fmla="*/ 158975 w 13442696"/>
              <a:gd name="connsiteY4531" fmla="*/ 2698046 h 4702754"/>
              <a:gd name="connsiteX4532" fmla="*/ 198203 w 13442696"/>
              <a:gd name="connsiteY4532" fmla="*/ 2682466 h 4702754"/>
              <a:gd name="connsiteX4533" fmla="*/ 214719 w 13442696"/>
              <a:gd name="connsiteY4533" fmla="*/ 2682466 h 4702754"/>
              <a:gd name="connsiteX4534" fmla="*/ 214719 w 13442696"/>
              <a:gd name="connsiteY4534" fmla="*/ 2677272 h 4702754"/>
              <a:gd name="connsiteX4535" fmla="*/ 175492 w 13442696"/>
              <a:gd name="connsiteY4535" fmla="*/ 2672079 h 4702754"/>
              <a:gd name="connsiteX4536" fmla="*/ 210590 w 13442696"/>
              <a:gd name="connsiteY4536" fmla="*/ 2659095 h 4702754"/>
              <a:gd name="connsiteX4537" fmla="*/ 264270 w 13442696"/>
              <a:gd name="connsiteY4537" fmla="*/ 2635724 h 4702754"/>
              <a:gd name="connsiteX4538" fmla="*/ 247753 w 13442696"/>
              <a:gd name="connsiteY4538" fmla="*/ 2617546 h 4702754"/>
              <a:gd name="connsiteX4539" fmla="*/ 274593 w 13442696"/>
              <a:gd name="connsiteY4539" fmla="*/ 2617546 h 4702754"/>
              <a:gd name="connsiteX4540" fmla="*/ 268400 w 13442696"/>
              <a:gd name="connsiteY4540" fmla="*/ 2609756 h 4702754"/>
              <a:gd name="connsiteX4541" fmla="*/ 282852 w 13442696"/>
              <a:gd name="connsiteY4541" fmla="*/ 2609756 h 4702754"/>
              <a:gd name="connsiteX4542" fmla="*/ 286981 w 13442696"/>
              <a:gd name="connsiteY4542" fmla="*/ 2617546 h 4702754"/>
              <a:gd name="connsiteX4543" fmla="*/ 299369 w 13442696"/>
              <a:gd name="connsiteY4543" fmla="*/ 2614950 h 4702754"/>
              <a:gd name="connsiteX4544" fmla="*/ 299369 w 13442696"/>
              <a:gd name="connsiteY4544" fmla="*/ 2622740 h 4702754"/>
              <a:gd name="connsiteX4545" fmla="*/ 324144 w 13442696"/>
              <a:gd name="connsiteY4545" fmla="*/ 2627933 h 4702754"/>
              <a:gd name="connsiteX4546" fmla="*/ 268400 w 13442696"/>
              <a:gd name="connsiteY4546" fmla="*/ 2643514 h 4702754"/>
              <a:gd name="connsiteX4547" fmla="*/ 262206 w 13442696"/>
              <a:gd name="connsiteY4547" fmla="*/ 2659095 h 4702754"/>
              <a:gd name="connsiteX4548" fmla="*/ 291110 w 13442696"/>
              <a:gd name="connsiteY4548" fmla="*/ 2659095 h 4702754"/>
              <a:gd name="connsiteX4549" fmla="*/ 328273 w 13442696"/>
              <a:gd name="connsiteY4549" fmla="*/ 2651304 h 4702754"/>
              <a:gd name="connsiteX4550" fmla="*/ 359242 w 13442696"/>
              <a:gd name="connsiteY4550" fmla="*/ 2627933 h 4702754"/>
              <a:gd name="connsiteX4551" fmla="*/ 392276 w 13442696"/>
              <a:gd name="connsiteY4551" fmla="*/ 2614950 h 4702754"/>
              <a:gd name="connsiteX4552" fmla="*/ 423245 w 13442696"/>
              <a:gd name="connsiteY4552" fmla="*/ 2594175 h 4702754"/>
              <a:gd name="connsiteX4553" fmla="*/ 417051 w 13442696"/>
              <a:gd name="connsiteY4553" fmla="*/ 2594175 h 4702754"/>
              <a:gd name="connsiteX4554" fmla="*/ 456279 w 13442696"/>
              <a:gd name="connsiteY4554" fmla="*/ 2591579 h 4702754"/>
              <a:gd name="connsiteX4555" fmla="*/ 468667 w 13442696"/>
              <a:gd name="connsiteY4555" fmla="*/ 2583788 h 4702754"/>
              <a:gd name="connsiteX4556" fmla="*/ 443892 w 13442696"/>
              <a:gd name="connsiteY4556" fmla="*/ 2570804 h 4702754"/>
              <a:gd name="connsiteX4557" fmla="*/ 406729 w 13442696"/>
              <a:gd name="connsiteY4557" fmla="*/ 2575998 h 4702754"/>
              <a:gd name="connsiteX4558" fmla="*/ 404664 w 13442696"/>
              <a:gd name="connsiteY4558" fmla="*/ 2563014 h 4702754"/>
              <a:gd name="connsiteX4559" fmla="*/ 346855 w 13442696"/>
              <a:gd name="connsiteY4559" fmla="*/ 2552627 h 4702754"/>
              <a:gd name="connsiteX4560" fmla="*/ 363372 w 13442696"/>
              <a:gd name="connsiteY4560" fmla="*/ 2539643 h 4702754"/>
              <a:gd name="connsiteX4561" fmla="*/ 359242 w 13442696"/>
              <a:gd name="connsiteY4561" fmla="*/ 2534450 h 4702754"/>
              <a:gd name="connsiteX4562" fmla="*/ 350984 w 13442696"/>
              <a:gd name="connsiteY4562" fmla="*/ 2529256 h 4702754"/>
              <a:gd name="connsiteX4563" fmla="*/ 324144 w 13442696"/>
              <a:gd name="connsiteY4563" fmla="*/ 2531853 h 4702754"/>
              <a:gd name="connsiteX4564" fmla="*/ 307627 w 13442696"/>
              <a:gd name="connsiteY4564" fmla="*/ 2531853 h 4702754"/>
              <a:gd name="connsiteX4565" fmla="*/ 359242 w 13442696"/>
              <a:gd name="connsiteY4565" fmla="*/ 2500692 h 4702754"/>
              <a:gd name="connsiteX4566" fmla="*/ 348919 w 13442696"/>
              <a:gd name="connsiteY4566" fmla="*/ 2495498 h 4702754"/>
              <a:gd name="connsiteX4567" fmla="*/ 299369 w 13442696"/>
              <a:gd name="connsiteY4567" fmla="*/ 2492901 h 4702754"/>
              <a:gd name="connsiteX4568" fmla="*/ 299369 w 13442696"/>
              <a:gd name="connsiteY4568" fmla="*/ 2487708 h 4702754"/>
              <a:gd name="connsiteX4569" fmla="*/ 268400 w 13442696"/>
              <a:gd name="connsiteY4569" fmla="*/ 2479917 h 4702754"/>
              <a:gd name="connsiteX4570" fmla="*/ 247753 w 13442696"/>
              <a:gd name="connsiteY4570" fmla="*/ 2482514 h 4702754"/>
              <a:gd name="connsiteX4571" fmla="*/ 251883 w 13442696"/>
              <a:gd name="connsiteY4571" fmla="*/ 2474724 h 4702754"/>
              <a:gd name="connsiteX4572" fmla="*/ 268400 w 13442696"/>
              <a:gd name="connsiteY4572" fmla="*/ 2466934 h 4702754"/>
              <a:gd name="connsiteX4573" fmla="*/ 282852 w 13442696"/>
              <a:gd name="connsiteY4573" fmla="*/ 2472127 h 4702754"/>
              <a:gd name="connsiteX4574" fmla="*/ 307627 w 13442696"/>
              <a:gd name="connsiteY4574" fmla="*/ 2472127 h 4702754"/>
              <a:gd name="connsiteX4575" fmla="*/ 340661 w 13442696"/>
              <a:gd name="connsiteY4575" fmla="*/ 2443563 h 4702754"/>
              <a:gd name="connsiteX4576" fmla="*/ 423245 w 13442696"/>
              <a:gd name="connsiteY4576" fmla="*/ 2412401 h 4702754"/>
              <a:gd name="connsiteX4577" fmla="*/ 417051 w 13442696"/>
              <a:gd name="connsiteY4577" fmla="*/ 2407208 h 4702754"/>
              <a:gd name="connsiteX4578" fmla="*/ 392276 w 13442696"/>
              <a:gd name="connsiteY4578" fmla="*/ 2414998 h 4702754"/>
              <a:gd name="connsiteX4579" fmla="*/ 379888 w 13442696"/>
              <a:gd name="connsiteY4579" fmla="*/ 2407208 h 4702754"/>
              <a:gd name="connsiteX4580" fmla="*/ 392276 w 13442696"/>
              <a:gd name="connsiteY4580" fmla="*/ 2399418 h 4702754"/>
              <a:gd name="connsiteX4581" fmla="*/ 371630 w 13442696"/>
              <a:gd name="connsiteY4581" fmla="*/ 2373450 h 4702754"/>
              <a:gd name="connsiteX4582" fmla="*/ 359242 w 13442696"/>
              <a:gd name="connsiteY4582" fmla="*/ 2368256 h 4702754"/>
              <a:gd name="connsiteX4583" fmla="*/ 346855 w 13442696"/>
              <a:gd name="connsiteY4583" fmla="*/ 2370853 h 4702754"/>
              <a:gd name="connsiteX4584" fmla="*/ 340661 w 13442696"/>
              <a:gd name="connsiteY4584" fmla="*/ 2370853 h 4702754"/>
              <a:gd name="connsiteX4585" fmla="*/ 346855 w 13442696"/>
              <a:gd name="connsiteY4585" fmla="*/ 2357869 h 4702754"/>
              <a:gd name="connsiteX4586" fmla="*/ 307627 w 13442696"/>
              <a:gd name="connsiteY4586" fmla="*/ 2363063 h 4702754"/>
              <a:gd name="connsiteX4587" fmla="*/ 295240 w 13442696"/>
              <a:gd name="connsiteY4587" fmla="*/ 2370853 h 4702754"/>
              <a:gd name="connsiteX4588" fmla="*/ 291110 w 13442696"/>
              <a:gd name="connsiteY4588" fmla="*/ 2391627 h 4702754"/>
              <a:gd name="connsiteX4589" fmla="*/ 303498 w 13442696"/>
              <a:gd name="connsiteY4589" fmla="*/ 2396821 h 4702754"/>
              <a:gd name="connsiteX4590" fmla="*/ 295240 w 13442696"/>
              <a:gd name="connsiteY4590" fmla="*/ 2404611 h 4702754"/>
              <a:gd name="connsiteX4591" fmla="*/ 303498 w 13442696"/>
              <a:gd name="connsiteY4591" fmla="*/ 2409805 h 4702754"/>
              <a:gd name="connsiteX4592" fmla="*/ 268400 w 13442696"/>
              <a:gd name="connsiteY4592" fmla="*/ 2396821 h 4702754"/>
              <a:gd name="connsiteX4593" fmla="*/ 262206 w 13442696"/>
              <a:gd name="connsiteY4593" fmla="*/ 2376047 h 4702754"/>
              <a:gd name="connsiteX4594" fmla="*/ 262206 w 13442696"/>
              <a:gd name="connsiteY4594" fmla="*/ 2368256 h 4702754"/>
              <a:gd name="connsiteX4595" fmla="*/ 291110 w 13442696"/>
              <a:gd name="connsiteY4595" fmla="*/ 2355272 h 4702754"/>
              <a:gd name="connsiteX4596" fmla="*/ 274593 w 13442696"/>
              <a:gd name="connsiteY4596" fmla="*/ 2355272 h 4702754"/>
              <a:gd name="connsiteX4597" fmla="*/ 264270 w 13442696"/>
              <a:gd name="connsiteY4597" fmla="*/ 2344885 h 4702754"/>
              <a:gd name="connsiteX4598" fmla="*/ 311756 w 13442696"/>
              <a:gd name="connsiteY4598" fmla="*/ 2337095 h 4702754"/>
              <a:gd name="connsiteX4599" fmla="*/ 402599 w 13442696"/>
              <a:gd name="connsiteY4599" fmla="*/ 2298143 h 4702754"/>
              <a:gd name="connsiteX4600" fmla="*/ 425310 w 13442696"/>
              <a:gd name="connsiteY4600" fmla="*/ 2285160 h 4702754"/>
              <a:gd name="connsiteX4601" fmla="*/ 448021 w 13442696"/>
              <a:gd name="connsiteY4601" fmla="*/ 2285160 h 4702754"/>
              <a:gd name="connsiteX4602" fmla="*/ 456279 w 13442696"/>
              <a:gd name="connsiteY4602" fmla="*/ 2277369 h 4702754"/>
              <a:gd name="connsiteX4603" fmla="*/ 501701 w 13442696"/>
              <a:gd name="connsiteY4603" fmla="*/ 2264385 h 4702754"/>
              <a:gd name="connsiteX4604" fmla="*/ 596673 w 13442696"/>
              <a:gd name="connsiteY4604" fmla="*/ 2230627 h 4702754"/>
              <a:gd name="connsiteX4605" fmla="*/ 609061 w 13442696"/>
              <a:gd name="connsiteY4605" fmla="*/ 2215047 h 4702754"/>
              <a:gd name="connsiteX4606" fmla="*/ 629707 w 13442696"/>
              <a:gd name="connsiteY4606" fmla="*/ 2220240 h 4702754"/>
              <a:gd name="connsiteX4607" fmla="*/ 644159 w 13442696"/>
              <a:gd name="connsiteY4607" fmla="*/ 2217643 h 4702754"/>
              <a:gd name="connsiteX4608" fmla="*/ 637965 w 13442696"/>
              <a:gd name="connsiteY4608" fmla="*/ 2215047 h 4702754"/>
              <a:gd name="connsiteX4609" fmla="*/ 685451 w 13442696"/>
              <a:gd name="connsiteY4609" fmla="*/ 2204660 h 4702754"/>
              <a:gd name="connsiteX4610" fmla="*/ 673064 w 13442696"/>
              <a:gd name="connsiteY4610" fmla="*/ 2196869 h 4702754"/>
              <a:gd name="connsiteX4611" fmla="*/ 701968 w 13442696"/>
              <a:gd name="connsiteY4611" fmla="*/ 2191676 h 4702754"/>
              <a:gd name="connsiteX4612" fmla="*/ 693710 w 13442696"/>
              <a:gd name="connsiteY4612" fmla="*/ 2183885 h 4702754"/>
              <a:gd name="connsiteX4613" fmla="*/ 714356 w 13442696"/>
              <a:gd name="connsiteY4613" fmla="*/ 2173498 h 4702754"/>
              <a:gd name="connsiteX4614" fmla="*/ 732937 w 13442696"/>
              <a:gd name="connsiteY4614" fmla="*/ 2181289 h 4702754"/>
              <a:gd name="connsiteX4615" fmla="*/ 732937 w 13442696"/>
              <a:gd name="connsiteY4615" fmla="*/ 2165708 h 4702754"/>
              <a:gd name="connsiteX4616" fmla="*/ 737067 w 13442696"/>
              <a:gd name="connsiteY4616" fmla="*/ 2170902 h 4702754"/>
              <a:gd name="connsiteX4617" fmla="*/ 753584 w 13442696"/>
              <a:gd name="connsiteY4617" fmla="*/ 2170902 h 4702754"/>
              <a:gd name="connsiteX4618" fmla="*/ 817587 w 13442696"/>
              <a:gd name="connsiteY4618" fmla="*/ 2157918 h 4702754"/>
              <a:gd name="connsiteX4619" fmla="*/ 838233 w 13442696"/>
              <a:gd name="connsiteY4619" fmla="*/ 2150127 h 4702754"/>
              <a:gd name="connsiteX4620" fmla="*/ 902236 w 13442696"/>
              <a:gd name="connsiteY4620" fmla="*/ 2134547 h 4702754"/>
              <a:gd name="connsiteX4621" fmla="*/ 898107 w 13442696"/>
              <a:gd name="connsiteY4621" fmla="*/ 2126756 h 4702754"/>
              <a:gd name="connsiteX4622" fmla="*/ 914623 w 13442696"/>
              <a:gd name="connsiteY4622" fmla="*/ 2129353 h 4702754"/>
              <a:gd name="connsiteX4623" fmla="*/ 970368 w 13442696"/>
              <a:gd name="connsiteY4623" fmla="*/ 2111176 h 4702754"/>
              <a:gd name="connsiteX4624" fmla="*/ 906365 w 13442696"/>
              <a:gd name="connsiteY4624" fmla="*/ 2111176 h 4702754"/>
              <a:gd name="connsiteX4625" fmla="*/ 914623 w 13442696"/>
              <a:gd name="connsiteY4625" fmla="*/ 2105982 h 4702754"/>
              <a:gd name="connsiteX4626" fmla="*/ 957980 w 13442696"/>
              <a:gd name="connsiteY4626" fmla="*/ 2103386 h 4702754"/>
              <a:gd name="connsiteX4627" fmla="*/ 997208 w 13442696"/>
              <a:gd name="connsiteY4627" fmla="*/ 2100789 h 4702754"/>
              <a:gd name="connsiteX4628" fmla="*/ 1075663 w 13442696"/>
              <a:gd name="connsiteY4628" fmla="*/ 2085208 h 4702754"/>
              <a:gd name="connsiteX4629" fmla="*/ 1127279 w 13442696"/>
              <a:gd name="connsiteY4629" fmla="*/ 2074821 h 4702754"/>
              <a:gd name="connsiteX4630" fmla="*/ 1145860 w 13442696"/>
              <a:gd name="connsiteY4630" fmla="*/ 2061837 h 4702754"/>
              <a:gd name="connsiteX4631" fmla="*/ 1135537 w 13442696"/>
              <a:gd name="connsiteY4631" fmla="*/ 2041063 h 4702754"/>
              <a:gd name="connsiteX4632" fmla="*/ 1160312 w 13442696"/>
              <a:gd name="connsiteY4632" fmla="*/ 2043660 h 4702754"/>
              <a:gd name="connsiteX4633" fmla="*/ 1154118 w 13442696"/>
              <a:gd name="connsiteY4633" fmla="*/ 2048853 h 4702754"/>
              <a:gd name="connsiteX4634" fmla="*/ 1170636 w 13442696"/>
              <a:gd name="connsiteY4634" fmla="*/ 2056644 h 4702754"/>
              <a:gd name="connsiteX4635" fmla="*/ 1191282 w 13442696"/>
              <a:gd name="connsiteY4635" fmla="*/ 2048853 h 4702754"/>
              <a:gd name="connsiteX4636" fmla="*/ 1170636 w 13442696"/>
              <a:gd name="connsiteY4636" fmla="*/ 2033273 h 4702754"/>
              <a:gd name="connsiteX4637" fmla="*/ 1203669 w 13442696"/>
              <a:gd name="connsiteY4637" fmla="*/ 2035869 h 4702754"/>
              <a:gd name="connsiteX4638" fmla="*/ 1199540 w 13442696"/>
              <a:gd name="connsiteY4638" fmla="*/ 2030676 h 4702754"/>
              <a:gd name="connsiteX4639" fmla="*/ 1234639 w 13442696"/>
              <a:gd name="connsiteY4639" fmla="*/ 2038466 h 4702754"/>
              <a:gd name="connsiteX4640" fmla="*/ 1267672 w 13442696"/>
              <a:gd name="connsiteY4640" fmla="*/ 2033273 h 4702754"/>
              <a:gd name="connsiteX4641" fmla="*/ 1238768 w 13442696"/>
              <a:gd name="connsiteY4641" fmla="*/ 2025482 h 4702754"/>
              <a:gd name="connsiteX4642" fmla="*/ 1158248 w 13442696"/>
              <a:gd name="connsiteY4642" fmla="*/ 2022886 h 4702754"/>
              <a:gd name="connsiteX4643" fmla="*/ 1119020 w 13442696"/>
              <a:gd name="connsiteY4643" fmla="*/ 2009902 h 4702754"/>
              <a:gd name="connsiteX4644" fmla="*/ 1055017 w 13442696"/>
              <a:gd name="connsiteY4644" fmla="*/ 2015095 h 4702754"/>
              <a:gd name="connsiteX4645" fmla="*/ 1030242 w 13442696"/>
              <a:gd name="connsiteY4645" fmla="*/ 2007305 h 4702754"/>
              <a:gd name="connsiteX4646" fmla="*/ 1021983 w 13442696"/>
              <a:gd name="connsiteY4646" fmla="*/ 2015095 h 4702754"/>
              <a:gd name="connsiteX4647" fmla="*/ 1021983 w 13442696"/>
              <a:gd name="connsiteY4647" fmla="*/ 2009902 h 4702754"/>
              <a:gd name="connsiteX4648" fmla="*/ 999273 w 13442696"/>
              <a:gd name="connsiteY4648" fmla="*/ 2009902 h 4702754"/>
              <a:gd name="connsiteX4649" fmla="*/ 1017854 w 13442696"/>
              <a:gd name="connsiteY4649" fmla="*/ 2002111 h 4702754"/>
              <a:gd name="connsiteX4650" fmla="*/ 957980 w 13442696"/>
              <a:gd name="connsiteY4650" fmla="*/ 1991724 h 4702754"/>
              <a:gd name="connsiteX4651" fmla="*/ 889848 w 13442696"/>
              <a:gd name="connsiteY4651" fmla="*/ 2009902 h 4702754"/>
              <a:gd name="connsiteX4652" fmla="*/ 869202 w 13442696"/>
              <a:gd name="connsiteY4652" fmla="*/ 2004708 h 4702754"/>
              <a:gd name="connsiteX4653" fmla="*/ 848556 w 13442696"/>
              <a:gd name="connsiteY4653" fmla="*/ 2017692 h 4702754"/>
              <a:gd name="connsiteX4654" fmla="*/ 809328 w 13442696"/>
              <a:gd name="connsiteY4654" fmla="*/ 2017692 h 4702754"/>
              <a:gd name="connsiteX4655" fmla="*/ 753584 w 13442696"/>
              <a:gd name="connsiteY4655" fmla="*/ 2048853 h 4702754"/>
              <a:gd name="connsiteX4656" fmla="*/ 761842 w 13442696"/>
              <a:gd name="connsiteY4656" fmla="*/ 2051450 h 4702754"/>
              <a:gd name="connsiteX4657" fmla="*/ 799005 w 13442696"/>
              <a:gd name="connsiteY4657" fmla="*/ 2048853 h 4702754"/>
              <a:gd name="connsiteX4658" fmla="*/ 805199 w 13442696"/>
              <a:gd name="connsiteY4658" fmla="*/ 2059240 h 4702754"/>
              <a:gd name="connsiteX4659" fmla="*/ 842362 w 13442696"/>
              <a:gd name="connsiteY4659" fmla="*/ 2069628 h 4702754"/>
              <a:gd name="connsiteX4660" fmla="*/ 829974 w 13442696"/>
              <a:gd name="connsiteY4660" fmla="*/ 2072224 h 4702754"/>
              <a:gd name="connsiteX4661" fmla="*/ 786617 w 13442696"/>
              <a:gd name="connsiteY4661" fmla="*/ 2059240 h 4702754"/>
              <a:gd name="connsiteX4662" fmla="*/ 778359 w 13442696"/>
              <a:gd name="connsiteY4662" fmla="*/ 2061837 h 4702754"/>
              <a:gd name="connsiteX4663" fmla="*/ 778359 w 13442696"/>
              <a:gd name="connsiteY4663" fmla="*/ 2067031 h 4702754"/>
              <a:gd name="connsiteX4664" fmla="*/ 774230 w 13442696"/>
              <a:gd name="connsiteY4664" fmla="*/ 2059240 h 4702754"/>
              <a:gd name="connsiteX4665" fmla="*/ 761842 w 13442696"/>
              <a:gd name="connsiteY4665" fmla="*/ 2059240 h 4702754"/>
              <a:gd name="connsiteX4666" fmla="*/ 749454 w 13442696"/>
              <a:gd name="connsiteY4666" fmla="*/ 2051450 h 4702754"/>
              <a:gd name="connsiteX4667" fmla="*/ 699904 w 13442696"/>
              <a:gd name="connsiteY4667" fmla="*/ 2056644 h 4702754"/>
              <a:gd name="connsiteX4668" fmla="*/ 695774 w 13442696"/>
              <a:gd name="connsiteY4668" fmla="*/ 2057942 h 4702754"/>
              <a:gd name="connsiteX4669" fmla="*/ 667539 w 13442696"/>
              <a:gd name="connsiteY4669" fmla="*/ 2066820 h 4702754"/>
              <a:gd name="connsiteX4670" fmla="*/ 664805 w 13442696"/>
              <a:gd name="connsiteY4670" fmla="*/ 2067031 h 4702754"/>
              <a:gd name="connsiteX4671" fmla="*/ 662741 w 13442696"/>
              <a:gd name="connsiteY4671" fmla="*/ 2067031 h 4702754"/>
              <a:gd name="connsiteX4672" fmla="*/ 660676 w 13442696"/>
              <a:gd name="connsiteY4672" fmla="*/ 2067031 h 4702754"/>
              <a:gd name="connsiteX4673" fmla="*/ 635901 w 13442696"/>
              <a:gd name="connsiteY4673" fmla="*/ 2067031 h 4702754"/>
              <a:gd name="connsiteX4674" fmla="*/ 644159 w 13442696"/>
              <a:gd name="connsiteY4674" fmla="*/ 2082611 h 4702754"/>
              <a:gd name="connsiteX4675" fmla="*/ 609061 w 13442696"/>
              <a:gd name="connsiteY4675" fmla="*/ 2077418 h 4702754"/>
              <a:gd name="connsiteX4676" fmla="*/ 604931 w 13442696"/>
              <a:gd name="connsiteY4676" fmla="*/ 2072224 h 4702754"/>
              <a:gd name="connsiteX4677" fmla="*/ 532670 w 13442696"/>
              <a:gd name="connsiteY4677" fmla="*/ 2087805 h 4702754"/>
              <a:gd name="connsiteX4678" fmla="*/ 545058 w 13442696"/>
              <a:gd name="connsiteY4678" fmla="*/ 2095595 h 4702754"/>
              <a:gd name="connsiteX4679" fmla="*/ 520282 w 13442696"/>
              <a:gd name="connsiteY4679" fmla="*/ 2095595 h 4702754"/>
              <a:gd name="connsiteX4680" fmla="*/ 524411 w 13442696"/>
              <a:gd name="connsiteY4680" fmla="*/ 2103386 h 4702754"/>
              <a:gd name="connsiteX4681" fmla="*/ 487248 w 13442696"/>
              <a:gd name="connsiteY4681" fmla="*/ 2111176 h 4702754"/>
              <a:gd name="connsiteX4682" fmla="*/ 448021 w 13442696"/>
              <a:gd name="connsiteY4682" fmla="*/ 2129353 h 4702754"/>
              <a:gd name="connsiteX4683" fmla="*/ 448021 w 13442696"/>
              <a:gd name="connsiteY4683" fmla="*/ 2139740 h 4702754"/>
              <a:gd name="connsiteX4684" fmla="*/ 460408 w 13442696"/>
              <a:gd name="connsiteY4684" fmla="*/ 2139740 h 4702754"/>
              <a:gd name="connsiteX4685" fmla="*/ 456279 w 13442696"/>
              <a:gd name="connsiteY4685" fmla="*/ 2144934 h 4702754"/>
              <a:gd name="connsiteX4686" fmla="*/ 439762 w 13442696"/>
              <a:gd name="connsiteY4686" fmla="*/ 2139740 h 4702754"/>
              <a:gd name="connsiteX4687" fmla="*/ 363372 w 13442696"/>
              <a:gd name="connsiteY4687" fmla="*/ 2160514 h 4702754"/>
              <a:gd name="connsiteX4688" fmla="*/ 332403 w 13442696"/>
              <a:gd name="connsiteY4688" fmla="*/ 2160514 h 4702754"/>
              <a:gd name="connsiteX4689" fmla="*/ 338596 w 13442696"/>
              <a:gd name="connsiteY4689" fmla="*/ 2155321 h 4702754"/>
              <a:gd name="connsiteX4690" fmla="*/ 315885 w 13442696"/>
              <a:gd name="connsiteY4690" fmla="*/ 2139740 h 4702754"/>
              <a:gd name="connsiteX4691" fmla="*/ 346855 w 13442696"/>
              <a:gd name="connsiteY4691" fmla="*/ 2139740 h 4702754"/>
              <a:gd name="connsiteX4692" fmla="*/ 379888 w 13442696"/>
              <a:gd name="connsiteY4692" fmla="*/ 2124160 h 4702754"/>
              <a:gd name="connsiteX4693" fmla="*/ 332403 w 13442696"/>
              <a:gd name="connsiteY4693" fmla="*/ 2105982 h 4702754"/>
              <a:gd name="connsiteX4694" fmla="*/ 303498 w 13442696"/>
              <a:gd name="connsiteY4694" fmla="*/ 2105982 h 4702754"/>
              <a:gd name="connsiteX4695" fmla="*/ 311756 w 13442696"/>
              <a:gd name="connsiteY4695" fmla="*/ 2098192 h 4702754"/>
              <a:gd name="connsiteX4696" fmla="*/ 346855 w 13442696"/>
              <a:gd name="connsiteY4696" fmla="*/ 2105982 h 4702754"/>
              <a:gd name="connsiteX4697" fmla="*/ 338596 w 13442696"/>
              <a:gd name="connsiteY4697" fmla="*/ 2082611 h 4702754"/>
              <a:gd name="connsiteX4698" fmla="*/ 396406 w 13442696"/>
              <a:gd name="connsiteY4698" fmla="*/ 2072224 h 4702754"/>
              <a:gd name="connsiteX4699" fmla="*/ 396406 w 13442696"/>
              <a:gd name="connsiteY4699" fmla="*/ 2082611 h 4702754"/>
              <a:gd name="connsiteX4700" fmla="*/ 410858 w 13442696"/>
              <a:gd name="connsiteY4700" fmla="*/ 2082611 h 4702754"/>
              <a:gd name="connsiteX4701" fmla="*/ 392276 w 13442696"/>
              <a:gd name="connsiteY4701" fmla="*/ 2087805 h 4702754"/>
              <a:gd name="connsiteX4702" fmla="*/ 410858 w 13442696"/>
              <a:gd name="connsiteY4702" fmla="*/ 2090402 h 4702754"/>
              <a:gd name="connsiteX4703" fmla="*/ 423245 w 13442696"/>
              <a:gd name="connsiteY4703" fmla="*/ 2087805 h 4702754"/>
              <a:gd name="connsiteX4704" fmla="*/ 423245 w 13442696"/>
              <a:gd name="connsiteY4704" fmla="*/ 2085208 h 4702754"/>
              <a:gd name="connsiteX4705" fmla="*/ 456279 w 13442696"/>
              <a:gd name="connsiteY4705" fmla="*/ 2098192 h 4702754"/>
              <a:gd name="connsiteX4706" fmla="*/ 501701 w 13442696"/>
              <a:gd name="connsiteY4706" fmla="*/ 2082611 h 4702754"/>
              <a:gd name="connsiteX4707" fmla="*/ 481055 w 13442696"/>
              <a:gd name="connsiteY4707" fmla="*/ 2061837 h 4702754"/>
              <a:gd name="connsiteX4708" fmla="*/ 501701 w 13442696"/>
              <a:gd name="connsiteY4708" fmla="*/ 2056644 h 4702754"/>
              <a:gd name="connsiteX4709" fmla="*/ 532670 w 13442696"/>
              <a:gd name="connsiteY4709" fmla="*/ 2059240 h 4702754"/>
              <a:gd name="connsiteX4710" fmla="*/ 516153 w 13442696"/>
              <a:gd name="connsiteY4710" fmla="*/ 2048853 h 4702754"/>
              <a:gd name="connsiteX4711" fmla="*/ 551251 w 13442696"/>
              <a:gd name="connsiteY4711" fmla="*/ 2046257 h 4702754"/>
              <a:gd name="connsiteX4712" fmla="*/ 536799 w 13442696"/>
              <a:gd name="connsiteY4712" fmla="*/ 2035869 h 4702754"/>
              <a:gd name="connsiteX4713" fmla="*/ 518218 w 13442696"/>
              <a:gd name="connsiteY4713" fmla="*/ 2038466 h 4702754"/>
              <a:gd name="connsiteX4714" fmla="*/ 514088 w 13442696"/>
              <a:gd name="connsiteY4714" fmla="*/ 2038466 h 4702754"/>
              <a:gd name="connsiteX4715" fmla="*/ 499636 w 13442696"/>
              <a:gd name="connsiteY4715" fmla="*/ 2041063 h 4702754"/>
              <a:gd name="connsiteX4716" fmla="*/ 507895 w 13442696"/>
              <a:gd name="connsiteY4716" fmla="*/ 2033273 h 4702754"/>
              <a:gd name="connsiteX4717" fmla="*/ 518218 w 13442696"/>
              <a:gd name="connsiteY4717" fmla="*/ 2033273 h 4702754"/>
              <a:gd name="connsiteX4718" fmla="*/ 528541 w 13442696"/>
              <a:gd name="connsiteY4718" fmla="*/ 2015095 h 4702754"/>
              <a:gd name="connsiteX4719" fmla="*/ 551251 w 13442696"/>
              <a:gd name="connsiteY4719" fmla="*/ 2009902 h 4702754"/>
              <a:gd name="connsiteX4720" fmla="*/ 545058 w 13442696"/>
              <a:gd name="connsiteY4720" fmla="*/ 2030676 h 4702754"/>
              <a:gd name="connsiteX4721" fmla="*/ 588414 w 13442696"/>
              <a:gd name="connsiteY4721" fmla="*/ 2030676 h 4702754"/>
              <a:gd name="connsiteX4722" fmla="*/ 596673 w 13442696"/>
              <a:gd name="connsiteY4722" fmla="*/ 2025482 h 4702754"/>
              <a:gd name="connsiteX4723" fmla="*/ 588414 w 13442696"/>
              <a:gd name="connsiteY4723" fmla="*/ 2015095 h 4702754"/>
              <a:gd name="connsiteX4724" fmla="*/ 615255 w 13442696"/>
              <a:gd name="connsiteY4724" fmla="*/ 2009902 h 4702754"/>
              <a:gd name="connsiteX4725" fmla="*/ 623513 w 13442696"/>
              <a:gd name="connsiteY4725" fmla="*/ 2007305 h 4702754"/>
              <a:gd name="connsiteX4726" fmla="*/ 637965 w 13442696"/>
              <a:gd name="connsiteY4726" fmla="*/ 2002111 h 4702754"/>
              <a:gd name="connsiteX4727" fmla="*/ 640030 w 13442696"/>
              <a:gd name="connsiteY4727" fmla="*/ 2007305 h 4702754"/>
              <a:gd name="connsiteX4728" fmla="*/ 681322 w 13442696"/>
              <a:gd name="connsiteY4728" fmla="*/ 2009902 h 4702754"/>
              <a:gd name="connsiteX4729" fmla="*/ 689581 w 13442696"/>
              <a:gd name="connsiteY4729" fmla="*/ 2004708 h 4702754"/>
              <a:gd name="connsiteX4730" fmla="*/ 658611 w 13442696"/>
              <a:gd name="connsiteY4730" fmla="*/ 1994321 h 4702754"/>
              <a:gd name="connsiteX4731" fmla="*/ 637965 w 13442696"/>
              <a:gd name="connsiteY4731" fmla="*/ 1989128 h 4702754"/>
              <a:gd name="connsiteX4732" fmla="*/ 637965 w 13442696"/>
              <a:gd name="connsiteY4732" fmla="*/ 1981337 h 4702754"/>
              <a:gd name="connsiteX4733" fmla="*/ 629707 w 13442696"/>
              <a:gd name="connsiteY4733" fmla="*/ 1976144 h 4702754"/>
              <a:gd name="connsiteX4734" fmla="*/ 656547 w 13442696"/>
              <a:gd name="connsiteY4734" fmla="*/ 1965757 h 4702754"/>
              <a:gd name="connsiteX4735" fmla="*/ 668934 w 13442696"/>
              <a:gd name="connsiteY4735" fmla="*/ 1986531 h 4702754"/>
              <a:gd name="connsiteX4736" fmla="*/ 666870 w 13442696"/>
              <a:gd name="connsiteY4736" fmla="*/ 1991724 h 4702754"/>
              <a:gd name="connsiteX4737" fmla="*/ 708162 w 13442696"/>
              <a:gd name="connsiteY4737" fmla="*/ 1976144 h 4702754"/>
              <a:gd name="connsiteX4738" fmla="*/ 679258 w 13442696"/>
              <a:gd name="connsiteY4738" fmla="*/ 1970950 h 4702754"/>
              <a:gd name="connsiteX4739" fmla="*/ 710227 w 13442696"/>
              <a:gd name="connsiteY4739" fmla="*/ 1965757 h 4702754"/>
              <a:gd name="connsiteX4740" fmla="*/ 699904 w 13442696"/>
              <a:gd name="connsiteY4740" fmla="*/ 1957966 h 4702754"/>
              <a:gd name="connsiteX4741" fmla="*/ 668934 w 13442696"/>
              <a:gd name="connsiteY4741" fmla="*/ 1952773 h 4702754"/>
              <a:gd name="connsiteX4742" fmla="*/ 685451 w 13442696"/>
              <a:gd name="connsiteY4742" fmla="*/ 1934595 h 4702754"/>
              <a:gd name="connsiteX4743" fmla="*/ 710227 w 13442696"/>
              <a:gd name="connsiteY4743" fmla="*/ 1931999 h 4702754"/>
              <a:gd name="connsiteX4744" fmla="*/ 720550 w 13442696"/>
              <a:gd name="connsiteY4744" fmla="*/ 1931999 h 4702754"/>
              <a:gd name="connsiteX4745" fmla="*/ 714356 w 13442696"/>
              <a:gd name="connsiteY4745" fmla="*/ 1929402 h 4702754"/>
              <a:gd name="connsiteX4746" fmla="*/ 732937 w 13442696"/>
              <a:gd name="connsiteY4746" fmla="*/ 1916418 h 4702754"/>
              <a:gd name="connsiteX4747" fmla="*/ 774230 w 13442696"/>
              <a:gd name="connsiteY4747" fmla="*/ 1911224 h 4702754"/>
              <a:gd name="connsiteX4748" fmla="*/ 796940 w 13442696"/>
              <a:gd name="connsiteY4748" fmla="*/ 1916418 h 4702754"/>
              <a:gd name="connsiteX4749" fmla="*/ 827910 w 13442696"/>
              <a:gd name="connsiteY4749" fmla="*/ 1911224 h 4702754"/>
              <a:gd name="connsiteX4750" fmla="*/ 865073 w 13442696"/>
              <a:gd name="connsiteY4750" fmla="*/ 1906031 h 4702754"/>
              <a:gd name="connsiteX4751" fmla="*/ 881590 w 13442696"/>
              <a:gd name="connsiteY4751" fmla="*/ 1908628 h 4702754"/>
              <a:gd name="connsiteX4752" fmla="*/ 906365 w 13442696"/>
              <a:gd name="connsiteY4752" fmla="*/ 1887853 h 4702754"/>
              <a:gd name="connsiteX4753" fmla="*/ 893977 w 13442696"/>
              <a:gd name="connsiteY4753" fmla="*/ 1880063 h 4702754"/>
              <a:gd name="connsiteX4754" fmla="*/ 856814 w 13442696"/>
              <a:gd name="connsiteY4754" fmla="*/ 1887853 h 4702754"/>
              <a:gd name="connsiteX4755" fmla="*/ 856814 w 13442696"/>
              <a:gd name="connsiteY4755" fmla="*/ 1877466 h 4702754"/>
              <a:gd name="connsiteX4756" fmla="*/ 889848 w 13442696"/>
              <a:gd name="connsiteY4756" fmla="*/ 1874870 h 4702754"/>
              <a:gd name="connsiteX4757" fmla="*/ 885719 w 13442696"/>
              <a:gd name="connsiteY4757" fmla="*/ 1872273 h 4702754"/>
              <a:gd name="connsiteX4758" fmla="*/ 893977 w 13442696"/>
              <a:gd name="connsiteY4758" fmla="*/ 1867079 h 4702754"/>
              <a:gd name="connsiteX4759" fmla="*/ 945593 w 13442696"/>
              <a:gd name="connsiteY4759" fmla="*/ 1877466 h 4702754"/>
              <a:gd name="connsiteX4760" fmla="*/ 945593 w 13442696"/>
              <a:gd name="connsiteY4760" fmla="*/ 1867079 h 4702754"/>
              <a:gd name="connsiteX4761" fmla="*/ 953851 w 13442696"/>
              <a:gd name="connsiteY4761" fmla="*/ 1867079 h 4702754"/>
              <a:gd name="connsiteX4762" fmla="*/ 1061211 w 13442696"/>
              <a:gd name="connsiteY4762" fmla="*/ 1843708 h 4702754"/>
              <a:gd name="connsiteX4763" fmla="*/ 1073599 w 13442696"/>
              <a:gd name="connsiteY4763" fmla="*/ 1843708 h 4702754"/>
              <a:gd name="connsiteX4764" fmla="*/ 1085986 w 13442696"/>
              <a:gd name="connsiteY4764" fmla="*/ 1838515 h 4702754"/>
              <a:gd name="connsiteX4765" fmla="*/ 999273 w 13442696"/>
              <a:gd name="connsiteY4765" fmla="*/ 1833321 h 4702754"/>
              <a:gd name="connsiteX4766" fmla="*/ 1021983 w 13442696"/>
              <a:gd name="connsiteY4766" fmla="*/ 1825531 h 4702754"/>
              <a:gd name="connsiteX4767" fmla="*/ 997208 w 13442696"/>
              <a:gd name="connsiteY4767" fmla="*/ 1822934 h 4702754"/>
              <a:gd name="connsiteX4768" fmla="*/ 1005466 w 13442696"/>
              <a:gd name="connsiteY4768" fmla="*/ 1812547 h 4702754"/>
              <a:gd name="connsiteX4769" fmla="*/ 1073599 w 13442696"/>
              <a:gd name="connsiteY4769" fmla="*/ 1799563 h 4702754"/>
              <a:gd name="connsiteX4770" fmla="*/ 1073599 w 13442696"/>
              <a:gd name="connsiteY4770" fmla="*/ 1786579 h 4702754"/>
              <a:gd name="connsiteX4771" fmla="*/ 1073599 w 13442696"/>
              <a:gd name="connsiteY4771" fmla="*/ 1783983 h 4702754"/>
              <a:gd name="connsiteX4772" fmla="*/ 1085986 w 13442696"/>
              <a:gd name="connsiteY4772" fmla="*/ 1781386 h 4702754"/>
              <a:gd name="connsiteX4773" fmla="*/ 1075663 w 13442696"/>
              <a:gd name="connsiteY4773" fmla="*/ 1778789 h 4702754"/>
              <a:gd name="connsiteX4774" fmla="*/ 924947 w 13442696"/>
              <a:gd name="connsiteY4774" fmla="*/ 1820337 h 4702754"/>
              <a:gd name="connsiteX4775" fmla="*/ 910494 w 13442696"/>
              <a:gd name="connsiteY4775" fmla="*/ 1833321 h 4702754"/>
              <a:gd name="connsiteX4776" fmla="*/ 941463 w 13442696"/>
              <a:gd name="connsiteY4776" fmla="*/ 1841112 h 4702754"/>
              <a:gd name="connsiteX4777" fmla="*/ 949722 w 13442696"/>
              <a:gd name="connsiteY4777" fmla="*/ 1835918 h 4702754"/>
              <a:gd name="connsiteX4778" fmla="*/ 947657 w 13442696"/>
              <a:gd name="connsiteY4778" fmla="*/ 1843708 h 4702754"/>
              <a:gd name="connsiteX4779" fmla="*/ 927011 w 13442696"/>
              <a:gd name="connsiteY4779" fmla="*/ 1848902 h 4702754"/>
              <a:gd name="connsiteX4780" fmla="*/ 906365 w 13442696"/>
              <a:gd name="connsiteY4780" fmla="*/ 1848902 h 4702754"/>
              <a:gd name="connsiteX4781" fmla="*/ 927011 w 13442696"/>
              <a:gd name="connsiteY4781" fmla="*/ 1856692 h 4702754"/>
              <a:gd name="connsiteX4782" fmla="*/ 902236 w 13442696"/>
              <a:gd name="connsiteY4782" fmla="*/ 1851499 h 4702754"/>
              <a:gd name="connsiteX4783" fmla="*/ 836168 w 13442696"/>
              <a:gd name="connsiteY4783" fmla="*/ 1864483 h 4702754"/>
              <a:gd name="connsiteX4784" fmla="*/ 838233 w 13442696"/>
              <a:gd name="connsiteY4784" fmla="*/ 1859289 h 4702754"/>
              <a:gd name="connsiteX4785" fmla="*/ 829974 w 13442696"/>
              <a:gd name="connsiteY4785" fmla="*/ 1854095 h 4702754"/>
              <a:gd name="connsiteX4786" fmla="*/ 809328 w 13442696"/>
              <a:gd name="connsiteY4786" fmla="*/ 1867079 h 4702754"/>
              <a:gd name="connsiteX4787" fmla="*/ 817587 w 13442696"/>
              <a:gd name="connsiteY4787" fmla="*/ 1869676 h 4702754"/>
              <a:gd name="connsiteX4788" fmla="*/ 805199 w 13442696"/>
              <a:gd name="connsiteY4788" fmla="*/ 1880063 h 4702754"/>
              <a:gd name="connsiteX4789" fmla="*/ 774230 w 13442696"/>
              <a:gd name="connsiteY4789" fmla="*/ 1880063 h 4702754"/>
              <a:gd name="connsiteX4790" fmla="*/ 772165 w 13442696"/>
              <a:gd name="connsiteY4790" fmla="*/ 1885257 h 4702754"/>
              <a:gd name="connsiteX4791" fmla="*/ 761842 w 13442696"/>
              <a:gd name="connsiteY4791" fmla="*/ 1882660 h 4702754"/>
              <a:gd name="connsiteX4792" fmla="*/ 728808 w 13442696"/>
              <a:gd name="connsiteY4792" fmla="*/ 1887853 h 4702754"/>
              <a:gd name="connsiteX4793" fmla="*/ 728808 w 13442696"/>
              <a:gd name="connsiteY4793" fmla="*/ 1895644 h 4702754"/>
              <a:gd name="connsiteX4794" fmla="*/ 714356 w 13442696"/>
              <a:gd name="connsiteY4794" fmla="*/ 1893047 h 4702754"/>
              <a:gd name="connsiteX4795" fmla="*/ 625577 w 13442696"/>
              <a:gd name="connsiteY4795" fmla="*/ 1916418 h 4702754"/>
              <a:gd name="connsiteX4796" fmla="*/ 604931 w 13442696"/>
              <a:gd name="connsiteY4796" fmla="*/ 1916418 h 4702754"/>
              <a:gd name="connsiteX4797" fmla="*/ 584285 w 13442696"/>
              <a:gd name="connsiteY4797" fmla="*/ 1919015 h 4702754"/>
              <a:gd name="connsiteX4798" fmla="*/ 625577 w 13442696"/>
              <a:gd name="connsiteY4798" fmla="*/ 1903434 h 4702754"/>
              <a:gd name="connsiteX4799" fmla="*/ 565704 w 13442696"/>
              <a:gd name="connsiteY4799" fmla="*/ 1908628 h 4702754"/>
              <a:gd name="connsiteX4800" fmla="*/ 565704 w 13442696"/>
              <a:gd name="connsiteY4800" fmla="*/ 1924208 h 4702754"/>
              <a:gd name="connsiteX4801" fmla="*/ 524411 w 13442696"/>
              <a:gd name="connsiteY4801" fmla="*/ 1919015 h 4702754"/>
              <a:gd name="connsiteX4802" fmla="*/ 520282 w 13442696"/>
              <a:gd name="connsiteY4802" fmla="*/ 1931999 h 4702754"/>
              <a:gd name="connsiteX4803" fmla="*/ 551251 w 13442696"/>
              <a:gd name="connsiteY4803" fmla="*/ 1929402 h 4702754"/>
              <a:gd name="connsiteX4804" fmla="*/ 501701 w 13442696"/>
              <a:gd name="connsiteY4804" fmla="*/ 1939789 h 4702754"/>
              <a:gd name="connsiteX4805" fmla="*/ 520282 w 13442696"/>
              <a:gd name="connsiteY4805" fmla="*/ 1947579 h 4702754"/>
              <a:gd name="connsiteX4806" fmla="*/ 540928 w 13442696"/>
              <a:gd name="connsiteY4806" fmla="*/ 1942386 h 4702754"/>
              <a:gd name="connsiteX4807" fmla="*/ 571898 w 13442696"/>
              <a:gd name="connsiteY4807" fmla="*/ 1942386 h 4702754"/>
              <a:gd name="connsiteX4808" fmla="*/ 532670 w 13442696"/>
              <a:gd name="connsiteY4808" fmla="*/ 1955370 h 4702754"/>
              <a:gd name="connsiteX4809" fmla="*/ 520282 w 13442696"/>
              <a:gd name="connsiteY4809" fmla="*/ 1960563 h 4702754"/>
              <a:gd name="connsiteX4810" fmla="*/ 559510 w 13442696"/>
              <a:gd name="connsiteY4810" fmla="*/ 1968353 h 4702754"/>
              <a:gd name="connsiteX4811" fmla="*/ 623513 w 13442696"/>
              <a:gd name="connsiteY4811" fmla="*/ 1952773 h 4702754"/>
              <a:gd name="connsiteX4812" fmla="*/ 545058 w 13442696"/>
              <a:gd name="connsiteY4812" fmla="*/ 1981337 h 4702754"/>
              <a:gd name="connsiteX4813" fmla="*/ 532670 w 13442696"/>
              <a:gd name="connsiteY4813" fmla="*/ 1973547 h 4702754"/>
              <a:gd name="connsiteX4814" fmla="*/ 495507 w 13442696"/>
              <a:gd name="connsiteY4814" fmla="*/ 1963160 h 4702754"/>
              <a:gd name="connsiteX4815" fmla="*/ 464538 w 13442696"/>
              <a:gd name="connsiteY4815" fmla="*/ 1976144 h 4702754"/>
              <a:gd name="connsiteX4816" fmla="*/ 460408 w 13442696"/>
              <a:gd name="connsiteY4816" fmla="*/ 1981337 h 4702754"/>
              <a:gd name="connsiteX4817" fmla="*/ 423245 w 13442696"/>
              <a:gd name="connsiteY4817" fmla="*/ 1978741 h 4702754"/>
              <a:gd name="connsiteX4818" fmla="*/ 384018 w 13442696"/>
              <a:gd name="connsiteY4818" fmla="*/ 1973547 h 4702754"/>
              <a:gd name="connsiteX4819" fmla="*/ 375759 w 13442696"/>
              <a:gd name="connsiteY4819" fmla="*/ 1970950 h 4702754"/>
              <a:gd name="connsiteX4820" fmla="*/ 350984 w 13442696"/>
              <a:gd name="connsiteY4820" fmla="*/ 1978741 h 4702754"/>
              <a:gd name="connsiteX4821" fmla="*/ 359242 w 13442696"/>
              <a:gd name="connsiteY4821" fmla="*/ 1986531 h 4702754"/>
              <a:gd name="connsiteX4822" fmla="*/ 328273 w 13442696"/>
              <a:gd name="connsiteY4822" fmla="*/ 1996918 h 4702754"/>
              <a:gd name="connsiteX4823" fmla="*/ 311756 w 13442696"/>
              <a:gd name="connsiteY4823" fmla="*/ 1986531 h 4702754"/>
              <a:gd name="connsiteX4824" fmla="*/ 293175 w 13442696"/>
              <a:gd name="connsiteY4824" fmla="*/ 1991724 h 4702754"/>
              <a:gd name="connsiteX4825" fmla="*/ 295240 w 13442696"/>
              <a:gd name="connsiteY4825" fmla="*/ 1989128 h 4702754"/>
              <a:gd name="connsiteX4826" fmla="*/ 262206 w 13442696"/>
              <a:gd name="connsiteY4826" fmla="*/ 1986531 h 4702754"/>
              <a:gd name="connsiteX4827" fmla="*/ 264270 w 13442696"/>
              <a:gd name="connsiteY4827" fmla="*/ 1976144 h 4702754"/>
              <a:gd name="connsiteX4828" fmla="*/ 291110 w 13442696"/>
              <a:gd name="connsiteY4828" fmla="*/ 1973547 h 4702754"/>
              <a:gd name="connsiteX4829" fmla="*/ 303498 w 13442696"/>
              <a:gd name="connsiteY4829" fmla="*/ 1965757 h 4702754"/>
              <a:gd name="connsiteX4830" fmla="*/ 286981 w 13442696"/>
              <a:gd name="connsiteY4830" fmla="*/ 1955370 h 4702754"/>
              <a:gd name="connsiteX4831" fmla="*/ 299369 w 13442696"/>
              <a:gd name="connsiteY4831" fmla="*/ 1944982 h 4702754"/>
              <a:gd name="connsiteX4832" fmla="*/ 282852 w 13442696"/>
              <a:gd name="connsiteY4832" fmla="*/ 1937192 h 4702754"/>
              <a:gd name="connsiteX4833" fmla="*/ 256012 w 13442696"/>
              <a:gd name="connsiteY4833" fmla="*/ 1944982 h 4702754"/>
              <a:gd name="connsiteX4834" fmla="*/ 262206 w 13442696"/>
              <a:gd name="connsiteY4834" fmla="*/ 1919015 h 4702754"/>
              <a:gd name="connsiteX4835" fmla="*/ 259883 w 13442696"/>
              <a:gd name="connsiteY4835" fmla="*/ 1919339 h 4702754"/>
              <a:gd name="connsiteX4836" fmla="*/ 255638 w 13442696"/>
              <a:gd name="connsiteY4836" fmla="*/ 1919933 h 4702754"/>
              <a:gd name="connsiteX4837" fmla="*/ 254657 w 13442696"/>
              <a:gd name="connsiteY4837" fmla="*/ 1919786 h 4702754"/>
              <a:gd name="connsiteX4838" fmla="*/ 218849 w 13442696"/>
              <a:gd name="connsiteY4838" fmla="*/ 1916418 h 4702754"/>
              <a:gd name="connsiteX4839" fmla="*/ 210590 w 13442696"/>
              <a:gd name="connsiteY4839" fmla="*/ 1916418 h 4702754"/>
              <a:gd name="connsiteX4840" fmla="*/ 222978 w 13442696"/>
              <a:gd name="connsiteY4840" fmla="*/ 1908628 h 4702754"/>
              <a:gd name="connsiteX4841" fmla="*/ 214719 w 13442696"/>
              <a:gd name="connsiteY4841" fmla="*/ 1903434 h 4702754"/>
              <a:gd name="connsiteX4842" fmla="*/ 192009 w 13442696"/>
              <a:gd name="connsiteY4842" fmla="*/ 1906031 h 4702754"/>
              <a:gd name="connsiteX4843" fmla="*/ 167233 w 13442696"/>
              <a:gd name="connsiteY4843" fmla="*/ 1890450 h 4702754"/>
              <a:gd name="connsiteX4844" fmla="*/ 189944 w 13442696"/>
              <a:gd name="connsiteY4844" fmla="*/ 1885257 h 4702754"/>
              <a:gd name="connsiteX4845" fmla="*/ 150717 w 13442696"/>
              <a:gd name="connsiteY4845" fmla="*/ 1880063 h 4702754"/>
              <a:gd name="connsiteX4846" fmla="*/ 99101 w 13442696"/>
              <a:gd name="connsiteY4846" fmla="*/ 1856692 h 4702754"/>
              <a:gd name="connsiteX4847" fmla="*/ 64003 w 13442696"/>
              <a:gd name="connsiteY4847" fmla="*/ 1872273 h 4702754"/>
              <a:gd name="connsiteX4848" fmla="*/ 61938 w 13442696"/>
              <a:gd name="connsiteY4848" fmla="*/ 1882660 h 4702754"/>
              <a:gd name="connsiteX4849" fmla="*/ 49551 w 13442696"/>
              <a:gd name="connsiteY4849" fmla="*/ 1885257 h 4702754"/>
              <a:gd name="connsiteX4850" fmla="*/ 64003 w 13442696"/>
              <a:gd name="connsiteY4850" fmla="*/ 1864483 h 4702754"/>
              <a:gd name="connsiteX4851" fmla="*/ 14452 w 13442696"/>
              <a:gd name="connsiteY4851" fmla="*/ 1851499 h 4702754"/>
              <a:gd name="connsiteX4852" fmla="*/ 18581 w 13442696"/>
              <a:gd name="connsiteY4852" fmla="*/ 1828128 h 4702754"/>
              <a:gd name="connsiteX4853" fmla="*/ 30969 w 13442696"/>
              <a:gd name="connsiteY4853" fmla="*/ 1825531 h 4702754"/>
              <a:gd name="connsiteX4854" fmla="*/ 18581 w 13442696"/>
              <a:gd name="connsiteY4854" fmla="*/ 1833321 h 4702754"/>
              <a:gd name="connsiteX4855" fmla="*/ 35098 w 13442696"/>
              <a:gd name="connsiteY4855" fmla="*/ 1841112 h 4702754"/>
              <a:gd name="connsiteX4856" fmla="*/ 70197 w 13442696"/>
              <a:gd name="connsiteY4856" fmla="*/ 1838515 h 4702754"/>
              <a:gd name="connsiteX4857" fmla="*/ 82584 w 13442696"/>
              <a:gd name="connsiteY4857" fmla="*/ 1828128 h 4702754"/>
              <a:gd name="connsiteX4858" fmla="*/ 10323 w 13442696"/>
              <a:gd name="connsiteY4858" fmla="*/ 1799563 h 4702754"/>
              <a:gd name="connsiteX4859" fmla="*/ 10323 w 13442696"/>
              <a:gd name="connsiteY4859" fmla="*/ 1765805 h 4702754"/>
              <a:gd name="connsiteX4860" fmla="*/ 22711 w 13442696"/>
              <a:gd name="connsiteY4860" fmla="*/ 1763208 h 4702754"/>
              <a:gd name="connsiteX4861" fmla="*/ 30969 w 13442696"/>
              <a:gd name="connsiteY4861" fmla="*/ 1773596 h 4702754"/>
              <a:gd name="connsiteX4862" fmla="*/ 49551 w 13442696"/>
              <a:gd name="connsiteY4862" fmla="*/ 1770999 h 4702754"/>
              <a:gd name="connsiteX4863" fmla="*/ 51615 w 13442696"/>
              <a:gd name="connsiteY4863" fmla="*/ 1763208 h 4702754"/>
              <a:gd name="connsiteX4864" fmla="*/ 51615 w 13442696"/>
              <a:gd name="connsiteY4864" fmla="*/ 1755418 h 4702754"/>
              <a:gd name="connsiteX4865" fmla="*/ 70197 w 13442696"/>
              <a:gd name="connsiteY4865" fmla="*/ 1760612 h 4702754"/>
              <a:gd name="connsiteX4866" fmla="*/ 61938 w 13442696"/>
              <a:gd name="connsiteY4866" fmla="*/ 1778789 h 4702754"/>
              <a:gd name="connsiteX4867" fmla="*/ 82584 w 13442696"/>
              <a:gd name="connsiteY4867" fmla="*/ 1802160 h 4702754"/>
              <a:gd name="connsiteX4868" fmla="*/ 86714 w 13442696"/>
              <a:gd name="connsiteY4868" fmla="*/ 1825531 h 4702754"/>
              <a:gd name="connsiteX4869" fmla="*/ 94972 w 13442696"/>
              <a:gd name="connsiteY4869" fmla="*/ 1830725 h 4702754"/>
              <a:gd name="connsiteX4870" fmla="*/ 140393 w 13442696"/>
              <a:gd name="connsiteY4870" fmla="*/ 1807354 h 4702754"/>
              <a:gd name="connsiteX4871" fmla="*/ 138329 w 13442696"/>
              <a:gd name="connsiteY4871" fmla="*/ 1796966 h 4702754"/>
              <a:gd name="connsiteX4872" fmla="*/ 204396 w 13442696"/>
              <a:gd name="connsiteY4872" fmla="*/ 1783983 h 4702754"/>
              <a:gd name="connsiteX4873" fmla="*/ 222978 w 13442696"/>
              <a:gd name="connsiteY4873" fmla="*/ 1778789 h 4702754"/>
              <a:gd name="connsiteX4874" fmla="*/ 222978 w 13442696"/>
              <a:gd name="connsiteY4874" fmla="*/ 1773596 h 4702754"/>
              <a:gd name="connsiteX4875" fmla="*/ 256012 w 13442696"/>
              <a:gd name="connsiteY4875" fmla="*/ 1758015 h 4702754"/>
              <a:gd name="connsiteX4876" fmla="*/ 282852 w 13442696"/>
              <a:gd name="connsiteY4876" fmla="*/ 1765805 h 4702754"/>
              <a:gd name="connsiteX4877" fmla="*/ 286981 w 13442696"/>
              <a:gd name="connsiteY4877" fmla="*/ 1768402 h 4702754"/>
              <a:gd name="connsiteX4878" fmla="*/ 286981 w 13442696"/>
              <a:gd name="connsiteY4878" fmla="*/ 1755418 h 4702754"/>
              <a:gd name="connsiteX4879" fmla="*/ 338596 w 13442696"/>
              <a:gd name="connsiteY4879" fmla="*/ 1745031 h 4702754"/>
              <a:gd name="connsiteX4880" fmla="*/ 324144 w 13442696"/>
              <a:gd name="connsiteY4880" fmla="*/ 1739837 h 4702754"/>
              <a:gd name="connsiteX4881" fmla="*/ 367501 w 13442696"/>
              <a:gd name="connsiteY4881" fmla="*/ 1739837 h 4702754"/>
              <a:gd name="connsiteX4882" fmla="*/ 388147 w 13442696"/>
              <a:gd name="connsiteY4882" fmla="*/ 1752821 h 4702754"/>
              <a:gd name="connsiteX4883" fmla="*/ 396406 w 13442696"/>
              <a:gd name="connsiteY4883" fmla="*/ 1750225 h 4702754"/>
              <a:gd name="connsiteX4884" fmla="*/ 425310 w 13442696"/>
              <a:gd name="connsiteY4884" fmla="*/ 1760612 h 4702754"/>
              <a:gd name="connsiteX4885" fmla="*/ 435633 w 13442696"/>
              <a:gd name="connsiteY4885" fmla="*/ 1752821 h 4702754"/>
              <a:gd name="connsiteX4886" fmla="*/ 417051 w 13442696"/>
              <a:gd name="connsiteY4886" fmla="*/ 1745031 h 4702754"/>
              <a:gd name="connsiteX4887" fmla="*/ 439762 w 13442696"/>
              <a:gd name="connsiteY4887" fmla="*/ 1732047 h 4702754"/>
              <a:gd name="connsiteX4888" fmla="*/ 452150 w 13442696"/>
              <a:gd name="connsiteY4888" fmla="*/ 1750225 h 4702754"/>
              <a:gd name="connsiteX4889" fmla="*/ 464538 w 13442696"/>
              <a:gd name="connsiteY4889" fmla="*/ 1745031 h 4702754"/>
              <a:gd name="connsiteX4890" fmla="*/ 489313 w 13442696"/>
              <a:gd name="connsiteY4890" fmla="*/ 1755418 h 4702754"/>
              <a:gd name="connsiteX4891" fmla="*/ 516153 w 13442696"/>
              <a:gd name="connsiteY4891" fmla="*/ 1745031 h 4702754"/>
              <a:gd name="connsiteX4892" fmla="*/ 481055 w 13442696"/>
              <a:gd name="connsiteY4892" fmla="*/ 1737241 h 4702754"/>
              <a:gd name="connsiteX4893" fmla="*/ 437698 w 13442696"/>
              <a:gd name="connsiteY4893" fmla="*/ 1719063 h 4702754"/>
              <a:gd name="connsiteX4894" fmla="*/ 425310 w 13442696"/>
              <a:gd name="connsiteY4894" fmla="*/ 1719063 h 4702754"/>
              <a:gd name="connsiteX4895" fmla="*/ 431504 w 13442696"/>
              <a:gd name="connsiteY4895" fmla="*/ 1713870 h 4702754"/>
              <a:gd name="connsiteX4896" fmla="*/ 474861 w 13442696"/>
              <a:gd name="connsiteY4896" fmla="*/ 1716467 h 4702754"/>
              <a:gd name="connsiteX4897" fmla="*/ 524411 w 13442696"/>
              <a:gd name="connsiteY4897" fmla="*/ 1724257 h 4702754"/>
              <a:gd name="connsiteX4898" fmla="*/ 528541 w 13442696"/>
              <a:gd name="connsiteY4898" fmla="*/ 1724257 h 4702754"/>
              <a:gd name="connsiteX4899" fmla="*/ 528541 w 13442696"/>
              <a:gd name="connsiteY4899" fmla="*/ 1713870 h 4702754"/>
              <a:gd name="connsiteX4900" fmla="*/ 540928 w 13442696"/>
              <a:gd name="connsiteY4900" fmla="*/ 1716467 h 4702754"/>
              <a:gd name="connsiteX4901" fmla="*/ 563639 w 13442696"/>
              <a:gd name="connsiteY4901" fmla="*/ 1713870 h 4702754"/>
              <a:gd name="connsiteX4902" fmla="*/ 559510 w 13442696"/>
              <a:gd name="connsiteY4902" fmla="*/ 1698289 h 4702754"/>
              <a:gd name="connsiteX4903" fmla="*/ 563639 w 13442696"/>
              <a:gd name="connsiteY4903" fmla="*/ 1693096 h 4702754"/>
              <a:gd name="connsiteX4904" fmla="*/ 536799 w 13442696"/>
              <a:gd name="connsiteY4904" fmla="*/ 1685305 h 4702754"/>
              <a:gd name="connsiteX4905" fmla="*/ 528541 w 13442696"/>
              <a:gd name="connsiteY4905" fmla="*/ 1698289 h 4702754"/>
              <a:gd name="connsiteX4906" fmla="*/ 495507 w 13442696"/>
              <a:gd name="connsiteY4906" fmla="*/ 1693096 h 4702754"/>
              <a:gd name="connsiteX4907" fmla="*/ 501701 w 13442696"/>
              <a:gd name="connsiteY4907" fmla="*/ 1677515 h 4702754"/>
              <a:gd name="connsiteX4908" fmla="*/ 584285 w 13442696"/>
              <a:gd name="connsiteY4908" fmla="*/ 1677515 h 4702754"/>
              <a:gd name="connsiteX4909" fmla="*/ 573962 w 13442696"/>
              <a:gd name="connsiteY4909" fmla="*/ 1682708 h 4702754"/>
              <a:gd name="connsiteX4910" fmla="*/ 584285 w 13442696"/>
              <a:gd name="connsiteY4910" fmla="*/ 1685305 h 4702754"/>
              <a:gd name="connsiteX4911" fmla="*/ 596673 w 13442696"/>
              <a:gd name="connsiteY4911" fmla="*/ 1685305 h 4702754"/>
              <a:gd name="connsiteX4912" fmla="*/ 573962 w 13442696"/>
              <a:gd name="connsiteY4912" fmla="*/ 1693096 h 4702754"/>
              <a:gd name="connsiteX4913" fmla="*/ 613190 w 13442696"/>
              <a:gd name="connsiteY4913" fmla="*/ 1690499 h 4702754"/>
              <a:gd name="connsiteX4914" fmla="*/ 623513 w 13442696"/>
              <a:gd name="connsiteY4914" fmla="*/ 1680112 h 4702754"/>
              <a:gd name="connsiteX4915" fmla="*/ 701968 w 13442696"/>
              <a:gd name="connsiteY4915" fmla="*/ 1672321 h 4702754"/>
              <a:gd name="connsiteX4916" fmla="*/ 737067 w 13442696"/>
              <a:gd name="connsiteY4916" fmla="*/ 1661934 h 4702754"/>
              <a:gd name="connsiteX4917" fmla="*/ 784553 w 13442696"/>
              <a:gd name="connsiteY4917" fmla="*/ 1654144 h 4702754"/>
              <a:gd name="connsiteX4918" fmla="*/ 807263 w 13442696"/>
              <a:gd name="connsiteY4918" fmla="*/ 1654144 h 4702754"/>
              <a:gd name="connsiteX4919" fmla="*/ 836168 w 13442696"/>
              <a:gd name="connsiteY4919" fmla="*/ 1648950 h 4702754"/>
              <a:gd name="connsiteX4920" fmla="*/ 825845 w 13442696"/>
              <a:gd name="connsiteY4920" fmla="*/ 1656741 h 4702754"/>
              <a:gd name="connsiteX4921" fmla="*/ 863008 w 13442696"/>
              <a:gd name="connsiteY4921" fmla="*/ 1664531 h 4702754"/>
              <a:gd name="connsiteX4922" fmla="*/ 869202 w 13442696"/>
              <a:gd name="connsiteY4922" fmla="*/ 1664531 h 4702754"/>
              <a:gd name="connsiteX4923" fmla="*/ 863008 w 13442696"/>
              <a:gd name="connsiteY4923" fmla="*/ 1672321 h 4702754"/>
              <a:gd name="connsiteX4924" fmla="*/ 910494 w 13442696"/>
              <a:gd name="connsiteY4924" fmla="*/ 1664531 h 4702754"/>
              <a:gd name="connsiteX4925" fmla="*/ 914623 w 13442696"/>
              <a:gd name="connsiteY4925" fmla="*/ 1651547 h 4702754"/>
              <a:gd name="connsiteX4926" fmla="*/ 863008 w 13442696"/>
              <a:gd name="connsiteY4926" fmla="*/ 1651547 h 4702754"/>
              <a:gd name="connsiteX4927" fmla="*/ 817587 w 13442696"/>
              <a:gd name="connsiteY4927" fmla="*/ 1628176 h 4702754"/>
              <a:gd name="connsiteX4928" fmla="*/ 805199 w 13442696"/>
              <a:gd name="connsiteY4928" fmla="*/ 1628176 h 4702754"/>
              <a:gd name="connsiteX4929" fmla="*/ 786617 w 13442696"/>
              <a:gd name="connsiteY4929" fmla="*/ 1643757 h 4702754"/>
              <a:gd name="connsiteX4930" fmla="*/ 749454 w 13442696"/>
              <a:gd name="connsiteY4930" fmla="*/ 1633370 h 4702754"/>
              <a:gd name="connsiteX4931" fmla="*/ 724679 w 13442696"/>
              <a:gd name="connsiteY4931" fmla="*/ 1643757 h 4702754"/>
              <a:gd name="connsiteX4932" fmla="*/ 718485 w 13442696"/>
              <a:gd name="connsiteY4932" fmla="*/ 1643757 h 4702754"/>
              <a:gd name="connsiteX4933" fmla="*/ 677193 w 13442696"/>
              <a:gd name="connsiteY4933" fmla="*/ 1641160 h 4702754"/>
              <a:gd name="connsiteX4934" fmla="*/ 677193 w 13442696"/>
              <a:gd name="connsiteY4934" fmla="*/ 1656741 h 4702754"/>
              <a:gd name="connsiteX4935" fmla="*/ 656547 w 13442696"/>
              <a:gd name="connsiteY4935" fmla="*/ 1651547 h 4702754"/>
              <a:gd name="connsiteX4936" fmla="*/ 644159 w 13442696"/>
              <a:gd name="connsiteY4936" fmla="*/ 1656741 h 4702754"/>
              <a:gd name="connsiteX4937" fmla="*/ 637965 w 13442696"/>
              <a:gd name="connsiteY4937" fmla="*/ 1672321 h 4702754"/>
              <a:gd name="connsiteX4938" fmla="*/ 613190 w 13442696"/>
              <a:gd name="connsiteY4938" fmla="*/ 1672321 h 4702754"/>
              <a:gd name="connsiteX4939" fmla="*/ 629707 w 13442696"/>
              <a:gd name="connsiteY4939" fmla="*/ 1661934 h 4702754"/>
              <a:gd name="connsiteX4940" fmla="*/ 604931 w 13442696"/>
              <a:gd name="connsiteY4940" fmla="*/ 1659338 h 4702754"/>
              <a:gd name="connsiteX4941" fmla="*/ 635901 w 13442696"/>
              <a:gd name="connsiteY4941" fmla="*/ 1646354 h 4702754"/>
              <a:gd name="connsiteX4942" fmla="*/ 629707 w 13442696"/>
              <a:gd name="connsiteY4942" fmla="*/ 1643757 h 4702754"/>
              <a:gd name="connsiteX4943" fmla="*/ 673064 w 13442696"/>
              <a:gd name="connsiteY4943" fmla="*/ 1630773 h 4702754"/>
              <a:gd name="connsiteX4944" fmla="*/ 708162 w 13442696"/>
              <a:gd name="connsiteY4944" fmla="*/ 1620386 h 4702754"/>
              <a:gd name="connsiteX4945" fmla="*/ 712291 w 13442696"/>
              <a:gd name="connsiteY4945" fmla="*/ 1620386 h 4702754"/>
              <a:gd name="connsiteX4946" fmla="*/ 784553 w 13442696"/>
              <a:gd name="connsiteY4946" fmla="*/ 1597015 h 4702754"/>
              <a:gd name="connsiteX4947" fmla="*/ 809328 w 13442696"/>
              <a:gd name="connsiteY4947" fmla="*/ 1594418 h 4702754"/>
              <a:gd name="connsiteX4948" fmla="*/ 829974 w 13442696"/>
              <a:gd name="connsiteY4948" fmla="*/ 1594418 h 4702754"/>
              <a:gd name="connsiteX4949" fmla="*/ 829974 w 13442696"/>
              <a:gd name="connsiteY4949" fmla="*/ 1581434 h 4702754"/>
              <a:gd name="connsiteX4950" fmla="*/ 873331 w 13442696"/>
              <a:gd name="connsiteY4950" fmla="*/ 1576241 h 4702754"/>
              <a:gd name="connsiteX4951" fmla="*/ 902236 w 13442696"/>
              <a:gd name="connsiteY4951" fmla="*/ 1565854 h 4702754"/>
              <a:gd name="connsiteX4952" fmla="*/ 920817 w 13442696"/>
              <a:gd name="connsiteY4952" fmla="*/ 1550273 h 4702754"/>
              <a:gd name="connsiteX4953" fmla="*/ 933205 w 13442696"/>
              <a:gd name="connsiteY4953" fmla="*/ 1555467 h 4702754"/>
              <a:gd name="connsiteX4954" fmla="*/ 971916 w 13442696"/>
              <a:gd name="connsiteY4954" fmla="*/ 1545404 h 4702754"/>
              <a:gd name="connsiteX4955" fmla="*/ 991363 w 13442696"/>
              <a:gd name="connsiteY4955" fmla="*/ 1544904 h 4702754"/>
              <a:gd name="connsiteX4956" fmla="*/ 991014 w 13442696"/>
              <a:gd name="connsiteY4956" fmla="*/ 1545079 h 4702754"/>
              <a:gd name="connsiteX4957" fmla="*/ 991976 w 13442696"/>
              <a:gd name="connsiteY4957" fmla="*/ 1544888 h 4702754"/>
              <a:gd name="connsiteX4958" fmla="*/ 992434 w 13442696"/>
              <a:gd name="connsiteY4958" fmla="*/ 1544877 h 4702754"/>
              <a:gd name="connsiteX4959" fmla="*/ 1007531 w 13442696"/>
              <a:gd name="connsiteY4959" fmla="*/ 1552870 h 4702754"/>
              <a:gd name="connsiteX4960" fmla="*/ 1026113 w 13442696"/>
              <a:gd name="connsiteY4960" fmla="*/ 1547676 h 4702754"/>
              <a:gd name="connsiteX4961" fmla="*/ 1034371 w 13442696"/>
              <a:gd name="connsiteY4961" fmla="*/ 1550273 h 4702754"/>
              <a:gd name="connsiteX4962" fmla="*/ 1069469 w 13442696"/>
              <a:gd name="connsiteY4962" fmla="*/ 1542483 h 4702754"/>
              <a:gd name="connsiteX4963" fmla="*/ 1030242 w 13442696"/>
              <a:gd name="connsiteY4963" fmla="*/ 1537289 h 4702754"/>
              <a:gd name="connsiteX4964" fmla="*/ 1025338 w 13442696"/>
              <a:gd name="connsiteY4964" fmla="*/ 1538263 h 4702754"/>
              <a:gd name="connsiteX4965" fmla="*/ 991976 w 13442696"/>
              <a:gd name="connsiteY4965" fmla="*/ 1544888 h 4702754"/>
              <a:gd name="connsiteX4966" fmla="*/ 991363 w 13442696"/>
              <a:gd name="connsiteY4966" fmla="*/ 1544904 h 4702754"/>
              <a:gd name="connsiteX4967" fmla="*/ 993595 w 13442696"/>
              <a:gd name="connsiteY4967" fmla="*/ 1543781 h 4702754"/>
              <a:gd name="connsiteX4968" fmla="*/ 1011660 w 13442696"/>
              <a:gd name="connsiteY4968" fmla="*/ 1534692 h 4702754"/>
              <a:gd name="connsiteX4969" fmla="*/ 1005466 w 13442696"/>
              <a:gd name="connsiteY4969" fmla="*/ 1532096 h 4702754"/>
              <a:gd name="connsiteX4970" fmla="*/ 1034371 w 13442696"/>
              <a:gd name="connsiteY4970" fmla="*/ 1513918 h 4702754"/>
              <a:gd name="connsiteX4971" fmla="*/ 1034371 w 13442696"/>
              <a:gd name="connsiteY4971" fmla="*/ 1516515 h 4702754"/>
              <a:gd name="connsiteX4972" fmla="*/ 1042629 w 13442696"/>
              <a:gd name="connsiteY4972" fmla="*/ 1513918 h 4702754"/>
              <a:gd name="connsiteX4973" fmla="*/ 1081857 w 13442696"/>
              <a:gd name="connsiteY4973" fmla="*/ 1519112 h 4702754"/>
              <a:gd name="connsiteX4974" fmla="*/ 1073599 w 13442696"/>
              <a:gd name="connsiteY4974" fmla="*/ 1503531 h 4702754"/>
              <a:gd name="connsiteX4975" fmla="*/ 1119020 w 13442696"/>
              <a:gd name="connsiteY4975" fmla="*/ 1490547 h 4702754"/>
              <a:gd name="connsiteX4976" fmla="*/ 1149989 w 13442696"/>
              <a:gd name="connsiteY4976" fmla="*/ 1485354 h 4702754"/>
              <a:gd name="connsiteX4977" fmla="*/ 1166506 w 13442696"/>
              <a:gd name="connsiteY4977" fmla="*/ 1485354 h 4702754"/>
              <a:gd name="connsiteX4978" fmla="*/ 1197475 w 13442696"/>
              <a:gd name="connsiteY4978" fmla="*/ 1461983 h 4702754"/>
              <a:gd name="connsiteX4979" fmla="*/ 1197475 w 13442696"/>
              <a:gd name="connsiteY4979" fmla="*/ 1456789 h 4702754"/>
              <a:gd name="connsiteX4980" fmla="*/ 1183023 w 13442696"/>
              <a:gd name="connsiteY4980" fmla="*/ 1456789 h 4702754"/>
              <a:gd name="connsiteX4981" fmla="*/ 1191282 w 13442696"/>
              <a:gd name="connsiteY4981" fmla="*/ 1451596 h 4702754"/>
              <a:gd name="connsiteX4982" fmla="*/ 1149989 w 13442696"/>
              <a:gd name="connsiteY4982" fmla="*/ 1456789 h 4702754"/>
              <a:gd name="connsiteX4983" fmla="*/ 1133472 w 13442696"/>
              <a:gd name="connsiteY4983" fmla="*/ 1467176 h 4702754"/>
              <a:gd name="connsiteX4984" fmla="*/ 1119020 w 13442696"/>
              <a:gd name="connsiteY4984" fmla="*/ 1464580 h 4702754"/>
              <a:gd name="connsiteX4985" fmla="*/ 1114891 w 13442696"/>
              <a:gd name="connsiteY4985" fmla="*/ 1461983 h 4702754"/>
              <a:gd name="connsiteX4986" fmla="*/ 1154118 w 13442696"/>
              <a:gd name="connsiteY4986" fmla="*/ 1446402 h 4702754"/>
              <a:gd name="connsiteX4987" fmla="*/ 1203669 w 13442696"/>
              <a:gd name="connsiteY4987" fmla="*/ 1443805 h 4702754"/>
              <a:gd name="connsiteX4988" fmla="*/ 1234639 w 13442696"/>
              <a:gd name="connsiteY4988" fmla="*/ 1428225 h 4702754"/>
              <a:gd name="connsiteX4989" fmla="*/ 1267672 w 13442696"/>
              <a:gd name="connsiteY4989" fmla="*/ 1425628 h 4702754"/>
              <a:gd name="connsiteX4990" fmla="*/ 1275931 w 13442696"/>
              <a:gd name="connsiteY4990" fmla="*/ 1420435 h 4702754"/>
              <a:gd name="connsiteX4991" fmla="*/ 1255285 w 13442696"/>
              <a:gd name="connsiteY4991" fmla="*/ 1417838 h 4702754"/>
              <a:gd name="connsiteX4992" fmla="*/ 1306900 w 13442696"/>
              <a:gd name="connsiteY4992" fmla="*/ 1394467 h 4702754"/>
              <a:gd name="connsiteX4993" fmla="*/ 1319288 w 13442696"/>
              <a:gd name="connsiteY4993" fmla="*/ 1397063 h 4702754"/>
              <a:gd name="connsiteX4994" fmla="*/ 1333740 w 13442696"/>
              <a:gd name="connsiteY4994" fmla="*/ 1397063 h 4702754"/>
              <a:gd name="connsiteX4995" fmla="*/ 1325481 w 13442696"/>
              <a:gd name="connsiteY4995" fmla="*/ 1394467 h 4702754"/>
              <a:gd name="connsiteX4996" fmla="*/ 1327546 w 13442696"/>
              <a:gd name="connsiteY4996" fmla="*/ 1391870 h 4702754"/>
              <a:gd name="connsiteX4997" fmla="*/ 1321352 w 13442696"/>
              <a:gd name="connsiteY4997" fmla="*/ 1394467 h 4702754"/>
              <a:gd name="connsiteX4998" fmla="*/ 1288318 w 13442696"/>
              <a:gd name="connsiteY4998" fmla="*/ 1384080 h 4702754"/>
              <a:gd name="connsiteX4999" fmla="*/ 1224315 w 13442696"/>
              <a:gd name="connsiteY4999" fmla="*/ 1399660 h 4702754"/>
              <a:gd name="connsiteX5000" fmla="*/ 1222251 w 13442696"/>
              <a:gd name="connsiteY5000" fmla="*/ 1394467 h 4702754"/>
              <a:gd name="connsiteX5001" fmla="*/ 1203669 w 13442696"/>
              <a:gd name="connsiteY5001" fmla="*/ 1404854 h 4702754"/>
              <a:gd name="connsiteX5002" fmla="*/ 1154118 w 13442696"/>
              <a:gd name="connsiteY5002" fmla="*/ 1417838 h 4702754"/>
              <a:gd name="connsiteX5003" fmla="*/ 1139666 w 13442696"/>
              <a:gd name="connsiteY5003" fmla="*/ 1425628 h 4702754"/>
              <a:gd name="connsiteX5004" fmla="*/ 1139666 w 13442696"/>
              <a:gd name="connsiteY5004" fmla="*/ 1417838 h 4702754"/>
              <a:gd name="connsiteX5005" fmla="*/ 1114891 w 13442696"/>
              <a:gd name="connsiteY5005" fmla="*/ 1410047 h 4702754"/>
              <a:gd name="connsiteX5006" fmla="*/ 1114891 w 13442696"/>
              <a:gd name="connsiteY5006" fmla="*/ 1397063 h 4702754"/>
              <a:gd name="connsiteX5007" fmla="*/ 1055017 w 13442696"/>
              <a:gd name="connsiteY5007" fmla="*/ 1381483 h 4702754"/>
              <a:gd name="connsiteX5008" fmla="*/ 1038500 w 13442696"/>
              <a:gd name="connsiteY5008" fmla="*/ 1381483 h 4702754"/>
              <a:gd name="connsiteX5009" fmla="*/ 1048823 w 13442696"/>
              <a:gd name="connsiteY5009" fmla="*/ 1391870 h 4702754"/>
              <a:gd name="connsiteX5010" fmla="*/ 1009596 w 13442696"/>
              <a:gd name="connsiteY5010" fmla="*/ 1389273 h 4702754"/>
              <a:gd name="connsiteX5011" fmla="*/ 1026113 w 13442696"/>
              <a:gd name="connsiteY5011" fmla="*/ 1376289 h 4702754"/>
              <a:gd name="connsiteX5012" fmla="*/ 1030242 w 13442696"/>
              <a:gd name="connsiteY5012" fmla="*/ 1355515 h 4702754"/>
              <a:gd name="connsiteX5013" fmla="*/ 997208 w 13442696"/>
              <a:gd name="connsiteY5013" fmla="*/ 1358112 h 4702754"/>
              <a:gd name="connsiteX5014" fmla="*/ 1005466 w 13442696"/>
              <a:gd name="connsiteY5014" fmla="*/ 1368499 h 4702754"/>
              <a:gd name="connsiteX5015" fmla="*/ 991014 w 13442696"/>
              <a:gd name="connsiteY5015" fmla="*/ 1391870 h 4702754"/>
              <a:gd name="connsiteX5016" fmla="*/ 941463 w 13442696"/>
              <a:gd name="connsiteY5016" fmla="*/ 1386676 h 4702754"/>
              <a:gd name="connsiteX5017" fmla="*/ 949722 w 13442696"/>
              <a:gd name="connsiteY5017" fmla="*/ 1378886 h 4702754"/>
              <a:gd name="connsiteX5018" fmla="*/ 984820 w 13442696"/>
              <a:gd name="connsiteY5018" fmla="*/ 1368499 h 4702754"/>
              <a:gd name="connsiteX5019" fmla="*/ 997208 w 13442696"/>
              <a:gd name="connsiteY5019" fmla="*/ 1360709 h 4702754"/>
              <a:gd name="connsiteX5020" fmla="*/ 984820 w 13442696"/>
              <a:gd name="connsiteY5020" fmla="*/ 1352918 h 4702754"/>
              <a:gd name="connsiteX5021" fmla="*/ 941463 w 13442696"/>
              <a:gd name="connsiteY5021" fmla="*/ 1363306 h 4702754"/>
              <a:gd name="connsiteX5022" fmla="*/ 978626 w 13442696"/>
              <a:gd name="connsiteY5022" fmla="*/ 1352918 h 4702754"/>
              <a:gd name="connsiteX5023" fmla="*/ 957980 w 13442696"/>
              <a:gd name="connsiteY5023" fmla="*/ 1345128 h 4702754"/>
              <a:gd name="connsiteX5024" fmla="*/ 997208 w 13442696"/>
              <a:gd name="connsiteY5024" fmla="*/ 1334741 h 4702754"/>
              <a:gd name="connsiteX5025" fmla="*/ 1005466 w 13442696"/>
              <a:gd name="connsiteY5025" fmla="*/ 1332144 h 4702754"/>
              <a:gd name="connsiteX5026" fmla="*/ 962110 w 13442696"/>
              <a:gd name="connsiteY5026" fmla="*/ 1326951 h 4702754"/>
              <a:gd name="connsiteX5027" fmla="*/ 1005466 w 13442696"/>
              <a:gd name="connsiteY5027" fmla="*/ 1316564 h 4702754"/>
              <a:gd name="connsiteX5028" fmla="*/ 1048823 w 13442696"/>
              <a:gd name="connsiteY5028" fmla="*/ 1303580 h 4702754"/>
              <a:gd name="connsiteX5029" fmla="*/ 1063276 w 13442696"/>
              <a:gd name="connsiteY5029" fmla="*/ 1306177 h 4702754"/>
              <a:gd name="connsiteX5030" fmla="*/ 1071534 w 13442696"/>
              <a:gd name="connsiteY5030" fmla="*/ 1300983 h 4702754"/>
              <a:gd name="connsiteX5031" fmla="*/ 1075663 w 13442696"/>
              <a:gd name="connsiteY5031" fmla="*/ 1285402 h 4702754"/>
              <a:gd name="connsiteX5032" fmla="*/ 1139666 w 13442696"/>
              <a:gd name="connsiteY5032" fmla="*/ 1267225 h 4702754"/>
              <a:gd name="connsiteX5033" fmla="*/ 1174765 w 13442696"/>
              <a:gd name="connsiteY5033" fmla="*/ 1277612 h 4702754"/>
              <a:gd name="connsiteX5034" fmla="*/ 1222251 w 13442696"/>
              <a:gd name="connsiteY5034" fmla="*/ 1277612 h 4702754"/>
              <a:gd name="connsiteX5035" fmla="*/ 1224315 w 13442696"/>
              <a:gd name="connsiteY5035" fmla="*/ 1267225 h 4702754"/>
              <a:gd name="connsiteX5036" fmla="*/ 1251155 w 13442696"/>
              <a:gd name="connsiteY5036" fmla="*/ 1267225 h 4702754"/>
              <a:gd name="connsiteX5037" fmla="*/ 1247026 w 13442696"/>
              <a:gd name="connsiteY5037" fmla="*/ 1256838 h 4702754"/>
              <a:gd name="connsiteX5038" fmla="*/ 1238768 w 13442696"/>
              <a:gd name="connsiteY5038" fmla="*/ 1246451 h 4702754"/>
              <a:gd name="connsiteX5039" fmla="*/ 1199540 w 13442696"/>
              <a:gd name="connsiteY5039" fmla="*/ 1246451 h 4702754"/>
              <a:gd name="connsiteX5040" fmla="*/ 1199540 w 13442696"/>
              <a:gd name="connsiteY5040" fmla="*/ 1251644 h 4702754"/>
              <a:gd name="connsiteX5041" fmla="*/ 1178894 w 13442696"/>
              <a:gd name="connsiteY5041" fmla="*/ 1251644 h 4702754"/>
              <a:gd name="connsiteX5042" fmla="*/ 1174765 w 13442696"/>
              <a:gd name="connsiteY5042" fmla="*/ 1259435 h 4702754"/>
              <a:gd name="connsiteX5043" fmla="*/ 1127279 w 13442696"/>
              <a:gd name="connsiteY5043" fmla="*/ 1262031 h 4702754"/>
              <a:gd name="connsiteX5044" fmla="*/ 1119020 w 13442696"/>
              <a:gd name="connsiteY5044" fmla="*/ 1262031 h 4702754"/>
              <a:gd name="connsiteX5045" fmla="*/ 1166506 w 13442696"/>
              <a:gd name="connsiteY5045" fmla="*/ 1243854 h 4702754"/>
              <a:gd name="connsiteX5046" fmla="*/ 1139666 w 13442696"/>
              <a:gd name="connsiteY5046" fmla="*/ 1238660 h 4702754"/>
              <a:gd name="connsiteX5047" fmla="*/ 1119020 w 13442696"/>
              <a:gd name="connsiteY5047" fmla="*/ 1243854 h 4702754"/>
              <a:gd name="connsiteX5048" fmla="*/ 1098374 w 13442696"/>
              <a:gd name="connsiteY5048" fmla="*/ 1233467 h 4702754"/>
              <a:gd name="connsiteX5049" fmla="*/ 1081857 w 13442696"/>
              <a:gd name="connsiteY5049" fmla="*/ 1233467 h 4702754"/>
              <a:gd name="connsiteX5050" fmla="*/ 1075663 w 13442696"/>
              <a:gd name="connsiteY5050" fmla="*/ 1246451 h 4702754"/>
              <a:gd name="connsiteX5051" fmla="*/ 1048823 w 13442696"/>
              <a:gd name="connsiteY5051" fmla="*/ 1249047 h 4702754"/>
              <a:gd name="connsiteX5052" fmla="*/ 1055017 w 13442696"/>
              <a:gd name="connsiteY5052" fmla="*/ 1256838 h 4702754"/>
              <a:gd name="connsiteX5053" fmla="*/ 1021983 w 13442696"/>
              <a:gd name="connsiteY5053" fmla="*/ 1246451 h 4702754"/>
              <a:gd name="connsiteX5054" fmla="*/ 1011660 w 13442696"/>
              <a:gd name="connsiteY5054" fmla="*/ 1251644 h 4702754"/>
              <a:gd name="connsiteX5055" fmla="*/ 978626 w 13442696"/>
              <a:gd name="connsiteY5055" fmla="*/ 1238660 h 4702754"/>
              <a:gd name="connsiteX5056" fmla="*/ 978626 w 13442696"/>
              <a:gd name="connsiteY5056" fmla="*/ 1246451 h 4702754"/>
              <a:gd name="connsiteX5057" fmla="*/ 941463 w 13442696"/>
              <a:gd name="connsiteY5057" fmla="*/ 1241257 h 4702754"/>
              <a:gd name="connsiteX5058" fmla="*/ 933205 w 13442696"/>
              <a:gd name="connsiteY5058" fmla="*/ 1228273 h 4702754"/>
              <a:gd name="connsiteX5059" fmla="*/ 873331 w 13442696"/>
              <a:gd name="connsiteY5059" fmla="*/ 1220483 h 4702754"/>
              <a:gd name="connsiteX5060" fmla="*/ 848556 w 13442696"/>
              <a:gd name="connsiteY5060" fmla="*/ 1225677 h 4702754"/>
              <a:gd name="connsiteX5061" fmla="*/ 836168 w 13442696"/>
              <a:gd name="connsiteY5061" fmla="*/ 1225677 h 4702754"/>
              <a:gd name="connsiteX5062" fmla="*/ 885719 w 13442696"/>
              <a:gd name="connsiteY5062" fmla="*/ 1212693 h 4702754"/>
              <a:gd name="connsiteX5063" fmla="*/ 889848 w 13442696"/>
              <a:gd name="connsiteY5063" fmla="*/ 1202306 h 4702754"/>
              <a:gd name="connsiteX5064" fmla="*/ 914623 w 13442696"/>
              <a:gd name="connsiteY5064" fmla="*/ 1189322 h 4702754"/>
              <a:gd name="connsiteX5065" fmla="*/ 873331 w 13442696"/>
              <a:gd name="connsiteY5065" fmla="*/ 1184128 h 4702754"/>
              <a:gd name="connsiteX5066" fmla="*/ 910494 w 13442696"/>
              <a:gd name="connsiteY5066" fmla="*/ 1184128 h 4702754"/>
              <a:gd name="connsiteX5067" fmla="*/ 924947 w 13442696"/>
              <a:gd name="connsiteY5067" fmla="*/ 1194515 h 4702754"/>
              <a:gd name="connsiteX5068" fmla="*/ 941463 w 13442696"/>
              <a:gd name="connsiteY5068" fmla="*/ 1184128 h 4702754"/>
              <a:gd name="connsiteX5069" fmla="*/ 970368 w 13442696"/>
              <a:gd name="connsiteY5069" fmla="*/ 1197112 h 4702754"/>
              <a:gd name="connsiteX5070" fmla="*/ 986885 w 13442696"/>
              <a:gd name="connsiteY5070" fmla="*/ 1184128 h 4702754"/>
              <a:gd name="connsiteX5071" fmla="*/ 1021983 w 13442696"/>
              <a:gd name="connsiteY5071" fmla="*/ 1181531 h 4702754"/>
              <a:gd name="connsiteX5072" fmla="*/ 1034371 w 13442696"/>
              <a:gd name="connsiteY5072" fmla="*/ 1184128 h 4702754"/>
              <a:gd name="connsiteX5073" fmla="*/ 1055017 w 13442696"/>
              <a:gd name="connsiteY5073" fmla="*/ 1176338 h 4702754"/>
              <a:gd name="connsiteX5074" fmla="*/ 1063276 w 13442696"/>
              <a:gd name="connsiteY5074" fmla="*/ 1160757 h 4702754"/>
              <a:gd name="connsiteX5075" fmla="*/ 1034371 w 13442696"/>
              <a:gd name="connsiteY5075" fmla="*/ 1158161 h 4702754"/>
              <a:gd name="connsiteX5076" fmla="*/ 1034371 w 13442696"/>
              <a:gd name="connsiteY5076" fmla="*/ 1152967 h 4702754"/>
              <a:gd name="connsiteX5077" fmla="*/ 1094245 w 13442696"/>
              <a:gd name="connsiteY5077" fmla="*/ 1126999 h 4702754"/>
              <a:gd name="connsiteX5078" fmla="*/ 1110762 w 13442696"/>
              <a:gd name="connsiteY5078" fmla="*/ 1137386 h 4702754"/>
              <a:gd name="connsiteX5079" fmla="*/ 1154118 w 13442696"/>
              <a:gd name="connsiteY5079" fmla="*/ 1111419 h 4702754"/>
              <a:gd name="connsiteX5080" fmla="*/ 1145860 w 13442696"/>
              <a:gd name="connsiteY5080" fmla="*/ 1095838 h 4702754"/>
              <a:gd name="connsiteX5081" fmla="*/ 1174765 w 13442696"/>
              <a:gd name="connsiteY5081" fmla="*/ 1088048 h 4702754"/>
              <a:gd name="connsiteX5082" fmla="*/ 1174765 w 13442696"/>
              <a:gd name="connsiteY5082" fmla="*/ 1098435 h 4702754"/>
              <a:gd name="connsiteX5083" fmla="*/ 1166506 w 13442696"/>
              <a:gd name="connsiteY5083" fmla="*/ 1098435 h 4702754"/>
              <a:gd name="connsiteX5084" fmla="*/ 1166506 w 13442696"/>
              <a:gd name="connsiteY5084" fmla="*/ 1103628 h 4702754"/>
              <a:gd name="connsiteX5085" fmla="*/ 1178894 w 13442696"/>
              <a:gd name="connsiteY5085" fmla="*/ 1106225 h 4702754"/>
              <a:gd name="connsiteX5086" fmla="*/ 1203669 w 13442696"/>
              <a:gd name="connsiteY5086" fmla="*/ 1095838 h 4702754"/>
              <a:gd name="connsiteX5087" fmla="*/ 1209863 w 13442696"/>
              <a:gd name="connsiteY5087" fmla="*/ 1098435 h 4702754"/>
              <a:gd name="connsiteX5088" fmla="*/ 1174765 w 13442696"/>
              <a:gd name="connsiteY5088" fmla="*/ 1116612 h 4702754"/>
              <a:gd name="connsiteX5089" fmla="*/ 1158248 w 13442696"/>
              <a:gd name="connsiteY5089" fmla="*/ 1116612 h 4702754"/>
              <a:gd name="connsiteX5090" fmla="*/ 1149989 w 13442696"/>
              <a:gd name="connsiteY5090" fmla="*/ 1121806 h 4702754"/>
              <a:gd name="connsiteX5091" fmla="*/ 1160312 w 13442696"/>
              <a:gd name="connsiteY5091" fmla="*/ 1139983 h 4702754"/>
              <a:gd name="connsiteX5092" fmla="*/ 1145860 w 13442696"/>
              <a:gd name="connsiteY5092" fmla="*/ 1139983 h 4702754"/>
              <a:gd name="connsiteX5093" fmla="*/ 1135537 w 13442696"/>
              <a:gd name="connsiteY5093" fmla="*/ 1155564 h 4702754"/>
              <a:gd name="connsiteX5094" fmla="*/ 1158248 w 13442696"/>
              <a:gd name="connsiteY5094" fmla="*/ 1163354 h 4702754"/>
              <a:gd name="connsiteX5095" fmla="*/ 1139666 w 13442696"/>
              <a:gd name="connsiteY5095" fmla="*/ 1168548 h 4702754"/>
              <a:gd name="connsiteX5096" fmla="*/ 1154118 w 13442696"/>
              <a:gd name="connsiteY5096" fmla="*/ 1168548 h 4702754"/>
              <a:gd name="connsiteX5097" fmla="*/ 1209863 w 13442696"/>
              <a:gd name="connsiteY5097" fmla="*/ 1150370 h 4702754"/>
              <a:gd name="connsiteX5098" fmla="*/ 1238768 w 13442696"/>
              <a:gd name="connsiteY5098" fmla="*/ 1137386 h 4702754"/>
              <a:gd name="connsiteX5099" fmla="*/ 1247026 w 13442696"/>
              <a:gd name="connsiteY5099" fmla="*/ 1139983 h 4702754"/>
              <a:gd name="connsiteX5100" fmla="*/ 1222251 w 13442696"/>
              <a:gd name="connsiteY5100" fmla="*/ 1155564 h 4702754"/>
              <a:gd name="connsiteX5101" fmla="*/ 1247026 w 13442696"/>
              <a:gd name="connsiteY5101" fmla="*/ 1165951 h 4702754"/>
              <a:gd name="connsiteX5102" fmla="*/ 1275931 w 13442696"/>
              <a:gd name="connsiteY5102" fmla="*/ 1160757 h 4702754"/>
              <a:gd name="connsiteX5103" fmla="*/ 1275931 w 13442696"/>
              <a:gd name="connsiteY5103" fmla="*/ 1165951 h 4702754"/>
              <a:gd name="connsiteX5104" fmla="*/ 1319288 w 13442696"/>
              <a:gd name="connsiteY5104" fmla="*/ 1152967 h 4702754"/>
              <a:gd name="connsiteX5105" fmla="*/ 1348192 w 13442696"/>
              <a:gd name="connsiteY5105" fmla="*/ 1139983 h 4702754"/>
              <a:gd name="connsiteX5106" fmla="*/ 1370903 w 13442696"/>
              <a:gd name="connsiteY5106" fmla="*/ 1142580 h 4702754"/>
              <a:gd name="connsiteX5107" fmla="*/ 1416324 w 13442696"/>
              <a:gd name="connsiteY5107" fmla="*/ 1132193 h 4702754"/>
              <a:gd name="connsiteX5108" fmla="*/ 1403937 w 13442696"/>
              <a:gd name="connsiteY5108" fmla="*/ 1124402 h 4702754"/>
              <a:gd name="connsiteX5109" fmla="*/ 1358515 w 13442696"/>
              <a:gd name="connsiteY5109" fmla="*/ 1134789 h 4702754"/>
              <a:gd name="connsiteX5110" fmla="*/ 1377097 w 13442696"/>
              <a:gd name="connsiteY5110" fmla="*/ 1121806 h 4702754"/>
              <a:gd name="connsiteX5111" fmla="*/ 1383291 w 13442696"/>
              <a:gd name="connsiteY5111" fmla="*/ 1119209 h 4702754"/>
              <a:gd name="connsiteX5112" fmla="*/ 1387420 w 13442696"/>
              <a:gd name="connsiteY5112" fmla="*/ 1124402 h 4702754"/>
              <a:gd name="connsiteX5113" fmla="*/ 1412195 w 13442696"/>
              <a:gd name="connsiteY5113" fmla="*/ 1116612 h 4702754"/>
              <a:gd name="connsiteX5114" fmla="*/ 1488586 w 13442696"/>
              <a:gd name="connsiteY5114" fmla="*/ 1108822 h 4702754"/>
              <a:gd name="connsiteX5115" fmla="*/ 1484457 w 13442696"/>
              <a:gd name="connsiteY5115" fmla="*/ 1098435 h 4702754"/>
              <a:gd name="connsiteX5116" fmla="*/ 1507167 w 13442696"/>
              <a:gd name="connsiteY5116" fmla="*/ 1103628 h 4702754"/>
              <a:gd name="connsiteX5117" fmla="*/ 1536072 w 13442696"/>
              <a:gd name="connsiteY5117" fmla="*/ 1088048 h 4702754"/>
              <a:gd name="connsiteX5118" fmla="*/ 1496844 w 13442696"/>
              <a:gd name="connsiteY5118" fmla="*/ 1077661 h 4702754"/>
              <a:gd name="connsiteX5119" fmla="*/ 1459681 w 13442696"/>
              <a:gd name="connsiteY5119" fmla="*/ 1080257 h 4702754"/>
              <a:gd name="connsiteX5120" fmla="*/ 1451423 w 13442696"/>
              <a:gd name="connsiteY5120" fmla="*/ 1085451 h 4702754"/>
              <a:gd name="connsiteX5121" fmla="*/ 1455552 w 13442696"/>
              <a:gd name="connsiteY5121" fmla="*/ 1088048 h 4702754"/>
              <a:gd name="connsiteX5122" fmla="*/ 1449358 w 13442696"/>
              <a:gd name="connsiteY5122" fmla="*/ 1093241 h 4702754"/>
              <a:gd name="connsiteX5123" fmla="*/ 1430777 w 13442696"/>
              <a:gd name="connsiteY5123" fmla="*/ 1095838 h 4702754"/>
              <a:gd name="connsiteX5124" fmla="*/ 1443164 w 13442696"/>
              <a:gd name="connsiteY5124" fmla="*/ 1088048 h 4702754"/>
              <a:gd name="connsiteX5125" fmla="*/ 1383291 w 13442696"/>
              <a:gd name="connsiteY5125" fmla="*/ 1082854 h 4702754"/>
              <a:gd name="connsiteX5126" fmla="*/ 1366774 w 13442696"/>
              <a:gd name="connsiteY5126" fmla="*/ 1082854 h 4702754"/>
              <a:gd name="connsiteX5127" fmla="*/ 1358515 w 13442696"/>
              <a:gd name="connsiteY5127" fmla="*/ 1090644 h 4702754"/>
              <a:gd name="connsiteX5128" fmla="*/ 1238768 w 13442696"/>
              <a:gd name="connsiteY5128" fmla="*/ 1101031 h 4702754"/>
              <a:gd name="connsiteX5129" fmla="*/ 1222251 w 13442696"/>
              <a:gd name="connsiteY5129" fmla="*/ 1088048 h 4702754"/>
              <a:gd name="connsiteX5130" fmla="*/ 1203669 w 13442696"/>
              <a:gd name="connsiteY5130" fmla="*/ 1090644 h 4702754"/>
              <a:gd name="connsiteX5131" fmla="*/ 1203669 w 13442696"/>
              <a:gd name="connsiteY5131" fmla="*/ 1085451 h 4702754"/>
              <a:gd name="connsiteX5132" fmla="*/ 1166506 w 13442696"/>
              <a:gd name="connsiteY5132" fmla="*/ 1077661 h 4702754"/>
              <a:gd name="connsiteX5133" fmla="*/ 1123149 w 13442696"/>
              <a:gd name="connsiteY5133" fmla="*/ 1077661 h 4702754"/>
              <a:gd name="connsiteX5134" fmla="*/ 1133472 w 13442696"/>
              <a:gd name="connsiteY5134" fmla="*/ 1090644 h 4702754"/>
              <a:gd name="connsiteX5135" fmla="*/ 1075663 w 13442696"/>
              <a:gd name="connsiteY5135" fmla="*/ 1082854 h 4702754"/>
              <a:gd name="connsiteX5136" fmla="*/ 1063276 w 13442696"/>
              <a:gd name="connsiteY5136" fmla="*/ 1077661 h 4702754"/>
              <a:gd name="connsiteX5137" fmla="*/ 1094245 w 13442696"/>
              <a:gd name="connsiteY5137" fmla="*/ 1062080 h 4702754"/>
              <a:gd name="connsiteX5138" fmla="*/ 1075663 w 13442696"/>
              <a:gd name="connsiteY5138" fmla="*/ 1056886 h 4702754"/>
              <a:gd name="connsiteX5139" fmla="*/ 1061211 w 13442696"/>
              <a:gd name="connsiteY5139" fmla="*/ 1059483 h 4702754"/>
              <a:gd name="connsiteX5140" fmla="*/ 1050888 w 13442696"/>
              <a:gd name="connsiteY5140" fmla="*/ 1077661 h 4702754"/>
              <a:gd name="connsiteX5141" fmla="*/ 1081857 w 13442696"/>
              <a:gd name="connsiteY5141" fmla="*/ 1108822 h 4702754"/>
              <a:gd name="connsiteX5142" fmla="*/ 1038500 w 13442696"/>
              <a:gd name="connsiteY5142" fmla="*/ 1090644 h 4702754"/>
              <a:gd name="connsiteX5143" fmla="*/ 1030242 w 13442696"/>
              <a:gd name="connsiteY5143" fmla="*/ 1098435 h 4702754"/>
              <a:gd name="connsiteX5144" fmla="*/ 1021983 w 13442696"/>
              <a:gd name="connsiteY5144" fmla="*/ 1090644 h 4702754"/>
              <a:gd name="connsiteX5145" fmla="*/ 999273 w 13442696"/>
              <a:gd name="connsiteY5145" fmla="*/ 1098435 h 4702754"/>
              <a:gd name="connsiteX5146" fmla="*/ 953851 w 13442696"/>
              <a:gd name="connsiteY5146" fmla="*/ 1090644 h 4702754"/>
              <a:gd name="connsiteX5147" fmla="*/ 924947 w 13442696"/>
              <a:gd name="connsiteY5147" fmla="*/ 1103628 h 4702754"/>
              <a:gd name="connsiteX5148" fmla="*/ 910494 w 13442696"/>
              <a:gd name="connsiteY5148" fmla="*/ 1098435 h 4702754"/>
              <a:gd name="connsiteX5149" fmla="*/ 893977 w 13442696"/>
              <a:gd name="connsiteY5149" fmla="*/ 1108822 h 4702754"/>
              <a:gd name="connsiteX5150" fmla="*/ 891913 w 13442696"/>
              <a:gd name="connsiteY5150" fmla="*/ 1108822 h 4702754"/>
              <a:gd name="connsiteX5151" fmla="*/ 877460 w 13442696"/>
              <a:gd name="connsiteY5151" fmla="*/ 1095838 h 4702754"/>
              <a:gd name="connsiteX5152" fmla="*/ 881590 w 13442696"/>
              <a:gd name="connsiteY5152" fmla="*/ 1085451 h 4702754"/>
              <a:gd name="connsiteX5153" fmla="*/ 914623 w 13442696"/>
              <a:gd name="connsiteY5153" fmla="*/ 1085451 h 4702754"/>
              <a:gd name="connsiteX5154" fmla="*/ 906365 w 13442696"/>
              <a:gd name="connsiteY5154" fmla="*/ 1080257 h 4702754"/>
              <a:gd name="connsiteX5155" fmla="*/ 941463 w 13442696"/>
              <a:gd name="connsiteY5155" fmla="*/ 1062080 h 4702754"/>
              <a:gd name="connsiteX5156" fmla="*/ 906365 w 13442696"/>
              <a:gd name="connsiteY5156" fmla="*/ 1046499 h 4702754"/>
              <a:gd name="connsiteX5157" fmla="*/ 906365 w 13442696"/>
              <a:gd name="connsiteY5157" fmla="*/ 1036112 h 4702754"/>
              <a:gd name="connsiteX5158" fmla="*/ 873331 w 13442696"/>
              <a:gd name="connsiteY5158" fmla="*/ 1030919 h 4702754"/>
              <a:gd name="connsiteX5159" fmla="*/ 893977 w 13442696"/>
              <a:gd name="connsiteY5159" fmla="*/ 1017935 h 4702754"/>
              <a:gd name="connsiteX5160" fmla="*/ 856814 w 13442696"/>
              <a:gd name="connsiteY5160" fmla="*/ 1017935 h 4702754"/>
              <a:gd name="connsiteX5161" fmla="*/ 858879 w 13442696"/>
              <a:gd name="connsiteY5161" fmla="*/ 1015338 h 4702754"/>
              <a:gd name="connsiteX5162" fmla="*/ 906365 w 13442696"/>
              <a:gd name="connsiteY5162" fmla="*/ 999757 h 4702754"/>
              <a:gd name="connsiteX5163" fmla="*/ 898107 w 13442696"/>
              <a:gd name="connsiteY5163" fmla="*/ 991967 h 4702754"/>
              <a:gd name="connsiteX5164" fmla="*/ 877460 w 13442696"/>
              <a:gd name="connsiteY5164" fmla="*/ 994564 h 4702754"/>
              <a:gd name="connsiteX5165" fmla="*/ 863008 w 13442696"/>
              <a:gd name="connsiteY5165" fmla="*/ 986773 h 4702754"/>
              <a:gd name="connsiteX5166" fmla="*/ 765971 w 13442696"/>
              <a:gd name="connsiteY5166" fmla="*/ 991967 h 4702754"/>
              <a:gd name="connsiteX5167" fmla="*/ 825845 w 13442696"/>
              <a:gd name="connsiteY5167" fmla="*/ 978983 h 4702754"/>
              <a:gd name="connsiteX5168" fmla="*/ 836168 w 13442696"/>
              <a:gd name="connsiteY5168" fmla="*/ 968596 h 4702754"/>
              <a:gd name="connsiteX5169" fmla="*/ 860944 w 13442696"/>
              <a:gd name="connsiteY5169" fmla="*/ 981580 h 4702754"/>
              <a:gd name="connsiteX5170" fmla="*/ 927011 w 13442696"/>
              <a:gd name="connsiteY5170" fmla="*/ 978983 h 4702754"/>
              <a:gd name="connsiteX5171" fmla="*/ 920817 w 13442696"/>
              <a:gd name="connsiteY5171" fmla="*/ 963403 h 4702754"/>
              <a:gd name="connsiteX5172" fmla="*/ 893977 w 13442696"/>
              <a:gd name="connsiteY5172" fmla="*/ 958209 h 4702754"/>
              <a:gd name="connsiteX5173" fmla="*/ 920817 w 13442696"/>
              <a:gd name="connsiteY5173" fmla="*/ 955612 h 4702754"/>
              <a:gd name="connsiteX5174" fmla="*/ 910494 w 13442696"/>
              <a:gd name="connsiteY5174" fmla="*/ 940032 h 4702754"/>
              <a:gd name="connsiteX5175" fmla="*/ 881590 w 13442696"/>
              <a:gd name="connsiteY5175" fmla="*/ 940032 h 4702754"/>
              <a:gd name="connsiteX5176" fmla="*/ 881590 w 13442696"/>
              <a:gd name="connsiteY5176" fmla="*/ 924451 h 4702754"/>
              <a:gd name="connsiteX5177" fmla="*/ 893977 w 13442696"/>
              <a:gd name="connsiteY5177" fmla="*/ 908870 h 4702754"/>
              <a:gd name="connsiteX5178" fmla="*/ 871266 w 13442696"/>
              <a:gd name="connsiteY5178" fmla="*/ 908870 h 4702754"/>
              <a:gd name="connsiteX5179" fmla="*/ 914623 w 13442696"/>
              <a:gd name="connsiteY5179" fmla="*/ 893290 h 4702754"/>
              <a:gd name="connsiteX5180" fmla="*/ 970368 w 13442696"/>
              <a:gd name="connsiteY5180" fmla="*/ 890693 h 4702754"/>
              <a:gd name="connsiteX5181" fmla="*/ 1030242 w 13442696"/>
              <a:gd name="connsiteY5181" fmla="*/ 890693 h 4702754"/>
              <a:gd name="connsiteX5182" fmla="*/ 1034371 w 13442696"/>
              <a:gd name="connsiteY5182" fmla="*/ 882903 h 4702754"/>
              <a:gd name="connsiteX5183" fmla="*/ 1061211 w 13442696"/>
              <a:gd name="connsiteY5183" fmla="*/ 882903 h 4702754"/>
              <a:gd name="connsiteX5184" fmla="*/ 1081857 w 13442696"/>
              <a:gd name="connsiteY5184" fmla="*/ 872516 h 4702754"/>
              <a:gd name="connsiteX5185" fmla="*/ 1114891 w 13442696"/>
              <a:gd name="connsiteY5185" fmla="*/ 867322 h 4702754"/>
              <a:gd name="connsiteX5186" fmla="*/ 1102503 w 13442696"/>
              <a:gd name="connsiteY5186" fmla="*/ 862128 h 4702754"/>
              <a:gd name="connsiteX5187" fmla="*/ 1160312 w 13442696"/>
              <a:gd name="connsiteY5187" fmla="*/ 864725 h 4702754"/>
              <a:gd name="connsiteX5188" fmla="*/ 1189217 w 13442696"/>
              <a:gd name="connsiteY5188" fmla="*/ 856935 h 4702754"/>
              <a:gd name="connsiteX5189" fmla="*/ 1209863 w 13442696"/>
              <a:gd name="connsiteY5189" fmla="*/ 859532 h 4702754"/>
              <a:gd name="connsiteX5190" fmla="*/ 1209863 w 13442696"/>
              <a:gd name="connsiteY5190" fmla="*/ 851741 h 4702754"/>
              <a:gd name="connsiteX5191" fmla="*/ 1145860 w 13442696"/>
              <a:gd name="connsiteY5191" fmla="*/ 846548 h 4702754"/>
              <a:gd name="connsiteX5192" fmla="*/ 1123149 w 13442696"/>
              <a:gd name="connsiteY5192" fmla="*/ 851741 h 4702754"/>
              <a:gd name="connsiteX5193" fmla="*/ 1102503 w 13442696"/>
              <a:gd name="connsiteY5193" fmla="*/ 843951 h 4702754"/>
              <a:gd name="connsiteX5194" fmla="*/ 1063276 w 13442696"/>
              <a:gd name="connsiteY5194" fmla="*/ 851741 h 4702754"/>
              <a:gd name="connsiteX5195" fmla="*/ 1017854 w 13442696"/>
              <a:gd name="connsiteY5195" fmla="*/ 841354 h 4702754"/>
              <a:gd name="connsiteX5196" fmla="*/ 1015789 w 13442696"/>
              <a:gd name="connsiteY5196" fmla="*/ 849145 h 4702754"/>
              <a:gd name="connsiteX5197" fmla="*/ 986885 w 13442696"/>
              <a:gd name="connsiteY5197" fmla="*/ 854338 h 4702754"/>
              <a:gd name="connsiteX5198" fmla="*/ 937334 w 13442696"/>
              <a:gd name="connsiteY5198" fmla="*/ 846548 h 4702754"/>
              <a:gd name="connsiteX5199" fmla="*/ 927011 w 13442696"/>
              <a:gd name="connsiteY5199" fmla="*/ 836161 h 4702754"/>
              <a:gd name="connsiteX5200" fmla="*/ 869202 w 13442696"/>
              <a:gd name="connsiteY5200" fmla="*/ 833564 h 4702754"/>
              <a:gd name="connsiteX5201" fmla="*/ 850620 w 13442696"/>
              <a:gd name="connsiteY5201" fmla="*/ 828370 h 4702754"/>
              <a:gd name="connsiteX5202" fmla="*/ 821716 w 13442696"/>
              <a:gd name="connsiteY5202" fmla="*/ 836161 h 4702754"/>
              <a:gd name="connsiteX5203" fmla="*/ 850620 w 13442696"/>
              <a:gd name="connsiteY5203" fmla="*/ 823177 h 4702754"/>
              <a:gd name="connsiteX5204" fmla="*/ 1009596 w 13442696"/>
              <a:gd name="connsiteY5204" fmla="*/ 820580 h 4702754"/>
              <a:gd name="connsiteX5205" fmla="*/ 1098374 w 13442696"/>
              <a:gd name="connsiteY5205" fmla="*/ 823177 h 4702754"/>
              <a:gd name="connsiteX5206" fmla="*/ 1119020 w 13442696"/>
              <a:gd name="connsiteY5206" fmla="*/ 820580 h 4702754"/>
              <a:gd name="connsiteX5207" fmla="*/ 1075663 w 13442696"/>
              <a:gd name="connsiteY5207" fmla="*/ 807596 h 4702754"/>
              <a:gd name="connsiteX5208" fmla="*/ 1069469 w 13442696"/>
              <a:gd name="connsiteY5208" fmla="*/ 807596 h 4702754"/>
              <a:gd name="connsiteX5209" fmla="*/ 1069469 w 13442696"/>
              <a:gd name="connsiteY5209" fmla="*/ 799806 h 4702754"/>
              <a:gd name="connsiteX5210" fmla="*/ 1110762 w 13442696"/>
              <a:gd name="connsiteY5210" fmla="*/ 807596 h 4702754"/>
              <a:gd name="connsiteX5211" fmla="*/ 1123149 w 13442696"/>
              <a:gd name="connsiteY5211" fmla="*/ 792016 h 4702754"/>
              <a:gd name="connsiteX5212" fmla="*/ 1139666 w 13442696"/>
              <a:gd name="connsiteY5212" fmla="*/ 799806 h 4702754"/>
              <a:gd name="connsiteX5213" fmla="*/ 1170636 w 13442696"/>
              <a:gd name="connsiteY5213" fmla="*/ 781629 h 4702754"/>
              <a:gd name="connsiteX5214" fmla="*/ 1197475 w 13442696"/>
              <a:gd name="connsiteY5214" fmla="*/ 773838 h 4702754"/>
              <a:gd name="connsiteX5215" fmla="*/ 1170636 w 13442696"/>
              <a:gd name="connsiteY5215" fmla="*/ 758258 h 4702754"/>
              <a:gd name="connsiteX5216" fmla="*/ 1251155 w 13442696"/>
              <a:gd name="connsiteY5216" fmla="*/ 747871 h 4702754"/>
              <a:gd name="connsiteX5217" fmla="*/ 1251155 w 13442696"/>
              <a:gd name="connsiteY5217" fmla="*/ 740080 h 4702754"/>
              <a:gd name="connsiteX5218" fmla="*/ 1203669 w 13442696"/>
              <a:gd name="connsiteY5218" fmla="*/ 742677 h 4702754"/>
              <a:gd name="connsiteX5219" fmla="*/ 1187152 w 13442696"/>
              <a:gd name="connsiteY5219" fmla="*/ 737483 h 4702754"/>
              <a:gd name="connsiteX5220" fmla="*/ 1149989 w 13442696"/>
              <a:gd name="connsiteY5220" fmla="*/ 742677 h 4702754"/>
              <a:gd name="connsiteX5221" fmla="*/ 1102503 w 13442696"/>
              <a:gd name="connsiteY5221" fmla="*/ 758258 h 4702754"/>
              <a:gd name="connsiteX5222" fmla="*/ 1139666 w 13442696"/>
              <a:gd name="connsiteY5222" fmla="*/ 753064 h 4702754"/>
              <a:gd name="connsiteX5223" fmla="*/ 1154118 w 13442696"/>
              <a:gd name="connsiteY5223" fmla="*/ 758258 h 4702754"/>
              <a:gd name="connsiteX5224" fmla="*/ 1139666 w 13442696"/>
              <a:gd name="connsiteY5224" fmla="*/ 763451 h 4702754"/>
              <a:gd name="connsiteX5225" fmla="*/ 1061211 w 13442696"/>
              <a:gd name="connsiteY5225" fmla="*/ 763451 h 4702754"/>
              <a:gd name="connsiteX5226" fmla="*/ 999273 w 13442696"/>
              <a:gd name="connsiteY5226" fmla="*/ 768645 h 4702754"/>
              <a:gd name="connsiteX5227" fmla="*/ 970368 w 13442696"/>
              <a:gd name="connsiteY5227" fmla="*/ 760854 h 4702754"/>
              <a:gd name="connsiteX5228" fmla="*/ 970368 w 13442696"/>
              <a:gd name="connsiteY5228" fmla="*/ 753064 h 4702754"/>
              <a:gd name="connsiteX5229" fmla="*/ 953851 w 13442696"/>
              <a:gd name="connsiteY5229" fmla="*/ 745274 h 4702754"/>
              <a:gd name="connsiteX5230" fmla="*/ 920817 w 13442696"/>
              <a:gd name="connsiteY5230" fmla="*/ 766048 h 4702754"/>
              <a:gd name="connsiteX5231" fmla="*/ 889848 w 13442696"/>
              <a:gd name="connsiteY5231" fmla="*/ 763451 h 4702754"/>
              <a:gd name="connsiteX5232" fmla="*/ 881590 w 13442696"/>
              <a:gd name="connsiteY5232" fmla="*/ 766048 h 4702754"/>
              <a:gd name="connsiteX5233" fmla="*/ 850620 w 13442696"/>
              <a:gd name="connsiteY5233" fmla="*/ 753064 h 4702754"/>
              <a:gd name="connsiteX5234" fmla="*/ 761842 w 13442696"/>
              <a:gd name="connsiteY5234" fmla="*/ 758258 h 4702754"/>
              <a:gd name="connsiteX5235" fmla="*/ 741196 w 13442696"/>
              <a:gd name="connsiteY5235" fmla="*/ 750467 h 4702754"/>
              <a:gd name="connsiteX5236" fmla="*/ 724679 w 13442696"/>
              <a:gd name="connsiteY5236" fmla="*/ 750467 h 4702754"/>
              <a:gd name="connsiteX5237" fmla="*/ 714356 w 13442696"/>
              <a:gd name="connsiteY5237" fmla="*/ 763451 h 4702754"/>
              <a:gd name="connsiteX5238" fmla="*/ 689581 w 13442696"/>
              <a:gd name="connsiteY5238" fmla="*/ 760854 h 4702754"/>
              <a:gd name="connsiteX5239" fmla="*/ 699904 w 13442696"/>
              <a:gd name="connsiteY5239" fmla="*/ 758258 h 4702754"/>
              <a:gd name="connsiteX5240" fmla="*/ 685451 w 13442696"/>
              <a:gd name="connsiteY5240" fmla="*/ 753064 h 4702754"/>
              <a:gd name="connsiteX5241" fmla="*/ 689581 w 13442696"/>
              <a:gd name="connsiteY5241" fmla="*/ 745274 h 4702754"/>
              <a:gd name="connsiteX5242" fmla="*/ 724679 w 13442696"/>
              <a:gd name="connsiteY5242" fmla="*/ 745274 h 4702754"/>
              <a:gd name="connsiteX5243" fmla="*/ 753584 w 13442696"/>
              <a:gd name="connsiteY5243" fmla="*/ 737483 h 4702754"/>
              <a:gd name="connsiteX5244" fmla="*/ 745325 w 13442696"/>
              <a:gd name="connsiteY5244" fmla="*/ 721903 h 4702754"/>
              <a:gd name="connsiteX5245" fmla="*/ 821716 w 13442696"/>
              <a:gd name="connsiteY5245" fmla="*/ 721903 h 4702754"/>
              <a:gd name="connsiteX5246" fmla="*/ 850620 w 13442696"/>
              <a:gd name="connsiteY5246" fmla="*/ 706322 h 4702754"/>
              <a:gd name="connsiteX5247" fmla="*/ 889848 w 13442696"/>
              <a:gd name="connsiteY5247" fmla="*/ 703725 h 4702754"/>
              <a:gd name="connsiteX5248" fmla="*/ 941463 w 13442696"/>
              <a:gd name="connsiteY5248" fmla="*/ 698532 h 4702754"/>
              <a:gd name="connsiteX5249" fmla="*/ 957980 w 13442696"/>
              <a:gd name="connsiteY5249" fmla="*/ 690741 h 4702754"/>
              <a:gd name="connsiteX5250" fmla="*/ 964174 w 13442696"/>
              <a:gd name="connsiteY5250" fmla="*/ 695935 h 4702754"/>
              <a:gd name="connsiteX5251" fmla="*/ 984820 w 13442696"/>
              <a:gd name="connsiteY5251" fmla="*/ 690741 h 4702754"/>
              <a:gd name="connsiteX5252" fmla="*/ 970368 w 13442696"/>
              <a:gd name="connsiteY5252" fmla="*/ 698532 h 4702754"/>
              <a:gd name="connsiteX5253" fmla="*/ 974497 w 13442696"/>
              <a:gd name="connsiteY5253" fmla="*/ 701129 h 4702754"/>
              <a:gd name="connsiteX5254" fmla="*/ 957980 w 13442696"/>
              <a:gd name="connsiteY5254" fmla="*/ 711516 h 4702754"/>
              <a:gd name="connsiteX5255" fmla="*/ 914623 w 13442696"/>
              <a:gd name="connsiteY5255" fmla="*/ 724500 h 4702754"/>
              <a:gd name="connsiteX5256" fmla="*/ 957980 w 13442696"/>
              <a:gd name="connsiteY5256" fmla="*/ 727096 h 4702754"/>
              <a:gd name="connsiteX5257" fmla="*/ 1073599 w 13442696"/>
              <a:gd name="connsiteY5257" fmla="*/ 719306 h 4702754"/>
              <a:gd name="connsiteX5258" fmla="*/ 1090115 w 13442696"/>
              <a:gd name="connsiteY5258" fmla="*/ 724500 h 4702754"/>
              <a:gd name="connsiteX5259" fmla="*/ 1106632 w 13442696"/>
              <a:gd name="connsiteY5259" fmla="*/ 719306 h 4702754"/>
              <a:gd name="connsiteX5260" fmla="*/ 1127279 w 13442696"/>
              <a:gd name="connsiteY5260" fmla="*/ 729693 h 4702754"/>
              <a:gd name="connsiteX5261" fmla="*/ 1149989 w 13442696"/>
              <a:gd name="connsiteY5261" fmla="*/ 727096 h 4702754"/>
              <a:gd name="connsiteX5262" fmla="*/ 1183023 w 13442696"/>
              <a:gd name="connsiteY5262" fmla="*/ 724500 h 4702754"/>
              <a:gd name="connsiteX5263" fmla="*/ 1197475 w 13442696"/>
              <a:gd name="connsiteY5263" fmla="*/ 706322 h 4702754"/>
              <a:gd name="connsiteX5264" fmla="*/ 1174765 w 13442696"/>
              <a:gd name="connsiteY5264" fmla="*/ 698532 h 4702754"/>
              <a:gd name="connsiteX5265" fmla="*/ 1127279 w 13442696"/>
              <a:gd name="connsiteY5265" fmla="*/ 695935 h 4702754"/>
              <a:gd name="connsiteX5266" fmla="*/ 1073599 w 13442696"/>
              <a:gd name="connsiteY5266" fmla="*/ 703725 h 4702754"/>
              <a:gd name="connsiteX5267" fmla="*/ 1073599 w 13442696"/>
              <a:gd name="connsiteY5267" fmla="*/ 698532 h 4702754"/>
              <a:gd name="connsiteX5268" fmla="*/ 1094245 w 13442696"/>
              <a:gd name="connsiteY5268" fmla="*/ 698532 h 4702754"/>
              <a:gd name="connsiteX5269" fmla="*/ 1050888 w 13442696"/>
              <a:gd name="connsiteY5269" fmla="*/ 677758 h 4702754"/>
              <a:gd name="connsiteX5270" fmla="*/ 991014 w 13442696"/>
              <a:gd name="connsiteY5270" fmla="*/ 682951 h 4702754"/>
              <a:gd name="connsiteX5271" fmla="*/ 995143 w 13442696"/>
              <a:gd name="connsiteY5271" fmla="*/ 680354 h 4702754"/>
              <a:gd name="connsiteX5272" fmla="*/ 993079 w 13442696"/>
              <a:gd name="connsiteY5272" fmla="*/ 667371 h 4702754"/>
              <a:gd name="connsiteX5273" fmla="*/ 997208 w 13442696"/>
              <a:gd name="connsiteY5273" fmla="*/ 656983 h 4702754"/>
              <a:gd name="connsiteX5274" fmla="*/ 1003402 w 13442696"/>
              <a:gd name="connsiteY5274" fmla="*/ 662177 h 4702754"/>
              <a:gd name="connsiteX5275" fmla="*/ 1030242 w 13442696"/>
              <a:gd name="connsiteY5275" fmla="*/ 651790 h 4702754"/>
              <a:gd name="connsiteX5276" fmla="*/ 991014 w 13442696"/>
              <a:gd name="connsiteY5276" fmla="*/ 641403 h 4702754"/>
              <a:gd name="connsiteX5277" fmla="*/ 941463 w 13442696"/>
              <a:gd name="connsiteY5277" fmla="*/ 644000 h 4702754"/>
              <a:gd name="connsiteX5278" fmla="*/ 910494 w 13442696"/>
              <a:gd name="connsiteY5278" fmla="*/ 636209 h 4702754"/>
              <a:gd name="connsiteX5279" fmla="*/ 784553 w 13442696"/>
              <a:gd name="connsiteY5279" fmla="*/ 636209 h 4702754"/>
              <a:gd name="connsiteX5280" fmla="*/ 774230 w 13442696"/>
              <a:gd name="connsiteY5280" fmla="*/ 628419 h 4702754"/>
              <a:gd name="connsiteX5281" fmla="*/ 745325 w 13442696"/>
              <a:gd name="connsiteY5281" fmla="*/ 633613 h 4702754"/>
              <a:gd name="connsiteX5282" fmla="*/ 772165 w 13442696"/>
              <a:gd name="connsiteY5282" fmla="*/ 623225 h 4702754"/>
              <a:gd name="connsiteX5283" fmla="*/ 778359 w 13442696"/>
              <a:gd name="connsiteY5283" fmla="*/ 631016 h 4702754"/>
              <a:gd name="connsiteX5284" fmla="*/ 786617 w 13442696"/>
              <a:gd name="connsiteY5284" fmla="*/ 623225 h 4702754"/>
              <a:gd name="connsiteX5285" fmla="*/ 751519 w 13442696"/>
              <a:gd name="connsiteY5285" fmla="*/ 612838 h 4702754"/>
              <a:gd name="connsiteX5286" fmla="*/ 799005 w 13442696"/>
              <a:gd name="connsiteY5286" fmla="*/ 607645 h 4702754"/>
              <a:gd name="connsiteX5287" fmla="*/ 957980 w 13442696"/>
              <a:gd name="connsiteY5287" fmla="*/ 618032 h 4702754"/>
              <a:gd name="connsiteX5288" fmla="*/ 966239 w 13442696"/>
              <a:gd name="connsiteY5288" fmla="*/ 612838 h 4702754"/>
              <a:gd name="connsiteX5289" fmla="*/ 1021983 w 13442696"/>
              <a:gd name="connsiteY5289" fmla="*/ 620629 h 4702754"/>
              <a:gd name="connsiteX5290" fmla="*/ 1063276 w 13442696"/>
              <a:gd name="connsiteY5290" fmla="*/ 615435 h 4702754"/>
              <a:gd name="connsiteX5291" fmla="*/ 1069469 w 13442696"/>
              <a:gd name="connsiteY5291" fmla="*/ 615435 h 4702754"/>
              <a:gd name="connsiteX5292" fmla="*/ 1073599 w 13442696"/>
              <a:gd name="connsiteY5292" fmla="*/ 615435 h 4702754"/>
              <a:gd name="connsiteX5293" fmla="*/ 1071534 w 13442696"/>
              <a:gd name="connsiteY5293" fmla="*/ 612838 h 4702754"/>
              <a:gd name="connsiteX5294" fmla="*/ 1085986 w 13442696"/>
              <a:gd name="connsiteY5294" fmla="*/ 602451 h 4702754"/>
              <a:gd name="connsiteX5295" fmla="*/ 1090115 w 13442696"/>
              <a:gd name="connsiteY5295" fmla="*/ 610242 h 4702754"/>
              <a:gd name="connsiteX5296" fmla="*/ 1102503 w 13442696"/>
              <a:gd name="connsiteY5296" fmla="*/ 610242 h 4702754"/>
              <a:gd name="connsiteX5297" fmla="*/ 1119020 w 13442696"/>
              <a:gd name="connsiteY5297" fmla="*/ 599855 h 4702754"/>
              <a:gd name="connsiteX5298" fmla="*/ 1133472 w 13442696"/>
              <a:gd name="connsiteY5298" fmla="*/ 618032 h 4702754"/>
              <a:gd name="connsiteX5299" fmla="*/ 1154118 w 13442696"/>
              <a:gd name="connsiteY5299" fmla="*/ 607645 h 4702754"/>
              <a:gd name="connsiteX5300" fmla="*/ 1209863 w 13442696"/>
              <a:gd name="connsiteY5300" fmla="*/ 594661 h 4702754"/>
              <a:gd name="connsiteX5301" fmla="*/ 1218121 w 13442696"/>
              <a:gd name="connsiteY5301" fmla="*/ 594661 h 4702754"/>
              <a:gd name="connsiteX5302" fmla="*/ 1230509 w 13442696"/>
              <a:gd name="connsiteY5302" fmla="*/ 594661 h 4702754"/>
              <a:gd name="connsiteX5303" fmla="*/ 1234639 w 13442696"/>
              <a:gd name="connsiteY5303" fmla="*/ 584274 h 4702754"/>
              <a:gd name="connsiteX5304" fmla="*/ 1298641 w 13442696"/>
              <a:gd name="connsiteY5304" fmla="*/ 586871 h 4702754"/>
              <a:gd name="connsiteX5305" fmla="*/ 1383291 w 13442696"/>
              <a:gd name="connsiteY5305" fmla="*/ 576484 h 4702754"/>
              <a:gd name="connsiteX5306" fmla="*/ 1372967 w 13442696"/>
              <a:gd name="connsiteY5306" fmla="*/ 579080 h 4702754"/>
              <a:gd name="connsiteX5307" fmla="*/ 1443164 w 13442696"/>
              <a:gd name="connsiteY5307" fmla="*/ 579080 h 4702754"/>
              <a:gd name="connsiteX5308" fmla="*/ 1467940 w 13442696"/>
              <a:gd name="connsiteY5308" fmla="*/ 592064 h 4702754"/>
              <a:gd name="connsiteX5309" fmla="*/ 1480327 w 13442696"/>
              <a:gd name="connsiteY5309" fmla="*/ 586871 h 4702754"/>
              <a:gd name="connsiteX5310" fmla="*/ 1480327 w 13442696"/>
              <a:gd name="connsiteY5310" fmla="*/ 579080 h 4702754"/>
              <a:gd name="connsiteX5311" fmla="*/ 1488586 w 13442696"/>
              <a:gd name="connsiteY5311" fmla="*/ 589467 h 4702754"/>
              <a:gd name="connsiteX5312" fmla="*/ 1536072 w 13442696"/>
              <a:gd name="connsiteY5312" fmla="*/ 584274 h 4702754"/>
              <a:gd name="connsiteX5313" fmla="*/ 1571170 w 13442696"/>
              <a:gd name="connsiteY5313" fmla="*/ 576484 h 4702754"/>
              <a:gd name="connsiteX5314" fmla="*/ 1544330 w 13442696"/>
              <a:gd name="connsiteY5314" fmla="*/ 568693 h 4702754"/>
              <a:gd name="connsiteX5315" fmla="*/ 1573235 w 13442696"/>
              <a:gd name="connsiteY5315" fmla="*/ 563500 h 4702754"/>
              <a:gd name="connsiteX5316" fmla="*/ 1564977 w 13442696"/>
              <a:gd name="connsiteY5316" fmla="*/ 566096 h 4702754"/>
              <a:gd name="connsiteX5317" fmla="*/ 1612463 w 13442696"/>
              <a:gd name="connsiteY5317" fmla="*/ 573887 h 4702754"/>
              <a:gd name="connsiteX5318" fmla="*/ 1635173 w 13442696"/>
              <a:gd name="connsiteY5318" fmla="*/ 576484 h 4702754"/>
              <a:gd name="connsiteX5319" fmla="*/ 1655820 w 13442696"/>
              <a:gd name="connsiteY5319" fmla="*/ 568693 h 4702754"/>
              <a:gd name="connsiteX5320" fmla="*/ 1628980 w 13442696"/>
              <a:gd name="connsiteY5320" fmla="*/ 566096 h 4702754"/>
              <a:gd name="connsiteX5321" fmla="*/ 1672336 w 13442696"/>
              <a:gd name="connsiteY5321" fmla="*/ 555709 h 4702754"/>
              <a:gd name="connsiteX5322" fmla="*/ 1659949 w 13442696"/>
              <a:gd name="connsiteY5322" fmla="*/ 547919 h 4702754"/>
              <a:gd name="connsiteX5323" fmla="*/ 1680595 w 13442696"/>
              <a:gd name="connsiteY5323" fmla="*/ 545322 h 4702754"/>
              <a:gd name="connsiteX5324" fmla="*/ 1709499 w 13442696"/>
              <a:gd name="connsiteY5324" fmla="*/ 550516 h 4702754"/>
              <a:gd name="connsiteX5325" fmla="*/ 1701241 w 13442696"/>
              <a:gd name="connsiteY5325" fmla="*/ 560903 h 4702754"/>
              <a:gd name="connsiteX5326" fmla="*/ 1688853 w 13442696"/>
              <a:gd name="connsiteY5326" fmla="*/ 555709 h 4702754"/>
              <a:gd name="connsiteX5327" fmla="*/ 1664078 w 13442696"/>
              <a:gd name="connsiteY5327" fmla="*/ 563500 h 4702754"/>
              <a:gd name="connsiteX5328" fmla="*/ 1672336 w 13442696"/>
              <a:gd name="connsiteY5328" fmla="*/ 566096 h 4702754"/>
              <a:gd name="connsiteX5329" fmla="*/ 1740469 w 13442696"/>
              <a:gd name="connsiteY5329" fmla="*/ 568693 h 4702754"/>
              <a:gd name="connsiteX5330" fmla="*/ 1785890 w 13442696"/>
              <a:gd name="connsiteY5330" fmla="*/ 563500 h 4702754"/>
              <a:gd name="connsiteX5331" fmla="*/ 1856087 w 13442696"/>
              <a:gd name="connsiteY5331" fmla="*/ 558306 h 4702754"/>
              <a:gd name="connsiteX5332" fmla="*/ 1996481 w 13442696"/>
              <a:gd name="connsiteY5332" fmla="*/ 542725 h 4702754"/>
              <a:gd name="connsiteX5333" fmla="*/ 2010933 w 13442696"/>
              <a:gd name="connsiteY5333" fmla="*/ 532338 h 4702754"/>
              <a:gd name="connsiteX5334" fmla="*/ 2004739 w 13442696"/>
              <a:gd name="connsiteY5334" fmla="*/ 529742 h 4702754"/>
              <a:gd name="connsiteX5335" fmla="*/ 2041902 w 13442696"/>
              <a:gd name="connsiteY5335" fmla="*/ 524548 h 4702754"/>
              <a:gd name="connsiteX5336" fmla="*/ 2029514 w 13442696"/>
              <a:gd name="connsiteY5336" fmla="*/ 529742 h 4702754"/>
              <a:gd name="connsiteX5337" fmla="*/ 2081130 w 13442696"/>
              <a:gd name="connsiteY5337" fmla="*/ 527145 h 4702754"/>
              <a:gd name="connsiteX5338" fmla="*/ 2095582 w 13442696"/>
              <a:gd name="connsiteY5338" fmla="*/ 511564 h 4702754"/>
              <a:gd name="connsiteX5339" fmla="*/ 2126551 w 13442696"/>
              <a:gd name="connsiteY5339" fmla="*/ 511564 h 4702754"/>
              <a:gd name="connsiteX5340" fmla="*/ 2198813 w 13442696"/>
              <a:gd name="connsiteY5340" fmla="*/ 488193 h 4702754"/>
              <a:gd name="connsiteX5341" fmla="*/ 2182296 w 13442696"/>
              <a:gd name="connsiteY5341" fmla="*/ 498580 h 4702754"/>
              <a:gd name="connsiteX5342" fmla="*/ 2190554 w 13442696"/>
              <a:gd name="connsiteY5342" fmla="*/ 506371 h 4702754"/>
              <a:gd name="connsiteX5343" fmla="*/ 2221524 w 13442696"/>
              <a:gd name="connsiteY5343" fmla="*/ 498580 h 4702754"/>
              <a:gd name="connsiteX5344" fmla="*/ 2223588 w 13442696"/>
              <a:gd name="connsiteY5344" fmla="*/ 490790 h 4702754"/>
              <a:gd name="connsiteX5345" fmla="*/ 2254557 w 13442696"/>
              <a:gd name="connsiteY5345" fmla="*/ 483000 h 4702754"/>
              <a:gd name="connsiteX5346" fmla="*/ 2326819 w 13442696"/>
              <a:gd name="connsiteY5346" fmla="*/ 477806 h 4702754"/>
              <a:gd name="connsiteX5347" fmla="*/ 2330948 w 13442696"/>
              <a:gd name="connsiteY5347" fmla="*/ 475209 h 4702754"/>
              <a:gd name="connsiteX5348" fmla="*/ 2262816 w 13442696"/>
              <a:gd name="connsiteY5348" fmla="*/ 472613 h 4702754"/>
              <a:gd name="connsiteX5349" fmla="*/ 2159585 w 13442696"/>
              <a:gd name="connsiteY5349" fmla="*/ 485596 h 4702754"/>
              <a:gd name="connsiteX5350" fmla="*/ 2054290 w 13442696"/>
              <a:gd name="connsiteY5350" fmla="*/ 490790 h 4702754"/>
              <a:gd name="connsiteX5351" fmla="*/ 2029514 w 13442696"/>
              <a:gd name="connsiteY5351" fmla="*/ 498580 h 4702754"/>
              <a:gd name="connsiteX5352" fmla="*/ 1984093 w 13442696"/>
              <a:gd name="connsiteY5352" fmla="*/ 495984 h 4702754"/>
              <a:gd name="connsiteX5353" fmla="*/ 1957253 w 13442696"/>
              <a:gd name="connsiteY5353" fmla="*/ 498580 h 4702754"/>
              <a:gd name="connsiteX5354" fmla="*/ 1926284 w 13442696"/>
              <a:gd name="connsiteY5354" fmla="*/ 493387 h 4702754"/>
              <a:gd name="connsiteX5355" fmla="*/ 1905638 w 13442696"/>
              <a:gd name="connsiteY5355" fmla="*/ 503774 h 4702754"/>
              <a:gd name="connsiteX5356" fmla="*/ 1876733 w 13442696"/>
              <a:gd name="connsiteY5356" fmla="*/ 498580 h 4702754"/>
              <a:gd name="connsiteX5357" fmla="*/ 1845764 w 13442696"/>
              <a:gd name="connsiteY5357" fmla="*/ 506371 h 4702754"/>
              <a:gd name="connsiteX5358" fmla="*/ 1825118 w 13442696"/>
              <a:gd name="connsiteY5358" fmla="*/ 503774 h 4702754"/>
              <a:gd name="connsiteX5359" fmla="*/ 1783826 w 13442696"/>
              <a:gd name="connsiteY5359" fmla="*/ 511564 h 4702754"/>
              <a:gd name="connsiteX5360" fmla="*/ 1647561 w 13442696"/>
              <a:gd name="connsiteY5360" fmla="*/ 516758 h 4702754"/>
              <a:gd name="connsiteX5361" fmla="*/ 1647561 w 13442696"/>
              <a:gd name="connsiteY5361" fmla="*/ 498580 h 4702754"/>
              <a:gd name="connsiteX5362" fmla="*/ 1595946 w 13442696"/>
              <a:gd name="connsiteY5362" fmla="*/ 506371 h 4702754"/>
              <a:gd name="connsiteX5363" fmla="*/ 1600075 w 13442696"/>
              <a:gd name="connsiteY5363" fmla="*/ 490790 h 4702754"/>
              <a:gd name="connsiteX5364" fmla="*/ 1544330 w 13442696"/>
              <a:gd name="connsiteY5364" fmla="*/ 488193 h 4702754"/>
              <a:gd name="connsiteX5365" fmla="*/ 1542266 w 13442696"/>
              <a:gd name="connsiteY5365" fmla="*/ 495984 h 4702754"/>
              <a:gd name="connsiteX5366" fmla="*/ 1492715 w 13442696"/>
              <a:gd name="connsiteY5366" fmla="*/ 498580 h 4702754"/>
              <a:gd name="connsiteX5367" fmla="*/ 1467940 w 13442696"/>
              <a:gd name="connsiteY5367" fmla="*/ 508967 h 4702754"/>
              <a:gd name="connsiteX5368" fmla="*/ 1434906 w 13442696"/>
              <a:gd name="connsiteY5368" fmla="*/ 503774 h 4702754"/>
              <a:gd name="connsiteX5369" fmla="*/ 1430777 w 13442696"/>
              <a:gd name="connsiteY5369" fmla="*/ 514161 h 4702754"/>
              <a:gd name="connsiteX5370" fmla="*/ 1395678 w 13442696"/>
              <a:gd name="connsiteY5370" fmla="*/ 506371 h 4702754"/>
              <a:gd name="connsiteX5371" fmla="*/ 1327546 w 13442696"/>
              <a:gd name="connsiteY5371" fmla="*/ 519354 h 4702754"/>
              <a:gd name="connsiteX5372" fmla="*/ 1315158 w 13442696"/>
              <a:gd name="connsiteY5372" fmla="*/ 506371 h 4702754"/>
              <a:gd name="connsiteX5373" fmla="*/ 1261478 w 13442696"/>
              <a:gd name="connsiteY5373" fmla="*/ 506371 h 4702754"/>
              <a:gd name="connsiteX5374" fmla="*/ 1242897 w 13442696"/>
              <a:gd name="connsiteY5374" fmla="*/ 519354 h 4702754"/>
              <a:gd name="connsiteX5375" fmla="*/ 1230509 w 13442696"/>
              <a:gd name="connsiteY5375" fmla="*/ 516758 h 4702754"/>
              <a:gd name="connsiteX5376" fmla="*/ 1218121 w 13442696"/>
              <a:gd name="connsiteY5376" fmla="*/ 521951 h 4702754"/>
              <a:gd name="connsiteX5377" fmla="*/ 1211928 w 13442696"/>
              <a:gd name="connsiteY5377" fmla="*/ 514161 h 4702754"/>
              <a:gd name="connsiteX5378" fmla="*/ 1183023 w 13442696"/>
              <a:gd name="connsiteY5378" fmla="*/ 524548 h 4702754"/>
              <a:gd name="connsiteX5379" fmla="*/ 1218121 w 13442696"/>
              <a:gd name="connsiteY5379" fmla="*/ 511564 h 4702754"/>
              <a:gd name="connsiteX5380" fmla="*/ 1211928 w 13442696"/>
              <a:gd name="connsiteY5380" fmla="*/ 498580 h 4702754"/>
              <a:gd name="connsiteX5381" fmla="*/ 1211928 w 13442696"/>
              <a:gd name="connsiteY5381" fmla="*/ 490790 h 4702754"/>
              <a:gd name="connsiteX5382" fmla="*/ 1242897 w 13442696"/>
              <a:gd name="connsiteY5382" fmla="*/ 477806 h 4702754"/>
              <a:gd name="connsiteX5383" fmla="*/ 1170636 w 13442696"/>
              <a:gd name="connsiteY5383" fmla="*/ 485596 h 4702754"/>
              <a:gd name="connsiteX5384" fmla="*/ 1158248 w 13442696"/>
              <a:gd name="connsiteY5384" fmla="*/ 488193 h 4702754"/>
              <a:gd name="connsiteX5385" fmla="*/ 1119020 w 13442696"/>
              <a:gd name="connsiteY5385" fmla="*/ 483000 h 4702754"/>
              <a:gd name="connsiteX5386" fmla="*/ 1114891 w 13442696"/>
              <a:gd name="connsiteY5386" fmla="*/ 485596 h 4702754"/>
              <a:gd name="connsiteX5387" fmla="*/ 1114891 w 13442696"/>
              <a:gd name="connsiteY5387" fmla="*/ 493387 h 4702754"/>
              <a:gd name="connsiteX5388" fmla="*/ 1085986 w 13442696"/>
              <a:gd name="connsiteY5388" fmla="*/ 498580 h 4702754"/>
              <a:gd name="connsiteX5389" fmla="*/ 1083922 w 13442696"/>
              <a:gd name="connsiteY5389" fmla="*/ 498580 h 4702754"/>
              <a:gd name="connsiteX5390" fmla="*/ 1069469 w 13442696"/>
              <a:gd name="connsiteY5390" fmla="*/ 495984 h 4702754"/>
              <a:gd name="connsiteX5391" fmla="*/ 1073599 w 13442696"/>
              <a:gd name="connsiteY5391" fmla="*/ 485596 h 4702754"/>
              <a:gd name="connsiteX5392" fmla="*/ 1048823 w 13442696"/>
              <a:gd name="connsiteY5392" fmla="*/ 503774 h 4702754"/>
              <a:gd name="connsiteX5393" fmla="*/ 1042629 w 13442696"/>
              <a:gd name="connsiteY5393" fmla="*/ 498580 h 4702754"/>
              <a:gd name="connsiteX5394" fmla="*/ 1034371 w 13442696"/>
              <a:gd name="connsiteY5394" fmla="*/ 506371 h 4702754"/>
              <a:gd name="connsiteX5395" fmla="*/ 1030242 w 13442696"/>
              <a:gd name="connsiteY5395" fmla="*/ 503774 h 4702754"/>
              <a:gd name="connsiteX5396" fmla="*/ 997208 w 13442696"/>
              <a:gd name="connsiteY5396" fmla="*/ 508967 h 4702754"/>
              <a:gd name="connsiteX5397" fmla="*/ 945593 w 13442696"/>
              <a:gd name="connsiteY5397" fmla="*/ 503774 h 4702754"/>
              <a:gd name="connsiteX5398" fmla="*/ 943528 w 13442696"/>
              <a:gd name="connsiteY5398" fmla="*/ 501177 h 4702754"/>
              <a:gd name="connsiteX5399" fmla="*/ 927011 w 13442696"/>
              <a:gd name="connsiteY5399" fmla="*/ 503774 h 4702754"/>
              <a:gd name="connsiteX5400" fmla="*/ 927011 w 13442696"/>
              <a:gd name="connsiteY5400" fmla="*/ 514161 h 4702754"/>
              <a:gd name="connsiteX5401" fmla="*/ 906365 w 13442696"/>
              <a:gd name="connsiteY5401" fmla="*/ 516758 h 4702754"/>
              <a:gd name="connsiteX5402" fmla="*/ 910494 w 13442696"/>
              <a:gd name="connsiteY5402" fmla="*/ 508967 h 4702754"/>
              <a:gd name="connsiteX5403" fmla="*/ 850620 w 13442696"/>
              <a:gd name="connsiteY5403" fmla="*/ 498580 h 4702754"/>
              <a:gd name="connsiteX5404" fmla="*/ 796940 w 13442696"/>
              <a:gd name="connsiteY5404" fmla="*/ 493387 h 4702754"/>
              <a:gd name="connsiteX5405" fmla="*/ 817587 w 13442696"/>
              <a:gd name="connsiteY5405" fmla="*/ 485596 h 4702754"/>
              <a:gd name="connsiteX5406" fmla="*/ 792811 w 13442696"/>
              <a:gd name="connsiteY5406" fmla="*/ 470016 h 4702754"/>
              <a:gd name="connsiteX5407" fmla="*/ 836168 w 13442696"/>
              <a:gd name="connsiteY5407" fmla="*/ 470016 h 4702754"/>
              <a:gd name="connsiteX5408" fmla="*/ 834103 w 13442696"/>
              <a:gd name="connsiteY5408" fmla="*/ 472613 h 4702754"/>
              <a:gd name="connsiteX5409" fmla="*/ 860944 w 13442696"/>
              <a:gd name="connsiteY5409" fmla="*/ 477806 h 4702754"/>
              <a:gd name="connsiteX5410" fmla="*/ 881590 w 13442696"/>
              <a:gd name="connsiteY5410" fmla="*/ 470016 h 4702754"/>
              <a:gd name="connsiteX5411" fmla="*/ 889848 w 13442696"/>
              <a:gd name="connsiteY5411" fmla="*/ 467419 h 4702754"/>
              <a:gd name="connsiteX5412" fmla="*/ 860944 w 13442696"/>
              <a:gd name="connsiteY5412" fmla="*/ 446645 h 4702754"/>
              <a:gd name="connsiteX5413" fmla="*/ 860944 w 13442696"/>
              <a:gd name="connsiteY5413" fmla="*/ 436258 h 4702754"/>
              <a:gd name="connsiteX5414" fmla="*/ 842362 w 13442696"/>
              <a:gd name="connsiteY5414" fmla="*/ 425871 h 4702754"/>
              <a:gd name="connsiteX5415" fmla="*/ 906365 w 13442696"/>
              <a:gd name="connsiteY5415" fmla="*/ 418080 h 4702754"/>
              <a:gd name="connsiteX5416" fmla="*/ 914623 w 13442696"/>
              <a:gd name="connsiteY5416" fmla="*/ 428468 h 4702754"/>
              <a:gd name="connsiteX5417" fmla="*/ 927011 w 13442696"/>
              <a:gd name="connsiteY5417" fmla="*/ 433661 h 4702754"/>
              <a:gd name="connsiteX5418" fmla="*/ 945593 w 13442696"/>
              <a:gd name="connsiteY5418" fmla="*/ 425871 h 4702754"/>
              <a:gd name="connsiteX5419" fmla="*/ 984820 w 13442696"/>
              <a:gd name="connsiteY5419" fmla="*/ 428468 h 4702754"/>
              <a:gd name="connsiteX5420" fmla="*/ 997208 w 13442696"/>
              <a:gd name="connsiteY5420" fmla="*/ 446645 h 4702754"/>
              <a:gd name="connsiteX5421" fmla="*/ 1050888 w 13442696"/>
              <a:gd name="connsiteY5421" fmla="*/ 457032 h 4702754"/>
              <a:gd name="connsiteX5422" fmla="*/ 1102503 w 13442696"/>
              <a:gd name="connsiteY5422" fmla="*/ 449242 h 4702754"/>
              <a:gd name="connsiteX5423" fmla="*/ 1166506 w 13442696"/>
              <a:gd name="connsiteY5423" fmla="*/ 441451 h 4702754"/>
              <a:gd name="connsiteX5424" fmla="*/ 1174765 w 13442696"/>
              <a:gd name="connsiteY5424" fmla="*/ 425871 h 4702754"/>
              <a:gd name="connsiteX5425" fmla="*/ 1166506 w 13442696"/>
              <a:gd name="connsiteY5425" fmla="*/ 415484 h 4702754"/>
              <a:gd name="connsiteX5426" fmla="*/ 1069469 w 13442696"/>
              <a:gd name="connsiteY5426" fmla="*/ 407693 h 4702754"/>
              <a:gd name="connsiteX5427" fmla="*/ 1102503 w 13442696"/>
              <a:gd name="connsiteY5427" fmla="*/ 402500 h 4702754"/>
              <a:gd name="connsiteX5428" fmla="*/ 1114891 w 13442696"/>
              <a:gd name="connsiteY5428" fmla="*/ 407693 h 4702754"/>
              <a:gd name="connsiteX5429" fmla="*/ 1166506 w 13442696"/>
              <a:gd name="connsiteY5429" fmla="*/ 407693 h 4702754"/>
              <a:gd name="connsiteX5430" fmla="*/ 1197475 w 13442696"/>
              <a:gd name="connsiteY5430" fmla="*/ 407693 h 4702754"/>
              <a:gd name="connsiteX5431" fmla="*/ 1197475 w 13442696"/>
              <a:gd name="connsiteY5431" fmla="*/ 415484 h 4702754"/>
              <a:gd name="connsiteX5432" fmla="*/ 1211928 w 13442696"/>
              <a:gd name="connsiteY5432" fmla="*/ 418080 h 4702754"/>
              <a:gd name="connsiteX5433" fmla="*/ 1222251 w 13442696"/>
              <a:gd name="connsiteY5433" fmla="*/ 418080 h 4702754"/>
              <a:gd name="connsiteX5434" fmla="*/ 1211928 w 13442696"/>
              <a:gd name="connsiteY5434" fmla="*/ 405097 h 4702754"/>
              <a:gd name="connsiteX5435" fmla="*/ 1247026 w 13442696"/>
              <a:gd name="connsiteY5435" fmla="*/ 397306 h 4702754"/>
              <a:gd name="connsiteX5436" fmla="*/ 1323417 w 13442696"/>
              <a:gd name="connsiteY5436" fmla="*/ 394709 h 4702754"/>
              <a:gd name="connsiteX5437" fmla="*/ 1383291 w 13442696"/>
              <a:gd name="connsiteY5437" fmla="*/ 386919 h 4702754"/>
              <a:gd name="connsiteX5438" fmla="*/ 1410131 w 13442696"/>
              <a:gd name="connsiteY5438" fmla="*/ 405097 h 4702754"/>
              <a:gd name="connsiteX5439" fmla="*/ 1480327 w 13442696"/>
              <a:gd name="connsiteY5439" fmla="*/ 397306 h 4702754"/>
              <a:gd name="connsiteX5440" fmla="*/ 1488586 w 13442696"/>
              <a:gd name="connsiteY5440" fmla="*/ 402500 h 4702754"/>
              <a:gd name="connsiteX5441" fmla="*/ 1511297 w 13442696"/>
              <a:gd name="connsiteY5441" fmla="*/ 397306 h 4702754"/>
              <a:gd name="connsiteX5442" fmla="*/ 1465875 w 13442696"/>
              <a:gd name="connsiteY5442" fmla="*/ 384322 h 4702754"/>
              <a:gd name="connsiteX5443" fmla="*/ 1544330 w 13442696"/>
              <a:gd name="connsiteY5443" fmla="*/ 376532 h 4702754"/>
              <a:gd name="connsiteX5444" fmla="*/ 1564977 w 13442696"/>
              <a:gd name="connsiteY5444" fmla="*/ 379129 h 4702754"/>
              <a:gd name="connsiteX5445" fmla="*/ 1560847 w 13442696"/>
              <a:gd name="connsiteY5445" fmla="*/ 381726 h 4702754"/>
              <a:gd name="connsiteX5446" fmla="*/ 1583558 w 13442696"/>
              <a:gd name="connsiteY5446" fmla="*/ 392113 h 4702754"/>
              <a:gd name="connsiteX5447" fmla="*/ 1564977 w 13442696"/>
              <a:gd name="connsiteY5447" fmla="*/ 394709 h 4702754"/>
              <a:gd name="connsiteX5448" fmla="*/ 1571170 w 13442696"/>
              <a:gd name="connsiteY5448" fmla="*/ 397306 h 4702754"/>
              <a:gd name="connsiteX5449" fmla="*/ 1612463 w 13442696"/>
              <a:gd name="connsiteY5449" fmla="*/ 394709 h 4702754"/>
              <a:gd name="connsiteX5450" fmla="*/ 1608333 w 13442696"/>
              <a:gd name="connsiteY5450" fmla="*/ 384322 h 4702754"/>
              <a:gd name="connsiteX5451" fmla="*/ 1637238 w 13442696"/>
              <a:gd name="connsiteY5451" fmla="*/ 381726 h 4702754"/>
              <a:gd name="connsiteX5452" fmla="*/ 1647561 w 13442696"/>
              <a:gd name="connsiteY5452" fmla="*/ 392113 h 4702754"/>
              <a:gd name="connsiteX5453" fmla="*/ 1664078 w 13442696"/>
              <a:gd name="connsiteY5453" fmla="*/ 381726 h 4702754"/>
              <a:gd name="connsiteX5454" fmla="*/ 1684724 w 13442696"/>
              <a:gd name="connsiteY5454" fmla="*/ 381726 h 4702754"/>
              <a:gd name="connsiteX5455" fmla="*/ 1697112 w 13442696"/>
              <a:gd name="connsiteY5455" fmla="*/ 368742 h 4702754"/>
              <a:gd name="connsiteX5456" fmla="*/ 1684724 w 13442696"/>
              <a:gd name="connsiteY5456" fmla="*/ 363548 h 4702754"/>
              <a:gd name="connsiteX5457" fmla="*/ 1701241 w 13442696"/>
              <a:gd name="connsiteY5457" fmla="*/ 360951 h 4702754"/>
              <a:gd name="connsiteX5458" fmla="*/ 1732210 w 13442696"/>
              <a:gd name="connsiteY5458" fmla="*/ 376532 h 4702754"/>
              <a:gd name="connsiteX5459" fmla="*/ 1748727 w 13442696"/>
              <a:gd name="connsiteY5459" fmla="*/ 371338 h 4702754"/>
              <a:gd name="connsiteX5460" fmla="*/ 1756986 w 13442696"/>
              <a:gd name="connsiteY5460" fmla="*/ 376532 h 4702754"/>
              <a:gd name="connsiteX5461" fmla="*/ 1761115 w 13442696"/>
              <a:gd name="connsiteY5461" fmla="*/ 371338 h 4702754"/>
              <a:gd name="connsiteX5462" fmla="*/ 1765244 w 13442696"/>
              <a:gd name="connsiteY5462" fmla="*/ 366145 h 4702754"/>
              <a:gd name="connsiteX5463" fmla="*/ 1777632 w 13442696"/>
              <a:gd name="connsiteY5463" fmla="*/ 366145 h 4702754"/>
              <a:gd name="connsiteX5464" fmla="*/ 1792084 w 13442696"/>
              <a:gd name="connsiteY5464" fmla="*/ 376532 h 4702754"/>
              <a:gd name="connsiteX5465" fmla="*/ 1816859 w 13442696"/>
              <a:gd name="connsiteY5465" fmla="*/ 381726 h 4702754"/>
              <a:gd name="connsiteX5466" fmla="*/ 1820989 w 13442696"/>
              <a:gd name="connsiteY5466" fmla="*/ 381726 h 4702754"/>
              <a:gd name="connsiteX5467" fmla="*/ 1798278 w 13442696"/>
              <a:gd name="connsiteY5467" fmla="*/ 371338 h 4702754"/>
              <a:gd name="connsiteX5468" fmla="*/ 1808601 w 13442696"/>
              <a:gd name="connsiteY5468" fmla="*/ 363548 h 4702754"/>
              <a:gd name="connsiteX5469" fmla="*/ 1932478 w 13442696"/>
              <a:gd name="connsiteY5469" fmla="*/ 353161 h 4702754"/>
              <a:gd name="connsiteX5470" fmla="*/ 1940736 w 13442696"/>
              <a:gd name="connsiteY5470" fmla="*/ 358355 h 4702754"/>
              <a:gd name="connsiteX5471" fmla="*/ 1953124 w 13442696"/>
              <a:gd name="connsiteY5471" fmla="*/ 345371 h 4702754"/>
              <a:gd name="connsiteX5472" fmla="*/ 2008868 w 13442696"/>
              <a:gd name="connsiteY5472" fmla="*/ 340177 h 4702754"/>
              <a:gd name="connsiteX5473" fmla="*/ 2004739 w 13442696"/>
              <a:gd name="connsiteY5473" fmla="*/ 353161 h 4702754"/>
              <a:gd name="connsiteX5474" fmla="*/ 1932478 w 13442696"/>
              <a:gd name="connsiteY5474" fmla="*/ 363548 h 4702754"/>
              <a:gd name="connsiteX5475" fmla="*/ 1922155 w 13442696"/>
              <a:gd name="connsiteY5475" fmla="*/ 368742 h 4702754"/>
              <a:gd name="connsiteX5476" fmla="*/ 1897379 w 13442696"/>
              <a:gd name="connsiteY5476" fmla="*/ 363548 h 4702754"/>
              <a:gd name="connsiteX5477" fmla="*/ 1884992 w 13442696"/>
              <a:gd name="connsiteY5477" fmla="*/ 368742 h 4702754"/>
              <a:gd name="connsiteX5478" fmla="*/ 1913896 w 13442696"/>
              <a:gd name="connsiteY5478" fmla="*/ 376532 h 4702754"/>
              <a:gd name="connsiteX5479" fmla="*/ 1915961 w 13442696"/>
              <a:gd name="connsiteY5479" fmla="*/ 379129 h 4702754"/>
              <a:gd name="connsiteX5480" fmla="*/ 1934542 w 13442696"/>
              <a:gd name="connsiteY5480" fmla="*/ 371338 h 4702754"/>
              <a:gd name="connsiteX5481" fmla="*/ 1965512 w 13442696"/>
              <a:gd name="connsiteY5481" fmla="*/ 376532 h 4702754"/>
              <a:gd name="connsiteX5482" fmla="*/ 2025385 w 13442696"/>
              <a:gd name="connsiteY5482" fmla="*/ 371338 h 4702754"/>
              <a:gd name="connsiteX5483" fmla="*/ 2021256 w 13442696"/>
              <a:gd name="connsiteY5483" fmla="*/ 342774 h 4702754"/>
              <a:gd name="connsiteX5484" fmla="*/ 2029514 w 13442696"/>
              <a:gd name="connsiteY5484" fmla="*/ 337580 h 4702754"/>
              <a:gd name="connsiteX5485" fmla="*/ 2004739 w 13442696"/>
              <a:gd name="connsiteY5485" fmla="*/ 332387 h 4702754"/>
              <a:gd name="connsiteX5486" fmla="*/ 2010933 w 13442696"/>
              <a:gd name="connsiteY5486" fmla="*/ 322000 h 4702754"/>
              <a:gd name="connsiteX5487" fmla="*/ 2008868 w 13442696"/>
              <a:gd name="connsiteY5487" fmla="*/ 319403 h 4702754"/>
              <a:gd name="connsiteX5488" fmla="*/ 1998545 w 13442696"/>
              <a:gd name="connsiteY5488" fmla="*/ 314210 h 4702754"/>
              <a:gd name="connsiteX5489" fmla="*/ 1977899 w 13442696"/>
              <a:gd name="connsiteY5489" fmla="*/ 322000 h 4702754"/>
              <a:gd name="connsiteX5490" fmla="*/ 1963447 w 13442696"/>
              <a:gd name="connsiteY5490" fmla="*/ 329790 h 4702754"/>
              <a:gd name="connsiteX5491" fmla="*/ 1957253 w 13442696"/>
              <a:gd name="connsiteY5491" fmla="*/ 327193 h 4702754"/>
              <a:gd name="connsiteX5492" fmla="*/ 1953124 w 13442696"/>
              <a:gd name="connsiteY5492" fmla="*/ 332387 h 4702754"/>
              <a:gd name="connsiteX5493" fmla="*/ 1901509 w 13442696"/>
              <a:gd name="connsiteY5493" fmla="*/ 332387 h 4702754"/>
              <a:gd name="connsiteX5494" fmla="*/ 1870539 w 13442696"/>
              <a:gd name="connsiteY5494" fmla="*/ 324597 h 4702754"/>
              <a:gd name="connsiteX5495" fmla="*/ 1845764 w 13442696"/>
              <a:gd name="connsiteY5495" fmla="*/ 332387 h 4702754"/>
              <a:gd name="connsiteX5496" fmla="*/ 1856087 w 13442696"/>
              <a:gd name="connsiteY5496" fmla="*/ 337580 h 4702754"/>
              <a:gd name="connsiteX5497" fmla="*/ 1856087 w 13442696"/>
              <a:gd name="connsiteY5497" fmla="*/ 345371 h 4702754"/>
              <a:gd name="connsiteX5498" fmla="*/ 1837506 w 13442696"/>
              <a:gd name="connsiteY5498" fmla="*/ 340177 h 4702754"/>
              <a:gd name="connsiteX5499" fmla="*/ 1820989 w 13442696"/>
              <a:gd name="connsiteY5499" fmla="*/ 347968 h 4702754"/>
              <a:gd name="connsiteX5500" fmla="*/ 1812730 w 13442696"/>
              <a:gd name="connsiteY5500" fmla="*/ 337580 h 4702754"/>
              <a:gd name="connsiteX5501" fmla="*/ 1756986 w 13442696"/>
              <a:gd name="connsiteY5501" fmla="*/ 337580 h 4702754"/>
              <a:gd name="connsiteX5502" fmla="*/ 1748727 w 13442696"/>
              <a:gd name="connsiteY5502" fmla="*/ 324597 h 4702754"/>
              <a:gd name="connsiteX5503" fmla="*/ 1728081 w 13442696"/>
              <a:gd name="connsiteY5503" fmla="*/ 337580 h 4702754"/>
              <a:gd name="connsiteX5504" fmla="*/ 1721887 w 13442696"/>
              <a:gd name="connsiteY5504" fmla="*/ 347968 h 4702754"/>
              <a:gd name="connsiteX5505" fmla="*/ 1684724 w 13442696"/>
              <a:gd name="connsiteY5505" fmla="*/ 342774 h 4702754"/>
              <a:gd name="connsiteX5506" fmla="*/ 1600075 w 13442696"/>
              <a:gd name="connsiteY5506" fmla="*/ 355758 h 4702754"/>
              <a:gd name="connsiteX5507" fmla="*/ 1600075 w 13442696"/>
              <a:gd name="connsiteY5507" fmla="*/ 353161 h 4702754"/>
              <a:gd name="connsiteX5508" fmla="*/ 1552589 w 13442696"/>
              <a:gd name="connsiteY5508" fmla="*/ 360951 h 4702754"/>
              <a:gd name="connsiteX5509" fmla="*/ 1540201 w 13442696"/>
              <a:gd name="connsiteY5509" fmla="*/ 355758 h 4702754"/>
              <a:gd name="connsiteX5510" fmla="*/ 1548460 w 13442696"/>
              <a:gd name="connsiteY5510" fmla="*/ 340177 h 4702754"/>
              <a:gd name="connsiteX5511" fmla="*/ 1600075 w 13442696"/>
              <a:gd name="connsiteY5511" fmla="*/ 347968 h 4702754"/>
              <a:gd name="connsiteX5512" fmla="*/ 1616592 w 13442696"/>
              <a:gd name="connsiteY5512" fmla="*/ 347968 h 4702754"/>
              <a:gd name="connsiteX5513" fmla="*/ 1612463 w 13442696"/>
              <a:gd name="connsiteY5513" fmla="*/ 322000 h 4702754"/>
              <a:gd name="connsiteX5514" fmla="*/ 1647561 w 13442696"/>
              <a:gd name="connsiteY5514" fmla="*/ 327193 h 4702754"/>
              <a:gd name="connsiteX5515" fmla="*/ 1643432 w 13442696"/>
              <a:gd name="connsiteY5515" fmla="*/ 332387 h 4702754"/>
              <a:gd name="connsiteX5516" fmla="*/ 1649626 w 13442696"/>
              <a:gd name="connsiteY5516" fmla="*/ 337580 h 4702754"/>
              <a:gd name="connsiteX5517" fmla="*/ 1688853 w 13442696"/>
              <a:gd name="connsiteY5517" fmla="*/ 319403 h 4702754"/>
              <a:gd name="connsiteX5518" fmla="*/ 1707435 w 13442696"/>
              <a:gd name="connsiteY5518" fmla="*/ 322000 h 4702754"/>
              <a:gd name="connsiteX5519" fmla="*/ 1721887 w 13442696"/>
              <a:gd name="connsiteY5519" fmla="*/ 314210 h 4702754"/>
              <a:gd name="connsiteX5520" fmla="*/ 1748727 w 13442696"/>
              <a:gd name="connsiteY5520" fmla="*/ 314210 h 4702754"/>
              <a:gd name="connsiteX5521" fmla="*/ 1756986 w 13442696"/>
              <a:gd name="connsiteY5521" fmla="*/ 306419 h 4702754"/>
              <a:gd name="connsiteX5522" fmla="*/ 1761115 w 13442696"/>
              <a:gd name="connsiteY5522" fmla="*/ 319403 h 4702754"/>
              <a:gd name="connsiteX5523" fmla="*/ 1785890 w 13442696"/>
              <a:gd name="connsiteY5523" fmla="*/ 322000 h 4702754"/>
              <a:gd name="connsiteX5524" fmla="*/ 1796213 w 13442696"/>
              <a:gd name="connsiteY5524" fmla="*/ 319403 h 4702754"/>
              <a:gd name="connsiteX5525" fmla="*/ 1820989 w 13442696"/>
              <a:gd name="connsiteY5525" fmla="*/ 319403 h 4702754"/>
              <a:gd name="connsiteX5526" fmla="*/ 1816859 w 13442696"/>
              <a:gd name="connsiteY5526" fmla="*/ 311613 h 4702754"/>
              <a:gd name="connsiteX5527" fmla="*/ 1860216 w 13442696"/>
              <a:gd name="connsiteY5527" fmla="*/ 319403 h 4702754"/>
              <a:gd name="connsiteX5528" fmla="*/ 1880862 w 13442696"/>
              <a:gd name="connsiteY5528" fmla="*/ 306419 h 4702754"/>
              <a:gd name="connsiteX5529" fmla="*/ 1905638 w 13442696"/>
              <a:gd name="connsiteY5529" fmla="*/ 303823 h 4702754"/>
              <a:gd name="connsiteX5530" fmla="*/ 1913896 w 13442696"/>
              <a:gd name="connsiteY5530" fmla="*/ 290839 h 4702754"/>
              <a:gd name="connsiteX5531" fmla="*/ 1940736 w 13442696"/>
              <a:gd name="connsiteY5531" fmla="*/ 298629 h 4702754"/>
              <a:gd name="connsiteX5532" fmla="*/ 1969641 w 13442696"/>
              <a:gd name="connsiteY5532" fmla="*/ 288242 h 4702754"/>
              <a:gd name="connsiteX5533" fmla="*/ 2008868 w 13442696"/>
              <a:gd name="connsiteY5533" fmla="*/ 296032 h 4702754"/>
              <a:gd name="connsiteX5534" fmla="*/ 2041902 w 13442696"/>
              <a:gd name="connsiteY5534" fmla="*/ 290839 h 4702754"/>
              <a:gd name="connsiteX5535" fmla="*/ 2050161 w 13442696"/>
              <a:gd name="connsiteY5535" fmla="*/ 293435 h 4702754"/>
              <a:gd name="connsiteX5536" fmla="*/ 2029514 w 13442696"/>
              <a:gd name="connsiteY5536" fmla="*/ 303823 h 4702754"/>
              <a:gd name="connsiteX5537" fmla="*/ 2017127 w 13442696"/>
              <a:gd name="connsiteY5537" fmla="*/ 322000 h 4702754"/>
              <a:gd name="connsiteX5538" fmla="*/ 2029514 w 13442696"/>
              <a:gd name="connsiteY5538" fmla="*/ 332387 h 4702754"/>
              <a:gd name="connsiteX5539" fmla="*/ 2054290 w 13442696"/>
              <a:gd name="connsiteY5539" fmla="*/ 332387 h 4702754"/>
              <a:gd name="connsiteX5540" fmla="*/ 2062548 w 13442696"/>
              <a:gd name="connsiteY5540" fmla="*/ 301226 h 4702754"/>
              <a:gd name="connsiteX5541" fmla="*/ 2110035 w 13442696"/>
              <a:gd name="connsiteY5541" fmla="*/ 280452 h 4702754"/>
              <a:gd name="connsiteX5542" fmla="*/ 2132745 w 13442696"/>
              <a:gd name="connsiteY5542" fmla="*/ 259677 h 4702754"/>
              <a:gd name="connsiteX5543" fmla="*/ 2095582 w 13442696"/>
              <a:gd name="connsiteY5543" fmla="*/ 259677 h 4702754"/>
              <a:gd name="connsiteX5544" fmla="*/ 2074936 w 13442696"/>
              <a:gd name="connsiteY5544" fmla="*/ 259677 h 4702754"/>
              <a:gd name="connsiteX5545" fmla="*/ 2054290 w 13442696"/>
              <a:gd name="connsiteY5545" fmla="*/ 267468 h 4702754"/>
              <a:gd name="connsiteX5546" fmla="*/ 2041902 w 13442696"/>
              <a:gd name="connsiteY5546" fmla="*/ 267468 h 4702754"/>
              <a:gd name="connsiteX5547" fmla="*/ 1996481 w 13442696"/>
              <a:gd name="connsiteY5547" fmla="*/ 267468 h 4702754"/>
              <a:gd name="connsiteX5548" fmla="*/ 1986158 w 13442696"/>
              <a:gd name="connsiteY5548" fmla="*/ 272661 h 4702754"/>
              <a:gd name="connsiteX5549" fmla="*/ 1969641 w 13442696"/>
              <a:gd name="connsiteY5549" fmla="*/ 267468 h 4702754"/>
              <a:gd name="connsiteX5550" fmla="*/ 1922155 w 13442696"/>
              <a:gd name="connsiteY5550" fmla="*/ 277855 h 4702754"/>
              <a:gd name="connsiteX5551" fmla="*/ 1837506 w 13442696"/>
              <a:gd name="connsiteY5551" fmla="*/ 285645 h 4702754"/>
              <a:gd name="connsiteX5552" fmla="*/ 1841635 w 13442696"/>
              <a:gd name="connsiteY5552" fmla="*/ 264871 h 4702754"/>
              <a:gd name="connsiteX5553" fmla="*/ 1909767 w 13442696"/>
              <a:gd name="connsiteY5553" fmla="*/ 262274 h 4702754"/>
              <a:gd name="connsiteX5554" fmla="*/ 1922155 w 13442696"/>
              <a:gd name="connsiteY5554" fmla="*/ 257081 h 4702754"/>
              <a:gd name="connsiteX5555" fmla="*/ 2070807 w 13442696"/>
              <a:gd name="connsiteY5555" fmla="*/ 244097 h 4702754"/>
              <a:gd name="connsiteX5556" fmla="*/ 2165779 w 13442696"/>
              <a:gd name="connsiteY5556" fmla="*/ 233710 h 4702754"/>
              <a:gd name="connsiteX5557" fmla="*/ 2202942 w 13442696"/>
              <a:gd name="connsiteY5557" fmla="*/ 231113 h 4702754"/>
              <a:gd name="connsiteX5558" fmla="*/ 2209136 w 13442696"/>
              <a:gd name="connsiteY5558" fmla="*/ 215532 h 4702754"/>
              <a:gd name="connsiteX5559" fmla="*/ 2217394 w 13442696"/>
              <a:gd name="connsiteY5559" fmla="*/ 215532 h 4702754"/>
              <a:gd name="connsiteX5560" fmla="*/ 2223588 w 13442696"/>
              <a:gd name="connsiteY5560" fmla="*/ 220726 h 4702754"/>
              <a:gd name="connsiteX5561" fmla="*/ 2217394 w 13442696"/>
              <a:gd name="connsiteY5561" fmla="*/ 241500 h 4702754"/>
              <a:gd name="connsiteX5562" fmla="*/ 2229782 w 13442696"/>
              <a:gd name="connsiteY5562" fmla="*/ 244097 h 4702754"/>
              <a:gd name="connsiteX5563" fmla="*/ 2314431 w 13442696"/>
              <a:gd name="connsiteY5563" fmla="*/ 231113 h 4702754"/>
              <a:gd name="connsiteX5564" fmla="*/ 2314431 w 13442696"/>
              <a:gd name="connsiteY5564" fmla="*/ 225919 h 4702754"/>
              <a:gd name="connsiteX5565" fmla="*/ 2353659 w 13442696"/>
              <a:gd name="connsiteY5565" fmla="*/ 225919 h 4702754"/>
              <a:gd name="connsiteX5566" fmla="*/ 2359853 w 13442696"/>
              <a:gd name="connsiteY5566" fmla="*/ 218129 h 4702754"/>
              <a:gd name="connsiteX5567" fmla="*/ 2372240 w 13442696"/>
              <a:gd name="connsiteY5567" fmla="*/ 231113 h 4702754"/>
              <a:gd name="connsiteX5568" fmla="*/ 2399080 w 13442696"/>
              <a:gd name="connsiteY5568" fmla="*/ 231113 h 4702754"/>
              <a:gd name="connsiteX5569" fmla="*/ 2409403 w 13442696"/>
              <a:gd name="connsiteY5569" fmla="*/ 218129 h 4702754"/>
              <a:gd name="connsiteX5570" fmla="*/ 2514699 w 13442696"/>
              <a:gd name="connsiteY5570" fmla="*/ 210339 h 4702754"/>
              <a:gd name="connsiteX5571" fmla="*/ 2531216 w 13442696"/>
              <a:gd name="connsiteY5571" fmla="*/ 215532 h 4702754"/>
              <a:gd name="connsiteX5572" fmla="*/ 2539474 w 13442696"/>
              <a:gd name="connsiteY5572" fmla="*/ 210339 h 4702754"/>
              <a:gd name="connsiteX5573" fmla="*/ 2527086 w 13442696"/>
              <a:gd name="connsiteY5573" fmla="*/ 207742 h 4702754"/>
              <a:gd name="connsiteX5574" fmla="*/ 2555991 w 13442696"/>
              <a:gd name="connsiteY5574" fmla="*/ 197355 h 4702754"/>
              <a:gd name="connsiteX5575" fmla="*/ 2578702 w 13442696"/>
              <a:gd name="connsiteY5575" fmla="*/ 192161 h 4702754"/>
              <a:gd name="connsiteX5576" fmla="*/ 2599348 w 13442696"/>
              <a:gd name="connsiteY5576" fmla="*/ 197355 h 4702754"/>
              <a:gd name="connsiteX5577" fmla="*/ 2605542 w 13442696"/>
              <a:gd name="connsiteY5577" fmla="*/ 192161 h 4702754"/>
              <a:gd name="connsiteX5578" fmla="*/ 2595219 w 13442696"/>
              <a:gd name="connsiteY5578" fmla="*/ 186968 h 4702754"/>
              <a:gd name="connsiteX5579" fmla="*/ 2642705 w 13442696"/>
              <a:gd name="connsiteY5579" fmla="*/ 181774 h 4702754"/>
              <a:gd name="connsiteX5580" fmla="*/ 2667480 w 13442696"/>
              <a:gd name="connsiteY5580" fmla="*/ 189564 h 4702754"/>
              <a:gd name="connsiteX5581" fmla="*/ 2675739 w 13442696"/>
              <a:gd name="connsiteY5581" fmla="*/ 171387 h 4702754"/>
              <a:gd name="connsiteX5582" fmla="*/ 2727354 w 13442696"/>
              <a:gd name="connsiteY5582" fmla="*/ 158403 h 4702754"/>
              <a:gd name="connsiteX5583" fmla="*/ 2721160 w 13442696"/>
              <a:gd name="connsiteY5583" fmla="*/ 166194 h 4702754"/>
              <a:gd name="connsiteX5584" fmla="*/ 2675739 w 13442696"/>
              <a:gd name="connsiteY5584" fmla="*/ 181774 h 4702754"/>
              <a:gd name="connsiteX5585" fmla="*/ 2708772 w 13442696"/>
              <a:gd name="connsiteY5585" fmla="*/ 199952 h 4702754"/>
              <a:gd name="connsiteX5586" fmla="*/ 2708772 w 13442696"/>
              <a:gd name="connsiteY5586" fmla="*/ 205145 h 4702754"/>
              <a:gd name="connsiteX5587" fmla="*/ 2727354 w 13442696"/>
              <a:gd name="connsiteY5587" fmla="*/ 202548 h 4702754"/>
              <a:gd name="connsiteX5588" fmla="*/ 2721160 w 13442696"/>
              <a:gd name="connsiteY5588" fmla="*/ 215532 h 4702754"/>
              <a:gd name="connsiteX5589" fmla="*/ 2692255 w 13442696"/>
              <a:gd name="connsiteY5589" fmla="*/ 210339 h 4702754"/>
              <a:gd name="connsiteX5590" fmla="*/ 2679868 w 13442696"/>
              <a:gd name="connsiteY5590" fmla="*/ 225919 h 4702754"/>
              <a:gd name="connsiteX5591" fmla="*/ 2721160 w 13442696"/>
              <a:gd name="connsiteY5591" fmla="*/ 231113 h 4702754"/>
              <a:gd name="connsiteX5592" fmla="*/ 2752129 w 13442696"/>
              <a:gd name="connsiteY5592" fmla="*/ 225919 h 4702754"/>
              <a:gd name="connsiteX5593" fmla="*/ 2748000 w 13442696"/>
              <a:gd name="connsiteY5593" fmla="*/ 225919 h 4702754"/>
              <a:gd name="connsiteX5594" fmla="*/ 2772775 w 13442696"/>
              <a:gd name="connsiteY5594" fmla="*/ 215532 h 4702754"/>
              <a:gd name="connsiteX5595" fmla="*/ 2781034 w 13442696"/>
              <a:gd name="connsiteY5595" fmla="*/ 218129 h 4702754"/>
              <a:gd name="connsiteX5596" fmla="*/ 2791357 w 13442696"/>
              <a:gd name="connsiteY5596" fmla="*/ 218129 h 4702754"/>
              <a:gd name="connsiteX5597" fmla="*/ 2785163 w 13442696"/>
              <a:gd name="connsiteY5597" fmla="*/ 220726 h 4702754"/>
              <a:gd name="connsiteX5598" fmla="*/ 2793421 w 13442696"/>
              <a:gd name="connsiteY5598" fmla="*/ 231113 h 4702754"/>
              <a:gd name="connsiteX5599" fmla="*/ 2799615 w 13442696"/>
              <a:gd name="connsiteY5599" fmla="*/ 225919 h 4702754"/>
              <a:gd name="connsiteX5600" fmla="*/ 2805809 w 13442696"/>
              <a:gd name="connsiteY5600" fmla="*/ 223322 h 4702754"/>
              <a:gd name="connsiteX5601" fmla="*/ 2805809 w 13442696"/>
              <a:gd name="connsiteY5601" fmla="*/ 220726 h 4702754"/>
              <a:gd name="connsiteX5602" fmla="*/ 2807874 w 13442696"/>
              <a:gd name="connsiteY5602" fmla="*/ 220726 h 4702754"/>
              <a:gd name="connsiteX5603" fmla="*/ 2840908 w 13442696"/>
              <a:gd name="connsiteY5603" fmla="*/ 218129 h 4702754"/>
              <a:gd name="connsiteX5604" fmla="*/ 2840908 w 13442696"/>
              <a:gd name="connsiteY5604" fmla="*/ 215532 h 4702754"/>
              <a:gd name="connsiteX5605" fmla="*/ 2855360 w 13442696"/>
              <a:gd name="connsiteY5605" fmla="*/ 225919 h 4702754"/>
              <a:gd name="connsiteX5606" fmla="*/ 2805809 w 13442696"/>
              <a:gd name="connsiteY5606" fmla="*/ 231113 h 4702754"/>
              <a:gd name="connsiteX5607" fmla="*/ 2849166 w 13442696"/>
              <a:gd name="connsiteY5607" fmla="*/ 254484 h 4702754"/>
              <a:gd name="connsiteX5608" fmla="*/ 2828520 w 13442696"/>
              <a:gd name="connsiteY5608" fmla="*/ 264871 h 4702754"/>
              <a:gd name="connsiteX5609" fmla="*/ 2781034 w 13442696"/>
              <a:gd name="connsiteY5609" fmla="*/ 275258 h 4702754"/>
              <a:gd name="connsiteX5610" fmla="*/ 2791357 w 13442696"/>
              <a:gd name="connsiteY5610" fmla="*/ 285645 h 4702754"/>
              <a:gd name="connsiteX5611" fmla="*/ 2781034 w 13442696"/>
              <a:gd name="connsiteY5611" fmla="*/ 288242 h 4702754"/>
              <a:gd name="connsiteX5612" fmla="*/ 2812003 w 13442696"/>
              <a:gd name="connsiteY5612" fmla="*/ 303823 h 4702754"/>
              <a:gd name="connsiteX5613" fmla="*/ 2832649 w 13442696"/>
              <a:gd name="connsiteY5613" fmla="*/ 303823 h 4702754"/>
              <a:gd name="connsiteX5614" fmla="*/ 2791357 w 13442696"/>
              <a:gd name="connsiteY5614" fmla="*/ 324597 h 4702754"/>
              <a:gd name="connsiteX5615" fmla="*/ 2776905 w 13442696"/>
              <a:gd name="connsiteY5615" fmla="*/ 319403 h 4702754"/>
              <a:gd name="connsiteX5616" fmla="*/ 2727354 w 13442696"/>
              <a:gd name="connsiteY5616" fmla="*/ 329790 h 4702754"/>
              <a:gd name="connsiteX5617" fmla="*/ 2721160 w 13442696"/>
              <a:gd name="connsiteY5617" fmla="*/ 337580 h 4702754"/>
              <a:gd name="connsiteX5618" fmla="*/ 2743871 w 13442696"/>
              <a:gd name="connsiteY5618" fmla="*/ 340177 h 4702754"/>
              <a:gd name="connsiteX5619" fmla="*/ 2721160 w 13442696"/>
              <a:gd name="connsiteY5619" fmla="*/ 342774 h 4702754"/>
              <a:gd name="connsiteX5620" fmla="*/ 2688126 w 13442696"/>
              <a:gd name="connsiteY5620" fmla="*/ 353161 h 4702754"/>
              <a:gd name="connsiteX5621" fmla="*/ 2696385 w 13442696"/>
              <a:gd name="connsiteY5621" fmla="*/ 342774 h 4702754"/>
              <a:gd name="connsiteX5622" fmla="*/ 2657157 w 13442696"/>
              <a:gd name="connsiteY5622" fmla="*/ 345371 h 4702754"/>
              <a:gd name="connsiteX5623" fmla="*/ 2628252 w 13442696"/>
              <a:gd name="connsiteY5623" fmla="*/ 360951 h 4702754"/>
              <a:gd name="connsiteX5624" fmla="*/ 2657157 w 13442696"/>
              <a:gd name="connsiteY5624" fmla="*/ 368742 h 4702754"/>
              <a:gd name="connsiteX5625" fmla="*/ 2655092 w 13442696"/>
              <a:gd name="connsiteY5625" fmla="*/ 376532 h 4702754"/>
              <a:gd name="connsiteX5626" fmla="*/ 2683997 w 13442696"/>
              <a:gd name="connsiteY5626" fmla="*/ 373935 h 4702754"/>
              <a:gd name="connsiteX5627" fmla="*/ 2663351 w 13442696"/>
              <a:gd name="connsiteY5627" fmla="*/ 392113 h 4702754"/>
              <a:gd name="connsiteX5628" fmla="*/ 2663351 w 13442696"/>
              <a:gd name="connsiteY5628" fmla="*/ 397306 h 4702754"/>
              <a:gd name="connsiteX5629" fmla="*/ 2712902 w 13442696"/>
              <a:gd name="connsiteY5629" fmla="*/ 386919 h 4702754"/>
              <a:gd name="connsiteX5630" fmla="*/ 2743871 w 13442696"/>
              <a:gd name="connsiteY5630" fmla="*/ 371338 h 4702754"/>
              <a:gd name="connsiteX5631" fmla="*/ 2832649 w 13442696"/>
              <a:gd name="connsiteY5631" fmla="*/ 363548 h 4702754"/>
              <a:gd name="connsiteX5632" fmla="*/ 2888394 w 13442696"/>
              <a:gd name="connsiteY5632" fmla="*/ 347968 h 4702754"/>
              <a:gd name="connsiteX5633" fmla="*/ 2896652 w 13442696"/>
              <a:gd name="connsiteY5633" fmla="*/ 347968 h 4702754"/>
              <a:gd name="connsiteX5634" fmla="*/ 2857425 w 13442696"/>
              <a:gd name="connsiteY5634" fmla="*/ 360951 h 4702754"/>
              <a:gd name="connsiteX5635" fmla="*/ 2849166 w 13442696"/>
              <a:gd name="connsiteY5635" fmla="*/ 373935 h 4702754"/>
              <a:gd name="connsiteX5636" fmla="*/ 2857425 w 13442696"/>
              <a:gd name="connsiteY5636" fmla="*/ 376532 h 4702754"/>
              <a:gd name="connsiteX5637" fmla="*/ 2913169 w 13442696"/>
              <a:gd name="connsiteY5637" fmla="*/ 376532 h 4702754"/>
              <a:gd name="connsiteX5638" fmla="*/ 2909040 w 13442696"/>
              <a:gd name="connsiteY5638" fmla="*/ 384322 h 4702754"/>
              <a:gd name="connsiteX5639" fmla="*/ 2989560 w 13442696"/>
              <a:gd name="connsiteY5639" fmla="*/ 376532 h 4702754"/>
              <a:gd name="connsiteX5640" fmla="*/ 3028787 w 13442696"/>
              <a:gd name="connsiteY5640" fmla="*/ 386919 h 4702754"/>
              <a:gd name="connsiteX5641" fmla="*/ 3030852 w 13442696"/>
              <a:gd name="connsiteY5641" fmla="*/ 389516 h 4702754"/>
              <a:gd name="connsiteX5642" fmla="*/ 3006077 w 13442696"/>
              <a:gd name="connsiteY5642" fmla="*/ 402500 h 4702754"/>
              <a:gd name="connsiteX5643" fmla="*/ 3045304 w 13442696"/>
              <a:gd name="connsiteY5643" fmla="*/ 418080 h 4702754"/>
              <a:gd name="connsiteX5644" fmla="*/ 2997818 w 13442696"/>
              <a:gd name="connsiteY5644" fmla="*/ 405097 h 4702754"/>
              <a:gd name="connsiteX5645" fmla="*/ 2989560 w 13442696"/>
              <a:gd name="connsiteY5645" fmla="*/ 420677 h 4702754"/>
              <a:gd name="connsiteX5646" fmla="*/ 2977172 w 13442696"/>
              <a:gd name="connsiteY5646" fmla="*/ 425871 h 4702754"/>
              <a:gd name="connsiteX5647" fmla="*/ 2997818 w 13442696"/>
              <a:gd name="connsiteY5647" fmla="*/ 431064 h 4702754"/>
              <a:gd name="connsiteX5648" fmla="*/ 2997818 w 13442696"/>
              <a:gd name="connsiteY5648" fmla="*/ 454435 h 4702754"/>
              <a:gd name="connsiteX5649" fmla="*/ 2956526 w 13442696"/>
              <a:gd name="connsiteY5649" fmla="*/ 459629 h 4702754"/>
              <a:gd name="connsiteX5650" fmla="*/ 2913169 w 13442696"/>
              <a:gd name="connsiteY5650" fmla="*/ 477806 h 4702754"/>
              <a:gd name="connsiteX5651" fmla="*/ 2880135 w 13442696"/>
              <a:gd name="connsiteY5651" fmla="*/ 470016 h 4702754"/>
              <a:gd name="connsiteX5652" fmla="*/ 2840908 w 13442696"/>
              <a:gd name="connsiteY5652" fmla="*/ 480403 h 4702754"/>
              <a:gd name="connsiteX5653" fmla="*/ 2880135 w 13442696"/>
              <a:gd name="connsiteY5653" fmla="*/ 483000 h 4702754"/>
              <a:gd name="connsiteX5654" fmla="*/ 2861554 w 13442696"/>
              <a:gd name="connsiteY5654" fmla="*/ 495984 h 4702754"/>
              <a:gd name="connsiteX5655" fmla="*/ 2888394 w 13442696"/>
              <a:gd name="connsiteY5655" fmla="*/ 498580 h 4702754"/>
              <a:gd name="connsiteX5656" fmla="*/ 2896652 w 13442696"/>
              <a:gd name="connsiteY5656" fmla="*/ 483000 h 4702754"/>
              <a:gd name="connsiteX5657" fmla="*/ 2933815 w 13442696"/>
              <a:gd name="connsiteY5657" fmla="*/ 485596 h 4702754"/>
              <a:gd name="connsiteX5658" fmla="*/ 2933815 w 13442696"/>
              <a:gd name="connsiteY5658" fmla="*/ 498580 h 4702754"/>
              <a:gd name="connsiteX5659" fmla="*/ 2977172 w 13442696"/>
              <a:gd name="connsiteY5659" fmla="*/ 508967 h 4702754"/>
              <a:gd name="connsiteX5660" fmla="*/ 2977172 w 13442696"/>
              <a:gd name="connsiteY5660" fmla="*/ 514161 h 4702754"/>
              <a:gd name="connsiteX5661" fmla="*/ 2997818 w 13442696"/>
              <a:gd name="connsiteY5661" fmla="*/ 514161 h 4702754"/>
              <a:gd name="connsiteX5662" fmla="*/ 3004012 w 13442696"/>
              <a:gd name="connsiteY5662" fmla="*/ 532338 h 4702754"/>
              <a:gd name="connsiteX5663" fmla="*/ 3037046 w 13442696"/>
              <a:gd name="connsiteY5663" fmla="*/ 519354 h 4702754"/>
              <a:gd name="connsiteX5664" fmla="*/ 3061821 w 13442696"/>
              <a:gd name="connsiteY5664" fmla="*/ 519354 h 4702754"/>
              <a:gd name="connsiteX5665" fmla="*/ 3121695 w 13442696"/>
              <a:gd name="connsiteY5665" fmla="*/ 511564 h 4702754"/>
              <a:gd name="connsiteX5666" fmla="*/ 3138212 w 13442696"/>
              <a:gd name="connsiteY5666" fmla="*/ 488193 h 4702754"/>
              <a:gd name="connsiteX5667" fmla="*/ 3189827 w 13442696"/>
              <a:gd name="connsiteY5667" fmla="*/ 485596 h 4702754"/>
              <a:gd name="connsiteX5668" fmla="*/ 3198086 w 13442696"/>
              <a:gd name="connsiteY5668" fmla="*/ 470016 h 4702754"/>
              <a:gd name="connsiteX5669" fmla="*/ 3214602 w 13442696"/>
              <a:gd name="connsiteY5669" fmla="*/ 454435 h 4702754"/>
              <a:gd name="connsiteX5670" fmla="*/ 3214602 w 13442696"/>
              <a:gd name="connsiteY5670" fmla="*/ 459629 h 4702754"/>
              <a:gd name="connsiteX5671" fmla="*/ 3257960 w 13442696"/>
              <a:gd name="connsiteY5671" fmla="*/ 467419 h 4702754"/>
              <a:gd name="connsiteX5672" fmla="*/ 3278606 w 13442696"/>
              <a:gd name="connsiteY5672" fmla="*/ 464822 h 4702754"/>
              <a:gd name="connsiteX5673" fmla="*/ 3262089 w 13442696"/>
              <a:gd name="connsiteY5673" fmla="*/ 457032 h 4702754"/>
              <a:gd name="connsiteX5674" fmla="*/ 3290993 w 13442696"/>
              <a:gd name="connsiteY5674" fmla="*/ 444048 h 4702754"/>
              <a:gd name="connsiteX5675" fmla="*/ 3326091 w 13442696"/>
              <a:gd name="connsiteY5675" fmla="*/ 457032 h 4702754"/>
              <a:gd name="connsiteX5676" fmla="*/ 3350867 w 13442696"/>
              <a:gd name="connsiteY5676" fmla="*/ 457032 h 4702754"/>
              <a:gd name="connsiteX5677" fmla="*/ 3423129 w 13442696"/>
              <a:gd name="connsiteY5677" fmla="*/ 441451 h 4702754"/>
              <a:gd name="connsiteX5678" fmla="*/ 3538747 w 13442696"/>
              <a:gd name="connsiteY5678" fmla="*/ 402500 h 4702754"/>
              <a:gd name="connsiteX5679" fmla="*/ 3526359 w 13442696"/>
              <a:gd name="connsiteY5679" fmla="*/ 384322 h 4702754"/>
              <a:gd name="connsiteX5680" fmla="*/ 3538747 w 13442696"/>
              <a:gd name="connsiteY5680" fmla="*/ 381726 h 4702754"/>
              <a:gd name="connsiteX5681" fmla="*/ 3573845 w 13442696"/>
              <a:gd name="connsiteY5681" fmla="*/ 381726 h 4702754"/>
              <a:gd name="connsiteX5682" fmla="*/ 3567651 w 13442696"/>
              <a:gd name="connsiteY5682" fmla="*/ 389516 h 4702754"/>
              <a:gd name="connsiteX5683" fmla="*/ 3571781 w 13442696"/>
              <a:gd name="connsiteY5683" fmla="*/ 397306 h 4702754"/>
              <a:gd name="connsiteX5684" fmla="*/ 3567651 w 13442696"/>
              <a:gd name="connsiteY5684" fmla="*/ 405097 h 4702754"/>
              <a:gd name="connsiteX5685" fmla="*/ 3590362 w 13442696"/>
              <a:gd name="connsiteY5685" fmla="*/ 410290 h 4702754"/>
              <a:gd name="connsiteX5686" fmla="*/ 3615138 w 13442696"/>
              <a:gd name="connsiteY5686" fmla="*/ 373935 h 4702754"/>
              <a:gd name="connsiteX5687" fmla="*/ 3619267 w 13442696"/>
              <a:gd name="connsiteY5687" fmla="*/ 371338 h 4702754"/>
              <a:gd name="connsiteX5688" fmla="*/ 3635784 w 13442696"/>
              <a:gd name="connsiteY5688" fmla="*/ 386919 h 4702754"/>
              <a:gd name="connsiteX5689" fmla="*/ 3679141 w 13442696"/>
              <a:gd name="connsiteY5689" fmla="*/ 376532 h 4702754"/>
              <a:gd name="connsiteX5690" fmla="*/ 3699787 w 13442696"/>
              <a:gd name="connsiteY5690" fmla="*/ 381726 h 4702754"/>
              <a:gd name="connsiteX5691" fmla="*/ 3718368 w 13442696"/>
              <a:gd name="connsiteY5691" fmla="*/ 373935 h 4702754"/>
              <a:gd name="connsiteX5692" fmla="*/ 3747273 w 13442696"/>
              <a:gd name="connsiteY5692" fmla="*/ 381726 h 4702754"/>
              <a:gd name="connsiteX5693" fmla="*/ 3772048 w 13442696"/>
              <a:gd name="connsiteY5693" fmla="*/ 360951 h 4702754"/>
              <a:gd name="connsiteX5694" fmla="*/ 3823664 w 13442696"/>
              <a:gd name="connsiteY5694" fmla="*/ 355758 h 4702754"/>
              <a:gd name="connsiteX5695" fmla="*/ 3860827 w 13442696"/>
              <a:gd name="connsiteY5695" fmla="*/ 337580 h 4702754"/>
              <a:gd name="connsiteX5696" fmla="*/ 3860827 w 13442696"/>
              <a:gd name="connsiteY5696" fmla="*/ 324597 h 4702754"/>
              <a:gd name="connsiteX5697" fmla="*/ 3875279 w 13442696"/>
              <a:gd name="connsiteY5697" fmla="*/ 322000 h 4702754"/>
              <a:gd name="connsiteX5698" fmla="*/ 3895925 w 13442696"/>
              <a:gd name="connsiteY5698" fmla="*/ 332387 h 4702754"/>
              <a:gd name="connsiteX5699" fmla="*/ 3916571 w 13442696"/>
              <a:gd name="connsiteY5699" fmla="*/ 319403 h 4702754"/>
              <a:gd name="connsiteX5700" fmla="*/ 3928959 w 13442696"/>
              <a:gd name="connsiteY5700" fmla="*/ 327193 h 4702754"/>
              <a:gd name="connsiteX5701" fmla="*/ 3966122 w 13442696"/>
              <a:gd name="connsiteY5701" fmla="*/ 314210 h 4702754"/>
              <a:gd name="connsiteX5702" fmla="*/ 3997091 w 13442696"/>
              <a:gd name="connsiteY5702" fmla="*/ 311613 h 4702754"/>
              <a:gd name="connsiteX5703" fmla="*/ 4013608 w 13442696"/>
              <a:gd name="connsiteY5703" fmla="*/ 303823 h 4702754"/>
              <a:gd name="connsiteX5704" fmla="*/ 4023931 w 13442696"/>
              <a:gd name="connsiteY5704" fmla="*/ 303823 h 4702754"/>
              <a:gd name="connsiteX5705" fmla="*/ 4048706 w 13442696"/>
              <a:gd name="connsiteY5705" fmla="*/ 285645 h 4702754"/>
              <a:gd name="connsiteX5706" fmla="*/ 4100322 w 13442696"/>
              <a:gd name="connsiteY5706" fmla="*/ 285645 h 4702754"/>
              <a:gd name="connsiteX5707" fmla="*/ 4106516 w 13442696"/>
              <a:gd name="connsiteY5707" fmla="*/ 280452 h 4702754"/>
              <a:gd name="connsiteX5708" fmla="*/ 4065223 w 13442696"/>
              <a:gd name="connsiteY5708" fmla="*/ 272661 h 4702754"/>
              <a:gd name="connsiteX5709" fmla="*/ 4094128 w 13442696"/>
              <a:gd name="connsiteY5709" fmla="*/ 267468 h 4702754"/>
              <a:gd name="connsiteX5710" fmla="*/ 4102386 w 13442696"/>
              <a:gd name="connsiteY5710" fmla="*/ 272661 h 4702754"/>
              <a:gd name="connsiteX5711" fmla="*/ 4120968 w 13442696"/>
              <a:gd name="connsiteY5711" fmla="*/ 259677 h 4702754"/>
              <a:gd name="connsiteX5712" fmla="*/ 4149872 w 13442696"/>
              <a:gd name="connsiteY5712" fmla="*/ 272661 h 4702754"/>
              <a:gd name="connsiteX5713" fmla="*/ 4176712 w 13442696"/>
              <a:gd name="connsiteY5713" fmla="*/ 259677 h 4702754"/>
              <a:gd name="connsiteX5714" fmla="*/ 4218005 w 13442696"/>
              <a:gd name="connsiteY5714" fmla="*/ 257081 h 4702754"/>
              <a:gd name="connsiteX5715" fmla="*/ 4230392 w 13442696"/>
              <a:gd name="connsiteY5715" fmla="*/ 259677 h 4702754"/>
              <a:gd name="connsiteX5716" fmla="*/ 4267555 w 13442696"/>
              <a:gd name="connsiteY5716" fmla="*/ 249290 h 4702754"/>
              <a:gd name="connsiteX5717" fmla="*/ 4290266 w 13442696"/>
              <a:gd name="connsiteY5717" fmla="*/ 249290 h 4702754"/>
              <a:gd name="connsiteX5718" fmla="*/ 4294395 w 13442696"/>
              <a:gd name="connsiteY5718" fmla="*/ 231113 h 4702754"/>
              <a:gd name="connsiteX5719" fmla="*/ 4366657 w 13442696"/>
              <a:gd name="connsiteY5719" fmla="*/ 225919 h 4702754"/>
              <a:gd name="connsiteX5720" fmla="*/ 4379044 w 13442696"/>
              <a:gd name="connsiteY5720" fmla="*/ 218129 h 4702754"/>
              <a:gd name="connsiteX5721" fmla="*/ 4410014 w 13442696"/>
              <a:gd name="connsiteY5721" fmla="*/ 215532 h 4702754"/>
              <a:gd name="connsiteX5722" fmla="*/ 4434789 w 13442696"/>
              <a:gd name="connsiteY5722" fmla="*/ 197355 h 4702754"/>
              <a:gd name="connsiteX5723" fmla="*/ 4482275 w 13442696"/>
              <a:gd name="connsiteY5723" fmla="*/ 194758 h 4702754"/>
              <a:gd name="connsiteX5724" fmla="*/ 4502921 w 13442696"/>
              <a:gd name="connsiteY5724" fmla="*/ 173984 h 4702754"/>
              <a:gd name="connsiteX5725" fmla="*/ 4558666 w 13442696"/>
              <a:gd name="connsiteY5725" fmla="*/ 158403 h 4702754"/>
              <a:gd name="connsiteX5726" fmla="*/ 4566924 w 13442696"/>
              <a:gd name="connsiteY5726" fmla="*/ 166194 h 4702754"/>
              <a:gd name="connsiteX5727" fmla="*/ 4595829 w 13442696"/>
              <a:gd name="connsiteY5727" fmla="*/ 166194 h 4702754"/>
              <a:gd name="connsiteX5728" fmla="*/ 4616475 w 13442696"/>
              <a:gd name="connsiteY5728" fmla="*/ 153210 h 4702754"/>
              <a:gd name="connsiteX5729" fmla="*/ 4676349 w 13442696"/>
              <a:gd name="connsiteY5729" fmla="*/ 148016 h 4702754"/>
              <a:gd name="connsiteX5730" fmla="*/ 4711447 w 13442696"/>
              <a:gd name="connsiteY5730" fmla="*/ 135032 h 4702754"/>
              <a:gd name="connsiteX5731" fmla="*/ 4686672 w 13442696"/>
              <a:gd name="connsiteY5731" fmla="*/ 122048 h 4702754"/>
              <a:gd name="connsiteX5732" fmla="*/ 4651573 w 13442696"/>
              <a:gd name="connsiteY5732" fmla="*/ 122048 h 4702754"/>
              <a:gd name="connsiteX5733" fmla="*/ 4686672 w 13442696"/>
              <a:gd name="connsiteY5733" fmla="*/ 119452 h 4702754"/>
              <a:gd name="connsiteX5734" fmla="*/ 4711447 w 13442696"/>
              <a:gd name="connsiteY5734" fmla="*/ 124645 h 4702754"/>
              <a:gd name="connsiteX5735" fmla="*/ 4732093 w 13442696"/>
              <a:gd name="connsiteY5735" fmla="*/ 140226 h 4702754"/>
              <a:gd name="connsiteX5736" fmla="*/ 4765128 w 13442696"/>
              <a:gd name="connsiteY5736" fmla="*/ 129839 h 4702754"/>
              <a:gd name="connsiteX5737" fmla="*/ 4765128 w 13442696"/>
              <a:gd name="connsiteY5737" fmla="*/ 119452 h 4702754"/>
              <a:gd name="connsiteX5738" fmla="*/ 4808484 w 13442696"/>
              <a:gd name="connsiteY5738" fmla="*/ 116855 h 4702754"/>
              <a:gd name="connsiteX5739" fmla="*/ 4812614 w 13442696"/>
              <a:gd name="connsiteY5739" fmla="*/ 101274 h 4702754"/>
              <a:gd name="connsiteX5740" fmla="*/ 4822936 w 13442696"/>
              <a:gd name="connsiteY5740" fmla="*/ 109065 h 4702754"/>
              <a:gd name="connsiteX5741" fmla="*/ 4864229 w 13442696"/>
              <a:gd name="connsiteY5741" fmla="*/ 88290 h 4702754"/>
              <a:gd name="connsiteX5742" fmla="*/ 4849777 w 13442696"/>
              <a:gd name="connsiteY5742" fmla="*/ 83097 h 4702754"/>
              <a:gd name="connsiteX5743" fmla="*/ 4884875 w 13442696"/>
              <a:gd name="connsiteY5743" fmla="*/ 72710 h 4702754"/>
              <a:gd name="connsiteX5744" fmla="*/ 4924103 w 13442696"/>
              <a:gd name="connsiteY5744" fmla="*/ 83097 h 4702754"/>
              <a:gd name="connsiteX5745" fmla="*/ 4948878 w 13442696"/>
              <a:gd name="connsiteY5745" fmla="*/ 67516 h 4702754"/>
              <a:gd name="connsiteX5746" fmla="*/ 4940619 w 13442696"/>
              <a:gd name="connsiteY5746" fmla="*/ 59726 h 4702754"/>
              <a:gd name="connsiteX5747" fmla="*/ 4884875 w 13442696"/>
              <a:gd name="connsiteY5747" fmla="*/ 49339 h 4702754"/>
              <a:gd name="connsiteX5748" fmla="*/ 4849777 w 13442696"/>
              <a:gd name="connsiteY5748" fmla="*/ 49339 h 4702754"/>
              <a:gd name="connsiteX5749" fmla="*/ 4816743 w 13442696"/>
              <a:gd name="connsiteY5749" fmla="*/ 49339 h 4702754"/>
              <a:gd name="connsiteX5750" fmla="*/ 4847712 w 13442696"/>
              <a:gd name="connsiteY5750" fmla="*/ 36355 h 4702754"/>
              <a:gd name="connsiteX5751" fmla="*/ 4992234 w 13442696"/>
              <a:gd name="connsiteY5751" fmla="*/ 23371 h 4702754"/>
              <a:gd name="connsiteX5752" fmla="*/ 5000493 w 13442696"/>
              <a:gd name="connsiteY5752" fmla="*/ 12984 h 4702754"/>
              <a:gd name="connsiteX5753" fmla="*/ 4996364 w 13442696"/>
              <a:gd name="connsiteY5753" fmla="*/ 10387 h 4702754"/>
              <a:gd name="connsiteX5754" fmla="*/ 5025269 w 13442696"/>
              <a:gd name="connsiteY5754" fmla="*/ 15581 h 4702754"/>
              <a:gd name="connsiteX5755" fmla="*/ 5025269 w 13442696"/>
              <a:gd name="connsiteY5755" fmla="*/ 20774 h 4702754"/>
              <a:gd name="connsiteX5756" fmla="*/ 5033527 w 13442696"/>
              <a:gd name="connsiteY5756" fmla="*/ 25968 h 4702754"/>
              <a:gd name="connsiteX5757" fmla="*/ 5089271 w 13442696"/>
              <a:gd name="connsiteY5757" fmla="*/ 23371 h 4702754"/>
              <a:gd name="connsiteX5758" fmla="*/ 5097530 w 13442696"/>
              <a:gd name="connsiteY5758" fmla="*/ 33758 h 4702754"/>
              <a:gd name="connsiteX5759" fmla="*/ 5089271 w 13442696"/>
              <a:gd name="connsiteY5759" fmla="*/ 44145 h 4702754"/>
              <a:gd name="connsiteX5760" fmla="*/ 5109917 w 13442696"/>
              <a:gd name="connsiteY5760" fmla="*/ 57129 h 4702754"/>
              <a:gd name="connsiteX5761" fmla="*/ 5112797 w 13442696"/>
              <a:gd name="connsiteY5761" fmla="*/ 55318 h 4702754"/>
              <a:gd name="connsiteX5762" fmla="*/ 5105788 w 13442696"/>
              <a:gd name="connsiteY5762" fmla="*/ 59726 h 4702754"/>
              <a:gd name="connsiteX5763" fmla="*/ 5056237 w 13442696"/>
              <a:gd name="connsiteY5763" fmla="*/ 67516 h 4702754"/>
              <a:gd name="connsiteX5764" fmla="*/ 5033527 w 13442696"/>
              <a:gd name="connsiteY5764" fmla="*/ 83097 h 4702754"/>
              <a:gd name="connsiteX5765" fmla="*/ 5081013 w 13442696"/>
              <a:gd name="connsiteY5765" fmla="*/ 85694 h 4702754"/>
              <a:gd name="connsiteX5766" fmla="*/ 5097530 w 13442696"/>
              <a:gd name="connsiteY5766" fmla="*/ 75306 h 4702754"/>
              <a:gd name="connsiteX5767" fmla="*/ 5293668 w 13442696"/>
              <a:gd name="connsiteY5767" fmla="*/ 80500 h 4702754"/>
              <a:gd name="connsiteX5768" fmla="*/ 5339089 w 13442696"/>
              <a:gd name="connsiteY5768" fmla="*/ 77903 h 4702754"/>
              <a:gd name="connsiteX5769" fmla="*/ 5339089 w 13442696"/>
              <a:gd name="connsiteY5769" fmla="*/ 88290 h 4702754"/>
              <a:gd name="connsiteX5770" fmla="*/ 5318443 w 13442696"/>
              <a:gd name="connsiteY5770" fmla="*/ 80500 h 4702754"/>
              <a:gd name="connsiteX5771" fmla="*/ 5316379 w 13442696"/>
              <a:gd name="connsiteY5771" fmla="*/ 83097 h 4702754"/>
              <a:gd name="connsiteX5772" fmla="*/ 5314314 w 13442696"/>
              <a:gd name="connsiteY5772" fmla="*/ 101274 h 4702754"/>
              <a:gd name="connsiteX5773" fmla="*/ 5289539 w 13442696"/>
              <a:gd name="connsiteY5773" fmla="*/ 101274 h 4702754"/>
              <a:gd name="connsiteX5774" fmla="*/ 5198696 w 13442696"/>
              <a:gd name="connsiteY5774" fmla="*/ 116855 h 4702754"/>
              <a:gd name="connsiteX5775" fmla="*/ 5161533 w 13442696"/>
              <a:gd name="connsiteY5775" fmla="*/ 122048 h 4702754"/>
              <a:gd name="connsiteX5776" fmla="*/ 5145016 w 13442696"/>
              <a:gd name="connsiteY5776" fmla="*/ 127242 h 4702754"/>
              <a:gd name="connsiteX5777" fmla="*/ 5145016 w 13442696"/>
              <a:gd name="connsiteY5777" fmla="*/ 132436 h 4702754"/>
              <a:gd name="connsiteX5778" fmla="*/ 5178050 w 13442696"/>
              <a:gd name="connsiteY5778" fmla="*/ 137629 h 4702754"/>
              <a:gd name="connsiteX5779" fmla="*/ 5173921 w 13442696"/>
              <a:gd name="connsiteY5779" fmla="*/ 140226 h 4702754"/>
              <a:gd name="connsiteX5780" fmla="*/ 5184243 w 13442696"/>
              <a:gd name="connsiteY5780" fmla="*/ 145419 h 4702754"/>
              <a:gd name="connsiteX5781" fmla="*/ 5196632 w 13442696"/>
              <a:gd name="connsiteY5781" fmla="*/ 137629 h 4702754"/>
              <a:gd name="connsiteX5782" fmla="*/ 5233795 w 13442696"/>
              <a:gd name="connsiteY5782" fmla="*/ 127242 h 4702754"/>
              <a:gd name="connsiteX5783" fmla="*/ 5289539 w 13442696"/>
              <a:gd name="connsiteY5783" fmla="*/ 124645 h 4702754"/>
              <a:gd name="connsiteX5784" fmla="*/ 5326702 w 13442696"/>
              <a:gd name="connsiteY5784" fmla="*/ 116855 h 4702754"/>
              <a:gd name="connsiteX5785" fmla="*/ 5310185 w 13442696"/>
              <a:gd name="connsiteY5785" fmla="*/ 137629 h 4702754"/>
              <a:gd name="connsiteX5786" fmla="*/ 5268893 w 13442696"/>
              <a:gd name="connsiteY5786" fmla="*/ 140226 h 4702754"/>
              <a:gd name="connsiteX5787" fmla="*/ 5258570 w 13442696"/>
              <a:gd name="connsiteY5787" fmla="*/ 145419 h 4702754"/>
              <a:gd name="connsiteX5788" fmla="*/ 5250311 w 13442696"/>
              <a:gd name="connsiteY5788" fmla="*/ 137629 h 4702754"/>
              <a:gd name="connsiteX5789" fmla="*/ 5229665 w 13442696"/>
              <a:gd name="connsiteY5789" fmla="*/ 161000 h 4702754"/>
              <a:gd name="connsiteX5790" fmla="*/ 5140887 w 13442696"/>
              <a:gd name="connsiteY5790" fmla="*/ 189564 h 4702754"/>
              <a:gd name="connsiteX5791" fmla="*/ 5140887 w 13442696"/>
              <a:gd name="connsiteY5791" fmla="*/ 192161 h 4702754"/>
              <a:gd name="connsiteX5792" fmla="*/ 5196632 w 13442696"/>
              <a:gd name="connsiteY5792" fmla="*/ 181774 h 4702754"/>
              <a:gd name="connsiteX5793" fmla="*/ 5268893 w 13442696"/>
              <a:gd name="connsiteY5793" fmla="*/ 186968 h 4702754"/>
              <a:gd name="connsiteX5794" fmla="*/ 5275087 w 13442696"/>
              <a:gd name="connsiteY5794" fmla="*/ 176581 h 4702754"/>
              <a:gd name="connsiteX5795" fmla="*/ 5322573 w 13442696"/>
              <a:gd name="connsiteY5795" fmla="*/ 166194 h 4702754"/>
              <a:gd name="connsiteX5796" fmla="*/ 5357671 w 13442696"/>
              <a:gd name="connsiteY5796" fmla="*/ 163597 h 4702754"/>
              <a:gd name="connsiteX5797" fmla="*/ 5365929 w 13442696"/>
              <a:gd name="connsiteY5797" fmla="*/ 179177 h 4702754"/>
              <a:gd name="connsiteX5798" fmla="*/ 5409287 w 13442696"/>
              <a:gd name="connsiteY5798" fmla="*/ 168790 h 4702754"/>
              <a:gd name="connsiteX5799" fmla="*/ 5438191 w 13442696"/>
              <a:gd name="connsiteY5799" fmla="*/ 181774 h 4702754"/>
              <a:gd name="connsiteX5800" fmla="*/ 5460902 w 13442696"/>
              <a:gd name="connsiteY5800" fmla="*/ 179177 h 4702754"/>
              <a:gd name="connsiteX5801" fmla="*/ 5481548 w 13442696"/>
              <a:gd name="connsiteY5801" fmla="*/ 155806 h 4702754"/>
              <a:gd name="connsiteX5802" fmla="*/ 5506324 w 13442696"/>
              <a:gd name="connsiteY5802" fmla="*/ 161000 h 4702754"/>
              <a:gd name="connsiteX5803" fmla="*/ 5498065 w 13442696"/>
              <a:gd name="connsiteY5803" fmla="*/ 148016 h 4702754"/>
              <a:gd name="connsiteX5804" fmla="*/ 5506324 w 13442696"/>
              <a:gd name="connsiteY5804" fmla="*/ 153210 h 4702754"/>
              <a:gd name="connsiteX5805" fmla="*/ 5514582 w 13442696"/>
              <a:gd name="connsiteY5805" fmla="*/ 153210 h 4702754"/>
              <a:gd name="connsiteX5806" fmla="*/ 5526969 w 13442696"/>
              <a:gd name="connsiteY5806" fmla="*/ 142823 h 4702754"/>
              <a:gd name="connsiteX5807" fmla="*/ 5487742 w 13442696"/>
              <a:gd name="connsiteY5807" fmla="*/ 132436 h 4702754"/>
              <a:gd name="connsiteX5808" fmla="*/ 5454708 w 13442696"/>
              <a:gd name="connsiteY5808" fmla="*/ 137629 h 4702754"/>
              <a:gd name="connsiteX5809" fmla="*/ 5460902 w 13442696"/>
              <a:gd name="connsiteY5809" fmla="*/ 124645 h 4702754"/>
              <a:gd name="connsiteX5810" fmla="*/ 5454708 w 13442696"/>
              <a:gd name="connsiteY5810" fmla="*/ 119452 h 4702754"/>
              <a:gd name="connsiteX5811" fmla="*/ 5442320 w 13442696"/>
              <a:gd name="connsiteY5811" fmla="*/ 111661 h 4702754"/>
              <a:gd name="connsiteX5812" fmla="*/ 5411351 w 13442696"/>
              <a:gd name="connsiteY5812" fmla="*/ 106468 h 4702754"/>
              <a:gd name="connsiteX5813" fmla="*/ 5417545 w 13442696"/>
              <a:gd name="connsiteY5813" fmla="*/ 101274 h 4702754"/>
              <a:gd name="connsiteX5814" fmla="*/ 5460902 w 13442696"/>
              <a:gd name="connsiteY5814" fmla="*/ 114258 h 4702754"/>
              <a:gd name="connsiteX5815" fmla="*/ 5473289 w 13442696"/>
              <a:gd name="connsiteY5815" fmla="*/ 111661 h 4702754"/>
              <a:gd name="connsiteX5816" fmla="*/ 5475354 w 13442696"/>
              <a:gd name="connsiteY5816" fmla="*/ 106468 h 4702754"/>
              <a:gd name="connsiteX5817" fmla="*/ 5454708 w 13442696"/>
              <a:gd name="connsiteY5817" fmla="*/ 93484 h 4702754"/>
              <a:gd name="connsiteX5818" fmla="*/ 5409287 w 13442696"/>
              <a:gd name="connsiteY5818" fmla="*/ 93484 h 4702754"/>
              <a:gd name="connsiteX5819" fmla="*/ 5386576 w 13442696"/>
              <a:gd name="connsiteY5819" fmla="*/ 109065 h 4702754"/>
              <a:gd name="connsiteX5820" fmla="*/ 5370059 w 13442696"/>
              <a:gd name="connsiteY5820" fmla="*/ 109065 h 4702754"/>
              <a:gd name="connsiteX5821" fmla="*/ 5345284 w 13442696"/>
              <a:gd name="connsiteY5821" fmla="*/ 114258 h 4702754"/>
              <a:gd name="connsiteX5822" fmla="*/ 5322573 w 13442696"/>
              <a:gd name="connsiteY5822" fmla="*/ 106468 h 4702754"/>
              <a:gd name="connsiteX5823" fmla="*/ 5341154 w 13442696"/>
              <a:gd name="connsiteY5823" fmla="*/ 98677 h 4702754"/>
              <a:gd name="connsiteX5824" fmla="*/ 5386576 w 13442696"/>
              <a:gd name="connsiteY5824" fmla="*/ 90887 h 4702754"/>
              <a:gd name="connsiteX5825" fmla="*/ 5386576 w 13442696"/>
              <a:gd name="connsiteY5825" fmla="*/ 88290 h 4702754"/>
              <a:gd name="connsiteX5826" fmla="*/ 5357671 w 13442696"/>
              <a:gd name="connsiteY5826" fmla="*/ 85694 h 4702754"/>
              <a:gd name="connsiteX5827" fmla="*/ 5349413 w 13442696"/>
              <a:gd name="connsiteY5827" fmla="*/ 80500 h 4702754"/>
              <a:gd name="connsiteX5828" fmla="*/ 5359736 w 13442696"/>
              <a:gd name="connsiteY5828" fmla="*/ 77903 h 4702754"/>
              <a:gd name="connsiteX5829" fmla="*/ 5423739 w 13442696"/>
              <a:gd name="connsiteY5829" fmla="*/ 80500 h 4702754"/>
              <a:gd name="connsiteX5830" fmla="*/ 5462966 w 13442696"/>
              <a:gd name="connsiteY5830" fmla="*/ 70113 h 4702754"/>
              <a:gd name="connsiteX5831" fmla="*/ 5467095 w 13442696"/>
              <a:gd name="connsiteY5831" fmla="*/ 85694 h 4702754"/>
              <a:gd name="connsiteX5832" fmla="*/ 5518711 w 13442696"/>
              <a:gd name="connsiteY5832" fmla="*/ 75306 h 4702754"/>
              <a:gd name="connsiteX5833" fmla="*/ 5570327 w 13442696"/>
              <a:gd name="connsiteY5833" fmla="*/ 75306 h 4702754"/>
              <a:gd name="connsiteX5834" fmla="*/ 5578585 w 13442696"/>
              <a:gd name="connsiteY5834" fmla="*/ 85694 h 4702754"/>
              <a:gd name="connsiteX5835" fmla="*/ 5611618 w 13442696"/>
              <a:gd name="connsiteY5835" fmla="*/ 77903 h 4702754"/>
              <a:gd name="connsiteX5836" fmla="*/ 5630200 w 13442696"/>
              <a:gd name="connsiteY5836" fmla="*/ 70113 h 4702754"/>
              <a:gd name="connsiteX5837" fmla="*/ 5611618 w 13442696"/>
              <a:gd name="connsiteY5837" fmla="*/ 88290 h 4702754"/>
              <a:gd name="connsiteX5838" fmla="*/ 5599231 w 13442696"/>
              <a:gd name="connsiteY5838" fmla="*/ 98677 h 4702754"/>
              <a:gd name="connsiteX5839" fmla="*/ 5609554 w 13442696"/>
              <a:gd name="connsiteY5839" fmla="*/ 103871 h 4702754"/>
              <a:gd name="connsiteX5840" fmla="*/ 5560003 w 13442696"/>
              <a:gd name="connsiteY5840" fmla="*/ 111661 h 4702754"/>
              <a:gd name="connsiteX5841" fmla="*/ 5582714 w 13442696"/>
              <a:gd name="connsiteY5841" fmla="*/ 116855 h 4702754"/>
              <a:gd name="connsiteX5842" fmla="*/ 5580650 w 13442696"/>
              <a:gd name="connsiteY5842" fmla="*/ 116855 h 4702754"/>
              <a:gd name="connsiteX5843" fmla="*/ 5526969 w 13442696"/>
              <a:gd name="connsiteY5843" fmla="*/ 122048 h 4702754"/>
              <a:gd name="connsiteX5844" fmla="*/ 5535228 w 13442696"/>
              <a:gd name="connsiteY5844" fmla="*/ 142823 h 4702754"/>
              <a:gd name="connsiteX5845" fmla="*/ 5545551 w 13442696"/>
              <a:gd name="connsiteY5845" fmla="*/ 148016 h 4702754"/>
              <a:gd name="connsiteX5846" fmla="*/ 5557939 w 13442696"/>
              <a:gd name="connsiteY5846" fmla="*/ 142823 h 4702754"/>
              <a:gd name="connsiteX5847" fmla="*/ 5551745 w 13442696"/>
              <a:gd name="connsiteY5847" fmla="*/ 150613 h 4702754"/>
              <a:gd name="connsiteX5848" fmla="*/ 5518711 w 13442696"/>
              <a:gd name="connsiteY5848" fmla="*/ 166194 h 4702754"/>
              <a:gd name="connsiteX5849" fmla="*/ 5510452 w 13442696"/>
              <a:gd name="connsiteY5849" fmla="*/ 166194 h 4702754"/>
              <a:gd name="connsiteX5850" fmla="*/ 5498065 w 13442696"/>
              <a:gd name="connsiteY5850" fmla="*/ 171387 h 4702754"/>
              <a:gd name="connsiteX5851" fmla="*/ 5506324 w 13442696"/>
              <a:gd name="connsiteY5851" fmla="*/ 176581 h 4702754"/>
              <a:gd name="connsiteX5852" fmla="*/ 5475354 w 13442696"/>
              <a:gd name="connsiteY5852" fmla="*/ 186968 h 4702754"/>
              <a:gd name="connsiteX5853" fmla="*/ 5475354 w 13442696"/>
              <a:gd name="connsiteY5853" fmla="*/ 192161 h 4702754"/>
              <a:gd name="connsiteX5854" fmla="*/ 5442320 w 13442696"/>
              <a:gd name="connsiteY5854" fmla="*/ 186968 h 4702754"/>
              <a:gd name="connsiteX5855" fmla="*/ 5423739 w 13442696"/>
              <a:gd name="connsiteY5855" fmla="*/ 202548 h 4702754"/>
              <a:gd name="connsiteX5856" fmla="*/ 5398963 w 13442696"/>
              <a:gd name="connsiteY5856" fmla="*/ 205145 h 4702754"/>
              <a:gd name="connsiteX5857" fmla="*/ 5450579 w 13442696"/>
              <a:gd name="connsiteY5857" fmla="*/ 210339 h 4702754"/>
              <a:gd name="connsiteX5858" fmla="*/ 5446450 w 13442696"/>
              <a:gd name="connsiteY5858" fmla="*/ 220726 h 4702754"/>
              <a:gd name="connsiteX5859" fmla="*/ 5446450 w 13442696"/>
              <a:gd name="connsiteY5859" fmla="*/ 223322 h 4702754"/>
              <a:gd name="connsiteX5860" fmla="*/ 5444385 w 13442696"/>
              <a:gd name="connsiteY5860" fmla="*/ 223322 h 4702754"/>
              <a:gd name="connsiteX5861" fmla="*/ 5378317 w 13442696"/>
              <a:gd name="connsiteY5861" fmla="*/ 231113 h 4702754"/>
              <a:gd name="connsiteX5862" fmla="*/ 5409287 w 13442696"/>
              <a:gd name="connsiteY5862" fmla="*/ 236306 h 4702754"/>
              <a:gd name="connsiteX5863" fmla="*/ 5378317 w 13442696"/>
              <a:gd name="connsiteY5863" fmla="*/ 241500 h 4702754"/>
              <a:gd name="connsiteX5864" fmla="*/ 5394835 w 13442696"/>
              <a:gd name="connsiteY5864" fmla="*/ 241500 h 4702754"/>
              <a:gd name="connsiteX5865" fmla="*/ 5367994 w 13442696"/>
              <a:gd name="connsiteY5865" fmla="*/ 251887 h 4702754"/>
              <a:gd name="connsiteX5866" fmla="*/ 5355606 w 13442696"/>
              <a:gd name="connsiteY5866" fmla="*/ 249290 h 4702754"/>
              <a:gd name="connsiteX5867" fmla="*/ 5339089 w 13442696"/>
              <a:gd name="connsiteY5867" fmla="*/ 259677 h 4702754"/>
              <a:gd name="connsiteX5868" fmla="*/ 5396899 w 13442696"/>
              <a:gd name="connsiteY5868" fmla="*/ 259677 h 4702754"/>
              <a:gd name="connsiteX5869" fmla="*/ 5359736 w 13442696"/>
              <a:gd name="connsiteY5869" fmla="*/ 275258 h 4702754"/>
              <a:gd name="connsiteX5870" fmla="*/ 5359736 w 13442696"/>
              <a:gd name="connsiteY5870" fmla="*/ 285645 h 4702754"/>
              <a:gd name="connsiteX5871" fmla="*/ 5446450 w 13442696"/>
              <a:gd name="connsiteY5871" fmla="*/ 277855 h 4702754"/>
              <a:gd name="connsiteX5872" fmla="*/ 5483613 w 13442696"/>
              <a:gd name="connsiteY5872" fmla="*/ 288242 h 4702754"/>
              <a:gd name="connsiteX5873" fmla="*/ 5460902 w 13442696"/>
              <a:gd name="connsiteY5873" fmla="*/ 293435 h 4702754"/>
              <a:gd name="connsiteX5874" fmla="*/ 5460902 w 13442696"/>
              <a:gd name="connsiteY5874" fmla="*/ 296032 h 4702754"/>
              <a:gd name="connsiteX5875" fmla="*/ 5411351 w 13442696"/>
              <a:gd name="connsiteY5875" fmla="*/ 298629 h 4702754"/>
              <a:gd name="connsiteX5876" fmla="*/ 5423739 w 13442696"/>
              <a:gd name="connsiteY5876" fmla="*/ 303823 h 4702754"/>
              <a:gd name="connsiteX5877" fmla="*/ 5417545 w 13442696"/>
              <a:gd name="connsiteY5877" fmla="*/ 306419 h 4702754"/>
              <a:gd name="connsiteX5878" fmla="*/ 5398963 w 13442696"/>
              <a:gd name="connsiteY5878" fmla="*/ 290839 h 4702754"/>
              <a:gd name="connsiteX5879" fmla="*/ 5332896 w 13442696"/>
              <a:gd name="connsiteY5879" fmla="*/ 298629 h 4702754"/>
              <a:gd name="connsiteX5880" fmla="*/ 5339089 w 13442696"/>
              <a:gd name="connsiteY5880" fmla="*/ 306419 h 4702754"/>
              <a:gd name="connsiteX5881" fmla="*/ 5314314 w 13442696"/>
              <a:gd name="connsiteY5881" fmla="*/ 306419 h 4702754"/>
              <a:gd name="connsiteX5882" fmla="*/ 5314314 w 13442696"/>
              <a:gd name="connsiteY5882" fmla="*/ 301226 h 4702754"/>
              <a:gd name="connsiteX5883" fmla="*/ 5254440 w 13442696"/>
              <a:gd name="connsiteY5883" fmla="*/ 314210 h 4702754"/>
              <a:gd name="connsiteX5884" fmla="*/ 5254440 w 13442696"/>
              <a:gd name="connsiteY5884" fmla="*/ 319403 h 4702754"/>
              <a:gd name="connsiteX5885" fmla="*/ 5310185 w 13442696"/>
              <a:gd name="connsiteY5885" fmla="*/ 324597 h 4702754"/>
              <a:gd name="connsiteX5886" fmla="*/ 5250311 w 13442696"/>
              <a:gd name="connsiteY5886" fmla="*/ 332387 h 4702754"/>
              <a:gd name="connsiteX5887" fmla="*/ 5266828 w 13442696"/>
              <a:gd name="connsiteY5887" fmla="*/ 342774 h 4702754"/>
              <a:gd name="connsiteX5888" fmla="*/ 5268893 w 13442696"/>
              <a:gd name="connsiteY5888" fmla="*/ 342774 h 4702754"/>
              <a:gd name="connsiteX5889" fmla="*/ 5285410 w 13442696"/>
              <a:gd name="connsiteY5889" fmla="*/ 342774 h 4702754"/>
              <a:gd name="connsiteX5890" fmla="*/ 5258570 w 13442696"/>
              <a:gd name="connsiteY5890" fmla="*/ 345371 h 4702754"/>
              <a:gd name="connsiteX5891" fmla="*/ 5242053 w 13442696"/>
              <a:gd name="connsiteY5891" fmla="*/ 345371 h 4702754"/>
              <a:gd name="connsiteX5892" fmla="*/ 5254440 w 13442696"/>
              <a:gd name="connsiteY5892" fmla="*/ 340177 h 4702754"/>
              <a:gd name="connsiteX5893" fmla="*/ 5217277 w 13442696"/>
              <a:gd name="connsiteY5893" fmla="*/ 332387 h 4702754"/>
              <a:gd name="connsiteX5894" fmla="*/ 5217277 w 13442696"/>
              <a:gd name="connsiteY5894" fmla="*/ 342774 h 4702754"/>
              <a:gd name="connsiteX5895" fmla="*/ 5217277 w 13442696"/>
              <a:gd name="connsiteY5895" fmla="*/ 353161 h 4702754"/>
              <a:gd name="connsiteX5896" fmla="*/ 5196632 w 13442696"/>
              <a:gd name="connsiteY5896" fmla="*/ 347968 h 4702754"/>
              <a:gd name="connsiteX5897" fmla="*/ 5192502 w 13442696"/>
              <a:gd name="connsiteY5897" fmla="*/ 342774 h 4702754"/>
              <a:gd name="connsiteX5898" fmla="*/ 5105788 w 13442696"/>
              <a:gd name="connsiteY5898" fmla="*/ 342774 h 4702754"/>
              <a:gd name="connsiteX5899" fmla="*/ 5114047 w 13442696"/>
              <a:gd name="connsiteY5899" fmla="*/ 363548 h 4702754"/>
              <a:gd name="connsiteX5900" fmla="*/ 5093401 w 13442696"/>
              <a:gd name="connsiteY5900" fmla="*/ 366145 h 4702754"/>
              <a:gd name="connsiteX5901" fmla="*/ 5093401 w 13442696"/>
              <a:gd name="connsiteY5901" fmla="*/ 371338 h 4702754"/>
              <a:gd name="connsiteX5902" fmla="*/ 5103724 w 13442696"/>
              <a:gd name="connsiteY5902" fmla="*/ 376532 h 4702754"/>
              <a:gd name="connsiteX5903" fmla="*/ 5105788 w 13442696"/>
              <a:gd name="connsiteY5903" fmla="*/ 376532 h 4702754"/>
              <a:gd name="connsiteX5904" fmla="*/ 5107853 w 13442696"/>
              <a:gd name="connsiteY5904" fmla="*/ 379129 h 4702754"/>
              <a:gd name="connsiteX5905" fmla="*/ 5173921 w 13442696"/>
              <a:gd name="connsiteY5905" fmla="*/ 353161 h 4702754"/>
              <a:gd name="connsiteX5906" fmla="*/ 5184243 w 13442696"/>
              <a:gd name="connsiteY5906" fmla="*/ 353161 h 4702754"/>
              <a:gd name="connsiteX5907" fmla="*/ 5173921 w 13442696"/>
              <a:gd name="connsiteY5907" fmla="*/ 363548 h 4702754"/>
              <a:gd name="connsiteX5908" fmla="*/ 5198696 w 13442696"/>
              <a:gd name="connsiteY5908" fmla="*/ 368742 h 4702754"/>
              <a:gd name="connsiteX5909" fmla="*/ 5221407 w 13442696"/>
              <a:gd name="connsiteY5909" fmla="*/ 366145 h 4702754"/>
              <a:gd name="connsiteX5910" fmla="*/ 5237924 w 13442696"/>
              <a:gd name="connsiteY5910" fmla="*/ 358355 h 4702754"/>
              <a:gd name="connsiteX5911" fmla="*/ 5254440 w 13442696"/>
              <a:gd name="connsiteY5911" fmla="*/ 363548 h 4702754"/>
              <a:gd name="connsiteX5912" fmla="*/ 5287474 w 13442696"/>
              <a:gd name="connsiteY5912" fmla="*/ 360951 h 4702754"/>
              <a:gd name="connsiteX5913" fmla="*/ 5293668 w 13442696"/>
              <a:gd name="connsiteY5913" fmla="*/ 353161 h 4702754"/>
              <a:gd name="connsiteX5914" fmla="*/ 5339089 w 13442696"/>
              <a:gd name="connsiteY5914" fmla="*/ 353161 h 4702754"/>
              <a:gd name="connsiteX5915" fmla="*/ 5411351 w 13442696"/>
              <a:gd name="connsiteY5915" fmla="*/ 334984 h 4702754"/>
              <a:gd name="connsiteX5916" fmla="*/ 5421674 w 13442696"/>
              <a:gd name="connsiteY5916" fmla="*/ 319403 h 4702754"/>
              <a:gd name="connsiteX5917" fmla="*/ 5462966 w 13442696"/>
              <a:gd name="connsiteY5917" fmla="*/ 327193 h 4702754"/>
              <a:gd name="connsiteX5918" fmla="*/ 5498065 w 13442696"/>
              <a:gd name="connsiteY5918" fmla="*/ 316806 h 4702754"/>
              <a:gd name="connsiteX5919" fmla="*/ 5498065 w 13442696"/>
              <a:gd name="connsiteY5919" fmla="*/ 319403 h 4702754"/>
              <a:gd name="connsiteX5920" fmla="*/ 5506324 w 13442696"/>
              <a:gd name="connsiteY5920" fmla="*/ 314210 h 4702754"/>
              <a:gd name="connsiteX5921" fmla="*/ 5498065 w 13442696"/>
              <a:gd name="connsiteY5921" fmla="*/ 298629 h 4702754"/>
              <a:gd name="connsiteX5922" fmla="*/ 5514582 w 13442696"/>
              <a:gd name="connsiteY5922" fmla="*/ 296032 h 4702754"/>
              <a:gd name="connsiteX5923" fmla="*/ 5526969 w 13442696"/>
              <a:gd name="connsiteY5923" fmla="*/ 296032 h 4702754"/>
              <a:gd name="connsiteX5924" fmla="*/ 5514582 w 13442696"/>
              <a:gd name="connsiteY5924" fmla="*/ 303823 h 4702754"/>
              <a:gd name="connsiteX5925" fmla="*/ 5566197 w 13442696"/>
              <a:gd name="connsiteY5925" fmla="*/ 314210 h 4702754"/>
              <a:gd name="connsiteX5926" fmla="*/ 5572391 w 13442696"/>
              <a:gd name="connsiteY5926" fmla="*/ 319403 h 4702754"/>
              <a:gd name="connsiteX5927" fmla="*/ 5603360 w 13442696"/>
              <a:gd name="connsiteY5927" fmla="*/ 316806 h 4702754"/>
              <a:gd name="connsiteX5928" fmla="*/ 5642588 w 13442696"/>
              <a:gd name="connsiteY5928" fmla="*/ 296032 h 4702754"/>
              <a:gd name="connsiteX5929" fmla="*/ 5654976 w 13442696"/>
              <a:gd name="connsiteY5929" fmla="*/ 298629 h 4702754"/>
              <a:gd name="connsiteX5930" fmla="*/ 5671492 w 13442696"/>
              <a:gd name="connsiteY5930" fmla="*/ 288242 h 4702754"/>
              <a:gd name="connsiteX5931" fmla="*/ 5706591 w 13442696"/>
              <a:gd name="connsiteY5931" fmla="*/ 298629 h 4702754"/>
              <a:gd name="connsiteX5932" fmla="*/ 5727237 w 13442696"/>
              <a:gd name="connsiteY5932" fmla="*/ 298629 h 4702754"/>
              <a:gd name="connsiteX5933" fmla="*/ 5758206 w 13442696"/>
              <a:gd name="connsiteY5933" fmla="*/ 280452 h 4702754"/>
              <a:gd name="connsiteX5934" fmla="*/ 5758206 w 13442696"/>
              <a:gd name="connsiteY5934" fmla="*/ 275258 h 4702754"/>
              <a:gd name="connsiteX5935" fmla="*/ 5782981 w 13442696"/>
              <a:gd name="connsiteY5935" fmla="*/ 272661 h 4702754"/>
              <a:gd name="connsiteX5936" fmla="*/ 5785046 w 13442696"/>
              <a:gd name="connsiteY5936" fmla="*/ 272661 h 4702754"/>
              <a:gd name="connsiteX5937" fmla="*/ 5772658 w 13442696"/>
              <a:gd name="connsiteY5937" fmla="*/ 259677 h 4702754"/>
              <a:gd name="connsiteX5938" fmla="*/ 5799498 w 13442696"/>
              <a:gd name="connsiteY5938" fmla="*/ 259677 h 4702754"/>
              <a:gd name="connsiteX5939" fmla="*/ 5836661 w 13442696"/>
              <a:gd name="connsiteY5939" fmla="*/ 241500 h 4702754"/>
              <a:gd name="connsiteX5940" fmla="*/ 5871760 w 13442696"/>
              <a:gd name="connsiteY5940" fmla="*/ 236306 h 4702754"/>
              <a:gd name="connsiteX5941" fmla="*/ 5892406 w 13442696"/>
              <a:gd name="connsiteY5941" fmla="*/ 218129 h 4702754"/>
              <a:gd name="connsiteX5942" fmla="*/ 5908923 w 13442696"/>
              <a:gd name="connsiteY5942" fmla="*/ 215532 h 4702754"/>
              <a:gd name="connsiteX5943" fmla="*/ 5908923 w 13442696"/>
              <a:gd name="connsiteY5943" fmla="*/ 225919 h 4702754"/>
              <a:gd name="connsiteX5944" fmla="*/ 5892406 w 13442696"/>
              <a:gd name="connsiteY5944" fmla="*/ 233710 h 4702754"/>
              <a:gd name="connsiteX5945" fmla="*/ 5921310 w 13442696"/>
              <a:gd name="connsiteY5945" fmla="*/ 244097 h 4702754"/>
              <a:gd name="connsiteX5946" fmla="*/ 5956409 w 13442696"/>
              <a:gd name="connsiteY5946" fmla="*/ 233710 h 4702754"/>
              <a:gd name="connsiteX5947" fmla="*/ 5952280 w 13442696"/>
              <a:gd name="connsiteY5947" fmla="*/ 241500 h 4702754"/>
              <a:gd name="connsiteX5948" fmla="*/ 5983249 w 13442696"/>
              <a:gd name="connsiteY5948" fmla="*/ 259677 h 4702754"/>
              <a:gd name="connsiteX5949" fmla="*/ 6012153 w 13442696"/>
              <a:gd name="connsiteY5949" fmla="*/ 272661 h 4702754"/>
              <a:gd name="connsiteX5950" fmla="*/ 6020412 w 13442696"/>
              <a:gd name="connsiteY5950" fmla="*/ 264871 h 4702754"/>
              <a:gd name="connsiteX5951" fmla="*/ 6032800 w 13442696"/>
              <a:gd name="connsiteY5951" fmla="*/ 275258 h 4702754"/>
              <a:gd name="connsiteX5952" fmla="*/ 6055510 w 13442696"/>
              <a:gd name="connsiteY5952" fmla="*/ 259677 h 4702754"/>
              <a:gd name="connsiteX5953" fmla="*/ 6055510 w 13442696"/>
              <a:gd name="connsiteY5953" fmla="*/ 244097 h 4702754"/>
              <a:gd name="connsiteX5954" fmla="*/ 6028670 w 13442696"/>
              <a:gd name="connsiteY5954" fmla="*/ 244097 h 4702754"/>
              <a:gd name="connsiteX5955" fmla="*/ 6041058 w 13442696"/>
              <a:gd name="connsiteY5955" fmla="*/ 236306 h 4702754"/>
              <a:gd name="connsiteX5956" fmla="*/ 5991507 w 13442696"/>
              <a:gd name="connsiteY5956" fmla="*/ 231113 h 4702754"/>
              <a:gd name="connsiteX5957" fmla="*/ 5983249 w 13442696"/>
              <a:gd name="connsiteY5957" fmla="*/ 225919 h 4702754"/>
              <a:gd name="connsiteX5958" fmla="*/ 5983249 w 13442696"/>
              <a:gd name="connsiteY5958" fmla="*/ 218129 h 4702754"/>
              <a:gd name="connsiteX5959" fmla="*/ 6016283 w 13442696"/>
              <a:gd name="connsiteY5959" fmla="*/ 207742 h 4702754"/>
              <a:gd name="connsiteX5960" fmla="*/ 6032800 w 13442696"/>
              <a:gd name="connsiteY5960" fmla="*/ 194758 h 4702754"/>
              <a:gd name="connsiteX5961" fmla="*/ 6045187 w 13442696"/>
              <a:gd name="connsiteY5961" fmla="*/ 192161 h 4702754"/>
              <a:gd name="connsiteX5962" fmla="*/ 6164935 w 13442696"/>
              <a:gd name="connsiteY5962" fmla="*/ 140226 h 4702754"/>
              <a:gd name="connsiteX5963" fmla="*/ 6241325 w 13442696"/>
              <a:gd name="connsiteY5963" fmla="*/ 109065 h 4702754"/>
              <a:gd name="connsiteX5964" fmla="*/ 6245455 w 13442696"/>
              <a:gd name="connsiteY5964" fmla="*/ 111661 h 4702754"/>
              <a:gd name="connsiteX5965" fmla="*/ 6224809 w 13442696"/>
              <a:gd name="connsiteY5965" fmla="*/ 127242 h 4702754"/>
              <a:gd name="connsiteX5966" fmla="*/ 6214486 w 13442696"/>
              <a:gd name="connsiteY5966" fmla="*/ 129839 h 4702754"/>
              <a:gd name="connsiteX5967" fmla="*/ 6245455 w 13442696"/>
              <a:gd name="connsiteY5967" fmla="*/ 129839 h 4702754"/>
              <a:gd name="connsiteX5968" fmla="*/ 6261972 w 13442696"/>
              <a:gd name="connsiteY5968" fmla="*/ 132436 h 4702754"/>
              <a:gd name="connsiteX5969" fmla="*/ 6261972 w 13442696"/>
              <a:gd name="connsiteY5969" fmla="*/ 122048 h 4702754"/>
              <a:gd name="connsiteX5970" fmla="*/ 6305328 w 13442696"/>
              <a:gd name="connsiteY5970" fmla="*/ 122048 h 4702754"/>
              <a:gd name="connsiteX5971" fmla="*/ 6301199 w 13442696"/>
              <a:gd name="connsiteY5971" fmla="*/ 116855 h 4702754"/>
              <a:gd name="connsiteX5972" fmla="*/ 6288812 w 13442696"/>
              <a:gd name="connsiteY5972" fmla="*/ 109065 h 4702754"/>
              <a:gd name="connsiteX5973" fmla="*/ 6356944 w 13442696"/>
              <a:gd name="connsiteY5973" fmla="*/ 88290 h 4702754"/>
              <a:gd name="connsiteX5974" fmla="*/ 6356944 w 13442696"/>
              <a:gd name="connsiteY5974" fmla="*/ 75306 h 4702754"/>
              <a:gd name="connsiteX5975" fmla="*/ 6398236 w 13442696"/>
              <a:gd name="connsiteY5975" fmla="*/ 64919 h 4702754"/>
              <a:gd name="connsiteX5976" fmla="*/ 6402365 w 13442696"/>
              <a:gd name="connsiteY5976" fmla="*/ 57129 h 4702754"/>
              <a:gd name="connsiteX5977" fmla="*/ 6513854 w 13442696"/>
              <a:gd name="connsiteY5977" fmla="*/ 20774 h 4702754"/>
              <a:gd name="connsiteX5978" fmla="*/ 6517984 w 13442696"/>
              <a:gd name="connsiteY5978" fmla="*/ 23371 h 4702754"/>
              <a:gd name="connsiteX5979" fmla="*/ 6590245 w 13442696"/>
              <a:gd name="connsiteY5979" fmla="*/ 0 h 470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</a:cxnLst>
            <a:rect l="l" t="t" r="r" b="b"/>
            <a:pathLst>
              <a:path w="13442696" h="4702754">
                <a:moveTo>
                  <a:pt x="2174038" y="3949690"/>
                </a:moveTo>
                <a:lnTo>
                  <a:pt x="2174991" y="3950290"/>
                </a:lnTo>
                <a:lnTo>
                  <a:pt x="2174038" y="3950664"/>
                </a:lnTo>
                <a:cubicBezTo>
                  <a:pt x="2169908" y="3952287"/>
                  <a:pt x="2169908" y="3952287"/>
                  <a:pt x="2169908" y="3952287"/>
                </a:cubicBezTo>
                <a:lnTo>
                  <a:pt x="2169145" y="3952174"/>
                </a:lnTo>
                <a:close/>
                <a:moveTo>
                  <a:pt x="2137953" y="3947559"/>
                </a:moveTo>
                <a:lnTo>
                  <a:pt x="2139197" y="3947743"/>
                </a:lnTo>
                <a:lnTo>
                  <a:pt x="2169145" y="3952174"/>
                </a:lnTo>
                <a:lnTo>
                  <a:pt x="2159972" y="3956831"/>
                </a:lnTo>
                <a:cubicBezTo>
                  <a:pt x="2151456" y="3955858"/>
                  <a:pt x="2153391" y="3937356"/>
                  <a:pt x="2110035" y="3962674"/>
                </a:cubicBezTo>
                <a:cubicBezTo>
                  <a:pt x="2110035" y="3962674"/>
                  <a:pt x="2110035" y="3962674"/>
                  <a:pt x="2105905" y="3962674"/>
                </a:cubicBezTo>
                <a:cubicBezTo>
                  <a:pt x="2105905" y="3962674"/>
                  <a:pt x="2105905" y="3962674"/>
                  <a:pt x="2110035" y="3960727"/>
                </a:cubicBezTo>
                <a:close/>
                <a:moveTo>
                  <a:pt x="2134810" y="3947094"/>
                </a:moveTo>
                <a:cubicBezTo>
                  <a:pt x="2138939" y="3947094"/>
                  <a:pt x="2138939" y="3947094"/>
                  <a:pt x="2138939" y="3947094"/>
                </a:cubicBezTo>
                <a:lnTo>
                  <a:pt x="2137953" y="3947559"/>
                </a:lnTo>
                <a:close/>
                <a:moveTo>
                  <a:pt x="2347465" y="3744545"/>
                </a:moveTo>
                <a:lnTo>
                  <a:pt x="2346901" y="3744866"/>
                </a:lnTo>
                <a:lnTo>
                  <a:pt x="2341271" y="3747142"/>
                </a:lnTo>
                <a:cubicBezTo>
                  <a:pt x="2343336" y="3747142"/>
                  <a:pt x="2347465" y="3744545"/>
                  <a:pt x="2347465" y="3744545"/>
                </a:cubicBezTo>
                <a:close/>
                <a:moveTo>
                  <a:pt x="2122422" y="3445917"/>
                </a:moveTo>
                <a:lnTo>
                  <a:pt x="2122603" y="3446011"/>
                </a:lnTo>
                <a:lnTo>
                  <a:pt x="2121648" y="3446566"/>
                </a:lnTo>
                <a:cubicBezTo>
                  <a:pt x="2118293" y="3448513"/>
                  <a:pt x="2118293" y="3448513"/>
                  <a:pt x="2118293" y="3448513"/>
                </a:cubicBezTo>
                <a:cubicBezTo>
                  <a:pt x="2122422" y="3445917"/>
                  <a:pt x="2122422" y="3445917"/>
                  <a:pt x="2122422" y="3445917"/>
                </a:cubicBezTo>
                <a:close/>
                <a:moveTo>
                  <a:pt x="123877" y="2825288"/>
                </a:moveTo>
                <a:cubicBezTo>
                  <a:pt x="128006" y="2825288"/>
                  <a:pt x="134200" y="2825288"/>
                  <a:pt x="140393" y="2825288"/>
                </a:cubicBezTo>
                <a:cubicBezTo>
                  <a:pt x="138329" y="2825288"/>
                  <a:pt x="134200" y="2827885"/>
                  <a:pt x="130070" y="2830482"/>
                </a:cubicBezTo>
                <a:cubicBezTo>
                  <a:pt x="130070" y="2827885"/>
                  <a:pt x="125941" y="2825288"/>
                  <a:pt x="123877" y="2825288"/>
                </a:cubicBezTo>
                <a:close/>
                <a:moveTo>
                  <a:pt x="10569627" y="2539172"/>
                </a:moveTo>
                <a:lnTo>
                  <a:pt x="10567109" y="2539603"/>
                </a:lnTo>
                <a:cubicBezTo>
                  <a:pt x="10558625" y="2541023"/>
                  <a:pt x="10559593" y="2540779"/>
                  <a:pt x="10564367" y="2539968"/>
                </a:cubicBezTo>
                <a:close/>
                <a:moveTo>
                  <a:pt x="302724" y="2531204"/>
                </a:moveTo>
                <a:cubicBezTo>
                  <a:pt x="304530" y="2530555"/>
                  <a:pt x="306595" y="2530555"/>
                  <a:pt x="307627" y="2531853"/>
                </a:cubicBezTo>
                <a:cubicBezTo>
                  <a:pt x="309692" y="2531853"/>
                  <a:pt x="309692" y="2534450"/>
                  <a:pt x="311756" y="2537046"/>
                </a:cubicBezTo>
                <a:cubicBezTo>
                  <a:pt x="311756" y="2537046"/>
                  <a:pt x="311756" y="2537046"/>
                  <a:pt x="305562" y="2565611"/>
                </a:cubicBezTo>
                <a:cubicBezTo>
                  <a:pt x="299369" y="2565611"/>
                  <a:pt x="291110" y="2565611"/>
                  <a:pt x="282852" y="2565611"/>
                </a:cubicBezTo>
                <a:cubicBezTo>
                  <a:pt x="284916" y="2563014"/>
                  <a:pt x="324144" y="2560417"/>
                  <a:pt x="282852" y="2550030"/>
                </a:cubicBezTo>
                <a:cubicBezTo>
                  <a:pt x="282852" y="2550030"/>
                  <a:pt x="282852" y="2550030"/>
                  <a:pt x="268400" y="2550030"/>
                </a:cubicBezTo>
                <a:cubicBezTo>
                  <a:pt x="268400" y="2550030"/>
                  <a:pt x="268400" y="2550030"/>
                  <a:pt x="299369" y="2534450"/>
                </a:cubicBezTo>
                <a:cubicBezTo>
                  <a:pt x="299369" y="2533151"/>
                  <a:pt x="300917" y="2531853"/>
                  <a:pt x="302724" y="2531204"/>
                </a:cubicBezTo>
                <a:close/>
                <a:moveTo>
                  <a:pt x="11431763" y="2399418"/>
                </a:moveTo>
                <a:cubicBezTo>
                  <a:pt x="11431763" y="2399418"/>
                  <a:pt x="11431763" y="2399418"/>
                  <a:pt x="11434860" y="2399418"/>
                </a:cubicBezTo>
                <a:lnTo>
                  <a:pt x="11448280" y="2399418"/>
                </a:lnTo>
                <a:cubicBezTo>
                  <a:pt x="11448280" y="2399418"/>
                  <a:pt x="11448280" y="2399418"/>
                  <a:pt x="11431763" y="2407208"/>
                </a:cubicBezTo>
                <a:cubicBezTo>
                  <a:pt x="11431763" y="2407208"/>
                  <a:pt x="11431763" y="2407208"/>
                  <a:pt x="11431763" y="2399418"/>
                </a:cubicBezTo>
                <a:close/>
                <a:moveTo>
                  <a:pt x="12476310" y="2099120"/>
                </a:moveTo>
                <a:lnTo>
                  <a:pt x="12476199" y="2099815"/>
                </a:lnTo>
                <a:cubicBezTo>
                  <a:pt x="12475941" y="2101438"/>
                  <a:pt x="12475425" y="2104684"/>
                  <a:pt x="12474392" y="2111176"/>
                </a:cubicBezTo>
                <a:cubicBezTo>
                  <a:pt x="12474392" y="2111176"/>
                  <a:pt x="12474392" y="2111176"/>
                  <a:pt x="12464069" y="2111176"/>
                </a:cubicBezTo>
                <a:cubicBezTo>
                  <a:pt x="12464069" y="2111176"/>
                  <a:pt x="12464069" y="2111176"/>
                  <a:pt x="12459940" y="2105982"/>
                </a:cubicBezTo>
                <a:cubicBezTo>
                  <a:pt x="12459940" y="2105982"/>
                  <a:pt x="12459940" y="2105982"/>
                  <a:pt x="12466908" y="2103061"/>
                </a:cubicBezTo>
                <a:close/>
                <a:moveTo>
                  <a:pt x="12479554" y="2097759"/>
                </a:moveTo>
                <a:lnTo>
                  <a:pt x="12476310" y="2099120"/>
                </a:lnTo>
                <a:lnTo>
                  <a:pt x="12476457" y="2098192"/>
                </a:lnTo>
                <a:close/>
                <a:moveTo>
                  <a:pt x="677451" y="2066057"/>
                </a:moveTo>
                <a:cubicBezTo>
                  <a:pt x="676161" y="2065732"/>
                  <a:pt x="670999" y="2065732"/>
                  <a:pt x="666870" y="2067031"/>
                </a:cubicBezTo>
                <a:lnTo>
                  <a:pt x="667539" y="2066820"/>
                </a:lnTo>
                <a:close/>
                <a:moveTo>
                  <a:pt x="12497222" y="2046760"/>
                </a:moveTo>
                <a:lnTo>
                  <a:pt x="12494038" y="2048326"/>
                </a:lnTo>
                <a:cubicBezTo>
                  <a:pt x="12488070" y="2050963"/>
                  <a:pt x="12483683" y="2052749"/>
                  <a:pt x="12486780" y="2051450"/>
                </a:cubicBezTo>
                <a:close/>
                <a:moveTo>
                  <a:pt x="255638" y="1919933"/>
                </a:moveTo>
                <a:lnTo>
                  <a:pt x="256012" y="1919989"/>
                </a:lnTo>
                <a:lnTo>
                  <a:pt x="255359" y="1919972"/>
                </a:lnTo>
                <a:close/>
                <a:moveTo>
                  <a:pt x="244979" y="1919705"/>
                </a:moveTo>
                <a:lnTo>
                  <a:pt x="255359" y="1919972"/>
                </a:lnTo>
                <a:lnTo>
                  <a:pt x="243624" y="1921612"/>
                </a:lnTo>
                <a:cubicBezTo>
                  <a:pt x="240011" y="1920313"/>
                  <a:pt x="241689" y="1919826"/>
                  <a:pt x="244979" y="1919705"/>
                </a:cubicBezTo>
                <a:close/>
                <a:moveTo>
                  <a:pt x="12484715" y="1893047"/>
                </a:moveTo>
                <a:cubicBezTo>
                  <a:pt x="12488845" y="1890450"/>
                  <a:pt x="12490909" y="1890450"/>
                  <a:pt x="12486780" y="1893047"/>
                </a:cubicBezTo>
                <a:cubicBezTo>
                  <a:pt x="12486780" y="1893047"/>
                  <a:pt x="12486780" y="1893047"/>
                  <a:pt x="12488845" y="1895644"/>
                </a:cubicBezTo>
                <a:cubicBezTo>
                  <a:pt x="12488845" y="1895644"/>
                  <a:pt x="12488845" y="1895644"/>
                  <a:pt x="12484715" y="1893047"/>
                </a:cubicBezTo>
                <a:close/>
                <a:moveTo>
                  <a:pt x="9747038" y="1077661"/>
                </a:moveTo>
                <a:cubicBezTo>
                  <a:pt x="9747038" y="1077661"/>
                  <a:pt x="9747038" y="1077661"/>
                  <a:pt x="9778008" y="1088048"/>
                </a:cubicBezTo>
                <a:cubicBezTo>
                  <a:pt x="9780072" y="1082854"/>
                  <a:pt x="9788331" y="1085451"/>
                  <a:pt x="9796589" y="1088048"/>
                </a:cubicBezTo>
                <a:cubicBezTo>
                  <a:pt x="9796589" y="1088048"/>
                  <a:pt x="9796589" y="1088048"/>
                  <a:pt x="9759426" y="1095838"/>
                </a:cubicBezTo>
                <a:cubicBezTo>
                  <a:pt x="9759426" y="1095838"/>
                  <a:pt x="9759426" y="1095838"/>
                  <a:pt x="9738780" y="1095838"/>
                </a:cubicBezTo>
                <a:cubicBezTo>
                  <a:pt x="9738780" y="1095838"/>
                  <a:pt x="9738780" y="1095838"/>
                  <a:pt x="9747038" y="1082854"/>
                </a:cubicBezTo>
                <a:cubicBezTo>
                  <a:pt x="9747038" y="1082854"/>
                  <a:pt x="9747038" y="1082854"/>
                  <a:pt x="9747038" y="1077661"/>
                </a:cubicBezTo>
                <a:close/>
                <a:moveTo>
                  <a:pt x="8023087" y="797209"/>
                </a:moveTo>
                <a:cubicBezTo>
                  <a:pt x="8023087" y="797209"/>
                  <a:pt x="8023087" y="797209"/>
                  <a:pt x="8025151" y="797209"/>
                </a:cubicBezTo>
                <a:cubicBezTo>
                  <a:pt x="8025151" y="799806"/>
                  <a:pt x="8027216" y="799806"/>
                  <a:pt x="8031345" y="802403"/>
                </a:cubicBezTo>
                <a:lnTo>
                  <a:pt x="8023087" y="802403"/>
                </a:lnTo>
                <a:cubicBezTo>
                  <a:pt x="8023087" y="802403"/>
                  <a:pt x="8023087" y="802403"/>
                  <a:pt x="8023087" y="797209"/>
                </a:cubicBezTo>
                <a:close/>
                <a:moveTo>
                  <a:pt x="9288694" y="768645"/>
                </a:moveTo>
                <a:lnTo>
                  <a:pt x="9288694" y="768645"/>
                </a:lnTo>
                <a:lnTo>
                  <a:pt x="9288694" y="768645"/>
                </a:lnTo>
                <a:close/>
                <a:moveTo>
                  <a:pt x="9292823" y="763451"/>
                </a:moveTo>
                <a:cubicBezTo>
                  <a:pt x="9292823" y="763451"/>
                  <a:pt x="9292823" y="763451"/>
                  <a:pt x="9292823" y="768645"/>
                </a:cubicBezTo>
                <a:lnTo>
                  <a:pt x="9288694" y="768645"/>
                </a:lnTo>
                <a:close/>
                <a:moveTo>
                  <a:pt x="6410971" y="173851"/>
                </a:moveTo>
                <a:lnTo>
                  <a:pt x="6408560" y="176581"/>
                </a:lnTo>
                <a:cubicBezTo>
                  <a:pt x="6408560" y="173984"/>
                  <a:pt x="6410624" y="173984"/>
                  <a:pt x="6410624" y="173984"/>
                </a:cubicBezTo>
                <a:close/>
                <a:moveTo>
                  <a:pt x="5114047" y="54532"/>
                </a:moveTo>
                <a:lnTo>
                  <a:pt x="5112797" y="55318"/>
                </a:lnTo>
                <a:lnTo>
                  <a:pt x="5113015" y="55181"/>
                </a:lnTo>
                <a:cubicBezTo>
                  <a:pt x="5114047" y="54532"/>
                  <a:pt x="5114047" y="54532"/>
                  <a:pt x="5114047" y="54532"/>
                </a:cubicBezTo>
                <a:close/>
                <a:moveTo>
                  <a:pt x="6590245" y="0"/>
                </a:moveTo>
                <a:cubicBezTo>
                  <a:pt x="6590245" y="0"/>
                  <a:pt x="6590245" y="0"/>
                  <a:pt x="6586116" y="23371"/>
                </a:cubicBezTo>
                <a:cubicBezTo>
                  <a:pt x="6586116" y="23371"/>
                  <a:pt x="6586116" y="23371"/>
                  <a:pt x="6610891" y="38952"/>
                </a:cubicBezTo>
                <a:cubicBezTo>
                  <a:pt x="6610891" y="38952"/>
                  <a:pt x="6610891" y="38952"/>
                  <a:pt x="6577857" y="41548"/>
                </a:cubicBezTo>
                <a:cubicBezTo>
                  <a:pt x="6577857" y="41548"/>
                  <a:pt x="6577857" y="41548"/>
                  <a:pt x="6569599" y="46742"/>
                </a:cubicBezTo>
                <a:cubicBezTo>
                  <a:pt x="6569599" y="46742"/>
                  <a:pt x="6569599" y="46742"/>
                  <a:pt x="6559276" y="41548"/>
                </a:cubicBezTo>
                <a:cubicBezTo>
                  <a:pt x="6559276" y="41548"/>
                  <a:pt x="6559276" y="41548"/>
                  <a:pt x="6522113" y="59726"/>
                </a:cubicBezTo>
                <a:cubicBezTo>
                  <a:pt x="6522113" y="62323"/>
                  <a:pt x="6522113" y="62323"/>
                  <a:pt x="6522113" y="62323"/>
                </a:cubicBezTo>
                <a:cubicBezTo>
                  <a:pt x="6517984" y="62323"/>
                  <a:pt x="6509725" y="62323"/>
                  <a:pt x="6501467" y="64919"/>
                </a:cubicBezTo>
                <a:cubicBezTo>
                  <a:pt x="6501467" y="64919"/>
                  <a:pt x="6501467" y="64919"/>
                  <a:pt x="6544824" y="72710"/>
                </a:cubicBezTo>
                <a:cubicBezTo>
                  <a:pt x="6544824" y="72710"/>
                  <a:pt x="6544824" y="72710"/>
                  <a:pt x="6513854" y="80500"/>
                </a:cubicBezTo>
                <a:cubicBezTo>
                  <a:pt x="6515919" y="80500"/>
                  <a:pt x="6515919" y="80500"/>
                  <a:pt x="6511790" y="80500"/>
                </a:cubicBezTo>
                <a:cubicBezTo>
                  <a:pt x="6511790" y="80500"/>
                  <a:pt x="6511790" y="80500"/>
                  <a:pt x="6480821" y="88290"/>
                </a:cubicBezTo>
                <a:cubicBezTo>
                  <a:pt x="6480821" y="88290"/>
                  <a:pt x="6480821" y="88290"/>
                  <a:pt x="6495273" y="77903"/>
                </a:cubicBezTo>
                <a:cubicBezTo>
                  <a:pt x="6489079" y="75306"/>
                  <a:pt x="6480821" y="72710"/>
                  <a:pt x="6470498" y="70113"/>
                </a:cubicBezTo>
                <a:cubicBezTo>
                  <a:pt x="6470498" y="70113"/>
                  <a:pt x="6470498" y="70113"/>
                  <a:pt x="6458110" y="83097"/>
                </a:cubicBezTo>
                <a:cubicBezTo>
                  <a:pt x="6449851" y="80500"/>
                  <a:pt x="6456045" y="101274"/>
                  <a:pt x="6441593" y="77903"/>
                </a:cubicBezTo>
                <a:cubicBezTo>
                  <a:pt x="6441593" y="77903"/>
                  <a:pt x="6441593" y="77903"/>
                  <a:pt x="6431270" y="83097"/>
                </a:cubicBezTo>
                <a:cubicBezTo>
                  <a:pt x="6431270" y="83097"/>
                  <a:pt x="6431270" y="83097"/>
                  <a:pt x="6458110" y="96081"/>
                </a:cubicBezTo>
                <a:cubicBezTo>
                  <a:pt x="6458110" y="96081"/>
                  <a:pt x="6458110" y="96081"/>
                  <a:pt x="6429205" y="111661"/>
                </a:cubicBezTo>
                <a:cubicBezTo>
                  <a:pt x="6429205" y="111661"/>
                  <a:pt x="6429205" y="111661"/>
                  <a:pt x="6480821" y="122048"/>
                </a:cubicBezTo>
                <a:cubicBezTo>
                  <a:pt x="6480821" y="122048"/>
                  <a:pt x="6480821" y="122048"/>
                  <a:pt x="6493208" y="122048"/>
                </a:cubicBezTo>
                <a:cubicBezTo>
                  <a:pt x="6501467" y="124645"/>
                  <a:pt x="6466368" y="142823"/>
                  <a:pt x="6503531" y="132436"/>
                </a:cubicBezTo>
                <a:cubicBezTo>
                  <a:pt x="6497338" y="135032"/>
                  <a:pt x="6497338" y="140226"/>
                  <a:pt x="6513854" y="148016"/>
                </a:cubicBezTo>
                <a:cubicBezTo>
                  <a:pt x="6505596" y="148016"/>
                  <a:pt x="6480821" y="150613"/>
                  <a:pt x="6513854" y="166194"/>
                </a:cubicBezTo>
                <a:cubicBezTo>
                  <a:pt x="6513854" y="166194"/>
                  <a:pt x="6513854" y="166194"/>
                  <a:pt x="6513854" y="171387"/>
                </a:cubicBezTo>
                <a:cubicBezTo>
                  <a:pt x="6513854" y="171387"/>
                  <a:pt x="6513854" y="171387"/>
                  <a:pt x="6505596" y="176581"/>
                </a:cubicBezTo>
                <a:cubicBezTo>
                  <a:pt x="6505596" y="176581"/>
                  <a:pt x="6505596" y="176581"/>
                  <a:pt x="6493208" y="163597"/>
                </a:cubicBezTo>
                <a:cubicBezTo>
                  <a:pt x="6493208" y="163597"/>
                  <a:pt x="6493208" y="163597"/>
                  <a:pt x="6458110" y="155806"/>
                </a:cubicBezTo>
                <a:cubicBezTo>
                  <a:pt x="6458110" y="155806"/>
                  <a:pt x="6458110" y="155806"/>
                  <a:pt x="6452174" y="158079"/>
                </a:cubicBezTo>
                <a:lnTo>
                  <a:pt x="6410971" y="173851"/>
                </a:lnTo>
                <a:lnTo>
                  <a:pt x="6411140" y="173659"/>
                </a:lnTo>
                <a:cubicBezTo>
                  <a:pt x="6413721" y="170738"/>
                  <a:pt x="6418882" y="164895"/>
                  <a:pt x="6429205" y="153210"/>
                </a:cubicBezTo>
                <a:cubicBezTo>
                  <a:pt x="6429205" y="153210"/>
                  <a:pt x="6429205" y="153210"/>
                  <a:pt x="6377590" y="161000"/>
                </a:cubicBezTo>
                <a:cubicBezTo>
                  <a:pt x="6377590" y="161000"/>
                  <a:pt x="6377590" y="161000"/>
                  <a:pt x="6359009" y="176581"/>
                </a:cubicBezTo>
                <a:cubicBezTo>
                  <a:pt x="6348686" y="171387"/>
                  <a:pt x="6344557" y="186968"/>
                  <a:pt x="6334234" y="179177"/>
                </a:cubicBezTo>
                <a:cubicBezTo>
                  <a:pt x="6334234" y="179177"/>
                  <a:pt x="6334234" y="179177"/>
                  <a:pt x="6332168" y="197355"/>
                </a:cubicBezTo>
                <a:cubicBezTo>
                  <a:pt x="6332168" y="197355"/>
                  <a:pt x="6332168" y="197355"/>
                  <a:pt x="6245455" y="215532"/>
                </a:cubicBezTo>
                <a:cubicBezTo>
                  <a:pt x="6245455" y="215532"/>
                  <a:pt x="6245455" y="215532"/>
                  <a:pt x="6220679" y="238903"/>
                </a:cubicBezTo>
                <a:cubicBezTo>
                  <a:pt x="6220679" y="238903"/>
                  <a:pt x="6220679" y="238903"/>
                  <a:pt x="6156676" y="254484"/>
                </a:cubicBezTo>
                <a:cubicBezTo>
                  <a:pt x="6156676" y="254484"/>
                  <a:pt x="6156676" y="254484"/>
                  <a:pt x="6140159" y="275258"/>
                </a:cubicBezTo>
                <a:cubicBezTo>
                  <a:pt x="6140159" y="275258"/>
                  <a:pt x="6140159" y="275258"/>
                  <a:pt x="6105061" y="288242"/>
                </a:cubicBezTo>
                <a:cubicBezTo>
                  <a:pt x="6105061" y="288242"/>
                  <a:pt x="6105061" y="288242"/>
                  <a:pt x="6088545" y="285645"/>
                </a:cubicBezTo>
                <a:cubicBezTo>
                  <a:pt x="6088545" y="285645"/>
                  <a:pt x="6088545" y="285645"/>
                  <a:pt x="6080286" y="288242"/>
                </a:cubicBezTo>
                <a:cubicBezTo>
                  <a:pt x="6080286" y="288242"/>
                  <a:pt x="6080286" y="288242"/>
                  <a:pt x="6067898" y="306419"/>
                </a:cubicBezTo>
                <a:cubicBezTo>
                  <a:pt x="6067898" y="306419"/>
                  <a:pt x="6067898" y="306419"/>
                  <a:pt x="6049316" y="319403"/>
                </a:cubicBezTo>
                <a:cubicBezTo>
                  <a:pt x="6049316" y="319403"/>
                  <a:pt x="6049316" y="319403"/>
                  <a:pt x="6008024" y="319403"/>
                </a:cubicBezTo>
                <a:cubicBezTo>
                  <a:pt x="5993572" y="322000"/>
                  <a:pt x="6003895" y="329790"/>
                  <a:pt x="5977055" y="337580"/>
                </a:cubicBezTo>
                <a:cubicBezTo>
                  <a:pt x="5977055" y="337580"/>
                  <a:pt x="5977055" y="337580"/>
                  <a:pt x="5985313" y="353161"/>
                </a:cubicBezTo>
                <a:cubicBezTo>
                  <a:pt x="5985313" y="353161"/>
                  <a:pt x="5985313" y="353161"/>
                  <a:pt x="5956409" y="360951"/>
                </a:cubicBezTo>
                <a:cubicBezTo>
                  <a:pt x="5956409" y="360951"/>
                  <a:pt x="5956409" y="360951"/>
                  <a:pt x="5900665" y="397306"/>
                </a:cubicBezTo>
                <a:cubicBezTo>
                  <a:pt x="5900665" y="397306"/>
                  <a:pt x="5900665" y="397306"/>
                  <a:pt x="5884147" y="399903"/>
                </a:cubicBezTo>
                <a:cubicBezTo>
                  <a:pt x="5884147" y="399903"/>
                  <a:pt x="5884147" y="399903"/>
                  <a:pt x="5875889" y="415484"/>
                </a:cubicBezTo>
                <a:cubicBezTo>
                  <a:pt x="5880018" y="418080"/>
                  <a:pt x="5884147" y="402500"/>
                  <a:pt x="5888277" y="420677"/>
                </a:cubicBezTo>
                <a:cubicBezTo>
                  <a:pt x="5896535" y="420677"/>
                  <a:pt x="5902729" y="407693"/>
                  <a:pt x="5913052" y="423274"/>
                </a:cubicBezTo>
                <a:cubicBezTo>
                  <a:pt x="5913052" y="423274"/>
                  <a:pt x="5913052" y="423274"/>
                  <a:pt x="5900665" y="428468"/>
                </a:cubicBezTo>
                <a:cubicBezTo>
                  <a:pt x="5913052" y="425871"/>
                  <a:pt x="5917181" y="425871"/>
                  <a:pt x="5871760" y="444048"/>
                </a:cubicBezTo>
                <a:cubicBezTo>
                  <a:pt x="5871760" y="444048"/>
                  <a:pt x="5871760" y="444048"/>
                  <a:pt x="5859372" y="457032"/>
                </a:cubicBezTo>
                <a:cubicBezTo>
                  <a:pt x="5851114" y="457032"/>
                  <a:pt x="5849049" y="457032"/>
                  <a:pt x="5849049" y="454435"/>
                </a:cubicBezTo>
                <a:cubicBezTo>
                  <a:pt x="5840791" y="459629"/>
                  <a:pt x="5828403" y="464822"/>
                  <a:pt x="5811886" y="472613"/>
                </a:cubicBezTo>
                <a:cubicBezTo>
                  <a:pt x="5811886" y="472613"/>
                  <a:pt x="5811886" y="472613"/>
                  <a:pt x="5791240" y="470016"/>
                </a:cubicBezTo>
                <a:cubicBezTo>
                  <a:pt x="5785046" y="467419"/>
                  <a:pt x="5820144" y="470016"/>
                  <a:pt x="5778853" y="467419"/>
                </a:cubicBezTo>
                <a:cubicBezTo>
                  <a:pt x="5778853" y="467419"/>
                  <a:pt x="5778853" y="467419"/>
                  <a:pt x="5764400" y="485596"/>
                </a:cubicBezTo>
                <a:cubicBezTo>
                  <a:pt x="5764400" y="485596"/>
                  <a:pt x="5764400" y="485596"/>
                  <a:pt x="5795369" y="480403"/>
                </a:cubicBezTo>
                <a:cubicBezTo>
                  <a:pt x="5795369" y="480403"/>
                  <a:pt x="5795369" y="480403"/>
                  <a:pt x="5799498" y="485596"/>
                </a:cubicBezTo>
                <a:cubicBezTo>
                  <a:pt x="5799498" y="485596"/>
                  <a:pt x="5799498" y="485596"/>
                  <a:pt x="5807757" y="490790"/>
                </a:cubicBezTo>
                <a:cubicBezTo>
                  <a:pt x="5807757" y="490790"/>
                  <a:pt x="5807757" y="490790"/>
                  <a:pt x="5791240" y="498580"/>
                </a:cubicBezTo>
                <a:cubicBezTo>
                  <a:pt x="5791240" y="498580"/>
                  <a:pt x="5791240" y="498580"/>
                  <a:pt x="5807757" y="503774"/>
                </a:cubicBezTo>
                <a:cubicBezTo>
                  <a:pt x="5807757" y="503774"/>
                  <a:pt x="5807757" y="503774"/>
                  <a:pt x="5799498" y="511564"/>
                </a:cubicBezTo>
                <a:cubicBezTo>
                  <a:pt x="5799498" y="511564"/>
                  <a:pt x="5799498" y="511564"/>
                  <a:pt x="5828403" y="506371"/>
                </a:cubicBezTo>
                <a:cubicBezTo>
                  <a:pt x="5828403" y="506371"/>
                  <a:pt x="5828403" y="506371"/>
                  <a:pt x="5836661" y="503774"/>
                </a:cubicBezTo>
                <a:cubicBezTo>
                  <a:pt x="5836661" y="503774"/>
                  <a:pt x="5836661" y="503774"/>
                  <a:pt x="5842855" y="503774"/>
                </a:cubicBezTo>
                <a:cubicBezTo>
                  <a:pt x="5842855" y="503774"/>
                  <a:pt x="5842855" y="503774"/>
                  <a:pt x="5824274" y="514161"/>
                </a:cubicBezTo>
                <a:cubicBezTo>
                  <a:pt x="5824274" y="514161"/>
                  <a:pt x="5824274" y="514161"/>
                  <a:pt x="5832532" y="519354"/>
                </a:cubicBezTo>
                <a:cubicBezTo>
                  <a:pt x="5832532" y="519354"/>
                  <a:pt x="5832532" y="519354"/>
                  <a:pt x="5811886" y="527145"/>
                </a:cubicBezTo>
                <a:cubicBezTo>
                  <a:pt x="5813951" y="529742"/>
                  <a:pt x="5822209" y="519354"/>
                  <a:pt x="5816016" y="532338"/>
                </a:cubicBezTo>
                <a:cubicBezTo>
                  <a:pt x="5816016" y="532338"/>
                  <a:pt x="5816016" y="532338"/>
                  <a:pt x="5795369" y="521951"/>
                </a:cubicBezTo>
                <a:cubicBezTo>
                  <a:pt x="5795369" y="521951"/>
                  <a:pt x="5795369" y="521951"/>
                  <a:pt x="5795369" y="540129"/>
                </a:cubicBezTo>
                <a:cubicBezTo>
                  <a:pt x="5795369" y="540129"/>
                  <a:pt x="5795369" y="540129"/>
                  <a:pt x="5758206" y="550516"/>
                </a:cubicBezTo>
                <a:cubicBezTo>
                  <a:pt x="5758206" y="550516"/>
                  <a:pt x="5758206" y="550516"/>
                  <a:pt x="5735495" y="547919"/>
                </a:cubicBezTo>
                <a:cubicBezTo>
                  <a:pt x="5735495" y="547919"/>
                  <a:pt x="5735495" y="547919"/>
                  <a:pt x="5696268" y="566096"/>
                </a:cubicBezTo>
                <a:cubicBezTo>
                  <a:pt x="5696268" y="566096"/>
                  <a:pt x="5696268" y="566096"/>
                  <a:pt x="5696268" y="576484"/>
                </a:cubicBezTo>
                <a:cubicBezTo>
                  <a:pt x="5696268" y="576484"/>
                  <a:pt x="5696268" y="576484"/>
                  <a:pt x="5654976" y="581677"/>
                </a:cubicBezTo>
                <a:cubicBezTo>
                  <a:pt x="5654976" y="581677"/>
                  <a:pt x="5654976" y="581677"/>
                  <a:pt x="5642588" y="592064"/>
                </a:cubicBezTo>
                <a:cubicBezTo>
                  <a:pt x="5642588" y="592064"/>
                  <a:pt x="5642588" y="592064"/>
                  <a:pt x="5650846" y="597258"/>
                </a:cubicBezTo>
                <a:cubicBezTo>
                  <a:pt x="5650846" y="597258"/>
                  <a:pt x="5650846" y="597258"/>
                  <a:pt x="5595102" y="620629"/>
                </a:cubicBezTo>
                <a:cubicBezTo>
                  <a:pt x="5595102" y="620629"/>
                  <a:pt x="5595102" y="620629"/>
                  <a:pt x="5566197" y="607645"/>
                </a:cubicBezTo>
                <a:cubicBezTo>
                  <a:pt x="5566197" y="607645"/>
                  <a:pt x="5566197" y="607645"/>
                  <a:pt x="5526969" y="628419"/>
                </a:cubicBezTo>
                <a:cubicBezTo>
                  <a:pt x="5526969" y="628419"/>
                  <a:pt x="5526969" y="628419"/>
                  <a:pt x="5539357" y="636209"/>
                </a:cubicBezTo>
                <a:cubicBezTo>
                  <a:pt x="5539357" y="636209"/>
                  <a:pt x="5539357" y="636209"/>
                  <a:pt x="5549680" y="641403"/>
                </a:cubicBezTo>
                <a:cubicBezTo>
                  <a:pt x="5549680" y="641403"/>
                  <a:pt x="5549680" y="641403"/>
                  <a:pt x="5535228" y="644000"/>
                </a:cubicBezTo>
                <a:cubicBezTo>
                  <a:pt x="5526969" y="641403"/>
                  <a:pt x="5531099" y="638806"/>
                  <a:pt x="5537292" y="636209"/>
                </a:cubicBezTo>
                <a:cubicBezTo>
                  <a:pt x="5533164" y="636209"/>
                  <a:pt x="5526969" y="638806"/>
                  <a:pt x="5518711" y="638806"/>
                </a:cubicBezTo>
                <a:cubicBezTo>
                  <a:pt x="5518711" y="638806"/>
                  <a:pt x="5520776" y="638806"/>
                  <a:pt x="5522840" y="636209"/>
                </a:cubicBezTo>
                <a:cubicBezTo>
                  <a:pt x="5522840" y="636209"/>
                  <a:pt x="5522840" y="636209"/>
                  <a:pt x="5514582" y="633613"/>
                </a:cubicBezTo>
                <a:cubicBezTo>
                  <a:pt x="5514582" y="633613"/>
                  <a:pt x="5514582" y="633613"/>
                  <a:pt x="5498065" y="641403"/>
                </a:cubicBezTo>
                <a:cubicBezTo>
                  <a:pt x="5498065" y="641403"/>
                  <a:pt x="5498065" y="641403"/>
                  <a:pt x="5498065" y="646596"/>
                </a:cubicBezTo>
                <a:cubicBezTo>
                  <a:pt x="5498065" y="646596"/>
                  <a:pt x="5498065" y="646596"/>
                  <a:pt x="5518711" y="649193"/>
                </a:cubicBezTo>
                <a:cubicBezTo>
                  <a:pt x="5518711" y="649193"/>
                  <a:pt x="5518711" y="649193"/>
                  <a:pt x="5498065" y="651790"/>
                </a:cubicBezTo>
                <a:cubicBezTo>
                  <a:pt x="5498065" y="651790"/>
                  <a:pt x="5498065" y="651790"/>
                  <a:pt x="5502194" y="656983"/>
                </a:cubicBezTo>
                <a:cubicBezTo>
                  <a:pt x="5502194" y="656983"/>
                  <a:pt x="5502194" y="656983"/>
                  <a:pt x="5481548" y="662177"/>
                </a:cubicBezTo>
                <a:cubicBezTo>
                  <a:pt x="5481548" y="662177"/>
                  <a:pt x="5481548" y="662177"/>
                  <a:pt x="5481548" y="667371"/>
                </a:cubicBezTo>
                <a:cubicBezTo>
                  <a:pt x="5481548" y="667371"/>
                  <a:pt x="5481548" y="667371"/>
                  <a:pt x="5510452" y="667371"/>
                </a:cubicBezTo>
                <a:cubicBezTo>
                  <a:pt x="5510452" y="667371"/>
                  <a:pt x="5510452" y="667371"/>
                  <a:pt x="5557939" y="646596"/>
                </a:cubicBezTo>
                <a:cubicBezTo>
                  <a:pt x="5557939" y="646596"/>
                  <a:pt x="5557939" y="646596"/>
                  <a:pt x="5590972" y="646596"/>
                </a:cubicBezTo>
                <a:cubicBezTo>
                  <a:pt x="5590972" y="646596"/>
                  <a:pt x="5590972" y="646596"/>
                  <a:pt x="5659105" y="620629"/>
                </a:cubicBezTo>
                <a:cubicBezTo>
                  <a:pt x="5659105" y="620629"/>
                  <a:pt x="5659105" y="620629"/>
                  <a:pt x="5688009" y="628419"/>
                </a:cubicBezTo>
                <a:cubicBezTo>
                  <a:pt x="5688009" y="628419"/>
                  <a:pt x="5688009" y="628419"/>
                  <a:pt x="5721043" y="610242"/>
                </a:cubicBezTo>
                <a:cubicBezTo>
                  <a:pt x="5721043" y="610242"/>
                  <a:pt x="5721043" y="610242"/>
                  <a:pt x="5770594" y="615435"/>
                </a:cubicBezTo>
                <a:cubicBezTo>
                  <a:pt x="5778853" y="615435"/>
                  <a:pt x="5797434" y="612838"/>
                  <a:pt x="5770594" y="602451"/>
                </a:cubicBezTo>
                <a:cubicBezTo>
                  <a:pt x="5770594" y="602451"/>
                  <a:pt x="5770594" y="602451"/>
                  <a:pt x="5770594" y="594661"/>
                </a:cubicBezTo>
                <a:cubicBezTo>
                  <a:pt x="5770594" y="594661"/>
                  <a:pt x="5770594" y="594661"/>
                  <a:pt x="5849049" y="568693"/>
                </a:cubicBezTo>
                <a:cubicBezTo>
                  <a:pt x="5882083" y="568693"/>
                  <a:pt x="5836661" y="542725"/>
                  <a:pt x="5896535" y="550516"/>
                </a:cubicBezTo>
                <a:cubicBezTo>
                  <a:pt x="5896535" y="550516"/>
                  <a:pt x="5896535" y="550516"/>
                  <a:pt x="5908923" y="545322"/>
                </a:cubicBezTo>
                <a:cubicBezTo>
                  <a:pt x="5908923" y="545322"/>
                  <a:pt x="5908923" y="545322"/>
                  <a:pt x="5896535" y="540129"/>
                </a:cubicBezTo>
                <a:cubicBezTo>
                  <a:pt x="5896535" y="540129"/>
                  <a:pt x="5896535" y="540129"/>
                  <a:pt x="5921310" y="527145"/>
                </a:cubicBezTo>
                <a:cubicBezTo>
                  <a:pt x="5921310" y="527145"/>
                  <a:pt x="5921310" y="527145"/>
                  <a:pt x="5948150" y="527145"/>
                </a:cubicBezTo>
                <a:cubicBezTo>
                  <a:pt x="5948150" y="527145"/>
                  <a:pt x="5948150" y="527145"/>
                  <a:pt x="5972926" y="511564"/>
                </a:cubicBezTo>
                <a:cubicBezTo>
                  <a:pt x="5972926" y="511564"/>
                  <a:pt x="5972926" y="511564"/>
                  <a:pt x="6055510" y="470016"/>
                </a:cubicBezTo>
                <a:cubicBezTo>
                  <a:pt x="6055510" y="470016"/>
                  <a:pt x="6055510" y="470016"/>
                  <a:pt x="6067898" y="467419"/>
                </a:cubicBezTo>
                <a:cubicBezTo>
                  <a:pt x="6067898" y="467419"/>
                  <a:pt x="6067898" y="467419"/>
                  <a:pt x="6109190" y="438855"/>
                </a:cubicBezTo>
                <a:cubicBezTo>
                  <a:pt x="6109190" y="438855"/>
                  <a:pt x="6109190" y="438855"/>
                  <a:pt x="6133966" y="433661"/>
                </a:cubicBezTo>
                <a:cubicBezTo>
                  <a:pt x="6133966" y="433661"/>
                  <a:pt x="6133966" y="433661"/>
                  <a:pt x="6142224" y="423274"/>
                </a:cubicBezTo>
                <a:cubicBezTo>
                  <a:pt x="6142224" y="423274"/>
                  <a:pt x="6142224" y="423274"/>
                  <a:pt x="6121578" y="412887"/>
                </a:cubicBezTo>
                <a:cubicBezTo>
                  <a:pt x="6131901" y="399903"/>
                  <a:pt x="6131901" y="420677"/>
                  <a:pt x="6156676" y="410290"/>
                </a:cubicBezTo>
                <a:cubicBezTo>
                  <a:pt x="6156676" y="410290"/>
                  <a:pt x="6156676" y="410290"/>
                  <a:pt x="6146353" y="397306"/>
                </a:cubicBezTo>
                <a:cubicBezTo>
                  <a:pt x="6146353" y="397306"/>
                  <a:pt x="6146353" y="397306"/>
                  <a:pt x="6160806" y="384322"/>
                </a:cubicBezTo>
                <a:cubicBezTo>
                  <a:pt x="6160806" y="384322"/>
                  <a:pt x="6160806" y="384322"/>
                  <a:pt x="6224809" y="384322"/>
                </a:cubicBezTo>
                <a:cubicBezTo>
                  <a:pt x="6224809" y="384322"/>
                  <a:pt x="6224809" y="384322"/>
                  <a:pt x="6233067" y="381726"/>
                </a:cubicBezTo>
                <a:cubicBezTo>
                  <a:pt x="6233067" y="381726"/>
                  <a:pt x="6233067" y="381726"/>
                  <a:pt x="6224809" y="376532"/>
                </a:cubicBezTo>
                <a:cubicBezTo>
                  <a:pt x="6224809" y="376532"/>
                  <a:pt x="6224809" y="376532"/>
                  <a:pt x="6249584" y="381726"/>
                </a:cubicBezTo>
                <a:cubicBezTo>
                  <a:pt x="6249584" y="381726"/>
                  <a:pt x="6249584" y="381726"/>
                  <a:pt x="6266101" y="376532"/>
                </a:cubicBezTo>
                <a:cubicBezTo>
                  <a:pt x="6259907" y="376532"/>
                  <a:pt x="6257842" y="371338"/>
                  <a:pt x="6288812" y="376532"/>
                </a:cubicBezTo>
                <a:cubicBezTo>
                  <a:pt x="6288812" y="376532"/>
                  <a:pt x="6288812" y="376532"/>
                  <a:pt x="6280553" y="353161"/>
                </a:cubicBezTo>
                <a:cubicBezTo>
                  <a:pt x="6274360" y="353161"/>
                  <a:pt x="6309458" y="345371"/>
                  <a:pt x="6268165" y="353161"/>
                </a:cubicBezTo>
                <a:cubicBezTo>
                  <a:pt x="6268165" y="353161"/>
                  <a:pt x="6268165" y="353161"/>
                  <a:pt x="6317716" y="332387"/>
                </a:cubicBezTo>
                <a:cubicBezTo>
                  <a:pt x="6317716" y="332387"/>
                  <a:pt x="6317716" y="332387"/>
                  <a:pt x="6410624" y="303823"/>
                </a:cubicBezTo>
                <a:cubicBezTo>
                  <a:pt x="6410624" y="303823"/>
                  <a:pt x="6410624" y="303823"/>
                  <a:pt x="6437464" y="311613"/>
                </a:cubicBezTo>
                <a:cubicBezTo>
                  <a:pt x="6437464" y="311613"/>
                  <a:pt x="6437464" y="311613"/>
                  <a:pt x="6462239" y="332387"/>
                </a:cubicBezTo>
                <a:cubicBezTo>
                  <a:pt x="6462239" y="332387"/>
                  <a:pt x="6462239" y="332387"/>
                  <a:pt x="6474627" y="332387"/>
                </a:cubicBezTo>
                <a:cubicBezTo>
                  <a:pt x="6470498" y="309016"/>
                  <a:pt x="6503531" y="324597"/>
                  <a:pt x="6534501" y="303823"/>
                </a:cubicBezTo>
                <a:cubicBezTo>
                  <a:pt x="6534501" y="303823"/>
                  <a:pt x="6534501" y="303823"/>
                  <a:pt x="6546889" y="311613"/>
                </a:cubicBezTo>
                <a:cubicBezTo>
                  <a:pt x="6546889" y="311613"/>
                  <a:pt x="6546889" y="311613"/>
                  <a:pt x="6534501" y="322000"/>
                </a:cubicBezTo>
                <a:cubicBezTo>
                  <a:pt x="6534501" y="322000"/>
                  <a:pt x="6534501" y="322000"/>
                  <a:pt x="6586116" y="316806"/>
                </a:cubicBezTo>
                <a:cubicBezTo>
                  <a:pt x="6586116" y="316806"/>
                  <a:pt x="6586116" y="316806"/>
                  <a:pt x="6590245" y="306419"/>
                </a:cubicBezTo>
                <a:cubicBezTo>
                  <a:pt x="6590245" y="306419"/>
                  <a:pt x="6590245" y="306419"/>
                  <a:pt x="6635667" y="290839"/>
                </a:cubicBezTo>
                <a:cubicBezTo>
                  <a:pt x="6635667" y="290839"/>
                  <a:pt x="6635667" y="290839"/>
                  <a:pt x="6707928" y="259677"/>
                </a:cubicBezTo>
                <a:cubicBezTo>
                  <a:pt x="6707928" y="259677"/>
                  <a:pt x="6707928" y="259677"/>
                  <a:pt x="6778125" y="246693"/>
                </a:cubicBezTo>
                <a:cubicBezTo>
                  <a:pt x="6778125" y="246693"/>
                  <a:pt x="6778125" y="246693"/>
                  <a:pt x="6844193" y="249290"/>
                </a:cubicBezTo>
                <a:cubicBezTo>
                  <a:pt x="6844193" y="249290"/>
                  <a:pt x="6844193" y="249290"/>
                  <a:pt x="6854516" y="254484"/>
                </a:cubicBezTo>
                <a:cubicBezTo>
                  <a:pt x="6854516" y="254484"/>
                  <a:pt x="6854516" y="254484"/>
                  <a:pt x="6792578" y="275258"/>
                </a:cubicBezTo>
                <a:cubicBezTo>
                  <a:pt x="6792578" y="275258"/>
                  <a:pt x="6792578" y="275258"/>
                  <a:pt x="6835934" y="275258"/>
                </a:cubicBezTo>
                <a:cubicBezTo>
                  <a:pt x="6835934" y="275258"/>
                  <a:pt x="6835934" y="275258"/>
                  <a:pt x="6823546" y="277855"/>
                </a:cubicBezTo>
                <a:cubicBezTo>
                  <a:pt x="6823546" y="277855"/>
                  <a:pt x="6823546" y="277855"/>
                  <a:pt x="6868968" y="288242"/>
                </a:cubicBezTo>
                <a:cubicBezTo>
                  <a:pt x="6868968" y="288242"/>
                  <a:pt x="6868968" y="288242"/>
                  <a:pt x="6866903" y="303823"/>
                </a:cubicBezTo>
                <a:cubicBezTo>
                  <a:pt x="6866903" y="303823"/>
                  <a:pt x="6866903" y="303823"/>
                  <a:pt x="6823546" y="309016"/>
                </a:cubicBezTo>
                <a:cubicBezTo>
                  <a:pt x="6823546" y="309016"/>
                  <a:pt x="6823546" y="309016"/>
                  <a:pt x="6802901" y="324597"/>
                </a:cubicBezTo>
                <a:cubicBezTo>
                  <a:pt x="6802901" y="324597"/>
                  <a:pt x="6802901" y="324597"/>
                  <a:pt x="6790513" y="319403"/>
                </a:cubicBezTo>
                <a:cubicBezTo>
                  <a:pt x="6790513" y="319403"/>
                  <a:pt x="6790513" y="319403"/>
                  <a:pt x="6743027" y="332387"/>
                </a:cubicBezTo>
                <a:cubicBezTo>
                  <a:pt x="6743027" y="334984"/>
                  <a:pt x="6753350" y="337580"/>
                  <a:pt x="6747156" y="337580"/>
                </a:cubicBezTo>
                <a:cubicBezTo>
                  <a:pt x="6747156" y="337580"/>
                  <a:pt x="6747156" y="337580"/>
                  <a:pt x="6695541" y="342774"/>
                </a:cubicBezTo>
                <a:cubicBezTo>
                  <a:pt x="6693476" y="340177"/>
                  <a:pt x="6681089" y="340177"/>
                  <a:pt x="6687282" y="353161"/>
                </a:cubicBezTo>
                <a:cubicBezTo>
                  <a:pt x="6687282" y="353161"/>
                  <a:pt x="6687282" y="353161"/>
                  <a:pt x="6707928" y="353161"/>
                </a:cubicBezTo>
                <a:cubicBezTo>
                  <a:pt x="6707928" y="353161"/>
                  <a:pt x="6707928" y="353161"/>
                  <a:pt x="6695541" y="358355"/>
                </a:cubicBezTo>
                <a:cubicBezTo>
                  <a:pt x="6695541" y="358355"/>
                  <a:pt x="6695541" y="358355"/>
                  <a:pt x="6670765" y="358355"/>
                </a:cubicBezTo>
                <a:cubicBezTo>
                  <a:pt x="6670765" y="358355"/>
                  <a:pt x="6670765" y="358355"/>
                  <a:pt x="6598504" y="381726"/>
                </a:cubicBezTo>
                <a:cubicBezTo>
                  <a:pt x="6598504" y="381726"/>
                  <a:pt x="6598504" y="381726"/>
                  <a:pt x="6513854" y="423274"/>
                </a:cubicBezTo>
                <a:cubicBezTo>
                  <a:pt x="6513854" y="423274"/>
                  <a:pt x="6513854" y="423274"/>
                  <a:pt x="6530371" y="428468"/>
                </a:cubicBezTo>
                <a:cubicBezTo>
                  <a:pt x="6530371" y="428468"/>
                  <a:pt x="6530371" y="428468"/>
                  <a:pt x="6544824" y="425871"/>
                </a:cubicBezTo>
                <a:cubicBezTo>
                  <a:pt x="6544824" y="425871"/>
                  <a:pt x="6544824" y="425871"/>
                  <a:pt x="6501467" y="446645"/>
                </a:cubicBezTo>
                <a:cubicBezTo>
                  <a:pt x="6501467" y="446645"/>
                  <a:pt x="6501467" y="446645"/>
                  <a:pt x="6501467" y="451839"/>
                </a:cubicBezTo>
                <a:cubicBezTo>
                  <a:pt x="6501467" y="451839"/>
                  <a:pt x="6501467" y="451839"/>
                  <a:pt x="6474627" y="438855"/>
                </a:cubicBezTo>
                <a:cubicBezTo>
                  <a:pt x="6474627" y="438855"/>
                  <a:pt x="6474627" y="438855"/>
                  <a:pt x="6453981" y="449242"/>
                </a:cubicBezTo>
                <a:cubicBezTo>
                  <a:pt x="6453981" y="449242"/>
                  <a:pt x="6453981" y="449242"/>
                  <a:pt x="6474627" y="457032"/>
                </a:cubicBezTo>
                <a:cubicBezTo>
                  <a:pt x="6468433" y="457032"/>
                  <a:pt x="6462239" y="459629"/>
                  <a:pt x="6462239" y="467419"/>
                </a:cubicBezTo>
                <a:cubicBezTo>
                  <a:pt x="6462239" y="467419"/>
                  <a:pt x="6462239" y="467419"/>
                  <a:pt x="6487014" y="477806"/>
                </a:cubicBezTo>
                <a:cubicBezTo>
                  <a:pt x="6460175" y="503774"/>
                  <a:pt x="6410624" y="516758"/>
                  <a:pt x="6377590" y="529742"/>
                </a:cubicBezTo>
                <a:cubicBezTo>
                  <a:pt x="6377590" y="529742"/>
                  <a:pt x="6377590" y="529742"/>
                  <a:pt x="6292941" y="563500"/>
                </a:cubicBezTo>
                <a:cubicBezTo>
                  <a:pt x="6292941" y="563500"/>
                  <a:pt x="6292941" y="563500"/>
                  <a:pt x="6359009" y="527145"/>
                </a:cubicBezTo>
                <a:cubicBezTo>
                  <a:pt x="6367267" y="519354"/>
                  <a:pt x="6414753" y="529742"/>
                  <a:pt x="6373461" y="511564"/>
                </a:cubicBezTo>
                <a:cubicBezTo>
                  <a:pt x="6373461" y="511564"/>
                  <a:pt x="6373461" y="511564"/>
                  <a:pt x="6305328" y="537532"/>
                </a:cubicBezTo>
                <a:cubicBezTo>
                  <a:pt x="6305328" y="537532"/>
                  <a:pt x="6305328" y="537532"/>
                  <a:pt x="6259907" y="573887"/>
                </a:cubicBezTo>
                <a:cubicBezTo>
                  <a:pt x="6259907" y="573887"/>
                  <a:pt x="6259907" y="573887"/>
                  <a:pt x="6274360" y="573887"/>
                </a:cubicBezTo>
                <a:cubicBezTo>
                  <a:pt x="6278488" y="571290"/>
                  <a:pt x="6377590" y="550516"/>
                  <a:pt x="6249584" y="589467"/>
                </a:cubicBezTo>
                <a:cubicBezTo>
                  <a:pt x="6249584" y="589467"/>
                  <a:pt x="6249584" y="589467"/>
                  <a:pt x="6245455" y="576484"/>
                </a:cubicBezTo>
                <a:cubicBezTo>
                  <a:pt x="6245455" y="576484"/>
                  <a:pt x="6245455" y="576484"/>
                  <a:pt x="6220679" y="592064"/>
                </a:cubicBezTo>
                <a:cubicBezTo>
                  <a:pt x="6220679" y="592064"/>
                  <a:pt x="6220679" y="592064"/>
                  <a:pt x="6228938" y="597258"/>
                </a:cubicBezTo>
                <a:cubicBezTo>
                  <a:pt x="6228938" y="597258"/>
                  <a:pt x="6228938" y="597258"/>
                  <a:pt x="6237197" y="592064"/>
                </a:cubicBezTo>
                <a:cubicBezTo>
                  <a:pt x="6237197" y="592064"/>
                  <a:pt x="6237197" y="592064"/>
                  <a:pt x="6226873" y="599855"/>
                </a:cubicBezTo>
                <a:cubicBezTo>
                  <a:pt x="6226873" y="599855"/>
                  <a:pt x="6226873" y="599855"/>
                  <a:pt x="6224809" y="599855"/>
                </a:cubicBezTo>
                <a:cubicBezTo>
                  <a:pt x="6224809" y="599855"/>
                  <a:pt x="6224809" y="599855"/>
                  <a:pt x="6208292" y="599855"/>
                </a:cubicBezTo>
                <a:cubicBezTo>
                  <a:pt x="6208292" y="599855"/>
                  <a:pt x="6208292" y="599855"/>
                  <a:pt x="6204162" y="610242"/>
                </a:cubicBezTo>
                <a:cubicBezTo>
                  <a:pt x="6204162" y="610242"/>
                  <a:pt x="6204162" y="610242"/>
                  <a:pt x="6100932" y="675161"/>
                </a:cubicBezTo>
                <a:cubicBezTo>
                  <a:pt x="6100932" y="675161"/>
                  <a:pt x="6100932" y="675161"/>
                  <a:pt x="6072027" y="685548"/>
                </a:cubicBezTo>
                <a:cubicBezTo>
                  <a:pt x="6072027" y="685548"/>
                  <a:pt x="6072027" y="685548"/>
                  <a:pt x="6067898" y="695935"/>
                </a:cubicBezTo>
                <a:cubicBezTo>
                  <a:pt x="6067898" y="695935"/>
                  <a:pt x="6067898" y="695935"/>
                  <a:pt x="6051382" y="703725"/>
                </a:cubicBezTo>
                <a:cubicBezTo>
                  <a:pt x="6049316" y="703725"/>
                  <a:pt x="6041058" y="703725"/>
                  <a:pt x="6024542" y="701129"/>
                </a:cubicBezTo>
                <a:cubicBezTo>
                  <a:pt x="6024542" y="701129"/>
                  <a:pt x="6024542" y="701129"/>
                  <a:pt x="6024542" y="714112"/>
                </a:cubicBezTo>
                <a:cubicBezTo>
                  <a:pt x="6030735" y="719306"/>
                  <a:pt x="6034864" y="721903"/>
                  <a:pt x="6038994" y="721903"/>
                </a:cubicBezTo>
                <a:cubicBezTo>
                  <a:pt x="6036929" y="727096"/>
                  <a:pt x="6032800" y="734887"/>
                  <a:pt x="6028670" y="742677"/>
                </a:cubicBezTo>
                <a:cubicBezTo>
                  <a:pt x="6028670" y="742677"/>
                  <a:pt x="6028670" y="742677"/>
                  <a:pt x="5964668" y="742677"/>
                </a:cubicBezTo>
                <a:cubicBezTo>
                  <a:pt x="5964668" y="742677"/>
                  <a:pt x="5964668" y="742677"/>
                  <a:pt x="5939892" y="742677"/>
                </a:cubicBezTo>
                <a:cubicBezTo>
                  <a:pt x="5939892" y="742677"/>
                  <a:pt x="5939892" y="742677"/>
                  <a:pt x="5931633" y="753064"/>
                </a:cubicBezTo>
                <a:cubicBezTo>
                  <a:pt x="5931633" y="753064"/>
                  <a:pt x="5931633" y="753064"/>
                  <a:pt x="5919246" y="747871"/>
                </a:cubicBezTo>
                <a:cubicBezTo>
                  <a:pt x="5919246" y="747871"/>
                  <a:pt x="5919246" y="747871"/>
                  <a:pt x="5900665" y="763451"/>
                </a:cubicBezTo>
                <a:cubicBezTo>
                  <a:pt x="5900665" y="763451"/>
                  <a:pt x="5900665" y="763451"/>
                  <a:pt x="5944021" y="784225"/>
                </a:cubicBezTo>
                <a:cubicBezTo>
                  <a:pt x="5944021" y="784225"/>
                  <a:pt x="5944021" y="784225"/>
                  <a:pt x="5972926" y="773838"/>
                </a:cubicBezTo>
                <a:cubicBezTo>
                  <a:pt x="5972926" y="773838"/>
                  <a:pt x="5972926" y="773838"/>
                  <a:pt x="5972926" y="786822"/>
                </a:cubicBezTo>
                <a:cubicBezTo>
                  <a:pt x="5972926" y="786822"/>
                  <a:pt x="5972926" y="786822"/>
                  <a:pt x="5952280" y="797209"/>
                </a:cubicBezTo>
                <a:cubicBezTo>
                  <a:pt x="5952280" y="797209"/>
                  <a:pt x="5952280" y="797209"/>
                  <a:pt x="5964668" y="807596"/>
                </a:cubicBezTo>
                <a:cubicBezTo>
                  <a:pt x="5964668" y="802403"/>
                  <a:pt x="5981184" y="802403"/>
                  <a:pt x="5985313" y="786822"/>
                </a:cubicBezTo>
                <a:cubicBezTo>
                  <a:pt x="5985313" y="786822"/>
                  <a:pt x="5985313" y="786822"/>
                  <a:pt x="5995636" y="792016"/>
                </a:cubicBezTo>
                <a:cubicBezTo>
                  <a:pt x="5995636" y="792016"/>
                  <a:pt x="5995636" y="792016"/>
                  <a:pt x="6008024" y="786822"/>
                </a:cubicBezTo>
                <a:cubicBezTo>
                  <a:pt x="6008024" y="786822"/>
                  <a:pt x="6008024" y="786822"/>
                  <a:pt x="6008024" y="773838"/>
                </a:cubicBezTo>
                <a:cubicBezTo>
                  <a:pt x="6008024" y="773838"/>
                  <a:pt x="6008024" y="773838"/>
                  <a:pt x="5995636" y="768645"/>
                </a:cubicBezTo>
                <a:cubicBezTo>
                  <a:pt x="5995636" y="768645"/>
                  <a:pt x="5995636" y="768645"/>
                  <a:pt x="6003895" y="750467"/>
                </a:cubicBezTo>
                <a:cubicBezTo>
                  <a:pt x="6003895" y="750467"/>
                  <a:pt x="6003895" y="750467"/>
                  <a:pt x="6036929" y="753064"/>
                </a:cubicBezTo>
                <a:cubicBezTo>
                  <a:pt x="6036929" y="753064"/>
                  <a:pt x="6036929" y="753064"/>
                  <a:pt x="6016283" y="776435"/>
                </a:cubicBezTo>
                <a:cubicBezTo>
                  <a:pt x="6016283" y="776435"/>
                  <a:pt x="6016283" y="776435"/>
                  <a:pt x="6036929" y="773838"/>
                </a:cubicBezTo>
                <a:cubicBezTo>
                  <a:pt x="6041058" y="768645"/>
                  <a:pt x="6084415" y="758258"/>
                  <a:pt x="6049316" y="750467"/>
                </a:cubicBezTo>
                <a:cubicBezTo>
                  <a:pt x="6049316" y="750467"/>
                  <a:pt x="6049316" y="750467"/>
                  <a:pt x="6100932" y="734887"/>
                </a:cubicBezTo>
                <a:cubicBezTo>
                  <a:pt x="6107126" y="740080"/>
                  <a:pt x="6076157" y="740080"/>
                  <a:pt x="6109190" y="742677"/>
                </a:cubicBezTo>
                <a:cubicBezTo>
                  <a:pt x="6109190" y="742677"/>
                  <a:pt x="6109190" y="742677"/>
                  <a:pt x="6119513" y="737483"/>
                </a:cubicBezTo>
                <a:cubicBezTo>
                  <a:pt x="6119513" y="737483"/>
                  <a:pt x="6119513" y="737483"/>
                  <a:pt x="6107126" y="732290"/>
                </a:cubicBezTo>
                <a:cubicBezTo>
                  <a:pt x="6117449" y="732290"/>
                  <a:pt x="6136031" y="727096"/>
                  <a:pt x="6169064" y="719306"/>
                </a:cubicBezTo>
                <a:cubicBezTo>
                  <a:pt x="6169064" y="719306"/>
                  <a:pt x="6169064" y="719306"/>
                  <a:pt x="6173194" y="703725"/>
                </a:cubicBezTo>
                <a:cubicBezTo>
                  <a:pt x="6173194" y="703725"/>
                  <a:pt x="6173194" y="703725"/>
                  <a:pt x="6189710" y="698532"/>
                </a:cubicBezTo>
                <a:cubicBezTo>
                  <a:pt x="6189710" y="698532"/>
                  <a:pt x="6189710" y="698532"/>
                  <a:pt x="6216550" y="695935"/>
                </a:cubicBezTo>
                <a:cubicBezTo>
                  <a:pt x="6216550" y="695935"/>
                  <a:pt x="6216550" y="695935"/>
                  <a:pt x="6224809" y="680354"/>
                </a:cubicBezTo>
                <a:cubicBezTo>
                  <a:pt x="6224809" y="680354"/>
                  <a:pt x="6224809" y="680354"/>
                  <a:pt x="6259907" y="675161"/>
                </a:cubicBezTo>
                <a:cubicBezTo>
                  <a:pt x="6259907" y="675161"/>
                  <a:pt x="6259907" y="675161"/>
                  <a:pt x="6274360" y="656983"/>
                </a:cubicBezTo>
                <a:cubicBezTo>
                  <a:pt x="6274360" y="656983"/>
                  <a:pt x="6274360" y="656983"/>
                  <a:pt x="6288812" y="654387"/>
                </a:cubicBezTo>
                <a:cubicBezTo>
                  <a:pt x="6288812" y="654387"/>
                  <a:pt x="6288812" y="654387"/>
                  <a:pt x="6295005" y="641403"/>
                </a:cubicBezTo>
                <a:cubicBezTo>
                  <a:pt x="6295005" y="641403"/>
                  <a:pt x="6295005" y="641403"/>
                  <a:pt x="6305328" y="646596"/>
                </a:cubicBezTo>
                <a:cubicBezTo>
                  <a:pt x="6305328" y="646596"/>
                  <a:pt x="6305328" y="646596"/>
                  <a:pt x="6338362" y="633613"/>
                </a:cubicBezTo>
                <a:cubicBezTo>
                  <a:pt x="6338362" y="633613"/>
                  <a:pt x="6338362" y="633613"/>
                  <a:pt x="6340427" y="631016"/>
                </a:cubicBezTo>
                <a:cubicBezTo>
                  <a:pt x="6340427" y="631016"/>
                  <a:pt x="6340427" y="631016"/>
                  <a:pt x="6346621" y="628419"/>
                </a:cubicBezTo>
                <a:cubicBezTo>
                  <a:pt x="6346621" y="628419"/>
                  <a:pt x="6344557" y="628419"/>
                  <a:pt x="6344557" y="628419"/>
                </a:cubicBezTo>
                <a:cubicBezTo>
                  <a:pt x="6346621" y="625822"/>
                  <a:pt x="6348686" y="623225"/>
                  <a:pt x="6352815" y="620629"/>
                </a:cubicBezTo>
                <a:cubicBezTo>
                  <a:pt x="6352815" y="620629"/>
                  <a:pt x="6352815" y="620629"/>
                  <a:pt x="6365202" y="620629"/>
                </a:cubicBezTo>
                <a:cubicBezTo>
                  <a:pt x="6365202" y="620629"/>
                  <a:pt x="6365202" y="620629"/>
                  <a:pt x="6377590" y="605048"/>
                </a:cubicBezTo>
                <a:cubicBezTo>
                  <a:pt x="6377590" y="605048"/>
                  <a:pt x="6377590" y="605048"/>
                  <a:pt x="6398236" y="599855"/>
                </a:cubicBezTo>
                <a:cubicBezTo>
                  <a:pt x="6398236" y="599855"/>
                  <a:pt x="6398236" y="599855"/>
                  <a:pt x="6410624" y="586871"/>
                </a:cubicBezTo>
                <a:cubicBezTo>
                  <a:pt x="6410624" y="586871"/>
                  <a:pt x="6410624" y="586871"/>
                  <a:pt x="6445723" y="579080"/>
                </a:cubicBezTo>
                <a:cubicBezTo>
                  <a:pt x="6445723" y="579080"/>
                  <a:pt x="6445723" y="579080"/>
                  <a:pt x="6449851" y="568693"/>
                </a:cubicBezTo>
                <a:cubicBezTo>
                  <a:pt x="6449851" y="568693"/>
                  <a:pt x="6449851" y="568693"/>
                  <a:pt x="6480821" y="566096"/>
                </a:cubicBezTo>
                <a:cubicBezTo>
                  <a:pt x="6480821" y="566096"/>
                  <a:pt x="6480821" y="566096"/>
                  <a:pt x="6489079" y="560903"/>
                </a:cubicBezTo>
                <a:cubicBezTo>
                  <a:pt x="6495273" y="558306"/>
                  <a:pt x="6507661" y="555709"/>
                  <a:pt x="6530371" y="550516"/>
                </a:cubicBezTo>
                <a:cubicBezTo>
                  <a:pt x="6530371" y="550516"/>
                  <a:pt x="6546889" y="550516"/>
                  <a:pt x="6526242" y="547919"/>
                </a:cubicBezTo>
                <a:cubicBezTo>
                  <a:pt x="6526242" y="547919"/>
                  <a:pt x="6526242" y="547919"/>
                  <a:pt x="6544824" y="529742"/>
                </a:cubicBezTo>
                <a:cubicBezTo>
                  <a:pt x="6544824" y="529742"/>
                  <a:pt x="6544824" y="529742"/>
                  <a:pt x="6571664" y="521951"/>
                </a:cubicBezTo>
                <a:cubicBezTo>
                  <a:pt x="6571664" y="521951"/>
                  <a:pt x="6571664" y="521951"/>
                  <a:pt x="6602633" y="503774"/>
                </a:cubicBezTo>
                <a:cubicBezTo>
                  <a:pt x="6602633" y="503774"/>
                  <a:pt x="6602633" y="503774"/>
                  <a:pt x="6606762" y="498580"/>
                </a:cubicBezTo>
                <a:cubicBezTo>
                  <a:pt x="6606762" y="498580"/>
                  <a:pt x="6606762" y="498580"/>
                  <a:pt x="6654249" y="483000"/>
                </a:cubicBezTo>
                <a:cubicBezTo>
                  <a:pt x="6654249" y="483000"/>
                  <a:pt x="6654249" y="483000"/>
                  <a:pt x="6666636" y="467419"/>
                </a:cubicBezTo>
                <a:cubicBezTo>
                  <a:pt x="6666636" y="467419"/>
                  <a:pt x="6666636" y="467419"/>
                  <a:pt x="6720316" y="446645"/>
                </a:cubicBezTo>
                <a:cubicBezTo>
                  <a:pt x="6720316" y="446645"/>
                  <a:pt x="6720316" y="446645"/>
                  <a:pt x="6720316" y="436258"/>
                </a:cubicBezTo>
                <a:cubicBezTo>
                  <a:pt x="6720316" y="436258"/>
                  <a:pt x="6720316" y="436258"/>
                  <a:pt x="6747156" y="436258"/>
                </a:cubicBezTo>
                <a:cubicBezTo>
                  <a:pt x="6747156" y="436258"/>
                  <a:pt x="6747156" y="436258"/>
                  <a:pt x="6778125" y="420677"/>
                </a:cubicBezTo>
                <a:cubicBezTo>
                  <a:pt x="6778125" y="420677"/>
                  <a:pt x="6778125" y="420677"/>
                  <a:pt x="6792578" y="420677"/>
                </a:cubicBezTo>
                <a:cubicBezTo>
                  <a:pt x="6792578" y="420677"/>
                  <a:pt x="6792578" y="420677"/>
                  <a:pt x="6792578" y="410290"/>
                </a:cubicBezTo>
                <a:cubicBezTo>
                  <a:pt x="6792578" y="410290"/>
                  <a:pt x="6792578" y="410290"/>
                  <a:pt x="6798771" y="410290"/>
                </a:cubicBezTo>
                <a:cubicBezTo>
                  <a:pt x="6800836" y="412887"/>
                  <a:pt x="6807030" y="407693"/>
                  <a:pt x="6802901" y="415484"/>
                </a:cubicBezTo>
                <a:cubicBezTo>
                  <a:pt x="6802901" y="415484"/>
                  <a:pt x="6802901" y="415484"/>
                  <a:pt x="6811159" y="410290"/>
                </a:cubicBezTo>
                <a:cubicBezTo>
                  <a:pt x="6811159" y="410290"/>
                  <a:pt x="6811159" y="410290"/>
                  <a:pt x="6802901" y="407693"/>
                </a:cubicBezTo>
                <a:cubicBezTo>
                  <a:pt x="6802901" y="407693"/>
                  <a:pt x="6802901" y="407693"/>
                  <a:pt x="6848322" y="392113"/>
                </a:cubicBezTo>
                <a:cubicBezTo>
                  <a:pt x="6848322" y="392113"/>
                  <a:pt x="6848322" y="392113"/>
                  <a:pt x="6866903" y="394709"/>
                </a:cubicBezTo>
                <a:cubicBezTo>
                  <a:pt x="6864839" y="410290"/>
                  <a:pt x="6895808" y="376532"/>
                  <a:pt x="6866903" y="410290"/>
                </a:cubicBezTo>
                <a:cubicBezTo>
                  <a:pt x="6866903" y="410290"/>
                  <a:pt x="6866903" y="410290"/>
                  <a:pt x="6891679" y="425871"/>
                </a:cubicBezTo>
                <a:cubicBezTo>
                  <a:pt x="6891679" y="425871"/>
                  <a:pt x="6891679" y="425871"/>
                  <a:pt x="6883420" y="425871"/>
                </a:cubicBezTo>
                <a:cubicBezTo>
                  <a:pt x="6883420" y="425871"/>
                  <a:pt x="6883420" y="425871"/>
                  <a:pt x="6883420" y="436258"/>
                </a:cubicBezTo>
                <a:cubicBezTo>
                  <a:pt x="6883420" y="436258"/>
                  <a:pt x="6883420" y="436258"/>
                  <a:pt x="6854516" y="431064"/>
                </a:cubicBezTo>
                <a:cubicBezTo>
                  <a:pt x="6854516" y="431064"/>
                  <a:pt x="6854516" y="431064"/>
                  <a:pt x="6807030" y="454435"/>
                </a:cubicBezTo>
                <a:cubicBezTo>
                  <a:pt x="6807030" y="454435"/>
                  <a:pt x="6807030" y="454435"/>
                  <a:pt x="6784319" y="444048"/>
                </a:cubicBezTo>
                <a:cubicBezTo>
                  <a:pt x="6784319" y="444048"/>
                  <a:pt x="6784319" y="444048"/>
                  <a:pt x="6780190" y="444048"/>
                </a:cubicBezTo>
                <a:cubicBezTo>
                  <a:pt x="6780190" y="444048"/>
                  <a:pt x="6780190" y="444048"/>
                  <a:pt x="6780190" y="457032"/>
                </a:cubicBezTo>
                <a:cubicBezTo>
                  <a:pt x="6771931" y="459629"/>
                  <a:pt x="6763673" y="454435"/>
                  <a:pt x="6755415" y="459629"/>
                </a:cubicBezTo>
                <a:cubicBezTo>
                  <a:pt x="6755415" y="459629"/>
                  <a:pt x="6755415" y="459629"/>
                  <a:pt x="6784319" y="470016"/>
                </a:cubicBezTo>
                <a:cubicBezTo>
                  <a:pt x="6784319" y="470016"/>
                  <a:pt x="6784319" y="470016"/>
                  <a:pt x="6804965" y="462226"/>
                </a:cubicBezTo>
                <a:cubicBezTo>
                  <a:pt x="6804965" y="462226"/>
                  <a:pt x="6804965" y="462226"/>
                  <a:pt x="6815288" y="459629"/>
                </a:cubicBezTo>
                <a:cubicBezTo>
                  <a:pt x="6833869" y="467419"/>
                  <a:pt x="6819417" y="464822"/>
                  <a:pt x="6809094" y="464822"/>
                </a:cubicBezTo>
                <a:cubicBezTo>
                  <a:pt x="6819417" y="464822"/>
                  <a:pt x="6840064" y="470016"/>
                  <a:pt x="6875162" y="475209"/>
                </a:cubicBezTo>
                <a:cubicBezTo>
                  <a:pt x="6875162" y="475209"/>
                  <a:pt x="6875162" y="475209"/>
                  <a:pt x="6891679" y="454435"/>
                </a:cubicBezTo>
                <a:cubicBezTo>
                  <a:pt x="6891679" y="454435"/>
                  <a:pt x="6891679" y="454435"/>
                  <a:pt x="6904066" y="472613"/>
                </a:cubicBezTo>
                <a:cubicBezTo>
                  <a:pt x="6891679" y="498580"/>
                  <a:pt x="6891679" y="472613"/>
                  <a:pt x="6811159" y="488193"/>
                </a:cubicBezTo>
                <a:cubicBezTo>
                  <a:pt x="6811159" y="488193"/>
                  <a:pt x="6811159" y="488193"/>
                  <a:pt x="6730639" y="527145"/>
                </a:cubicBezTo>
                <a:cubicBezTo>
                  <a:pt x="6730639" y="527145"/>
                  <a:pt x="6730639" y="527145"/>
                  <a:pt x="6718252" y="534935"/>
                </a:cubicBezTo>
                <a:cubicBezTo>
                  <a:pt x="6718252" y="534935"/>
                  <a:pt x="6718252" y="534935"/>
                  <a:pt x="6683153" y="547919"/>
                </a:cubicBezTo>
                <a:cubicBezTo>
                  <a:pt x="6683153" y="547919"/>
                  <a:pt x="6683153" y="547919"/>
                  <a:pt x="6679023" y="563500"/>
                </a:cubicBezTo>
                <a:cubicBezTo>
                  <a:pt x="6679023" y="563500"/>
                  <a:pt x="6679023" y="563500"/>
                  <a:pt x="6631538" y="576484"/>
                </a:cubicBezTo>
                <a:cubicBezTo>
                  <a:pt x="6631538" y="576484"/>
                  <a:pt x="6631538" y="576484"/>
                  <a:pt x="6615020" y="597258"/>
                </a:cubicBezTo>
                <a:cubicBezTo>
                  <a:pt x="6615020" y="597258"/>
                  <a:pt x="6615020" y="597258"/>
                  <a:pt x="6555147" y="615435"/>
                </a:cubicBezTo>
                <a:cubicBezTo>
                  <a:pt x="6555147" y="615435"/>
                  <a:pt x="6555147" y="615435"/>
                  <a:pt x="6546889" y="625822"/>
                </a:cubicBezTo>
                <a:cubicBezTo>
                  <a:pt x="6546889" y="625822"/>
                  <a:pt x="6546889" y="625822"/>
                  <a:pt x="6544824" y="623225"/>
                </a:cubicBezTo>
                <a:cubicBezTo>
                  <a:pt x="6544824" y="623225"/>
                  <a:pt x="6544824" y="623225"/>
                  <a:pt x="6462239" y="659580"/>
                </a:cubicBezTo>
                <a:cubicBezTo>
                  <a:pt x="6462239" y="659580"/>
                  <a:pt x="6462239" y="659580"/>
                  <a:pt x="6453981" y="659580"/>
                </a:cubicBezTo>
                <a:cubicBezTo>
                  <a:pt x="6453981" y="659580"/>
                  <a:pt x="6453981" y="659580"/>
                  <a:pt x="6453981" y="667371"/>
                </a:cubicBezTo>
                <a:cubicBezTo>
                  <a:pt x="6443658" y="672564"/>
                  <a:pt x="6408560" y="677758"/>
                  <a:pt x="6418882" y="685548"/>
                </a:cubicBezTo>
                <a:cubicBezTo>
                  <a:pt x="6418882" y="685548"/>
                  <a:pt x="6418882" y="685548"/>
                  <a:pt x="6359009" y="708919"/>
                </a:cubicBezTo>
                <a:cubicBezTo>
                  <a:pt x="6338362" y="716709"/>
                  <a:pt x="6328039" y="719306"/>
                  <a:pt x="6305328" y="740080"/>
                </a:cubicBezTo>
                <a:cubicBezTo>
                  <a:pt x="6305328" y="740080"/>
                  <a:pt x="6305328" y="740080"/>
                  <a:pt x="6344557" y="740080"/>
                </a:cubicBezTo>
                <a:cubicBezTo>
                  <a:pt x="6344557" y="740080"/>
                  <a:pt x="6344557" y="740080"/>
                  <a:pt x="6408560" y="721903"/>
                </a:cubicBezTo>
                <a:cubicBezTo>
                  <a:pt x="6412688" y="719306"/>
                  <a:pt x="6414753" y="721903"/>
                  <a:pt x="6416818" y="727096"/>
                </a:cubicBezTo>
                <a:cubicBezTo>
                  <a:pt x="6416818" y="727096"/>
                  <a:pt x="6416818" y="727096"/>
                  <a:pt x="6402365" y="734887"/>
                </a:cubicBezTo>
                <a:cubicBezTo>
                  <a:pt x="6402365" y="734887"/>
                  <a:pt x="6402365" y="734887"/>
                  <a:pt x="6377590" y="742677"/>
                </a:cubicBezTo>
                <a:cubicBezTo>
                  <a:pt x="6377590" y="742677"/>
                  <a:pt x="6377590" y="742677"/>
                  <a:pt x="6369331" y="771241"/>
                </a:cubicBezTo>
                <a:cubicBezTo>
                  <a:pt x="6369331" y="771241"/>
                  <a:pt x="6369331" y="771241"/>
                  <a:pt x="6338362" y="773838"/>
                </a:cubicBezTo>
                <a:cubicBezTo>
                  <a:pt x="6338362" y="773838"/>
                  <a:pt x="6338362" y="773838"/>
                  <a:pt x="6173194" y="864725"/>
                </a:cubicBezTo>
                <a:cubicBezTo>
                  <a:pt x="6173194" y="864725"/>
                  <a:pt x="6173194" y="864725"/>
                  <a:pt x="6160806" y="867322"/>
                </a:cubicBezTo>
                <a:cubicBezTo>
                  <a:pt x="6160806" y="867322"/>
                  <a:pt x="6160806" y="867322"/>
                  <a:pt x="6160806" y="872516"/>
                </a:cubicBezTo>
                <a:cubicBezTo>
                  <a:pt x="6160806" y="872516"/>
                  <a:pt x="6160806" y="872516"/>
                  <a:pt x="6169064" y="877709"/>
                </a:cubicBezTo>
                <a:cubicBezTo>
                  <a:pt x="6169064" y="877709"/>
                  <a:pt x="6169064" y="877709"/>
                  <a:pt x="6228938" y="856935"/>
                </a:cubicBezTo>
                <a:cubicBezTo>
                  <a:pt x="6228938" y="856935"/>
                  <a:pt x="6228938" y="856935"/>
                  <a:pt x="6245455" y="843951"/>
                </a:cubicBezTo>
                <a:cubicBezTo>
                  <a:pt x="6245455" y="843951"/>
                  <a:pt x="6245455" y="843951"/>
                  <a:pt x="6292941" y="823177"/>
                </a:cubicBezTo>
                <a:cubicBezTo>
                  <a:pt x="6292941" y="823177"/>
                  <a:pt x="6292941" y="823177"/>
                  <a:pt x="6313587" y="807596"/>
                </a:cubicBezTo>
                <a:cubicBezTo>
                  <a:pt x="6321846" y="804999"/>
                  <a:pt x="6336298" y="802403"/>
                  <a:pt x="6344557" y="807596"/>
                </a:cubicBezTo>
                <a:cubicBezTo>
                  <a:pt x="6344557" y="807596"/>
                  <a:pt x="6344557" y="807596"/>
                  <a:pt x="6313587" y="825774"/>
                </a:cubicBezTo>
                <a:cubicBezTo>
                  <a:pt x="6311523" y="825774"/>
                  <a:pt x="6284683" y="815387"/>
                  <a:pt x="6301199" y="836161"/>
                </a:cubicBezTo>
                <a:cubicBezTo>
                  <a:pt x="6301199" y="836161"/>
                  <a:pt x="6301199" y="836161"/>
                  <a:pt x="6268165" y="843951"/>
                </a:cubicBezTo>
                <a:cubicBezTo>
                  <a:pt x="6268165" y="843951"/>
                  <a:pt x="6268165" y="843951"/>
                  <a:pt x="6189710" y="880306"/>
                </a:cubicBezTo>
                <a:cubicBezTo>
                  <a:pt x="6187646" y="885499"/>
                  <a:pt x="6247520" y="851741"/>
                  <a:pt x="6183516" y="895887"/>
                </a:cubicBezTo>
                <a:cubicBezTo>
                  <a:pt x="6183516" y="895887"/>
                  <a:pt x="6183516" y="895887"/>
                  <a:pt x="6164935" y="888096"/>
                </a:cubicBezTo>
                <a:cubicBezTo>
                  <a:pt x="6164935" y="888096"/>
                  <a:pt x="6164935" y="888096"/>
                  <a:pt x="6133966" y="898483"/>
                </a:cubicBezTo>
                <a:cubicBezTo>
                  <a:pt x="6133966" y="898483"/>
                  <a:pt x="6133966" y="898483"/>
                  <a:pt x="6140159" y="906274"/>
                </a:cubicBezTo>
                <a:cubicBezTo>
                  <a:pt x="6140159" y="906274"/>
                  <a:pt x="6140159" y="906274"/>
                  <a:pt x="6117449" y="914064"/>
                </a:cubicBezTo>
                <a:cubicBezTo>
                  <a:pt x="6115384" y="908870"/>
                  <a:pt x="6098868" y="906274"/>
                  <a:pt x="6055510" y="919257"/>
                </a:cubicBezTo>
                <a:cubicBezTo>
                  <a:pt x="6055510" y="919257"/>
                  <a:pt x="6055510" y="919257"/>
                  <a:pt x="6045187" y="937435"/>
                </a:cubicBezTo>
                <a:cubicBezTo>
                  <a:pt x="6045187" y="937435"/>
                  <a:pt x="6045187" y="937435"/>
                  <a:pt x="5995636" y="958209"/>
                </a:cubicBezTo>
                <a:cubicBezTo>
                  <a:pt x="5995636" y="958209"/>
                  <a:pt x="5995636" y="958209"/>
                  <a:pt x="5799498" y="1038709"/>
                </a:cubicBezTo>
                <a:cubicBezTo>
                  <a:pt x="5799498" y="1038709"/>
                  <a:pt x="5799498" y="1038709"/>
                  <a:pt x="5727237" y="1067274"/>
                </a:cubicBezTo>
                <a:cubicBezTo>
                  <a:pt x="5727237" y="1067274"/>
                  <a:pt x="5727237" y="1067274"/>
                  <a:pt x="5595102" y="1124402"/>
                </a:cubicBezTo>
                <a:cubicBezTo>
                  <a:pt x="5595102" y="1124402"/>
                  <a:pt x="5595102" y="1124402"/>
                  <a:pt x="5551745" y="1134789"/>
                </a:cubicBezTo>
                <a:cubicBezTo>
                  <a:pt x="5551745" y="1134789"/>
                  <a:pt x="5551745" y="1134789"/>
                  <a:pt x="5516646" y="1147773"/>
                </a:cubicBezTo>
                <a:cubicBezTo>
                  <a:pt x="5524905" y="1147773"/>
                  <a:pt x="5520776" y="1150370"/>
                  <a:pt x="5467095" y="1165951"/>
                </a:cubicBezTo>
                <a:cubicBezTo>
                  <a:pt x="5467095" y="1165951"/>
                  <a:pt x="5467095" y="1165951"/>
                  <a:pt x="5442320" y="1178935"/>
                </a:cubicBezTo>
                <a:cubicBezTo>
                  <a:pt x="5442320" y="1178935"/>
                  <a:pt x="5442320" y="1178935"/>
                  <a:pt x="5456773" y="1178935"/>
                </a:cubicBezTo>
                <a:cubicBezTo>
                  <a:pt x="5452643" y="1181531"/>
                  <a:pt x="5450579" y="1189322"/>
                  <a:pt x="5434062" y="1191919"/>
                </a:cubicBezTo>
                <a:cubicBezTo>
                  <a:pt x="5434062" y="1191919"/>
                  <a:pt x="5434062" y="1191919"/>
                  <a:pt x="5423739" y="1184128"/>
                </a:cubicBezTo>
                <a:cubicBezTo>
                  <a:pt x="5423739" y="1184128"/>
                  <a:pt x="5423739" y="1184128"/>
                  <a:pt x="5382447" y="1210096"/>
                </a:cubicBezTo>
                <a:cubicBezTo>
                  <a:pt x="5370059" y="1212693"/>
                  <a:pt x="5376253" y="1189322"/>
                  <a:pt x="5345284" y="1228273"/>
                </a:cubicBezTo>
                <a:cubicBezTo>
                  <a:pt x="5345284" y="1228273"/>
                  <a:pt x="5345284" y="1228273"/>
                  <a:pt x="5349413" y="1233467"/>
                </a:cubicBezTo>
                <a:cubicBezTo>
                  <a:pt x="5349413" y="1233467"/>
                  <a:pt x="5349413" y="1233467"/>
                  <a:pt x="5318443" y="1246451"/>
                </a:cubicBezTo>
                <a:cubicBezTo>
                  <a:pt x="5318443" y="1246451"/>
                  <a:pt x="5318443" y="1246451"/>
                  <a:pt x="5326702" y="1228273"/>
                </a:cubicBezTo>
                <a:cubicBezTo>
                  <a:pt x="5326702" y="1228273"/>
                  <a:pt x="5326702" y="1228273"/>
                  <a:pt x="5310185" y="1228273"/>
                </a:cubicBezTo>
                <a:cubicBezTo>
                  <a:pt x="5310185" y="1228273"/>
                  <a:pt x="5310185" y="1228273"/>
                  <a:pt x="5293668" y="1246451"/>
                </a:cubicBezTo>
                <a:cubicBezTo>
                  <a:pt x="5293668" y="1246451"/>
                  <a:pt x="5293668" y="1246451"/>
                  <a:pt x="5301926" y="1262031"/>
                </a:cubicBezTo>
                <a:cubicBezTo>
                  <a:pt x="5301926" y="1262031"/>
                  <a:pt x="5301926" y="1262031"/>
                  <a:pt x="5275087" y="1267225"/>
                </a:cubicBezTo>
                <a:cubicBezTo>
                  <a:pt x="5275087" y="1267225"/>
                  <a:pt x="5275087" y="1267225"/>
                  <a:pt x="5254440" y="1275015"/>
                </a:cubicBezTo>
                <a:cubicBezTo>
                  <a:pt x="5254440" y="1275015"/>
                  <a:pt x="5254440" y="1275015"/>
                  <a:pt x="5140887" y="1319160"/>
                </a:cubicBezTo>
                <a:cubicBezTo>
                  <a:pt x="5140887" y="1319160"/>
                  <a:pt x="5140887" y="1319160"/>
                  <a:pt x="5126435" y="1324354"/>
                </a:cubicBezTo>
                <a:cubicBezTo>
                  <a:pt x="5126435" y="1324354"/>
                  <a:pt x="5126435" y="1324354"/>
                  <a:pt x="5161533" y="1319160"/>
                </a:cubicBezTo>
                <a:cubicBezTo>
                  <a:pt x="5161533" y="1319160"/>
                  <a:pt x="5161533" y="1319160"/>
                  <a:pt x="5248247" y="1295789"/>
                </a:cubicBezTo>
                <a:cubicBezTo>
                  <a:pt x="5248247" y="1295789"/>
                  <a:pt x="5248247" y="1295789"/>
                  <a:pt x="5254440" y="1285402"/>
                </a:cubicBezTo>
                <a:cubicBezTo>
                  <a:pt x="5254440" y="1285402"/>
                  <a:pt x="5254440" y="1285402"/>
                  <a:pt x="5297798" y="1275015"/>
                </a:cubicBezTo>
                <a:cubicBezTo>
                  <a:pt x="5297798" y="1275015"/>
                  <a:pt x="5297798" y="1275015"/>
                  <a:pt x="5334961" y="1272419"/>
                </a:cubicBezTo>
                <a:cubicBezTo>
                  <a:pt x="5334961" y="1272419"/>
                  <a:pt x="5334961" y="1272419"/>
                  <a:pt x="5390705" y="1254241"/>
                </a:cubicBezTo>
                <a:cubicBezTo>
                  <a:pt x="5390705" y="1254241"/>
                  <a:pt x="5390705" y="1254241"/>
                  <a:pt x="5421674" y="1249047"/>
                </a:cubicBezTo>
                <a:cubicBezTo>
                  <a:pt x="5421674" y="1249047"/>
                  <a:pt x="5421674" y="1249047"/>
                  <a:pt x="5423739" y="1236064"/>
                </a:cubicBezTo>
                <a:cubicBezTo>
                  <a:pt x="5423739" y="1236064"/>
                  <a:pt x="5423739" y="1236064"/>
                  <a:pt x="5483613" y="1223080"/>
                </a:cubicBezTo>
                <a:cubicBezTo>
                  <a:pt x="5483613" y="1223080"/>
                  <a:pt x="5483613" y="1223080"/>
                  <a:pt x="5514582" y="1207499"/>
                </a:cubicBezTo>
                <a:cubicBezTo>
                  <a:pt x="5516646" y="1202306"/>
                  <a:pt x="5475354" y="1228273"/>
                  <a:pt x="5522840" y="1197112"/>
                </a:cubicBezTo>
                <a:cubicBezTo>
                  <a:pt x="5522840" y="1197112"/>
                  <a:pt x="5522840" y="1197112"/>
                  <a:pt x="5545551" y="1207499"/>
                </a:cubicBezTo>
                <a:cubicBezTo>
                  <a:pt x="5545551" y="1207499"/>
                  <a:pt x="5545551" y="1207499"/>
                  <a:pt x="5560003" y="1197112"/>
                </a:cubicBezTo>
                <a:cubicBezTo>
                  <a:pt x="5560003" y="1197112"/>
                  <a:pt x="5560003" y="1197112"/>
                  <a:pt x="5539357" y="1194515"/>
                </a:cubicBezTo>
                <a:cubicBezTo>
                  <a:pt x="5539357" y="1194515"/>
                  <a:pt x="5539357" y="1194515"/>
                  <a:pt x="5557939" y="1184128"/>
                </a:cubicBezTo>
                <a:cubicBezTo>
                  <a:pt x="5557939" y="1184128"/>
                  <a:pt x="5557939" y="1184128"/>
                  <a:pt x="5566197" y="1197112"/>
                </a:cubicBezTo>
                <a:cubicBezTo>
                  <a:pt x="5566197" y="1197112"/>
                  <a:pt x="5566197" y="1197112"/>
                  <a:pt x="5599231" y="1186725"/>
                </a:cubicBezTo>
                <a:cubicBezTo>
                  <a:pt x="5599231" y="1186725"/>
                  <a:pt x="5599231" y="1186725"/>
                  <a:pt x="5624006" y="1168548"/>
                </a:cubicBezTo>
                <a:cubicBezTo>
                  <a:pt x="5624006" y="1168548"/>
                  <a:pt x="5624006" y="1168548"/>
                  <a:pt x="5646717" y="1168548"/>
                </a:cubicBezTo>
                <a:cubicBezTo>
                  <a:pt x="5646717" y="1168548"/>
                  <a:pt x="5646717" y="1168548"/>
                  <a:pt x="5659105" y="1152967"/>
                </a:cubicBezTo>
                <a:cubicBezTo>
                  <a:pt x="5659105" y="1152967"/>
                  <a:pt x="5659105" y="1152967"/>
                  <a:pt x="5700397" y="1145177"/>
                </a:cubicBezTo>
                <a:cubicBezTo>
                  <a:pt x="5700397" y="1145177"/>
                  <a:pt x="5700397" y="1145177"/>
                  <a:pt x="5710720" y="1137386"/>
                </a:cubicBezTo>
                <a:cubicBezTo>
                  <a:pt x="5710720" y="1137386"/>
                  <a:pt x="5710720" y="1137386"/>
                  <a:pt x="5764400" y="1121806"/>
                </a:cubicBezTo>
                <a:cubicBezTo>
                  <a:pt x="5764400" y="1121806"/>
                  <a:pt x="5764400" y="1121806"/>
                  <a:pt x="5793305" y="1108822"/>
                </a:cubicBezTo>
                <a:cubicBezTo>
                  <a:pt x="5787111" y="1114015"/>
                  <a:pt x="5791240" y="1114015"/>
                  <a:pt x="5846984" y="1090644"/>
                </a:cubicBezTo>
                <a:cubicBezTo>
                  <a:pt x="5846984" y="1090644"/>
                  <a:pt x="5846984" y="1090644"/>
                  <a:pt x="5836661" y="1103628"/>
                </a:cubicBezTo>
                <a:cubicBezTo>
                  <a:pt x="5836661" y="1103628"/>
                  <a:pt x="5836661" y="1103628"/>
                  <a:pt x="5846984" y="1108822"/>
                </a:cubicBezTo>
                <a:cubicBezTo>
                  <a:pt x="5846984" y="1108822"/>
                  <a:pt x="5846984" y="1108822"/>
                  <a:pt x="5855243" y="1098435"/>
                </a:cubicBezTo>
                <a:cubicBezTo>
                  <a:pt x="5855243" y="1098435"/>
                  <a:pt x="5855243" y="1098435"/>
                  <a:pt x="5888277" y="1106225"/>
                </a:cubicBezTo>
                <a:cubicBezTo>
                  <a:pt x="5888277" y="1106225"/>
                  <a:pt x="5888277" y="1106225"/>
                  <a:pt x="5888277" y="1090644"/>
                </a:cubicBezTo>
                <a:cubicBezTo>
                  <a:pt x="5888277" y="1090644"/>
                  <a:pt x="5888277" y="1090644"/>
                  <a:pt x="5871760" y="1082854"/>
                </a:cubicBezTo>
                <a:cubicBezTo>
                  <a:pt x="5871760" y="1082854"/>
                  <a:pt x="5871760" y="1082854"/>
                  <a:pt x="5869695" y="1082854"/>
                </a:cubicBezTo>
                <a:cubicBezTo>
                  <a:pt x="5875889" y="1080257"/>
                  <a:pt x="5882083" y="1077661"/>
                  <a:pt x="5888277" y="1075064"/>
                </a:cubicBezTo>
                <a:cubicBezTo>
                  <a:pt x="5888277" y="1075064"/>
                  <a:pt x="5888277" y="1075064"/>
                  <a:pt x="5964668" y="1036112"/>
                </a:cubicBezTo>
                <a:cubicBezTo>
                  <a:pt x="5964668" y="1036112"/>
                  <a:pt x="5964668" y="1036112"/>
                  <a:pt x="5995636" y="1033515"/>
                </a:cubicBezTo>
                <a:cubicBezTo>
                  <a:pt x="5995636" y="1033515"/>
                  <a:pt x="5995636" y="1033515"/>
                  <a:pt x="6016283" y="1017935"/>
                </a:cubicBezTo>
                <a:cubicBezTo>
                  <a:pt x="6016283" y="1017935"/>
                  <a:pt x="6016283" y="1017935"/>
                  <a:pt x="6036929" y="1015338"/>
                </a:cubicBezTo>
                <a:cubicBezTo>
                  <a:pt x="6036929" y="1015338"/>
                  <a:pt x="6036929" y="1015338"/>
                  <a:pt x="6041058" y="1004951"/>
                </a:cubicBezTo>
                <a:cubicBezTo>
                  <a:pt x="6045187" y="986773"/>
                  <a:pt x="6094738" y="1023128"/>
                  <a:pt x="6096803" y="989370"/>
                </a:cubicBezTo>
                <a:cubicBezTo>
                  <a:pt x="6096803" y="989370"/>
                  <a:pt x="6096803" y="989370"/>
                  <a:pt x="6100932" y="978983"/>
                </a:cubicBezTo>
                <a:cubicBezTo>
                  <a:pt x="6100932" y="978983"/>
                  <a:pt x="6100932" y="978983"/>
                  <a:pt x="6121578" y="976386"/>
                </a:cubicBezTo>
                <a:cubicBezTo>
                  <a:pt x="6121578" y="976386"/>
                  <a:pt x="6121578" y="976386"/>
                  <a:pt x="6119513" y="978983"/>
                </a:cubicBezTo>
                <a:cubicBezTo>
                  <a:pt x="6119513" y="978983"/>
                  <a:pt x="6121578" y="981580"/>
                  <a:pt x="6125708" y="984177"/>
                </a:cubicBezTo>
                <a:cubicBezTo>
                  <a:pt x="6125708" y="984177"/>
                  <a:pt x="6125708" y="984177"/>
                  <a:pt x="6140159" y="976386"/>
                </a:cubicBezTo>
                <a:cubicBezTo>
                  <a:pt x="6140159" y="976386"/>
                  <a:pt x="6140159" y="976386"/>
                  <a:pt x="6131901" y="973790"/>
                </a:cubicBezTo>
                <a:cubicBezTo>
                  <a:pt x="6131901" y="973790"/>
                  <a:pt x="6131901" y="973790"/>
                  <a:pt x="6195904" y="942628"/>
                </a:cubicBezTo>
                <a:cubicBezTo>
                  <a:pt x="6195904" y="942628"/>
                  <a:pt x="6195904" y="942628"/>
                  <a:pt x="6216550" y="937435"/>
                </a:cubicBezTo>
                <a:cubicBezTo>
                  <a:pt x="6216550" y="937435"/>
                  <a:pt x="6216550" y="937435"/>
                  <a:pt x="6228938" y="924451"/>
                </a:cubicBezTo>
                <a:cubicBezTo>
                  <a:pt x="6245455" y="929645"/>
                  <a:pt x="6270231" y="908870"/>
                  <a:pt x="6280553" y="924451"/>
                </a:cubicBezTo>
                <a:cubicBezTo>
                  <a:pt x="6280553" y="924451"/>
                  <a:pt x="6280553" y="924451"/>
                  <a:pt x="6280553" y="895887"/>
                </a:cubicBezTo>
                <a:cubicBezTo>
                  <a:pt x="6290876" y="882903"/>
                  <a:pt x="6295005" y="919257"/>
                  <a:pt x="6332168" y="882903"/>
                </a:cubicBezTo>
                <a:cubicBezTo>
                  <a:pt x="6332168" y="882903"/>
                  <a:pt x="6332168" y="882903"/>
                  <a:pt x="6344557" y="885499"/>
                </a:cubicBezTo>
                <a:cubicBezTo>
                  <a:pt x="6344557" y="885499"/>
                  <a:pt x="6344557" y="885499"/>
                  <a:pt x="6346621" y="888096"/>
                </a:cubicBezTo>
                <a:cubicBezTo>
                  <a:pt x="6346621" y="888096"/>
                  <a:pt x="6346621" y="888096"/>
                  <a:pt x="6356944" y="882903"/>
                </a:cubicBezTo>
                <a:cubicBezTo>
                  <a:pt x="6356944" y="882903"/>
                  <a:pt x="6356944" y="882903"/>
                  <a:pt x="6344557" y="877709"/>
                </a:cubicBezTo>
                <a:cubicBezTo>
                  <a:pt x="6344557" y="877709"/>
                  <a:pt x="6344557" y="877709"/>
                  <a:pt x="6346621" y="867322"/>
                </a:cubicBezTo>
                <a:cubicBezTo>
                  <a:pt x="6346621" y="867322"/>
                  <a:pt x="6346621" y="867322"/>
                  <a:pt x="6381720" y="862128"/>
                </a:cubicBezTo>
                <a:cubicBezTo>
                  <a:pt x="6381720" y="862128"/>
                  <a:pt x="6381720" y="862128"/>
                  <a:pt x="6381720" y="854338"/>
                </a:cubicBezTo>
                <a:cubicBezTo>
                  <a:pt x="6381720" y="854338"/>
                  <a:pt x="6381720" y="854338"/>
                  <a:pt x="6416818" y="862128"/>
                </a:cubicBezTo>
                <a:cubicBezTo>
                  <a:pt x="6425076" y="862128"/>
                  <a:pt x="6392042" y="877709"/>
                  <a:pt x="6431270" y="856935"/>
                </a:cubicBezTo>
                <a:cubicBezTo>
                  <a:pt x="6431270" y="856935"/>
                  <a:pt x="6431270" y="856935"/>
                  <a:pt x="6410624" y="846548"/>
                </a:cubicBezTo>
                <a:cubicBezTo>
                  <a:pt x="6410624" y="846548"/>
                  <a:pt x="6410624" y="846548"/>
                  <a:pt x="6482886" y="823177"/>
                </a:cubicBezTo>
                <a:cubicBezTo>
                  <a:pt x="6482886" y="823177"/>
                  <a:pt x="6482886" y="823177"/>
                  <a:pt x="6482886" y="807596"/>
                </a:cubicBezTo>
                <a:cubicBezTo>
                  <a:pt x="6482886" y="807596"/>
                  <a:pt x="6482886" y="807596"/>
                  <a:pt x="6522113" y="797209"/>
                </a:cubicBezTo>
                <a:cubicBezTo>
                  <a:pt x="6522113" y="797209"/>
                  <a:pt x="6522113" y="797209"/>
                  <a:pt x="6534501" y="784225"/>
                </a:cubicBezTo>
                <a:cubicBezTo>
                  <a:pt x="6534501" y="784225"/>
                  <a:pt x="6534501" y="784225"/>
                  <a:pt x="6579923" y="771241"/>
                </a:cubicBezTo>
                <a:cubicBezTo>
                  <a:pt x="6579923" y="771241"/>
                  <a:pt x="6579923" y="771241"/>
                  <a:pt x="6631538" y="773838"/>
                </a:cubicBezTo>
                <a:cubicBezTo>
                  <a:pt x="6631538" y="773838"/>
                  <a:pt x="6631538" y="773838"/>
                  <a:pt x="6635667" y="776435"/>
                </a:cubicBezTo>
                <a:cubicBezTo>
                  <a:pt x="6635667" y="776435"/>
                  <a:pt x="6635667" y="776435"/>
                  <a:pt x="6631538" y="786822"/>
                </a:cubicBezTo>
                <a:cubicBezTo>
                  <a:pt x="6631538" y="786822"/>
                  <a:pt x="6631538" y="786822"/>
                  <a:pt x="6598504" y="784225"/>
                </a:cubicBezTo>
                <a:cubicBezTo>
                  <a:pt x="6598504" y="784225"/>
                  <a:pt x="6598504" y="784225"/>
                  <a:pt x="6579923" y="794612"/>
                </a:cubicBezTo>
                <a:cubicBezTo>
                  <a:pt x="6592310" y="820580"/>
                  <a:pt x="6571664" y="786822"/>
                  <a:pt x="6631538" y="797209"/>
                </a:cubicBezTo>
                <a:cubicBezTo>
                  <a:pt x="6631538" y="797209"/>
                  <a:pt x="6631538" y="797209"/>
                  <a:pt x="6629473" y="802403"/>
                </a:cubicBezTo>
                <a:cubicBezTo>
                  <a:pt x="6629473" y="802403"/>
                  <a:pt x="6629473" y="802403"/>
                  <a:pt x="6641860" y="807596"/>
                </a:cubicBezTo>
                <a:cubicBezTo>
                  <a:pt x="6643926" y="804999"/>
                  <a:pt x="6691412" y="828370"/>
                  <a:pt x="6656313" y="794612"/>
                </a:cubicBezTo>
                <a:cubicBezTo>
                  <a:pt x="6656313" y="794612"/>
                  <a:pt x="6656313" y="794612"/>
                  <a:pt x="6693476" y="794612"/>
                </a:cubicBezTo>
                <a:cubicBezTo>
                  <a:pt x="6693476" y="794612"/>
                  <a:pt x="6693476" y="794612"/>
                  <a:pt x="6679023" y="799806"/>
                </a:cubicBezTo>
                <a:cubicBezTo>
                  <a:pt x="6679023" y="799806"/>
                  <a:pt x="6679023" y="799806"/>
                  <a:pt x="6666636" y="817983"/>
                </a:cubicBezTo>
                <a:cubicBezTo>
                  <a:pt x="6664571" y="815387"/>
                  <a:pt x="6660442" y="815387"/>
                  <a:pt x="6656313" y="815387"/>
                </a:cubicBezTo>
                <a:cubicBezTo>
                  <a:pt x="6656313" y="815387"/>
                  <a:pt x="6656313" y="815387"/>
                  <a:pt x="6650119" y="820580"/>
                </a:cubicBezTo>
                <a:cubicBezTo>
                  <a:pt x="6650119" y="820580"/>
                  <a:pt x="6650119" y="820580"/>
                  <a:pt x="6656313" y="833564"/>
                </a:cubicBezTo>
                <a:cubicBezTo>
                  <a:pt x="6656313" y="833564"/>
                  <a:pt x="6656313" y="833564"/>
                  <a:pt x="6654249" y="849145"/>
                </a:cubicBezTo>
                <a:cubicBezTo>
                  <a:pt x="6654249" y="849145"/>
                  <a:pt x="6654249" y="849145"/>
                  <a:pt x="6643926" y="849145"/>
                </a:cubicBezTo>
                <a:cubicBezTo>
                  <a:pt x="6643926" y="849145"/>
                  <a:pt x="6643926" y="849145"/>
                  <a:pt x="6643926" y="859532"/>
                </a:cubicBezTo>
                <a:cubicBezTo>
                  <a:pt x="6643926" y="859532"/>
                  <a:pt x="6643926" y="859532"/>
                  <a:pt x="6662507" y="867322"/>
                </a:cubicBezTo>
                <a:cubicBezTo>
                  <a:pt x="6662507" y="867322"/>
                  <a:pt x="6662507" y="867322"/>
                  <a:pt x="6687282" y="843951"/>
                </a:cubicBezTo>
                <a:cubicBezTo>
                  <a:pt x="6687282" y="843951"/>
                  <a:pt x="6687282" y="843951"/>
                  <a:pt x="6726510" y="851741"/>
                </a:cubicBezTo>
                <a:cubicBezTo>
                  <a:pt x="6726510" y="851741"/>
                  <a:pt x="6726510" y="851741"/>
                  <a:pt x="6705864" y="864725"/>
                </a:cubicBezTo>
                <a:cubicBezTo>
                  <a:pt x="6705864" y="864725"/>
                  <a:pt x="6705864" y="864725"/>
                  <a:pt x="6674894" y="864725"/>
                </a:cubicBezTo>
                <a:cubicBezTo>
                  <a:pt x="6672830" y="867322"/>
                  <a:pt x="6670765" y="869919"/>
                  <a:pt x="6666636" y="872516"/>
                </a:cubicBezTo>
                <a:cubicBezTo>
                  <a:pt x="6666636" y="872516"/>
                  <a:pt x="6666636" y="872516"/>
                  <a:pt x="6654249" y="864725"/>
                </a:cubicBezTo>
                <a:cubicBezTo>
                  <a:pt x="6654249" y="864725"/>
                  <a:pt x="6654249" y="864725"/>
                  <a:pt x="6610891" y="877709"/>
                </a:cubicBezTo>
                <a:cubicBezTo>
                  <a:pt x="6610891" y="877709"/>
                  <a:pt x="6610891" y="877709"/>
                  <a:pt x="6586116" y="877709"/>
                </a:cubicBezTo>
                <a:cubicBezTo>
                  <a:pt x="6586116" y="877709"/>
                  <a:pt x="6586116" y="877709"/>
                  <a:pt x="6586116" y="893290"/>
                </a:cubicBezTo>
                <a:cubicBezTo>
                  <a:pt x="6586116" y="893290"/>
                  <a:pt x="6586116" y="893290"/>
                  <a:pt x="6555147" y="898483"/>
                </a:cubicBezTo>
                <a:cubicBezTo>
                  <a:pt x="6555147" y="898483"/>
                  <a:pt x="6555147" y="898483"/>
                  <a:pt x="6544824" y="908870"/>
                </a:cubicBezTo>
                <a:cubicBezTo>
                  <a:pt x="6544824" y="908870"/>
                  <a:pt x="6544824" y="908870"/>
                  <a:pt x="6495273" y="911467"/>
                </a:cubicBezTo>
                <a:cubicBezTo>
                  <a:pt x="6495273" y="911467"/>
                  <a:pt x="6495273" y="911467"/>
                  <a:pt x="6493208" y="921854"/>
                </a:cubicBezTo>
                <a:cubicBezTo>
                  <a:pt x="6493208" y="921854"/>
                  <a:pt x="6493208" y="921854"/>
                  <a:pt x="6429205" y="942628"/>
                </a:cubicBezTo>
                <a:cubicBezTo>
                  <a:pt x="6429205" y="942628"/>
                  <a:pt x="6429205" y="942628"/>
                  <a:pt x="6437464" y="934838"/>
                </a:cubicBezTo>
                <a:cubicBezTo>
                  <a:pt x="6441593" y="934838"/>
                  <a:pt x="6443658" y="934838"/>
                  <a:pt x="6439528" y="932241"/>
                </a:cubicBezTo>
                <a:cubicBezTo>
                  <a:pt x="6437464" y="927048"/>
                  <a:pt x="6431270" y="921854"/>
                  <a:pt x="6418882" y="914064"/>
                </a:cubicBezTo>
                <a:cubicBezTo>
                  <a:pt x="6418882" y="914064"/>
                  <a:pt x="6418882" y="914064"/>
                  <a:pt x="6381720" y="924451"/>
                </a:cubicBezTo>
                <a:cubicBezTo>
                  <a:pt x="6381720" y="924451"/>
                  <a:pt x="6381720" y="924451"/>
                  <a:pt x="6373461" y="929645"/>
                </a:cubicBezTo>
                <a:cubicBezTo>
                  <a:pt x="6373461" y="929645"/>
                  <a:pt x="6373461" y="929645"/>
                  <a:pt x="6416818" y="934838"/>
                </a:cubicBezTo>
                <a:cubicBezTo>
                  <a:pt x="6416818" y="934838"/>
                  <a:pt x="6416818" y="934838"/>
                  <a:pt x="6389978" y="955612"/>
                </a:cubicBezTo>
                <a:cubicBezTo>
                  <a:pt x="6389978" y="955612"/>
                  <a:pt x="6389978" y="955612"/>
                  <a:pt x="6389978" y="965999"/>
                </a:cubicBezTo>
                <a:cubicBezTo>
                  <a:pt x="6389978" y="965999"/>
                  <a:pt x="6389978" y="965999"/>
                  <a:pt x="6418882" y="958209"/>
                </a:cubicBezTo>
                <a:cubicBezTo>
                  <a:pt x="6418882" y="958209"/>
                  <a:pt x="6418882" y="958209"/>
                  <a:pt x="6394107" y="973790"/>
                </a:cubicBezTo>
                <a:cubicBezTo>
                  <a:pt x="6394107" y="973790"/>
                  <a:pt x="6394107" y="973790"/>
                  <a:pt x="6369331" y="978983"/>
                </a:cubicBezTo>
                <a:cubicBezTo>
                  <a:pt x="6369331" y="978983"/>
                  <a:pt x="6369331" y="978983"/>
                  <a:pt x="6344557" y="973790"/>
                </a:cubicBezTo>
                <a:cubicBezTo>
                  <a:pt x="6340427" y="976386"/>
                  <a:pt x="6334234" y="981580"/>
                  <a:pt x="6317716" y="997161"/>
                </a:cubicBezTo>
                <a:cubicBezTo>
                  <a:pt x="6317716" y="997161"/>
                  <a:pt x="6317716" y="997161"/>
                  <a:pt x="6321846" y="999757"/>
                </a:cubicBezTo>
                <a:cubicBezTo>
                  <a:pt x="6321846" y="999757"/>
                  <a:pt x="6321846" y="999757"/>
                  <a:pt x="6317716" y="1010144"/>
                </a:cubicBezTo>
                <a:cubicBezTo>
                  <a:pt x="6317716" y="1010144"/>
                  <a:pt x="6317716" y="1010144"/>
                  <a:pt x="6288812" y="1012741"/>
                </a:cubicBezTo>
                <a:cubicBezTo>
                  <a:pt x="6288812" y="1012741"/>
                  <a:pt x="6288812" y="1012741"/>
                  <a:pt x="6249584" y="1010144"/>
                </a:cubicBezTo>
                <a:cubicBezTo>
                  <a:pt x="6249584" y="1010144"/>
                  <a:pt x="6249584" y="1010144"/>
                  <a:pt x="6241325" y="1015338"/>
                </a:cubicBezTo>
                <a:cubicBezTo>
                  <a:pt x="6241325" y="1015338"/>
                  <a:pt x="6241325" y="1015338"/>
                  <a:pt x="6259907" y="1025725"/>
                </a:cubicBezTo>
                <a:cubicBezTo>
                  <a:pt x="6259907" y="1025725"/>
                  <a:pt x="6259907" y="1025725"/>
                  <a:pt x="6282618" y="1023128"/>
                </a:cubicBezTo>
                <a:cubicBezTo>
                  <a:pt x="6282618" y="1023128"/>
                  <a:pt x="6282618" y="1023128"/>
                  <a:pt x="6208292" y="1038709"/>
                </a:cubicBezTo>
                <a:cubicBezTo>
                  <a:pt x="6208292" y="1038709"/>
                  <a:pt x="6208292" y="1038709"/>
                  <a:pt x="6210357" y="1046499"/>
                </a:cubicBezTo>
                <a:cubicBezTo>
                  <a:pt x="6210357" y="1049096"/>
                  <a:pt x="6210357" y="1049096"/>
                  <a:pt x="6210357" y="1049096"/>
                </a:cubicBezTo>
                <a:cubicBezTo>
                  <a:pt x="6204162" y="1046499"/>
                  <a:pt x="6197969" y="1046499"/>
                  <a:pt x="6189710" y="1046499"/>
                </a:cubicBezTo>
                <a:cubicBezTo>
                  <a:pt x="6189710" y="1046499"/>
                  <a:pt x="6189710" y="1046499"/>
                  <a:pt x="6140159" y="1056886"/>
                </a:cubicBezTo>
                <a:cubicBezTo>
                  <a:pt x="6140159" y="1056886"/>
                  <a:pt x="6140159" y="1056886"/>
                  <a:pt x="6169064" y="1062080"/>
                </a:cubicBezTo>
                <a:cubicBezTo>
                  <a:pt x="6171129" y="1062080"/>
                  <a:pt x="6175258" y="1062080"/>
                  <a:pt x="6173194" y="1067274"/>
                </a:cubicBezTo>
                <a:cubicBezTo>
                  <a:pt x="6169064" y="1064677"/>
                  <a:pt x="6156676" y="1067274"/>
                  <a:pt x="6131901" y="1072467"/>
                </a:cubicBezTo>
                <a:cubicBezTo>
                  <a:pt x="6131901" y="1072467"/>
                  <a:pt x="6131901" y="1072467"/>
                  <a:pt x="6125708" y="1075064"/>
                </a:cubicBezTo>
                <a:cubicBezTo>
                  <a:pt x="6125708" y="1075064"/>
                  <a:pt x="6125708" y="1075064"/>
                  <a:pt x="6142224" y="1082854"/>
                </a:cubicBezTo>
                <a:cubicBezTo>
                  <a:pt x="6142224" y="1082854"/>
                  <a:pt x="6142224" y="1082854"/>
                  <a:pt x="6109190" y="1080257"/>
                </a:cubicBezTo>
                <a:cubicBezTo>
                  <a:pt x="6109190" y="1080257"/>
                  <a:pt x="6109190" y="1080257"/>
                  <a:pt x="6057575" y="1108822"/>
                </a:cubicBezTo>
                <a:cubicBezTo>
                  <a:pt x="6057575" y="1108822"/>
                  <a:pt x="6057575" y="1108822"/>
                  <a:pt x="6057575" y="1114015"/>
                </a:cubicBezTo>
                <a:cubicBezTo>
                  <a:pt x="6057575" y="1114015"/>
                  <a:pt x="6057575" y="1114015"/>
                  <a:pt x="6049316" y="1114015"/>
                </a:cubicBezTo>
                <a:cubicBezTo>
                  <a:pt x="6034864" y="1116612"/>
                  <a:pt x="5995636" y="1114015"/>
                  <a:pt x="6016283" y="1132193"/>
                </a:cubicBezTo>
                <a:cubicBezTo>
                  <a:pt x="6016283" y="1132193"/>
                  <a:pt x="6016283" y="1132193"/>
                  <a:pt x="5995636" y="1139983"/>
                </a:cubicBezTo>
                <a:cubicBezTo>
                  <a:pt x="5995636" y="1139983"/>
                  <a:pt x="5995636" y="1139983"/>
                  <a:pt x="5995636" y="1147773"/>
                </a:cubicBezTo>
                <a:cubicBezTo>
                  <a:pt x="5995636" y="1147773"/>
                  <a:pt x="5995636" y="1147773"/>
                  <a:pt x="5972926" y="1145177"/>
                </a:cubicBezTo>
                <a:cubicBezTo>
                  <a:pt x="5972926" y="1145177"/>
                  <a:pt x="5972926" y="1145177"/>
                  <a:pt x="5968797" y="1152967"/>
                </a:cubicBezTo>
                <a:cubicBezTo>
                  <a:pt x="5968797" y="1152967"/>
                  <a:pt x="5968797" y="1152967"/>
                  <a:pt x="5919246" y="1173741"/>
                </a:cubicBezTo>
                <a:cubicBezTo>
                  <a:pt x="5919246" y="1173741"/>
                  <a:pt x="5919246" y="1173741"/>
                  <a:pt x="5913052" y="1184128"/>
                </a:cubicBezTo>
                <a:cubicBezTo>
                  <a:pt x="5913052" y="1184128"/>
                  <a:pt x="5913052" y="1184128"/>
                  <a:pt x="5855243" y="1202306"/>
                </a:cubicBezTo>
                <a:cubicBezTo>
                  <a:pt x="5855243" y="1202306"/>
                  <a:pt x="5855243" y="1202306"/>
                  <a:pt x="5846984" y="1207499"/>
                </a:cubicBezTo>
                <a:cubicBezTo>
                  <a:pt x="5846984" y="1207499"/>
                  <a:pt x="5846984" y="1207499"/>
                  <a:pt x="5859372" y="1212693"/>
                </a:cubicBezTo>
                <a:cubicBezTo>
                  <a:pt x="5859372" y="1212693"/>
                  <a:pt x="5859372" y="1212693"/>
                  <a:pt x="5846984" y="1212693"/>
                </a:cubicBezTo>
                <a:cubicBezTo>
                  <a:pt x="5846984" y="1212693"/>
                  <a:pt x="5846984" y="1212693"/>
                  <a:pt x="5714850" y="1264628"/>
                </a:cubicBezTo>
                <a:cubicBezTo>
                  <a:pt x="5714850" y="1264628"/>
                  <a:pt x="5714850" y="1264628"/>
                  <a:pt x="5683880" y="1282805"/>
                </a:cubicBezTo>
                <a:cubicBezTo>
                  <a:pt x="5683880" y="1282805"/>
                  <a:pt x="5683880" y="1282805"/>
                  <a:pt x="5630200" y="1300983"/>
                </a:cubicBezTo>
                <a:cubicBezTo>
                  <a:pt x="5630200" y="1300983"/>
                  <a:pt x="5630200" y="1300983"/>
                  <a:pt x="5615748" y="1306177"/>
                </a:cubicBezTo>
                <a:cubicBezTo>
                  <a:pt x="5615748" y="1306177"/>
                  <a:pt x="5615748" y="1306177"/>
                  <a:pt x="5621941" y="1313967"/>
                </a:cubicBezTo>
                <a:cubicBezTo>
                  <a:pt x="5621941" y="1313967"/>
                  <a:pt x="5621941" y="1313967"/>
                  <a:pt x="5634329" y="1306177"/>
                </a:cubicBezTo>
                <a:cubicBezTo>
                  <a:pt x="5634329" y="1306177"/>
                  <a:pt x="5634329" y="1306177"/>
                  <a:pt x="5642588" y="1311370"/>
                </a:cubicBezTo>
                <a:cubicBezTo>
                  <a:pt x="5642588" y="1311370"/>
                  <a:pt x="5642588" y="1311370"/>
                  <a:pt x="5752013" y="1277612"/>
                </a:cubicBezTo>
                <a:cubicBezTo>
                  <a:pt x="5752013" y="1277612"/>
                  <a:pt x="5752013" y="1277612"/>
                  <a:pt x="5778853" y="1277612"/>
                </a:cubicBezTo>
                <a:cubicBezTo>
                  <a:pt x="5778853" y="1277612"/>
                  <a:pt x="5778853" y="1277612"/>
                  <a:pt x="5913052" y="1228273"/>
                </a:cubicBezTo>
                <a:cubicBezTo>
                  <a:pt x="5915117" y="1212693"/>
                  <a:pt x="5937828" y="1236064"/>
                  <a:pt x="5931633" y="1220483"/>
                </a:cubicBezTo>
                <a:cubicBezTo>
                  <a:pt x="5931633" y="1220483"/>
                  <a:pt x="5931633" y="1220483"/>
                  <a:pt x="6049316" y="1184128"/>
                </a:cubicBezTo>
                <a:cubicBezTo>
                  <a:pt x="6049316" y="1184128"/>
                  <a:pt x="6049316" y="1184128"/>
                  <a:pt x="5977055" y="1223080"/>
                </a:cubicBezTo>
                <a:cubicBezTo>
                  <a:pt x="5977055" y="1223080"/>
                  <a:pt x="5977055" y="1223080"/>
                  <a:pt x="5960538" y="1233467"/>
                </a:cubicBezTo>
                <a:cubicBezTo>
                  <a:pt x="5960538" y="1233467"/>
                  <a:pt x="5960538" y="1233467"/>
                  <a:pt x="6028670" y="1230870"/>
                </a:cubicBezTo>
                <a:cubicBezTo>
                  <a:pt x="6030735" y="1225677"/>
                  <a:pt x="6043123" y="1251644"/>
                  <a:pt x="6045187" y="1217886"/>
                </a:cubicBezTo>
                <a:cubicBezTo>
                  <a:pt x="6045187" y="1217886"/>
                  <a:pt x="6045187" y="1217886"/>
                  <a:pt x="6072027" y="1225677"/>
                </a:cubicBezTo>
                <a:cubicBezTo>
                  <a:pt x="6072027" y="1225677"/>
                  <a:pt x="6072027" y="1225677"/>
                  <a:pt x="6012153" y="1246451"/>
                </a:cubicBezTo>
                <a:cubicBezTo>
                  <a:pt x="6012153" y="1246451"/>
                  <a:pt x="6012153" y="1246451"/>
                  <a:pt x="6012153" y="1254241"/>
                </a:cubicBezTo>
                <a:cubicBezTo>
                  <a:pt x="6012153" y="1254241"/>
                  <a:pt x="6012153" y="1254241"/>
                  <a:pt x="5983249" y="1262031"/>
                </a:cubicBezTo>
                <a:cubicBezTo>
                  <a:pt x="5983249" y="1262031"/>
                  <a:pt x="5983249" y="1262031"/>
                  <a:pt x="5983249" y="1269822"/>
                </a:cubicBezTo>
                <a:cubicBezTo>
                  <a:pt x="5983249" y="1269822"/>
                  <a:pt x="5983249" y="1269822"/>
                  <a:pt x="5968797" y="1262031"/>
                </a:cubicBezTo>
                <a:cubicBezTo>
                  <a:pt x="5968797" y="1262031"/>
                  <a:pt x="5968797" y="1262031"/>
                  <a:pt x="5956409" y="1264628"/>
                </a:cubicBezTo>
                <a:cubicBezTo>
                  <a:pt x="5956409" y="1264628"/>
                  <a:pt x="5956409" y="1264628"/>
                  <a:pt x="5948150" y="1272419"/>
                </a:cubicBezTo>
                <a:cubicBezTo>
                  <a:pt x="5948150" y="1272419"/>
                  <a:pt x="5948150" y="1272419"/>
                  <a:pt x="5960538" y="1275015"/>
                </a:cubicBezTo>
                <a:cubicBezTo>
                  <a:pt x="5960538" y="1275015"/>
                  <a:pt x="5960538" y="1275015"/>
                  <a:pt x="5956409" y="1280209"/>
                </a:cubicBezTo>
                <a:cubicBezTo>
                  <a:pt x="5939892" y="1285402"/>
                  <a:pt x="5950215" y="1287999"/>
                  <a:pt x="5958473" y="1290596"/>
                </a:cubicBezTo>
                <a:cubicBezTo>
                  <a:pt x="5952280" y="1287999"/>
                  <a:pt x="5939892" y="1287999"/>
                  <a:pt x="5921310" y="1285402"/>
                </a:cubicBezTo>
                <a:cubicBezTo>
                  <a:pt x="5921310" y="1285402"/>
                  <a:pt x="5921310" y="1285402"/>
                  <a:pt x="5906858" y="1306177"/>
                </a:cubicBezTo>
                <a:cubicBezTo>
                  <a:pt x="5906858" y="1306177"/>
                  <a:pt x="5906858" y="1306177"/>
                  <a:pt x="5913052" y="1311370"/>
                </a:cubicBezTo>
                <a:cubicBezTo>
                  <a:pt x="5921310" y="1311370"/>
                  <a:pt x="5944021" y="1316564"/>
                  <a:pt x="5931633" y="1300983"/>
                </a:cubicBezTo>
                <a:cubicBezTo>
                  <a:pt x="5944021" y="1306177"/>
                  <a:pt x="5956409" y="1300983"/>
                  <a:pt x="5964668" y="1300983"/>
                </a:cubicBezTo>
                <a:cubicBezTo>
                  <a:pt x="5964668" y="1300983"/>
                  <a:pt x="5964668" y="1300983"/>
                  <a:pt x="5956409" y="1295789"/>
                </a:cubicBezTo>
                <a:cubicBezTo>
                  <a:pt x="5962603" y="1295789"/>
                  <a:pt x="5968797" y="1293193"/>
                  <a:pt x="5977055" y="1290596"/>
                </a:cubicBezTo>
                <a:cubicBezTo>
                  <a:pt x="5977055" y="1290596"/>
                  <a:pt x="5977055" y="1290596"/>
                  <a:pt x="5964668" y="1311370"/>
                </a:cubicBezTo>
                <a:cubicBezTo>
                  <a:pt x="5964668" y="1311370"/>
                  <a:pt x="5964668" y="1311370"/>
                  <a:pt x="6010089" y="1316564"/>
                </a:cubicBezTo>
                <a:cubicBezTo>
                  <a:pt x="5995636" y="1316564"/>
                  <a:pt x="6028670" y="1339935"/>
                  <a:pt x="6016283" y="1303580"/>
                </a:cubicBezTo>
                <a:cubicBezTo>
                  <a:pt x="6016283" y="1303580"/>
                  <a:pt x="6016283" y="1303580"/>
                  <a:pt x="5997701" y="1303580"/>
                </a:cubicBezTo>
                <a:cubicBezTo>
                  <a:pt x="6003895" y="1295789"/>
                  <a:pt x="6030735" y="1293193"/>
                  <a:pt x="6041058" y="1306177"/>
                </a:cubicBezTo>
                <a:cubicBezTo>
                  <a:pt x="6041058" y="1306177"/>
                  <a:pt x="6041058" y="1306177"/>
                  <a:pt x="6105061" y="1298386"/>
                </a:cubicBezTo>
                <a:cubicBezTo>
                  <a:pt x="6105061" y="1298386"/>
                  <a:pt x="6105061" y="1298386"/>
                  <a:pt x="6109190" y="1282805"/>
                </a:cubicBezTo>
                <a:cubicBezTo>
                  <a:pt x="6109190" y="1282805"/>
                  <a:pt x="6109190" y="1282805"/>
                  <a:pt x="6109190" y="1290596"/>
                </a:cubicBezTo>
                <a:cubicBezTo>
                  <a:pt x="6109190" y="1290596"/>
                  <a:pt x="6109190" y="1290596"/>
                  <a:pt x="6173194" y="1293193"/>
                </a:cubicBezTo>
                <a:cubicBezTo>
                  <a:pt x="6173194" y="1293193"/>
                  <a:pt x="6173194" y="1293193"/>
                  <a:pt x="6185581" y="1287999"/>
                </a:cubicBezTo>
                <a:cubicBezTo>
                  <a:pt x="6185581" y="1287999"/>
                  <a:pt x="6185581" y="1287999"/>
                  <a:pt x="6216550" y="1287999"/>
                </a:cubicBezTo>
                <a:cubicBezTo>
                  <a:pt x="6216550" y="1287999"/>
                  <a:pt x="6216550" y="1287999"/>
                  <a:pt x="6216550" y="1275015"/>
                </a:cubicBezTo>
                <a:cubicBezTo>
                  <a:pt x="6239261" y="1259435"/>
                  <a:pt x="6220679" y="1285402"/>
                  <a:pt x="6241325" y="1285402"/>
                </a:cubicBezTo>
                <a:cubicBezTo>
                  <a:pt x="6241325" y="1285402"/>
                  <a:pt x="6241325" y="1285402"/>
                  <a:pt x="6249584" y="1280209"/>
                </a:cubicBezTo>
                <a:cubicBezTo>
                  <a:pt x="6249584" y="1280209"/>
                  <a:pt x="6249584" y="1280209"/>
                  <a:pt x="6270231" y="1285402"/>
                </a:cubicBezTo>
                <a:cubicBezTo>
                  <a:pt x="6270231" y="1285402"/>
                  <a:pt x="6270231" y="1285402"/>
                  <a:pt x="6280553" y="1275015"/>
                </a:cubicBezTo>
                <a:cubicBezTo>
                  <a:pt x="6280553" y="1275015"/>
                  <a:pt x="6280553" y="1275015"/>
                  <a:pt x="6365202" y="1269822"/>
                </a:cubicBezTo>
                <a:cubicBezTo>
                  <a:pt x="6365202" y="1269822"/>
                  <a:pt x="6365202" y="1269822"/>
                  <a:pt x="6369331" y="1262031"/>
                </a:cubicBezTo>
                <a:cubicBezTo>
                  <a:pt x="6369331" y="1262031"/>
                  <a:pt x="6369331" y="1262031"/>
                  <a:pt x="6389978" y="1267225"/>
                </a:cubicBezTo>
                <a:cubicBezTo>
                  <a:pt x="6389978" y="1267225"/>
                  <a:pt x="6389978" y="1267225"/>
                  <a:pt x="6418882" y="1262031"/>
                </a:cubicBezTo>
                <a:cubicBezTo>
                  <a:pt x="6418882" y="1262031"/>
                  <a:pt x="6418882" y="1262031"/>
                  <a:pt x="6487014" y="1259435"/>
                </a:cubicBezTo>
                <a:cubicBezTo>
                  <a:pt x="6487014" y="1259435"/>
                  <a:pt x="6487014" y="1259435"/>
                  <a:pt x="6497338" y="1251644"/>
                </a:cubicBezTo>
                <a:cubicBezTo>
                  <a:pt x="6499402" y="1254241"/>
                  <a:pt x="6507661" y="1254241"/>
                  <a:pt x="6526242" y="1251644"/>
                </a:cubicBezTo>
                <a:cubicBezTo>
                  <a:pt x="6526242" y="1251644"/>
                  <a:pt x="6526242" y="1251644"/>
                  <a:pt x="6534501" y="1246451"/>
                </a:cubicBezTo>
                <a:cubicBezTo>
                  <a:pt x="6534501" y="1246451"/>
                  <a:pt x="6534501" y="1246451"/>
                  <a:pt x="6538630" y="1249047"/>
                </a:cubicBezTo>
                <a:cubicBezTo>
                  <a:pt x="6538630" y="1249047"/>
                  <a:pt x="6538630" y="1249047"/>
                  <a:pt x="6507661" y="1262031"/>
                </a:cubicBezTo>
                <a:cubicBezTo>
                  <a:pt x="6507661" y="1262031"/>
                  <a:pt x="6507661" y="1262031"/>
                  <a:pt x="6507661" y="1269822"/>
                </a:cubicBezTo>
                <a:cubicBezTo>
                  <a:pt x="6507661" y="1269822"/>
                  <a:pt x="6507661" y="1269822"/>
                  <a:pt x="6551017" y="1269822"/>
                </a:cubicBezTo>
                <a:cubicBezTo>
                  <a:pt x="6551017" y="1269822"/>
                  <a:pt x="6551017" y="1269822"/>
                  <a:pt x="6571664" y="1254241"/>
                </a:cubicBezTo>
                <a:cubicBezTo>
                  <a:pt x="6571664" y="1254241"/>
                  <a:pt x="6571664" y="1254241"/>
                  <a:pt x="6559276" y="1246451"/>
                </a:cubicBezTo>
                <a:cubicBezTo>
                  <a:pt x="6559276" y="1246451"/>
                  <a:pt x="6559276" y="1246451"/>
                  <a:pt x="6641860" y="1236064"/>
                </a:cubicBezTo>
                <a:cubicBezTo>
                  <a:pt x="6641860" y="1236064"/>
                  <a:pt x="6641860" y="1236064"/>
                  <a:pt x="6635667" y="1233467"/>
                </a:cubicBezTo>
                <a:cubicBezTo>
                  <a:pt x="6635667" y="1233467"/>
                  <a:pt x="6635667" y="1233467"/>
                  <a:pt x="6654249" y="1228273"/>
                </a:cubicBezTo>
                <a:cubicBezTo>
                  <a:pt x="6654249" y="1228273"/>
                  <a:pt x="6654249" y="1228273"/>
                  <a:pt x="6670765" y="1230870"/>
                </a:cubicBezTo>
                <a:cubicBezTo>
                  <a:pt x="6685217" y="1236064"/>
                  <a:pt x="6701734" y="1225677"/>
                  <a:pt x="6718252" y="1228273"/>
                </a:cubicBezTo>
                <a:cubicBezTo>
                  <a:pt x="6716186" y="1233467"/>
                  <a:pt x="6732704" y="1228273"/>
                  <a:pt x="6714122" y="1233467"/>
                </a:cubicBezTo>
                <a:cubicBezTo>
                  <a:pt x="6718252" y="1236064"/>
                  <a:pt x="6720316" y="1233467"/>
                  <a:pt x="6726510" y="1236064"/>
                </a:cubicBezTo>
                <a:cubicBezTo>
                  <a:pt x="6726510" y="1236064"/>
                  <a:pt x="6726510" y="1236064"/>
                  <a:pt x="6730639" y="1223080"/>
                </a:cubicBezTo>
                <a:cubicBezTo>
                  <a:pt x="6730639" y="1223080"/>
                  <a:pt x="6730639" y="1223080"/>
                  <a:pt x="6784319" y="1217886"/>
                </a:cubicBezTo>
                <a:cubicBezTo>
                  <a:pt x="6784319" y="1217886"/>
                  <a:pt x="6784319" y="1217886"/>
                  <a:pt x="6784319" y="1202306"/>
                </a:cubicBezTo>
                <a:cubicBezTo>
                  <a:pt x="6784319" y="1202306"/>
                  <a:pt x="6784319" y="1202306"/>
                  <a:pt x="6819417" y="1212693"/>
                </a:cubicBezTo>
                <a:cubicBezTo>
                  <a:pt x="6819417" y="1212693"/>
                  <a:pt x="6819417" y="1212693"/>
                  <a:pt x="6856580" y="1207499"/>
                </a:cubicBezTo>
                <a:cubicBezTo>
                  <a:pt x="6856580" y="1207499"/>
                  <a:pt x="6856580" y="1207499"/>
                  <a:pt x="6848322" y="1197112"/>
                </a:cubicBezTo>
                <a:cubicBezTo>
                  <a:pt x="6848322" y="1197112"/>
                  <a:pt x="6848322" y="1197112"/>
                  <a:pt x="6875162" y="1181531"/>
                </a:cubicBezTo>
                <a:cubicBezTo>
                  <a:pt x="6875162" y="1181531"/>
                  <a:pt x="6875162" y="1181531"/>
                  <a:pt x="6891679" y="1181531"/>
                </a:cubicBezTo>
                <a:cubicBezTo>
                  <a:pt x="6891679" y="1181531"/>
                  <a:pt x="6891679" y="1181531"/>
                  <a:pt x="6912325" y="1184128"/>
                </a:cubicBezTo>
                <a:cubicBezTo>
                  <a:pt x="6912325" y="1184128"/>
                  <a:pt x="6912325" y="1184128"/>
                  <a:pt x="6943294" y="1168548"/>
                </a:cubicBezTo>
                <a:cubicBezTo>
                  <a:pt x="6943294" y="1168548"/>
                  <a:pt x="6943294" y="1168548"/>
                  <a:pt x="6951552" y="1181531"/>
                </a:cubicBezTo>
                <a:cubicBezTo>
                  <a:pt x="6951552" y="1181531"/>
                  <a:pt x="6951552" y="1181531"/>
                  <a:pt x="6966005" y="1181531"/>
                </a:cubicBezTo>
                <a:cubicBezTo>
                  <a:pt x="6968069" y="1178935"/>
                  <a:pt x="6974263" y="1176338"/>
                  <a:pt x="6990780" y="1168548"/>
                </a:cubicBezTo>
                <a:cubicBezTo>
                  <a:pt x="6990780" y="1168548"/>
                  <a:pt x="6990780" y="1168548"/>
                  <a:pt x="6963940" y="1165951"/>
                </a:cubicBezTo>
                <a:cubicBezTo>
                  <a:pt x="6968069" y="1163354"/>
                  <a:pt x="6939165" y="1171144"/>
                  <a:pt x="6972199" y="1158161"/>
                </a:cubicBezTo>
                <a:cubicBezTo>
                  <a:pt x="6972199" y="1158161"/>
                  <a:pt x="6972199" y="1158161"/>
                  <a:pt x="6943294" y="1160757"/>
                </a:cubicBezTo>
                <a:cubicBezTo>
                  <a:pt x="6943294" y="1160757"/>
                  <a:pt x="6943294" y="1160757"/>
                  <a:pt x="6943294" y="1139983"/>
                </a:cubicBezTo>
                <a:cubicBezTo>
                  <a:pt x="6943294" y="1139983"/>
                  <a:pt x="6943294" y="1139983"/>
                  <a:pt x="6955682" y="1137386"/>
                </a:cubicBezTo>
                <a:cubicBezTo>
                  <a:pt x="6955682" y="1137386"/>
                  <a:pt x="6955682" y="1137386"/>
                  <a:pt x="7005232" y="1139983"/>
                </a:cubicBezTo>
                <a:cubicBezTo>
                  <a:pt x="7005232" y="1139983"/>
                  <a:pt x="7005232" y="1139983"/>
                  <a:pt x="7044460" y="1121806"/>
                </a:cubicBezTo>
                <a:cubicBezTo>
                  <a:pt x="7058912" y="1126999"/>
                  <a:pt x="7073365" y="1116612"/>
                  <a:pt x="7087817" y="1114015"/>
                </a:cubicBezTo>
                <a:cubicBezTo>
                  <a:pt x="7087817" y="1114015"/>
                  <a:pt x="7087817" y="1114015"/>
                  <a:pt x="7096075" y="1119209"/>
                </a:cubicBezTo>
                <a:cubicBezTo>
                  <a:pt x="7096075" y="1119209"/>
                  <a:pt x="7096075" y="1119209"/>
                  <a:pt x="7124980" y="1101031"/>
                </a:cubicBezTo>
                <a:cubicBezTo>
                  <a:pt x="7124980" y="1101031"/>
                  <a:pt x="7124980" y="1101031"/>
                  <a:pt x="7129109" y="1090644"/>
                </a:cubicBezTo>
                <a:cubicBezTo>
                  <a:pt x="7129109" y="1090644"/>
                  <a:pt x="7129109" y="1090644"/>
                  <a:pt x="7145626" y="1080257"/>
                </a:cubicBezTo>
                <a:cubicBezTo>
                  <a:pt x="7145626" y="1080257"/>
                  <a:pt x="7145626" y="1080257"/>
                  <a:pt x="7209629" y="1075064"/>
                </a:cubicBezTo>
                <a:cubicBezTo>
                  <a:pt x="7199306" y="1069870"/>
                  <a:pt x="7224081" y="1056886"/>
                  <a:pt x="7184854" y="1062080"/>
                </a:cubicBezTo>
                <a:cubicBezTo>
                  <a:pt x="7184854" y="1062080"/>
                  <a:pt x="7184854" y="1062080"/>
                  <a:pt x="7224081" y="1049096"/>
                </a:cubicBezTo>
                <a:cubicBezTo>
                  <a:pt x="7224081" y="1049096"/>
                  <a:pt x="7224081" y="1049096"/>
                  <a:pt x="7217887" y="1046499"/>
                </a:cubicBezTo>
                <a:cubicBezTo>
                  <a:pt x="7217887" y="1046499"/>
                  <a:pt x="7217887" y="1046499"/>
                  <a:pt x="7240598" y="1041306"/>
                </a:cubicBezTo>
                <a:cubicBezTo>
                  <a:pt x="7240598" y="1041306"/>
                  <a:pt x="7240598" y="1041306"/>
                  <a:pt x="7308730" y="1002354"/>
                </a:cubicBezTo>
                <a:cubicBezTo>
                  <a:pt x="7306666" y="999757"/>
                  <a:pt x="7281890" y="1007548"/>
                  <a:pt x="7304601" y="991967"/>
                </a:cubicBezTo>
                <a:cubicBezTo>
                  <a:pt x="7304601" y="991967"/>
                  <a:pt x="7304601" y="991967"/>
                  <a:pt x="7343829" y="997161"/>
                </a:cubicBezTo>
                <a:cubicBezTo>
                  <a:pt x="7343829" y="997161"/>
                  <a:pt x="7343829" y="997161"/>
                  <a:pt x="7372733" y="973790"/>
                </a:cubicBezTo>
                <a:cubicBezTo>
                  <a:pt x="7372733" y="973790"/>
                  <a:pt x="7372733" y="973790"/>
                  <a:pt x="7345893" y="968596"/>
                </a:cubicBezTo>
                <a:cubicBezTo>
                  <a:pt x="7345893" y="968596"/>
                  <a:pt x="7370669" y="968596"/>
                  <a:pt x="7337635" y="960806"/>
                </a:cubicBezTo>
                <a:cubicBezTo>
                  <a:pt x="7337635" y="960806"/>
                  <a:pt x="7337635" y="960806"/>
                  <a:pt x="7405767" y="924451"/>
                </a:cubicBezTo>
                <a:cubicBezTo>
                  <a:pt x="7405767" y="924451"/>
                  <a:pt x="7405767" y="924451"/>
                  <a:pt x="7405767" y="940032"/>
                </a:cubicBezTo>
                <a:cubicBezTo>
                  <a:pt x="7405767" y="940032"/>
                  <a:pt x="7405767" y="940032"/>
                  <a:pt x="7457383" y="934838"/>
                </a:cubicBezTo>
                <a:cubicBezTo>
                  <a:pt x="7465641" y="934838"/>
                  <a:pt x="7409897" y="947822"/>
                  <a:pt x="7480093" y="940032"/>
                </a:cubicBezTo>
                <a:cubicBezTo>
                  <a:pt x="7480093" y="940032"/>
                  <a:pt x="7480093" y="940032"/>
                  <a:pt x="7465641" y="916661"/>
                </a:cubicBezTo>
                <a:cubicBezTo>
                  <a:pt x="7465641" y="916661"/>
                  <a:pt x="7465641" y="916661"/>
                  <a:pt x="7449124" y="919257"/>
                </a:cubicBezTo>
                <a:cubicBezTo>
                  <a:pt x="7449124" y="919257"/>
                  <a:pt x="7449124" y="919257"/>
                  <a:pt x="7440866" y="919257"/>
                </a:cubicBezTo>
                <a:cubicBezTo>
                  <a:pt x="7440866" y="919257"/>
                  <a:pt x="7440866" y="919257"/>
                  <a:pt x="7465641" y="901080"/>
                </a:cubicBezTo>
                <a:cubicBezTo>
                  <a:pt x="7465641" y="901080"/>
                  <a:pt x="7465641" y="901080"/>
                  <a:pt x="7490416" y="906274"/>
                </a:cubicBezTo>
                <a:cubicBezTo>
                  <a:pt x="7490416" y="906274"/>
                  <a:pt x="7490416" y="906274"/>
                  <a:pt x="7529644" y="916661"/>
                </a:cubicBezTo>
                <a:cubicBezTo>
                  <a:pt x="7529644" y="916661"/>
                  <a:pt x="7529644" y="916661"/>
                  <a:pt x="7537903" y="911467"/>
                </a:cubicBezTo>
                <a:cubicBezTo>
                  <a:pt x="7537903" y="911467"/>
                  <a:pt x="7537903" y="911467"/>
                  <a:pt x="7502804" y="895887"/>
                </a:cubicBezTo>
                <a:cubicBezTo>
                  <a:pt x="7502804" y="895887"/>
                  <a:pt x="7502804" y="895887"/>
                  <a:pt x="7564742" y="872516"/>
                </a:cubicBezTo>
                <a:cubicBezTo>
                  <a:pt x="7564742" y="872516"/>
                  <a:pt x="7564742" y="872516"/>
                  <a:pt x="7554419" y="864725"/>
                </a:cubicBezTo>
                <a:cubicBezTo>
                  <a:pt x="7554419" y="864725"/>
                  <a:pt x="7554419" y="864725"/>
                  <a:pt x="7533773" y="862128"/>
                </a:cubicBezTo>
                <a:cubicBezTo>
                  <a:pt x="7533773" y="862128"/>
                  <a:pt x="7533773" y="862128"/>
                  <a:pt x="7525515" y="862128"/>
                </a:cubicBezTo>
                <a:cubicBezTo>
                  <a:pt x="7525515" y="862128"/>
                  <a:pt x="7525515" y="862128"/>
                  <a:pt x="7564742" y="846548"/>
                </a:cubicBezTo>
                <a:cubicBezTo>
                  <a:pt x="7579195" y="854338"/>
                  <a:pt x="7527579" y="849145"/>
                  <a:pt x="7579195" y="856935"/>
                </a:cubicBezTo>
                <a:cubicBezTo>
                  <a:pt x="7579195" y="856935"/>
                  <a:pt x="7579195" y="856935"/>
                  <a:pt x="7622552" y="846548"/>
                </a:cubicBezTo>
                <a:cubicBezTo>
                  <a:pt x="7622552" y="846548"/>
                  <a:pt x="7622552" y="846548"/>
                  <a:pt x="7606035" y="830967"/>
                </a:cubicBezTo>
                <a:cubicBezTo>
                  <a:pt x="7606035" y="830967"/>
                  <a:pt x="7606035" y="830967"/>
                  <a:pt x="7630810" y="815387"/>
                </a:cubicBezTo>
                <a:cubicBezTo>
                  <a:pt x="7630810" y="815387"/>
                  <a:pt x="7630810" y="815387"/>
                  <a:pt x="7614293" y="802403"/>
                </a:cubicBezTo>
                <a:cubicBezTo>
                  <a:pt x="7614293" y="802403"/>
                  <a:pt x="7614293" y="802403"/>
                  <a:pt x="7614293" y="794612"/>
                </a:cubicBezTo>
                <a:cubicBezTo>
                  <a:pt x="7614293" y="794612"/>
                  <a:pt x="7614293" y="794612"/>
                  <a:pt x="7622552" y="802403"/>
                </a:cubicBezTo>
                <a:cubicBezTo>
                  <a:pt x="7649392" y="779032"/>
                  <a:pt x="7653521" y="817983"/>
                  <a:pt x="7715459" y="792016"/>
                </a:cubicBezTo>
                <a:cubicBezTo>
                  <a:pt x="7715459" y="792016"/>
                  <a:pt x="7715459" y="792016"/>
                  <a:pt x="7719588" y="784225"/>
                </a:cubicBezTo>
                <a:cubicBezTo>
                  <a:pt x="7719588" y="784225"/>
                  <a:pt x="7719588" y="784225"/>
                  <a:pt x="7698942" y="773838"/>
                </a:cubicBezTo>
                <a:cubicBezTo>
                  <a:pt x="7698942" y="773838"/>
                  <a:pt x="7698942" y="773838"/>
                  <a:pt x="7682425" y="784225"/>
                </a:cubicBezTo>
                <a:cubicBezTo>
                  <a:pt x="7682425" y="784225"/>
                  <a:pt x="7682425" y="784225"/>
                  <a:pt x="7686555" y="773838"/>
                </a:cubicBezTo>
                <a:cubicBezTo>
                  <a:pt x="7686555" y="773838"/>
                  <a:pt x="7686555" y="773838"/>
                  <a:pt x="7727847" y="758258"/>
                </a:cubicBezTo>
                <a:cubicBezTo>
                  <a:pt x="7727847" y="758258"/>
                  <a:pt x="7727847" y="758258"/>
                  <a:pt x="7740235" y="760854"/>
                </a:cubicBezTo>
                <a:cubicBezTo>
                  <a:pt x="7740235" y="760854"/>
                  <a:pt x="7740235" y="760854"/>
                  <a:pt x="7740235" y="747871"/>
                </a:cubicBezTo>
                <a:cubicBezTo>
                  <a:pt x="7740235" y="747871"/>
                  <a:pt x="7740235" y="747871"/>
                  <a:pt x="7783591" y="753064"/>
                </a:cubicBezTo>
                <a:cubicBezTo>
                  <a:pt x="7814561" y="724500"/>
                  <a:pt x="7791850" y="773838"/>
                  <a:pt x="7831078" y="714112"/>
                </a:cubicBezTo>
                <a:cubicBezTo>
                  <a:pt x="7831078" y="714112"/>
                  <a:pt x="7831078" y="714112"/>
                  <a:pt x="7862047" y="714112"/>
                </a:cubicBezTo>
                <a:cubicBezTo>
                  <a:pt x="7862047" y="714112"/>
                  <a:pt x="7862047" y="714112"/>
                  <a:pt x="7855853" y="721903"/>
                </a:cubicBezTo>
                <a:cubicBezTo>
                  <a:pt x="7855853" y="721903"/>
                  <a:pt x="7855853" y="721903"/>
                  <a:pt x="7866176" y="724500"/>
                </a:cubicBezTo>
                <a:cubicBezTo>
                  <a:pt x="7866176" y="724500"/>
                  <a:pt x="7866176" y="724500"/>
                  <a:pt x="7874434" y="724500"/>
                </a:cubicBezTo>
                <a:cubicBezTo>
                  <a:pt x="7874434" y="724500"/>
                  <a:pt x="7874434" y="724500"/>
                  <a:pt x="7874434" y="693338"/>
                </a:cubicBezTo>
                <a:cubicBezTo>
                  <a:pt x="7874434" y="693338"/>
                  <a:pt x="7874434" y="693338"/>
                  <a:pt x="7847595" y="693338"/>
                </a:cubicBezTo>
                <a:cubicBezTo>
                  <a:pt x="7847595" y="693338"/>
                  <a:pt x="7847595" y="693338"/>
                  <a:pt x="7839336" y="680354"/>
                </a:cubicBezTo>
                <a:cubicBezTo>
                  <a:pt x="7839336" y="680354"/>
                  <a:pt x="7839336" y="680354"/>
                  <a:pt x="7868241" y="672564"/>
                </a:cubicBezTo>
                <a:cubicBezTo>
                  <a:pt x="7880628" y="672564"/>
                  <a:pt x="7862047" y="685548"/>
                  <a:pt x="7886822" y="680354"/>
                </a:cubicBezTo>
                <a:cubicBezTo>
                  <a:pt x="7905404" y="675161"/>
                  <a:pt x="7820755" y="664774"/>
                  <a:pt x="7926050" y="675161"/>
                </a:cubicBezTo>
                <a:cubicBezTo>
                  <a:pt x="7926050" y="675161"/>
                  <a:pt x="7926050" y="675161"/>
                  <a:pt x="7940502" y="664774"/>
                </a:cubicBezTo>
                <a:cubicBezTo>
                  <a:pt x="7940502" y="664774"/>
                  <a:pt x="7940502" y="664774"/>
                  <a:pt x="7917791" y="662177"/>
                </a:cubicBezTo>
                <a:cubicBezTo>
                  <a:pt x="7923985" y="656983"/>
                  <a:pt x="7932244" y="649193"/>
                  <a:pt x="7946696" y="636209"/>
                </a:cubicBezTo>
                <a:cubicBezTo>
                  <a:pt x="7946696" y="636209"/>
                  <a:pt x="7946696" y="636209"/>
                  <a:pt x="7948761" y="636209"/>
                </a:cubicBezTo>
                <a:cubicBezTo>
                  <a:pt x="7942567" y="631016"/>
                  <a:pt x="7948761" y="625822"/>
                  <a:pt x="7994182" y="615435"/>
                </a:cubicBezTo>
                <a:cubicBezTo>
                  <a:pt x="7990053" y="620629"/>
                  <a:pt x="8000376" y="623225"/>
                  <a:pt x="8047862" y="610242"/>
                </a:cubicBezTo>
                <a:cubicBezTo>
                  <a:pt x="8047862" y="610242"/>
                  <a:pt x="8047862" y="610242"/>
                  <a:pt x="8035474" y="594661"/>
                </a:cubicBezTo>
                <a:cubicBezTo>
                  <a:pt x="8035474" y="594661"/>
                  <a:pt x="8035474" y="594661"/>
                  <a:pt x="8016893" y="592064"/>
                </a:cubicBezTo>
                <a:cubicBezTo>
                  <a:pt x="8016893" y="592064"/>
                  <a:pt x="8016893" y="592064"/>
                  <a:pt x="8023087" y="576484"/>
                </a:cubicBezTo>
                <a:cubicBezTo>
                  <a:pt x="8023087" y="576484"/>
                  <a:pt x="8023087" y="576484"/>
                  <a:pt x="8089154" y="566096"/>
                </a:cubicBezTo>
                <a:cubicBezTo>
                  <a:pt x="8089154" y="566096"/>
                  <a:pt x="8089154" y="566096"/>
                  <a:pt x="8099477" y="558306"/>
                </a:cubicBezTo>
                <a:cubicBezTo>
                  <a:pt x="8099477" y="558306"/>
                  <a:pt x="8099477" y="558306"/>
                  <a:pt x="8089154" y="553113"/>
                </a:cubicBezTo>
                <a:cubicBezTo>
                  <a:pt x="8107736" y="547919"/>
                  <a:pt x="8109800" y="563500"/>
                  <a:pt x="8120123" y="537532"/>
                </a:cubicBezTo>
                <a:cubicBezTo>
                  <a:pt x="8120123" y="537532"/>
                  <a:pt x="8120123" y="537532"/>
                  <a:pt x="8138705" y="534935"/>
                </a:cubicBezTo>
                <a:cubicBezTo>
                  <a:pt x="8157286" y="537532"/>
                  <a:pt x="8146963" y="540129"/>
                  <a:pt x="8140770" y="540129"/>
                </a:cubicBezTo>
                <a:cubicBezTo>
                  <a:pt x="8144899" y="540129"/>
                  <a:pt x="8155222" y="540129"/>
                  <a:pt x="8171739" y="537532"/>
                </a:cubicBezTo>
                <a:cubicBezTo>
                  <a:pt x="8171739" y="537532"/>
                  <a:pt x="8171739" y="537532"/>
                  <a:pt x="8163480" y="529742"/>
                </a:cubicBezTo>
                <a:cubicBezTo>
                  <a:pt x="8169674" y="529742"/>
                  <a:pt x="8177933" y="527145"/>
                  <a:pt x="8188256" y="524548"/>
                </a:cubicBezTo>
                <a:cubicBezTo>
                  <a:pt x="8188256" y="524548"/>
                  <a:pt x="8188256" y="524548"/>
                  <a:pt x="8188256" y="514161"/>
                </a:cubicBezTo>
                <a:cubicBezTo>
                  <a:pt x="8188256" y="514161"/>
                  <a:pt x="8188256" y="514161"/>
                  <a:pt x="8225419" y="511564"/>
                </a:cubicBezTo>
                <a:cubicBezTo>
                  <a:pt x="8225419" y="511564"/>
                  <a:pt x="8225419" y="511564"/>
                  <a:pt x="8200643" y="503774"/>
                </a:cubicBezTo>
                <a:cubicBezTo>
                  <a:pt x="8200643" y="503774"/>
                  <a:pt x="8200643" y="503774"/>
                  <a:pt x="8208902" y="485596"/>
                </a:cubicBezTo>
                <a:cubicBezTo>
                  <a:pt x="8229548" y="477806"/>
                  <a:pt x="8258453" y="495984"/>
                  <a:pt x="8264646" y="488193"/>
                </a:cubicBezTo>
                <a:cubicBezTo>
                  <a:pt x="8264646" y="488193"/>
                  <a:pt x="8264646" y="488193"/>
                  <a:pt x="8287357" y="470016"/>
                </a:cubicBezTo>
                <a:cubicBezTo>
                  <a:pt x="8287357" y="470016"/>
                  <a:pt x="8287357" y="470016"/>
                  <a:pt x="8277034" y="464822"/>
                </a:cubicBezTo>
                <a:cubicBezTo>
                  <a:pt x="8277034" y="464822"/>
                  <a:pt x="8277034" y="464822"/>
                  <a:pt x="8324520" y="449242"/>
                </a:cubicBezTo>
                <a:cubicBezTo>
                  <a:pt x="8324520" y="449242"/>
                  <a:pt x="8324520" y="449242"/>
                  <a:pt x="8312132" y="441451"/>
                </a:cubicBezTo>
                <a:cubicBezTo>
                  <a:pt x="8312132" y="441451"/>
                  <a:pt x="8312132" y="441451"/>
                  <a:pt x="8312132" y="425871"/>
                </a:cubicBezTo>
                <a:cubicBezTo>
                  <a:pt x="8312132" y="425871"/>
                  <a:pt x="8312132" y="425871"/>
                  <a:pt x="8349296" y="423274"/>
                </a:cubicBezTo>
                <a:cubicBezTo>
                  <a:pt x="8349296" y="423274"/>
                  <a:pt x="8349296" y="425871"/>
                  <a:pt x="8349296" y="425871"/>
                </a:cubicBezTo>
                <a:cubicBezTo>
                  <a:pt x="8349296" y="425871"/>
                  <a:pt x="8349296" y="425871"/>
                  <a:pt x="8357554" y="431064"/>
                </a:cubicBezTo>
                <a:cubicBezTo>
                  <a:pt x="8357554" y="431064"/>
                  <a:pt x="8357554" y="431064"/>
                  <a:pt x="8378200" y="425871"/>
                </a:cubicBezTo>
                <a:cubicBezTo>
                  <a:pt x="8378200" y="425871"/>
                  <a:pt x="8378200" y="425871"/>
                  <a:pt x="8396781" y="402500"/>
                </a:cubicBezTo>
                <a:cubicBezTo>
                  <a:pt x="8405040" y="399903"/>
                  <a:pt x="8411234" y="407693"/>
                  <a:pt x="8417427" y="399903"/>
                </a:cubicBezTo>
                <a:cubicBezTo>
                  <a:pt x="8417427" y="399903"/>
                  <a:pt x="8417427" y="399903"/>
                  <a:pt x="8409169" y="394709"/>
                </a:cubicBezTo>
                <a:cubicBezTo>
                  <a:pt x="8409169" y="394709"/>
                  <a:pt x="8409169" y="394709"/>
                  <a:pt x="8384394" y="397306"/>
                </a:cubicBezTo>
                <a:cubicBezTo>
                  <a:pt x="8384394" y="397306"/>
                  <a:pt x="8384394" y="397306"/>
                  <a:pt x="8378200" y="384322"/>
                </a:cubicBezTo>
                <a:cubicBezTo>
                  <a:pt x="8378200" y="384322"/>
                  <a:pt x="8378200" y="384322"/>
                  <a:pt x="8363748" y="381726"/>
                </a:cubicBezTo>
                <a:cubicBezTo>
                  <a:pt x="8363748" y="381726"/>
                  <a:pt x="8363748" y="381726"/>
                  <a:pt x="8429815" y="371338"/>
                </a:cubicBezTo>
                <a:cubicBezTo>
                  <a:pt x="8429815" y="371338"/>
                  <a:pt x="8429815" y="371338"/>
                  <a:pt x="8450461" y="373935"/>
                </a:cubicBezTo>
                <a:cubicBezTo>
                  <a:pt x="8450461" y="373935"/>
                  <a:pt x="8450461" y="373935"/>
                  <a:pt x="8469043" y="363548"/>
                </a:cubicBezTo>
                <a:cubicBezTo>
                  <a:pt x="8469043" y="363548"/>
                  <a:pt x="8469043" y="363548"/>
                  <a:pt x="8448397" y="363548"/>
                </a:cubicBezTo>
                <a:cubicBezTo>
                  <a:pt x="8446332" y="360951"/>
                  <a:pt x="8444267" y="360951"/>
                  <a:pt x="8442203" y="360951"/>
                </a:cubicBezTo>
                <a:cubicBezTo>
                  <a:pt x="8444267" y="358355"/>
                  <a:pt x="8446332" y="353161"/>
                  <a:pt x="8448397" y="347968"/>
                </a:cubicBezTo>
                <a:cubicBezTo>
                  <a:pt x="8448397" y="347968"/>
                  <a:pt x="8448397" y="347968"/>
                  <a:pt x="8481431" y="347968"/>
                </a:cubicBezTo>
                <a:cubicBezTo>
                  <a:pt x="8481431" y="347968"/>
                  <a:pt x="8481431" y="347968"/>
                  <a:pt x="8539240" y="319403"/>
                </a:cubicBezTo>
                <a:cubicBezTo>
                  <a:pt x="8524787" y="324597"/>
                  <a:pt x="8477301" y="334984"/>
                  <a:pt x="8566080" y="309016"/>
                </a:cubicBezTo>
                <a:cubicBezTo>
                  <a:pt x="8566080" y="309016"/>
                  <a:pt x="8566080" y="306419"/>
                  <a:pt x="8566080" y="301226"/>
                </a:cubicBezTo>
                <a:cubicBezTo>
                  <a:pt x="8566080" y="301226"/>
                  <a:pt x="8566080" y="301226"/>
                  <a:pt x="8588790" y="298629"/>
                </a:cubicBezTo>
                <a:cubicBezTo>
                  <a:pt x="8588790" y="298629"/>
                  <a:pt x="8588790" y="298629"/>
                  <a:pt x="8621824" y="303823"/>
                </a:cubicBezTo>
                <a:cubicBezTo>
                  <a:pt x="8621824" y="303823"/>
                  <a:pt x="8621824" y="303823"/>
                  <a:pt x="8634212" y="301226"/>
                </a:cubicBezTo>
                <a:cubicBezTo>
                  <a:pt x="8634212" y="301226"/>
                  <a:pt x="8634212" y="301226"/>
                  <a:pt x="8617695" y="275258"/>
                </a:cubicBezTo>
                <a:cubicBezTo>
                  <a:pt x="8617695" y="275258"/>
                  <a:pt x="8617695" y="275258"/>
                  <a:pt x="8698215" y="244097"/>
                </a:cubicBezTo>
                <a:cubicBezTo>
                  <a:pt x="8698215" y="244097"/>
                  <a:pt x="8698215" y="244097"/>
                  <a:pt x="8706473" y="231113"/>
                </a:cubicBezTo>
                <a:cubicBezTo>
                  <a:pt x="8706473" y="231113"/>
                  <a:pt x="8706473" y="231113"/>
                  <a:pt x="8737443" y="231113"/>
                </a:cubicBezTo>
                <a:cubicBezTo>
                  <a:pt x="8737443" y="231113"/>
                  <a:pt x="8737443" y="231113"/>
                  <a:pt x="8727119" y="218129"/>
                </a:cubicBezTo>
                <a:cubicBezTo>
                  <a:pt x="8727119" y="218129"/>
                  <a:pt x="8727119" y="218129"/>
                  <a:pt x="8749830" y="225919"/>
                </a:cubicBezTo>
                <a:cubicBezTo>
                  <a:pt x="8749830" y="225919"/>
                  <a:pt x="8749830" y="225919"/>
                  <a:pt x="8797316" y="215532"/>
                </a:cubicBezTo>
                <a:cubicBezTo>
                  <a:pt x="8797316" y="215532"/>
                  <a:pt x="8797316" y="215532"/>
                  <a:pt x="8786993" y="205145"/>
                </a:cubicBezTo>
                <a:cubicBezTo>
                  <a:pt x="8789058" y="205145"/>
                  <a:pt x="8791122" y="202548"/>
                  <a:pt x="8795252" y="202548"/>
                </a:cubicBezTo>
                <a:cubicBezTo>
                  <a:pt x="8795252" y="202548"/>
                  <a:pt x="8795252" y="202548"/>
                  <a:pt x="8770476" y="192161"/>
                </a:cubicBezTo>
                <a:cubicBezTo>
                  <a:pt x="8770476" y="192161"/>
                  <a:pt x="8770476" y="192161"/>
                  <a:pt x="8770476" y="189564"/>
                </a:cubicBezTo>
                <a:cubicBezTo>
                  <a:pt x="8770476" y="189564"/>
                  <a:pt x="8770476" y="189564"/>
                  <a:pt x="8822092" y="189564"/>
                </a:cubicBezTo>
                <a:cubicBezTo>
                  <a:pt x="8822092" y="189564"/>
                  <a:pt x="8822092" y="189564"/>
                  <a:pt x="8873707" y="173984"/>
                </a:cubicBezTo>
                <a:cubicBezTo>
                  <a:pt x="8873707" y="173984"/>
                  <a:pt x="8873707" y="173984"/>
                  <a:pt x="8875772" y="166194"/>
                </a:cubicBezTo>
                <a:cubicBezTo>
                  <a:pt x="8875772" y="166194"/>
                  <a:pt x="8875772" y="166194"/>
                  <a:pt x="8931516" y="145419"/>
                </a:cubicBezTo>
                <a:cubicBezTo>
                  <a:pt x="8923258" y="135032"/>
                  <a:pt x="8966615" y="158403"/>
                  <a:pt x="8958356" y="127242"/>
                </a:cubicBezTo>
                <a:cubicBezTo>
                  <a:pt x="8958356" y="127242"/>
                  <a:pt x="8958356" y="127242"/>
                  <a:pt x="8972808" y="132436"/>
                </a:cubicBezTo>
                <a:cubicBezTo>
                  <a:pt x="8972808" y="132436"/>
                  <a:pt x="8972808" y="132436"/>
                  <a:pt x="8999648" y="109065"/>
                </a:cubicBezTo>
                <a:cubicBezTo>
                  <a:pt x="8999648" y="109065"/>
                  <a:pt x="8999648" y="109065"/>
                  <a:pt x="9009971" y="109065"/>
                </a:cubicBezTo>
                <a:cubicBezTo>
                  <a:pt x="9009971" y="109065"/>
                  <a:pt x="9009971" y="109065"/>
                  <a:pt x="9012036" y="93484"/>
                </a:cubicBezTo>
                <a:cubicBezTo>
                  <a:pt x="9030618" y="98677"/>
                  <a:pt x="9040941" y="88290"/>
                  <a:pt x="9047135" y="80500"/>
                </a:cubicBezTo>
                <a:cubicBezTo>
                  <a:pt x="9053328" y="75306"/>
                  <a:pt x="9098750" y="80500"/>
                  <a:pt x="9067781" y="64919"/>
                </a:cubicBezTo>
                <a:cubicBezTo>
                  <a:pt x="9088427" y="70113"/>
                  <a:pt x="9098750" y="44145"/>
                  <a:pt x="9119396" y="64919"/>
                </a:cubicBezTo>
                <a:cubicBezTo>
                  <a:pt x="9119396" y="64919"/>
                  <a:pt x="9119396" y="64919"/>
                  <a:pt x="9144171" y="59726"/>
                </a:cubicBezTo>
                <a:cubicBezTo>
                  <a:pt x="9144171" y="59726"/>
                  <a:pt x="9144171" y="59726"/>
                  <a:pt x="9131784" y="38952"/>
                </a:cubicBezTo>
                <a:cubicBezTo>
                  <a:pt x="9137977" y="38952"/>
                  <a:pt x="9158624" y="41548"/>
                  <a:pt x="9148301" y="28565"/>
                </a:cubicBezTo>
                <a:cubicBezTo>
                  <a:pt x="9148301" y="28565"/>
                  <a:pt x="9148301" y="28565"/>
                  <a:pt x="9171011" y="38952"/>
                </a:cubicBezTo>
                <a:cubicBezTo>
                  <a:pt x="9171011" y="38952"/>
                  <a:pt x="9171011" y="38952"/>
                  <a:pt x="9179270" y="31161"/>
                </a:cubicBezTo>
                <a:cubicBezTo>
                  <a:pt x="9179270" y="31161"/>
                  <a:pt x="9179270" y="31161"/>
                  <a:pt x="9208174" y="33758"/>
                </a:cubicBezTo>
                <a:cubicBezTo>
                  <a:pt x="9208174" y="33758"/>
                  <a:pt x="9208174" y="33758"/>
                  <a:pt x="9204045" y="46742"/>
                </a:cubicBezTo>
                <a:cubicBezTo>
                  <a:pt x="9204045" y="46742"/>
                  <a:pt x="9204045" y="46742"/>
                  <a:pt x="9243273" y="31161"/>
                </a:cubicBezTo>
                <a:cubicBezTo>
                  <a:pt x="9249467" y="28565"/>
                  <a:pt x="9272177" y="25968"/>
                  <a:pt x="9272177" y="36355"/>
                </a:cubicBezTo>
                <a:cubicBezTo>
                  <a:pt x="9280436" y="31161"/>
                  <a:pt x="9292823" y="28565"/>
                  <a:pt x="9307276" y="31161"/>
                </a:cubicBezTo>
                <a:cubicBezTo>
                  <a:pt x="9286630" y="41548"/>
                  <a:pt x="9354762" y="31161"/>
                  <a:pt x="9296953" y="49339"/>
                </a:cubicBezTo>
                <a:cubicBezTo>
                  <a:pt x="9296953" y="49339"/>
                  <a:pt x="9296953" y="49339"/>
                  <a:pt x="9288694" y="44145"/>
                </a:cubicBezTo>
                <a:cubicBezTo>
                  <a:pt x="9288694" y="44145"/>
                  <a:pt x="9288694" y="44145"/>
                  <a:pt x="9263919" y="46742"/>
                </a:cubicBezTo>
                <a:cubicBezTo>
                  <a:pt x="9261854" y="51936"/>
                  <a:pt x="9253596" y="59726"/>
                  <a:pt x="9237079" y="72710"/>
                </a:cubicBezTo>
                <a:cubicBezTo>
                  <a:pt x="9237079" y="72710"/>
                  <a:pt x="9237079" y="72710"/>
                  <a:pt x="9243273" y="75306"/>
                </a:cubicBezTo>
                <a:cubicBezTo>
                  <a:pt x="9243273" y="75306"/>
                  <a:pt x="9243273" y="75306"/>
                  <a:pt x="9255660" y="75306"/>
                </a:cubicBezTo>
                <a:cubicBezTo>
                  <a:pt x="9255660" y="75306"/>
                  <a:pt x="9255660" y="75306"/>
                  <a:pt x="9263919" y="72710"/>
                </a:cubicBezTo>
                <a:cubicBezTo>
                  <a:pt x="9249467" y="72710"/>
                  <a:pt x="9259790" y="75306"/>
                  <a:pt x="9255660" y="59726"/>
                </a:cubicBezTo>
                <a:cubicBezTo>
                  <a:pt x="9261854" y="59726"/>
                  <a:pt x="9272177" y="62323"/>
                  <a:pt x="9276307" y="59726"/>
                </a:cubicBezTo>
                <a:cubicBezTo>
                  <a:pt x="9276307" y="59726"/>
                  <a:pt x="9276307" y="59726"/>
                  <a:pt x="9268048" y="72710"/>
                </a:cubicBezTo>
                <a:cubicBezTo>
                  <a:pt x="9268048" y="72710"/>
                  <a:pt x="9268048" y="72710"/>
                  <a:pt x="9255660" y="77903"/>
                </a:cubicBezTo>
                <a:cubicBezTo>
                  <a:pt x="9255660" y="77903"/>
                  <a:pt x="9255660" y="77903"/>
                  <a:pt x="9278371" y="85694"/>
                </a:cubicBezTo>
                <a:cubicBezTo>
                  <a:pt x="9282500" y="85694"/>
                  <a:pt x="9292823" y="83097"/>
                  <a:pt x="9309340" y="77903"/>
                </a:cubicBezTo>
                <a:cubicBezTo>
                  <a:pt x="9325857" y="75306"/>
                  <a:pt x="9348568" y="67516"/>
                  <a:pt x="9377473" y="59726"/>
                </a:cubicBezTo>
                <a:cubicBezTo>
                  <a:pt x="9377473" y="59726"/>
                  <a:pt x="9377473" y="59726"/>
                  <a:pt x="9383666" y="64919"/>
                </a:cubicBezTo>
                <a:cubicBezTo>
                  <a:pt x="9383666" y="64919"/>
                  <a:pt x="9383666" y="64919"/>
                  <a:pt x="9352697" y="72710"/>
                </a:cubicBezTo>
                <a:cubicBezTo>
                  <a:pt x="9352697" y="72710"/>
                  <a:pt x="9352697" y="72710"/>
                  <a:pt x="9323793" y="88290"/>
                </a:cubicBezTo>
                <a:cubicBezTo>
                  <a:pt x="9323793" y="88290"/>
                  <a:pt x="9323793" y="88290"/>
                  <a:pt x="9307276" y="88290"/>
                </a:cubicBezTo>
                <a:cubicBezTo>
                  <a:pt x="9309340" y="96081"/>
                  <a:pt x="9274242" y="88290"/>
                  <a:pt x="9307276" y="101274"/>
                </a:cubicBezTo>
                <a:cubicBezTo>
                  <a:pt x="9307276" y="101274"/>
                  <a:pt x="9307276" y="101274"/>
                  <a:pt x="9296953" y="109065"/>
                </a:cubicBezTo>
                <a:cubicBezTo>
                  <a:pt x="9296953" y="109065"/>
                  <a:pt x="9296953" y="109065"/>
                  <a:pt x="9247402" y="111661"/>
                </a:cubicBezTo>
                <a:cubicBezTo>
                  <a:pt x="9247402" y="111661"/>
                  <a:pt x="9247402" y="111661"/>
                  <a:pt x="9195787" y="137629"/>
                </a:cubicBezTo>
                <a:cubicBezTo>
                  <a:pt x="9177205" y="127242"/>
                  <a:pt x="9168947" y="163597"/>
                  <a:pt x="9152430" y="129839"/>
                </a:cubicBezTo>
                <a:cubicBezTo>
                  <a:pt x="9152430" y="129839"/>
                  <a:pt x="9152430" y="129839"/>
                  <a:pt x="9144171" y="137629"/>
                </a:cubicBezTo>
                <a:cubicBezTo>
                  <a:pt x="9144171" y="137629"/>
                  <a:pt x="9144171" y="137629"/>
                  <a:pt x="9137977" y="142823"/>
                </a:cubicBezTo>
                <a:cubicBezTo>
                  <a:pt x="9137977" y="142823"/>
                  <a:pt x="9137977" y="142823"/>
                  <a:pt x="9144171" y="148016"/>
                </a:cubicBezTo>
                <a:cubicBezTo>
                  <a:pt x="9144171" y="148016"/>
                  <a:pt x="9144171" y="148016"/>
                  <a:pt x="9158624" y="140226"/>
                </a:cubicBezTo>
                <a:cubicBezTo>
                  <a:pt x="9158624" y="140226"/>
                  <a:pt x="9158624" y="140226"/>
                  <a:pt x="9115267" y="168790"/>
                </a:cubicBezTo>
                <a:cubicBezTo>
                  <a:pt x="9115267" y="168790"/>
                  <a:pt x="9115267" y="168790"/>
                  <a:pt x="9107008" y="168790"/>
                </a:cubicBezTo>
                <a:cubicBezTo>
                  <a:pt x="9107008" y="168790"/>
                  <a:pt x="9107008" y="168790"/>
                  <a:pt x="9098750" y="166194"/>
                </a:cubicBezTo>
                <a:cubicBezTo>
                  <a:pt x="9098750" y="166194"/>
                  <a:pt x="9098750" y="166194"/>
                  <a:pt x="9076039" y="189564"/>
                </a:cubicBezTo>
                <a:cubicBezTo>
                  <a:pt x="9076039" y="189564"/>
                  <a:pt x="9076039" y="189564"/>
                  <a:pt x="9043005" y="202548"/>
                </a:cubicBezTo>
                <a:cubicBezTo>
                  <a:pt x="9043005" y="202548"/>
                  <a:pt x="9043005" y="202548"/>
                  <a:pt x="9009971" y="231113"/>
                </a:cubicBezTo>
                <a:cubicBezTo>
                  <a:pt x="9009971" y="231113"/>
                  <a:pt x="9009971" y="231113"/>
                  <a:pt x="8995519" y="210339"/>
                </a:cubicBezTo>
                <a:cubicBezTo>
                  <a:pt x="8995519" y="210339"/>
                  <a:pt x="8995519" y="210339"/>
                  <a:pt x="8970744" y="215532"/>
                </a:cubicBezTo>
                <a:cubicBezTo>
                  <a:pt x="8970744" y="215532"/>
                  <a:pt x="8970744" y="215532"/>
                  <a:pt x="8966615" y="225919"/>
                </a:cubicBezTo>
                <a:cubicBezTo>
                  <a:pt x="8966615" y="225919"/>
                  <a:pt x="8966615" y="225919"/>
                  <a:pt x="8979002" y="241500"/>
                </a:cubicBezTo>
                <a:cubicBezTo>
                  <a:pt x="8979002" y="241500"/>
                  <a:pt x="8979002" y="241500"/>
                  <a:pt x="8958356" y="259677"/>
                </a:cubicBezTo>
                <a:cubicBezTo>
                  <a:pt x="8958356" y="259677"/>
                  <a:pt x="8958356" y="259677"/>
                  <a:pt x="8939775" y="259677"/>
                </a:cubicBezTo>
                <a:cubicBezTo>
                  <a:pt x="8939775" y="259677"/>
                  <a:pt x="8939775" y="259677"/>
                  <a:pt x="8923258" y="280452"/>
                </a:cubicBezTo>
                <a:cubicBezTo>
                  <a:pt x="8904676" y="288242"/>
                  <a:pt x="8906741" y="267468"/>
                  <a:pt x="8894353" y="280452"/>
                </a:cubicBezTo>
                <a:cubicBezTo>
                  <a:pt x="8900547" y="280452"/>
                  <a:pt x="8904676" y="280452"/>
                  <a:pt x="8890224" y="283048"/>
                </a:cubicBezTo>
                <a:cubicBezTo>
                  <a:pt x="8890224" y="285645"/>
                  <a:pt x="8890224" y="285645"/>
                  <a:pt x="8888159" y="288242"/>
                </a:cubicBezTo>
                <a:cubicBezTo>
                  <a:pt x="8886095" y="285645"/>
                  <a:pt x="8886095" y="285645"/>
                  <a:pt x="8884030" y="285645"/>
                </a:cubicBezTo>
                <a:cubicBezTo>
                  <a:pt x="8877836" y="288242"/>
                  <a:pt x="8871642" y="288242"/>
                  <a:pt x="8861319" y="290839"/>
                </a:cubicBezTo>
                <a:cubicBezTo>
                  <a:pt x="8861319" y="290839"/>
                  <a:pt x="8861319" y="290839"/>
                  <a:pt x="8867513" y="296032"/>
                </a:cubicBezTo>
                <a:cubicBezTo>
                  <a:pt x="8867513" y="296032"/>
                  <a:pt x="8867513" y="296032"/>
                  <a:pt x="8850996" y="309016"/>
                </a:cubicBezTo>
                <a:cubicBezTo>
                  <a:pt x="8850996" y="309016"/>
                  <a:pt x="8850996" y="309016"/>
                  <a:pt x="8824156" y="314210"/>
                </a:cubicBezTo>
                <a:cubicBezTo>
                  <a:pt x="8824156" y="314210"/>
                  <a:pt x="8824156" y="314210"/>
                  <a:pt x="8811769" y="332387"/>
                </a:cubicBezTo>
                <a:cubicBezTo>
                  <a:pt x="8811769" y="332387"/>
                  <a:pt x="8811769" y="332387"/>
                  <a:pt x="8758089" y="368742"/>
                </a:cubicBezTo>
                <a:cubicBezTo>
                  <a:pt x="8758089" y="368742"/>
                  <a:pt x="8758089" y="368742"/>
                  <a:pt x="8737443" y="381726"/>
                </a:cubicBezTo>
                <a:cubicBezTo>
                  <a:pt x="8737443" y="381726"/>
                  <a:pt x="8737443" y="381726"/>
                  <a:pt x="8739507" y="381726"/>
                </a:cubicBezTo>
                <a:cubicBezTo>
                  <a:pt x="8739507" y="381726"/>
                  <a:pt x="8739507" y="381726"/>
                  <a:pt x="8722990" y="394709"/>
                </a:cubicBezTo>
                <a:cubicBezTo>
                  <a:pt x="8710603" y="397306"/>
                  <a:pt x="8694086" y="394709"/>
                  <a:pt x="8685827" y="405097"/>
                </a:cubicBezTo>
                <a:cubicBezTo>
                  <a:pt x="8685827" y="405097"/>
                  <a:pt x="8685827" y="405097"/>
                  <a:pt x="8654858" y="399903"/>
                </a:cubicBezTo>
                <a:cubicBezTo>
                  <a:pt x="8654858" y="399903"/>
                  <a:pt x="8654858" y="399903"/>
                  <a:pt x="8638341" y="423274"/>
                </a:cubicBezTo>
                <a:cubicBezTo>
                  <a:pt x="8638341" y="423274"/>
                  <a:pt x="8638341" y="423274"/>
                  <a:pt x="8638341" y="425871"/>
                </a:cubicBezTo>
                <a:cubicBezTo>
                  <a:pt x="8638341" y="425871"/>
                  <a:pt x="8638341" y="425871"/>
                  <a:pt x="8661052" y="425871"/>
                </a:cubicBezTo>
                <a:cubicBezTo>
                  <a:pt x="8661052" y="425871"/>
                  <a:pt x="8661052" y="425871"/>
                  <a:pt x="8650729" y="433661"/>
                </a:cubicBezTo>
                <a:cubicBezTo>
                  <a:pt x="8650729" y="433661"/>
                  <a:pt x="8650729" y="433661"/>
                  <a:pt x="8625953" y="436258"/>
                </a:cubicBezTo>
                <a:cubicBezTo>
                  <a:pt x="8625953" y="436258"/>
                  <a:pt x="8625953" y="436258"/>
                  <a:pt x="8605307" y="457032"/>
                </a:cubicBezTo>
                <a:cubicBezTo>
                  <a:pt x="8605307" y="457032"/>
                  <a:pt x="8605307" y="457032"/>
                  <a:pt x="8590855" y="457032"/>
                </a:cubicBezTo>
                <a:cubicBezTo>
                  <a:pt x="8590855" y="457032"/>
                  <a:pt x="8590855" y="457032"/>
                  <a:pt x="8588790" y="470016"/>
                </a:cubicBezTo>
                <a:cubicBezTo>
                  <a:pt x="8576403" y="483000"/>
                  <a:pt x="8561950" y="459629"/>
                  <a:pt x="8553692" y="472613"/>
                </a:cubicBezTo>
                <a:cubicBezTo>
                  <a:pt x="8553692" y="472613"/>
                  <a:pt x="8553692" y="472613"/>
                  <a:pt x="8533046" y="498580"/>
                </a:cubicBezTo>
                <a:cubicBezTo>
                  <a:pt x="8516529" y="498580"/>
                  <a:pt x="8487624" y="506371"/>
                  <a:pt x="8491754" y="514161"/>
                </a:cubicBezTo>
                <a:cubicBezTo>
                  <a:pt x="8487624" y="514161"/>
                  <a:pt x="8483495" y="516758"/>
                  <a:pt x="8477301" y="516758"/>
                </a:cubicBezTo>
                <a:cubicBezTo>
                  <a:pt x="8477301" y="516758"/>
                  <a:pt x="8477301" y="516758"/>
                  <a:pt x="8469043" y="521951"/>
                </a:cubicBezTo>
                <a:cubicBezTo>
                  <a:pt x="8469043" y="521951"/>
                  <a:pt x="8469043" y="521951"/>
                  <a:pt x="8481431" y="527145"/>
                </a:cubicBezTo>
                <a:cubicBezTo>
                  <a:pt x="8481431" y="527145"/>
                  <a:pt x="8481431" y="527145"/>
                  <a:pt x="8442203" y="532338"/>
                </a:cubicBezTo>
                <a:cubicBezTo>
                  <a:pt x="8442203" y="532338"/>
                  <a:pt x="8442203" y="532338"/>
                  <a:pt x="8436009" y="527145"/>
                </a:cubicBezTo>
                <a:cubicBezTo>
                  <a:pt x="8436009" y="527145"/>
                  <a:pt x="8436009" y="527145"/>
                  <a:pt x="8421557" y="534935"/>
                </a:cubicBezTo>
                <a:cubicBezTo>
                  <a:pt x="8421557" y="534935"/>
                  <a:pt x="8421557" y="534935"/>
                  <a:pt x="8448397" y="540129"/>
                </a:cubicBezTo>
                <a:cubicBezTo>
                  <a:pt x="8448397" y="540129"/>
                  <a:pt x="8448397" y="540129"/>
                  <a:pt x="8440138" y="555709"/>
                </a:cubicBezTo>
                <a:cubicBezTo>
                  <a:pt x="8440138" y="555709"/>
                  <a:pt x="8440138" y="555709"/>
                  <a:pt x="8405040" y="576484"/>
                </a:cubicBezTo>
                <a:cubicBezTo>
                  <a:pt x="8388523" y="576484"/>
                  <a:pt x="8367877" y="589467"/>
                  <a:pt x="8349296" y="589467"/>
                </a:cubicBezTo>
                <a:cubicBezTo>
                  <a:pt x="8349296" y="589467"/>
                  <a:pt x="8349296" y="589467"/>
                  <a:pt x="8332779" y="612838"/>
                </a:cubicBezTo>
                <a:cubicBezTo>
                  <a:pt x="8332779" y="612838"/>
                  <a:pt x="8332779" y="612838"/>
                  <a:pt x="8268776" y="646596"/>
                </a:cubicBezTo>
                <a:cubicBezTo>
                  <a:pt x="8268776" y="646596"/>
                  <a:pt x="8268776" y="646596"/>
                  <a:pt x="8223354" y="641403"/>
                </a:cubicBezTo>
                <a:cubicBezTo>
                  <a:pt x="8223354" y="641403"/>
                  <a:pt x="8223354" y="641403"/>
                  <a:pt x="8204773" y="651790"/>
                </a:cubicBezTo>
                <a:cubicBezTo>
                  <a:pt x="8204773" y="651790"/>
                  <a:pt x="8204773" y="651790"/>
                  <a:pt x="8208902" y="662177"/>
                </a:cubicBezTo>
                <a:cubicBezTo>
                  <a:pt x="8208902" y="662177"/>
                  <a:pt x="8208902" y="662177"/>
                  <a:pt x="8151093" y="682951"/>
                </a:cubicBezTo>
                <a:cubicBezTo>
                  <a:pt x="8151093" y="682951"/>
                  <a:pt x="8151093" y="682951"/>
                  <a:pt x="8144899" y="695935"/>
                </a:cubicBezTo>
                <a:cubicBezTo>
                  <a:pt x="8144899" y="695935"/>
                  <a:pt x="8144899" y="695935"/>
                  <a:pt x="8115994" y="701129"/>
                </a:cubicBezTo>
                <a:cubicBezTo>
                  <a:pt x="8115994" y="701129"/>
                  <a:pt x="8115994" y="701129"/>
                  <a:pt x="8089154" y="721903"/>
                </a:cubicBezTo>
                <a:cubicBezTo>
                  <a:pt x="8089154" y="721903"/>
                  <a:pt x="8089154" y="721903"/>
                  <a:pt x="8068508" y="727096"/>
                </a:cubicBezTo>
                <a:cubicBezTo>
                  <a:pt x="8068508" y="727096"/>
                  <a:pt x="8068508" y="727096"/>
                  <a:pt x="8060250" y="737483"/>
                </a:cubicBezTo>
                <a:cubicBezTo>
                  <a:pt x="8051991" y="724500"/>
                  <a:pt x="8018957" y="771241"/>
                  <a:pt x="8047862" y="719306"/>
                </a:cubicBezTo>
                <a:cubicBezTo>
                  <a:pt x="8039604" y="716709"/>
                  <a:pt x="8037539" y="727096"/>
                  <a:pt x="8031345" y="716709"/>
                </a:cubicBezTo>
                <a:cubicBezTo>
                  <a:pt x="8031345" y="716709"/>
                  <a:pt x="8031345" y="716709"/>
                  <a:pt x="8016893" y="724500"/>
                </a:cubicBezTo>
                <a:cubicBezTo>
                  <a:pt x="8016893" y="724500"/>
                  <a:pt x="8016893" y="724500"/>
                  <a:pt x="8025151" y="729693"/>
                </a:cubicBezTo>
                <a:cubicBezTo>
                  <a:pt x="8025151" y="729693"/>
                  <a:pt x="8025151" y="729693"/>
                  <a:pt x="8012764" y="727096"/>
                </a:cubicBezTo>
                <a:cubicBezTo>
                  <a:pt x="8012764" y="727096"/>
                  <a:pt x="8012764" y="727096"/>
                  <a:pt x="8010699" y="729693"/>
                </a:cubicBezTo>
                <a:cubicBezTo>
                  <a:pt x="8010699" y="729693"/>
                  <a:pt x="8010699" y="729693"/>
                  <a:pt x="8031345" y="742677"/>
                </a:cubicBezTo>
                <a:cubicBezTo>
                  <a:pt x="8031345" y="742677"/>
                  <a:pt x="8031345" y="742677"/>
                  <a:pt x="8023087" y="747871"/>
                </a:cubicBezTo>
                <a:cubicBezTo>
                  <a:pt x="8023087" y="747871"/>
                  <a:pt x="8023087" y="747871"/>
                  <a:pt x="8035474" y="753064"/>
                </a:cubicBezTo>
                <a:cubicBezTo>
                  <a:pt x="8016893" y="747871"/>
                  <a:pt x="8000376" y="758258"/>
                  <a:pt x="8004505" y="766048"/>
                </a:cubicBezTo>
                <a:cubicBezTo>
                  <a:pt x="8004505" y="766048"/>
                  <a:pt x="8004505" y="766048"/>
                  <a:pt x="7996247" y="760854"/>
                </a:cubicBezTo>
                <a:cubicBezTo>
                  <a:pt x="7996247" y="760854"/>
                  <a:pt x="7996247" y="760854"/>
                  <a:pt x="7983859" y="779032"/>
                </a:cubicBezTo>
                <a:cubicBezTo>
                  <a:pt x="7983859" y="779032"/>
                  <a:pt x="7983859" y="779032"/>
                  <a:pt x="7950825" y="784225"/>
                </a:cubicBezTo>
                <a:cubicBezTo>
                  <a:pt x="7952890" y="784225"/>
                  <a:pt x="7946696" y="786822"/>
                  <a:pt x="7944631" y="786822"/>
                </a:cubicBezTo>
                <a:cubicBezTo>
                  <a:pt x="7946696" y="786822"/>
                  <a:pt x="7952890" y="786822"/>
                  <a:pt x="7963213" y="786822"/>
                </a:cubicBezTo>
                <a:cubicBezTo>
                  <a:pt x="7940502" y="810193"/>
                  <a:pt x="7959084" y="766048"/>
                  <a:pt x="7907468" y="815387"/>
                </a:cubicBezTo>
                <a:cubicBezTo>
                  <a:pt x="7884758" y="820580"/>
                  <a:pt x="7839336" y="825774"/>
                  <a:pt x="7847595" y="841354"/>
                </a:cubicBezTo>
                <a:cubicBezTo>
                  <a:pt x="7847595" y="841354"/>
                  <a:pt x="7847595" y="841354"/>
                  <a:pt x="7824884" y="849145"/>
                </a:cubicBezTo>
                <a:cubicBezTo>
                  <a:pt x="7824884" y="849145"/>
                  <a:pt x="7824884" y="849145"/>
                  <a:pt x="7839336" y="856935"/>
                </a:cubicBezTo>
                <a:cubicBezTo>
                  <a:pt x="7839336" y="856935"/>
                  <a:pt x="7839336" y="856935"/>
                  <a:pt x="7814561" y="856935"/>
                </a:cubicBezTo>
                <a:cubicBezTo>
                  <a:pt x="7814561" y="856935"/>
                  <a:pt x="7814561" y="856935"/>
                  <a:pt x="7810431" y="875112"/>
                </a:cubicBezTo>
                <a:cubicBezTo>
                  <a:pt x="7808367" y="890693"/>
                  <a:pt x="7760881" y="872516"/>
                  <a:pt x="7779462" y="895887"/>
                </a:cubicBezTo>
                <a:cubicBezTo>
                  <a:pt x="7779462" y="895887"/>
                  <a:pt x="7779462" y="895887"/>
                  <a:pt x="7754687" y="895887"/>
                </a:cubicBezTo>
                <a:cubicBezTo>
                  <a:pt x="7754687" y="895887"/>
                  <a:pt x="7754687" y="895887"/>
                  <a:pt x="7727847" y="908870"/>
                </a:cubicBezTo>
                <a:cubicBezTo>
                  <a:pt x="7703072" y="916661"/>
                  <a:pt x="7665909" y="921854"/>
                  <a:pt x="7661779" y="937435"/>
                </a:cubicBezTo>
                <a:cubicBezTo>
                  <a:pt x="7661779" y="937435"/>
                  <a:pt x="7661779" y="937435"/>
                  <a:pt x="7622552" y="958209"/>
                </a:cubicBezTo>
                <a:cubicBezTo>
                  <a:pt x="7622552" y="958209"/>
                  <a:pt x="7622552" y="958209"/>
                  <a:pt x="7630810" y="973790"/>
                </a:cubicBezTo>
                <a:cubicBezTo>
                  <a:pt x="7630810" y="973790"/>
                  <a:pt x="7630810" y="973790"/>
                  <a:pt x="7614293" y="984177"/>
                </a:cubicBezTo>
                <a:cubicBezTo>
                  <a:pt x="7614293" y="984177"/>
                  <a:pt x="7614293" y="984177"/>
                  <a:pt x="7597776" y="978983"/>
                </a:cubicBezTo>
                <a:cubicBezTo>
                  <a:pt x="7597776" y="978983"/>
                  <a:pt x="7597776" y="978983"/>
                  <a:pt x="7564742" y="986773"/>
                </a:cubicBezTo>
                <a:cubicBezTo>
                  <a:pt x="7564742" y="986773"/>
                  <a:pt x="7564742" y="986773"/>
                  <a:pt x="7542032" y="1010144"/>
                </a:cubicBezTo>
                <a:cubicBezTo>
                  <a:pt x="7515192" y="1020532"/>
                  <a:pt x="7463576" y="1023128"/>
                  <a:pt x="7469770" y="1043903"/>
                </a:cubicBezTo>
                <a:cubicBezTo>
                  <a:pt x="7469770" y="1043903"/>
                  <a:pt x="7469770" y="1043903"/>
                  <a:pt x="7453253" y="1046499"/>
                </a:cubicBezTo>
                <a:cubicBezTo>
                  <a:pt x="7453253" y="1046499"/>
                  <a:pt x="7453253" y="1046499"/>
                  <a:pt x="7453253" y="1064677"/>
                </a:cubicBezTo>
                <a:cubicBezTo>
                  <a:pt x="7453253" y="1064677"/>
                  <a:pt x="7453253" y="1064677"/>
                  <a:pt x="7482158" y="1064677"/>
                </a:cubicBezTo>
                <a:cubicBezTo>
                  <a:pt x="7482158" y="1064677"/>
                  <a:pt x="7482158" y="1064677"/>
                  <a:pt x="7521386" y="1046499"/>
                </a:cubicBezTo>
                <a:cubicBezTo>
                  <a:pt x="7521386" y="1046499"/>
                  <a:pt x="7521386" y="1046499"/>
                  <a:pt x="7521386" y="1033515"/>
                </a:cubicBezTo>
                <a:cubicBezTo>
                  <a:pt x="7521386" y="1033515"/>
                  <a:pt x="7521386" y="1033515"/>
                  <a:pt x="7542032" y="1036112"/>
                </a:cubicBezTo>
                <a:cubicBezTo>
                  <a:pt x="7542032" y="1036112"/>
                  <a:pt x="7542032" y="1036112"/>
                  <a:pt x="7579195" y="1017935"/>
                </a:cubicBezTo>
                <a:cubicBezTo>
                  <a:pt x="7579195" y="1017935"/>
                  <a:pt x="7579195" y="1017935"/>
                  <a:pt x="7577130" y="1010144"/>
                </a:cubicBezTo>
                <a:cubicBezTo>
                  <a:pt x="7577130" y="1010144"/>
                  <a:pt x="7577130" y="1010144"/>
                  <a:pt x="7589518" y="1012741"/>
                </a:cubicBezTo>
                <a:cubicBezTo>
                  <a:pt x="7589518" y="1012741"/>
                  <a:pt x="7589518" y="1012741"/>
                  <a:pt x="7597776" y="1017935"/>
                </a:cubicBezTo>
                <a:cubicBezTo>
                  <a:pt x="7597776" y="1017935"/>
                  <a:pt x="7597776" y="1017935"/>
                  <a:pt x="7579195" y="1038709"/>
                </a:cubicBezTo>
                <a:cubicBezTo>
                  <a:pt x="7575066" y="1036112"/>
                  <a:pt x="7554419" y="1010144"/>
                  <a:pt x="7550290" y="1054290"/>
                </a:cubicBezTo>
                <a:cubicBezTo>
                  <a:pt x="7535838" y="1049096"/>
                  <a:pt x="7527579" y="1043903"/>
                  <a:pt x="7515192" y="1069870"/>
                </a:cubicBezTo>
                <a:cubicBezTo>
                  <a:pt x="7511063" y="1067274"/>
                  <a:pt x="7511063" y="1075064"/>
                  <a:pt x="7502804" y="1069870"/>
                </a:cubicBezTo>
                <a:cubicBezTo>
                  <a:pt x="7502804" y="1069870"/>
                  <a:pt x="7502804" y="1069870"/>
                  <a:pt x="7494546" y="1088048"/>
                </a:cubicBezTo>
                <a:cubicBezTo>
                  <a:pt x="7494546" y="1088048"/>
                  <a:pt x="7494546" y="1088048"/>
                  <a:pt x="7480093" y="1090644"/>
                </a:cubicBezTo>
                <a:cubicBezTo>
                  <a:pt x="7480093" y="1090644"/>
                  <a:pt x="7480093" y="1090644"/>
                  <a:pt x="7496610" y="1098435"/>
                </a:cubicBezTo>
                <a:cubicBezTo>
                  <a:pt x="7502804" y="1093241"/>
                  <a:pt x="7513127" y="1085451"/>
                  <a:pt x="7529644" y="1072467"/>
                </a:cubicBezTo>
                <a:cubicBezTo>
                  <a:pt x="7529644" y="1072467"/>
                  <a:pt x="7529644" y="1072467"/>
                  <a:pt x="7554419" y="1069870"/>
                </a:cubicBezTo>
                <a:cubicBezTo>
                  <a:pt x="7554419" y="1069870"/>
                  <a:pt x="7554419" y="1069870"/>
                  <a:pt x="7589518" y="1085451"/>
                </a:cubicBezTo>
                <a:cubicBezTo>
                  <a:pt x="7589518" y="1085451"/>
                  <a:pt x="7589518" y="1085451"/>
                  <a:pt x="7606035" y="1075064"/>
                </a:cubicBezTo>
                <a:cubicBezTo>
                  <a:pt x="7624616" y="1077661"/>
                  <a:pt x="7614293" y="1067274"/>
                  <a:pt x="7630810" y="1064677"/>
                </a:cubicBezTo>
                <a:cubicBezTo>
                  <a:pt x="7630810" y="1064677"/>
                  <a:pt x="7630810" y="1064677"/>
                  <a:pt x="7628746" y="1054290"/>
                </a:cubicBezTo>
                <a:cubicBezTo>
                  <a:pt x="7639069" y="1056886"/>
                  <a:pt x="7661779" y="1041306"/>
                  <a:pt x="7676232" y="1036112"/>
                </a:cubicBezTo>
                <a:cubicBezTo>
                  <a:pt x="7703072" y="1033515"/>
                  <a:pt x="7659715" y="1030919"/>
                  <a:pt x="7686555" y="1023128"/>
                </a:cubicBezTo>
                <a:cubicBezTo>
                  <a:pt x="7686555" y="1023128"/>
                  <a:pt x="7686555" y="1023128"/>
                  <a:pt x="7665909" y="1020532"/>
                </a:cubicBezTo>
                <a:cubicBezTo>
                  <a:pt x="7672102" y="1017935"/>
                  <a:pt x="7678296" y="1012741"/>
                  <a:pt x="7690684" y="1004951"/>
                </a:cubicBezTo>
                <a:cubicBezTo>
                  <a:pt x="7696878" y="1007548"/>
                  <a:pt x="7705136" y="1010144"/>
                  <a:pt x="7715459" y="1015338"/>
                </a:cubicBezTo>
                <a:cubicBezTo>
                  <a:pt x="7715459" y="1015338"/>
                  <a:pt x="7715459" y="1015338"/>
                  <a:pt x="7725782" y="991967"/>
                </a:cubicBezTo>
                <a:cubicBezTo>
                  <a:pt x="7727847" y="989370"/>
                  <a:pt x="7738170" y="984177"/>
                  <a:pt x="7723718" y="981580"/>
                </a:cubicBezTo>
                <a:cubicBezTo>
                  <a:pt x="7723718" y="981580"/>
                  <a:pt x="7723718" y="981580"/>
                  <a:pt x="7738170" y="984177"/>
                </a:cubicBezTo>
                <a:cubicBezTo>
                  <a:pt x="7738170" y="984177"/>
                  <a:pt x="7738170" y="984177"/>
                  <a:pt x="7738170" y="997161"/>
                </a:cubicBezTo>
                <a:cubicBezTo>
                  <a:pt x="7738170" y="997161"/>
                  <a:pt x="7738170" y="997161"/>
                  <a:pt x="7762945" y="986773"/>
                </a:cubicBezTo>
                <a:cubicBezTo>
                  <a:pt x="7762945" y="986773"/>
                  <a:pt x="7762945" y="986773"/>
                  <a:pt x="7767075" y="986773"/>
                </a:cubicBezTo>
                <a:cubicBezTo>
                  <a:pt x="7767075" y="986773"/>
                  <a:pt x="7767075" y="986773"/>
                  <a:pt x="7727847" y="968596"/>
                </a:cubicBezTo>
                <a:cubicBezTo>
                  <a:pt x="7727847" y="968596"/>
                  <a:pt x="7727847" y="968596"/>
                  <a:pt x="7694813" y="968596"/>
                </a:cubicBezTo>
                <a:cubicBezTo>
                  <a:pt x="7694813" y="968596"/>
                  <a:pt x="7694813" y="968596"/>
                  <a:pt x="7682425" y="978983"/>
                </a:cubicBezTo>
                <a:cubicBezTo>
                  <a:pt x="7682425" y="978983"/>
                  <a:pt x="7682425" y="978983"/>
                  <a:pt x="7665909" y="981580"/>
                </a:cubicBezTo>
                <a:cubicBezTo>
                  <a:pt x="7665909" y="981580"/>
                  <a:pt x="7665909" y="981580"/>
                  <a:pt x="7655585" y="1002354"/>
                </a:cubicBezTo>
                <a:cubicBezTo>
                  <a:pt x="7655585" y="1002354"/>
                  <a:pt x="7655585" y="1002354"/>
                  <a:pt x="7643198" y="989370"/>
                </a:cubicBezTo>
                <a:cubicBezTo>
                  <a:pt x="7643198" y="989370"/>
                  <a:pt x="7643198" y="989370"/>
                  <a:pt x="7655585" y="973790"/>
                </a:cubicBezTo>
                <a:cubicBezTo>
                  <a:pt x="7655585" y="973790"/>
                  <a:pt x="7655585" y="973790"/>
                  <a:pt x="7703072" y="953015"/>
                </a:cubicBezTo>
                <a:cubicBezTo>
                  <a:pt x="7680361" y="937435"/>
                  <a:pt x="7746428" y="955612"/>
                  <a:pt x="7713395" y="924451"/>
                </a:cubicBezTo>
                <a:cubicBezTo>
                  <a:pt x="7744364" y="916661"/>
                  <a:pt x="7719588" y="934838"/>
                  <a:pt x="7725782" y="934838"/>
                </a:cubicBezTo>
                <a:cubicBezTo>
                  <a:pt x="7725782" y="934838"/>
                  <a:pt x="7725782" y="934838"/>
                  <a:pt x="7734041" y="942628"/>
                </a:cubicBezTo>
                <a:cubicBezTo>
                  <a:pt x="7734041" y="942628"/>
                  <a:pt x="7734041" y="942628"/>
                  <a:pt x="7746428" y="942628"/>
                </a:cubicBezTo>
                <a:cubicBezTo>
                  <a:pt x="7746428" y="942628"/>
                  <a:pt x="7746428" y="942628"/>
                  <a:pt x="7758816" y="942628"/>
                </a:cubicBezTo>
                <a:cubicBezTo>
                  <a:pt x="7758816" y="942628"/>
                  <a:pt x="7758816" y="942628"/>
                  <a:pt x="7750558" y="953015"/>
                </a:cubicBezTo>
                <a:cubicBezTo>
                  <a:pt x="7756752" y="947822"/>
                  <a:pt x="7767075" y="950419"/>
                  <a:pt x="7771204" y="955612"/>
                </a:cubicBezTo>
                <a:cubicBezTo>
                  <a:pt x="7771204" y="955612"/>
                  <a:pt x="7771204" y="955612"/>
                  <a:pt x="7771204" y="958209"/>
                </a:cubicBezTo>
                <a:cubicBezTo>
                  <a:pt x="7771204" y="958209"/>
                  <a:pt x="7771204" y="958209"/>
                  <a:pt x="7750558" y="958209"/>
                </a:cubicBezTo>
                <a:cubicBezTo>
                  <a:pt x="7748493" y="960806"/>
                  <a:pt x="7744364" y="960806"/>
                  <a:pt x="7734041" y="965999"/>
                </a:cubicBezTo>
                <a:cubicBezTo>
                  <a:pt x="7734041" y="965999"/>
                  <a:pt x="7734041" y="965999"/>
                  <a:pt x="7750558" y="965999"/>
                </a:cubicBezTo>
                <a:cubicBezTo>
                  <a:pt x="7750558" y="965999"/>
                  <a:pt x="7750558" y="965999"/>
                  <a:pt x="7746428" y="973790"/>
                </a:cubicBezTo>
                <a:cubicBezTo>
                  <a:pt x="7746428" y="973790"/>
                  <a:pt x="7746428" y="973790"/>
                  <a:pt x="7791850" y="981580"/>
                </a:cubicBezTo>
                <a:cubicBezTo>
                  <a:pt x="7791850" y="981580"/>
                  <a:pt x="7791850" y="981580"/>
                  <a:pt x="7800108" y="976386"/>
                </a:cubicBezTo>
                <a:cubicBezTo>
                  <a:pt x="7798044" y="976386"/>
                  <a:pt x="7795979" y="973790"/>
                  <a:pt x="7791850" y="971193"/>
                </a:cubicBezTo>
                <a:cubicBezTo>
                  <a:pt x="7791850" y="971193"/>
                  <a:pt x="7791850" y="971193"/>
                  <a:pt x="7822819" y="965999"/>
                </a:cubicBezTo>
                <a:cubicBezTo>
                  <a:pt x="7822819" y="965999"/>
                  <a:pt x="7822819" y="965999"/>
                  <a:pt x="7814561" y="960806"/>
                </a:cubicBezTo>
                <a:cubicBezTo>
                  <a:pt x="7814561" y="960806"/>
                  <a:pt x="7814561" y="960806"/>
                  <a:pt x="7835207" y="955612"/>
                </a:cubicBezTo>
                <a:cubicBezTo>
                  <a:pt x="7835207" y="955612"/>
                  <a:pt x="7835207" y="955612"/>
                  <a:pt x="7835207" y="942628"/>
                </a:cubicBezTo>
                <a:cubicBezTo>
                  <a:pt x="7835207" y="942628"/>
                  <a:pt x="7835207" y="942628"/>
                  <a:pt x="7847595" y="940032"/>
                </a:cubicBezTo>
                <a:cubicBezTo>
                  <a:pt x="7843465" y="937435"/>
                  <a:pt x="7882693" y="932241"/>
                  <a:pt x="7835207" y="934838"/>
                </a:cubicBezTo>
                <a:cubicBezTo>
                  <a:pt x="7835207" y="934838"/>
                  <a:pt x="7835207" y="934838"/>
                  <a:pt x="7843465" y="929645"/>
                </a:cubicBezTo>
                <a:cubicBezTo>
                  <a:pt x="7843465" y="929645"/>
                  <a:pt x="7843465" y="929645"/>
                  <a:pt x="7882693" y="937435"/>
                </a:cubicBezTo>
                <a:cubicBezTo>
                  <a:pt x="7882693" y="937435"/>
                  <a:pt x="7882693" y="937435"/>
                  <a:pt x="7895081" y="911467"/>
                </a:cubicBezTo>
                <a:cubicBezTo>
                  <a:pt x="7895081" y="911467"/>
                  <a:pt x="7895081" y="911467"/>
                  <a:pt x="7886822" y="906274"/>
                </a:cubicBezTo>
                <a:cubicBezTo>
                  <a:pt x="7886822" y="906274"/>
                  <a:pt x="7886822" y="906274"/>
                  <a:pt x="7866176" y="908870"/>
                </a:cubicBezTo>
                <a:cubicBezTo>
                  <a:pt x="7862047" y="908870"/>
                  <a:pt x="7868241" y="901080"/>
                  <a:pt x="7866176" y="898483"/>
                </a:cubicBezTo>
                <a:cubicBezTo>
                  <a:pt x="7866176" y="898483"/>
                  <a:pt x="7866176" y="898483"/>
                  <a:pt x="7928114" y="903677"/>
                </a:cubicBezTo>
                <a:cubicBezTo>
                  <a:pt x="7909533" y="880306"/>
                  <a:pt x="7965277" y="911467"/>
                  <a:pt x="7959084" y="877709"/>
                </a:cubicBezTo>
                <a:cubicBezTo>
                  <a:pt x="7959084" y="877709"/>
                  <a:pt x="7959084" y="877709"/>
                  <a:pt x="7979730" y="867322"/>
                </a:cubicBezTo>
                <a:cubicBezTo>
                  <a:pt x="7979730" y="867322"/>
                  <a:pt x="7979730" y="867322"/>
                  <a:pt x="7959084" y="864725"/>
                </a:cubicBezTo>
                <a:cubicBezTo>
                  <a:pt x="7959084" y="864725"/>
                  <a:pt x="7959084" y="864725"/>
                  <a:pt x="7940502" y="869919"/>
                </a:cubicBezTo>
                <a:cubicBezTo>
                  <a:pt x="7940502" y="869919"/>
                  <a:pt x="7942567" y="867322"/>
                  <a:pt x="7940502" y="867322"/>
                </a:cubicBezTo>
                <a:cubicBezTo>
                  <a:pt x="7934308" y="867322"/>
                  <a:pt x="7921921" y="869919"/>
                  <a:pt x="7907468" y="872516"/>
                </a:cubicBezTo>
                <a:cubicBezTo>
                  <a:pt x="7907468" y="872516"/>
                  <a:pt x="7907468" y="872516"/>
                  <a:pt x="7886822" y="880306"/>
                </a:cubicBezTo>
                <a:cubicBezTo>
                  <a:pt x="7878564" y="869919"/>
                  <a:pt x="7940502" y="875112"/>
                  <a:pt x="7868241" y="867322"/>
                </a:cubicBezTo>
                <a:cubicBezTo>
                  <a:pt x="7868241" y="867322"/>
                  <a:pt x="7868241" y="867322"/>
                  <a:pt x="7888887" y="864725"/>
                </a:cubicBezTo>
                <a:cubicBezTo>
                  <a:pt x="7886822" y="849145"/>
                  <a:pt x="7938437" y="875112"/>
                  <a:pt x="7907468" y="843951"/>
                </a:cubicBezTo>
                <a:cubicBezTo>
                  <a:pt x="7913662" y="849145"/>
                  <a:pt x="7915727" y="846548"/>
                  <a:pt x="7919856" y="851741"/>
                </a:cubicBezTo>
                <a:cubicBezTo>
                  <a:pt x="7938437" y="843951"/>
                  <a:pt x="7938437" y="872516"/>
                  <a:pt x="7950825" y="851741"/>
                </a:cubicBezTo>
                <a:cubicBezTo>
                  <a:pt x="7950825" y="851741"/>
                  <a:pt x="7950825" y="851741"/>
                  <a:pt x="7979730" y="849145"/>
                </a:cubicBezTo>
                <a:cubicBezTo>
                  <a:pt x="7979730" y="849145"/>
                  <a:pt x="7979730" y="849145"/>
                  <a:pt x="8004505" y="864725"/>
                </a:cubicBezTo>
                <a:cubicBezTo>
                  <a:pt x="8018957" y="864725"/>
                  <a:pt x="8010699" y="856935"/>
                  <a:pt x="8031345" y="854338"/>
                </a:cubicBezTo>
                <a:cubicBezTo>
                  <a:pt x="8031345" y="854338"/>
                  <a:pt x="8031345" y="854338"/>
                  <a:pt x="8023087" y="851741"/>
                </a:cubicBezTo>
                <a:cubicBezTo>
                  <a:pt x="8023087" y="851741"/>
                  <a:pt x="8023087" y="851741"/>
                  <a:pt x="8031345" y="838757"/>
                </a:cubicBezTo>
                <a:cubicBezTo>
                  <a:pt x="8037539" y="836161"/>
                  <a:pt x="8074702" y="838757"/>
                  <a:pt x="8107736" y="820580"/>
                </a:cubicBezTo>
                <a:cubicBezTo>
                  <a:pt x="8107736" y="820580"/>
                  <a:pt x="8107736" y="820580"/>
                  <a:pt x="8095348" y="807596"/>
                </a:cubicBezTo>
                <a:cubicBezTo>
                  <a:pt x="8095348" y="807596"/>
                  <a:pt x="8095348" y="807596"/>
                  <a:pt x="8095348" y="802403"/>
                </a:cubicBezTo>
                <a:cubicBezTo>
                  <a:pt x="8095348" y="802403"/>
                  <a:pt x="8095348" y="802403"/>
                  <a:pt x="8115994" y="807596"/>
                </a:cubicBezTo>
                <a:cubicBezTo>
                  <a:pt x="8115994" y="807596"/>
                  <a:pt x="8115994" y="807596"/>
                  <a:pt x="8120123" y="807596"/>
                </a:cubicBezTo>
                <a:cubicBezTo>
                  <a:pt x="8120123" y="807596"/>
                  <a:pt x="8120123" y="807596"/>
                  <a:pt x="8115994" y="794612"/>
                </a:cubicBezTo>
                <a:cubicBezTo>
                  <a:pt x="8115994" y="794612"/>
                  <a:pt x="8115994" y="794612"/>
                  <a:pt x="8076767" y="786822"/>
                </a:cubicBezTo>
                <a:cubicBezTo>
                  <a:pt x="8076767" y="786822"/>
                  <a:pt x="8076767" y="786822"/>
                  <a:pt x="8060250" y="802403"/>
                </a:cubicBezTo>
                <a:lnTo>
                  <a:pt x="8059217" y="802403"/>
                </a:lnTo>
                <a:lnTo>
                  <a:pt x="8031345" y="802403"/>
                </a:lnTo>
                <a:cubicBezTo>
                  <a:pt x="8031345" y="802403"/>
                  <a:pt x="8031345" y="802403"/>
                  <a:pt x="8043733" y="779032"/>
                </a:cubicBezTo>
                <a:cubicBezTo>
                  <a:pt x="8039604" y="776435"/>
                  <a:pt x="8029280" y="779032"/>
                  <a:pt x="8031345" y="773838"/>
                </a:cubicBezTo>
                <a:cubicBezTo>
                  <a:pt x="8031345" y="773838"/>
                  <a:pt x="8031345" y="773838"/>
                  <a:pt x="8076767" y="773838"/>
                </a:cubicBezTo>
                <a:cubicBezTo>
                  <a:pt x="8076767" y="773838"/>
                  <a:pt x="8076767" y="773838"/>
                  <a:pt x="8115994" y="753064"/>
                </a:cubicBezTo>
                <a:cubicBezTo>
                  <a:pt x="8115994" y="753064"/>
                  <a:pt x="8115994" y="753064"/>
                  <a:pt x="8124253" y="753064"/>
                </a:cubicBezTo>
                <a:cubicBezTo>
                  <a:pt x="8124253" y="753064"/>
                  <a:pt x="8124253" y="753064"/>
                  <a:pt x="8120123" y="742677"/>
                </a:cubicBezTo>
                <a:cubicBezTo>
                  <a:pt x="8120123" y="742677"/>
                  <a:pt x="8120123" y="742677"/>
                  <a:pt x="8163480" y="727096"/>
                </a:cubicBezTo>
                <a:cubicBezTo>
                  <a:pt x="8163480" y="727096"/>
                  <a:pt x="8163480" y="727096"/>
                  <a:pt x="8179997" y="708919"/>
                </a:cubicBezTo>
                <a:cubicBezTo>
                  <a:pt x="8179997" y="708919"/>
                  <a:pt x="8179997" y="708919"/>
                  <a:pt x="8204773" y="706322"/>
                </a:cubicBezTo>
                <a:cubicBezTo>
                  <a:pt x="8204773" y="706322"/>
                  <a:pt x="8204773" y="706322"/>
                  <a:pt x="8213031" y="701129"/>
                </a:cubicBezTo>
                <a:cubicBezTo>
                  <a:pt x="8213031" y="701129"/>
                  <a:pt x="8213031" y="701129"/>
                  <a:pt x="8200643" y="695935"/>
                </a:cubicBezTo>
                <a:cubicBezTo>
                  <a:pt x="8200643" y="695935"/>
                  <a:pt x="8200643" y="695935"/>
                  <a:pt x="8287357" y="659580"/>
                </a:cubicBezTo>
                <a:lnTo>
                  <a:pt x="8289422" y="659580"/>
                </a:lnTo>
                <a:cubicBezTo>
                  <a:pt x="8289422" y="659580"/>
                  <a:pt x="8289422" y="659580"/>
                  <a:pt x="8299745" y="654387"/>
                </a:cubicBezTo>
                <a:cubicBezTo>
                  <a:pt x="8303874" y="656983"/>
                  <a:pt x="8301809" y="659580"/>
                  <a:pt x="8299745" y="659580"/>
                </a:cubicBezTo>
                <a:cubicBezTo>
                  <a:pt x="8305939" y="659580"/>
                  <a:pt x="8318326" y="659580"/>
                  <a:pt x="8332779" y="659580"/>
                </a:cubicBezTo>
                <a:cubicBezTo>
                  <a:pt x="8332779" y="659580"/>
                  <a:pt x="8332779" y="659580"/>
                  <a:pt x="8332779" y="644000"/>
                </a:cubicBezTo>
                <a:cubicBezTo>
                  <a:pt x="8332779" y="644000"/>
                  <a:pt x="8332779" y="644000"/>
                  <a:pt x="8336908" y="644000"/>
                </a:cubicBezTo>
                <a:cubicBezTo>
                  <a:pt x="8336908" y="644000"/>
                  <a:pt x="8336908" y="644000"/>
                  <a:pt x="8332779" y="636209"/>
                </a:cubicBezTo>
                <a:cubicBezTo>
                  <a:pt x="8332779" y="636209"/>
                  <a:pt x="8332779" y="636209"/>
                  <a:pt x="8353425" y="636209"/>
                </a:cubicBezTo>
                <a:cubicBezTo>
                  <a:pt x="8353425" y="636209"/>
                  <a:pt x="8353425" y="636209"/>
                  <a:pt x="8363748" y="641403"/>
                </a:cubicBezTo>
                <a:cubicBezTo>
                  <a:pt x="8363748" y="641403"/>
                  <a:pt x="8365812" y="644000"/>
                  <a:pt x="8365812" y="644000"/>
                </a:cubicBezTo>
                <a:cubicBezTo>
                  <a:pt x="8365812" y="644000"/>
                  <a:pt x="8365812" y="644000"/>
                  <a:pt x="8365812" y="649193"/>
                </a:cubicBezTo>
                <a:cubicBezTo>
                  <a:pt x="8369942" y="646596"/>
                  <a:pt x="8411234" y="662177"/>
                  <a:pt x="8425686" y="625822"/>
                </a:cubicBezTo>
                <a:cubicBezTo>
                  <a:pt x="8425686" y="625822"/>
                  <a:pt x="8425686" y="625822"/>
                  <a:pt x="8384394" y="615435"/>
                </a:cubicBezTo>
                <a:cubicBezTo>
                  <a:pt x="8384394" y="615435"/>
                  <a:pt x="8384394" y="615435"/>
                  <a:pt x="8376135" y="620629"/>
                </a:cubicBezTo>
                <a:cubicBezTo>
                  <a:pt x="8376135" y="620629"/>
                  <a:pt x="8376135" y="620629"/>
                  <a:pt x="8378200" y="612838"/>
                </a:cubicBezTo>
                <a:cubicBezTo>
                  <a:pt x="8378200" y="612838"/>
                  <a:pt x="8378200" y="612838"/>
                  <a:pt x="8353425" y="612838"/>
                </a:cubicBezTo>
                <a:cubicBezTo>
                  <a:pt x="8347231" y="599855"/>
                  <a:pt x="8369942" y="597258"/>
                  <a:pt x="8396781" y="602451"/>
                </a:cubicBezTo>
                <a:cubicBezTo>
                  <a:pt x="8396781" y="602451"/>
                  <a:pt x="8396781" y="602451"/>
                  <a:pt x="8378200" y="594661"/>
                </a:cubicBezTo>
                <a:cubicBezTo>
                  <a:pt x="8378200" y="594661"/>
                  <a:pt x="8378200" y="594661"/>
                  <a:pt x="8400911" y="586871"/>
                </a:cubicBezTo>
                <a:cubicBezTo>
                  <a:pt x="8444267" y="576484"/>
                  <a:pt x="8374071" y="605048"/>
                  <a:pt x="8440138" y="581677"/>
                </a:cubicBezTo>
                <a:cubicBezTo>
                  <a:pt x="8440138" y="581677"/>
                  <a:pt x="8440138" y="581677"/>
                  <a:pt x="8466978" y="589467"/>
                </a:cubicBezTo>
                <a:cubicBezTo>
                  <a:pt x="8466978" y="589467"/>
                  <a:pt x="8481431" y="579080"/>
                  <a:pt x="8464914" y="597258"/>
                </a:cubicBezTo>
                <a:cubicBezTo>
                  <a:pt x="8464914" y="597258"/>
                  <a:pt x="8464914" y="597258"/>
                  <a:pt x="8502077" y="594661"/>
                </a:cubicBezTo>
                <a:cubicBezTo>
                  <a:pt x="8502077" y="594661"/>
                  <a:pt x="8502077" y="594661"/>
                  <a:pt x="8541304" y="602451"/>
                </a:cubicBezTo>
                <a:cubicBezTo>
                  <a:pt x="8541304" y="602451"/>
                  <a:pt x="8541304" y="602451"/>
                  <a:pt x="8553692" y="599855"/>
                </a:cubicBezTo>
                <a:cubicBezTo>
                  <a:pt x="8564015" y="594661"/>
                  <a:pt x="8551627" y="620629"/>
                  <a:pt x="8564015" y="592064"/>
                </a:cubicBezTo>
                <a:cubicBezTo>
                  <a:pt x="8564015" y="592064"/>
                  <a:pt x="8564015" y="592064"/>
                  <a:pt x="8553692" y="586871"/>
                </a:cubicBezTo>
                <a:cubicBezTo>
                  <a:pt x="8559886" y="586871"/>
                  <a:pt x="8559886" y="584274"/>
                  <a:pt x="8566080" y="581677"/>
                </a:cubicBezTo>
                <a:cubicBezTo>
                  <a:pt x="8566080" y="581677"/>
                  <a:pt x="8566080" y="581677"/>
                  <a:pt x="8526852" y="573887"/>
                </a:cubicBezTo>
                <a:cubicBezTo>
                  <a:pt x="8526852" y="573887"/>
                  <a:pt x="8526852" y="573887"/>
                  <a:pt x="8526852" y="566096"/>
                </a:cubicBezTo>
                <a:cubicBezTo>
                  <a:pt x="8526852" y="566096"/>
                  <a:pt x="8526852" y="566096"/>
                  <a:pt x="8512400" y="566096"/>
                </a:cubicBezTo>
                <a:cubicBezTo>
                  <a:pt x="8497947" y="560903"/>
                  <a:pt x="8557821" y="563500"/>
                  <a:pt x="8526852" y="553113"/>
                </a:cubicBezTo>
                <a:cubicBezTo>
                  <a:pt x="8526852" y="553113"/>
                  <a:pt x="8526852" y="553113"/>
                  <a:pt x="8566080" y="545322"/>
                </a:cubicBezTo>
                <a:cubicBezTo>
                  <a:pt x="8566080" y="545322"/>
                  <a:pt x="8566080" y="545322"/>
                  <a:pt x="8570209" y="534935"/>
                </a:cubicBezTo>
                <a:cubicBezTo>
                  <a:pt x="8570209" y="534935"/>
                  <a:pt x="8570209" y="534935"/>
                  <a:pt x="8588790" y="534935"/>
                </a:cubicBezTo>
                <a:cubicBezTo>
                  <a:pt x="8590855" y="534935"/>
                  <a:pt x="8590855" y="534935"/>
                  <a:pt x="8592920" y="534935"/>
                </a:cubicBezTo>
                <a:cubicBezTo>
                  <a:pt x="8592920" y="534935"/>
                  <a:pt x="8592920" y="534935"/>
                  <a:pt x="8597049" y="529742"/>
                </a:cubicBezTo>
                <a:cubicBezTo>
                  <a:pt x="8597049" y="529742"/>
                  <a:pt x="8597049" y="529742"/>
                  <a:pt x="8601178" y="529742"/>
                </a:cubicBezTo>
                <a:cubicBezTo>
                  <a:pt x="8615630" y="521951"/>
                  <a:pt x="8634212" y="511564"/>
                  <a:pt x="8661052" y="498580"/>
                </a:cubicBezTo>
                <a:cubicBezTo>
                  <a:pt x="8661052" y="498580"/>
                  <a:pt x="8661052" y="498580"/>
                  <a:pt x="8673440" y="485596"/>
                </a:cubicBezTo>
                <a:cubicBezTo>
                  <a:pt x="8673440" y="485596"/>
                  <a:pt x="8673440" y="485596"/>
                  <a:pt x="8650729" y="483000"/>
                </a:cubicBezTo>
                <a:cubicBezTo>
                  <a:pt x="8638341" y="483000"/>
                  <a:pt x="8625953" y="501177"/>
                  <a:pt x="8611501" y="485596"/>
                </a:cubicBezTo>
                <a:cubicBezTo>
                  <a:pt x="8611501" y="485596"/>
                  <a:pt x="8611501" y="485596"/>
                  <a:pt x="8619760" y="483000"/>
                </a:cubicBezTo>
                <a:cubicBezTo>
                  <a:pt x="8619760" y="483000"/>
                  <a:pt x="8630083" y="477806"/>
                  <a:pt x="8661052" y="464822"/>
                </a:cubicBezTo>
                <a:cubicBezTo>
                  <a:pt x="8661052" y="464822"/>
                  <a:pt x="8661052" y="464822"/>
                  <a:pt x="8675504" y="485596"/>
                </a:cubicBezTo>
                <a:cubicBezTo>
                  <a:pt x="8675504" y="485596"/>
                  <a:pt x="8675504" y="485596"/>
                  <a:pt x="8727119" y="459629"/>
                </a:cubicBezTo>
                <a:cubicBezTo>
                  <a:pt x="8727119" y="459629"/>
                  <a:pt x="8727119" y="459629"/>
                  <a:pt x="8762218" y="454435"/>
                </a:cubicBezTo>
                <a:cubicBezTo>
                  <a:pt x="8762218" y="454435"/>
                  <a:pt x="8762218" y="454435"/>
                  <a:pt x="8817962" y="412887"/>
                </a:cubicBezTo>
                <a:cubicBezTo>
                  <a:pt x="8817962" y="412887"/>
                  <a:pt x="8817962" y="412887"/>
                  <a:pt x="8863384" y="402500"/>
                </a:cubicBezTo>
                <a:cubicBezTo>
                  <a:pt x="8863384" y="402500"/>
                  <a:pt x="8863384" y="402500"/>
                  <a:pt x="8861319" y="394709"/>
                </a:cubicBezTo>
                <a:cubicBezTo>
                  <a:pt x="8861319" y="394709"/>
                  <a:pt x="8861319" y="394709"/>
                  <a:pt x="8888159" y="376532"/>
                </a:cubicBezTo>
                <a:cubicBezTo>
                  <a:pt x="8902612" y="373935"/>
                  <a:pt x="8927387" y="376532"/>
                  <a:pt x="8931516" y="368742"/>
                </a:cubicBezTo>
                <a:cubicBezTo>
                  <a:pt x="8931516" y="368742"/>
                  <a:pt x="8931516" y="368742"/>
                  <a:pt x="8939775" y="373935"/>
                </a:cubicBezTo>
                <a:cubicBezTo>
                  <a:pt x="8939775" y="373935"/>
                  <a:pt x="8939775" y="373935"/>
                  <a:pt x="8888159" y="386919"/>
                </a:cubicBezTo>
                <a:cubicBezTo>
                  <a:pt x="8888159" y="386919"/>
                  <a:pt x="8888159" y="386919"/>
                  <a:pt x="8906741" y="392113"/>
                </a:cubicBezTo>
                <a:cubicBezTo>
                  <a:pt x="8906741" y="392113"/>
                  <a:pt x="8906741" y="392113"/>
                  <a:pt x="8888159" y="402500"/>
                </a:cubicBezTo>
                <a:cubicBezTo>
                  <a:pt x="8888159" y="402500"/>
                  <a:pt x="8888159" y="402500"/>
                  <a:pt x="8886095" y="410290"/>
                </a:cubicBezTo>
                <a:cubicBezTo>
                  <a:pt x="8886095" y="410290"/>
                  <a:pt x="8886095" y="410290"/>
                  <a:pt x="8886095" y="418080"/>
                </a:cubicBezTo>
                <a:cubicBezTo>
                  <a:pt x="8886095" y="418080"/>
                  <a:pt x="8886095" y="418080"/>
                  <a:pt x="8894353" y="423274"/>
                </a:cubicBezTo>
                <a:cubicBezTo>
                  <a:pt x="8894353" y="423274"/>
                  <a:pt x="8894353" y="423274"/>
                  <a:pt x="8906741" y="412887"/>
                </a:cubicBezTo>
                <a:cubicBezTo>
                  <a:pt x="8906741" y="412887"/>
                  <a:pt x="8906741" y="412887"/>
                  <a:pt x="8931516" y="402500"/>
                </a:cubicBezTo>
                <a:cubicBezTo>
                  <a:pt x="8950098" y="397306"/>
                  <a:pt x="8962485" y="412887"/>
                  <a:pt x="8972808" y="397306"/>
                </a:cubicBezTo>
                <a:cubicBezTo>
                  <a:pt x="8972808" y="397306"/>
                  <a:pt x="8972808" y="397306"/>
                  <a:pt x="8966615" y="384322"/>
                </a:cubicBezTo>
                <a:cubicBezTo>
                  <a:pt x="8966615" y="384322"/>
                  <a:pt x="8966615" y="384322"/>
                  <a:pt x="8987261" y="373935"/>
                </a:cubicBezTo>
                <a:cubicBezTo>
                  <a:pt x="8987261" y="373935"/>
                  <a:pt x="8987261" y="373935"/>
                  <a:pt x="9034747" y="373935"/>
                </a:cubicBezTo>
                <a:cubicBezTo>
                  <a:pt x="8981067" y="381726"/>
                  <a:pt x="9092556" y="384322"/>
                  <a:pt x="8999648" y="386919"/>
                </a:cubicBezTo>
                <a:cubicBezTo>
                  <a:pt x="8999648" y="386919"/>
                  <a:pt x="8999648" y="386919"/>
                  <a:pt x="8979002" y="410290"/>
                </a:cubicBezTo>
                <a:cubicBezTo>
                  <a:pt x="8979002" y="410290"/>
                  <a:pt x="8979002" y="410290"/>
                  <a:pt x="8939775" y="425871"/>
                </a:cubicBezTo>
                <a:cubicBezTo>
                  <a:pt x="8939775" y="425871"/>
                  <a:pt x="8939775" y="425871"/>
                  <a:pt x="8931516" y="441451"/>
                </a:cubicBezTo>
                <a:cubicBezTo>
                  <a:pt x="8931516" y="441451"/>
                  <a:pt x="8931516" y="441451"/>
                  <a:pt x="8894353" y="441451"/>
                </a:cubicBezTo>
                <a:cubicBezTo>
                  <a:pt x="8894353" y="441451"/>
                  <a:pt x="8894353" y="441451"/>
                  <a:pt x="8914999" y="451839"/>
                </a:cubicBezTo>
                <a:cubicBezTo>
                  <a:pt x="8914999" y="451839"/>
                  <a:pt x="8914999" y="451839"/>
                  <a:pt x="8888159" y="470016"/>
                </a:cubicBezTo>
                <a:cubicBezTo>
                  <a:pt x="8888159" y="470016"/>
                  <a:pt x="8888159" y="470016"/>
                  <a:pt x="8846867" y="485596"/>
                </a:cubicBezTo>
                <a:cubicBezTo>
                  <a:pt x="8846867" y="485596"/>
                  <a:pt x="8846867" y="485596"/>
                  <a:pt x="8855125" y="480403"/>
                </a:cubicBezTo>
                <a:cubicBezTo>
                  <a:pt x="8855125" y="480403"/>
                  <a:pt x="8855125" y="480403"/>
                  <a:pt x="8824156" y="470016"/>
                </a:cubicBezTo>
                <a:cubicBezTo>
                  <a:pt x="8824156" y="470016"/>
                  <a:pt x="8824156" y="470016"/>
                  <a:pt x="8797316" y="477806"/>
                </a:cubicBezTo>
                <a:cubicBezTo>
                  <a:pt x="8797316" y="477806"/>
                  <a:pt x="8797316" y="477806"/>
                  <a:pt x="8830350" y="498580"/>
                </a:cubicBezTo>
                <a:cubicBezTo>
                  <a:pt x="8830350" y="498580"/>
                  <a:pt x="8830350" y="498580"/>
                  <a:pt x="8805575" y="511564"/>
                </a:cubicBezTo>
                <a:cubicBezTo>
                  <a:pt x="8797316" y="514161"/>
                  <a:pt x="8784929" y="519354"/>
                  <a:pt x="8770476" y="524548"/>
                </a:cubicBezTo>
                <a:cubicBezTo>
                  <a:pt x="8770476" y="524548"/>
                  <a:pt x="8770476" y="524548"/>
                  <a:pt x="8770476" y="532338"/>
                </a:cubicBezTo>
                <a:cubicBezTo>
                  <a:pt x="8770476" y="532338"/>
                  <a:pt x="8770476" y="532338"/>
                  <a:pt x="8745701" y="519354"/>
                </a:cubicBezTo>
                <a:cubicBezTo>
                  <a:pt x="8745701" y="519354"/>
                  <a:pt x="8745701" y="519354"/>
                  <a:pt x="8714732" y="534935"/>
                </a:cubicBezTo>
                <a:cubicBezTo>
                  <a:pt x="8714732" y="534935"/>
                  <a:pt x="8714732" y="534935"/>
                  <a:pt x="8722990" y="545322"/>
                </a:cubicBezTo>
                <a:cubicBezTo>
                  <a:pt x="8722990" y="545322"/>
                  <a:pt x="8722990" y="545322"/>
                  <a:pt x="8739507" y="547919"/>
                </a:cubicBezTo>
                <a:cubicBezTo>
                  <a:pt x="8739507" y="547919"/>
                  <a:pt x="8739507" y="547919"/>
                  <a:pt x="8722990" y="553113"/>
                </a:cubicBezTo>
                <a:cubicBezTo>
                  <a:pt x="8722990" y="553113"/>
                  <a:pt x="8722990" y="553113"/>
                  <a:pt x="8689956" y="550516"/>
                </a:cubicBezTo>
                <a:cubicBezTo>
                  <a:pt x="8689956" y="550516"/>
                  <a:pt x="8689956" y="550516"/>
                  <a:pt x="8665181" y="558306"/>
                </a:cubicBezTo>
                <a:cubicBezTo>
                  <a:pt x="8669310" y="563500"/>
                  <a:pt x="8675504" y="568693"/>
                  <a:pt x="8685827" y="576484"/>
                </a:cubicBezTo>
                <a:cubicBezTo>
                  <a:pt x="8685827" y="576484"/>
                  <a:pt x="8685827" y="576484"/>
                  <a:pt x="8669310" y="584274"/>
                </a:cubicBezTo>
                <a:cubicBezTo>
                  <a:pt x="8669310" y="584274"/>
                  <a:pt x="8669310" y="584274"/>
                  <a:pt x="8625953" y="584274"/>
                </a:cubicBezTo>
                <a:cubicBezTo>
                  <a:pt x="8625953" y="584274"/>
                  <a:pt x="8625953" y="584274"/>
                  <a:pt x="8609437" y="592064"/>
                </a:cubicBezTo>
                <a:cubicBezTo>
                  <a:pt x="8609437" y="592064"/>
                  <a:pt x="8609437" y="592064"/>
                  <a:pt x="8617695" y="597258"/>
                </a:cubicBezTo>
                <a:cubicBezTo>
                  <a:pt x="8617695" y="610242"/>
                  <a:pt x="8584661" y="592064"/>
                  <a:pt x="8590855" y="610242"/>
                </a:cubicBezTo>
                <a:cubicBezTo>
                  <a:pt x="8580532" y="618032"/>
                  <a:pt x="8570209" y="605048"/>
                  <a:pt x="8570209" y="623225"/>
                </a:cubicBezTo>
                <a:cubicBezTo>
                  <a:pt x="8570209" y="623225"/>
                  <a:pt x="8570209" y="623225"/>
                  <a:pt x="8541304" y="628419"/>
                </a:cubicBezTo>
                <a:cubicBezTo>
                  <a:pt x="8530981" y="636209"/>
                  <a:pt x="8611501" y="623225"/>
                  <a:pt x="8520658" y="641403"/>
                </a:cubicBezTo>
                <a:cubicBezTo>
                  <a:pt x="8520658" y="641403"/>
                  <a:pt x="8520658" y="641403"/>
                  <a:pt x="8502077" y="662177"/>
                </a:cubicBezTo>
                <a:cubicBezTo>
                  <a:pt x="8502077" y="662177"/>
                  <a:pt x="8502077" y="662177"/>
                  <a:pt x="8464914" y="672564"/>
                </a:cubicBezTo>
                <a:cubicBezTo>
                  <a:pt x="8464914" y="672564"/>
                  <a:pt x="8464914" y="672564"/>
                  <a:pt x="8448397" y="693338"/>
                </a:cubicBezTo>
                <a:cubicBezTo>
                  <a:pt x="8448397" y="693338"/>
                  <a:pt x="8448397" y="693338"/>
                  <a:pt x="8396781" y="703725"/>
                </a:cubicBezTo>
                <a:cubicBezTo>
                  <a:pt x="8396781" y="703725"/>
                  <a:pt x="8396781" y="703725"/>
                  <a:pt x="8413298" y="708919"/>
                </a:cubicBezTo>
                <a:cubicBezTo>
                  <a:pt x="8413298" y="708919"/>
                  <a:pt x="8413298" y="708919"/>
                  <a:pt x="8378200" y="721903"/>
                </a:cubicBezTo>
                <a:cubicBezTo>
                  <a:pt x="8378200" y="721903"/>
                  <a:pt x="8378200" y="721903"/>
                  <a:pt x="8328649" y="753064"/>
                </a:cubicBezTo>
                <a:cubicBezTo>
                  <a:pt x="8328649" y="753064"/>
                  <a:pt x="8328649" y="753064"/>
                  <a:pt x="8268776" y="781629"/>
                </a:cubicBezTo>
                <a:cubicBezTo>
                  <a:pt x="8268776" y="781629"/>
                  <a:pt x="8268776" y="781629"/>
                  <a:pt x="8237806" y="807596"/>
                </a:cubicBezTo>
                <a:cubicBezTo>
                  <a:pt x="8237806" y="807596"/>
                  <a:pt x="8237806" y="807596"/>
                  <a:pt x="8002440" y="929645"/>
                </a:cubicBezTo>
                <a:cubicBezTo>
                  <a:pt x="8002440" y="929645"/>
                  <a:pt x="8002440" y="929645"/>
                  <a:pt x="7952890" y="958209"/>
                </a:cubicBezTo>
                <a:cubicBezTo>
                  <a:pt x="7952890" y="958209"/>
                  <a:pt x="7952890" y="958209"/>
                  <a:pt x="7911598" y="963403"/>
                </a:cubicBezTo>
                <a:cubicBezTo>
                  <a:pt x="7911598" y="963403"/>
                  <a:pt x="7911598" y="963403"/>
                  <a:pt x="7919856" y="973790"/>
                </a:cubicBezTo>
                <a:cubicBezTo>
                  <a:pt x="7919856" y="973790"/>
                  <a:pt x="7919856" y="973790"/>
                  <a:pt x="7791850" y="1041306"/>
                </a:cubicBezTo>
                <a:cubicBezTo>
                  <a:pt x="7791850" y="1041306"/>
                  <a:pt x="7791850" y="1041306"/>
                  <a:pt x="7727847" y="1064677"/>
                </a:cubicBezTo>
                <a:cubicBezTo>
                  <a:pt x="7727847" y="1064677"/>
                  <a:pt x="7727847" y="1064677"/>
                  <a:pt x="7707201" y="1088048"/>
                </a:cubicBezTo>
                <a:cubicBezTo>
                  <a:pt x="7707201" y="1088048"/>
                  <a:pt x="7707201" y="1088048"/>
                  <a:pt x="7703072" y="1085451"/>
                </a:cubicBezTo>
                <a:cubicBezTo>
                  <a:pt x="7703072" y="1085451"/>
                  <a:pt x="7703072" y="1085451"/>
                  <a:pt x="7690684" y="1101031"/>
                </a:cubicBezTo>
                <a:cubicBezTo>
                  <a:pt x="7690684" y="1101031"/>
                  <a:pt x="7690684" y="1101031"/>
                  <a:pt x="7655585" y="1111419"/>
                </a:cubicBezTo>
                <a:cubicBezTo>
                  <a:pt x="7655585" y="1111419"/>
                  <a:pt x="7655585" y="1111419"/>
                  <a:pt x="7643198" y="1119209"/>
                </a:cubicBezTo>
                <a:cubicBezTo>
                  <a:pt x="7643198" y="1119209"/>
                  <a:pt x="7643198" y="1119209"/>
                  <a:pt x="7682425" y="1124402"/>
                </a:cubicBezTo>
                <a:cubicBezTo>
                  <a:pt x="7682425" y="1124402"/>
                  <a:pt x="7682425" y="1124402"/>
                  <a:pt x="7703072" y="1116612"/>
                </a:cubicBezTo>
                <a:cubicBezTo>
                  <a:pt x="7705136" y="1119209"/>
                  <a:pt x="7715459" y="1111419"/>
                  <a:pt x="7713395" y="1124402"/>
                </a:cubicBezTo>
                <a:cubicBezTo>
                  <a:pt x="7713395" y="1124402"/>
                  <a:pt x="7713395" y="1124402"/>
                  <a:pt x="7738170" y="1114015"/>
                </a:cubicBezTo>
                <a:cubicBezTo>
                  <a:pt x="7736105" y="1116612"/>
                  <a:pt x="7752622" y="1111419"/>
                  <a:pt x="7734041" y="1119209"/>
                </a:cubicBezTo>
                <a:cubicBezTo>
                  <a:pt x="7748493" y="1111419"/>
                  <a:pt x="7777398" y="1124402"/>
                  <a:pt x="7771204" y="1108822"/>
                </a:cubicBezTo>
                <a:cubicBezTo>
                  <a:pt x="7771204" y="1108822"/>
                  <a:pt x="7771204" y="1108822"/>
                  <a:pt x="7818690" y="1101031"/>
                </a:cubicBezTo>
                <a:cubicBezTo>
                  <a:pt x="7818690" y="1101031"/>
                  <a:pt x="7818690" y="1101031"/>
                  <a:pt x="7882693" y="1080257"/>
                </a:cubicBezTo>
                <a:cubicBezTo>
                  <a:pt x="7882693" y="1080257"/>
                  <a:pt x="7882693" y="1080257"/>
                  <a:pt x="7903339" y="1062080"/>
                </a:cubicBezTo>
                <a:cubicBezTo>
                  <a:pt x="7919856" y="1059483"/>
                  <a:pt x="7948761" y="1064677"/>
                  <a:pt x="7952890" y="1049096"/>
                </a:cubicBezTo>
                <a:cubicBezTo>
                  <a:pt x="7952890" y="1049096"/>
                  <a:pt x="7952890" y="1049096"/>
                  <a:pt x="7967342" y="1054290"/>
                </a:cubicBezTo>
                <a:cubicBezTo>
                  <a:pt x="7967342" y="1054290"/>
                  <a:pt x="7967342" y="1054290"/>
                  <a:pt x="7992117" y="1046499"/>
                </a:cubicBezTo>
                <a:cubicBezTo>
                  <a:pt x="7992117" y="1046499"/>
                  <a:pt x="7992117" y="1046499"/>
                  <a:pt x="8002440" y="1030919"/>
                </a:cubicBezTo>
                <a:cubicBezTo>
                  <a:pt x="8025151" y="1010144"/>
                  <a:pt x="8014828" y="1062080"/>
                  <a:pt x="8035474" y="1015338"/>
                </a:cubicBezTo>
                <a:cubicBezTo>
                  <a:pt x="8035474" y="1015338"/>
                  <a:pt x="8035474" y="1015338"/>
                  <a:pt x="8051991" y="1017935"/>
                </a:cubicBezTo>
                <a:cubicBezTo>
                  <a:pt x="8051991" y="1017935"/>
                  <a:pt x="8051991" y="1017935"/>
                  <a:pt x="8080896" y="997161"/>
                </a:cubicBezTo>
                <a:cubicBezTo>
                  <a:pt x="8080896" y="997161"/>
                  <a:pt x="8080896" y="997161"/>
                  <a:pt x="8111865" y="999757"/>
                </a:cubicBezTo>
                <a:cubicBezTo>
                  <a:pt x="8111865" y="999757"/>
                  <a:pt x="8111865" y="999757"/>
                  <a:pt x="8107736" y="986773"/>
                </a:cubicBezTo>
                <a:cubicBezTo>
                  <a:pt x="8107736" y="986773"/>
                  <a:pt x="8107736" y="986773"/>
                  <a:pt x="8132511" y="971193"/>
                </a:cubicBezTo>
                <a:cubicBezTo>
                  <a:pt x="8132511" y="971193"/>
                  <a:pt x="8132511" y="971193"/>
                  <a:pt x="8128382" y="963403"/>
                </a:cubicBezTo>
                <a:cubicBezTo>
                  <a:pt x="8128382" y="963403"/>
                  <a:pt x="8128382" y="963403"/>
                  <a:pt x="8128382" y="958209"/>
                </a:cubicBezTo>
                <a:cubicBezTo>
                  <a:pt x="8128382" y="958209"/>
                  <a:pt x="8128382" y="958209"/>
                  <a:pt x="8171739" y="960806"/>
                </a:cubicBezTo>
                <a:cubicBezTo>
                  <a:pt x="8171739" y="960806"/>
                  <a:pt x="8171739" y="960806"/>
                  <a:pt x="8175868" y="947822"/>
                </a:cubicBezTo>
                <a:cubicBezTo>
                  <a:pt x="8175868" y="947822"/>
                  <a:pt x="8175868" y="947822"/>
                  <a:pt x="8200643" y="940032"/>
                </a:cubicBezTo>
                <a:cubicBezTo>
                  <a:pt x="8200643" y="940032"/>
                  <a:pt x="8200643" y="940032"/>
                  <a:pt x="8223354" y="940032"/>
                </a:cubicBezTo>
                <a:cubicBezTo>
                  <a:pt x="8223354" y="940032"/>
                  <a:pt x="8223354" y="940032"/>
                  <a:pt x="8248129" y="916661"/>
                </a:cubicBezTo>
                <a:cubicBezTo>
                  <a:pt x="8248129" y="916661"/>
                  <a:pt x="8248129" y="916661"/>
                  <a:pt x="8248129" y="911467"/>
                </a:cubicBezTo>
                <a:cubicBezTo>
                  <a:pt x="8248129" y="911467"/>
                  <a:pt x="8248129" y="911467"/>
                  <a:pt x="8229548" y="908870"/>
                </a:cubicBezTo>
                <a:cubicBezTo>
                  <a:pt x="8229548" y="908870"/>
                  <a:pt x="8229548" y="908870"/>
                  <a:pt x="8217160" y="903677"/>
                </a:cubicBezTo>
                <a:cubicBezTo>
                  <a:pt x="8217160" y="903677"/>
                  <a:pt x="8217160" y="903677"/>
                  <a:pt x="8237806" y="893290"/>
                </a:cubicBezTo>
                <a:cubicBezTo>
                  <a:pt x="8237806" y="893290"/>
                  <a:pt x="8237806" y="893290"/>
                  <a:pt x="8250194" y="903677"/>
                </a:cubicBezTo>
                <a:cubicBezTo>
                  <a:pt x="8250194" y="903677"/>
                  <a:pt x="8250194" y="903677"/>
                  <a:pt x="8312132" y="895887"/>
                </a:cubicBezTo>
                <a:cubicBezTo>
                  <a:pt x="8312132" y="895887"/>
                  <a:pt x="8312132" y="895887"/>
                  <a:pt x="8341037" y="867322"/>
                </a:cubicBezTo>
                <a:cubicBezTo>
                  <a:pt x="8341037" y="867322"/>
                  <a:pt x="8341037" y="867322"/>
                  <a:pt x="8372006" y="862128"/>
                </a:cubicBezTo>
                <a:cubicBezTo>
                  <a:pt x="8378200" y="856935"/>
                  <a:pt x="8305939" y="872516"/>
                  <a:pt x="8392652" y="849145"/>
                </a:cubicBezTo>
                <a:cubicBezTo>
                  <a:pt x="8392652" y="849145"/>
                  <a:pt x="8392652" y="849145"/>
                  <a:pt x="8400911" y="851741"/>
                </a:cubicBezTo>
                <a:cubicBezTo>
                  <a:pt x="8400911" y="851741"/>
                  <a:pt x="8400911" y="851741"/>
                  <a:pt x="8421557" y="841354"/>
                </a:cubicBezTo>
                <a:cubicBezTo>
                  <a:pt x="8421557" y="841354"/>
                  <a:pt x="8421557" y="841354"/>
                  <a:pt x="8413298" y="836161"/>
                </a:cubicBezTo>
                <a:cubicBezTo>
                  <a:pt x="8413298" y="836161"/>
                  <a:pt x="8413298" y="836161"/>
                  <a:pt x="8448397" y="815387"/>
                </a:cubicBezTo>
                <a:cubicBezTo>
                  <a:pt x="8448397" y="815387"/>
                  <a:pt x="8448397" y="815387"/>
                  <a:pt x="8460784" y="815387"/>
                </a:cubicBezTo>
                <a:cubicBezTo>
                  <a:pt x="8460784" y="815387"/>
                  <a:pt x="8460784" y="815387"/>
                  <a:pt x="8464914" y="799806"/>
                </a:cubicBezTo>
                <a:cubicBezTo>
                  <a:pt x="8460784" y="797209"/>
                  <a:pt x="8460784" y="794612"/>
                  <a:pt x="8456655" y="794612"/>
                </a:cubicBezTo>
                <a:cubicBezTo>
                  <a:pt x="8456655" y="794612"/>
                  <a:pt x="8456655" y="794612"/>
                  <a:pt x="8477301" y="786822"/>
                </a:cubicBezTo>
                <a:cubicBezTo>
                  <a:pt x="8477301" y="786822"/>
                  <a:pt x="8477301" y="786822"/>
                  <a:pt x="8502077" y="786822"/>
                </a:cubicBezTo>
                <a:cubicBezTo>
                  <a:pt x="8502077" y="786822"/>
                  <a:pt x="8502077" y="786822"/>
                  <a:pt x="8502077" y="773838"/>
                </a:cubicBezTo>
                <a:cubicBezTo>
                  <a:pt x="8502077" y="773838"/>
                  <a:pt x="8502077" y="773838"/>
                  <a:pt x="8533046" y="768645"/>
                </a:cubicBezTo>
                <a:cubicBezTo>
                  <a:pt x="8533046" y="768645"/>
                  <a:pt x="8533046" y="768645"/>
                  <a:pt x="8599113" y="734887"/>
                </a:cubicBezTo>
                <a:cubicBezTo>
                  <a:pt x="8599113" y="734887"/>
                  <a:pt x="8599113" y="734887"/>
                  <a:pt x="8605307" y="727096"/>
                </a:cubicBezTo>
                <a:cubicBezTo>
                  <a:pt x="8594984" y="727096"/>
                  <a:pt x="8599113" y="719306"/>
                  <a:pt x="8669310" y="690741"/>
                </a:cubicBezTo>
                <a:cubicBezTo>
                  <a:pt x="8669310" y="690741"/>
                  <a:pt x="8669310" y="690741"/>
                  <a:pt x="8675504" y="685548"/>
                </a:cubicBezTo>
                <a:cubicBezTo>
                  <a:pt x="8671375" y="682951"/>
                  <a:pt x="8667246" y="698532"/>
                  <a:pt x="8661052" y="680354"/>
                </a:cubicBezTo>
                <a:cubicBezTo>
                  <a:pt x="8661052" y="680354"/>
                  <a:pt x="8661052" y="680354"/>
                  <a:pt x="8694086" y="680354"/>
                </a:cubicBezTo>
                <a:cubicBezTo>
                  <a:pt x="8696150" y="680354"/>
                  <a:pt x="8698215" y="675161"/>
                  <a:pt x="8702344" y="669967"/>
                </a:cubicBezTo>
                <a:cubicBezTo>
                  <a:pt x="8702344" y="669967"/>
                  <a:pt x="8702344" y="669967"/>
                  <a:pt x="8733313" y="667371"/>
                </a:cubicBezTo>
                <a:cubicBezTo>
                  <a:pt x="8733313" y="667371"/>
                  <a:pt x="8733313" y="667371"/>
                  <a:pt x="8733313" y="659580"/>
                </a:cubicBezTo>
                <a:cubicBezTo>
                  <a:pt x="8733313" y="659580"/>
                  <a:pt x="8733313" y="659580"/>
                  <a:pt x="8739507" y="649193"/>
                </a:cubicBezTo>
                <a:cubicBezTo>
                  <a:pt x="8739507" y="649193"/>
                  <a:pt x="8739507" y="649193"/>
                  <a:pt x="8753959" y="649193"/>
                </a:cubicBezTo>
                <a:cubicBezTo>
                  <a:pt x="8753959" y="649193"/>
                  <a:pt x="8753959" y="649193"/>
                  <a:pt x="8799381" y="620629"/>
                </a:cubicBezTo>
                <a:cubicBezTo>
                  <a:pt x="8799381" y="620629"/>
                  <a:pt x="8799381" y="620629"/>
                  <a:pt x="8824156" y="612838"/>
                </a:cubicBezTo>
                <a:cubicBezTo>
                  <a:pt x="8824156" y="612838"/>
                  <a:pt x="8824156" y="612838"/>
                  <a:pt x="8838609" y="589467"/>
                </a:cubicBezTo>
                <a:cubicBezTo>
                  <a:pt x="8838609" y="589467"/>
                  <a:pt x="8838609" y="589467"/>
                  <a:pt x="8886095" y="594661"/>
                </a:cubicBezTo>
                <a:cubicBezTo>
                  <a:pt x="8886095" y="594661"/>
                  <a:pt x="8886095" y="594661"/>
                  <a:pt x="8914999" y="586871"/>
                </a:cubicBezTo>
                <a:cubicBezTo>
                  <a:pt x="8914999" y="586871"/>
                  <a:pt x="8914999" y="586871"/>
                  <a:pt x="8906741" y="571290"/>
                </a:cubicBezTo>
                <a:cubicBezTo>
                  <a:pt x="8906741" y="571290"/>
                  <a:pt x="8906741" y="571290"/>
                  <a:pt x="8910870" y="563500"/>
                </a:cubicBezTo>
                <a:cubicBezTo>
                  <a:pt x="8910870" y="563500"/>
                  <a:pt x="8910870" y="563500"/>
                  <a:pt x="8890224" y="553113"/>
                </a:cubicBezTo>
                <a:cubicBezTo>
                  <a:pt x="8892289" y="553113"/>
                  <a:pt x="8896418" y="553113"/>
                  <a:pt x="8898482" y="550516"/>
                </a:cubicBezTo>
                <a:cubicBezTo>
                  <a:pt x="8898482" y="550516"/>
                  <a:pt x="8898482" y="550516"/>
                  <a:pt x="8914999" y="555709"/>
                </a:cubicBezTo>
                <a:cubicBezTo>
                  <a:pt x="8923258" y="553113"/>
                  <a:pt x="8929452" y="558306"/>
                  <a:pt x="8937710" y="550516"/>
                </a:cubicBezTo>
                <a:cubicBezTo>
                  <a:pt x="8937710" y="550516"/>
                  <a:pt x="8937710" y="550516"/>
                  <a:pt x="8894353" y="534935"/>
                </a:cubicBezTo>
                <a:cubicBezTo>
                  <a:pt x="8894353" y="534935"/>
                  <a:pt x="8894353" y="534935"/>
                  <a:pt x="8906741" y="524548"/>
                </a:cubicBezTo>
                <a:cubicBezTo>
                  <a:pt x="8906741" y="524548"/>
                  <a:pt x="8906741" y="524548"/>
                  <a:pt x="8937710" y="547919"/>
                </a:cubicBezTo>
                <a:cubicBezTo>
                  <a:pt x="8937710" y="547919"/>
                  <a:pt x="8937710" y="547919"/>
                  <a:pt x="9022359" y="519354"/>
                </a:cubicBezTo>
                <a:cubicBezTo>
                  <a:pt x="9022359" y="519354"/>
                  <a:pt x="9022359" y="519354"/>
                  <a:pt x="9012036" y="511564"/>
                </a:cubicBezTo>
                <a:cubicBezTo>
                  <a:pt x="9012036" y="511564"/>
                  <a:pt x="9012036" y="511564"/>
                  <a:pt x="9127654" y="449242"/>
                </a:cubicBezTo>
                <a:cubicBezTo>
                  <a:pt x="9127654" y="449242"/>
                  <a:pt x="9127654" y="449242"/>
                  <a:pt x="9148301" y="449242"/>
                </a:cubicBezTo>
                <a:cubicBezTo>
                  <a:pt x="9148301" y="449242"/>
                  <a:pt x="9148301" y="449242"/>
                  <a:pt x="9158624" y="444048"/>
                </a:cubicBezTo>
                <a:cubicBezTo>
                  <a:pt x="9158624" y="444048"/>
                  <a:pt x="9158624" y="444048"/>
                  <a:pt x="9127654" y="438855"/>
                </a:cubicBezTo>
                <a:cubicBezTo>
                  <a:pt x="9121461" y="436258"/>
                  <a:pt x="9109073" y="459629"/>
                  <a:pt x="9084298" y="441451"/>
                </a:cubicBezTo>
                <a:cubicBezTo>
                  <a:pt x="9084298" y="441451"/>
                  <a:pt x="9084298" y="441451"/>
                  <a:pt x="9100814" y="441451"/>
                </a:cubicBezTo>
                <a:cubicBezTo>
                  <a:pt x="9100814" y="441451"/>
                  <a:pt x="9100814" y="441451"/>
                  <a:pt x="9119396" y="423274"/>
                </a:cubicBezTo>
                <a:cubicBezTo>
                  <a:pt x="9119396" y="423274"/>
                  <a:pt x="9119396" y="423274"/>
                  <a:pt x="9148301" y="412887"/>
                </a:cubicBezTo>
                <a:cubicBezTo>
                  <a:pt x="9148301" y="412887"/>
                  <a:pt x="9148301" y="412887"/>
                  <a:pt x="9158624" y="397306"/>
                </a:cubicBezTo>
                <a:cubicBezTo>
                  <a:pt x="9158624" y="397306"/>
                  <a:pt x="9158624" y="397306"/>
                  <a:pt x="9171011" y="399903"/>
                </a:cubicBezTo>
                <a:cubicBezTo>
                  <a:pt x="9171011" y="399903"/>
                  <a:pt x="9171011" y="399903"/>
                  <a:pt x="9183399" y="384322"/>
                </a:cubicBezTo>
                <a:cubicBezTo>
                  <a:pt x="9183399" y="384322"/>
                  <a:pt x="9183399" y="384322"/>
                  <a:pt x="9183399" y="381726"/>
                </a:cubicBezTo>
                <a:cubicBezTo>
                  <a:pt x="9183399" y="381726"/>
                  <a:pt x="9183399" y="381726"/>
                  <a:pt x="9199916" y="384322"/>
                </a:cubicBezTo>
                <a:cubicBezTo>
                  <a:pt x="9199916" y="384322"/>
                  <a:pt x="9199916" y="384322"/>
                  <a:pt x="9222627" y="366145"/>
                </a:cubicBezTo>
                <a:cubicBezTo>
                  <a:pt x="9222627" y="366145"/>
                  <a:pt x="9222627" y="366145"/>
                  <a:pt x="9208174" y="360951"/>
                </a:cubicBezTo>
                <a:cubicBezTo>
                  <a:pt x="9208174" y="360951"/>
                  <a:pt x="9208174" y="360951"/>
                  <a:pt x="9224691" y="363548"/>
                </a:cubicBezTo>
                <a:cubicBezTo>
                  <a:pt x="9224691" y="363548"/>
                  <a:pt x="9224691" y="363548"/>
                  <a:pt x="9243273" y="360951"/>
                </a:cubicBezTo>
                <a:cubicBezTo>
                  <a:pt x="9243273" y="360951"/>
                  <a:pt x="9243273" y="360951"/>
                  <a:pt x="9255660" y="347968"/>
                </a:cubicBezTo>
                <a:cubicBezTo>
                  <a:pt x="9255660" y="347968"/>
                  <a:pt x="9255660" y="347968"/>
                  <a:pt x="9327922" y="311613"/>
                </a:cubicBezTo>
                <a:cubicBezTo>
                  <a:pt x="9327922" y="311613"/>
                  <a:pt x="9329987" y="314210"/>
                  <a:pt x="9334116" y="314210"/>
                </a:cubicBezTo>
                <a:cubicBezTo>
                  <a:pt x="9340310" y="311613"/>
                  <a:pt x="9344439" y="316806"/>
                  <a:pt x="9348568" y="309016"/>
                </a:cubicBezTo>
                <a:cubicBezTo>
                  <a:pt x="9348568" y="309016"/>
                  <a:pt x="9348568" y="309016"/>
                  <a:pt x="9334116" y="301226"/>
                </a:cubicBezTo>
                <a:cubicBezTo>
                  <a:pt x="9334116" y="301226"/>
                  <a:pt x="9334116" y="301226"/>
                  <a:pt x="9340310" y="290839"/>
                </a:cubicBezTo>
                <a:cubicBezTo>
                  <a:pt x="9340310" y="290839"/>
                  <a:pt x="9340310" y="290839"/>
                  <a:pt x="9371279" y="288242"/>
                </a:cubicBezTo>
                <a:cubicBezTo>
                  <a:pt x="9371279" y="288242"/>
                  <a:pt x="9371279" y="288242"/>
                  <a:pt x="9462122" y="231113"/>
                </a:cubicBezTo>
                <a:cubicBezTo>
                  <a:pt x="9462122" y="231113"/>
                  <a:pt x="9462122" y="231113"/>
                  <a:pt x="9497220" y="220726"/>
                </a:cubicBezTo>
                <a:cubicBezTo>
                  <a:pt x="9503414" y="212935"/>
                  <a:pt x="9497220" y="212935"/>
                  <a:pt x="9491026" y="215532"/>
                </a:cubicBezTo>
                <a:cubicBezTo>
                  <a:pt x="9495156" y="212935"/>
                  <a:pt x="9503414" y="210339"/>
                  <a:pt x="9513737" y="205145"/>
                </a:cubicBezTo>
                <a:cubicBezTo>
                  <a:pt x="9513737" y="205145"/>
                  <a:pt x="9513737" y="205145"/>
                  <a:pt x="9526125" y="210339"/>
                </a:cubicBezTo>
                <a:cubicBezTo>
                  <a:pt x="9526125" y="210339"/>
                  <a:pt x="9526125" y="210339"/>
                  <a:pt x="9480703" y="236306"/>
                </a:cubicBezTo>
                <a:cubicBezTo>
                  <a:pt x="9480703" y="236306"/>
                  <a:pt x="9480703" y="236306"/>
                  <a:pt x="9509608" y="238903"/>
                </a:cubicBezTo>
                <a:cubicBezTo>
                  <a:pt x="9509608" y="238903"/>
                  <a:pt x="9509608" y="238903"/>
                  <a:pt x="9509608" y="244097"/>
                </a:cubicBezTo>
                <a:cubicBezTo>
                  <a:pt x="9493091" y="244097"/>
                  <a:pt x="9464186" y="264871"/>
                  <a:pt x="9455928" y="257081"/>
                </a:cubicBezTo>
                <a:cubicBezTo>
                  <a:pt x="9455928" y="257081"/>
                  <a:pt x="9455928" y="257081"/>
                  <a:pt x="9377473" y="301226"/>
                </a:cubicBezTo>
                <a:cubicBezTo>
                  <a:pt x="9377473" y="301226"/>
                  <a:pt x="9377473" y="301226"/>
                  <a:pt x="9373343" y="316806"/>
                </a:cubicBezTo>
                <a:cubicBezTo>
                  <a:pt x="9373343" y="316806"/>
                  <a:pt x="9373343" y="316806"/>
                  <a:pt x="9420830" y="311613"/>
                </a:cubicBezTo>
                <a:cubicBezTo>
                  <a:pt x="9420830" y="311613"/>
                  <a:pt x="9420830" y="311613"/>
                  <a:pt x="9437346" y="288242"/>
                </a:cubicBezTo>
                <a:cubicBezTo>
                  <a:pt x="9437346" y="288242"/>
                  <a:pt x="9437346" y="288242"/>
                  <a:pt x="9488962" y="277855"/>
                </a:cubicBezTo>
                <a:cubicBezTo>
                  <a:pt x="9488962" y="277855"/>
                  <a:pt x="9488962" y="277855"/>
                  <a:pt x="9565352" y="225919"/>
                </a:cubicBezTo>
                <a:cubicBezTo>
                  <a:pt x="9561223" y="228516"/>
                  <a:pt x="9559159" y="233710"/>
                  <a:pt x="9557094" y="238903"/>
                </a:cubicBezTo>
                <a:cubicBezTo>
                  <a:pt x="9557094" y="238903"/>
                  <a:pt x="9557094" y="238903"/>
                  <a:pt x="9577740" y="244097"/>
                </a:cubicBezTo>
                <a:cubicBezTo>
                  <a:pt x="9577740" y="244097"/>
                  <a:pt x="9577740" y="244097"/>
                  <a:pt x="9573611" y="251887"/>
                </a:cubicBezTo>
                <a:cubicBezTo>
                  <a:pt x="9579805" y="264871"/>
                  <a:pt x="9588063" y="246693"/>
                  <a:pt x="9608709" y="259677"/>
                </a:cubicBezTo>
                <a:cubicBezTo>
                  <a:pt x="9608709" y="259677"/>
                  <a:pt x="9608709" y="259677"/>
                  <a:pt x="9583934" y="275258"/>
                </a:cubicBezTo>
                <a:cubicBezTo>
                  <a:pt x="9583934" y="275258"/>
                  <a:pt x="9583934" y="275258"/>
                  <a:pt x="9546771" y="293435"/>
                </a:cubicBezTo>
                <a:cubicBezTo>
                  <a:pt x="9559159" y="290839"/>
                  <a:pt x="9581869" y="285645"/>
                  <a:pt x="9540577" y="303823"/>
                </a:cubicBezTo>
                <a:cubicBezTo>
                  <a:pt x="9536448" y="303823"/>
                  <a:pt x="9530254" y="301226"/>
                  <a:pt x="9519931" y="301226"/>
                </a:cubicBezTo>
                <a:cubicBezTo>
                  <a:pt x="9519931" y="301226"/>
                  <a:pt x="9519931" y="301226"/>
                  <a:pt x="9501349" y="319403"/>
                </a:cubicBezTo>
                <a:cubicBezTo>
                  <a:pt x="9519931" y="322000"/>
                  <a:pt x="9509608" y="322000"/>
                  <a:pt x="9472445" y="332387"/>
                </a:cubicBezTo>
                <a:cubicBezTo>
                  <a:pt x="9472445" y="332387"/>
                  <a:pt x="9472445" y="332387"/>
                  <a:pt x="9497220" y="347968"/>
                </a:cubicBezTo>
                <a:cubicBezTo>
                  <a:pt x="9497220" y="347968"/>
                  <a:pt x="9497220" y="347968"/>
                  <a:pt x="9536448" y="337580"/>
                </a:cubicBezTo>
                <a:cubicBezTo>
                  <a:pt x="9536448" y="337580"/>
                  <a:pt x="9536448" y="337580"/>
                  <a:pt x="9548836" y="332387"/>
                </a:cubicBezTo>
                <a:cubicBezTo>
                  <a:pt x="9548836" y="332387"/>
                  <a:pt x="9548836" y="332387"/>
                  <a:pt x="9544706" y="322000"/>
                </a:cubicBezTo>
                <a:cubicBezTo>
                  <a:pt x="9544706" y="322000"/>
                  <a:pt x="9544706" y="322000"/>
                  <a:pt x="9561223" y="337580"/>
                </a:cubicBezTo>
                <a:cubicBezTo>
                  <a:pt x="9561223" y="337580"/>
                  <a:pt x="9561223" y="337580"/>
                  <a:pt x="9637614" y="324597"/>
                </a:cubicBezTo>
                <a:cubicBezTo>
                  <a:pt x="9637614" y="324597"/>
                  <a:pt x="9637614" y="324597"/>
                  <a:pt x="9654131" y="314210"/>
                </a:cubicBezTo>
                <a:cubicBezTo>
                  <a:pt x="9654131" y="314210"/>
                  <a:pt x="9654131" y="314210"/>
                  <a:pt x="9633485" y="306419"/>
                </a:cubicBezTo>
                <a:cubicBezTo>
                  <a:pt x="9625226" y="306419"/>
                  <a:pt x="9612839" y="309016"/>
                  <a:pt x="9596322" y="311613"/>
                </a:cubicBezTo>
                <a:cubicBezTo>
                  <a:pt x="9596322" y="311613"/>
                  <a:pt x="9596322" y="311613"/>
                  <a:pt x="9610774" y="298629"/>
                </a:cubicBezTo>
                <a:cubicBezTo>
                  <a:pt x="9610774" y="298629"/>
                  <a:pt x="9610774" y="298629"/>
                  <a:pt x="9596322" y="288242"/>
                </a:cubicBezTo>
                <a:cubicBezTo>
                  <a:pt x="9596322" y="288242"/>
                  <a:pt x="9596322" y="288242"/>
                  <a:pt x="9616968" y="288242"/>
                </a:cubicBezTo>
                <a:cubicBezTo>
                  <a:pt x="9616968" y="288242"/>
                  <a:pt x="9616968" y="288242"/>
                  <a:pt x="9645872" y="275258"/>
                </a:cubicBezTo>
                <a:cubicBezTo>
                  <a:pt x="9645872" y="275258"/>
                  <a:pt x="9645872" y="275258"/>
                  <a:pt x="9654131" y="275258"/>
                </a:cubicBezTo>
                <a:cubicBezTo>
                  <a:pt x="9654131" y="275258"/>
                  <a:pt x="9654131" y="275258"/>
                  <a:pt x="9645872" y="298629"/>
                </a:cubicBezTo>
                <a:cubicBezTo>
                  <a:pt x="9645872" y="298629"/>
                  <a:pt x="9645872" y="298629"/>
                  <a:pt x="9658260" y="301226"/>
                </a:cubicBezTo>
                <a:cubicBezTo>
                  <a:pt x="9662389" y="301226"/>
                  <a:pt x="9664454" y="301226"/>
                  <a:pt x="9660325" y="301226"/>
                </a:cubicBezTo>
                <a:cubicBezTo>
                  <a:pt x="9660325" y="301226"/>
                  <a:pt x="9660325" y="301226"/>
                  <a:pt x="9674777" y="303823"/>
                </a:cubicBezTo>
                <a:cubicBezTo>
                  <a:pt x="9674777" y="303823"/>
                  <a:pt x="9674777" y="303823"/>
                  <a:pt x="9722263" y="301226"/>
                </a:cubicBezTo>
                <a:cubicBezTo>
                  <a:pt x="9722263" y="301226"/>
                  <a:pt x="9722263" y="301226"/>
                  <a:pt x="9705746" y="303823"/>
                </a:cubicBezTo>
                <a:cubicBezTo>
                  <a:pt x="9705746" y="303823"/>
                  <a:pt x="9705746" y="303823"/>
                  <a:pt x="9709875" y="309016"/>
                </a:cubicBezTo>
                <a:cubicBezTo>
                  <a:pt x="9709875" y="309016"/>
                  <a:pt x="9709875" y="309016"/>
                  <a:pt x="9536448" y="410290"/>
                </a:cubicBezTo>
                <a:cubicBezTo>
                  <a:pt x="9536448" y="410290"/>
                  <a:pt x="9536448" y="410290"/>
                  <a:pt x="9532319" y="412887"/>
                </a:cubicBezTo>
                <a:cubicBezTo>
                  <a:pt x="9532319" y="412887"/>
                  <a:pt x="9532319" y="412887"/>
                  <a:pt x="9501349" y="412887"/>
                </a:cubicBezTo>
                <a:cubicBezTo>
                  <a:pt x="9501349" y="412887"/>
                  <a:pt x="9501349" y="412887"/>
                  <a:pt x="9501349" y="420677"/>
                </a:cubicBezTo>
                <a:cubicBezTo>
                  <a:pt x="9509608" y="420677"/>
                  <a:pt x="9519931" y="418080"/>
                  <a:pt x="9524060" y="423274"/>
                </a:cubicBezTo>
                <a:cubicBezTo>
                  <a:pt x="9524060" y="423274"/>
                  <a:pt x="9524060" y="423274"/>
                  <a:pt x="9505479" y="425871"/>
                </a:cubicBezTo>
                <a:cubicBezTo>
                  <a:pt x="9505479" y="425871"/>
                  <a:pt x="9505479" y="425871"/>
                  <a:pt x="9509608" y="428468"/>
                </a:cubicBezTo>
                <a:cubicBezTo>
                  <a:pt x="9509608" y="428468"/>
                  <a:pt x="9509608" y="428468"/>
                  <a:pt x="9484833" y="441451"/>
                </a:cubicBezTo>
                <a:cubicBezTo>
                  <a:pt x="9484833" y="441451"/>
                  <a:pt x="9484833" y="441451"/>
                  <a:pt x="9509608" y="454435"/>
                </a:cubicBezTo>
                <a:cubicBezTo>
                  <a:pt x="9524060" y="451839"/>
                  <a:pt x="9532319" y="457032"/>
                  <a:pt x="9552965" y="459629"/>
                </a:cubicBezTo>
                <a:cubicBezTo>
                  <a:pt x="9552965" y="459629"/>
                  <a:pt x="9552965" y="459629"/>
                  <a:pt x="9532319" y="477806"/>
                </a:cubicBezTo>
                <a:cubicBezTo>
                  <a:pt x="9532319" y="477806"/>
                  <a:pt x="9532319" y="477806"/>
                  <a:pt x="9538512" y="488193"/>
                </a:cubicBezTo>
                <a:cubicBezTo>
                  <a:pt x="9540577" y="485596"/>
                  <a:pt x="9557094" y="480403"/>
                  <a:pt x="9577740" y="490790"/>
                </a:cubicBezTo>
                <a:cubicBezTo>
                  <a:pt x="9577740" y="490790"/>
                  <a:pt x="9577740" y="490790"/>
                  <a:pt x="9590128" y="488193"/>
                </a:cubicBezTo>
                <a:cubicBezTo>
                  <a:pt x="9590128" y="488193"/>
                  <a:pt x="9590128" y="488193"/>
                  <a:pt x="9604580" y="503774"/>
                </a:cubicBezTo>
                <a:cubicBezTo>
                  <a:pt x="9604580" y="503774"/>
                  <a:pt x="9604580" y="503774"/>
                  <a:pt x="9621097" y="506371"/>
                </a:cubicBezTo>
                <a:cubicBezTo>
                  <a:pt x="9621097" y="506371"/>
                  <a:pt x="9621097" y="506371"/>
                  <a:pt x="9585999" y="521951"/>
                </a:cubicBezTo>
                <a:cubicBezTo>
                  <a:pt x="9585999" y="521951"/>
                  <a:pt x="9585999" y="521951"/>
                  <a:pt x="9577740" y="521951"/>
                </a:cubicBezTo>
                <a:cubicBezTo>
                  <a:pt x="9575675" y="521951"/>
                  <a:pt x="9573611" y="524548"/>
                  <a:pt x="9571546" y="524548"/>
                </a:cubicBezTo>
                <a:cubicBezTo>
                  <a:pt x="9571546" y="524548"/>
                  <a:pt x="9571546" y="524548"/>
                  <a:pt x="9573611" y="529742"/>
                </a:cubicBezTo>
                <a:cubicBezTo>
                  <a:pt x="9573611" y="529742"/>
                  <a:pt x="9573611" y="529742"/>
                  <a:pt x="9569482" y="527145"/>
                </a:cubicBezTo>
                <a:cubicBezTo>
                  <a:pt x="9563288" y="529742"/>
                  <a:pt x="9555029" y="534935"/>
                  <a:pt x="9544706" y="540129"/>
                </a:cubicBezTo>
                <a:cubicBezTo>
                  <a:pt x="9544706" y="540129"/>
                  <a:pt x="9544706" y="540129"/>
                  <a:pt x="9524060" y="532338"/>
                </a:cubicBezTo>
                <a:cubicBezTo>
                  <a:pt x="9495156" y="537532"/>
                  <a:pt x="9528189" y="553113"/>
                  <a:pt x="9497220" y="545322"/>
                </a:cubicBezTo>
                <a:cubicBezTo>
                  <a:pt x="9497220" y="545322"/>
                  <a:pt x="9497220" y="545322"/>
                  <a:pt x="9497220" y="550516"/>
                </a:cubicBezTo>
                <a:cubicBezTo>
                  <a:pt x="9503414" y="550516"/>
                  <a:pt x="9482768" y="563500"/>
                  <a:pt x="9513737" y="553113"/>
                </a:cubicBezTo>
                <a:cubicBezTo>
                  <a:pt x="9513737" y="553113"/>
                  <a:pt x="9513737" y="553113"/>
                  <a:pt x="9488962" y="576484"/>
                </a:cubicBezTo>
                <a:cubicBezTo>
                  <a:pt x="9488962" y="576484"/>
                  <a:pt x="9488962" y="576484"/>
                  <a:pt x="9424959" y="599855"/>
                </a:cubicBezTo>
                <a:cubicBezTo>
                  <a:pt x="9424959" y="599855"/>
                  <a:pt x="9424959" y="599855"/>
                  <a:pt x="9480703" y="568693"/>
                </a:cubicBezTo>
                <a:cubicBezTo>
                  <a:pt x="9480703" y="568693"/>
                  <a:pt x="9480703" y="568693"/>
                  <a:pt x="9441476" y="571290"/>
                </a:cubicBezTo>
                <a:cubicBezTo>
                  <a:pt x="9441476" y="571290"/>
                  <a:pt x="9441476" y="571290"/>
                  <a:pt x="9420830" y="592064"/>
                </a:cubicBezTo>
                <a:cubicBezTo>
                  <a:pt x="9420830" y="592064"/>
                  <a:pt x="9420830" y="592064"/>
                  <a:pt x="9385731" y="597258"/>
                </a:cubicBezTo>
                <a:cubicBezTo>
                  <a:pt x="9385731" y="597258"/>
                  <a:pt x="9385731" y="597258"/>
                  <a:pt x="9371279" y="586871"/>
                </a:cubicBezTo>
                <a:cubicBezTo>
                  <a:pt x="9371279" y="586871"/>
                  <a:pt x="9371279" y="586871"/>
                  <a:pt x="9412571" y="576484"/>
                </a:cubicBezTo>
                <a:cubicBezTo>
                  <a:pt x="9412571" y="576484"/>
                  <a:pt x="9412571" y="576484"/>
                  <a:pt x="9447669" y="553113"/>
                </a:cubicBezTo>
                <a:cubicBezTo>
                  <a:pt x="9443540" y="555709"/>
                  <a:pt x="9445605" y="553113"/>
                  <a:pt x="9464186" y="547919"/>
                </a:cubicBezTo>
                <a:cubicBezTo>
                  <a:pt x="9464186" y="547919"/>
                  <a:pt x="9464186" y="547919"/>
                  <a:pt x="9472445" y="545322"/>
                </a:cubicBezTo>
                <a:cubicBezTo>
                  <a:pt x="9482768" y="540129"/>
                  <a:pt x="9499285" y="534935"/>
                  <a:pt x="9519931" y="529742"/>
                </a:cubicBezTo>
                <a:cubicBezTo>
                  <a:pt x="9519931" y="529742"/>
                  <a:pt x="9519931" y="529742"/>
                  <a:pt x="9497220" y="511564"/>
                </a:cubicBezTo>
                <a:cubicBezTo>
                  <a:pt x="9497220" y="511564"/>
                  <a:pt x="9497220" y="511564"/>
                  <a:pt x="9488962" y="506371"/>
                </a:cubicBezTo>
                <a:cubicBezTo>
                  <a:pt x="9488962" y="506371"/>
                  <a:pt x="9488962" y="506371"/>
                  <a:pt x="9460057" y="511564"/>
                </a:cubicBezTo>
                <a:cubicBezTo>
                  <a:pt x="9460057" y="511564"/>
                  <a:pt x="9460057" y="511564"/>
                  <a:pt x="9472445" y="524548"/>
                </a:cubicBezTo>
                <a:cubicBezTo>
                  <a:pt x="9460057" y="532338"/>
                  <a:pt x="9429088" y="534935"/>
                  <a:pt x="9424959" y="532338"/>
                </a:cubicBezTo>
                <a:cubicBezTo>
                  <a:pt x="9424959" y="532338"/>
                  <a:pt x="9424959" y="532338"/>
                  <a:pt x="9416700" y="537532"/>
                </a:cubicBezTo>
                <a:cubicBezTo>
                  <a:pt x="9416700" y="540129"/>
                  <a:pt x="9416700" y="542725"/>
                  <a:pt x="9416700" y="547919"/>
                </a:cubicBezTo>
                <a:cubicBezTo>
                  <a:pt x="9416700" y="547919"/>
                  <a:pt x="9416700" y="547919"/>
                  <a:pt x="9408442" y="542725"/>
                </a:cubicBezTo>
                <a:cubicBezTo>
                  <a:pt x="9408442" y="542725"/>
                  <a:pt x="9408442" y="542725"/>
                  <a:pt x="9352697" y="576484"/>
                </a:cubicBezTo>
                <a:cubicBezTo>
                  <a:pt x="9346503" y="576484"/>
                  <a:pt x="9354762" y="586871"/>
                  <a:pt x="9344439" y="576484"/>
                </a:cubicBezTo>
                <a:cubicBezTo>
                  <a:pt x="9344439" y="576484"/>
                  <a:pt x="9344439" y="576484"/>
                  <a:pt x="9344439" y="584274"/>
                </a:cubicBezTo>
                <a:cubicBezTo>
                  <a:pt x="9344439" y="584274"/>
                  <a:pt x="9344439" y="584274"/>
                  <a:pt x="9323793" y="584274"/>
                </a:cubicBezTo>
                <a:cubicBezTo>
                  <a:pt x="9323793" y="584274"/>
                  <a:pt x="9323793" y="584274"/>
                  <a:pt x="9292823" y="602451"/>
                </a:cubicBezTo>
                <a:cubicBezTo>
                  <a:pt x="9292823" y="602451"/>
                  <a:pt x="9292823" y="602451"/>
                  <a:pt x="9255660" y="618032"/>
                </a:cubicBezTo>
                <a:cubicBezTo>
                  <a:pt x="9255660" y="618032"/>
                  <a:pt x="9255660" y="618032"/>
                  <a:pt x="9208174" y="620629"/>
                </a:cubicBezTo>
                <a:cubicBezTo>
                  <a:pt x="9208174" y="620629"/>
                  <a:pt x="9208174" y="620629"/>
                  <a:pt x="9199916" y="628419"/>
                </a:cubicBezTo>
                <a:cubicBezTo>
                  <a:pt x="9199916" y="628419"/>
                  <a:pt x="9199916" y="628419"/>
                  <a:pt x="9171011" y="602451"/>
                </a:cubicBezTo>
                <a:cubicBezTo>
                  <a:pt x="9171011" y="602451"/>
                  <a:pt x="9171011" y="602451"/>
                  <a:pt x="9140042" y="612838"/>
                </a:cubicBezTo>
                <a:cubicBezTo>
                  <a:pt x="9140042" y="612838"/>
                  <a:pt x="9140042" y="612838"/>
                  <a:pt x="9137977" y="615435"/>
                </a:cubicBezTo>
                <a:cubicBezTo>
                  <a:pt x="9137977" y="615435"/>
                  <a:pt x="9137977" y="615435"/>
                  <a:pt x="9115267" y="607645"/>
                </a:cubicBezTo>
                <a:cubicBezTo>
                  <a:pt x="9146236" y="594661"/>
                  <a:pt x="9148301" y="602451"/>
                  <a:pt x="9142107" y="610242"/>
                </a:cubicBezTo>
                <a:cubicBezTo>
                  <a:pt x="9148301" y="605048"/>
                  <a:pt x="9160688" y="592064"/>
                  <a:pt x="9179270" y="573887"/>
                </a:cubicBezTo>
                <a:cubicBezTo>
                  <a:pt x="9179270" y="573887"/>
                  <a:pt x="9179270" y="573887"/>
                  <a:pt x="9228820" y="555709"/>
                </a:cubicBezTo>
                <a:cubicBezTo>
                  <a:pt x="9228820" y="555709"/>
                  <a:pt x="9228820" y="555709"/>
                  <a:pt x="9284565" y="558306"/>
                </a:cubicBezTo>
                <a:cubicBezTo>
                  <a:pt x="9284565" y="558306"/>
                  <a:pt x="9284565" y="558306"/>
                  <a:pt x="9323793" y="547919"/>
                </a:cubicBezTo>
                <a:cubicBezTo>
                  <a:pt x="9323793" y="547919"/>
                  <a:pt x="9323793" y="547919"/>
                  <a:pt x="9319663" y="532338"/>
                </a:cubicBezTo>
                <a:cubicBezTo>
                  <a:pt x="9319663" y="532338"/>
                  <a:pt x="9319663" y="532338"/>
                  <a:pt x="9344439" y="529742"/>
                </a:cubicBezTo>
                <a:cubicBezTo>
                  <a:pt x="9344439" y="529742"/>
                  <a:pt x="9344439" y="529742"/>
                  <a:pt x="9334116" y="514161"/>
                </a:cubicBezTo>
                <a:cubicBezTo>
                  <a:pt x="9334116" y="514161"/>
                  <a:pt x="9334116" y="514161"/>
                  <a:pt x="9340310" y="511564"/>
                </a:cubicBezTo>
                <a:cubicBezTo>
                  <a:pt x="9340310" y="511564"/>
                  <a:pt x="9340310" y="511564"/>
                  <a:pt x="9340310" y="503774"/>
                </a:cubicBezTo>
                <a:cubicBezTo>
                  <a:pt x="9340310" y="503774"/>
                  <a:pt x="9340310" y="503774"/>
                  <a:pt x="9356826" y="511564"/>
                </a:cubicBezTo>
                <a:cubicBezTo>
                  <a:pt x="9356826" y="511564"/>
                  <a:pt x="9356826" y="511564"/>
                  <a:pt x="9365085" y="511564"/>
                </a:cubicBezTo>
                <a:cubicBezTo>
                  <a:pt x="9365085" y="511564"/>
                  <a:pt x="9365085" y="511564"/>
                  <a:pt x="9371279" y="503774"/>
                </a:cubicBezTo>
                <a:cubicBezTo>
                  <a:pt x="9371279" y="503774"/>
                  <a:pt x="9371279" y="503774"/>
                  <a:pt x="9352697" y="488193"/>
                </a:cubicBezTo>
                <a:cubicBezTo>
                  <a:pt x="9352697" y="488193"/>
                  <a:pt x="9352697" y="488193"/>
                  <a:pt x="9340310" y="485596"/>
                </a:cubicBezTo>
                <a:cubicBezTo>
                  <a:pt x="9340310" y="485596"/>
                  <a:pt x="9340310" y="485596"/>
                  <a:pt x="9391925" y="454435"/>
                </a:cubicBezTo>
                <a:cubicBezTo>
                  <a:pt x="9391925" y="454435"/>
                  <a:pt x="9391925" y="454435"/>
                  <a:pt x="9365085" y="451839"/>
                </a:cubicBezTo>
                <a:cubicBezTo>
                  <a:pt x="9365085" y="451839"/>
                  <a:pt x="9365085" y="451839"/>
                  <a:pt x="9334116" y="464822"/>
                </a:cubicBezTo>
                <a:cubicBezTo>
                  <a:pt x="9334116" y="464822"/>
                  <a:pt x="9334116" y="464822"/>
                  <a:pt x="9334116" y="462226"/>
                </a:cubicBezTo>
                <a:cubicBezTo>
                  <a:pt x="9334116" y="462226"/>
                  <a:pt x="9334116" y="462226"/>
                  <a:pt x="9309340" y="464822"/>
                </a:cubicBezTo>
                <a:cubicBezTo>
                  <a:pt x="9309340" y="464822"/>
                  <a:pt x="9309340" y="464822"/>
                  <a:pt x="9224691" y="511564"/>
                </a:cubicBezTo>
                <a:cubicBezTo>
                  <a:pt x="9224691" y="511564"/>
                  <a:pt x="9224691" y="511564"/>
                  <a:pt x="9191657" y="519354"/>
                </a:cubicBezTo>
                <a:cubicBezTo>
                  <a:pt x="9191657" y="519354"/>
                  <a:pt x="9191657" y="519354"/>
                  <a:pt x="9179270" y="532338"/>
                </a:cubicBezTo>
                <a:cubicBezTo>
                  <a:pt x="9179270" y="532338"/>
                  <a:pt x="9179270" y="532338"/>
                  <a:pt x="9152430" y="553113"/>
                </a:cubicBezTo>
                <a:cubicBezTo>
                  <a:pt x="9152430" y="553113"/>
                  <a:pt x="9152430" y="553113"/>
                  <a:pt x="9131784" y="560903"/>
                </a:cubicBezTo>
                <a:cubicBezTo>
                  <a:pt x="9131784" y="560903"/>
                  <a:pt x="9131784" y="560903"/>
                  <a:pt x="9107008" y="581677"/>
                </a:cubicBezTo>
                <a:cubicBezTo>
                  <a:pt x="9107008" y="581677"/>
                  <a:pt x="9107008" y="581677"/>
                  <a:pt x="9084298" y="573887"/>
                </a:cubicBezTo>
                <a:cubicBezTo>
                  <a:pt x="9084298" y="573887"/>
                  <a:pt x="9084298" y="573887"/>
                  <a:pt x="9076039" y="576484"/>
                </a:cubicBezTo>
                <a:cubicBezTo>
                  <a:pt x="9076039" y="576484"/>
                  <a:pt x="9076039" y="576484"/>
                  <a:pt x="9088427" y="589467"/>
                </a:cubicBezTo>
                <a:cubicBezTo>
                  <a:pt x="9088427" y="589467"/>
                  <a:pt x="9088427" y="589467"/>
                  <a:pt x="9063651" y="592064"/>
                </a:cubicBezTo>
                <a:cubicBezTo>
                  <a:pt x="9063651" y="592064"/>
                  <a:pt x="9063651" y="592064"/>
                  <a:pt x="9067781" y="594661"/>
                </a:cubicBezTo>
                <a:cubicBezTo>
                  <a:pt x="9047135" y="592064"/>
                  <a:pt x="9084298" y="618032"/>
                  <a:pt x="9043005" y="594661"/>
                </a:cubicBezTo>
                <a:cubicBezTo>
                  <a:pt x="9043005" y="594661"/>
                  <a:pt x="9043005" y="594661"/>
                  <a:pt x="9022359" y="610242"/>
                </a:cubicBezTo>
                <a:cubicBezTo>
                  <a:pt x="9022359" y="612838"/>
                  <a:pt x="9020295" y="615435"/>
                  <a:pt x="9009971" y="607645"/>
                </a:cubicBezTo>
                <a:cubicBezTo>
                  <a:pt x="9009971" y="607645"/>
                  <a:pt x="9009971" y="607645"/>
                  <a:pt x="9009971" y="636209"/>
                </a:cubicBezTo>
                <a:cubicBezTo>
                  <a:pt x="9009971" y="636209"/>
                  <a:pt x="9009971" y="636209"/>
                  <a:pt x="8950098" y="651790"/>
                </a:cubicBezTo>
                <a:cubicBezTo>
                  <a:pt x="8950098" y="651790"/>
                  <a:pt x="8950098" y="651790"/>
                  <a:pt x="8950098" y="659580"/>
                </a:cubicBezTo>
                <a:cubicBezTo>
                  <a:pt x="8929452" y="662177"/>
                  <a:pt x="8892289" y="667371"/>
                  <a:pt x="8873707" y="677758"/>
                </a:cubicBezTo>
                <a:cubicBezTo>
                  <a:pt x="8873707" y="677758"/>
                  <a:pt x="8873707" y="677758"/>
                  <a:pt x="8863384" y="695935"/>
                </a:cubicBezTo>
                <a:cubicBezTo>
                  <a:pt x="8863384" y="695935"/>
                  <a:pt x="8863384" y="695935"/>
                  <a:pt x="8850996" y="698532"/>
                </a:cubicBezTo>
                <a:cubicBezTo>
                  <a:pt x="8850996" y="698532"/>
                  <a:pt x="8850996" y="698532"/>
                  <a:pt x="8838609" y="711516"/>
                </a:cubicBezTo>
                <a:cubicBezTo>
                  <a:pt x="8838609" y="711516"/>
                  <a:pt x="8838609" y="711516"/>
                  <a:pt x="8809704" y="719306"/>
                </a:cubicBezTo>
                <a:cubicBezTo>
                  <a:pt x="8809704" y="719306"/>
                  <a:pt x="8809704" y="719306"/>
                  <a:pt x="8799381" y="716709"/>
                </a:cubicBezTo>
                <a:cubicBezTo>
                  <a:pt x="8799381" y="716709"/>
                  <a:pt x="8799381" y="716709"/>
                  <a:pt x="8782864" y="734887"/>
                </a:cubicBezTo>
                <a:cubicBezTo>
                  <a:pt x="8782864" y="734887"/>
                  <a:pt x="8782864" y="734887"/>
                  <a:pt x="8766347" y="737483"/>
                </a:cubicBezTo>
                <a:cubicBezTo>
                  <a:pt x="8766347" y="737483"/>
                  <a:pt x="8766347" y="737483"/>
                  <a:pt x="8766347" y="747871"/>
                </a:cubicBezTo>
                <a:cubicBezTo>
                  <a:pt x="8766347" y="747871"/>
                  <a:pt x="8766347" y="747871"/>
                  <a:pt x="8617695" y="825774"/>
                </a:cubicBezTo>
                <a:cubicBezTo>
                  <a:pt x="8642470" y="820580"/>
                  <a:pt x="8623889" y="823177"/>
                  <a:pt x="8611501" y="843951"/>
                </a:cubicBezTo>
                <a:cubicBezTo>
                  <a:pt x="8611501" y="843951"/>
                  <a:pt x="8611501" y="843951"/>
                  <a:pt x="8638341" y="841354"/>
                </a:cubicBezTo>
                <a:cubicBezTo>
                  <a:pt x="8638341" y="841354"/>
                  <a:pt x="8638341" y="841354"/>
                  <a:pt x="8625953" y="854338"/>
                </a:cubicBezTo>
                <a:cubicBezTo>
                  <a:pt x="8625953" y="854338"/>
                  <a:pt x="8625953" y="854338"/>
                  <a:pt x="8553692" y="895887"/>
                </a:cubicBezTo>
                <a:cubicBezTo>
                  <a:pt x="8553692" y="895887"/>
                  <a:pt x="8553692" y="895887"/>
                  <a:pt x="8533046" y="898483"/>
                </a:cubicBezTo>
                <a:cubicBezTo>
                  <a:pt x="8533046" y="898483"/>
                  <a:pt x="8533046" y="898483"/>
                  <a:pt x="8537175" y="880306"/>
                </a:cubicBezTo>
                <a:cubicBezTo>
                  <a:pt x="8537175" y="880306"/>
                  <a:pt x="8537175" y="880306"/>
                  <a:pt x="8481431" y="895887"/>
                </a:cubicBezTo>
                <a:cubicBezTo>
                  <a:pt x="8481431" y="895887"/>
                  <a:pt x="8481431" y="895887"/>
                  <a:pt x="8481431" y="901080"/>
                </a:cubicBezTo>
                <a:cubicBezTo>
                  <a:pt x="8481431" y="901080"/>
                  <a:pt x="8481431" y="901080"/>
                  <a:pt x="8464914" y="903677"/>
                </a:cubicBezTo>
                <a:cubicBezTo>
                  <a:pt x="8469043" y="901080"/>
                  <a:pt x="8471107" y="901080"/>
                  <a:pt x="8460784" y="903677"/>
                </a:cubicBezTo>
                <a:cubicBezTo>
                  <a:pt x="8460784" y="903677"/>
                  <a:pt x="8460784" y="903677"/>
                  <a:pt x="8456655" y="903677"/>
                </a:cubicBezTo>
                <a:cubicBezTo>
                  <a:pt x="8452526" y="906274"/>
                  <a:pt x="8446332" y="906274"/>
                  <a:pt x="8440138" y="908870"/>
                </a:cubicBezTo>
                <a:cubicBezTo>
                  <a:pt x="8440138" y="908870"/>
                  <a:pt x="8440138" y="908870"/>
                  <a:pt x="8450461" y="914064"/>
                </a:cubicBezTo>
                <a:cubicBezTo>
                  <a:pt x="8450461" y="914064"/>
                  <a:pt x="8450461" y="914064"/>
                  <a:pt x="8421557" y="932241"/>
                </a:cubicBezTo>
                <a:cubicBezTo>
                  <a:pt x="8421557" y="932241"/>
                  <a:pt x="8421557" y="932241"/>
                  <a:pt x="8421557" y="942628"/>
                </a:cubicBezTo>
                <a:cubicBezTo>
                  <a:pt x="8421557" y="942628"/>
                  <a:pt x="8421557" y="942628"/>
                  <a:pt x="8396781" y="940032"/>
                </a:cubicBezTo>
                <a:cubicBezTo>
                  <a:pt x="8396781" y="940032"/>
                  <a:pt x="8396781" y="940032"/>
                  <a:pt x="8376135" y="963403"/>
                </a:cubicBezTo>
                <a:cubicBezTo>
                  <a:pt x="8376135" y="963403"/>
                  <a:pt x="8376135" y="963403"/>
                  <a:pt x="8400911" y="973790"/>
                </a:cubicBezTo>
                <a:cubicBezTo>
                  <a:pt x="8400911" y="973790"/>
                  <a:pt x="8400911" y="973790"/>
                  <a:pt x="8409169" y="968596"/>
                </a:cubicBezTo>
                <a:cubicBezTo>
                  <a:pt x="8409169" y="968596"/>
                  <a:pt x="8409169" y="968596"/>
                  <a:pt x="8400911" y="986773"/>
                </a:cubicBezTo>
                <a:cubicBezTo>
                  <a:pt x="8400911" y="986773"/>
                  <a:pt x="8400911" y="986773"/>
                  <a:pt x="8392652" y="989370"/>
                </a:cubicBezTo>
                <a:cubicBezTo>
                  <a:pt x="8392652" y="989370"/>
                  <a:pt x="8392652" y="989370"/>
                  <a:pt x="8332779" y="986773"/>
                </a:cubicBezTo>
                <a:cubicBezTo>
                  <a:pt x="8332779" y="986773"/>
                  <a:pt x="8332779" y="986773"/>
                  <a:pt x="8293551" y="999757"/>
                </a:cubicBezTo>
                <a:cubicBezTo>
                  <a:pt x="8293551" y="999757"/>
                  <a:pt x="8293551" y="999757"/>
                  <a:pt x="8287357" y="1002354"/>
                </a:cubicBezTo>
                <a:cubicBezTo>
                  <a:pt x="8287357" y="1002354"/>
                  <a:pt x="8287357" y="1002354"/>
                  <a:pt x="8328649" y="1004951"/>
                </a:cubicBezTo>
                <a:cubicBezTo>
                  <a:pt x="8349296" y="1010144"/>
                  <a:pt x="8382329" y="986773"/>
                  <a:pt x="8409169" y="1017935"/>
                </a:cubicBezTo>
                <a:cubicBezTo>
                  <a:pt x="8409169" y="1017935"/>
                  <a:pt x="8409169" y="1017935"/>
                  <a:pt x="8425686" y="1010144"/>
                </a:cubicBezTo>
                <a:cubicBezTo>
                  <a:pt x="8436009" y="1010144"/>
                  <a:pt x="8450461" y="1015338"/>
                  <a:pt x="8456655" y="1002354"/>
                </a:cubicBezTo>
                <a:cubicBezTo>
                  <a:pt x="8456655" y="1002354"/>
                  <a:pt x="8456655" y="1002354"/>
                  <a:pt x="8450461" y="991967"/>
                </a:cubicBezTo>
                <a:cubicBezTo>
                  <a:pt x="8450461" y="991967"/>
                  <a:pt x="8450461" y="991967"/>
                  <a:pt x="8533046" y="965999"/>
                </a:cubicBezTo>
                <a:cubicBezTo>
                  <a:pt x="8533046" y="965999"/>
                  <a:pt x="8533046" y="965999"/>
                  <a:pt x="8533046" y="955612"/>
                </a:cubicBezTo>
                <a:cubicBezTo>
                  <a:pt x="8533046" y="955612"/>
                  <a:pt x="8533046" y="955612"/>
                  <a:pt x="8599113" y="937435"/>
                </a:cubicBezTo>
                <a:cubicBezTo>
                  <a:pt x="8599113" y="937435"/>
                  <a:pt x="8599113" y="937435"/>
                  <a:pt x="8617695" y="929645"/>
                </a:cubicBezTo>
                <a:cubicBezTo>
                  <a:pt x="8617695" y="929645"/>
                  <a:pt x="8617695" y="929645"/>
                  <a:pt x="8617695" y="924451"/>
                </a:cubicBezTo>
                <a:cubicBezTo>
                  <a:pt x="8617695" y="924451"/>
                  <a:pt x="8617695" y="924451"/>
                  <a:pt x="8605307" y="919257"/>
                </a:cubicBezTo>
                <a:cubicBezTo>
                  <a:pt x="8605307" y="919257"/>
                  <a:pt x="8605307" y="919257"/>
                  <a:pt x="8588790" y="924451"/>
                </a:cubicBezTo>
                <a:cubicBezTo>
                  <a:pt x="8588790" y="924451"/>
                  <a:pt x="8588790" y="924451"/>
                  <a:pt x="8597049" y="911467"/>
                </a:cubicBezTo>
                <a:cubicBezTo>
                  <a:pt x="8597049" y="911467"/>
                  <a:pt x="8597049" y="911467"/>
                  <a:pt x="8630083" y="919257"/>
                </a:cubicBezTo>
                <a:cubicBezTo>
                  <a:pt x="8630083" y="919257"/>
                  <a:pt x="8630083" y="919257"/>
                  <a:pt x="8685827" y="888096"/>
                </a:cubicBezTo>
                <a:cubicBezTo>
                  <a:pt x="8685827" y="888096"/>
                  <a:pt x="8685827" y="888096"/>
                  <a:pt x="8716796" y="875112"/>
                </a:cubicBezTo>
                <a:cubicBezTo>
                  <a:pt x="8712667" y="882903"/>
                  <a:pt x="8716796" y="885499"/>
                  <a:pt x="8725055" y="885499"/>
                </a:cubicBezTo>
                <a:cubicBezTo>
                  <a:pt x="8716796" y="888096"/>
                  <a:pt x="8712667" y="890693"/>
                  <a:pt x="8739507" y="901080"/>
                </a:cubicBezTo>
                <a:cubicBezTo>
                  <a:pt x="8739507" y="901080"/>
                  <a:pt x="8739507" y="901080"/>
                  <a:pt x="8718861" y="908870"/>
                </a:cubicBezTo>
                <a:cubicBezTo>
                  <a:pt x="8718861" y="908870"/>
                  <a:pt x="8718861" y="908870"/>
                  <a:pt x="8710603" y="914064"/>
                </a:cubicBezTo>
                <a:cubicBezTo>
                  <a:pt x="8710603" y="914064"/>
                  <a:pt x="8710603" y="914064"/>
                  <a:pt x="8710603" y="919257"/>
                </a:cubicBezTo>
                <a:cubicBezTo>
                  <a:pt x="8710603" y="919257"/>
                  <a:pt x="8710603" y="919257"/>
                  <a:pt x="8733313" y="919257"/>
                </a:cubicBezTo>
                <a:cubicBezTo>
                  <a:pt x="8733313" y="919257"/>
                  <a:pt x="8733313" y="919257"/>
                  <a:pt x="8751895" y="906274"/>
                </a:cubicBezTo>
                <a:cubicBezTo>
                  <a:pt x="8751895" y="908870"/>
                  <a:pt x="8756024" y="906274"/>
                  <a:pt x="8778735" y="895887"/>
                </a:cubicBezTo>
                <a:cubicBezTo>
                  <a:pt x="8778735" y="895887"/>
                  <a:pt x="8778735" y="895887"/>
                  <a:pt x="8706473" y="942628"/>
                </a:cubicBezTo>
                <a:cubicBezTo>
                  <a:pt x="8706473" y="942628"/>
                  <a:pt x="8706473" y="942628"/>
                  <a:pt x="8673440" y="937435"/>
                </a:cubicBezTo>
                <a:cubicBezTo>
                  <a:pt x="8673440" y="937435"/>
                  <a:pt x="8673440" y="937435"/>
                  <a:pt x="8638341" y="945225"/>
                </a:cubicBezTo>
                <a:cubicBezTo>
                  <a:pt x="8642470" y="947822"/>
                  <a:pt x="8634212" y="947822"/>
                  <a:pt x="8632147" y="947822"/>
                </a:cubicBezTo>
                <a:cubicBezTo>
                  <a:pt x="8634212" y="947822"/>
                  <a:pt x="8640406" y="947822"/>
                  <a:pt x="8650729" y="947822"/>
                </a:cubicBezTo>
                <a:cubicBezTo>
                  <a:pt x="8650729" y="947822"/>
                  <a:pt x="8650729" y="947822"/>
                  <a:pt x="8611501" y="971193"/>
                </a:cubicBezTo>
                <a:cubicBezTo>
                  <a:pt x="8611501" y="971193"/>
                  <a:pt x="8611501" y="971193"/>
                  <a:pt x="8625953" y="976386"/>
                </a:cubicBezTo>
                <a:cubicBezTo>
                  <a:pt x="8625953" y="976386"/>
                  <a:pt x="8625953" y="976386"/>
                  <a:pt x="8661052" y="965999"/>
                </a:cubicBezTo>
                <a:cubicBezTo>
                  <a:pt x="8661052" y="965999"/>
                  <a:pt x="8661052" y="965999"/>
                  <a:pt x="8650729" y="978983"/>
                </a:cubicBezTo>
                <a:cubicBezTo>
                  <a:pt x="8650729" y="978983"/>
                  <a:pt x="8650729" y="978983"/>
                  <a:pt x="8611501" y="989370"/>
                </a:cubicBezTo>
                <a:cubicBezTo>
                  <a:pt x="8611501" y="989370"/>
                  <a:pt x="8611501" y="989370"/>
                  <a:pt x="8597049" y="1010144"/>
                </a:cubicBezTo>
                <a:cubicBezTo>
                  <a:pt x="8597049" y="1010144"/>
                  <a:pt x="8597049" y="1010144"/>
                  <a:pt x="8630083" y="1002354"/>
                </a:cubicBezTo>
                <a:cubicBezTo>
                  <a:pt x="8630083" y="1002354"/>
                  <a:pt x="8630083" y="1002354"/>
                  <a:pt x="8642470" y="997161"/>
                </a:cubicBezTo>
                <a:cubicBezTo>
                  <a:pt x="8642470" y="997161"/>
                  <a:pt x="8642470" y="997161"/>
                  <a:pt x="8663116" y="989370"/>
                </a:cubicBezTo>
                <a:cubicBezTo>
                  <a:pt x="8663116" y="989370"/>
                  <a:pt x="8663116" y="989370"/>
                  <a:pt x="8673440" y="989370"/>
                </a:cubicBezTo>
                <a:cubicBezTo>
                  <a:pt x="8671375" y="994564"/>
                  <a:pt x="8654858" y="986773"/>
                  <a:pt x="8661052" y="997161"/>
                </a:cubicBezTo>
                <a:cubicBezTo>
                  <a:pt x="8661052" y="997161"/>
                  <a:pt x="8661052" y="997161"/>
                  <a:pt x="8737443" y="986773"/>
                </a:cubicBezTo>
                <a:cubicBezTo>
                  <a:pt x="8737443" y="986773"/>
                  <a:pt x="8737443" y="986773"/>
                  <a:pt x="8786993" y="978983"/>
                </a:cubicBezTo>
                <a:cubicBezTo>
                  <a:pt x="8786993" y="978983"/>
                  <a:pt x="8786993" y="978983"/>
                  <a:pt x="8782864" y="955612"/>
                </a:cubicBezTo>
                <a:cubicBezTo>
                  <a:pt x="8782864" y="955612"/>
                  <a:pt x="8782864" y="955612"/>
                  <a:pt x="8803510" y="950419"/>
                </a:cubicBezTo>
                <a:cubicBezTo>
                  <a:pt x="8803510" y="950419"/>
                  <a:pt x="8803510" y="950419"/>
                  <a:pt x="8830350" y="958209"/>
                </a:cubicBezTo>
                <a:cubicBezTo>
                  <a:pt x="8830350" y="958209"/>
                  <a:pt x="8830350" y="958209"/>
                  <a:pt x="8850996" y="955612"/>
                </a:cubicBezTo>
                <a:cubicBezTo>
                  <a:pt x="8850996" y="955612"/>
                  <a:pt x="8850996" y="955612"/>
                  <a:pt x="8855125" y="942628"/>
                </a:cubicBezTo>
                <a:cubicBezTo>
                  <a:pt x="8855125" y="942628"/>
                  <a:pt x="8855125" y="942628"/>
                  <a:pt x="8906741" y="929645"/>
                </a:cubicBezTo>
                <a:cubicBezTo>
                  <a:pt x="8906741" y="929645"/>
                  <a:pt x="8906741" y="929645"/>
                  <a:pt x="8902612" y="924451"/>
                </a:cubicBezTo>
                <a:cubicBezTo>
                  <a:pt x="8902612" y="924451"/>
                  <a:pt x="8902612" y="924451"/>
                  <a:pt x="8945968" y="908870"/>
                </a:cubicBezTo>
                <a:cubicBezTo>
                  <a:pt x="8945968" y="908870"/>
                  <a:pt x="8945968" y="908870"/>
                  <a:pt x="8945968" y="898483"/>
                </a:cubicBezTo>
                <a:cubicBezTo>
                  <a:pt x="8945968" y="898483"/>
                  <a:pt x="8945968" y="898483"/>
                  <a:pt x="8979002" y="893290"/>
                </a:cubicBezTo>
                <a:cubicBezTo>
                  <a:pt x="8979002" y="893290"/>
                  <a:pt x="8979002" y="893290"/>
                  <a:pt x="9024424" y="862128"/>
                </a:cubicBezTo>
                <a:cubicBezTo>
                  <a:pt x="9030618" y="859532"/>
                  <a:pt x="9036811" y="862128"/>
                  <a:pt x="9043005" y="854338"/>
                </a:cubicBezTo>
                <a:cubicBezTo>
                  <a:pt x="9043005" y="854338"/>
                  <a:pt x="9043005" y="854338"/>
                  <a:pt x="9047135" y="869919"/>
                </a:cubicBezTo>
                <a:cubicBezTo>
                  <a:pt x="9047135" y="869919"/>
                  <a:pt x="9047135" y="869919"/>
                  <a:pt x="9073974" y="877709"/>
                </a:cubicBezTo>
                <a:cubicBezTo>
                  <a:pt x="9073974" y="877709"/>
                  <a:pt x="9073974" y="877709"/>
                  <a:pt x="9063651" y="882903"/>
                </a:cubicBezTo>
                <a:cubicBezTo>
                  <a:pt x="9063651" y="882903"/>
                  <a:pt x="9063651" y="882903"/>
                  <a:pt x="9088427" y="888096"/>
                </a:cubicBezTo>
                <a:cubicBezTo>
                  <a:pt x="9098750" y="877709"/>
                  <a:pt x="9125590" y="898483"/>
                  <a:pt x="9115267" y="872516"/>
                </a:cubicBezTo>
                <a:cubicBezTo>
                  <a:pt x="9115267" y="872516"/>
                  <a:pt x="9115267" y="872516"/>
                  <a:pt x="9111138" y="851741"/>
                </a:cubicBezTo>
                <a:cubicBezTo>
                  <a:pt x="9111138" y="851741"/>
                  <a:pt x="9111138" y="851741"/>
                  <a:pt x="9107008" y="851741"/>
                </a:cubicBezTo>
                <a:cubicBezTo>
                  <a:pt x="9107008" y="851741"/>
                  <a:pt x="9107008" y="851741"/>
                  <a:pt x="9131784" y="843951"/>
                </a:cubicBezTo>
                <a:cubicBezTo>
                  <a:pt x="9131784" y="843951"/>
                  <a:pt x="9131784" y="843951"/>
                  <a:pt x="9131784" y="849145"/>
                </a:cubicBezTo>
                <a:cubicBezTo>
                  <a:pt x="9131784" y="849145"/>
                  <a:pt x="9131784" y="849145"/>
                  <a:pt x="9140042" y="851741"/>
                </a:cubicBezTo>
                <a:cubicBezTo>
                  <a:pt x="9140042" y="851741"/>
                  <a:pt x="9140042" y="851741"/>
                  <a:pt x="9183399" y="841354"/>
                </a:cubicBezTo>
                <a:cubicBezTo>
                  <a:pt x="9183399" y="841354"/>
                  <a:pt x="9183399" y="841354"/>
                  <a:pt x="9183399" y="851741"/>
                </a:cubicBezTo>
                <a:cubicBezTo>
                  <a:pt x="9183399" y="851741"/>
                  <a:pt x="9183399" y="851741"/>
                  <a:pt x="9191657" y="856935"/>
                </a:cubicBezTo>
                <a:cubicBezTo>
                  <a:pt x="9191657" y="856935"/>
                  <a:pt x="9191657" y="856935"/>
                  <a:pt x="9208174" y="846548"/>
                </a:cubicBezTo>
                <a:cubicBezTo>
                  <a:pt x="9208174" y="846548"/>
                  <a:pt x="9208174" y="846548"/>
                  <a:pt x="9191657" y="833564"/>
                </a:cubicBezTo>
                <a:cubicBezTo>
                  <a:pt x="9191657" y="833564"/>
                  <a:pt x="9191657" y="833564"/>
                  <a:pt x="9191657" y="820580"/>
                </a:cubicBezTo>
                <a:cubicBezTo>
                  <a:pt x="9191657" y="820580"/>
                  <a:pt x="9191657" y="820580"/>
                  <a:pt x="9224691" y="817983"/>
                </a:cubicBezTo>
                <a:cubicBezTo>
                  <a:pt x="9224691" y="817983"/>
                  <a:pt x="9224691" y="817983"/>
                  <a:pt x="9228820" y="802403"/>
                </a:cubicBezTo>
                <a:cubicBezTo>
                  <a:pt x="9230885" y="804999"/>
                  <a:pt x="9243273" y="807596"/>
                  <a:pt x="9259790" y="799806"/>
                </a:cubicBezTo>
                <a:cubicBezTo>
                  <a:pt x="9259790" y="799806"/>
                  <a:pt x="9259790" y="799806"/>
                  <a:pt x="9243273" y="792016"/>
                </a:cubicBezTo>
                <a:cubicBezTo>
                  <a:pt x="9243273" y="792016"/>
                  <a:pt x="9243273" y="792016"/>
                  <a:pt x="9272177" y="776435"/>
                </a:cubicBezTo>
                <a:cubicBezTo>
                  <a:pt x="9272177" y="779032"/>
                  <a:pt x="9272177" y="779032"/>
                  <a:pt x="9272177" y="779032"/>
                </a:cubicBezTo>
                <a:cubicBezTo>
                  <a:pt x="9274242" y="779032"/>
                  <a:pt x="9276307" y="779032"/>
                  <a:pt x="9280436" y="779032"/>
                </a:cubicBezTo>
                <a:cubicBezTo>
                  <a:pt x="9280436" y="779032"/>
                  <a:pt x="9280436" y="779032"/>
                  <a:pt x="9281984" y="777084"/>
                </a:cubicBezTo>
                <a:lnTo>
                  <a:pt x="9288694" y="768645"/>
                </a:lnTo>
                <a:lnTo>
                  <a:pt x="9295146" y="769618"/>
                </a:lnTo>
                <a:cubicBezTo>
                  <a:pt x="9301598" y="770592"/>
                  <a:pt x="9314502" y="772540"/>
                  <a:pt x="9340310" y="776435"/>
                </a:cubicBezTo>
                <a:cubicBezTo>
                  <a:pt x="9340310" y="776435"/>
                  <a:pt x="9340310" y="776435"/>
                  <a:pt x="9348568" y="776435"/>
                </a:cubicBezTo>
                <a:cubicBezTo>
                  <a:pt x="9348568" y="776435"/>
                  <a:pt x="9348568" y="776435"/>
                  <a:pt x="9334116" y="766048"/>
                </a:cubicBezTo>
                <a:cubicBezTo>
                  <a:pt x="9334116" y="766048"/>
                  <a:pt x="9334116" y="766048"/>
                  <a:pt x="9309340" y="766048"/>
                </a:cubicBezTo>
                <a:cubicBezTo>
                  <a:pt x="9309340" y="766048"/>
                  <a:pt x="9309340" y="766048"/>
                  <a:pt x="9327922" y="742677"/>
                </a:cubicBezTo>
                <a:cubicBezTo>
                  <a:pt x="9340310" y="750467"/>
                  <a:pt x="9329987" y="745274"/>
                  <a:pt x="9373343" y="729693"/>
                </a:cubicBezTo>
                <a:cubicBezTo>
                  <a:pt x="9373343" y="729693"/>
                  <a:pt x="9373343" y="729693"/>
                  <a:pt x="9371279" y="724500"/>
                </a:cubicBezTo>
                <a:cubicBezTo>
                  <a:pt x="9371279" y="724500"/>
                  <a:pt x="9371279" y="724500"/>
                  <a:pt x="9385731" y="711516"/>
                </a:cubicBezTo>
                <a:cubicBezTo>
                  <a:pt x="9385731" y="711516"/>
                  <a:pt x="9385731" y="711516"/>
                  <a:pt x="9404313" y="716709"/>
                </a:cubicBezTo>
                <a:cubicBezTo>
                  <a:pt x="9404313" y="716709"/>
                  <a:pt x="9404313" y="716709"/>
                  <a:pt x="9420830" y="698532"/>
                </a:cubicBezTo>
                <a:cubicBezTo>
                  <a:pt x="9429088" y="701129"/>
                  <a:pt x="9439411" y="698532"/>
                  <a:pt x="9441476" y="693338"/>
                </a:cubicBezTo>
                <a:cubicBezTo>
                  <a:pt x="9441476" y="693338"/>
                  <a:pt x="9441476" y="693338"/>
                  <a:pt x="9447669" y="669967"/>
                </a:cubicBezTo>
                <a:cubicBezTo>
                  <a:pt x="9447669" y="669967"/>
                  <a:pt x="9447669" y="669967"/>
                  <a:pt x="9472445" y="662177"/>
                </a:cubicBezTo>
                <a:cubicBezTo>
                  <a:pt x="9472445" y="662177"/>
                  <a:pt x="9472445" y="662177"/>
                  <a:pt x="9488962" y="680354"/>
                </a:cubicBezTo>
                <a:cubicBezTo>
                  <a:pt x="9488962" y="680354"/>
                  <a:pt x="9488962" y="680354"/>
                  <a:pt x="9495156" y="677758"/>
                </a:cubicBezTo>
                <a:cubicBezTo>
                  <a:pt x="9497220" y="677758"/>
                  <a:pt x="9503414" y="675161"/>
                  <a:pt x="9513737" y="669967"/>
                </a:cubicBezTo>
                <a:cubicBezTo>
                  <a:pt x="9513737" y="669967"/>
                  <a:pt x="9513737" y="669967"/>
                  <a:pt x="9497220" y="659580"/>
                </a:cubicBezTo>
                <a:cubicBezTo>
                  <a:pt x="9497220" y="659580"/>
                  <a:pt x="9497220" y="659580"/>
                  <a:pt x="9509608" y="651790"/>
                </a:cubicBezTo>
                <a:cubicBezTo>
                  <a:pt x="9509608" y="651790"/>
                  <a:pt x="9509608" y="651790"/>
                  <a:pt x="9505479" y="644000"/>
                </a:cubicBezTo>
                <a:cubicBezTo>
                  <a:pt x="9505479" y="644000"/>
                  <a:pt x="9505479" y="644000"/>
                  <a:pt x="9526125" y="644000"/>
                </a:cubicBezTo>
                <a:cubicBezTo>
                  <a:pt x="9526125" y="644000"/>
                  <a:pt x="9526125" y="644000"/>
                  <a:pt x="9540577" y="636209"/>
                </a:cubicBezTo>
                <a:cubicBezTo>
                  <a:pt x="9540577" y="636209"/>
                  <a:pt x="9540577" y="636209"/>
                  <a:pt x="9526125" y="625822"/>
                </a:cubicBezTo>
                <a:cubicBezTo>
                  <a:pt x="9526125" y="625822"/>
                  <a:pt x="9526125" y="625822"/>
                  <a:pt x="9561223" y="605048"/>
                </a:cubicBezTo>
                <a:cubicBezTo>
                  <a:pt x="9561223" y="605048"/>
                  <a:pt x="9561223" y="605048"/>
                  <a:pt x="9596322" y="602451"/>
                </a:cubicBezTo>
                <a:cubicBezTo>
                  <a:pt x="9596322" y="602451"/>
                  <a:pt x="9596322" y="602451"/>
                  <a:pt x="9610774" y="592064"/>
                </a:cubicBezTo>
                <a:cubicBezTo>
                  <a:pt x="9610774" y="592064"/>
                  <a:pt x="9610774" y="592064"/>
                  <a:pt x="9590128" y="584274"/>
                </a:cubicBezTo>
                <a:cubicBezTo>
                  <a:pt x="9590128" y="584274"/>
                  <a:pt x="9590128" y="584274"/>
                  <a:pt x="9577740" y="592064"/>
                </a:cubicBezTo>
                <a:cubicBezTo>
                  <a:pt x="9577740" y="592064"/>
                  <a:pt x="9577740" y="592064"/>
                  <a:pt x="9585999" y="579080"/>
                </a:cubicBezTo>
                <a:cubicBezTo>
                  <a:pt x="9585999" y="579080"/>
                  <a:pt x="9585999" y="579080"/>
                  <a:pt x="9561223" y="576484"/>
                </a:cubicBezTo>
                <a:cubicBezTo>
                  <a:pt x="9561223" y="576484"/>
                  <a:pt x="9561223" y="576484"/>
                  <a:pt x="9585999" y="573887"/>
                </a:cubicBezTo>
                <a:cubicBezTo>
                  <a:pt x="9585999" y="573887"/>
                  <a:pt x="9585999" y="573887"/>
                  <a:pt x="9598386" y="573887"/>
                </a:cubicBezTo>
                <a:cubicBezTo>
                  <a:pt x="9598386" y="581677"/>
                  <a:pt x="9625226" y="573887"/>
                  <a:pt x="9614903" y="581677"/>
                </a:cubicBezTo>
                <a:cubicBezTo>
                  <a:pt x="9614903" y="581677"/>
                  <a:pt x="9614903" y="581677"/>
                  <a:pt x="9641743" y="563500"/>
                </a:cubicBezTo>
                <a:cubicBezTo>
                  <a:pt x="9641743" y="563500"/>
                  <a:pt x="9641743" y="563500"/>
                  <a:pt x="9668583" y="573887"/>
                </a:cubicBezTo>
                <a:cubicBezTo>
                  <a:pt x="9668583" y="573887"/>
                  <a:pt x="9668583" y="573887"/>
                  <a:pt x="9689229" y="563500"/>
                </a:cubicBezTo>
                <a:cubicBezTo>
                  <a:pt x="9689229" y="563500"/>
                  <a:pt x="9689229" y="563500"/>
                  <a:pt x="9660325" y="560903"/>
                </a:cubicBezTo>
                <a:cubicBezTo>
                  <a:pt x="9660325" y="560903"/>
                  <a:pt x="9660325" y="560903"/>
                  <a:pt x="9660325" y="553113"/>
                </a:cubicBezTo>
                <a:cubicBezTo>
                  <a:pt x="9660325" y="553113"/>
                  <a:pt x="9660325" y="553113"/>
                  <a:pt x="9637614" y="555709"/>
                </a:cubicBezTo>
                <a:cubicBezTo>
                  <a:pt x="9637614" y="555709"/>
                  <a:pt x="9637614" y="555709"/>
                  <a:pt x="9654131" y="542725"/>
                </a:cubicBezTo>
                <a:cubicBezTo>
                  <a:pt x="9654131" y="542725"/>
                  <a:pt x="9654131" y="542725"/>
                  <a:pt x="9672712" y="547919"/>
                </a:cubicBezTo>
                <a:cubicBezTo>
                  <a:pt x="9672712" y="547919"/>
                  <a:pt x="9672712" y="547919"/>
                  <a:pt x="9695423" y="532338"/>
                </a:cubicBezTo>
                <a:cubicBezTo>
                  <a:pt x="9695423" y="532338"/>
                  <a:pt x="9695423" y="532338"/>
                  <a:pt x="9695423" y="527145"/>
                </a:cubicBezTo>
                <a:cubicBezTo>
                  <a:pt x="9695423" y="527145"/>
                  <a:pt x="9695423" y="527145"/>
                  <a:pt x="9674777" y="529742"/>
                </a:cubicBezTo>
                <a:cubicBezTo>
                  <a:pt x="9674777" y="529742"/>
                  <a:pt x="9674777" y="529742"/>
                  <a:pt x="9683035" y="516758"/>
                </a:cubicBezTo>
                <a:cubicBezTo>
                  <a:pt x="9683035" y="516758"/>
                  <a:pt x="9683035" y="516758"/>
                  <a:pt x="9773878" y="457032"/>
                </a:cubicBezTo>
                <a:cubicBezTo>
                  <a:pt x="9773878" y="457032"/>
                  <a:pt x="9773878" y="457032"/>
                  <a:pt x="9811041" y="451839"/>
                </a:cubicBezTo>
                <a:cubicBezTo>
                  <a:pt x="9811041" y="451839"/>
                  <a:pt x="9811041" y="451839"/>
                  <a:pt x="9842011" y="425871"/>
                </a:cubicBezTo>
                <a:cubicBezTo>
                  <a:pt x="9858528" y="433661"/>
                  <a:pt x="9852334" y="415484"/>
                  <a:pt x="9875044" y="425871"/>
                </a:cubicBezTo>
                <a:cubicBezTo>
                  <a:pt x="9877109" y="423274"/>
                  <a:pt x="9889497" y="425871"/>
                  <a:pt x="9897755" y="425871"/>
                </a:cubicBezTo>
                <a:cubicBezTo>
                  <a:pt x="9897755" y="425871"/>
                  <a:pt x="9897755" y="425871"/>
                  <a:pt x="9842011" y="457032"/>
                </a:cubicBezTo>
                <a:cubicBezTo>
                  <a:pt x="9842011" y="457032"/>
                  <a:pt x="9842011" y="457032"/>
                  <a:pt x="9854398" y="462226"/>
                </a:cubicBezTo>
                <a:cubicBezTo>
                  <a:pt x="9854398" y="462226"/>
                  <a:pt x="9854398" y="462226"/>
                  <a:pt x="9790395" y="503774"/>
                </a:cubicBezTo>
                <a:cubicBezTo>
                  <a:pt x="9790395" y="503774"/>
                  <a:pt x="9790395" y="503774"/>
                  <a:pt x="9749103" y="503774"/>
                </a:cubicBezTo>
                <a:cubicBezTo>
                  <a:pt x="9749103" y="503774"/>
                  <a:pt x="9749103" y="503774"/>
                  <a:pt x="9744974" y="503774"/>
                </a:cubicBezTo>
                <a:cubicBezTo>
                  <a:pt x="9744974" y="506371"/>
                  <a:pt x="9744974" y="506371"/>
                  <a:pt x="9747038" y="506371"/>
                </a:cubicBezTo>
                <a:cubicBezTo>
                  <a:pt x="9744974" y="506371"/>
                  <a:pt x="9742909" y="508967"/>
                  <a:pt x="9738780" y="514161"/>
                </a:cubicBezTo>
                <a:cubicBezTo>
                  <a:pt x="9738780" y="514161"/>
                  <a:pt x="9738780" y="514161"/>
                  <a:pt x="9790395" y="506371"/>
                </a:cubicBezTo>
                <a:cubicBezTo>
                  <a:pt x="9790395" y="506371"/>
                  <a:pt x="9790395" y="506371"/>
                  <a:pt x="9744974" y="542725"/>
                </a:cubicBezTo>
                <a:cubicBezTo>
                  <a:pt x="9744974" y="542725"/>
                  <a:pt x="9744974" y="542725"/>
                  <a:pt x="9726392" y="545322"/>
                </a:cubicBezTo>
                <a:cubicBezTo>
                  <a:pt x="9726392" y="545322"/>
                  <a:pt x="9726392" y="545322"/>
                  <a:pt x="9732586" y="547919"/>
                </a:cubicBezTo>
                <a:cubicBezTo>
                  <a:pt x="9732586" y="547919"/>
                  <a:pt x="9732586" y="547919"/>
                  <a:pt x="9709875" y="568693"/>
                </a:cubicBezTo>
                <a:cubicBezTo>
                  <a:pt x="9709875" y="568693"/>
                  <a:pt x="9709875" y="568693"/>
                  <a:pt x="9695423" y="566096"/>
                </a:cubicBezTo>
                <a:cubicBezTo>
                  <a:pt x="9695423" y="566096"/>
                  <a:pt x="9695423" y="566096"/>
                  <a:pt x="9674777" y="576484"/>
                </a:cubicBezTo>
                <a:cubicBezTo>
                  <a:pt x="9674777" y="579080"/>
                  <a:pt x="9656195" y="586871"/>
                  <a:pt x="9693358" y="584274"/>
                </a:cubicBezTo>
                <a:cubicBezTo>
                  <a:pt x="9693358" y="584274"/>
                  <a:pt x="9693358" y="584274"/>
                  <a:pt x="9672712" y="592064"/>
                </a:cubicBezTo>
                <a:cubicBezTo>
                  <a:pt x="9672712" y="592064"/>
                  <a:pt x="9672712" y="592064"/>
                  <a:pt x="9616968" y="641403"/>
                </a:cubicBezTo>
                <a:cubicBezTo>
                  <a:pt x="9616968" y="641403"/>
                  <a:pt x="9616968" y="641403"/>
                  <a:pt x="9629355" y="641403"/>
                </a:cubicBezTo>
                <a:cubicBezTo>
                  <a:pt x="9629355" y="641403"/>
                  <a:pt x="9629355" y="641403"/>
                  <a:pt x="9625226" y="659580"/>
                </a:cubicBezTo>
                <a:cubicBezTo>
                  <a:pt x="9625226" y="659580"/>
                  <a:pt x="9625226" y="659580"/>
                  <a:pt x="9616968" y="649193"/>
                </a:cubicBezTo>
                <a:cubicBezTo>
                  <a:pt x="9616968" y="649193"/>
                  <a:pt x="9616968" y="649193"/>
                  <a:pt x="9583934" y="667371"/>
                </a:cubicBezTo>
                <a:cubicBezTo>
                  <a:pt x="9583934" y="667371"/>
                  <a:pt x="9583934" y="667371"/>
                  <a:pt x="9585999" y="677758"/>
                </a:cubicBezTo>
                <a:cubicBezTo>
                  <a:pt x="9557094" y="672564"/>
                  <a:pt x="9573611" y="695935"/>
                  <a:pt x="9548836" y="685548"/>
                </a:cubicBezTo>
                <a:cubicBezTo>
                  <a:pt x="9546771" y="688145"/>
                  <a:pt x="9524060" y="677758"/>
                  <a:pt x="9544706" y="695935"/>
                </a:cubicBezTo>
                <a:cubicBezTo>
                  <a:pt x="9524060" y="698532"/>
                  <a:pt x="9499285" y="703725"/>
                  <a:pt x="9497220" y="714112"/>
                </a:cubicBezTo>
                <a:cubicBezTo>
                  <a:pt x="9497220" y="714112"/>
                  <a:pt x="9497220" y="714112"/>
                  <a:pt x="9513737" y="729693"/>
                </a:cubicBezTo>
                <a:cubicBezTo>
                  <a:pt x="9513737" y="729693"/>
                  <a:pt x="9513737" y="729693"/>
                  <a:pt x="9484833" y="740080"/>
                </a:cubicBezTo>
                <a:cubicBezTo>
                  <a:pt x="9484833" y="740080"/>
                  <a:pt x="9484833" y="740080"/>
                  <a:pt x="9472445" y="753064"/>
                </a:cubicBezTo>
                <a:cubicBezTo>
                  <a:pt x="9472445" y="753064"/>
                  <a:pt x="9472445" y="753064"/>
                  <a:pt x="9441476" y="760854"/>
                </a:cubicBezTo>
                <a:cubicBezTo>
                  <a:pt x="9441476" y="760854"/>
                  <a:pt x="9441476" y="760854"/>
                  <a:pt x="9437346" y="771241"/>
                </a:cubicBezTo>
                <a:cubicBezTo>
                  <a:pt x="9435282" y="786822"/>
                  <a:pt x="9371279" y="784225"/>
                  <a:pt x="9385731" y="802403"/>
                </a:cubicBezTo>
                <a:cubicBezTo>
                  <a:pt x="9385731" y="802403"/>
                  <a:pt x="9385731" y="802403"/>
                  <a:pt x="9307276" y="841354"/>
                </a:cubicBezTo>
                <a:cubicBezTo>
                  <a:pt x="9307276" y="841354"/>
                  <a:pt x="9307276" y="841354"/>
                  <a:pt x="9255660" y="869919"/>
                </a:cubicBezTo>
                <a:cubicBezTo>
                  <a:pt x="9237079" y="882903"/>
                  <a:pt x="9197851" y="869919"/>
                  <a:pt x="9208174" y="906274"/>
                </a:cubicBezTo>
                <a:cubicBezTo>
                  <a:pt x="9206110" y="901080"/>
                  <a:pt x="9195787" y="906274"/>
                  <a:pt x="9191657" y="901080"/>
                </a:cubicBezTo>
                <a:cubicBezTo>
                  <a:pt x="9191657" y="901080"/>
                  <a:pt x="9191657" y="901080"/>
                  <a:pt x="9179270" y="911467"/>
                </a:cubicBezTo>
                <a:cubicBezTo>
                  <a:pt x="9179270" y="911467"/>
                  <a:pt x="9179270" y="911467"/>
                  <a:pt x="9208174" y="916661"/>
                </a:cubicBezTo>
                <a:cubicBezTo>
                  <a:pt x="9208174" y="916661"/>
                  <a:pt x="9208174" y="916661"/>
                  <a:pt x="9148301" y="924451"/>
                </a:cubicBezTo>
                <a:cubicBezTo>
                  <a:pt x="9148301" y="924451"/>
                  <a:pt x="9148301" y="924451"/>
                  <a:pt x="9144171" y="932241"/>
                </a:cubicBezTo>
                <a:cubicBezTo>
                  <a:pt x="9144171" y="932241"/>
                  <a:pt x="9144171" y="932241"/>
                  <a:pt x="9173076" y="937435"/>
                </a:cubicBezTo>
                <a:cubicBezTo>
                  <a:pt x="9173076" y="937435"/>
                  <a:pt x="9173076" y="937435"/>
                  <a:pt x="9228820" y="924451"/>
                </a:cubicBezTo>
                <a:cubicBezTo>
                  <a:pt x="9228820" y="924451"/>
                  <a:pt x="9228820" y="924451"/>
                  <a:pt x="9284565" y="919257"/>
                </a:cubicBezTo>
                <a:cubicBezTo>
                  <a:pt x="9284565" y="919257"/>
                  <a:pt x="9284565" y="919257"/>
                  <a:pt x="9292823" y="911467"/>
                </a:cubicBezTo>
                <a:cubicBezTo>
                  <a:pt x="9292823" y="911467"/>
                  <a:pt x="9292823" y="911467"/>
                  <a:pt x="9284565" y="903677"/>
                </a:cubicBezTo>
                <a:cubicBezTo>
                  <a:pt x="9284565" y="903677"/>
                  <a:pt x="9284565" y="903677"/>
                  <a:pt x="9334116" y="903677"/>
                </a:cubicBezTo>
                <a:cubicBezTo>
                  <a:pt x="9334116" y="903677"/>
                  <a:pt x="9334116" y="903677"/>
                  <a:pt x="9334116" y="908870"/>
                </a:cubicBezTo>
                <a:cubicBezTo>
                  <a:pt x="9334116" y="908870"/>
                  <a:pt x="9334116" y="908870"/>
                  <a:pt x="9309340" y="911467"/>
                </a:cubicBezTo>
                <a:cubicBezTo>
                  <a:pt x="9309340" y="911467"/>
                  <a:pt x="9309340" y="911467"/>
                  <a:pt x="9319663" y="916661"/>
                </a:cubicBezTo>
                <a:cubicBezTo>
                  <a:pt x="9319663" y="916661"/>
                  <a:pt x="9319663" y="916661"/>
                  <a:pt x="9435282" y="898483"/>
                </a:cubicBezTo>
                <a:cubicBezTo>
                  <a:pt x="9435282" y="898483"/>
                  <a:pt x="9435282" y="898483"/>
                  <a:pt x="9437346" y="890693"/>
                </a:cubicBezTo>
                <a:cubicBezTo>
                  <a:pt x="9437346" y="890693"/>
                  <a:pt x="9437346" y="890693"/>
                  <a:pt x="9468316" y="898483"/>
                </a:cubicBezTo>
                <a:cubicBezTo>
                  <a:pt x="9468316" y="898483"/>
                  <a:pt x="9468316" y="898483"/>
                  <a:pt x="9532319" y="885499"/>
                </a:cubicBezTo>
                <a:cubicBezTo>
                  <a:pt x="9532319" y="885499"/>
                  <a:pt x="9532319" y="885499"/>
                  <a:pt x="9532319" y="880306"/>
                </a:cubicBezTo>
                <a:cubicBezTo>
                  <a:pt x="9532319" y="880306"/>
                  <a:pt x="9532319" y="880306"/>
                  <a:pt x="9548836" y="888096"/>
                </a:cubicBezTo>
                <a:cubicBezTo>
                  <a:pt x="9548836" y="888096"/>
                  <a:pt x="9548836" y="888096"/>
                  <a:pt x="9557094" y="882903"/>
                </a:cubicBezTo>
                <a:cubicBezTo>
                  <a:pt x="9557094" y="882903"/>
                  <a:pt x="9557094" y="882903"/>
                  <a:pt x="9569482" y="888096"/>
                </a:cubicBezTo>
                <a:cubicBezTo>
                  <a:pt x="9569482" y="888096"/>
                  <a:pt x="9569482" y="888096"/>
                  <a:pt x="9596322" y="877709"/>
                </a:cubicBezTo>
                <a:cubicBezTo>
                  <a:pt x="9596322" y="877709"/>
                  <a:pt x="9596322" y="877709"/>
                  <a:pt x="9616968" y="880306"/>
                </a:cubicBezTo>
                <a:cubicBezTo>
                  <a:pt x="9616968" y="880306"/>
                  <a:pt x="9616968" y="880306"/>
                  <a:pt x="9621097" y="867322"/>
                </a:cubicBezTo>
                <a:cubicBezTo>
                  <a:pt x="9621097" y="867322"/>
                  <a:pt x="9621097" y="867322"/>
                  <a:pt x="9643808" y="875112"/>
                </a:cubicBezTo>
                <a:cubicBezTo>
                  <a:pt x="9650002" y="872516"/>
                  <a:pt x="9658260" y="869919"/>
                  <a:pt x="9672712" y="864725"/>
                </a:cubicBezTo>
                <a:cubicBezTo>
                  <a:pt x="9672712" y="864725"/>
                  <a:pt x="9672712" y="864725"/>
                  <a:pt x="9680971" y="869919"/>
                </a:cubicBezTo>
                <a:cubicBezTo>
                  <a:pt x="9680971" y="869919"/>
                  <a:pt x="9680971" y="869919"/>
                  <a:pt x="9709875" y="849145"/>
                </a:cubicBezTo>
                <a:cubicBezTo>
                  <a:pt x="9709875" y="849145"/>
                  <a:pt x="9709875" y="849145"/>
                  <a:pt x="9724328" y="846548"/>
                </a:cubicBezTo>
                <a:cubicBezTo>
                  <a:pt x="9726392" y="843951"/>
                  <a:pt x="9728457" y="841354"/>
                  <a:pt x="9732586" y="838757"/>
                </a:cubicBezTo>
                <a:cubicBezTo>
                  <a:pt x="9726392" y="838757"/>
                  <a:pt x="9709875" y="836161"/>
                  <a:pt x="9734651" y="838757"/>
                </a:cubicBezTo>
                <a:cubicBezTo>
                  <a:pt x="9740845" y="838757"/>
                  <a:pt x="9747038" y="841354"/>
                  <a:pt x="9757361" y="841354"/>
                </a:cubicBezTo>
                <a:cubicBezTo>
                  <a:pt x="9757361" y="841354"/>
                  <a:pt x="9757361" y="841354"/>
                  <a:pt x="9757361" y="823177"/>
                </a:cubicBezTo>
                <a:cubicBezTo>
                  <a:pt x="9757361" y="823177"/>
                  <a:pt x="9757361" y="823177"/>
                  <a:pt x="9802783" y="815387"/>
                </a:cubicBezTo>
                <a:cubicBezTo>
                  <a:pt x="9802783" y="815387"/>
                  <a:pt x="9802783" y="815387"/>
                  <a:pt x="9819300" y="802403"/>
                </a:cubicBezTo>
                <a:cubicBezTo>
                  <a:pt x="9819300" y="802403"/>
                  <a:pt x="9819300" y="802403"/>
                  <a:pt x="9817235" y="792016"/>
                </a:cubicBezTo>
                <a:cubicBezTo>
                  <a:pt x="9817235" y="792016"/>
                  <a:pt x="9817235" y="792016"/>
                  <a:pt x="9819300" y="792016"/>
                </a:cubicBezTo>
                <a:cubicBezTo>
                  <a:pt x="9819300" y="792016"/>
                  <a:pt x="9819300" y="792016"/>
                  <a:pt x="9817235" y="781629"/>
                </a:cubicBezTo>
                <a:cubicBezTo>
                  <a:pt x="9817235" y="781629"/>
                  <a:pt x="9817235" y="781629"/>
                  <a:pt x="9854398" y="766048"/>
                </a:cubicBezTo>
                <a:cubicBezTo>
                  <a:pt x="9862657" y="760854"/>
                  <a:pt x="9769749" y="794612"/>
                  <a:pt x="9881238" y="750467"/>
                </a:cubicBezTo>
                <a:cubicBezTo>
                  <a:pt x="9883303" y="750467"/>
                  <a:pt x="9837881" y="766048"/>
                  <a:pt x="9887432" y="742677"/>
                </a:cubicBezTo>
                <a:cubicBezTo>
                  <a:pt x="9887432" y="742677"/>
                  <a:pt x="9887432" y="742677"/>
                  <a:pt x="9895691" y="742677"/>
                </a:cubicBezTo>
                <a:cubicBezTo>
                  <a:pt x="9895691" y="742677"/>
                  <a:pt x="9895691" y="742677"/>
                  <a:pt x="9887432" y="750467"/>
                </a:cubicBezTo>
                <a:cubicBezTo>
                  <a:pt x="9887432" y="750467"/>
                  <a:pt x="9887432" y="750467"/>
                  <a:pt x="9922531" y="760854"/>
                </a:cubicBezTo>
                <a:cubicBezTo>
                  <a:pt x="9922531" y="760854"/>
                  <a:pt x="9922531" y="760854"/>
                  <a:pt x="9930789" y="758258"/>
                </a:cubicBezTo>
                <a:cubicBezTo>
                  <a:pt x="9930789" y="758258"/>
                  <a:pt x="9930789" y="758258"/>
                  <a:pt x="9918401" y="742677"/>
                </a:cubicBezTo>
                <a:cubicBezTo>
                  <a:pt x="9918401" y="742677"/>
                  <a:pt x="9918401" y="742677"/>
                  <a:pt x="9934918" y="737483"/>
                </a:cubicBezTo>
                <a:cubicBezTo>
                  <a:pt x="9936983" y="734887"/>
                  <a:pt x="9939047" y="732290"/>
                  <a:pt x="9945241" y="727096"/>
                </a:cubicBezTo>
                <a:cubicBezTo>
                  <a:pt x="9922531" y="732290"/>
                  <a:pt x="9906014" y="732290"/>
                  <a:pt x="10021632" y="698532"/>
                </a:cubicBezTo>
                <a:cubicBezTo>
                  <a:pt x="10021632" y="698532"/>
                  <a:pt x="10021632" y="698532"/>
                  <a:pt x="10087700" y="656983"/>
                </a:cubicBezTo>
                <a:cubicBezTo>
                  <a:pt x="10087700" y="656983"/>
                  <a:pt x="10087700" y="656983"/>
                  <a:pt x="10114540" y="644000"/>
                </a:cubicBezTo>
                <a:cubicBezTo>
                  <a:pt x="10118669" y="636209"/>
                  <a:pt x="10031955" y="680354"/>
                  <a:pt x="10139315" y="623225"/>
                </a:cubicBezTo>
                <a:cubicBezTo>
                  <a:pt x="10139315" y="623225"/>
                  <a:pt x="10139315" y="623225"/>
                  <a:pt x="10087700" y="669967"/>
                </a:cubicBezTo>
                <a:cubicBezTo>
                  <a:pt x="10087700" y="669967"/>
                  <a:pt x="10087700" y="669967"/>
                  <a:pt x="10071183" y="675161"/>
                </a:cubicBezTo>
                <a:cubicBezTo>
                  <a:pt x="10071183" y="675161"/>
                  <a:pt x="10071183" y="675161"/>
                  <a:pt x="10071183" y="690741"/>
                </a:cubicBezTo>
                <a:cubicBezTo>
                  <a:pt x="10071183" y="690741"/>
                  <a:pt x="10071183" y="690741"/>
                  <a:pt x="9990663" y="732290"/>
                </a:cubicBezTo>
                <a:cubicBezTo>
                  <a:pt x="9982404" y="755661"/>
                  <a:pt x="9934918" y="750467"/>
                  <a:pt x="9934918" y="773838"/>
                </a:cubicBezTo>
                <a:cubicBezTo>
                  <a:pt x="9934918" y="773838"/>
                  <a:pt x="9934918" y="773838"/>
                  <a:pt x="9972081" y="779032"/>
                </a:cubicBezTo>
                <a:cubicBezTo>
                  <a:pt x="9955564" y="786822"/>
                  <a:pt x="9916337" y="792016"/>
                  <a:pt x="9930789" y="807596"/>
                </a:cubicBezTo>
                <a:cubicBezTo>
                  <a:pt x="9930789" y="807596"/>
                  <a:pt x="9930789" y="807596"/>
                  <a:pt x="9945241" y="810193"/>
                </a:cubicBezTo>
                <a:cubicBezTo>
                  <a:pt x="9945241" y="810193"/>
                  <a:pt x="9945241" y="810193"/>
                  <a:pt x="9970017" y="799806"/>
                </a:cubicBezTo>
                <a:cubicBezTo>
                  <a:pt x="9970017" y="799806"/>
                  <a:pt x="9970017" y="799806"/>
                  <a:pt x="9970017" y="812790"/>
                </a:cubicBezTo>
                <a:cubicBezTo>
                  <a:pt x="9970017" y="812790"/>
                  <a:pt x="9970017" y="812790"/>
                  <a:pt x="9934918" y="828370"/>
                </a:cubicBezTo>
                <a:cubicBezTo>
                  <a:pt x="9934918" y="828370"/>
                  <a:pt x="9934918" y="828370"/>
                  <a:pt x="9939047" y="836161"/>
                </a:cubicBezTo>
                <a:cubicBezTo>
                  <a:pt x="9939047" y="836161"/>
                  <a:pt x="9939047" y="836161"/>
                  <a:pt x="9972081" y="825774"/>
                </a:cubicBezTo>
                <a:cubicBezTo>
                  <a:pt x="9972081" y="825774"/>
                  <a:pt x="9972081" y="825774"/>
                  <a:pt x="10011309" y="794612"/>
                </a:cubicBezTo>
                <a:cubicBezTo>
                  <a:pt x="10011309" y="794612"/>
                  <a:pt x="10011309" y="794612"/>
                  <a:pt x="10011309" y="807596"/>
                </a:cubicBezTo>
                <a:cubicBezTo>
                  <a:pt x="10011309" y="807596"/>
                  <a:pt x="10011309" y="807596"/>
                  <a:pt x="10029890" y="807596"/>
                </a:cubicBezTo>
                <a:cubicBezTo>
                  <a:pt x="10029890" y="807596"/>
                  <a:pt x="10029890" y="807596"/>
                  <a:pt x="10023697" y="812790"/>
                </a:cubicBezTo>
                <a:cubicBezTo>
                  <a:pt x="10009244" y="810193"/>
                  <a:pt x="10021632" y="828370"/>
                  <a:pt x="9998921" y="812790"/>
                </a:cubicBezTo>
                <a:cubicBezTo>
                  <a:pt x="9998921" y="812790"/>
                  <a:pt x="9998921" y="812790"/>
                  <a:pt x="9972081" y="836161"/>
                </a:cubicBezTo>
                <a:cubicBezTo>
                  <a:pt x="9972081" y="836161"/>
                  <a:pt x="9972081" y="836161"/>
                  <a:pt x="10011309" y="833564"/>
                </a:cubicBezTo>
                <a:cubicBezTo>
                  <a:pt x="10011309" y="833564"/>
                  <a:pt x="10011309" y="833564"/>
                  <a:pt x="10034020" y="820580"/>
                </a:cubicBezTo>
                <a:cubicBezTo>
                  <a:pt x="10034020" y="820580"/>
                  <a:pt x="10034020" y="820580"/>
                  <a:pt x="10075312" y="817983"/>
                </a:cubicBezTo>
                <a:cubicBezTo>
                  <a:pt x="10027826" y="841354"/>
                  <a:pt x="10056730" y="841354"/>
                  <a:pt x="9970017" y="851741"/>
                </a:cubicBezTo>
                <a:cubicBezTo>
                  <a:pt x="9970017" y="851741"/>
                  <a:pt x="9970017" y="851741"/>
                  <a:pt x="10087700" y="838757"/>
                </a:cubicBezTo>
                <a:cubicBezTo>
                  <a:pt x="10087700" y="838757"/>
                  <a:pt x="10087700" y="838757"/>
                  <a:pt x="10106281" y="838757"/>
                </a:cubicBezTo>
                <a:cubicBezTo>
                  <a:pt x="10100087" y="833564"/>
                  <a:pt x="10108346" y="828370"/>
                  <a:pt x="10170284" y="820580"/>
                </a:cubicBezTo>
                <a:cubicBezTo>
                  <a:pt x="10172349" y="820580"/>
                  <a:pt x="10176478" y="823177"/>
                  <a:pt x="10170284" y="825774"/>
                </a:cubicBezTo>
                <a:cubicBezTo>
                  <a:pt x="10170284" y="825774"/>
                  <a:pt x="10170284" y="825774"/>
                  <a:pt x="10205383" y="828370"/>
                </a:cubicBezTo>
                <a:cubicBezTo>
                  <a:pt x="10205383" y="828370"/>
                  <a:pt x="10205383" y="828370"/>
                  <a:pt x="10223964" y="820580"/>
                </a:cubicBezTo>
                <a:cubicBezTo>
                  <a:pt x="10223964" y="820580"/>
                  <a:pt x="10223964" y="820580"/>
                  <a:pt x="10232222" y="825774"/>
                </a:cubicBezTo>
                <a:cubicBezTo>
                  <a:pt x="10232222" y="825774"/>
                  <a:pt x="10232222" y="825774"/>
                  <a:pt x="10263192" y="817983"/>
                </a:cubicBezTo>
                <a:cubicBezTo>
                  <a:pt x="10263192" y="817983"/>
                  <a:pt x="10263192" y="817983"/>
                  <a:pt x="10279709" y="820580"/>
                </a:cubicBezTo>
                <a:cubicBezTo>
                  <a:pt x="10279709" y="820580"/>
                  <a:pt x="10279709" y="820580"/>
                  <a:pt x="10306549" y="810193"/>
                </a:cubicBezTo>
                <a:cubicBezTo>
                  <a:pt x="10306549" y="810193"/>
                  <a:pt x="10306549" y="810193"/>
                  <a:pt x="10339582" y="807596"/>
                </a:cubicBezTo>
                <a:cubicBezTo>
                  <a:pt x="10339582" y="807596"/>
                  <a:pt x="10339582" y="807596"/>
                  <a:pt x="10339582" y="820580"/>
                </a:cubicBezTo>
                <a:cubicBezTo>
                  <a:pt x="10339582" y="820580"/>
                  <a:pt x="10339582" y="820580"/>
                  <a:pt x="10370552" y="828370"/>
                </a:cubicBezTo>
                <a:cubicBezTo>
                  <a:pt x="10370552" y="828370"/>
                  <a:pt x="10370552" y="828370"/>
                  <a:pt x="10364358" y="836161"/>
                </a:cubicBezTo>
                <a:cubicBezTo>
                  <a:pt x="10364358" y="836161"/>
                  <a:pt x="10364358" y="836161"/>
                  <a:pt x="10292096" y="830967"/>
                </a:cubicBezTo>
                <a:cubicBezTo>
                  <a:pt x="10265256" y="828370"/>
                  <a:pt x="10281773" y="836161"/>
                  <a:pt x="10275579" y="846548"/>
                </a:cubicBezTo>
                <a:cubicBezTo>
                  <a:pt x="10275579" y="846548"/>
                  <a:pt x="10275579" y="846548"/>
                  <a:pt x="10254933" y="843951"/>
                </a:cubicBezTo>
                <a:cubicBezTo>
                  <a:pt x="10254933" y="843951"/>
                  <a:pt x="10254933" y="843951"/>
                  <a:pt x="10246675" y="838757"/>
                </a:cubicBezTo>
                <a:cubicBezTo>
                  <a:pt x="10246675" y="838757"/>
                  <a:pt x="10246675" y="838757"/>
                  <a:pt x="10184736" y="851741"/>
                </a:cubicBezTo>
                <a:cubicBezTo>
                  <a:pt x="10186801" y="851741"/>
                  <a:pt x="10170284" y="854338"/>
                  <a:pt x="10190930" y="854338"/>
                </a:cubicBezTo>
                <a:cubicBezTo>
                  <a:pt x="10180607" y="854338"/>
                  <a:pt x="10182672" y="872516"/>
                  <a:pt x="10172349" y="851741"/>
                </a:cubicBezTo>
                <a:cubicBezTo>
                  <a:pt x="10157896" y="851741"/>
                  <a:pt x="10145509" y="849145"/>
                  <a:pt x="10151703" y="862128"/>
                </a:cubicBezTo>
                <a:cubicBezTo>
                  <a:pt x="10151703" y="862128"/>
                  <a:pt x="10151703" y="862128"/>
                  <a:pt x="10151703" y="864725"/>
                </a:cubicBezTo>
                <a:cubicBezTo>
                  <a:pt x="10151703" y="864725"/>
                  <a:pt x="10151703" y="864725"/>
                  <a:pt x="10126927" y="856935"/>
                </a:cubicBezTo>
                <a:cubicBezTo>
                  <a:pt x="10126927" y="856935"/>
                  <a:pt x="10126927" y="856935"/>
                  <a:pt x="10118669" y="867322"/>
                </a:cubicBezTo>
                <a:cubicBezTo>
                  <a:pt x="10118669" y="867322"/>
                  <a:pt x="10118669" y="867322"/>
                  <a:pt x="10106281" y="864725"/>
                </a:cubicBezTo>
                <a:cubicBezTo>
                  <a:pt x="10093893" y="872516"/>
                  <a:pt x="10067053" y="867322"/>
                  <a:pt x="10079441" y="885499"/>
                </a:cubicBezTo>
                <a:cubicBezTo>
                  <a:pt x="10079441" y="885499"/>
                  <a:pt x="10079441" y="885499"/>
                  <a:pt x="10062924" y="880306"/>
                </a:cubicBezTo>
                <a:cubicBezTo>
                  <a:pt x="10062924" y="880306"/>
                  <a:pt x="10062924" y="880306"/>
                  <a:pt x="10062924" y="872516"/>
                </a:cubicBezTo>
                <a:cubicBezTo>
                  <a:pt x="10050537" y="867322"/>
                  <a:pt x="10060860" y="859532"/>
                  <a:pt x="10015438" y="877709"/>
                </a:cubicBezTo>
                <a:cubicBezTo>
                  <a:pt x="10015438" y="877709"/>
                  <a:pt x="10015438" y="877709"/>
                  <a:pt x="10003050" y="882903"/>
                </a:cubicBezTo>
                <a:cubicBezTo>
                  <a:pt x="10003050" y="882903"/>
                  <a:pt x="10003050" y="882903"/>
                  <a:pt x="9990663" y="875112"/>
                </a:cubicBezTo>
                <a:cubicBezTo>
                  <a:pt x="9994792" y="877709"/>
                  <a:pt x="9957629" y="880306"/>
                  <a:pt x="9998921" y="864725"/>
                </a:cubicBezTo>
                <a:cubicBezTo>
                  <a:pt x="9998921" y="864725"/>
                  <a:pt x="9998921" y="864725"/>
                  <a:pt x="9959694" y="864725"/>
                </a:cubicBezTo>
                <a:cubicBezTo>
                  <a:pt x="9959694" y="864725"/>
                  <a:pt x="9959694" y="864725"/>
                  <a:pt x="9972081" y="882903"/>
                </a:cubicBezTo>
                <a:cubicBezTo>
                  <a:pt x="9972081" y="882903"/>
                  <a:pt x="9972081" y="882903"/>
                  <a:pt x="9947306" y="890693"/>
                </a:cubicBezTo>
                <a:cubicBezTo>
                  <a:pt x="9947306" y="890693"/>
                  <a:pt x="9947306" y="890693"/>
                  <a:pt x="9947306" y="888096"/>
                </a:cubicBezTo>
                <a:cubicBezTo>
                  <a:pt x="9947306" y="888096"/>
                  <a:pt x="9947306" y="888096"/>
                  <a:pt x="9895691" y="888096"/>
                </a:cubicBezTo>
                <a:cubicBezTo>
                  <a:pt x="9895691" y="903677"/>
                  <a:pt x="9870915" y="906274"/>
                  <a:pt x="9842011" y="903677"/>
                </a:cubicBezTo>
                <a:cubicBezTo>
                  <a:pt x="9842011" y="903677"/>
                  <a:pt x="9842011" y="903677"/>
                  <a:pt x="9796589" y="908870"/>
                </a:cubicBezTo>
                <a:cubicBezTo>
                  <a:pt x="9767685" y="914064"/>
                  <a:pt x="9778008" y="940032"/>
                  <a:pt x="9726392" y="942628"/>
                </a:cubicBezTo>
                <a:cubicBezTo>
                  <a:pt x="9726392" y="942628"/>
                  <a:pt x="9726392" y="942628"/>
                  <a:pt x="9747038" y="953015"/>
                </a:cubicBezTo>
                <a:cubicBezTo>
                  <a:pt x="9747038" y="953015"/>
                  <a:pt x="9747038" y="953015"/>
                  <a:pt x="9660325" y="989370"/>
                </a:cubicBezTo>
                <a:cubicBezTo>
                  <a:pt x="9645872" y="994564"/>
                  <a:pt x="9606645" y="1017935"/>
                  <a:pt x="9633485" y="1015338"/>
                </a:cubicBezTo>
                <a:cubicBezTo>
                  <a:pt x="9633485" y="1015338"/>
                  <a:pt x="9614903" y="1023128"/>
                  <a:pt x="9645872" y="1017935"/>
                </a:cubicBezTo>
                <a:cubicBezTo>
                  <a:pt x="9645872" y="1017935"/>
                  <a:pt x="9645872" y="1017935"/>
                  <a:pt x="9654131" y="1010144"/>
                </a:cubicBezTo>
                <a:cubicBezTo>
                  <a:pt x="9654131" y="1010144"/>
                  <a:pt x="9654131" y="1010144"/>
                  <a:pt x="9680971" y="1030919"/>
                </a:cubicBezTo>
                <a:cubicBezTo>
                  <a:pt x="9680971" y="1030919"/>
                  <a:pt x="9680971" y="1030919"/>
                  <a:pt x="9705746" y="1033515"/>
                </a:cubicBezTo>
                <a:cubicBezTo>
                  <a:pt x="9705746" y="1033515"/>
                  <a:pt x="9705746" y="1033515"/>
                  <a:pt x="9714005" y="1030919"/>
                </a:cubicBezTo>
                <a:cubicBezTo>
                  <a:pt x="9714005" y="1030919"/>
                  <a:pt x="9714005" y="1030919"/>
                  <a:pt x="9693358" y="1023128"/>
                </a:cubicBezTo>
                <a:cubicBezTo>
                  <a:pt x="9693358" y="1023128"/>
                  <a:pt x="9693358" y="1023128"/>
                  <a:pt x="9744974" y="1012741"/>
                </a:cubicBezTo>
                <a:cubicBezTo>
                  <a:pt x="9744974" y="1012741"/>
                  <a:pt x="9744974" y="1012741"/>
                  <a:pt x="9753232" y="1017935"/>
                </a:cubicBezTo>
                <a:cubicBezTo>
                  <a:pt x="9753232" y="1017935"/>
                  <a:pt x="9753232" y="1017935"/>
                  <a:pt x="9765620" y="1012741"/>
                </a:cubicBezTo>
                <a:cubicBezTo>
                  <a:pt x="9765620" y="1010144"/>
                  <a:pt x="9765620" y="1004951"/>
                  <a:pt x="9765620" y="999757"/>
                </a:cubicBezTo>
                <a:cubicBezTo>
                  <a:pt x="9765620" y="999757"/>
                  <a:pt x="9765620" y="999757"/>
                  <a:pt x="9790395" y="1007548"/>
                </a:cubicBezTo>
                <a:cubicBezTo>
                  <a:pt x="9790395" y="1007548"/>
                  <a:pt x="9790395" y="1007548"/>
                  <a:pt x="9837881" y="1010144"/>
                </a:cubicBezTo>
                <a:cubicBezTo>
                  <a:pt x="9837881" y="1010144"/>
                  <a:pt x="9837881" y="1010144"/>
                  <a:pt x="9850269" y="1002354"/>
                </a:cubicBezTo>
                <a:cubicBezTo>
                  <a:pt x="9850269" y="1002354"/>
                  <a:pt x="9850269" y="1002354"/>
                  <a:pt x="9895691" y="994564"/>
                </a:cubicBezTo>
                <a:cubicBezTo>
                  <a:pt x="9895691" y="994564"/>
                  <a:pt x="9895691" y="994564"/>
                  <a:pt x="9887432" y="1004951"/>
                </a:cubicBezTo>
                <a:cubicBezTo>
                  <a:pt x="9887432" y="1004951"/>
                  <a:pt x="9887432" y="1004951"/>
                  <a:pt x="9906014" y="1012741"/>
                </a:cubicBezTo>
                <a:cubicBezTo>
                  <a:pt x="9906014" y="1012741"/>
                  <a:pt x="9906014" y="1012741"/>
                  <a:pt x="10007180" y="1002354"/>
                </a:cubicBezTo>
                <a:cubicBezTo>
                  <a:pt x="10007180" y="1002354"/>
                  <a:pt x="10007180" y="1002354"/>
                  <a:pt x="10139315" y="984177"/>
                </a:cubicBezTo>
                <a:cubicBezTo>
                  <a:pt x="10139315" y="984177"/>
                  <a:pt x="10139315" y="984177"/>
                  <a:pt x="10195059" y="976386"/>
                </a:cubicBezTo>
                <a:cubicBezTo>
                  <a:pt x="10195059" y="976386"/>
                  <a:pt x="10195059" y="976386"/>
                  <a:pt x="10203318" y="978983"/>
                </a:cubicBezTo>
                <a:cubicBezTo>
                  <a:pt x="10203318" y="978983"/>
                  <a:pt x="10203318" y="978983"/>
                  <a:pt x="10223964" y="971193"/>
                </a:cubicBezTo>
                <a:cubicBezTo>
                  <a:pt x="10223964" y="971193"/>
                  <a:pt x="10223964" y="971193"/>
                  <a:pt x="10170284" y="963403"/>
                </a:cubicBezTo>
                <a:cubicBezTo>
                  <a:pt x="10170284" y="963403"/>
                  <a:pt x="10170284" y="963403"/>
                  <a:pt x="10199189" y="960806"/>
                </a:cubicBezTo>
                <a:cubicBezTo>
                  <a:pt x="10199189" y="960806"/>
                  <a:pt x="10199189" y="960806"/>
                  <a:pt x="10215706" y="955612"/>
                </a:cubicBezTo>
                <a:cubicBezTo>
                  <a:pt x="10215706" y="955612"/>
                  <a:pt x="10215706" y="955612"/>
                  <a:pt x="10283838" y="947822"/>
                </a:cubicBezTo>
                <a:cubicBezTo>
                  <a:pt x="10283838" y="947822"/>
                  <a:pt x="10283838" y="947822"/>
                  <a:pt x="10292096" y="940032"/>
                </a:cubicBezTo>
                <a:cubicBezTo>
                  <a:pt x="10292096" y="940032"/>
                  <a:pt x="10292096" y="940032"/>
                  <a:pt x="10327195" y="942628"/>
                </a:cubicBezTo>
                <a:cubicBezTo>
                  <a:pt x="10327195" y="942628"/>
                  <a:pt x="10327195" y="942628"/>
                  <a:pt x="10347841" y="942628"/>
                </a:cubicBezTo>
                <a:cubicBezTo>
                  <a:pt x="10347841" y="942628"/>
                  <a:pt x="10347841" y="942628"/>
                  <a:pt x="10360229" y="932241"/>
                </a:cubicBezTo>
                <a:cubicBezTo>
                  <a:pt x="10360229" y="932241"/>
                  <a:pt x="10360229" y="932241"/>
                  <a:pt x="10405650" y="929645"/>
                </a:cubicBezTo>
                <a:cubicBezTo>
                  <a:pt x="10405650" y="929645"/>
                  <a:pt x="10405650" y="929645"/>
                  <a:pt x="10397392" y="921854"/>
                </a:cubicBezTo>
                <a:cubicBezTo>
                  <a:pt x="10397392" y="921854"/>
                  <a:pt x="10397392" y="921854"/>
                  <a:pt x="10411844" y="919257"/>
                </a:cubicBezTo>
                <a:cubicBezTo>
                  <a:pt x="10411844" y="919257"/>
                  <a:pt x="10411844" y="919257"/>
                  <a:pt x="10436619" y="929645"/>
                </a:cubicBezTo>
                <a:cubicBezTo>
                  <a:pt x="10436619" y="929645"/>
                  <a:pt x="10436619" y="929645"/>
                  <a:pt x="10492364" y="916661"/>
                </a:cubicBezTo>
                <a:cubicBezTo>
                  <a:pt x="10492364" y="916661"/>
                  <a:pt x="10492364" y="916661"/>
                  <a:pt x="10504751" y="916661"/>
                </a:cubicBezTo>
                <a:cubicBezTo>
                  <a:pt x="10504751" y="916661"/>
                  <a:pt x="10504751" y="916661"/>
                  <a:pt x="10500622" y="919257"/>
                </a:cubicBezTo>
                <a:cubicBezTo>
                  <a:pt x="10500622" y="919257"/>
                  <a:pt x="10500622" y="919257"/>
                  <a:pt x="10521268" y="924451"/>
                </a:cubicBezTo>
                <a:cubicBezTo>
                  <a:pt x="10521268" y="924451"/>
                  <a:pt x="10521268" y="924451"/>
                  <a:pt x="10597659" y="903677"/>
                </a:cubicBezTo>
                <a:cubicBezTo>
                  <a:pt x="10597659" y="903677"/>
                  <a:pt x="10597659" y="903677"/>
                  <a:pt x="10618305" y="908870"/>
                </a:cubicBezTo>
                <a:cubicBezTo>
                  <a:pt x="10618305" y="908870"/>
                  <a:pt x="10618305" y="908870"/>
                  <a:pt x="10645145" y="908870"/>
                </a:cubicBezTo>
                <a:cubicBezTo>
                  <a:pt x="10645145" y="908870"/>
                  <a:pt x="10645145" y="908870"/>
                  <a:pt x="10657533" y="898483"/>
                </a:cubicBezTo>
                <a:cubicBezTo>
                  <a:pt x="10657533" y="898483"/>
                  <a:pt x="10657533" y="898483"/>
                  <a:pt x="10700890" y="885499"/>
                </a:cubicBezTo>
                <a:cubicBezTo>
                  <a:pt x="10700890" y="885499"/>
                  <a:pt x="10700890" y="885499"/>
                  <a:pt x="10764893" y="882903"/>
                </a:cubicBezTo>
                <a:cubicBezTo>
                  <a:pt x="10764893" y="882903"/>
                  <a:pt x="10764893" y="882903"/>
                  <a:pt x="10705019" y="895887"/>
                </a:cubicBezTo>
                <a:cubicBezTo>
                  <a:pt x="10669920" y="908870"/>
                  <a:pt x="10707084" y="872516"/>
                  <a:pt x="10667856" y="906274"/>
                </a:cubicBezTo>
                <a:cubicBezTo>
                  <a:pt x="10667856" y="906274"/>
                  <a:pt x="10667856" y="906274"/>
                  <a:pt x="10674050" y="908870"/>
                </a:cubicBezTo>
                <a:cubicBezTo>
                  <a:pt x="10674050" y="908870"/>
                  <a:pt x="10674050" y="908870"/>
                  <a:pt x="10641016" y="919257"/>
                </a:cubicBezTo>
                <a:cubicBezTo>
                  <a:pt x="10641016" y="919257"/>
                  <a:pt x="10641016" y="919257"/>
                  <a:pt x="10667856" y="924451"/>
                </a:cubicBezTo>
                <a:cubicBezTo>
                  <a:pt x="10667856" y="924451"/>
                  <a:pt x="10667856" y="924451"/>
                  <a:pt x="10729794" y="914064"/>
                </a:cubicBezTo>
                <a:cubicBezTo>
                  <a:pt x="10731859" y="911467"/>
                  <a:pt x="10733923" y="911467"/>
                  <a:pt x="10744247" y="914064"/>
                </a:cubicBezTo>
                <a:cubicBezTo>
                  <a:pt x="10742182" y="914064"/>
                  <a:pt x="10738053" y="914064"/>
                  <a:pt x="10733923" y="916661"/>
                </a:cubicBezTo>
                <a:cubicBezTo>
                  <a:pt x="10729794" y="914064"/>
                  <a:pt x="10721536" y="916661"/>
                  <a:pt x="10700890" y="934838"/>
                </a:cubicBezTo>
                <a:cubicBezTo>
                  <a:pt x="10700890" y="934838"/>
                  <a:pt x="10700890" y="934838"/>
                  <a:pt x="10645145" y="929645"/>
                </a:cubicBezTo>
                <a:cubicBezTo>
                  <a:pt x="10632757" y="937435"/>
                  <a:pt x="10614176" y="914064"/>
                  <a:pt x="10624499" y="937435"/>
                </a:cubicBezTo>
                <a:cubicBezTo>
                  <a:pt x="10624499" y="937435"/>
                  <a:pt x="10624499" y="937435"/>
                  <a:pt x="10610047" y="929645"/>
                </a:cubicBezTo>
                <a:cubicBezTo>
                  <a:pt x="10610047" y="929645"/>
                  <a:pt x="10610047" y="929645"/>
                  <a:pt x="10603853" y="937435"/>
                </a:cubicBezTo>
                <a:cubicBezTo>
                  <a:pt x="10603853" y="937435"/>
                  <a:pt x="10603853" y="937435"/>
                  <a:pt x="10568754" y="932241"/>
                </a:cubicBezTo>
                <a:cubicBezTo>
                  <a:pt x="10568754" y="932241"/>
                  <a:pt x="10568754" y="932241"/>
                  <a:pt x="10488235" y="947822"/>
                </a:cubicBezTo>
                <a:cubicBezTo>
                  <a:pt x="10488235" y="947822"/>
                  <a:pt x="10488235" y="947822"/>
                  <a:pt x="10461395" y="958209"/>
                </a:cubicBezTo>
                <a:cubicBezTo>
                  <a:pt x="10461395" y="958209"/>
                  <a:pt x="10461395" y="958209"/>
                  <a:pt x="10436619" y="955612"/>
                </a:cubicBezTo>
                <a:cubicBezTo>
                  <a:pt x="10436619" y="955612"/>
                  <a:pt x="10436619" y="955612"/>
                  <a:pt x="10333389" y="973790"/>
                </a:cubicBezTo>
                <a:cubicBezTo>
                  <a:pt x="10333389" y="973790"/>
                  <a:pt x="10333389" y="973790"/>
                  <a:pt x="10312742" y="973790"/>
                </a:cubicBezTo>
                <a:cubicBezTo>
                  <a:pt x="10312742" y="973790"/>
                  <a:pt x="10312742" y="973790"/>
                  <a:pt x="10300355" y="973790"/>
                </a:cubicBezTo>
                <a:cubicBezTo>
                  <a:pt x="10300355" y="973790"/>
                  <a:pt x="10300355" y="973790"/>
                  <a:pt x="10279709" y="978983"/>
                </a:cubicBezTo>
                <a:cubicBezTo>
                  <a:pt x="10279709" y="978983"/>
                  <a:pt x="10279709" y="978983"/>
                  <a:pt x="10269386" y="984177"/>
                </a:cubicBezTo>
                <a:cubicBezTo>
                  <a:pt x="10269386" y="984177"/>
                  <a:pt x="10269386" y="984177"/>
                  <a:pt x="10283838" y="986773"/>
                </a:cubicBezTo>
                <a:cubicBezTo>
                  <a:pt x="10283838" y="986773"/>
                  <a:pt x="10283838" y="986773"/>
                  <a:pt x="10172349" y="997161"/>
                </a:cubicBezTo>
                <a:cubicBezTo>
                  <a:pt x="10172349" y="997161"/>
                  <a:pt x="10172349" y="997161"/>
                  <a:pt x="10178543" y="1002354"/>
                </a:cubicBezTo>
                <a:cubicBezTo>
                  <a:pt x="10166155" y="989370"/>
                  <a:pt x="10143444" y="1010144"/>
                  <a:pt x="10095958" y="1010144"/>
                </a:cubicBezTo>
                <a:cubicBezTo>
                  <a:pt x="10095958" y="1010144"/>
                  <a:pt x="10095958" y="1010144"/>
                  <a:pt x="10034020" y="1010144"/>
                </a:cubicBezTo>
                <a:cubicBezTo>
                  <a:pt x="10034020" y="1010144"/>
                  <a:pt x="10034020" y="1010144"/>
                  <a:pt x="9893626" y="1023128"/>
                </a:cubicBezTo>
                <a:cubicBezTo>
                  <a:pt x="9893626" y="1023128"/>
                  <a:pt x="9893626" y="1023128"/>
                  <a:pt x="9811041" y="1038709"/>
                </a:cubicBezTo>
                <a:cubicBezTo>
                  <a:pt x="9846140" y="1023128"/>
                  <a:pt x="9757361" y="1038709"/>
                  <a:pt x="9837881" y="1020532"/>
                </a:cubicBezTo>
                <a:cubicBezTo>
                  <a:pt x="9837881" y="1020532"/>
                  <a:pt x="9837881" y="1020532"/>
                  <a:pt x="9833752" y="1017935"/>
                </a:cubicBezTo>
                <a:cubicBezTo>
                  <a:pt x="9833752" y="1017935"/>
                  <a:pt x="9833752" y="1017935"/>
                  <a:pt x="9808977" y="1017935"/>
                </a:cubicBezTo>
                <a:cubicBezTo>
                  <a:pt x="9808977" y="1017935"/>
                  <a:pt x="9808977" y="1017935"/>
                  <a:pt x="9790395" y="1023128"/>
                </a:cubicBezTo>
                <a:cubicBezTo>
                  <a:pt x="9790395" y="1023128"/>
                  <a:pt x="9790395" y="1023128"/>
                  <a:pt x="9798654" y="1028322"/>
                </a:cubicBezTo>
                <a:cubicBezTo>
                  <a:pt x="9798654" y="1028322"/>
                  <a:pt x="9798654" y="1028322"/>
                  <a:pt x="9798654" y="1036112"/>
                </a:cubicBezTo>
                <a:cubicBezTo>
                  <a:pt x="9798654" y="1036112"/>
                  <a:pt x="9798654" y="1036112"/>
                  <a:pt x="9753232" y="1046499"/>
                </a:cubicBezTo>
                <a:cubicBezTo>
                  <a:pt x="9753232" y="1046499"/>
                  <a:pt x="9753232" y="1046499"/>
                  <a:pt x="9714005" y="1046499"/>
                </a:cubicBezTo>
                <a:cubicBezTo>
                  <a:pt x="9695423" y="1054290"/>
                  <a:pt x="9660325" y="1075064"/>
                  <a:pt x="9654131" y="1075064"/>
                </a:cubicBezTo>
                <a:cubicBezTo>
                  <a:pt x="9654131" y="1075064"/>
                  <a:pt x="9654131" y="1075064"/>
                  <a:pt x="9662389" y="1062080"/>
                </a:cubicBezTo>
                <a:cubicBezTo>
                  <a:pt x="9662389" y="1062080"/>
                  <a:pt x="9662389" y="1062080"/>
                  <a:pt x="9641743" y="1056886"/>
                </a:cubicBezTo>
                <a:cubicBezTo>
                  <a:pt x="9641743" y="1056886"/>
                  <a:pt x="9641743" y="1056886"/>
                  <a:pt x="9569482" y="1067274"/>
                </a:cubicBezTo>
                <a:cubicBezTo>
                  <a:pt x="9569482" y="1067274"/>
                  <a:pt x="9569482" y="1067274"/>
                  <a:pt x="9557094" y="1075064"/>
                </a:cubicBezTo>
                <a:cubicBezTo>
                  <a:pt x="9557094" y="1075064"/>
                  <a:pt x="9557094" y="1075064"/>
                  <a:pt x="9561223" y="1077661"/>
                </a:cubicBezTo>
                <a:cubicBezTo>
                  <a:pt x="9561223" y="1077661"/>
                  <a:pt x="9561223" y="1077661"/>
                  <a:pt x="9497220" y="1080257"/>
                </a:cubicBezTo>
                <a:cubicBezTo>
                  <a:pt x="9497220" y="1080257"/>
                  <a:pt x="9497220" y="1080257"/>
                  <a:pt x="9476574" y="1098435"/>
                </a:cubicBezTo>
                <a:cubicBezTo>
                  <a:pt x="9476574" y="1098435"/>
                  <a:pt x="9476574" y="1098435"/>
                  <a:pt x="9501349" y="1101031"/>
                </a:cubicBezTo>
                <a:cubicBezTo>
                  <a:pt x="9501349" y="1101031"/>
                  <a:pt x="9501349" y="1101031"/>
                  <a:pt x="9509608" y="1101031"/>
                </a:cubicBezTo>
                <a:cubicBezTo>
                  <a:pt x="9499285" y="1103628"/>
                  <a:pt x="9478639" y="1108822"/>
                  <a:pt x="9437346" y="1121806"/>
                </a:cubicBezTo>
                <a:cubicBezTo>
                  <a:pt x="9437346" y="1121806"/>
                  <a:pt x="9437346" y="1121806"/>
                  <a:pt x="9437346" y="1132193"/>
                </a:cubicBezTo>
                <a:cubicBezTo>
                  <a:pt x="9437346" y="1132193"/>
                  <a:pt x="9437346" y="1132193"/>
                  <a:pt x="9488962" y="1147773"/>
                </a:cubicBezTo>
                <a:cubicBezTo>
                  <a:pt x="9488962" y="1147773"/>
                  <a:pt x="9488962" y="1147773"/>
                  <a:pt x="9509608" y="1145177"/>
                </a:cubicBezTo>
                <a:cubicBezTo>
                  <a:pt x="9509608" y="1145177"/>
                  <a:pt x="9509608" y="1145177"/>
                  <a:pt x="9509608" y="1137386"/>
                </a:cubicBezTo>
                <a:cubicBezTo>
                  <a:pt x="9509608" y="1137386"/>
                  <a:pt x="9509608" y="1137386"/>
                  <a:pt x="9544706" y="1124402"/>
                </a:cubicBezTo>
                <a:cubicBezTo>
                  <a:pt x="9544706" y="1124402"/>
                  <a:pt x="9544706" y="1124402"/>
                  <a:pt x="9573611" y="1126999"/>
                </a:cubicBezTo>
                <a:cubicBezTo>
                  <a:pt x="9573611" y="1126999"/>
                  <a:pt x="9573611" y="1126999"/>
                  <a:pt x="9583934" y="1139983"/>
                </a:cubicBezTo>
                <a:cubicBezTo>
                  <a:pt x="9583934" y="1139983"/>
                  <a:pt x="9583934" y="1139983"/>
                  <a:pt x="9608709" y="1134789"/>
                </a:cubicBezTo>
                <a:cubicBezTo>
                  <a:pt x="9608709" y="1134789"/>
                  <a:pt x="9608709" y="1134789"/>
                  <a:pt x="9641743" y="1116612"/>
                </a:cubicBezTo>
                <a:cubicBezTo>
                  <a:pt x="9641743" y="1116612"/>
                  <a:pt x="9641743" y="1116612"/>
                  <a:pt x="9590128" y="1090644"/>
                </a:cubicBezTo>
                <a:cubicBezTo>
                  <a:pt x="9590128" y="1090644"/>
                  <a:pt x="9590128" y="1090644"/>
                  <a:pt x="9674777" y="1108822"/>
                </a:cubicBezTo>
                <a:cubicBezTo>
                  <a:pt x="9674777" y="1108822"/>
                  <a:pt x="9674777" y="1108822"/>
                  <a:pt x="9705746" y="1101031"/>
                </a:cubicBezTo>
                <a:cubicBezTo>
                  <a:pt x="9705746" y="1101031"/>
                  <a:pt x="9705746" y="1101031"/>
                  <a:pt x="9738780" y="1095838"/>
                </a:cubicBezTo>
                <a:cubicBezTo>
                  <a:pt x="9738780" y="1095838"/>
                  <a:pt x="9738780" y="1095838"/>
                  <a:pt x="9732586" y="1108822"/>
                </a:cubicBezTo>
                <a:cubicBezTo>
                  <a:pt x="9699552" y="1103628"/>
                  <a:pt x="9747038" y="1124402"/>
                  <a:pt x="9701617" y="1108822"/>
                </a:cubicBezTo>
                <a:cubicBezTo>
                  <a:pt x="9703682" y="1121806"/>
                  <a:pt x="9645872" y="1108822"/>
                  <a:pt x="9709875" y="1124402"/>
                </a:cubicBezTo>
                <a:cubicBezTo>
                  <a:pt x="9709875" y="1124402"/>
                  <a:pt x="9709875" y="1124402"/>
                  <a:pt x="9747038" y="1119209"/>
                </a:cubicBezTo>
                <a:cubicBezTo>
                  <a:pt x="9747038" y="1119209"/>
                  <a:pt x="9747038" y="1119209"/>
                  <a:pt x="9759426" y="1121806"/>
                </a:cubicBezTo>
                <a:cubicBezTo>
                  <a:pt x="9759426" y="1121806"/>
                  <a:pt x="9759426" y="1121806"/>
                  <a:pt x="9872980" y="1101031"/>
                </a:cubicBezTo>
                <a:cubicBezTo>
                  <a:pt x="9872980" y="1101031"/>
                  <a:pt x="9872980" y="1101031"/>
                  <a:pt x="9982404" y="1085451"/>
                </a:cubicBezTo>
                <a:cubicBezTo>
                  <a:pt x="9982404" y="1085451"/>
                  <a:pt x="9982404" y="1085451"/>
                  <a:pt x="10023697" y="1082854"/>
                </a:cubicBezTo>
                <a:cubicBezTo>
                  <a:pt x="10019567" y="1085451"/>
                  <a:pt x="10005115" y="1090644"/>
                  <a:pt x="10029890" y="1095838"/>
                </a:cubicBezTo>
                <a:cubicBezTo>
                  <a:pt x="10029890" y="1095838"/>
                  <a:pt x="10029890" y="1095838"/>
                  <a:pt x="10042278" y="1090644"/>
                </a:cubicBezTo>
                <a:cubicBezTo>
                  <a:pt x="10042278" y="1090644"/>
                  <a:pt x="10042278" y="1090644"/>
                  <a:pt x="10036084" y="1080257"/>
                </a:cubicBezTo>
                <a:cubicBezTo>
                  <a:pt x="10036084" y="1080257"/>
                  <a:pt x="10036084" y="1080257"/>
                  <a:pt x="10087700" y="1085451"/>
                </a:cubicBezTo>
                <a:cubicBezTo>
                  <a:pt x="10087700" y="1085451"/>
                  <a:pt x="10087700" y="1085451"/>
                  <a:pt x="10093893" y="1077661"/>
                </a:cubicBezTo>
                <a:cubicBezTo>
                  <a:pt x="10093893" y="1077661"/>
                  <a:pt x="10093893" y="1077661"/>
                  <a:pt x="10170284" y="1069870"/>
                </a:cubicBezTo>
                <a:cubicBezTo>
                  <a:pt x="10170284" y="1069870"/>
                  <a:pt x="10170284" y="1069870"/>
                  <a:pt x="10232222" y="1067274"/>
                </a:cubicBezTo>
                <a:cubicBezTo>
                  <a:pt x="10232222" y="1067274"/>
                  <a:pt x="10232222" y="1067274"/>
                  <a:pt x="10403585" y="1043903"/>
                </a:cubicBezTo>
                <a:cubicBezTo>
                  <a:pt x="10403585" y="1043903"/>
                  <a:pt x="10403585" y="1043903"/>
                  <a:pt x="10424232" y="1036112"/>
                </a:cubicBezTo>
                <a:cubicBezTo>
                  <a:pt x="10424232" y="1036112"/>
                  <a:pt x="10424232" y="1036112"/>
                  <a:pt x="10496493" y="1028322"/>
                </a:cubicBezTo>
                <a:cubicBezTo>
                  <a:pt x="10496493" y="1028322"/>
                  <a:pt x="10496493" y="1028322"/>
                  <a:pt x="10500622" y="1017935"/>
                </a:cubicBezTo>
                <a:cubicBezTo>
                  <a:pt x="10500622" y="1017935"/>
                  <a:pt x="10500622" y="1017935"/>
                  <a:pt x="10519204" y="1012741"/>
                </a:cubicBezTo>
                <a:cubicBezTo>
                  <a:pt x="10519204" y="1012741"/>
                  <a:pt x="10519204" y="1012741"/>
                  <a:pt x="10525398" y="1020532"/>
                </a:cubicBezTo>
                <a:cubicBezTo>
                  <a:pt x="10525398" y="1020532"/>
                  <a:pt x="10525398" y="1020532"/>
                  <a:pt x="10519204" y="1028322"/>
                </a:cubicBezTo>
                <a:cubicBezTo>
                  <a:pt x="10519204" y="1028322"/>
                  <a:pt x="10519204" y="1028322"/>
                  <a:pt x="10461395" y="1038709"/>
                </a:cubicBezTo>
                <a:cubicBezTo>
                  <a:pt x="10461395" y="1038709"/>
                  <a:pt x="10461395" y="1038709"/>
                  <a:pt x="10508881" y="1046499"/>
                </a:cubicBezTo>
                <a:cubicBezTo>
                  <a:pt x="10508881" y="1046499"/>
                  <a:pt x="10508881" y="1046499"/>
                  <a:pt x="10552238" y="1025725"/>
                </a:cubicBezTo>
                <a:cubicBezTo>
                  <a:pt x="10552238" y="1025725"/>
                  <a:pt x="10552238" y="1025725"/>
                  <a:pt x="10560496" y="1038709"/>
                </a:cubicBezTo>
                <a:cubicBezTo>
                  <a:pt x="10560496" y="1038709"/>
                  <a:pt x="10560496" y="1038709"/>
                  <a:pt x="10605917" y="1041306"/>
                </a:cubicBezTo>
                <a:cubicBezTo>
                  <a:pt x="10605917" y="1041306"/>
                  <a:pt x="10605917" y="1041306"/>
                  <a:pt x="10593530" y="1051693"/>
                </a:cubicBezTo>
                <a:cubicBezTo>
                  <a:pt x="10593530" y="1051693"/>
                  <a:pt x="10593530" y="1051693"/>
                  <a:pt x="10645145" y="1054290"/>
                </a:cubicBezTo>
                <a:cubicBezTo>
                  <a:pt x="10645145" y="1054290"/>
                  <a:pt x="10645145" y="1054290"/>
                  <a:pt x="10733923" y="1046499"/>
                </a:cubicBezTo>
                <a:cubicBezTo>
                  <a:pt x="10733923" y="1046499"/>
                  <a:pt x="10733923" y="1046499"/>
                  <a:pt x="10764893" y="1041306"/>
                </a:cubicBezTo>
                <a:cubicBezTo>
                  <a:pt x="10764893" y="1041306"/>
                  <a:pt x="10764893" y="1041306"/>
                  <a:pt x="10752505" y="1036112"/>
                </a:cubicBezTo>
                <a:cubicBezTo>
                  <a:pt x="10752505" y="1036112"/>
                  <a:pt x="10752505" y="1036112"/>
                  <a:pt x="10755602" y="1036437"/>
                </a:cubicBezTo>
                <a:lnTo>
                  <a:pt x="10776854" y="1038664"/>
                </a:lnTo>
                <a:lnTo>
                  <a:pt x="10776893" y="1038831"/>
                </a:lnTo>
                <a:cubicBezTo>
                  <a:pt x="10777409" y="1040170"/>
                  <a:pt x="10777796" y="1040656"/>
                  <a:pt x="10777280" y="1038709"/>
                </a:cubicBezTo>
                <a:lnTo>
                  <a:pt x="10776854" y="1038664"/>
                </a:lnTo>
                <a:lnTo>
                  <a:pt x="10775732" y="1033840"/>
                </a:lnTo>
                <a:cubicBezTo>
                  <a:pt x="10775732" y="1030919"/>
                  <a:pt x="10778312" y="1030919"/>
                  <a:pt x="10789668" y="1046499"/>
                </a:cubicBezTo>
                <a:cubicBezTo>
                  <a:pt x="10789668" y="1046499"/>
                  <a:pt x="10789668" y="1046499"/>
                  <a:pt x="10849542" y="1046499"/>
                </a:cubicBezTo>
                <a:cubicBezTo>
                  <a:pt x="10849542" y="1046499"/>
                  <a:pt x="10849542" y="1046499"/>
                  <a:pt x="10934191" y="1043903"/>
                </a:cubicBezTo>
                <a:cubicBezTo>
                  <a:pt x="10934191" y="1043903"/>
                  <a:pt x="10934191" y="1043903"/>
                  <a:pt x="10981677" y="1041306"/>
                </a:cubicBezTo>
                <a:cubicBezTo>
                  <a:pt x="10983742" y="1038709"/>
                  <a:pt x="10985806" y="1038709"/>
                  <a:pt x="10994065" y="1033515"/>
                </a:cubicBezTo>
                <a:cubicBezTo>
                  <a:pt x="10994065" y="1033515"/>
                  <a:pt x="10994065" y="1033515"/>
                  <a:pt x="11014711" y="1043903"/>
                </a:cubicBezTo>
                <a:cubicBezTo>
                  <a:pt x="11014711" y="1043903"/>
                  <a:pt x="11014711" y="1043903"/>
                  <a:pt x="11043615" y="1036112"/>
                </a:cubicBezTo>
                <a:cubicBezTo>
                  <a:pt x="11043615" y="1036112"/>
                  <a:pt x="11043615" y="1036112"/>
                  <a:pt x="11184009" y="1046499"/>
                </a:cubicBezTo>
                <a:cubicBezTo>
                  <a:pt x="11184009" y="1046499"/>
                  <a:pt x="11184009" y="1046499"/>
                  <a:pt x="11248012" y="1049096"/>
                </a:cubicBezTo>
                <a:cubicBezTo>
                  <a:pt x="11248012" y="1049096"/>
                  <a:pt x="11248012" y="1049096"/>
                  <a:pt x="11278981" y="1054290"/>
                </a:cubicBezTo>
                <a:cubicBezTo>
                  <a:pt x="11278981" y="1054290"/>
                  <a:pt x="11278981" y="1054290"/>
                  <a:pt x="11266594" y="1059483"/>
                </a:cubicBezTo>
                <a:cubicBezTo>
                  <a:pt x="11262464" y="1062080"/>
                  <a:pt x="11252141" y="1067274"/>
                  <a:pt x="11283111" y="1069870"/>
                </a:cubicBezTo>
                <a:cubicBezTo>
                  <a:pt x="11283111" y="1069870"/>
                  <a:pt x="11283111" y="1069870"/>
                  <a:pt x="11287240" y="1069870"/>
                </a:cubicBezTo>
                <a:cubicBezTo>
                  <a:pt x="11287240" y="1069870"/>
                  <a:pt x="11287240" y="1069870"/>
                  <a:pt x="11295498" y="1056886"/>
                </a:cubicBezTo>
                <a:cubicBezTo>
                  <a:pt x="11295498" y="1056886"/>
                  <a:pt x="11295498" y="1056886"/>
                  <a:pt x="11326467" y="1062080"/>
                </a:cubicBezTo>
                <a:cubicBezTo>
                  <a:pt x="11326467" y="1062080"/>
                  <a:pt x="11326467" y="1062080"/>
                  <a:pt x="11318209" y="1082854"/>
                </a:cubicBezTo>
                <a:cubicBezTo>
                  <a:pt x="11318209" y="1082854"/>
                  <a:pt x="11318209" y="1082854"/>
                  <a:pt x="11291369" y="1088048"/>
                </a:cubicBezTo>
                <a:cubicBezTo>
                  <a:pt x="11291369" y="1088048"/>
                  <a:pt x="11291369" y="1088048"/>
                  <a:pt x="11248012" y="1116612"/>
                </a:cubicBezTo>
                <a:cubicBezTo>
                  <a:pt x="11248012" y="1116612"/>
                  <a:pt x="11248012" y="1116612"/>
                  <a:pt x="11099360" y="1163354"/>
                </a:cubicBezTo>
                <a:cubicBezTo>
                  <a:pt x="11103489" y="1173741"/>
                  <a:pt x="11078714" y="1168548"/>
                  <a:pt x="11078714" y="1176338"/>
                </a:cubicBezTo>
                <a:cubicBezTo>
                  <a:pt x="11078714" y="1176338"/>
                  <a:pt x="11078714" y="1176338"/>
                  <a:pt x="11062197" y="1168548"/>
                </a:cubicBezTo>
                <a:cubicBezTo>
                  <a:pt x="11062197" y="1168548"/>
                  <a:pt x="11062197" y="1168548"/>
                  <a:pt x="11014711" y="1184128"/>
                </a:cubicBezTo>
                <a:cubicBezTo>
                  <a:pt x="11014711" y="1184128"/>
                  <a:pt x="11014711" y="1184128"/>
                  <a:pt x="10994065" y="1178935"/>
                </a:cubicBezTo>
                <a:cubicBezTo>
                  <a:pt x="10994065" y="1178935"/>
                  <a:pt x="10994065" y="1178935"/>
                  <a:pt x="10977548" y="1186725"/>
                </a:cubicBezTo>
                <a:cubicBezTo>
                  <a:pt x="10977548" y="1186725"/>
                  <a:pt x="10977548" y="1186725"/>
                  <a:pt x="10994065" y="1189322"/>
                </a:cubicBezTo>
                <a:cubicBezTo>
                  <a:pt x="10994065" y="1189322"/>
                  <a:pt x="10994065" y="1189322"/>
                  <a:pt x="10977548" y="1194515"/>
                </a:cubicBezTo>
                <a:cubicBezTo>
                  <a:pt x="10977548" y="1194515"/>
                  <a:pt x="10977548" y="1194515"/>
                  <a:pt x="11010582" y="1202306"/>
                </a:cubicBezTo>
                <a:cubicBezTo>
                  <a:pt x="11010582" y="1202306"/>
                  <a:pt x="11010582" y="1202306"/>
                  <a:pt x="11093166" y="1184128"/>
                </a:cubicBezTo>
                <a:cubicBezTo>
                  <a:pt x="11093166" y="1184128"/>
                  <a:pt x="11093166" y="1184128"/>
                  <a:pt x="11113812" y="1197112"/>
                </a:cubicBezTo>
                <a:cubicBezTo>
                  <a:pt x="11109683" y="1202306"/>
                  <a:pt x="11101425" y="1207499"/>
                  <a:pt x="11117942" y="1212693"/>
                </a:cubicBezTo>
                <a:cubicBezTo>
                  <a:pt x="11117942" y="1212693"/>
                  <a:pt x="11117942" y="1212693"/>
                  <a:pt x="11138588" y="1202306"/>
                </a:cubicBezTo>
                <a:cubicBezTo>
                  <a:pt x="11138588" y="1202306"/>
                  <a:pt x="11138588" y="1202306"/>
                  <a:pt x="11134458" y="1197112"/>
                </a:cubicBezTo>
                <a:cubicBezTo>
                  <a:pt x="11134458" y="1197112"/>
                  <a:pt x="11134458" y="1197112"/>
                  <a:pt x="11150975" y="1191919"/>
                </a:cubicBezTo>
                <a:cubicBezTo>
                  <a:pt x="11150975" y="1191919"/>
                  <a:pt x="11150975" y="1191919"/>
                  <a:pt x="11159234" y="1197112"/>
                </a:cubicBezTo>
                <a:cubicBezTo>
                  <a:pt x="11159234" y="1197112"/>
                  <a:pt x="11159234" y="1197112"/>
                  <a:pt x="11163363" y="1184128"/>
                </a:cubicBezTo>
                <a:cubicBezTo>
                  <a:pt x="11163363" y="1184128"/>
                  <a:pt x="11163363" y="1184128"/>
                  <a:pt x="11177815" y="1191919"/>
                </a:cubicBezTo>
                <a:cubicBezTo>
                  <a:pt x="11177815" y="1191919"/>
                  <a:pt x="11177815" y="1191919"/>
                  <a:pt x="11179880" y="1194515"/>
                </a:cubicBezTo>
                <a:cubicBezTo>
                  <a:pt x="11179880" y="1194515"/>
                  <a:pt x="11179880" y="1194515"/>
                  <a:pt x="11202591" y="1186725"/>
                </a:cubicBezTo>
                <a:cubicBezTo>
                  <a:pt x="11202591" y="1186725"/>
                  <a:pt x="11202591" y="1186725"/>
                  <a:pt x="11223237" y="1189322"/>
                </a:cubicBezTo>
                <a:cubicBezTo>
                  <a:pt x="11223237" y="1189322"/>
                  <a:pt x="11223237" y="1189322"/>
                  <a:pt x="11214978" y="1202306"/>
                </a:cubicBezTo>
                <a:cubicBezTo>
                  <a:pt x="11214978" y="1202306"/>
                  <a:pt x="11214978" y="1202306"/>
                  <a:pt x="11231495" y="1204902"/>
                </a:cubicBezTo>
                <a:cubicBezTo>
                  <a:pt x="11231495" y="1204902"/>
                  <a:pt x="11231495" y="1204902"/>
                  <a:pt x="11243883" y="1204902"/>
                </a:cubicBezTo>
                <a:cubicBezTo>
                  <a:pt x="11243883" y="1204902"/>
                  <a:pt x="11243883" y="1204902"/>
                  <a:pt x="11235624" y="1189322"/>
                </a:cubicBezTo>
                <a:cubicBezTo>
                  <a:pt x="11235624" y="1189322"/>
                  <a:pt x="11235624" y="1189322"/>
                  <a:pt x="11243883" y="1184128"/>
                </a:cubicBezTo>
                <a:cubicBezTo>
                  <a:pt x="11243883" y="1184128"/>
                  <a:pt x="11243883" y="1184128"/>
                  <a:pt x="11262464" y="1197112"/>
                </a:cubicBezTo>
                <a:cubicBezTo>
                  <a:pt x="11262464" y="1197112"/>
                  <a:pt x="11262464" y="1197112"/>
                  <a:pt x="11272788" y="1194515"/>
                </a:cubicBezTo>
                <a:cubicBezTo>
                  <a:pt x="11272788" y="1197112"/>
                  <a:pt x="11272788" y="1197112"/>
                  <a:pt x="11274852" y="1197112"/>
                </a:cubicBezTo>
                <a:cubicBezTo>
                  <a:pt x="11274852" y="1197112"/>
                  <a:pt x="11274852" y="1197112"/>
                  <a:pt x="11295498" y="1197112"/>
                </a:cubicBezTo>
                <a:cubicBezTo>
                  <a:pt x="11295498" y="1197112"/>
                  <a:pt x="11295498" y="1197112"/>
                  <a:pt x="11312015" y="1184128"/>
                </a:cubicBezTo>
                <a:cubicBezTo>
                  <a:pt x="11312015" y="1184128"/>
                  <a:pt x="11312015" y="1184128"/>
                  <a:pt x="11291369" y="1181531"/>
                </a:cubicBezTo>
                <a:cubicBezTo>
                  <a:pt x="11291369" y="1181531"/>
                  <a:pt x="11291369" y="1181531"/>
                  <a:pt x="11312015" y="1173741"/>
                </a:cubicBezTo>
                <a:cubicBezTo>
                  <a:pt x="11312015" y="1173741"/>
                  <a:pt x="11312015" y="1173741"/>
                  <a:pt x="11392535" y="1168548"/>
                </a:cubicBezTo>
                <a:cubicBezTo>
                  <a:pt x="11392535" y="1168548"/>
                  <a:pt x="11392535" y="1168548"/>
                  <a:pt x="11435892" y="1173741"/>
                </a:cubicBezTo>
                <a:cubicBezTo>
                  <a:pt x="11435892" y="1173741"/>
                  <a:pt x="11435892" y="1173741"/>
                  <a:pt x="11392535" y="1178935"/>
                </a:cubicBezTo>
                <a:cubicBezTo>
                  <a:pt x="11392535" y="1178935"/>
                  <a:pt x="11392535" y="1178935"/>
                  <a:pt x="11396664" y="1197112"/>
                </a:cubicBezTo>
                <a:cubicBezTo>
                  <a:pt x="11396664" y="1197112"/>
                  <a:pt x="11396664" y="1197112"/>
                  <a:pt x="11380147" y="1202306"/>
                </a:cubicBezTo>
                <a:cubicBezTo>
                  <a:pt x="11380147" y="1202306"/>
                  <a:pt x="11380147" y="1202306"/>
                  <a:pt x="11435892" y="1207499"/>
                </a:cubicBezTo>
                <a:cubicBezTo>
                  <a:pt x="11435892" y="1207499"/>
                  <a:pt x="11435892" y="1207499"/>
                  <a:pt x="11435892" y="1210096"/>
                </a:cubicBezTo>
                <a:cubicBezTo>
                  <a:pt x="11435892" y="1210096"/>
                  <a:pt x="11435892" y="1210096"/>
                  <a:pt x="11460667" y="1204902"/>
                </a:cubicBezTo>
                <a:cubicBezTo>
                  <a:pt x="11460667" y="1204902"/>
                  <a:pt x="11460667" y="1204902"/>
                  <a:pt x="11464797" y="1207499"/>
                </a:cubicBezTo>
                <a:cubicBezTo>
                  <a:pt x="11466861" y="1204902"/>
                  <a:pt x="11470990" y="1202306"/>
                  <a:pt x="11475120" y="1202306"/>
                </a:cubicBezTo>
                <a:cubicBezTo>
                  <a:pt x="11475120" y="1202306"/>
                  <a:pt x="11475120" y="1202306"/>
                  <a:pt x="11489572" y="1204902"/>
                </a:cubicBezTo>
                <a:cubicBezTo>
                  <a:pt x="11489572" y="1204902"/>
                  <a:pt x="11489572" y="1204902"/>
                  <a:pt x="11512283" y="1189322"/>
                </a:cubicBezTo>
                <a:cubicBezTo>
                  <a:pt x="11512283" y="1189322"/>
                  <a:pt x="11512283" y="1189322"/>
                  <a:pt x="11539123" y="1184128"/>
                </a:cubicBezTo>
                <a:cubicBezTo>
                  <a:pt x="11539123" y="1184128"/>
                  <a:pt x="11539123" y="1184128"/>
                  <a:pt x="11541187" y="1173741"/>
                </a:cubicBezTo>
                <a:cubicBezTo>
                  <a:pt x="11541187" y="1173741"/>
                  <a:pt x="11541187" y="1173741"/>
                  <a:pt x="11563898" y="1181531"/>
                </a:cubicBezTo>
                <a:cubicBezTo>
                  <a:pt x="11563898" y="1181531"/>
                  <a:pt x="11563898" y="1181531"/>
                  <a:pt x="11588673" y="1173741"/>
                </a:cubicBezTo>
                <a:cubicBezTo>
                  <a:pt x="11588673" y="1173741"/>
                  <a:pt x="11588673" y="1173741"/>
                  <a:pt x="11592803" y="1184128"/>
                </a:cubicBezTo>
                <a:cubicBezTo>
                  <a:pt x="11592803" y="1184128"/>
                  <a:pt x="11592803" y="1184128"/>
                  <a:pt x="11609319" y="1191919"/>
                </a:cubicBezTo>
                <a:cubicBezTo>
                  <a:pt x="11609319" y="1191919"/>
                  <a:pt x="11609319" y="1191919"/>
                  <a:pt x="11702227" y="1176338"/>
                </a:cubicBezTo>
                <a:cubicBezTo>
                  <a:pt x="11702227" y="1176338"/>
                  <a:pt x="11702227" y="1176338"/>
                  <a:pt x="11737326" y="1150370"/>
                </a:cubicBezTo>
                <a:cubicBezTo>
                  <a:pt x="11737326" y="1150370"/>
                  <a:pt x="11737326" y="1150370"/>
                  <a:pt x="11745584" y="1152967"/>
                </a:cubicBezTo>
                <a:cubicBezTo>
                  <a:pt x="11745584" y="1152967"/>
                  <a:pt x="11745584" y="1152967"/>
                  <a:pt x="11788941" y="1139983"/>
                </a:cubicBezTo>
                <a:cubicBezTo>
                  <a:pt x="11788941" y="1139983"/>
                  <a:pt x="11788941" y="1139983"/>
                  <a:pt x="11772424" y="1163354"/>
                </a:cubicBezTo>
                <a:cubicBezTo>
                  <a:pt x="11772424" y="1163354"/>
                  <a:pt x="11772424" y="1163354"/>
                  <a:pt x="11741455" y="1181531"/>
                </a:cubicBezTo>
                <a:cubicBezTo>
                  <a:pt x="11741455" y="1181531"/>
                  <a:pt x="11741455" y="1181531"/>
                  <a:pt x="11733196" y="1176338"/>
                </a:cubicBezTo>
                <a:cubicBezTo>
                  <a:pt x="11733196" y="1176338"/>
                  <a:pt x="11733196" y="1176338"/>
                  <a:pt x="11724938" y="1181531"/>
                </a:cubicBezTo>
                <a:cubicBezTo>
                  <a:pt x="11724938" y="1181531"/>
                  <a:pt x="11724938" y="1181531"/>
                  <a:pt x="11737326" y="1197112"/>
                </a:cubicBezTo>
                <a:cubicBezTo>
                  <a:pt x="11737326" y="1197112"/>
                  <a:pt x="11737326" y="1197112"/>
                  <a:pt x="11745584" y="1186725"/>
                </a:cubicBezTo>
                <a:cubicBezTo>
                  <a:pt x="11745584" y="1186725"/>
                  <a:pt x="11745584" y="1186725"/>
                  <a:pt x="11776553" y="1197112"/>
                </a:cubicBezTo>
                <a:cubicBezTo>
                  <a:pt x="11776553" y="1197112"/>
                  <a:pt x="11776553" y="1197112"/>
                  <a:pt x="11805458" y="1197112"/>
                </a:cubicBezTo>
                <a:cubicBezTo>
                  <a:pt x="11805458" y="1197112"/>
                  <a:pt x="11805458" y="1197112"/>
                  <a:pt x="11813716" y="1210096"/>
                </a:cubicBezTo>
                <a:cubicBezTo>
                  <a:pt x="11813716" y="1210096"/>
                  <a:pt x="11813716" y="1210096"/>
                  <a:pt x="11817845" y="1212693"/>
                </a:cubicBezTo>
                <a:cubicBezTo>
                  <a:pt x="11817845" y="1212693"/>
                  <a:pt x="11817845" y="1212693"/>
                  <a:pt x="11842621" y="1197112"/>
                </a:cubicBezTo>
                <a:cubicBezTo>
                  <a:pt x="11828168" y="1212693"/>
                  <a:pt x="11875655" y="1189322"/>
                  <a:pt x="11842621" y="1210096"/>
                </a:cubicBezTo>
                <a:cubicBezTo>
                  <a:pt x="11842621" y="1210096"/>
                  <a:pt x="11842621" y="1210096"/>
                  <a:pt x="11865332" y="1217886"/>
                </a:cubicBezTo>
                <a:cubicBezTo>
                  <a:pt x="11859138" y="1220483"/>
                  <a:pt x="11848815" y="1220483"/>
                  <a:pt x="11830233" y="1225677"/>
                </a:cubicBezTo>
                <a:cubicBezTo>
                  <a:pt x="11830233" y="1225677"/>
                  <a:pt x="11830233" y="1225677"/>
                  <a:pt x="11836427" y="1233467"/>
                </a:cubicBezTo>
                <a:cubicBezTo>
                  <a:pt x="11836427" y="1233467"/>
                  <a:pt x="11836427" y="1233467"/>
                  <a:pt x="11900430" y="1243854"/>
                </a:cubicBezTo>
                <a:cubicBezTo>
                  <a:pt x="11900430" y="1243854"/>
                  <a:pt x="11900430" y="1243854"/>
                  <a:pt x="11869461" y="1262031"/>
                </a:cubicBezTo>
                <a:cubicBezTo>
                  <a:pt x="11865332" y="1262031"/>
                  <a:pt x="11859138" y="1264628"/>
                  <a:pt x="11848815" y="1269822"/>
                </a:cubicBezTo>
                <a:cubicBezTo>
                  <a:pt x="11848815" y="1269822"/>
                  <a:pt x="11848815" y="1269822"/>
                  <a:pt x="11848815" y="1275015"/>
                </a:cubicBezTo>
                <a:cubicBezTo>
                  <a:pt x="11848815" y="1275015"/>
                  <a:pt x="11848815" y="1275015"/>
                  <a:pt x="11881848" y="1275015"/>
                </a:cubicBezTo>
                <a:cubicBezTo>
                  <a:pt x="11881848" y="1275015"/>
                  <a:pt x="11881848" y="1275015"/>
                  <a:pt x="11877719" y="1267225"/>
                </a:cubicBezTo>
                <a:cubicBezTo>
                  <a:pt x="11877719" y="1267225"/>
                  <a:pt x="11877719" y="1267225"/>
                  <a:pt x="11885978" y="1275015"/>
                </a:cubicBezTo>
                <a:cubicBezTo>
                  <a:pt x="11904559" y="1277612"/>
                  <a:pt x="11883913" y="1249047"/>
                  <a:pt x="11921076" y="1272419"/>
                </a:cubicBezTo>
                <a:cubicBezTo>
                  <a:pt x="11921076" y="1272419"/>
                  <a:pt x="11921076" y="1272419"/>
                  <a:pt x="11937593" y="1267225"/>
                </a:cubicBezTo>
                <a:cubicBezTo>
                  <a:pt x="11937593" y="1267225"/>
                  <a:pt x="11937593" y="1267225"/>
                  <a:pt x="11966498" y="1275015"/>
                </a:cubicBezTo>
                <a:cubicBezTo>
                  <a:pt x="11966498" y="1275015"/>
                  <a:pt x="11966498" y="1275015"/>
                  <a:pt x="11970627" y="1277612"/>
                </a:cubicBezTo>
                <a:cubicBezTo>
                  <a:pt x="11970627" y="1277612"/>
                  <a:pt x="11970627" y="1277612"/>
                  <a:pt x="11937593" y="1269822"/>
                </a:cubicBezTo>
                <a:cubicBezTo>
                  <a:pt x="11937593" y="1269822"/>
                  <a:pt x="11937593" y="1269822"/>
                  <a:pt x="11949981" y="1290596"/>
                </a:cubicBezTo>
                <a:cubicBezTo>
                  <a:pt x="11949981" y="1290596"/>
                  <a:pt x="11949981" y="1290596"/>
                  <a:pt x="11985079" y="1290596"/>
                </a:cubicBezTo>
                <a:cubicBezTo>
                  <a:pt x="11985079" y="1290596"/>
                  <a:pt x="11985079" y="1290596"/>
                  <a:pt x="11958239" y="1298386"/>
                </a:cubicBezTo>
                <a:cubicBezTo>
                  <a:pt x="11958239" y="1298386"/>
                  <a:pt x="11958239" y="1298386"/>
                  <a:pt x="11962368" y="1308773"/>
                </a:cubicBezTo>
                <a:cubicBezTo>
                  <a:pt x="11962368" y="1308773"/>
                  <a:pt x="11962368" y="1308773"/>
                  <a:pt x="11989208" y="1311370"/>
                </a:cubicBezTo>
                <a:cubicBezTo>
                  <a:pt x="11989208" y="1311370"/>
                  <a:pt x="11989208" y="1311370"/>
                  <a:pt x="11976821" y="1329547"/>
                </a:cubicBezTo>
                <a:cubicBezTo>
                  <a:pt x="11976821" y="1329547"/>
                  <a:pt x="11976821" y="1329547"/>
                  <a:pt x="12018113" y="1326951"/>
                </a:cubicBezTo>
                <a:cubicBezTo>
                  <a:pt x="12018113" y="1326951"/>
                  <a:pt x="12018113" y="1326951"/>
                  <a:pt x="12022242" y="1319160"/>
                </a:cubicBezTo>
                <a:cubicBezTo>
                  <a:pt x="12022242" y="1319160"/>
                  <a:pt x="12022242" y="1319160"/>
                  <a:pt x="12042888" y="1324354"/>
                </a:cubicBezTo>
                <a:cubicBezTo>
                  <a:pt x="12042888" y="1324354"/>
                  <a:pt x="12042888" y="1324354"/>
                  <a:pt x="12053211" y="1326951"/>
                </a:cubicBezTo>
                <a:cubicBezTo>
                  <a:pt x="12053211" y="1326951"/>
                  <a:pt x="12053211" y="1326951"/>
                  <a:pt x="12022242" y="1334741"/>
                </a:cubicBezTo>
                <a:cubicBezTo>
                  <a:pt x="12022242" y="1334741"/>
                  <a:pt x="12022242" y="1334741"/>
                  <a:pt x="12026371" y="1339935"/>
                </a:cubicBezTo>
                <a:cubicBezTo>
                  <a:pt x="12026371" y="1339935"/>
                  <a:pt x="12026371" y="1339935"/>
                  <a:pt x="12005725" y="1339935"/>
                </a:cubicBezTo>
                <a:cubicBezTo>
                  <a:pt x="12005725" y="1339935"/>
                  <a:pt x="12005725" y="1339935"/>
                  <a:pt x="11941722" y="1365902"/>
                </a:cubicBezTo>
                <a:cubicBezTo>
                  <a:pt x="11941722" y="1365902"/>
                  <a:pt x="11941722" y="1365902"/>
                  <a:pt x="11985079" y="1368499"/>
                </a:cubicBezTo>
                <a:cubicBezTo>
                  <a:pt x="11985079" y="1368499"/>
                  <a:pt x="11985079" y="1368499"/>
                  <a:pt x="12049082" y="1365902"/>
                </a:cubicBezTo>
                <a:cubicBezTo>
                  <a:pt x="12049082" y="1365902"/>
                  <a:pt x="12049082" y="1365902"/>
                  <a:pt x="12018113" y="1378886"/>
                </a:cubicBezTo>
                <a:cubicBezTo>
                  <a:pt x="12018113" y="1378886"/>
                  <a:pt x="12018113" y="1378886"/>
                  <a:pt x="11997467" y="1378886"/>
                </a:cubicBezTo>
                <a:cubicBezTo>
                  <a:pt x="11972691" y="1389273"/>
                  <a:pt x="12038759" y="1378886"/>
                  <a:pt x="11989208" y="1391870"/>
                </a:cubicBezTo>
                <a:cubicBezTo>
                  <a:pt x="11989208" y="1391870"/>
                  <a:pt x="11989208" y="1391870"/>
                  <a:pt x="12053211" y="1397063"/>
                </a:cubicBezTo>
                <a:cubicBezTo>
                  <a:pt x="12053211" y="1397063"/>
                  <a:pt x="12053211" y="1397063"/>
                  <a:pt x="12061470" y="1397063"/>
                </a:cubicBezTo>
                <a:cubicBezTo>
                  <a:pt x="12061470" y="1397063"/>
                  <a:pt x="12061470" y="1397063"/>
                  <a:pt x="12098633" y="1404854"/>
                </a:cubicBezTo>
                <a:cubicBezTo>
                  <a:pt x="12098633" y="1404854"/>
                  <a:pt x="12098633" y="1404854"/>
                  <a:pt x="12119279" y="1399660"/>
                </a:cubicBezTo>
                <a:cubicBezTo>
                  <a:pt x="12119279" y="1399660"/>
                  <a:pt x="12119279" y="1399660"/>
                  <a:pt x="12123408" y="1410047"/>
                </a:cubicBezTo>
                <a:cubicBezTo>
                  <a:pt x="12123408" y="1410047"/>
                  <a:pt x="12123408" y="1410047"/>
                  <a:pt x="12098633" y="1412644"/>
                </a:cubicBezTo>
                <a:cubicBezTo>
                  <a:pt x="12098633" y="1412644"/>
                  <a:pt x="12098633" y="1412644"/>
                  <a:pt x="12154377" y="1446402"/>
                </a:cubicBezTo>
                <a:cubicBezTo>
                  <a:pt x="12150248" y="1456789"/>
                  <a:pt x="12162636" y="1446402"/>
                  <a:pt x="12187411" y="1446402"/>
                </a:cubicBezTo>
                <a:cubicBezTo>
                  <a:pt x="12187411" y="1446402"/>
                  <a:pt x="12187411" y="1446402"/>
                  <a:pt x="12179153" y="1436015"/>
                </a:cubicBezTo>
                <a:cubicBezTo>
                  <a:pt x="12179153" y="1436015"/>
                  <a:pt x="12179153" y="1436015"/>
                  <a:pt x="12154377" y="1436015"/>
                </a:cubicBezTo>
                <a:cubicBezTo>
                  <a:pt x="12158507" y="1430821"/>
                  <a:pt x="12172959" y="1428225"/>
                  <a:pt x="12166765" y="1425628"/>
                </a:cubicBezTo>
                <a:cubicBezTo>
                  <a:pt x="12166765" y="1425628"/>
                  <a:pt x="12166765" y="1425628"/>
                  <a:pt x="12146119" y="1420435"/>
                </a:cubicBezTo>
                <a:cubicBezTo>
                  <a:pt x="12146119" y="1420435"/>
                  <a:pt x="12146119" y="1420435"/>
                  <a:pt x="12144054" y="1417838"/>
                </a:cubicBezTo>
                <a:cubicBezTo>
                  <a:pt x="12148184" y="1417838"/>
                  <a:pt x="12152313" y="1402257"/>
                  <a:pt x="12179153" y="1412644"/>
                </a:cubicBezTo>
                <a:cubicBezTo>
                  <a:pt x="12179153" y="1412644"/>
                  <a:pt x="12179153" y="1412644"/>
                  <a:pt x="12170894" y="1420435"/>
                </a:cubicBezTo>
                <a:cubicBezTo>
                  <a:pt x="12170894" y="1420435"/>
                  <a:pt x="12170894" y="1420435"/>
                  <a:pt x="12199799" y="1446402"/>
                </a:cubicBezTo>
                <a:cubicBezTo>
                  <a:pt x="12199799" y="1446402"/>
                  <a:pt x="12199799" y="1446402"/>
                  <a:pt x="12199799" y="1461983"/>
                </a:cubicBezTo>
                <a:cubicBezTo>
                  <a:pt x="12199799" y="1461983"/>
                  <a:pt x="12199799" y="1461983"/>
                  <a:pt x="12234897" y="1474967"/>
                </a:cubicBezTo>
                <a:cubicBezTo>
                  <a:pt x="12234897" y="1474967"/>
                  <a:pt x="12234897" y="1474967"/>
                  <a:pt x="12255543" y="1474967"/>
                </a:cubicBezTo>
                <a:cubicBezTo>
                  <a:pt x="12255543" y="1474967"/>
                  <a:pt x="12255543" y="1474967"/>
                  <a:pt x="12243156" y="1495741"/>
                </a:cubicBezTo>
                <a:cubicBezTo>
                  <a:pt x="12243156" y="1495741"/>
                  <a:pt x="12243156" y="1495741"/>
                  <a:pt x="12218380" y="1485354"/>
                </a:cubicBezTo>
                <a:cubicBezTo>
                  <a:pt x="12210122" y="1487951"/>
                  <a:pt x="12208057" y="1485354"/>
                  <a:pt x="12208057" y="1485354"/>
                </a:cubicBezTo>
                <a:cubicBezTo>
                  <a:pt x="12205993" y="1485354"/>
                  <a:pt x="12203928" y="1490547"/>
                  <a:pt x="12197734" y="1495741"/>
                </a:cubicBezTo>
                <a:cubicBezTo>
                  <a:pt x="12197734" y="1495741"/>
                  <a:pt x="12197734" y="1495741"/>
                  <a:pt x="12210122" y="1500934"/>
                </a:cubicBezTo>
                <a:cubicBezTo>
                  <a:pt x="12210122" y="1500934"/>
                  <a:pt x="12210122" y="1500934"/>
                  <a:pt x="12203928" y="1503531"/>
                </a:cubicBezTo>
                <a:cubicBezTo>
                  <a:pt x="12201863" y="1498338"/>
                  <a:pt x="12164700" y="1526902"/>
                  <a:pt x="12239027" y="1503531"/>
                </a:cubicBezTo>
                <a:cubicBezTo>
                  <a:pt x="12239027" y="1503531"/>
                  <a:pt x="12239027" y="1503531"/>
                  <a:pt x="12261737" y="1506128"/>
                </a:cubicBezTo>
                <a:cubicBezTo>
                  <a:pt x="12261737" y="1506128"/>
                  <a:pt x="12261737" y="1506128"/>
                  <a:pt x="12288577" y="1498338"/>
                </a:cubicBezTo>
                <a:cubicBezTo>
                  <a:pt x="12288577" y="1498338"/>
                  <a:pt x="12288577" y="1498338"/>
                  <a:pt x="12307159" y="1513918"/>
                </a:cubicBezTo>
                <a:cubicBezTo>
                  <a:pt x="12307159" y="1513918"/>
                  <a:pt x="12307159" y="1513918"/>
                  <a:pt x="12298900" y="1524305"/>
                </a:cubicBezTo>
                <a:cubicBezTo>
                  <a:pt x="12298900" y="1524305"/>
                  <a:pt x="12298900" y="1524305"/>
                  <a:pt x="12307159" y="1529499"/>
                </a:cubicBezTo>
                <a:cubicBezTo>
                  <a:pt x="12307159" y="1529499"/>
                  <a:pt x="12307159" y="1529499"/>
                  <a:pt x="12298900" y="1539886"/>
                </a:cubicBezTo>
                <a:cubicBezTo>
                  <a:pt x="12298900" y="1539886"/>
                  <a:pt x="12298900" y="1539886"/>
                  <a:pt x="12230768" y="1539886"/>
                </a:cubicBezTo>
                <a:cubicBezTo>
                  <a:pt x="12230768" y="1542483"/>
                  <a:pt x="12222510" y="1542483"/>
                  <a:pt x="12218380" y="1545079"/>
                </a:cubicBezTo>
                <a:cubicBezTo>
                  <a:pt x="12218380" y="1545079"/>
                  <a:pt x="12218380" y="1545079"/>
                  <a:pt x="12214251" y="1534692"/>
                </a:cubicBezTo>
                <a:cubicBezTo>
                  <a:pt x="12226639" y="1534692"/>
                  <a:pt x="12245220" y="1529499"/>
                  <a:pt x="12230768" y="1519112"/>
                </a:cubicBezTo>
                <a:cubicBezTo>
                  <a:pt x="12230768" y="1519112"/>
                  <a:pt x="12230768" y="1519112"/>
                  <a:pt x="12170894" y="1513918"/>
                </a:cubicBezTo>
                <a:cubicBezTo>
                  <a:pt x="12170894" y="1513918"/>
                  <a:pt x="12170894" y="1513918"/>
                  <a:pt x="12146119" y="1519112"/>
                </a:cubicBezTo>
                <a:cubicBezTo>
                  <a:pt x="12146119" y="1519112"/>
                  <a:pt x="12146119" y="1519112"/>
                  <a:pt x="12135796" y="1519112"/>
                </a:cubicBezTo>
                <a:cubicBezTo>
                  <a:pt x="12117214" y="1521709"/>
                  <a:pt x="12090374" y="1524305"/>
                  <a:pt x="12053211" y="1532096"/>
                </a:cubicBezTo>
                <a:cubicBezTo>
                  <a:pt x="12053211" y="1532096"/>
                  <a:pt x="12053211" y="1532096"/>
                  <a:pt x="12053211" y="1539886"/>
                </a:cubicBezTo>
                <a:cubicBezTo>
                  <a:pt x="12053211" y="1539886"/>
                  <a:pt x="12053211" y="1539886"/>
                  <a:pt x="12102762" y="1547676"/>
                </a:cubicBezTo>
                <a:cubicBezTo>
                  <a:pt x="12102762" y="1547676"/>
                  <a:pt x="12102762" y="1547676"/>
                  <a:pt x="12106891" y="1547676"/>
                </a:cubicBezTo>
                <a:cubicBezTo>
                  <a:pt x="12106891" y="1547676"/>
                  <a:pt x="12106891" y="1547676"/>
                  <a:pt x="12102762" y="1537289"/>
                </a:cubicBezTo>
                <a:cubicBezTo>
                  <a:pt x="12102762" y="1537289"/>
                  <a:pt x="12102762" y="1537289"/>
                  <a:pt x="12166765" y="1552870"/>
                </a:cubicBezTo>
                <a:cubicBezTo>
                  <a:pt x="12166765" y="1552870"/>
                  <a:pt x="12166765" y="1552870"/>
                  <a:pt x="12197734" y="1542483"/>
                </a:cubicBezTo>
                <a:cubicBezTo>
                  <a:pt x="12197734" y="1542483"/>
                  <a:pt x="12197734" y="1542483"/>
                  <a:pt x="12187411" y="1555467"/>
                </a:cubicBezTo>
                <a:cubicBezTo>
                  <a:pt x="12187411" y="1555467"/>
                  <a:pt x="12187411" y="1555467"/>
                  <a:pt x="12199799" y="1555467"/>
                </a:cubicBezTo>
                <a:cubicBezTo>
                  <a:pt x="12199799" y="1555467"/>
                  <a:pt x="12199799" y="1555467"/>
                  <a:pt x="12203928" y="1565854"/>
                </a:cubicBezTo>
                <a:cubicBezTo>
                  <a:pt x="12203928" y="1565854"/>
                  <a:pt x="12203928" y="1565854"/>
                  <a:pt x="12230768" y="1578837"/>
                </a:cubicBezTo>
                <a:cubicBezTo>
                  <a:pt x="12230768" y="1578837"/>
                  <a:pt x="12230768" y="1578837"/>
                  <a:pt x="12226639" y="1578837"/>
                </a:cubicBezTo>
                <a:cubicBezTo>
                  <a:pt x="12226639" y="1578837"/>
                  <a:pt x="12226639" y="1578837"/>
                  <a:pt x="12243156" y="1586628"/>
                </a:cubicBezTo>
                <a:cubicBezTo>
                  <a:pt x="12243156" y="1586628"/>
                  <a:pt x="12243156" y="1586628"/>
                  <a:pt x="12247285" y="1571047"/>
                </a:cubicBezTo>
                <a:cubicBezTo>
                  <a:pt x="12247285" y="1571047"/>
                  <a:pt x="12247285" y="1571047"/>
                  <a:pt x="12263802" y="1571047"/>
                </a:cubicBezTo>
                <a:cubicBezTo>
                  <a:pt x="12263802" y="1571047"/>
                  <a:pt x="12263802" y="1571047"/>
                  <a:pt x="12267931" y="1591821"/>
                </a:cubicBezTo>
                <a:cubicBezTo>
                  <a:pt x="12267931" y="1591821"/>
                  <a:pt x="12267931" y="1591821"/>
                  <a:pt x="12247285" y="1594418"/>
                </a:cubicBezTo>
                <a:cubicBezTo>
                  <a:pt x="12247285" y="1594418"/>
                  <a:pt x="12247285" y="1594418"/>
                  <a:pt x="12239027" y="1594418"/>
                </a:cubicBezTo>
                <a:cubicBezTo>
                  <a:pt x="12239027" y="1594418"/>
                  <a:pt x="12239027" y="1594418"/>
                  <a:pt x="12234897" y="1609999"/>
                </a:cubicBezTo>
                <a:cubicBezTo>
                  <a:pt x="12234897" y="1609999"/>
                  <a:pt x="12234897" y="1609999"/>
                  <a:pt x="12255543" y="1607402"/>
                </a:cubicBezTo>
                <a:cubicBezTo>
                  <a:pt x="12255543" y="1607402"/>
                  <a:pt x="12255543" y="1607402"/>
                  <a:pt x="12276190" y="1612596"/>
                </a:cubicBezTo>
                <a:cubicBezTo>
                  <a:pt x="12276190" y="1612596"/>
                  <a:pt x="12276190" y="1612596"/>
                  <a:pt x="12255543" y="1617789"/>
                </a:cubicBezTo>
                <a:cubicBezTo>
                  <a:pt x="12255543" y="1617789"/>
                  <a:pt x="12255543" y="1617789"/>
                  <a:pt x="12234897" y="1612596"/>
                </a:cubicBezTo>
                <a:cubicBezTo>
                  <a:pt x="12234897" y="1612596"/>
                  <a:pt x="12234897" y="1612596"/>
                  <a:pt x="12214251" y="1617789"/>
                </a:cubicBezTo>
                <a:cubicBezTo>
                  <a:pt x="12214251" y="1617789"/>
                  <a:pt x="12214251" y="1617789"/>
                  <a:pt x="12203928" y="1622983"/>
                </a:cubicBezTo>
                <a:cubicBezTo>
                  <a:pt x="12222510" y="1625580"/>
                  <a:pt x="12187411" y="1625580"/>
                  <a:pt x="12214251" y="1630773"/>
                </a:cubicBezTo>
                <a:cubicBezTo>
                  <a:pt x="12214251" y="1630773"/>
                  <a:pt x="12214251" y="1630773"/>
                  <a:pt x="12234897" y="1628176"/>
                </a:cubicBezTo>
                <a:cubicBezTo>
                  <a:pt x="12234897" y="1628176"/>
                  <a:pt x="12234897" y="1628176"/>
                  <a:pt x="12243156" y="1630773"/>
                </a:cubicBezTo>
                <a:cubicBezTo>
                  <a:pt x="12292706" y="1630773"/>
                  <a:pt x="12239027" y="1597015"/>
                  <a:pt x="12311288" y="1630773"/>
                </a:cubicBezTo>
                <a:cubicBezTo>
                  <a:pt x="12311288" y="1630773"/>
                  <a:pt x="12311288" y="1630773"/>
                  <a:pt x="12346386" y="1625580"/>
                </a:cubicBezTo>
                <a:cubicBezTo>
                  <a:pt x="12346386" y="1625580"/>
                  <a:pt x="12346386" y="1625580"/>
                  <a:pt x="12358774" y="1609999"/>
                </a:cubicBezTo>
                <a:cubicBezTo>
                  <a:pt x="12358774" y="1609999"/>
                  <a:pt x="12358774" y="1609999"/>
                  <a:pt x="12367033" y="1617789"/>
                </a:cubicBezTo>
                <a:cubicBezTo>
                  <a:pt x="12367033" y="1617789"/>
                  <a:pt x="12367033" y="1617789"/>
                  <a:pt x="12379420" y="1612596"/>
                </a:cubicBezTo>
                <a:cubicBezTo>
                  <a:pt x="12379420" y="1612596"/>
                  <a:pt x="12379420" y="1612596"/>
                  <a:pt x="12387679" y="1617789"/>
                </a:cubicBezTo>
                <a:cubicBezTo>
                  <a:pt x="12387679" y="1617789"/>
                  <a:pt x="12387679" y="1617789"/>
                  <a:pt x="12367033" y="1633370"/>
                </a:cubicBezTo>
                <a:cubicBezTo>
                  <a:pt x="12367033" y="1633370"/>
                  <a:pt x="12367033" y="1633370"/>
                  <a:pt x="12325740" y="1641160"/>
                </a:cubicBezTo>
                <a:cubicBezTo>
                  <a:pt x="12325740" y="1641160"/>
                  <a:pt x="12325740" y="1641160"/>
                  <a:pt x="12358774" y="1646354"/>
                </a:cubicBezTo>
                <a:cubicBezTo>
                  <a:pt x="12358774" y="1646354"/>
                  <a:pt x="12358774" y="1646354"/>
                  <a:pt x="12288577" y="1698289"/>
                </a:cubicBezTo>
                <a:cubicBezTo>
                  <a:pt x="12288577" y="1698289"/>
                  <a:pt x="12288577" y="1698289"/>
                  <a:pt x="12274125" y="1719063"/>
                </a:cubicBezTo>
                <a:cubicBezTo>
                  <a:pt x="12274125" y="1719063"/>
                  <a:pt x="12274125" y="1719063"/>
                  <a:pt x="12261737" y="1716467"/>
                </a:cubicBezTo>
                <a:cubicBezTo>
                  <a:pt x="12261737" y="1716467"/>
                  <a:pt x="12261737" y="1716467"/>
                  <a:pt x="12234897" y="1724257"/>
                </a:cubicBezTo>
                <a:cubicBezTo>
                  <a:pt x="12234897" y="1724257"/>
                  <a:pt x="12234897" y="1724257"/>
                  <a:pt x="12228703" y="1732047"/>
                </a:cubicBezTo>
                <a:cubicBezTo>
                  <a:pt x="12226639" y="1732047"/>
                  <a:pt x="12222510" y="1732047"/>
                  <a:pt x="12214251" y="1732047"/>
                </a:cubicBezTo>
                <a:cubicBezTo>
                  <a:pt x="12214251" y="1732047"/>
                  <a:pt x="12214251" y="1732047"/>
                  <a:pt x="12203928" y="1742434"/>
                </a:cubicBezTo>
                <a:cubicBezTo>
                  <a:pt x="12203928" y="1742434"/>
                  <a:pt x="12203928" y="1742434"/>
                  <a:pt x="12179153" y="1737241"/>
                </a:cubicBezTo>
                <a:cubicBezTo>
                  <a:pt x="12179153" y="1737241"/>
                  <a:pt x="12179153" y="1737241"/>
                  <a:pt x="12177088" y="1763208"/>
                </a:cubicBezTo>
                <a:cubicBezTo>
                  <a:pt x="12177088" y="1763208"/>
                  <a:pt x="12177088" y="1763208"/>
                  <a:pt x="12133731" y="1763208"/>
                </a:cubicBezTo>
                <a:cubicBezTo>
                  <a:pt x="12133731" y="1763208"/>
                  <a:pt x="12133731" y="1763208"/>
                  <a:pt x="12150248" y="1778789"/>
                </a:cubicBezTo>
                <a:cubicBezTo>
                  <a:pt x="12150248" y="1778789"/>
                  <a:pt x="12150248" y="1778789"/>
                  <a:pt x="12102762" y="1796966"/>
                </a:cubicBezTo>
                <a:cubicBezTo>
                  <a:pt x="12102762" y="1796966"/>
                  <a:pt x="12102762" y="1796966"/>
                  <a:pt x="12113085" y="1804757"/>
                </a:cubicBezTo>
                <a:cubicBezTo>
                  <a:pt x="12113085" y="1804757"/>
                  <a:pt x="12113085" y="1804757"/>
                  <a:pt x="12123408" y="1799563"/>
                </a:cubicBezTo>
                <a:cubicBezTo>
                  <a:pt x="12123408" y="1799563"/>
                  <a:pt x="12123408" y="1799563"/>
                  <a:pt x="12131667" y="1799563"/>
                </a:cubicBezTo>
                <a:cubicBezTo>
                  <a:pt x="12131667" y="1799563"/>
                  <a:pt x="12131667" y="1802160"/>
                  <a:pt x="12133731" y="1804757"/>
                </a:cubicBezTo>
                <a:cubicBezTo>
                  <a:pt x="12133731" y="1804757"/>
                  <a:pt x="12133731" y="1804757"/>
                  <a:pt x="12177088" y="1796966"/>
                </a:cubicBezTo>
                <a:cubicBezTo>
                  <a:pt x="12177088" y="1796966"/>
                  <a:pt x="12177088" y="1796966"/>
                  <a:pt x="12191540" y="1794370"/>
                </a:cubicBezTo>
                <a:cubicBezTo>
                  <a:pt x="12191540" y="1794370"/>
                  <a:pt x="12191540" y="1794370"/>
                  <a:pt x="12214251" y="1807354"/>
                </a:cubicBezTo>
                <a:cubicBezTo>
                  <a:pt x="12214251" y="1807354"/>
                  <a:pt x="12214251" y="1807354"/>
                  <a:pt x="12251414" y="1799563"/>
                </a:cubicBezTo>
                <a:cubicBezTo>
                  <a:pt x="12292706" y="1791773"/>
                  <a:pt x="12181217" y="1783983"/>
                  <a:pt x="12288577" y="1789176"/>
                </a:cubicBezTo>
                <a:cubicBezTo>
                  <a:pt x="12288577" y="1789176"/>
                  <a:pt x="12288577" y="1789176"/>
                  <a:pt x="12294771" y="1794370"/>
                </a:cubicBezTo>
                <a:cubicBezTo>
                  <a:pt x="12294771" y="1794370"/>
                  <a:pt x="12294771" y="1794370"/>
                  <a:pt x="12319546" y="1786579"/>
                </a:cubicBezTo>
                <a:cubicBezTo>
                  <a:pt x="12319546" y="1786579"/>
                  <a:pt x="12319546" y="1786579"/>
                  <a:pt x="12327805" y="1796966"/>
                </a:cubicBezTo>
                <a:cubicBezTo>
                  <a:pt x="12327805" y="1796966"/>
                  <a:pt x="12327805" y="1796966"/>
                  <a:pt x="12319546" y="1802160"/>
                </a:cubicBezTo>
                <a:cubicBezTo>
                  <a:pt x="12319546" y="1802160"/>
                  <a:pt x="12319546" y="1802160"/>
                  <a:pt x="12340193" y="1802160"/>
                </a:cubicBezTo>
                <a:cubicBezTo>
                  <a:pt x="12340193" y="1802160"/>
                  <a:pt x="12340193" y="1802160"/>
                  <a:pt x="12346386" y="1794370"/>
                </a:cubicBezTo>
                <a:cubicBezTo>
                  <a:pt x="12346386" y="1794370"/>
                  <a:pt x="12346386" y="1794370"/>
                  <a:pt x="12367033" y="1778789"/>
                </a:cubicBezTo>
                <a:cubicBezTo>
                  <a:pt x="12367033" y="1778789"/>
                  <a:pt x="12367033" y="1778789"/>
                  <a:pt x="12367033" y="1786579"/>
                </a:cubicBezTo>
                <a:cubicBezTo>
                  <a:pt x="12367033" y="1786579"/>
                  <a:pt x="12367033" y="1786579"/>
                  <a:pt x="12412454" y="1789176"/>
                </a:cubicBezTo>
                <a:cubicBezTo>
                  <a:pt x="12468199" y="1804757"/>
                  <a:pt x="12387679" y="1752821"/>
                  <a:pt x="12480586" y="1786579"/>
                </a:cubicBezTo>
                <a:cubicBezTo>
                  <a:pt x="12488845" y="1783983"/>
                  <a:pt x="12495039" y="1786579"/>
                  <a:pt x="12501232" y="1783983"/>
                </a:cubicBezTo>
                <a:cubicBezTo>
                  <a:pt x="12501232" y="1783983"/>
                  <a:pt x="12501232" y="1783983"/>
                  <a:pt x="12495039" y="1799563"/>
                </a:cubicBezTo>
                <a:cubicBezTo>
                  <a:pt x="12495039" y="1799563"/>
                  <a:pt x="12495039" y="1799563"/>
                  <a:pt x="12486780" y="1799563"/>
                </a:cubicBezTo>
                <a:cubicBezTo>
                  <a:pt x="12486780" y="1799563"/>
                  <a:pt x="12486780" y="1799563"/>
                  <a:pt x="12488845" y="1815144"/>
                </a:cubicBezTo>
                <a:cubicBezTo>
                  <a:pt x="12490909" y="1828128"/>
                  <a:pt x="12534266" y="1812547"/>
                  <a:pt x="12511555" y="1830725"/>
                </a:cubicBezTo>
                <a:cubicBezTo>
                  <a:pt x="12511555" y="1830725"/>
                  <a:pt x="12511555" y="1830725"/>
                  <a:pt x="12488845" y="1822934"/>
                </a:cubicBezTo>
                <a:cubicBezTo>
                  <a:pt x="12488845" y="1822934"/>
                  <a:pt x="12488845" y="1822934"/>
                  <a:pt x="12480586" y="1828128"/>
                </a:cubicBezTo>
                <a:cubicBezTo>
                  <a:pt x="12480586" y="1828128"/>
                  <a:pt x="12480586" y="1828128"/>
                  <a:pt x="12499168" y="1843708"/>
                </a:cubicBezTo>
                <a:cubicBezTo>
                  <a:pt x="12499168" y="1843708"/>
                  <a:pt x="12499168" y="1843708"/>
                  <a:pt x="12536331" y="1846305"/>
                </a:cubicBezTo>
                <a:cubicBezTo>
                  <a:pt x="12536331" y="1846305"/>
                  <a:pt x="12536331" y="1846305"/>
                  <a:pt x="12523943" y="1854095"/>
                </a:cubicBezTo>
                <a:cubicBezTo>
                  <a:pt x="12523943" y="1854095"/>
                  <a:pt x="12523943" y="1854095"/>
                  <a:pt x="12559042" y="1867079"/>
                </a:cubicBezTo>
                <a:cubicBezTo>
                  <a:pt x="12561106" y="1872273"/>
                  <a:pt x="12544589" y="1869676"/>
                  <a:pt x="12550783" y="1869676"/>
                </a:cubicBezTo>
                <a:cubicBezTo>
                  <a:pt x="12548718" y="1869676"/>
                  <a:pt x="12544589" y="1869676"/>
                  <a:pt x="12540460" y="1869676"/>
                </a:cubicBezTo>
                <a:cubicBezTo>
                  <a:pt x="12540460" y="1869676"/>
                  <a:pt x="12540460" y="1869676"/>
                  <a:pt x="12515685" y="1885257"/>
                </a:cubicBezTo>
                <a:cubicBezTo>
                  <a:pt x="12509491" y="1885257"/>
                  <a:pt x="12501232" y="1882660"/>
                  <a:pt x="12486780" y="1882660"/>
                </a:cubicBezTo>
                <a:cubicBezTo>
                  <a:pt x="12486780" y="1882660"/>
                  <a:pt x="12486780" y="1882660"/>
                  <a:pt x="12476457" y="1885257"/>
                </a:cubicBezTo>
                <a:cubicBezTo>
                  <a:pt x="12476457" y="1885257"/>
                  <a:pt x="12476457" y="1885257"/>
                  <a:pt x="12484715" y="1893047"/>
                </a:cubicBezTo>
                <a:cubicBezTo>
                  <a:pt x="12482651" y="1895644"/>
                  <a:pt x="12478522" y="1898241"/>
                  <a:pt x="12474392" y="1900837"/>
                </a:cubicBezTo>
                <a:cubicBezTo>
                  <a:pt x="12410389" y="1900837"/>
                  <a:pt x="12526008" y="1874870"/>
                  <a:pt x="12433100" y="1895644"/>
                </a:cubicBezTo>
                <a:cubicBezTo>
                  <a:pt x="12428971" y="1898241"/>
                  <a:pt x="12418648" y="1903434"/>
                  <a:pt x="12402131" y="1911224"/>
                </a:cubicBezTo>
                <a:cubicBezTo>
                  <a:pt x="12402131" y="1911224"/>
                  <a:pt x="12402131" y="1911224"/>
                  <a:pt x="12402131" y="1916418"/>
                </a:cubicBezTo>
                <a:cubicBezTo>
                  <a:pt x="12402131" y="1916418"/>
                  <a:pt x="12402131" y="1916418"/>
                  <a:pt x="12426906" y="1911224"/>
                </a:cubicBezTo>
                <a:cubicBezTo>
                  <a:pt x="12426906" y="1911224"/>
                  <a:pt x="12426906" y="1911224"/>
                  <a:pt x="12410389" y="1926805"/>
                </a:cubicBezTo>
                <a:cubicBezTo>
                  <a:pt x="12410389" y="1926805"/>
                  <a:pt x="12410389" y="1926805"/>
                  <a:pt x="12412454" y="1929402"/>
                </a:cubicBezTo>
                <a:cubicBezTo>
                  <a:pt x="12412454" y="1929402"/>
                  <a:pt x="12412454" y="1929402"/>
                  <a:pt x="12358774" y="1942386"/>
                </a:cubicBezTo>
                <a:cubicBezTo>
                  <a:pt x="12358774" y="1942386"/>
                  <a:pt x="12358774" y="1942386"/>
                  <a:pt x="12340193" y="1957966"/>
                </a:cubicBezTo>
                <a:cubicBezTo>
                  <a:pt x="12340193" y="1957966"/>
                  <a:pt x="12340193" y="1957966"/>
                  <a:pt x="12319546" y="1960563"/>
                </a:cubicBezTo>
                <a:cubicBezTo>
                  <a:pt x="12319546" y="1960563"/>
                  <a:pt x="12319546" y="1960563"/>
                  <a:pt x="12307159" y="1947579"/>
                </a:cubicBezTo>
                <a:cubicBezTo>
                  <a:pt x="12307159" y="1947579"/>
                  <a:pt x="12307159" y="1947579"/>
                  <a:pt x="12298900" y="1944982"/>
                </a:cubicBezTo>
                <a:cubicBezTo>
                  <a:pt x="12298900" y="1944982"/>
                  <a:pt x="12298900" y="1944982"/>
                  <a:pt x="12272060" y="1955370"/>
                </a:cubicBezTo>
                <a:cubicBezTo>
                  <a:pt x="12274125" y="1955370"/>
                  <a:pt x="12276190" y="1955370"/>
                  <a:pt x="12274125" y="1963160"/>
                </a:cubicBezTo>
                <a:cubicBezTo>
                  <a:pt x="12274125" y="1963160"/>
                  <a:pt x="12274125" y="1963160"/>
                  <a:pt x="12282383" y="1960563"/>
                </a:cubicBezTo>
                <a:cubicBezTo>
                  <a:pt x="12282383" y="1960563"/>
                  <a:pt x="12282383" y="1960563"/>
                  <a:pt x="12327805" y="1965757"/>
                </a:cubicBezTo>
                <a:cubicBezTo>
                  <a:pt x="12327805" y="1965757"/>
                  <a:pt x="12327805" y="1965757"/>
                  <a:pt x="12319546" y="1973547"/>
                </a:cubicBezTo>
                <a:cubicBezTo>
                  <a:pt x="12325740" y="1973547"/>
                  <a:pt x="12336063" y="1965757"/>
                  <a:pt x="12331934" y="1981337"/>
                </a:cubicBezTo>
                <a:cubicBezTo>
                  <a:pt x="12331934" y="1981337"/>
                  <a:pt x="12331934" y="1981337"/>
                  <a:pt x="12303030" y="1996918"/>
                </a:cubicBezTo>
                <a:cubicBezTo>
                  <a:pt x="12303030" y="1996918"/>
                  <a:pt x="12303030" y="1996918"/>
                  <a:pt x="12298900" y="1996918"/>
                </a:cubicBezTo>
                <a:cubicBezTo>
                  <a:pt x="12298900" y="1996918"/>
                  <a:pt x="12298900" y="1996918"/>
                  <a:pt x="12303030" y="1989128"/>
                </a:cubicBezTo>
                <a:cubicBezTo>
                  <a:pt x="12303030" y="1989128"/>
                  <a:pt x="12303030" y="1989128"/>
                  <a:pt x="12265866" y="1991724"/>
                </a:cubicBezTo>
                <a:cubicBezTo>
                  <a:pt x="12272060" y="1989128"/>
                  <a:pt x="12286513" y="1973547"/>
                  <a:pt x="12251414" y="2002111"/>
                </a:cubicBezTo>
                <a:cubicBezTo>
                  <a:pt x="12251414" y="2002111"/>
                  <a:pt x="12251414" y="2002111"/>
                  <a:pt x="12243156" y="2002111"/>
                </a:cubicBezTo>
                <a:cubicBezTo>
                  <a:pt x="12243156" y="2002111"/>
                  <a:pt x="12243156" y="2002111"/>
                  <a:pt x="12243156" y="2009902"/>
                </a:cubicBezTo>
                <a:cubicBezTo>
                  <a:pt x="12245220" y="2009902"/>
                  <a:pt x="12249350" y="2012499"/>
                  <a:pt x="12255543" y="2017692"/>
                </a:cubicBezTo>
                <a:cubicBezTo>
                  <a:pt x="12255543" y="2017692"/>
                  <a:pt x="12255543" y="2017692"/>
                  <a:pt x="12251414" y="2022886"/>
                </a:cubicBezTo>
                <a:cubicBezTo>
                  <a:pt x="12251414" y="2022886"/>
                  <a:pt x="12251414" y="2022886"/>
                  <a:pt x="12197734" y="2022886"/>
                </a:cubicBezTo>
                <a:cubicBezTo>
                  <a:pt x="12191540" y="2025482"/>
                  <a:pt x="12164700" y="2022886"/>
                  <a:pt x="12179153" y="2017692"/>
                </a:cubicBezTo>
                <a:cubicBezTo>
                  <a:pt x="12179153" y="2017692"/>
                  <a:pt x="12179153" y="2017692"/>
                  <a:pt x="12214251" y="2009902"/>
                </a:cubicBezTo>
                <a:cubicBezTo>
                  <a:pt x="12214251" y="2009902"/>
                  <a:pt x="12214251" y="2009902"/>
                  <a:pt x="12214251" y="2004708"/>
                </a:cubicBezTo>
                <a:cubicBezTo>
                  <a:pt x="12214251" y="2004708"/>
                  <a:pt x="12214251" y="2004708"/>
                  <a:pt x="12123408" y="2007305"/>
                </a:cubicBezTo>
                <a:cubicBezTo>
                  <a:pt x="12123408" y="2007305"/>
                  <a:pt x="12123408" y="2007305"/>
                  <a:pt x="12094504" y="2022886"/>
                </a:cubicBezTo>
                <a:cubicBezTo>
                  <a:pt x="12102762" y="2022886"/>
                  <a:pt x="12030501" y="2025482"/>
                  <a:pt x="12119279" y="2028079"/>
                </a:cubicBezTo>
                <a:cubicBezTo>
                  <a:pt x="12113085" y="2028079"/>
                  <a:pt x="12119279" y="2030676"/>
                  <a:pt x="12113085" y="2033273"/>
                </a:cubicBezTo>
                <a:cubicBezTo>
                  <a:pt x="12113085" y="2033273"/>
                  <a:pt x="12113085" y="2033273"/>
                  <a:pt x="12075922" y="2028079"/>
                </a:cubicBezTo>
                <a:cubicBezTo>
                  <a:pt x="12075922" y="2028079"/>
                  <a:pt x="12075922" y="2028079"/>
                  <a:pt x="12061470" y="2046257"/>
                </a:cubicBezTo>
                <a:cubicBezTo>
                  <a:pt x="12061470" y="2046257"/>
                  <a:pt x="12061470" y="2046257"/>
                  <a:pt x="12038759" y="2046257"/>
                </a:cubicBezTo>
                <a:cubicBezTo>
                  <a:pt x="12038759" y="2046257"/>
                  <a:pt x="12038759" y="2046257"/>
                  <a:pt x="11925205" y="2087805"/>
                </a:cubicBezTo>
                <a:cubicBezTo>
                  <a:pt x="11925205" y="2087805"/>
                  <a:pt x="11925205" y="2087805"/>
                  <a:pt x="11865332" y="2111176"/>
                </a:cubicBezTo>
                <a:cubicBezTo>
                  <a:pt x="11857073" y="2113773"/>
                  <a:pt x="11927270" y="2085208"/>
                  <a:pt x="11836427" y="2116369"/>
                </a:cubicBezTo>
                <a:cubicBezTo>
                  <a:pt x="11836427" y="2116369"/>
                  <a:pt x="11836427" y="2116369"/>
                  <a:pt x="11877719" y="2126756"/>
                </a:cubicBezTo>
                <a:cubicBezTo>
                  <a:pt x="11875655" y="2126756"/>
                  <a:pt x="11852944" y="2137144"/>
                  <a:pt x="11892171" y="2121563"/>
                </a:cubicBezTo>
                <a:cubicBezTo>
                  <a:pt x="11892171" y="2121563"/>
                  <a:pt x="11892171" y="2121563"/>
                  <a:pt x="11881848" y="2113773"/>
                </a:cubicBezTo>
                <a:cubicBezTo>
                  <a:pt x="11881848" y="2113773"/>
                  <a:pt x="11881848" y="2113773"/>
                  <a:pt x="11900430" y="2111176"/>
                </a:cubicBezTo>
                <a:cubicBezTo>
                  <a:pt x="11900430" y="2111176"/>
                  <a:pt x="11900430" y="2111176"/>
                  <a:pt x="11906624" y="2113773"/>
                </a:cubicBezTo>
                <a:cubicBezTo>
                  <a:pt x="11906624" y="2113773"/>
                  <a:pt x="11906624" y="2113773"/>
                  <a:pt x="11927270" y="2105982"/>
                </a:cubicBezTo>
                <a:cubicBezTo>
                  <a:pt x="11927270" y="2105982"/>
                  <a:pt x="11927270" y="2105982"/>
                  <a:pt x="11933464" y="2108579"/>
                </a:cubicBezTo>
                <a:cubicBezTo>
                  <a:pt x="11931399" y="2108579"/>
                  <a:pt x="11941722" y="2108579"/>
                  <a:pt x="11949981" y="2103386"/>
                </a:cubicBezTo>
                <a:cubicBezTo>
                  <a:pt x="11949981" y="2103386"/>
                  <a:pt x="11949981" y="2103386"/>
                  <a:pt x="11954110" y="2111176"/>
                </a:cubicBezTo>
                <a:cubicBezTo>
                  <a:pt x="11954110" y="2111176"/>
                  <a:pt x="11954110" y="2111176"/>
                  <a:pt x="11962368" y="2111176"/>
                </a:cubicBezTo>
                <a:cubicBezTo>
                  <a:pt x="11968562" y="2105982"/>
                  <a:pt x="11985079" y="2105982"/>
                  <a:pt x="11991273" y="2098192"/>
                </a:cubicBezTo>
                <a:cubicBezTo>
                  <a:pt x="11970627" y="2082611"/>
                  <a:pt x="11960304" y="2108579"/>
                  <a:pt x="11937593" y="2100789"/>
                </a:cubicBezTo>
                <a:cubicBezTo>
                  <a:pt x="11931399" y="2095595"/>
                  <a:pt x="11954110" y="2100789"/>
                  <a:pt x="11937593" y="2092998"/>
                </a:cubicBezTo>
                <a:cubicBezTo>
                  <a:pt x="11980950" y="2098192"/>
                  <a:pt x="11921076" y="2069628"/>
                  <a:pt x="11989208" y="2092998"/>
                </a:cubicBezTo>
                <a:cubicBezTo>
                  <a:pt x="11989208" y="2092998"/>
                  <a:pt x="11989208" y="2092998"/>
                  <a:pt x="11997467" y="2082611"/>
                </a:cubicBezTo>
                <a:cubicBezTo>
                  <a:pt x="11997467" y="2082611"/>
                  <a:pt x="11997467" y="2082611"/>
                  <a:pt x="12018113" y="2082611"/>
                </a:cubicBezTo>
                <a:cubicBezTo>
                  <a:pt x="12018113" y="2082611"/>
                  <a:pt x="12018113" y="2082611"/>
                  <a:pt x="11997467" y="2092998"/>
                </a:cubicBezTo>
                <a:cubicBezTo>
                  <a:pt x="11997467" y="2092998"/>
                  <a:pt x="11997467" y="2092998"/>
                  <a:pt x="11997467" y="2095595"/>
                </a:cubicBezTo>
                <a:cubicBezTo>
                  <a:pt x="11997467" y="2095595"/>
                  <a:pt x="11997467" y="2095595"/>
                  <a:pt x="12069728" y="2087805"/>
                </a:cubicBezTo>
                <a:cubicBezTo>
                  <a:pt x="12069728" y="2087805"/>
                  <a:pt x="12069728" y="2087805"/>
                  <a:pt x="12063534" y="2074821"/>
                </a:cubicBezTo>
                <a:cubicBezTo>
                  <a:pt x="12115150" y="2085208"/>
                  <a:pt x="12096568" y="2054047"/>
                  <a:pt x="12154377" y="2064434"/>
                </a:cubicBezTo>
                <a:cubicBezTo>
                  <a:pt x="12154377" y="2064434"/>
                  <a:pt x="12154377" y="2064434"/>
                  <a:pt x="12187411" y="2064434"/>
                </a:cubicBezTo>
                <a:cubicBezTo>
                  <a:pt x="12185347" y="2064434"/>
                  <a:pt x="12208057" y="2061837"/>
                  <a:pt x="12179153" y="2067031"/>
                </a:cubicBezTo>
                <a:cubicBezTo>
                  <a:pt x="12179153" y="2067031"/>
                  <a:pt x="12179153" y="2067031"/>
                  <a:pt x="12191540" y="2072224"/>
                </a:cubicBezTo>
                <a:cubicBezTo>
                  <a:pt x="12191540" y="2072224"/>
                  <a:pt x="12191540" y="2072224"/>
                  <a:pt x="12251414" y="2059240"/>
                </a:cubicBezTo>
                <a:cubicBezTo>
                  <a:pt x="12251414" y="2059240"/>
                  <a:pt x="12251414" y="2059240"/>
                  <a:pt x="12367033" y="2041063"/>
                </a:cubicBezTo>
                <a:cubicBezTo>
                  <a:pt x="12367033" y="2041063"/>
                  <a:pt x="12367033" y="2041063"/>
                  <a:pt x="12435165" y="2035869"/>
                </a:cubicBezTo>
                <a:cubicBezTo>
                  <a:pt x="12435165" y="2035869"/>
                  <a:pt x="12435165" y="2035869"/>
                  <a:pt x="12501232" y="2017692"/>
                </a:cubicBezTo>
                <a:cubicBezTo>
                  <a:pt x="12501232" y="2017692"/>
                  <a:pt x="12501232" y="2017692"/>
                  <a:pt x="12608592" y="2007305"/>
                </a:cubicBezTo>
                <a:cubicBezTo>
                  <a:pt x="12608592" y="2007305"/>
                  <a:pt x="12608592" y="2007305"/>
                  <a:pt x="12629238" y="2004708"/>
                </a:cubicBezTo>
                <a:cubicBezTo>
                  <a:pt x="12629238" y="2004708"/>
                  <a:pt x="12629238" y="2004708"/>
                  <a:pt x="12656078" y="2009902"/>
                </a:cubicBezTo>
                <a:cubicBezTo>
                  <a:pt x="12637497" y="2009902"/>
                  <a:pt x="12618915" y="2009902"/>
                  <a:pt x="12672595" y="2012499"/>
                </a:cubicBezTo>
                <a:cubicBezTo>
                  <a:pt x="12672595" y="2012499"/>
                  <a:pt x="12670531" y="2012499"/>
                  <a:pt x="12666401" y="2009902"/>
                </a:cubicBezTo>
                <a:cubicBezTo>
                  <a:pt x="12666401" y="2009902"/>
                  <a:pt x="12666401" y="2009902"/>
                  <a:pt x="12680854" y="2004708"/>
                </a:cubicBezTo>
                <a:cubicBezTo>
                  <a:pt x="12680854" y="2004708"/>
                  <a:pt x="12680854" y="2004708"/>
                  <a:pt x="12674660" y="2012499"/>
                </a:cubicBezTo>
                <a:cubicBezTo>
                  <a:pt x="12687048" y="2015095"/>
                  <a:pt x="12703564" y="2015095"/>
                  <a:pt x="12724211" y="2015095"/>
                </a:cubicBezTo>
                <a:cubicBezTo>
                  <a:pt x="12722146" y="2015095"/>
                  <a:pt x="12722146" y="2015095"/>
                  <a:pt x="12720081" y="2017692"/>
                </a:cubicBezTo>
                <a:cubicBezTo>
                  <a:pt x="12720081" y="2017692"/>
                  <a:pt x="12720081" y="2017692"/>
                  <a:pt x="12751051" y="2028079"/>
                </a:cubicBezTo>
                <a:cubicBezTo>
                  <a:pt x="12751051" y="2028079"/>
                  <a:pt x="12751051" y="2028079"/>
                  <a:pt x="12736598" y="2033273"/>
                </a:cubicBezTo>
                <a:cubicBezTo>
                  <a:pt x="12736598" y="2033273"/>
                  <a:pt x="12736598" y="2033273"/>
                  <a:pt x="12728340" y="2030676"/>
                </a:cubicBezTo>
                <a:cubicBezTo>
                  <a:pt x="12728340" y="2030676"/>
                  <a:pt x="12728340" y="2030676"/>
                  <a:pt x="12647820" y="2061837"/>
                </a:cubicBezTo>
                <a:cubicBezTo>
                  <a:pt x="12647820" y="2061837"/>
                  <a:pt x="12647820" y="2061837"/>
                  <a:pt x="12612721" y="2072224"/>
                </a:cubicBezTo>
                <a:cubicBezTo>
                  <a:pt x="12612721" y="2072224"/>
                  <a:pt x="12612721" y="2072224"/>
                  <a:pt x="12592075" y="2082611"/>
                </a:cubicBezTo>
                <a:cubicBezTo>
                  <a:pt x="12592075" y="2082611"/>
                  <a:pt x="12592075" y="2082611"/>
                  <a:pt x="12534266" y="2095595"/>
                </a:cubicBezTo>
                <a:cubicBezTo>
                  <a:pt x="12534266" y="2098192"/>
                  <a:pt x="12526008" y="2100789"/>
                  <a:pt x="12495039" y="2105982"/>
                </a:cubicBezTo>
                <a:cubicBezTo>
                  <a:pt x="12495039" y="2105982"/>
                  <a:pt x="12495039" y="2105982"/>
                  <a:pt x="12495039" y="2095595"/>
                </a:cubicBezTo>
                <a:cubicBezTo>
                  <a:pt x="12495039" y="2095595"/>
                  <a:pt x="12495039" y="2095595"/>
                  <a:pt x="12492716" y="2095920"/>
                </a:cubicBezTo>
                <a:lnTo>
                  <a:pt x="12479554" y="2097759"/>
                </a:lnTo>
                <a:lnTo>
                  <a:pt x="12483457" y="2096123"/>
                </a:lnTo>
                <a:cubicBezTo>
                  <a:pt x="12491297" y="2092836"/>
                  <a:pt x="12501749" y="2088454"/>
                  <a:pt x="12515685" y="2082611"/>
                </a:cubicBezTo>
                <a:cubicBezTo>
                  <a:pt x="12515685" y="2082611"/>
                  <a:pt x="12515685" y="2082611"/>
                  <a:pt x="12536331" y="2087805"/>
                </a:cubicBezTo>
                <a:cubicBezTo>
                  <a:pt x="12536331" y="2087805"/>
                  <a:pt x="12536331" y="2087805"/>
                  <a:pt x="12544589" y="2082611"/>
                </a:cubicBezTo>
                <a:cubicBezTo>
                  <a:pt x="12544589" y="2082611"/>
                  <a:pt x="12544589" y="2082611"/>
                  <a:pt x="12474392" y="2072224"/>
                </a:cubicBezTo>
                <a:cubicBezTo>
                  <a:pt x="12474392" y="2072224"/>
                  <a:pt x="12474392" y="2072224"/>
                  <a:pt x="12431036" y="2077418"/>
                </a:cubicBezTo>
                <a:cubicBezTo>
                  <a:pt x="12431036" y="2077418"/>
                  <a:pt x="12431036" y="2077418"/>
                  <a:pt x="12447552" y="2072224"/>
                </a:cubicBezTo>
                <a:cubicBezTo>
                  <a:pt x="12484715" y="2054047"/>
                  <a:pt x="12457876" y="2082611"/>
                  <a:pt x="12519814" y="2064434"/>
                </a:cubicBezTo>
                <a:cubicBezTo>
                  <a:pt x="12519814" y="2064434"/>
                  <a:pt x="12519814" y="2064434"/>
                  <a:pt x="12528072" y="2067031"/>
                </a:cubicBezTo>
                <a:cubicBezTo>
                  <a:pt x="12528072" y="2067031"/>
                  <a:pt x="12528072" y="2067031"/>
                  <a:pt x="12583817" y="2048853"/>
                </a:cubicBezTo>
                <a:cubicBezTo>
                  <a:pt x="12583817" y="2048853"/>
                  <a:pt x="12583817" y="2048853"/>
                  <a:pt x="12565235" y="2048853"/>
                </a:cubicBezTo>
                <a:cubicBezTo>
                  <a:pt x="12575558" y="2046257"/>
                  <a:pt x="12585882" y="2043660"/>
                  <a:pt x="12602398" y="2041063"/>
                </a:cubicBezTo>
                <a:cubicBezTo>
                  <a:pt x="12602398" y="2041063"/>
                  <a:pt x="12602398" y="2041063"/>
                  <a:pt x="12612721" y="2046257"/>
                </a:cubicBezTo>
                <a:cubicBezTo>
                  <a:pt x="12612721" y="2046257"/>
                  <a:pt x="12612721" y="2046257"/>
                  <a:pt x="12680854" y="2038466"/>
                </a:cubicBezTo>
                <a:cubicBezTo>
                  <a:pt x="12680854" y="2038466"/>
                  <a:pt x="12680854" y="2038466"/>
                  <a:pt x="12693241" y="2033273"/>
                </a:cubicBezTo>
                <a:cubicBezTo>
                  <a:pt x="12693241" y="2033273"/>
                  <a:pt x="12693241" y="2033273"/>
                  <a:pt x="12637497" y="2022886"/>
                </a:cubicBezTo>
                <a:cubicBezTo>
                  <a:pt x="12637497" y="2022886"/>
                  <a:pt x="12637497" y="2022886"/>
                  <a:pt x="12515685" y="2038466"/>
                </a:cubicBezTo>
                <a:cubicBezTo>
                  <a:pt x="12515685" y="2038466"/>
                  <a:pt x="12515685" y="2038466"/>
                  <a:pt x="12512072" y="2040089"/>
                </a:cubicBezTo>
                <a:lnTo>
                  <a:pt x="12497222" y="2046760"/>
                </a:lnTo>
                <a:lnTo>
                  <a:pt x="12510781" y="2040089"/>
                </a:lnTo>
                <a:cubicBezTo>
                  <a:pt x="12517233" y="2035870"/>
                  <a:pt x="12506394" y="2037168"/>
                  <a:pt x="12431036" y="2061837"/>
                </a:cubicBezTo>
                <a:cubicBezTo>
                  <a:pt x="12431036" y="2061837"/>
                  <a:pt x="12431036" y="2061837"/>
                  <a:pt x="12387679" y="2064434"/>
                </a:cubicBezTo>
                <a:cubicBezTo>
                  <a:pt x="12387679" y="2064434"/>
                  <a:pt x="12387679" y="2064434"/>
                  <a:pt x="12338128" y="2077418"/>
                </a:cubicBezTo>
                <a:cubicBezTo>
                  <a:pt x="12338128" y="2077418"/>
                  <a:pt x="12338128" y="2077418"/>
                  <a:pt x="12325740" y="2074821"/>
                </a:cubicBezTo>
                <a:cubicBezTo>
                  <a:pt x="12325740" y="2074821"/>
                  <a:pt x="12325740" y="2074821"/>
                  <a:pt x="12319546" y="2087805"/>
                </a:cubicBezTo>
                <a:cubicBezTo>
                  <a:pt x="12319546" y="2087805"/>
                  <a:pt x="12319546" y="2087805"/>
                  <a:pt x="12247285" y="2100789"/>
                </a:cubicBezTo>
                <a:cubicBezTo>
                  <a:pt x="12247285" y="2100789"/>
                  <a:pt x="12247285" y="2100789"/>
                  <a:pt x="12234897" y="2111176"/>
                </a:cubicBezTo>
                <a:cubicBezTo>
                  <a:pt x="12234897" y="2111176"/>
                  <a:pt x="12234897" y="2111176"/>
                  <a:pt x="12303030" y="2103386"/>
                </a:cubicBezTo>
                <a:cubicBezTo>
                  <a:pt x="12303030" y="2103386"/>
                  <a:pt x="12303030" y="2103386"/>
                  <a:pt x="12267931" y="2116369"/>
                </a:cubicBezTo>
                <a:cubicBezTo>
                  <a:pt x="12267931" y="2116369"/>
                  <a:pt x="12267931" y="2116369"/>
                  <a:pt x="12245220" y="2118966"/>
                </a:cubicBezTo>
                <a:cubicBezTo>
                  <a:pt x="12245220" y="2124160"/>
                  <a:pt x="12224574" y="2134547"/>
                  <a:pt x="12166765" y="2131950"/>
                </a:cubicBezTo>
                <a:cubicBezTo>
                  <a:pt x="12166765" y="2131950"/>
                  <a:pt x="12166765" y="2131950"/>
                  <a:pt x="12150248" y="2142337"/>
                </a:cubicBezTo>
                <a:cubicBezTo>
                  <a:pt x="12150248" y="2142337"/>
                  <a:pt x="12150248" y="2142337"/>
                  <a:pt x="12113085" y="2150127"/>
                </a:cubicBezTo>
                <a:cubicBezTo>
                  <a:pt x="12111020" y="2150127"/>
                  <a:pt x="12111020" y="2150127"/>
                  <a:pt x="12111020" y="2150127"/>
                </a:cubicBezTo>
                <a:cubicBezTo>
                  <a:pt x="12111020" y="2147531"/>
                  <a:pt x="12113085" y="2147531"/>
                  <a:pt x="12113085" y="2147531"/>
                </a:cubicBezTo>
                <a:cubicBezTo>
                  <a:pt x="12113085" y="2147531"/>
                  <a:pt x="12111020" y="2147531"/>
                  <a:pt x="12111020" y="2147531"/>
                </a:cubicBezTo>
                <a:cubicBezTo>
                  <a:pt x="12106891" y="2144934"/>
                  <a:pt x="12111020" y="2142337"/>
                  <a:pt x="12115150" y="2142337"/>
                </a:cubicBezTo>
                <a:cubicBezTo>
                  <a:pt x="12115150" y="2142337"/>
                  <a:pt x="12115150" y="2139740"/>
                  <a:pt x="12115150" y="2139740"/>
                </a:cubicBezTo>
                <a:cubicBezTo>
                  <a:pt x="12127537" y="2126756"/>
                  <a:pt x="12146119" y="2144934"/>
                  <a:pt x="12158507" y="2131950"/>
                </a:cubicBezTo>
                <a:cubicBezTo>
                  <a:pt x="12158507" y="2131950"/>
                  <a:pt x="12158507" y="2131950"/>
                  <a:pt x="12154377" y="2129353"/>
                </a:cubicBezTo>
                <a:cubicBezTo>
                  <a:pt x="12127537" y="2111176"/>
                  <a:pt x="12154377" y="2139740"/>
                  <a:pt x="12214251" y="2121563"/>
                </a:cubicBezTo>
                <a:cubicBezTo>
                  <a:pt x="12214251" y="2121563"/>
                  <a:pt x="12214251" y="2121563"/>
                  <a:pt x="12230768" y="2111176"/>
                </a:cubicBezTo>
                <a:cubicBezTo>
                  <a:pt x="12214251" y="2103386"/>
                  <a:pt x="12181217" y="2098192"/>
                  <a:pt x="12154377" y="2111176"/>
                </a:cubicBezTo>
                <a:cubicBezTo>
                  <a:pt x="12154377" y="2111176"/>
                  <a:pt x="12154377" y="2111176"/>
                  <a:pt x="12102762" y="2126756"/>
                </a:cubicBezTo>
                <a:cubicBezTo>
                  <a:pt x="12102762" y="2126756"/>
                  <a:pt x="12102762" y="2126756"/>
                  <a:pt x="12102762" y="2134547"/>
                </a:cubicBezTo>
                <a:cubicBezTo>
                  <a:pt x="12038759" y="2129353"/>
                  <a:pt x="12034630" y="2139740"/>
                  <a:pt x="11976821" y="2155321"/>
                </a:cubicBezTo>
                <a:cubicBezTo>
                  <a:pt x="11976821" y="2155321"/>
                  <a:pt x="11976821" y="2155321"/>
                  <a:pt x="11976821" y="2157918"/>
                </a:cubicBezTo>
                <a:cubicBezTo>
                  <a:pt x="11976821" y="2157918"/>
                  <a:pt x="11976821" y="2157918"/>
                  <a:pt x="11958239" y="2155321"/>
                </a:cubicBezTo>
                <a:cubicBezTo>
                  <a:pt x="11958239" y="2155321"/>
                  <a:pt x="11958239" y="2155321"/>
                  <a:pt x="11842621" y="2181289"/>
                </a:cubicBezTo>
                <a:cubicBezTo>
                  <a:pt x="11842621" y="2181289"/>
                  <a:pt x="11842621" y="2181289"/>
                  <a:pt x="11772424" y="2194273"/>
                </a:cubicBezTo>
                <a:cubicBezTo>
                  <a:pt x="11772424" y="2194273"/>
                  <a:pt x="11772424" y="2194273"/>
                  <a:pt x="11766230" y="2204660"/>
                </a:cubicBezTo>
                <a:cubicBezTo>
                  <a:pt x="11766230" y="2204660"/>
                  <a:pt x="11766230" y="2204660"/>
                  <a:pt x="11766230" y="2199466"/>
                </a:cubicBezTo>
                <a:cubicBezTo>
                  <a:pt x="11766230" y="2199466"/>
                  <a:pt x="11766230" y="2199466"/>
                  <a:pt x="11669193" y="2217643"/>
                </a:cubicBezTo>
                <a:cubicBezTo>
                  <a:pt x="11669193" y="2217643"/>
                  <a:pt x="11669193" y="2217643"/>
                  <a:pt x="11648547" y="2233224"/>
                </a:cubicBezTo>
                <a:cubicBezTo>
                  <a:pt x="11648547" y="2233224"/>
                  <a:pt x="11648547" y="2233224"/>
                  <a:pt x="11605190" y="2241014"/>
                </a:cubicBezTo>
                <a:cubicBezTo>
                  <a:pt x="11605190" y="2241014"/>
                  <a:pt x="11605190" y="2241014"/>
                  <a:pt x="11603126" y="2233224"/>
                </a:cubicBezTo>
                <a:cubicBezTo>
                  <a:pt x="11603126" y="2233224"/>
                  <a:pt x="11603126" y="2233224"/>
                  <a:pt x="11553575" y="2248805"/>
                </a:cubicBezTo>
                <a:cubicBezTo>
                  <a:pt x="11553575" y="2248805"/>
                  <a:pt x="11553575" y="2248805"/>
                  <a:pt x="11539123" y="2248805"/>
                </a:cubicBezTo>
                <a:cubicBezTo>
                  <a:pt x="11539123" y="2248805"/>
                  <a:pt x="11539123" y="2248805"/>
                  <a:pt x="11516412" y="2259192"/>
                </a:cubicBezTo>
                <a:cubicBezTo>
                  <a:pt x="11516412" y="2259192"/>
                  <a:pt x="11516412" y="2259192"/>
                  <a:pt x="11479249" y="2251402"/>
                </a:cubicBezTo>
                <a:cubicBezTo>
                  <a:pt x="11479249" y="2251402"/>
                  <a:pt x="11479249" y="2251402"/>
                  <a:pt x="11351243" y="2290353"/>
                </a:cubicBezTo>
                <a:cubicBezTo>
                  <a:pt x="11351243" y="2290353"/>
                  <a:pt x="11351243" y="2290353"/>
                  <a:pt x="11328532" y="2290353"/>
                </a:cubicBezTo>
                <a:cubicBezTo>
                  <a:pt x="11328532" y="2290353"/>
                  <a:pt x="11328532" y="2290353"/>
                  <a:pt x="11332661" y="2287756"/>
                </a:cubicBezTo>
                <a:cubicBezTo>
                  <a:pt x="11332661" y="2287756"/>
                  <a:pt x="11332661" y="2287756"/>
                  <a:pt x="11328532" y="2285160"/>
                </a:cubicBezTo>
                <a:cubicBezTo>
                  <a:pt x="11328532" y="2285160"/>
                  <a:pt x="11328532" y="2285160"/>
                  <a:pt x="11320274" y="2292950"/>
                </a:cubicBezTo>
                <a:cubicBezTo>
                  <a:pt x="11320274" y="2292950"/>
                  <a:pt x="11320274" y="2292950"/>
                  <a:pt x="11328532" y="2305934"/>
                </a:cubicBezTo>
                <a:cubicBezTo>
                  <a:pt x="11328532" y="2305934"/>
                  <a:pt x="11328532" y="2305934"/>
                  <a:pt x="11320274" y="2305934"/>
                </a:cubicBezTo>
                <a:cubicBezTo>
                  <a:pt x="11320274" y="2305934"/>
                  <a:pt x="11320274" y="2305934"/>
                  <a:pt x="11328532" y="2313724"/>
                </a:cubicBezTo>
                <a:cubicBezTo>
                  <a:pt x="11328532" y="2313724"/>
                  <a:pt x="11328532" y="2313724"/>
                  <a:pt x="11184009" y="2355272"/>
                </a:cubicBezTo>
                <a:cubicBezTo>
                  <a:pt x="11184009" y="2355272"/>
                  <a:pt x="11184009" y="2355272"/>
                  <a:pt x="11113812" y="2378643"/>
                </a:cubicBezTo>
                <a:cubicBezTo>
                  <a:pt x="11113812" y="2378643"/>
                  <a:pt x="11113812" y="2378643"/>
                  <a:pt x="11074585" y="2386434"/>
                </a:cubicBezTo>
                <a:cubicBezTo>
                  <a:pt x="11072520" y="2389030"/>
                  <a:pt x="11070455" y="2394224"/>
                  <a:pt x="11066326" y="2399418"/>
                </a:cubicBezTo>
                <a:cubicBezTo>
                  <a:pt x="11066326" y="2399418"/>
                  <a:pt x="11066326" y="2399418"/>
                  <a:pt x="11074585" y="2402014"/>
                </a:cubicBezTo>
                <a:cubicBezTo>
                  <a:pt x="11074585" y="2402014"/>
                  <a:pt x="11074585" y="2402014"/>
                  <a:pt x="11078714" y="2399418"/>
                </a:cubicBezTo>
                <a:cubicBezTo>
                  <a:pt x="11078714" y="2399418"/>
                  <a:pt x="11078714" y="2399418"/>
                  <a:pt x="11066326" y="2414998"/>
                </a:cubicBezTo>
                <a:cubicBezTo>
                  <a:pt x="11070455" y="2417595"/>
                  <a:pt x="11027099" y="2414998"/>
                  <a:pt x="11082843" y="2417595"/>
                </a:cubicBezTo>
                <a:cubicBezTo>
                  <a:pt x="11082843" y="2417595"/>
                  <a:pt x="11082843" y="2417595"/>
                  <a:pt x="11082843" y="2425385"/>
                </a:cubicBezTo>
                <a:cubicBezTo>
                  <a:pt x="11078714" y="2425385"/>
                  <a:pt x="11070455" y="2425385"/>
                  <a:pt x="11064262" y="2425385"/>
                </a:cubicBezTo>
                <a:cubicBezTo>
                  <a:pt x="11064262" y="2425385"/>
                  <a:pt x="11064262" y="2425385"/>
                  <a:pt x="11056003" y="2417595"/>
                </a:cubicBezTo>
                <a:cubicBezTo>
                  <a:pt x="11056003" y="2417595"/>
                  <a:pt x="11056003" y="2417595"/>
                  <a:pt x="11010582" y="2409805"/>
                </a:cubicBezTo>
                <a:cubicBezTo>
                  <a:pt x="11010582" y="2409805"/>
                  <a:pt x="11010582" y="2409805"/>
                  <a:pt x="11010582" y="2417595"/>
                </a:cubicBezTo>
                <a:cubicBezTo>
                  <a:pt x="11010582" y="2417595"/>
                  <a:pt x="11010582" y="2417595"/>
                  <a:pt x="10967225" y="2417595"/>
                </a:cubicBezTo>
                <a:cubicBezTo>
                  <a:pt x="10967225" y="2417595"/>
                  <a:pt x="10967225" y="2417595"/>
                  <a:pt x="10971354" y="2420192"/>
                </a:cubicBezTo>
                <a:cubicBezTo>
                  <a:pt x="10971354" y="2420192"/>
                  <a:pt x="10971354" y="2420192"/>
                  <a:pt x="10954837" y="2422788"/>
                </a:cubicBezTo>
                <a:cubicBezTo>
                  <a:pt x="10954837" y="2422788"/>
                  <a:pt x="10954837" y="2422788"/>
                  <a:pt x="10946579" y="2427982"/>
                </a:cubicBezTo>
                <a:cubicBezTo>
                  <a:pt x="10946579" y="2427982"/>
                  <a:pt x="10946579" y="2427982"/>
                  <a:pt x="10971354" y="2448756"/>
                </a:cubicBezTo>
                <a:cubicBezTo>
                  <a:pt x="10971354" y="2448756"/>
                  <a:pt x="10971354" y="2448756"/>
                  <a:pt x="10967225" y="2451353"/>
                </a:cubicBezTo>
                <a:cubicBezTo>
                  <a:pt x="10967225" y="2451353"/>
                  <a:pt x="10967225" y="2451353"/>
                  <a:pt x="10954837" y="2440966"/>
                </a:cubicBezTo>
                <a:cubicBezTo>
                  <a:pt x="10954837" y="2440966"/>
                  <a:pt x="10954837" y="2440966"/>
                  <a:pt x="10950708" y="2443563"/>
                </a:cubicBezTo>
                <a:cubicBezTo>
                  <a:pt x="10950708" y="2443563"/>
                  <a:pt x="10950708" y="2443563"/>
                  <a:pt x="10917674" y="2456547"/>
                </a:cubicBezTo>
                <a:cubicBezTo>
                  <a:pt x="10917674" y="2456547"/>
                  <a:pt x="10917674" y="2456547"/>
                  <a:pt x="10905286" y="2451353"/>
                </a:cubicBezTo>
                <a:cubicBezTo>
                  <a:pt x="10905286" y="2451353"/>
                  <a:pt x="10905286" y="2451353"/>
                  <a:pt x="10892899" y="2459143"/>
                </a:cubicBezTo>
                <a:cubicBezTo>
                  <a:pt x="10892899" y="2459143"/>
                  <a:pt x="10892899" y="2459143"/>
                  <a:pt x="10874317" y="2459143"/>
                </a:cubicBezTo>
                <a:cubicBezTo>
                  <a:pt x="10880511" y="2456547"/>
                  <a:pt x="10859865" y="2453950"/>
                  <a:pt x="10880511" y="2451353"/>
                </a:cubicBezTo>
                <a:cubicBezTo>
                  <a:pt x="10880511" y="2451353"/>
                  <a:pt x="10880511" y="2451353"/>
                  <a:pt x="10857800" y="2451353"/>
                </a:cubicBezTo>
                <a:cubicBezTo>
                  <a:pt x="10857800" y="2451353"/>
                  <a:pt x="10857800" y="2451353"/>
                  <a:pt x="10849542" y="2461740"/>
                </a:cubicBezTo>
                <a:cubicBezTo>
                  <a:pt x="10849542" y="2461740"/>
                  <a:pt x="10849542" y="2461740"/>
                  <a:pt x="10837154" y="2469530"/>
                </a:cubicBezTo>
                <a:cubicBezTo>
                  <a:pt x="10828896" y="2469530"/>
                  <a:pt x="10802056" y="2456547"/>
                  <a:pt x="10810314" y="2472127"/>
                </a:cubicBezTo>
                <a:cubicBezTo>
                  <a:pt x="10804120" y="2474724"/>
                  <a:pt x="10795862" y="2474724"/>
                  <a:pt x="10785539" y="2477321"/>
                </a:cubicBezTo>
                <a:cubicBezTo>
                  <a:pt x="10785539" y="2477321"/>
                  <a:pt x="10785539" y="2477321"/>
                  <a:pt x="10773151" y="2472127"/>
                </a:cubicBezTo>
                <a:cubicBezTo>
                  <a:pt x="10773151" y="2472127"/>
                  <a:pt x="10773151" y="2472127"/>
                  <a:pt x="10632757" y="2511079"/>
                </a:cubicBezTo>
                <a:cubicBezTo>
                  <a:pt x="10632757" y="2511079"/>
                  <a:pt x="10632757" y="2511079"/>
                  <a:pt x="10564625" y="2531853"/>
                </a:cubicBezTo>
                <a:cubicBezTo>
                  <a:pt x="10564625" y="2531853"/>
                  <a:pt x="10564625" y="2531853"/>
                  <a:pt x="10568754" y="2534450"/>
                </a:cubicBezTo>
                <a:cubicBezTo>
                  <a:pt x="10568754" y="2534450"/>
                  <a:pt x="10568754" y="2534450"/>
                  <a:pt x="10525398" y="2544837"/>
                </a:cubicBezTo>
                <a:cubicBezTo>
                  <a:pt x="10525398" y="2544837"/>
                  <a:pt x="10525398" y="2544837"/>
                  <a:pt x="10519204" y="2555224"/>
                </a:cubicBezTo>
                <a:cubicBezTo>
                  <a:pt x="10519204" y="2555224"/>
                  <a:pt x="10519204" y="2555224"/>
                  <a:pt x="10539850" y="2563014"/>
                </a:cubicBezTo>
                <a:cubicBezTo>
                  <a:pt x="10570819" y="2557821"/>
                  <a:pt x="10556367" y="2555224"/>
                  <a:pt x="10585271" y="2552627"/>
                </a:cubicBezTo>
                <a:cubicBezTo>
                  <a:pt x="10585271" y="2552627"/>
                  <a:pt x="10585271" y="2552627"/>
                  <a:pt x="10593530" y="2552627"/>
                </a:cubicBezTo>
                <a:cubicBezTo>
                  <a:pt x="10593530" y="2552627"/>
                  <a:pt x="10593530" y="2552627"/>
                  <a:pt x="10603853" y="2550030"/>
                </a:cubicBezTo>
                <a:cubicBezTo>
                  <a:pt x="10597659" y="2547434"/>
                  <a:pt x="10593530" y="2550030"/>
                  <a:pt x="10589401" y="2547434"/>
                </a:cubicBezTo>
                <a:cubicBezTo>
                  <a:pt x="10589401" y="2547434"/>
                  <a:pt x="10589401" y="2547434"/>
                  <a:pt x="10603853" y="2542240"/>
                </a:cubicBezTo>
                <a:cubicBezTo>
                  <a:pt x="10603853" y="2542240"/>
                  <a:pt x="10603853" y="2542240"/>
                  <a:pt x="10593530" y="2537046"/>
                </a:cubicBezTo>
                <a:cubicBezTo>
                  <a:pt x="10596111" y="2535748"/>
                  <a:pt x="10591207" y="2536073"/>
                  <a:pt x="10584465" y="2536925"/>
                </a:cubicBezTo>
                <a:lnTo>
                  <a:pt x="10569627" y="2539172"/>
                </a:lnTo>
                <a:lnTo>
                  <a:pt x="10587630" y="2536088"/>
                </a:lnTo>
                <a:cubicBezTo>
                  <a:pt x="10597304" y="2534409"/>
                  <a:pt x="10610047" y="2532178"/>
                  <a:pt x="10626564" y="2529256"/>
                </a:cubicBezTo>
                <a:cubicBezTo>
                  <a:pt x="10626564" y="2531853"/>
                  <a:pt x="10630693" y="2539643"/>
                  <a:pt x="10636887" y="2547434"/>
                </a:cubicBezTo>
                <a:cubicBezTo>
                  <a:pt x="10636887" y="2547434"/>
                  <a:pt x="10636887" y="2547434"/>
                  <a:pt x="10713277" y="2539643"/>
                </a:cubicBezTo>
                <a:cubicBezTo>
                  <a:pt x="10713277" y="2539643"/>
                  <a:pt x="10713277" y="2539643"/>
                  <a:pt x="10729794" y="2531853"/>
                </a:cubicBezTo>
                <a:cubicBezTo>
                  <a:pt x="10725665" y="2529256"/>
                  <a:pt x="10713277" y="2521466"/>
                  <a:pt x="10713277" y="2524063"/>
                </a:cubicBezTo>
                <a:cubicBezTo>
                  <a:pt x="10713277" y="2524063"/>
                  <a:pt x="10713277" y="2524063"/>
                  <a:pt x="10709148" y="2526659"/>
                </a:cubicBezTo>
                <a:cubicBezTo>
                  <a:pt x="10709148" y="2526659"/>
                  <a:pt x="10709148" y="2526659"/>
                  <a:pt x="10715342" y="2511079"/>
                </a:cubicBezTo>
                <a:cubicBezTo>
                  <a:pt x="10715342" y="2508482"/>
                  <a:pt x="10684373" y="2511079"/>
                  <a:pt x="10713277" y="2500692"/>
                </a:cubicBezTo>
                <a:cubicBezTo>
                  <a:pt x="10713277" y="2500692"/>
                  <a:pt x="10713277" y="2500692"/>
                  <a:pt x="10725665" y="2492901"/>
                </a:cubicBezTo>
                <a:cubicBezTo>
                  <a:pt x="10725665" y="2492901"/>
                  <a:pt x="10725665" y="2492901"/>
                  <a:pt x="10731859" y="2498095"/>
                </a:cubicBezTo>
                <a:cubicBezTo>
                  <a:pt x="10733923" y="2495498"/>
                  <a:pt x="10754570" y="2485111"/>
                  <a:pt x="10725665" y="2508482"/>
                </a:cubicBezTo>
                <a:cubicBezTo>
                  <a:pt x="10725665" y="2508482"/>
                  <a:pt x="10725665" y="2508482"/>
                  <a:pt x="10744247" y="2513675"/>
                </a:cubicBezTo>
                <a:cubicBezTo>
                  <a:pt x="10744247" y="2513675"/>
                  <a:pt x="10744247" y="2513675"/>
                  <a:pt x="10756634" y="2511079"/>
                </a:cubicBezTo>
                <a:cubicBezTo>
                  <a:pt x="10756634" y="2511079"/>
                  <a:pt x="10756634" y="2511079"/>
                  <a:pt x="10733923" y="2518869"/>
                </a:cubicBezTo>
                <a:cubicBezTo>
                  <a:pt x="10733923" y="2518869"/>
                  <a:pt x="10733923" y="2518869"/>
                  <a:pt x="10733923" y="2524063"/>
                </a:cubicBezTo>
                <a:cubicBezTo>
                  <a:pt x="10754570" y="2531853"/>
                  <a:pt x="10787603" y="2521466"/>
                  <a:pt x="10793797" y="2524063"/>
                </a:cubicBezTo>
                <a:cubicBezTo>
                  <a:pt x="10793797" y="2524063"/>
                  <a:pt x="10793797" y="2524063"/>
                  <a:pt x="10837154" y="2508482"/>
                </a:cubicBezTo>
                <a:cubicBezTo>
                  <a:pt x="10837154" y="2508482"/>
                  <a:pt x="10837154" y="2508482"/>
                  <a:pt x="10849542" y="2505885"/>
                </a:cubicBezTo>
                <a:cubicBezTo>
                  <a:pt x="10849542" y="2505885"/>
                  <a:pt x="10849542" y="2505885"/>
                  <a:pt x="10870188" y="2495498"/>
                </a:cubicBezTo>
                <a:cubicBezTo>
                  <a:pt x="10868123" y="2495498"/>
                  <a:pt x="10863994" y="2495498"/>
                  <a:pt x="10861930" y="2492901"/>
                </a:cubicBezTo>
                <a:cubicBezTo>
                  <a:pt x="10861930" y="2492901"/>
                  <a:pt x="10861930" y="2492901"/>
                  <a:pt x="10882576" y="2485111"/>
                </a:cubicBezTo>
                <a:cubicBezTo>
                  <a:pt x="10882576" y="2485111"/>
                  <a:pt x="10882576" y="2485111"/>
                  <a:pt x="10901157" y="2492901"/>
                </a:cubicBezTo>
                <a:cubicBezTo>
                  <a:pt x="10907351" y="2490305"/>
                  <a:pt x="10917674" y="2487708"/>
                  <a:pt x="10934191" y="2479917"/>
                </a:cubicBezTo>
                <a:cubicBezTo>
                  <a:pt x="10934191" y="2479917"/>
                  <a:pt x="10934191" y="2479917"/>
                  <a:pt x="10944514" y="2485111"/>
                </a:cubicBezTo>
                <a:cubicBezTo>
                  <a:pt x="10944514" y="2485111"/>
                  <a:pt x="10944514" y="2485111"/>
                  <a:pt x="10950708" y="2474724"/>
                </a:cubicBezTo>
                <a:cubicBezTo>
                  <a:pt x="10950708" y="2474724"/>
                  <a:pt x="10950708" y="2474724"/>
                  <a:pt x="10965160" y="2474724"/>
                </a:cubicBezTo>
                <a:cubicBezTo>
                  <a:pt x="10965160" y="2474724"/>
                  <a:pt x="10965160" y="2474724"/>
                  <a:pt x="10956902" y="2490305"/>
                </a:cubicBezTo>
                <a:cubicBezTo>
                  <a:pt x="10963096" y="2487708"/>
                  <a:pt x="10973419" y="2490305"/>
                  <a:pt x="10944514" y="2492901"/>
                </a:cubicBezTo>
                <a:cubicBezTo>
                  <a:pt x="10963096" y="2505885"/>
                  <a:pt x="10969289" y="2492901"/>
                  <a:pt x="10981677" y="2487708"/>
                </a:cubicBezTo>
                <a:cubicBezTo>
                  <a:pt x="10981677" y="2487708"/>
                  <a:pt x="10981677" y="2487708"/>
                  <a:pt x="10989936" y="2485111"/>
                </a:cubicBezTo>
                <a:cubicBezTo>
                  <a:pt x="10975483" y="2479917"/>
                  <a:pt x="10967225" y="2464337"/>
                  <a:pt x="10946579" y="2466934"/>
                </a:cubicBezTo>
                <a:cubicBezTo>
                  <a:pt x="10961031" y="2466934"/>
                  <a:pt x="10979612" y="2459143"/>
                  <a:pt x="10989936" y="2466934"/>
                </a:cubicBezTo>
                <a:cubicBezTo>
                  <a:pt x="10989936" y="2466934"/>
                  <a:pt x="10989936" y="2466934"/>
                  <a:pt x="10979612" y="2472127"/>
                </a:cubicBezTo>
                <a:cubicBezTo>
                  <a:pt x="10992000" y="2474724"/>
                  <a:pt x="10996129" y="2479917"/>
                  <a:pt x="10994065" y="2487708"/>
                </a:cubicBezTo>
                <a:cubicBezTo>
                  <a:pt x="10992000" y="2487708"/>
                  <a:pt x="10992000" y="2487708"/>
                  <a:pt x="10992000" y="2487708"/>
                </a:cubicBezTo>
                <a:cubicBezTo>
                  <a:pt x="10994065" y="2487708"/>
                  <a:pt x="10998194" y="2490305"/>
                  <a:pt x="11002323" y="2492901"/>
                </a:cubicBezTo>
                <a:cubicBezTo>
                  <a:pt x="11002323" y="2492901"/>
                  <a:pt x="11002323" y="2492901"/>
                  <a:pt x="11010582" y="2485111"/>
                </a:cubicBezTo>
                <a:cubicBezTo>
                  <a:pt x="11010582" y="2485111"/>
                  <a:pt x="11010582" y="2485111"/>
                  <a:pt x="11056003" y="2482514"/>
                </a:cubicBezTo>
                <a:cubicBezTo>
                  <a:pt x="11056003" y="2482514"/>
                  <a:pt x="11056003" y="2482514"/>
                  <a:pt x="11062197" y="2461740"/>
                </a:cubicBezTo>
                <a:cubicBezTo>
                  <a:pt x="11076649" y="2453950"/>
                  <a:pt x="11103489" y="2472127"/>
                  <a:pt x="11103489" y="2453950"/>
                </a:cubicBezTo>
                <a:cubicBezTo>
                  <a:pt x="11103489" y="2453950"/>
                  <a:pt x="11103489" y="2453950"/>
                  <a:pt x="11117942" y="2448756"/>
                </a:cubicBezTo>
                <a:cubicBezTo>
                  <a:pt x="11117942" y="2448756"/>
                  <a:pt x="11117942" y="2448756"/>
                  <a:pt x="11130329" y="2451353"/>
                </a:cubicBezTo>
                <a:cubicBezTo>
                  <a:pt x="11130329" y="2451353"/>
                  <a:pt x="11130329" y="2451353"/>
                  <a:pt x="11150975" y="2446159"/>
                </a:cubicBezTo>
                <a:cubicBezTo>
                  <a:pt x="11150975" y="2446159"/>
                  <a:pt x="11150975" y="2446159"/>
                  <a:pt x="11159234" y="2459143"/>
                </a:cubicBezTo>
                <a:cubicBezTo>
                  <a:pt x="11159234" y="2459143"/>
                  <a:pt x="11159234" y="2459143"/>
                  <a:pt x="11223237" y="2453950"/>
                </a:cubicBezTo>
                <a:cubicBezTo>
                  <a:pt x="11223237" y="2453950"/>
                  <a:pt x="11223237" y="2453950"/>
                  <a:pt x="11243883" y="2438369"/>
                </a:cubicBezTo>
                <a:cubicBezTo>
                  <a:pt x="11243883" y="2438369"/>
                  <a:pt x="11243883" y="2438369"/>
                  <a:pt x="11268658" y="2433176"/>
                </a:cubicBezTo>
                <a:cubicBezTo>
                  <a:pt x="11268658" y="2433176"/>
                  <a:pt x="11268658" y="2433176"/>
                  <a:pt x="11278981" y="2438369"/>
                </a:cubicBezTo>
                <a:cubicBezTo>
                  <a:pt x="11278981" y="2438369"/>
                  <a:pt x="11278981" y="2438369"/>
                  <a:pt x="11297563" y="2433176"/>
                </a:cubicBezTo>
                <a:cubicBezTo>
                  <a:pt x="11307886" y="2435772"/>
                  <a:pt x="11324403" y="2440966"/>
                  <a:pt x="11353307" y="2443563"/>
                </a:cubicBezTo>
                <a:cubicBezTo>
                  <a:pt x="11353307" y="2443563"/>
                  <a:pt x="11353307" y="2443563"/>
                  <a:pt x="11351243" y="2420192"/>
                </a:cubicBezTo>
                <a:cubicBezTo>
                  <a:pt x="11351243" y="2420192"/>
                  <a:pt x="11351243" y="2420192"/>
                  <a:pt x="11404923" y="2420192"/>
                </a:cubicBezTo>
                <a:cubicBezTo>
                  <a:pt x="11404923" y="2420192"/>
                  <a:pt x="11404923" y="2420192"/>
                  <a:pt x="11427634" y="2412401"/>
                </a:cubicBezTo>
                <a:cubicBezTo>
                  <a:pt x="11427634" y="2412401"/>
                  <a:pt x="11427634" y="2412401"/>
                  <a:pt x="11435892" y="2414998"/>
                </a:cubicBezTo>
                <a:cubicBezTo>
                  <a:pt x="11435892" y="2414998"/>
                  <a:pt x="11435892" y="2414998"/>
                  <a:pt x="11460667" y="2412401"/>
                </a:cubicBezTo>
                <a:cubicBezTo>
                  <a:pt x="11460667" y="2412401"/>
                  <a:pt x="11460667" y="2412401"/>
                  <a:pt x="11468926" y="2404611"/>
                </a:cubicBezTo>
                <a:cubicBezTo>
                  <a:pt x="11468926" y="2404611"/>
                  <a:pt x="11468926" y="2404611"/>
                  <a:pt x="11448280" y="2399418"/>
                </a:cubicBezTo>
                <a:lnTo>
                  <a:pt x="11456538" y="2399418"/>
                </a:lnTo>
                <a:cubicBezTo>
                  <a:pt x="11456538" y="2399418"/>
                  <a:pt x="11456538" y="2399418"/>
                  <a:pt x="11489572" y="2402014"/>
                </a:cubicBezTo>
                <a:cubicBezTo>
                  <a:pt x="11489572" y="2402014"/>
                  <a:pt x="11489572" y="2402014"/>
                  <a:pt x="11504024" y="2391627"/>
                </a:cubicBezTo>
                <a:cubicBezTo>
                  <a:pt x="11504024" y="2391627"/>
                  <a:pt x="11504024" y="2391627"/>
                  <a:pt x="11506089" y="2391627"/>
                </a:cubicBezTo>
                <a:cubicBezTo>
                  <a:pt x="11510218" y="2389030"/>
                  <a:pt x="11518477" y="2386434"/>
                  <a:pt x="11530864" y="2381240"/>
                </a:cubicBezTo>
                <a:cubicBezTo>
                  <a:pt x="11534993" y="2383837"/>
                  <a:pt x="11539123" y="2383837"/>
                  <a:pt x="11545316" y="2386434"/>
                </a:cubicBezTo>
                <a:cubicBezTo>
                  <a:pt x="11545316" y="2386434"/>
                  <a:pt x="11545316" y="2386434"/>
                  <a:pt x="11596932" y="2373450"/>
                </a:cubicBezTo>
                <a:cubicBezTo>
                  <a:pt x="11596932" y="2373450"/>
                  <a:pt x="11596932" y="2373450"/>
                  <a:pt x="11592803" y="2370853"/>
                </a:cubicBezTo>
                <a:cubicBezTo>
                  <a:pt x="11592803" y="2370853"/>
                  <a:pt x="11592803" y="2370853"/>
                  <a:pt x="11617578" y="2360466"/>
                </a:cubicBezTo>
                <a:cubicBezTo>
                  <a:pt x="11617578" y="2360466"/>
                  <a:pt x="11617578" y="2360466"/>
                  <a:pt x="11623772" y="2363063"/>
                </a:cubicBezTo>
                <a:cubicBezTo>
                  <a:pt x="11623772" y="2363063"/>
                  <a:pt x="11623772" y="2363063"/>
                  <a:pt x="11629966" y="2355272"/>
                </a:cubicBezTo>
                <a:cubicBezTo>
                  <a:pt x="11629966" y="2355272"/>
                  <a:pt x="11629966" y="2355272"/>
                  <a:pt x="11660935" y="2370853"/>
                </a:cubicBezTo>
                <a:cubicBezTo>
                  <a:pt x="11660935" y="2370853"/>
                  <a:pt x="11660935" y="2370853"/>
                  <a:pt x="11708421" y="2360466"/>
                </a:cubicBezTo>
                <a:cubicBezTo>
                  <a:pt x="11708421" y="2360466"/>
                  <a:pt x="11708421" y="2360466"/>
                  <a:pt x="11712550" y="2350079"/>
                </a:cubicBezTo>
                <a:cubicBezTo>
                  <a:pt x="11712550" y="2350079"/>
                  <a:pt x="11712550" y="2350079"/>
                  <a:pt x="11745584" y="2350079"/>
                </a:cubicBezTo>
                <a:cubicBezTo>
                  <a:pt x="11745584" y="2350079"/>
                  <a:pt x="11745584" y="2350079"/>
                  <a:pt x="11751778" y="2344885"/>
                </a:cubicBezTo>
                <a:cubicBezTo>
                  <a:pt x="11751778" y="2347482"/>
                  <a:pt x="11760036" y="2342289"/>
                  <a:pt x="11753842" y="2350079"/>
                </a:cubicBezTo>
                <a:cubicBezTo>
                  <a:pt x="11753842" y="2350079"/>
                  <a:pt x="11753842" y="2350079"/>
                  <a:pt x="11776553" y="2339692"/>
                </a:cubicBezTo>
                <a:cubicBezTo>
                  <a:pt x="11776553" y="2339692"/>
                  <a:pt x="11776553" y="2339692"/>
                  <a:pt x="11813716" y="2339692"/>
                </a:cubicBezTo>
                <a:cubicBezTo>
                  <a:pt x="11836427" y="2352676"/>
                  <a:pt x="11850879" y="2329305"/>
                  <a:pt x="11861202" y="2331901"/>
                </a:cubicBezTo>
                <a:cubicBezTo>
                  <a:pt x="11861202" y="2326708"/>
                  <a:pt x="11869461" y="2329305"/>
                  <a:pt x="11871525" y="2331901"/>
                </a:cubicBezTo>
                <a:cubicBezTo>
                  <a:pt x="11871525" y="2331901"/>
                  <a:pt x="11871525" y="2331901"/>
                  <a:pt x="11813716" y="2350079"/>
                </a:cubicBezTo>
                <a:cubicBezTo>
                  <a:pt x="11813716" y="2350079"/>
                  <a:pt x="11813716" y="2350079"/>
                  <a:pt x="11805458" y="2342289"/>
                </a:cubicBezTo>
                <a:cubicBezTo>
                  <a:pt x="11805458" y="2342289"/>
                  <a:pt x="11805458" y="2342289"/>
                  <a:pt x="11753842" y="2376047"/>
                </a:cubicBezTo>
                <a:cubicBezTo>
                  <a:pt x="11753842" y="2376047"/>
                  <a:pt x="11753842" y="2376047"/>
                  <a:pt x="11733196" y="2383837"/>
                </a:cubicBezTo>
                <a:cubicBezTo>
                  <a:pt x="11733196" y="2383837"/>
                  <a:pt x="11733196" y="2383837"/>
                  <a:pt x="11733196" y="2378643"/>
                </a:cubicBezTo>
                <a:cubicBezTo>
                  <a:pt x="11733196" y="2378643"/>
                  <a:pt x="11733196" y="2378643"/>
                  <a:pt x="11665064" y="2394224"/>
                </a:cubicBezTo>
                <a:cubicBezTo>
                  <a:pt x="11662999" y="2396821"/>
                  <a:pt x="11689839" y="2396821"/>
                  <a:pt x="11656806" y="2399418"/>
                </a:cubicBezTo>
                <a:cubicBezTo>
                  <a:pt x="11671258" y="2409805"/>
                  <a:pt x="11712550" y="2383837"/>
                  <a:pt x="11788941" y="2383837"/>
                </a:cubicBezTo>
                <a:cubicBezTo>
                  <a:pt x="11791005" y="2389030"/>
                  <a:pt x="11819910" y="2394224"/>
                  <a:pt x="11821975" y="2368256"/>
                </a:cubicBezTo>
                <a:cubicBezTo>
                  <a:pt x="11821975" y="2368256"/>
                  <a:pt x="11821975" y="2368256"/>
                  <a:pt x="11821975" y="2370853"/>
                </a:cubicBezTo>
                <a:cubicBezTo>
                  <a:pt x="11821975" y="2370853"/>
                  <a:pt x="11821975" y="2370853"/>
                  <a:pt x="11840556" y="2368256"/>
                </a:cubicBezTo>
                <a:cubicBezTo>
                  <a:pt x="11840556" y="2368256"/>
                  <a:pt x="11840556" y="2368256"/>
                  <a:pt x="11881848" y="2365659"/>
                </a:cubicBezTo>
                <a:cubicBezTo>
                  <a:pt x="11881848" y="2365659"/>
                  <a:pt x="11881848" y="2365659"/>
                  <a:pt x="11861202" y="2373450"/>
                </a:cubicBezTo>
                <a:cubicBezTo>
                  <a:pt x="11861202" y="2373450"/>
                  <a:pt x="11861202" y="2373450"/>
                  <a:pt x="11921076" y="2381240"/>
                </a:cubicBezTo>
                <a:cubicBezTo>
                  <a:pt x="11921076" y="2381240"/>
                  <a:pt x="11921076" y="2381240"/>
                  <a:pt x="11927270" y="2376047"/>
                </a:cubicBezTo>
                <a:cubicBezTo>
                  <a:pt x="11927270" y="2376047"/>
                  <a:pt x="11927270" y="2376047"/>
                  <a:pt x="11927270" y="2383837"/>
                </a:cubicBezTo>
                <a:cubicBezTo>
                  <a:pt x="11935528" y="2386434"/>
                  <a:pt x="11941722" y="2394224"/>
                  <a:pt x="11949981" y="2386434"/>
                </a:cubicBezTo>
                <a:cubicBezTo>
                  <a:pt x="11949981" y="2386434"/>
                  <a:pt x="11949981" y="2386434"/>
                  <a:pt x="11954110" y="2376047"/>
                </a:cubicBezTo>
                <a:cubicBezTo>
                  <a:pt x="11954110" y="2376047"/>
                  <a:pt x="11954110" y="2376047"/>
                  <a:pt x="11976821" y="2370853"/>
                </a:cubicBezTo>
                <a:cubicBezTo>
                  <a:pt x="11976821" y="2370853"/>
                  <a:pt x="11976821" y="2370853"/>
                  <a:pt x="11970627" y="2381240"/>
                </a:cubicBezTo>
                <a:cubicBezTo>
                  <a:pt x="11970627" y="2381240"/>
                  <a:pt x="11970627" y="2381240"/>
                  <a:pt x="12005725" y="2381240"/>
                </a:cubicBezTo>
                <a:cubicBezTo>
                  <a:pt x="12005725" y="2381240"/>
                  <a:pt x="12005725" y="2381240"/>
                  <a:pt x="12018113" y="2370853"/>
                </a:cubicBezTo>
                <a:cubicBezTo>
                  <a:pt x="12026371" y="2370853"/>
                  <a:pt x="12034630" y="2370853"/>
                  <a:pt x="12038759" y="2370853"/>
                </a:cubicBezTo>
                <a:cubicBezTo>
                  <a:pt x="12038759" y="2370853"/>
                  <a:pt x="12038759" y="2370853"/>
                  <a:pt x="12013984" y="2363063"/>
                </a:cubicBezTo>
                <a:cubicBezTo>
                  <a:pt x="12013984" y="2363063"/>
                  <a:pt x="12013984" y="2363063"/>
                  <a:pt x="12005725" y="2363063"/>
                </a:cubicBezTo>
                <a:cubicBezTo>
                  <a:pt x="12005725" y="2363063"/>
                  <a:pt x="12005725" y="2363063"/>
                  <a:pt x="12013984" y="2357869"/>
                </a:cubicBezTo>
                <a:cubicBezTo>
                  <a:pt x="12013984" y="2357869"/>
                  <a:pt x="12013984" y="2357869"/>
                  <a:pt x="11997467" y="2355272"/>
                </a:cubicBezTo>
                <a:cubicBezTo>
                  <a:pt x="11997467" y="2355272"/>
                  <a:pt x="11997467" y="2355272"/>
                  <a:pt x="11997467" y="2339692"/>
                </a:cubicBezTo>
                <a:cubicBezTo>
                  <a:pt x="11997467" y="2339692"/>
                  <a:pt x="11997467" y="2339692"/>
                  <a:pt x="12022242" y="2342289"/>
                </a:cubicBezTo>
                <a:cubicBezTo>
                  <a:pt x="12022242" y="2342289"/>
                  <a:pt x="12022242" y="2342289"/>
                  <a:pt x="12022242" y="2355272"/>
                </a:cubicBezTo>
                <a:cubicBezTo>
                  <a:pt x="12022242" y="2355272"/>
                  <a:pt x="12022242" y="2355272"/>
                  <a:pt x="12049082" y="2350079"/>
                </a:cubicBezTo>
                <a:cubicBezTo>
                  <a:pt x="12049082" y="2350079"/>
                  <a:pt x="12049082" y="2350079"/>
                  <a:pt x="12053211" y="2331901"/>
                </a:cubicBezTo>
                <a:cubicBezTo>
                  <a:pt x="12069728" y="2331901"/>
                  <a:pt x="12084181" y="2321514"/>
                  <a:pt x="12102762" y="2331901"/>
                </a:cubicBezTo>
                <a:cubicBezTo>
                  <a:pt x="12115150" y="2334498"/>
                  <a:pt x="12123408" y="2316321"/>
                  <a:pt x="12133731" y="2334498"/>
                </a:cubicBezTo>
                <a:cubicBezTo>
                  <a:pt x="12133731" y="2334498"/>
                  <a:pt x="12133731" y="2334498"/>
                  <a:pt x="12115150" y="2344885"/>
                </a:cubicBezTo>
                <a:cubicBezTo>
                  <a:pt x="12115150" y="2344885"/>
                  <a:pt x="12115150" y="2344885"/>
                  <a:pt x="12137860" y="2350079"/>
                </a:cubicBezTo>
                <a:cubicBezTo>
                  <a:pt x="12137860" y="2350079"/>
                  <a:pt x="12137860" y="2350079"/>
                  <a:pt x="12199799" y="2331901"/>
                </a:cubicBezTo>
                <a:cubicBezTo>
                  <a:pt x="12199799" y="2331901"/>
                  <a:pt x="12199799" y="2331901"/>
                  <a:pt x="12203928" y="2326708"/>
                </a:cubicBezTo>
                <a:cubicBezTo>
                  <a:pt x="12203928" y="2326708"/>
                  <a:pt x="12203928" y="2326708"/>
                  <a:pt x="12267931" y="2318918"/>
                </a:cubicBezTo>
                <a:cubicBezTo>
                  <a:pt x="12267931" y="2318918"/>
                  <a:pt x="12267931" y="2318918"/>
                  <a:pt x="12331934" y="2298143"/>
                </a:cubicBezTo>
                <a:cubicBezTo>
                  <a:pt x="12331934" y="2298143"/>
                  <a:pt x="12331934" y="2298143"/>
                  <a:pt x="12367033" y="2298143"/>
                </a:cubicBezTo>
                <a:cubicBezTo>
                  <a:pt x="12367033" y="2298143"/>
                  <a:pt x="12367033" y="2298143"/>
                  <a:pt x="12367033" y="2287756"/>
                </a:cubicBezTo>
                <a:cubicBezTo>
                  <a:pt x="12367033" y="2287756"/>
                  <a:pt x="12367033" y="2287756"/>
                  <a:pt x="12395937" y="2285160"/>
                </a:cubicBezTo>
                <a:cubicBezTo>
                  <a:pt x="12398002" y="2282563"/>
                  <a:pt x="12391808" y="2279966"/>
                  <a:pt x="12402131" y="2277369"/>
                </a:cubicBezTo>
                <a:cubicBezTo>
                  <a:pt x="12402131" y="2277369"/>
                  <a:pt x="12402131" y="2277369"/>
                  <a:pt x="12406260" y="2285160"/>
                </a:cubicBezTo>
                <a:cubicBezTo>
                  <a:pt x="12393872" y="2287756"/>
                  <a:pt x="12379420" y="2292950"/>
                  <a:pt x="12367033" y="2303337"/>
                </a:cubicBezTo>
                <a:cubicBezTo>
                  <a:pt x="12350516" y="2303337"/>
                  <a:pt x="12331934" y="2303337"/>
                  <a:pt x="12327805" y="2311127"/>
                </a:cubicBezTo>
                <a:cubicBezTo>
                  <a:pt x="12327805" y="2311127"/>
                  <a:pt x="12327805" y="2311127"/>
                  <a:pt x="12327805" y="2316321"/>
                </a:cubicBezTo>
                <a:cubicBezTo>
                  <a:pt x="12327805" y="2316321"/>
                  <a:pt x="12327805" y="2316321"/>
                  <a:pt x="12362903" y="2321514"/>
                </a:cubicBezTo>
                <a:cubicBezTo>
                  <a:pt x="12362903" y="2321514"/>
                  <a:pt x="12362903" y="2321514"/>
                  <a:pt x="12391808" y="2313724"/>
                </a:cubicBezTo>
                <a:cubicBezTo>
                  <a:pt x="12391808" y="2313724"/>
                  <a:pt x="12391808" y="2313724"/>
                  <a:pt x="12402131" y="2305934"/>
                </a:cubicBezTo>
                <a:cubicBezTo>
                  <a:pt x="12402131" y="2305934"/>
                  <a:pt x="12402131" y="2305934"/>
                  <a:pt x="12431036" y="2303337"/>
                </a:cubicBezTo>
                <a:cubicBezTo>
                  <a:pt x="12435165" y="2303337"/>
                  <a:pt x="12402131" y="2305934"/>
                  <a:pt x="12443423" y="2300740"/>
                </a:cubicBezTo>
                <a:cubicBezTo>
                  <a:pt x="12443423" y="2300740"/>
                  <a:pt x="12443423" y="2300740"/>
                  <a:pt x="12402131" y="2321514"/>
                </a:cubicBezTo>
                <a:cubicBezTo>
                  <a:pt x="12402131" y="2321514"/>
                  <a:pt x="12402131" y="2321514"/>
                  <a:pt x="12457876" y="2311127"/>
                </a:cubicBezTo>
                <a:cubicBezTo>
                  <a:pt x="12464069" y="2311127"/>
                  <a:pt x="12474392" y="2311127"/>
                  <a:pt x="12495039" y="2308530"/>
                </a:cubicBezTo>
                <a:cubicBezTo>
                  <a:pt x="12499168" y="2303337"/>
                  <a:pt x="12480586" y="2305934"/>
                  <a:pt x="12464069" y="2308530"/>
                </a:cubicBezTo>
                <a:cubicBezTo>
                  <a:pt x="12457876" y="2308530"/>
                  <a:pt x="12451682" y="2311127"/>
                  <a:pt x="12451682" y="2311127"/>
                </a:cubicBezTo>
                <a:cubicBezTo>
                  <a:pt x="12431036" y="2316321"/>
                  <a:pt x="12433100" y="2313724"/>
                  <a:pt x="12552848" y="2277369"/>
                </a:cubicBezTo>
                <a:cubicBezTo>
                  <a:pt x="12552848" y="2277369"/>
                  <a:pt x="12552848" y="2277369"/>
                  <a:pt x="12559042" y="2277369"/>
                </a:cubicBezTo>
                <a:cubicBezTo>
                  <a:pt x="12559042" y="2277369"/>
                  <a:pt x="12559042" y="2277369"/>
                  <a:pt x="12579688" y="2266982"/>
                </a:cubicBezTo>
                <a:cubicBezTo>
                  <a:pt x="12579688" y="2266982"/>
                  <a:pt x="12579688" y="2266982"/>
                  <a:pt x="12550783" y="2256595"/>
                </a:cubicBezTo>
                <a:cubicBezTo>
                  <a:pt x="12528072" y="2251402"/>
                  <a:pt x="12540460" y="2277369"/>
                  <a:pt x="12511555" y="2256595"/>
                </a:cubicBezTo>
                <a:cubicBezTo>
                  <a:pt x="12511555" y="2256595"/>
                  <a:pt x="12511555" y="2256595"/>
                  <a:pt x="12501232" y="2261789"/>
                </a:cubicBezTo>
                <a:cubicBezTo>
                  <a:pt x="12501232" y="2261789"/>
                  <a:pt x="12501232" y="2261789"/>
                  <a:pt x="12495039" y="2256595"/>
                </a:cubicBezTo>
                <a:cubicBezTo>
                  <a:pt x="12495039" y="2256595"/>
                  <a:pt x="12495039" y="2256595"/>
                  <a:pt x="12515685" y="2246208"/>
                </a:cubicBezTo>
                <a:cubicBezTo>
                  <a:pt x="12515685" y="2246208"/>
                  <a:pt x="12515685" y="2246208"/>
                  <a:pt x="12511555" y="2243611"/>
                </a:cubicBezTo>
                <a:cubicBezTo>
                  <a:pt x="12511555" y="2243611"/>
                  <a:pt x="12511555" y="2243611"/>
                  <a:pt x="12528072" y="2228031"/>
                </a:cubicBezTo>
                <a:cubicBezTo>
                  <a:pt x="12528072" y="2228031"/>
                  <a:pt x="12528072" y="2228031"/>
                  <a:pt x="12544589" y="2233224"/>
                </a:cubicBezTo>
                <a:cubicBezTo>
                  <a:pt x="12542525" y="2235821"/>
                  <a:pt x="12507426" y="2220240"/>
                  <a:pt x="12536331" y="2246208"/>
                </a:cubicBezTo>
                <a:cubicBezTo>
                  <a:pt x="12536331" y="2246208"/>
                  <a:pt x="12536331" y="2246208"/>
                  <a:pt x="12550783" y="2238418"/>
                </a:cubicBezTo>
                <a:cubicBezTo>
                  <a:pt x="12550783" y="2238418"/>
                  <a:pt x="12550783" y="2238418"/>
                  <a:pt x="12550783" y="2248805"/>
                </a:cubicBezTo>
                <a:cubicBezTo>
                  <a:pt x="12550783" y="2248805"/>
                  <a:pt x="12550783" y="2248805"/>
                  <a:pt x="12583817" y="2248805"/>
                </a:cubicBezTo>
                <a:cubicBezTo>
                  <a:pt x="12583817" y="2248805"/>
                  <a:pt x="12583817" y="2248805"/>
                  <a:pt x="12604463" y="2246208"/>
                </a:cubicBezTo>
                <a:cubicBezTo>
                  <a:pt x="12604463" y="2246208"/>
                  <a:pt x="12604463" y="2246208"/>
                  <a:pt x="12608592" y="2256595"/>
                </a:cubicBezTo>
                <a:cubicBezTo>
                  <a:pt x="12608592" y="2256595"/>
                  <a:pt x="12608592" y="2256595"/>
                  <a:pt x="12647820" y="2241014"/>
                </a:cubicBezTo>
                <a:cubicBezTo>
                  <a:pt x="12647820" y="2241014"/>
                  <a:pt x="12647820" y="2241014"/>
                  <a:pt x="12643691" y="2228031"/>
                </a:cubicBezTo>
                <a:cubicBezTo>
                  <a:pt x="12643691" y="2228031"/>
                  <a:pt x="12643691" y="2228031"/>
                  <a:pt x="12656078" y="2220240"/>
                </a:cubicBezTo>
                <a:cubicBezTo>
                  <a:pt x="12656078" y="2220240"/>
                  <a:pt x="12656078" y="2220240"/>
                  <a:pt x="12680854" y="2225434"/>
                </a:cubicBezTo>
                <a:cubicBezTo>
                  <a:pt x="12680854" y="2225434"/>
                  <a:pt x="12680854" y="2225434"/>
                  <a:pt x="12697371" y="2212450"/>
                </a:cubicBezTo>
                <a:cubicBezTo>
                  <a:pt x="12697371" y="2212450"/>
                  <a:pt x="12697371" y="2212450"/>
                  <a:pt x="12711823" y="2212450"/>
                </a:cubicBezTo>
                <a:cubicBezTo>
                  <a:pt x="12711823" y="2212450"/>
                  <a:pt x="12711823" y="2212450"/>
                  <a:pt x="12707694" y="2233224"/>
                </a:cubicBezTo>
                <a:cubicBezTo>
                  <a:pt x="12707694" y="2233224"/>
                  <a:pt x="12707694" y="2233224"/>
                  <a:pt x="12689112" y="2238418"/>
                </a:cubicBezTo>
                <a:cubicBezTo>
                  <a:pt x="12689112" y="2238418"/>
                  <a:pt x="12689112" y="2238418"/>
                  <a:pt x="12697371" y="2243611"/>
                </a:cubicBezTo>
                <a:cubicBezTo>
                  <a:pt x="12697371" y="2243611"/>
                  <a:pt x="12697371" y="2243611"/>
                  <a:pt x="12676725" y="2251402"/>
                </a:cubicBezTo>
                <a:cubicBezTo>
                  <a:pt x="12676725" y="2251402"/>
                  <a:pt x="12676725" y="2251402"/>
                  <a:pt x="12687048" y="2264385"/>
                </a:cubicBezTo>
                <a:cubicBezTo>
                  <a:pt x="12687048" y="2264385"/>
                  <a:pt x="12687048" y="2264385"/>
                  <a:pt x="12649885" y="2261789"/>
                </a:cubicBezTo>
                <a:cubicBezTo>
                  <a:pt x="12645755" y="2264385"/>
                  <a:pt x="12641626" y="2269579"/>
                  <a:pt x="12664337" y="2272176"/>
                </a:cubicBezTo>
                <a:cubicBezTo>
                  <a:pt x="12664337" y="2272176"/>
                  <a:pt x="12664337" y="2272176"/>
                  <a:pt x="12612721" y="2269579"/>
                </a:cubicBezTo>
                <a:cubicBezTo>
                  <a:pt x="12612721" y="2269579"/>
                  <a:pt x="12612721" y="2269579"/>
                  <a:pt x="12625109" y="2277369"/>
                </a:cubicBezTo>
                <a:cubicBezTo>
                  <a:pt x="12610657" y="2269579"/>
                  <a:pt x="12600334" y="2298143"/>
                  <a:pt x="12592075" y="2272176"/>
                </a:cubicBezTo>
                <a:cubicBezTo>
                  <a:pt x="12592075" y="2272176"/>
                  <a:pt x="12592075" y="2272176"/>
                  <a:pt x="12528072" y="2305934"/>
                </a:cubicBezTo>
                <a:cubicBezTo>
                  <a:pt x="12528072" y="2305934"/>
                  <a:pt x="12528072" y="2305934"/>
                  <a:pt x="12544589" y="2308530"/>
                </a:cubicBezTo>
                <a:cubicBezTo>
                  <a:pt x="12544589" y="2308530"/>
                  <a:pt x="12544589" y="2308530"/>
                  <a:pt x="12602398" y="2300740"/>
                </a:cubicBezTo>
                <a:cubicBezTo>
                  <a:pt x="12602398" y="2300740"/>
                  <a:pt x="12602398" y="2300740"/>
                  <a:pt x="12637497" y="2305934"/>
                </a:cubicBezTo>
                <a:cubicBezTo>
                  <a:pt x="12637497" y="2305934"/>
                  <a:pt x="12637497" y="2305934"/>
                  <a:pt x="12697371" y="2300740"/>
                </a:cubicBezTo>
                <a:cubicBezTo>
                  <a:pt x="12697371" y="2300740"/>
                  <a:pt x="12697371" y="2300740"/>
                  <a:pt x="12974029" y="2292950"/>
                </a:cubicBezTo>
                <a:cubicBezTo>
                  <a:pt x="12974029" y="2292950"/>
                  <a:pt x="12974029" y="2292950"/>
                  <a:pt x="13011192" y="2290353"/>
                </a:cubicBezTo>
                <a:cubicBezTo>
                  <a:pt x="13011192" y="2290353"/>
                  <a:pt x="13011192" y="2290353"/>
                  <a:pt x="13017386" y="2292950"/>
                </a:cubicBezTo>
                <a:cubicBezTo>
                  <a:pt x="13017386" y="2292950"/>
                  <a:pt x="13017386" y="2292950"/>
                  <a:pt x="12961641" y="2305934"/>
                </a:cubicBezTo>
                <a:cubicBezTo>
                  <a:pt x="12961641" y="2305934"/>
                  <a:pt x="12961641" y="2305934"/>
                  <a:pt x="13246558" y="2311127"/>
                </a:cubicBezTo>
                <a:cubicBezTo>
                  <a:pt x="13246558" y="2311127"/>
                  <a:pt x="13246558" y="2311127"/>
                  <a:pt x="13395210" y="2303337"/>
                </a:cubicBezTo>
                <a:cubicBezTo>
                  <a:pt x="13395210" y="2303337"/>
                  <a:pt x="13395210" y="2303337"/>
                  <a:pt x="13382822" y="2305934"/>
                </a:cubicBezTo>
                <a:cubicBezTo>
                  <a:pt x="13382822" y="2305934"/>
                  <a:pt x="13382822" y="2305934"/>
                  <a:pt x="13395210" y="2316321"/>
                </a:cubicBezTo>
                <a:cubicBezTo>
                  <a:pt x="13395210" y="2316321"/>
                  <a:pt x="13395210" y="2316321"/>
                  <a:pt x="13275462" y="2321514"/>
                </a:cubicBezTo>
                <a:cubicBezTo>
                  <a:pt x="13275462" y="2321514"/>
                  <a:pt x="13275462" y="2321514"/>
                  <a:pt x="13285785" y="2337095"/>
                </a:cubicBezTo>
                <a:cubicBezTo>
                  <a:pt x="13285785" y="2337095"/>
                  <a:pt x="13285785" y="2337095"/>
                  <a:pt x="13285785" y="2350079"/>
                </a:cubicBezTo>
                <a:cubicBezTo>
                  <a:pt x="13285785" y="2350079"/>
                  <a:pt x="13285785" y="2350079"/>
                  <a:pt x="13279592" y="2350079"/>
                </a:cubicBezTo>
                <a:cubicBezTo>
                  <a:pt x="13279592" y="2350079"/>
                  <a:pt x="13279592" y="2350079"/>
                  <a:pt x="13273398" y="2355272"/>
                </a:cubicBezTo>
                <a:cubicBezTo>
                  <a:pt x="13273398" y="2355272"/>
                  <a:pt x="13273398" y="2355272"/>
                  <a:pt x="13285785" y="2360466"/>
                </a:cubicBezTo>
                <a:cubicBezTo>
                  <a:pt x="13285785" y="2360466"/>
                  <a:pt x="13285785" y="2360466"/>
                  <a:pt x="13258945" y="2363063"/>
                </a:cubicBezTo>
                <a:cubicBezTo>
                  <a:pt x="13258945" y="2363063"/>
                  <a:pt x="13258945" y="2363063"/>
                  <a:pt x="13242429" y="2355272"/>
                </a:cubicBezTo>
                <a:cubicBezTo>
                  <a:pt x="13242429" y="2355272"/>
                  <a:pt x="13242429" y="2355272"/>
                  <a:pt x="13223847" y="2365659"/>
                </a:cubicBezTo>
                <a:cubicBezTo>
                  <a:pt x="13223847" y="2365659"/>
                  <a:pt x="13223847" y="2365659"/>
                  <a:pt x="13190813" y="2363063"/>
                </a:cubicBezTo>
                <a:cubicBezTo>
                  <a:pt x="13190813" y="2363063"/>
                  <a:pt x="13190813" y="2363063"/>
                  <a:pt x="13166038" y="2373450"/>
                </a:cubicBezTo>
                <a:cubicBezTo>
                  <a:pt x="13166038" y="2373450"/>
                  <a:pt x="13166038" y="2373450"/>
                  <a:pt x="13170167" y="2368256"/>
                </a:cubicBezTo>
                <a:cubicBezTo>
                  <a:pt x="13170167" y="2368256"/>
                  <a:pt x="13170167" y="2368256"/>
                  <a:pt x="13118552" y="2373450"/>
                </a:cubicBezTo>
                <a:cubicBezTo>
                  <a:pt x="13093776" y="2381240"/>
                  <a:pt x="13265139" y="2357869"/>
                  <a:pt x="13062807" y="2386434"/>
                </a:cubicBezTo>
                <a:cubicBezTo>
                  <a:pt x="13062807" y="2386434"/>
                  <a:pt x="13062807" y="2386434"/>
                  <a:pt x="13050419" y="2383837"/>
                </a:cubicBezTo>
                <a:cubicBezTo>
                  <a:pt x="13042161" y="2383837"/>
                  <a:pt x="13075195" y="2394224"/>
                  <a:pt x="13033903" y="2383837"/>
                </a:cubicBezTo>
                <a:cubicBezTo>
                  <a:pt x="13033903" y="2383837"/>
                  <a:pt x="13033903" y="2383837"/>
                  <a:pt x="13038032" y="2394224"/>
                </a:cubicBezTo>
                <a:cubicBezTo>
                  <a:pt x="13038032" y="2394224"/>
                  <a:pt x="13038032" y="2394224"/>
                  <a:pt x="13011192" y="2399418"/>
                </a:cubicBezTo>
                <a:cubicBezTo>
                  <a:pt x="13011192" y="2399418"/>
                  <a:pt x="13011192" y="2399418"/>
                  <a:pt x="12932737" y="2407208"/>
                </a:cubicBezTo>
                <a:cubicBezTo>
                  <a:pt x="12932737" y="2407208"/>
                  <a:pt x="12932737" y="2407208"/>
                  <a:pt x="12897638" y="2414998"/>
                </a:cubicBezTo>
                <a:cubicBezTo>
                  <a:pt x="12897638" y="2414998"/>
                  <a:pt x="12897638" y="2414998"/>
                  <a:pt x="12881121" y="2414998"/>
                </a:cubicBezTo>
                <a:cubicBezTo>
                  <a:pt x="12881121" y="2414998"/>
                  <a:pt x="12881121" y="2414998"/>
                  <a:pt x="12850152" y="2414998"/>
                </a:cubicBezTo>
                <a:cubicBezTo>
                  <a:pt x="12854281" y="2404611"/>
                  <a:pt x="12833635" y="2414998"/>
                  <a:pt x="12841894" y="2402014"/>
                </a:cubicBezTo>
                <a:cubicBezTo>
                  <a:pt x="12841894" y="2402014"/>
                  <a:pt x="12841894" y="2402014"/>
                  <a:pt x="12817118" y="2422788"/>
                </a:cubicBezTo>
                <a:cubicBezTo>
                  <a:pt x="12817118" y="2422788"/>
                  <a:pt x="12817118" y="2422788"/>
                  <a:pt x="12788214" y="2435772"/>
                </a:cubicBezTo>
                <a:cubicBezTo>
                  <a:pt x="12788214" y="2435772"/>
                  <a:pt x="12788214" y="2435772"/>
                  <a:pt x="12788214" y="2430579"/>
                </a:cubicBezTo>
                <a:cubicBezTo>
                  <a:pt x="12788214" y="2430579"/>
                  <a:pt x="12788214" y="2430579"/>
                  <a:pt x="12736598" y="2443563"/>
                </a:cubicBezTo>
                <a:cubicBezTo>
                  <a:pt x="12736598" y="2443563"/>
                  <a:pt x="12736598" y="2443563"/>
                  <a:pt x="12728340" y="2448756"/>
                </a:cubicBezTo>
                <a:cubicBezTo>
                  <a:pt x="12728340" y="2448756"/>
                  <a:pt x="12728340" y="2448756"/>
                  <a:pt x="12751051" y="2453950"/>
                </a:cubicBezTo>
                <a:cubicBezTo>
                  <a:pt x="12751051" y="2453950"/>
                  <a:pt x="12751051" y="2453950"/>
                  <a:pt x="12918284" y="2433176"/>
                </a:cubicBezTo>
                <a:cubicBezTo>
                  <a:pt x="12918284" y="2433176"/>
                  <a:pt x="12918284" y="2433176"/>
                  <a:pt x="12978158" y="2425385"/>
                </a:cubicBezTo>
                <a:cubicBezTo>
                  <a:pt x="12978158" y="2425385"/>
                  <a:pt x="12978158" y="2425385"/>
                  <a:pt x="13085518" y="2427982"/>
                </a:cubicBezTo>
                <a:cubicBezTo>
                  <a:pt x="13085518" y="2427982"/>
                  <a:pt x="13085518" y="2427982"/>
                  <a:pt x="13097906" y="2427982"/>
                </a:cubicBezTo>
                <a:cubicBezTo>
                  <a:pt x="13097906" y="2427982"/>
                  <a:pt x="13097906" y="2427982"/>
                  <a:pt x="13130939" y="2430579"/>
                </a:cubicBezTo>
                <a:cubicBezTo>
                  <a:pt x="13130939" y="2430579"/>
                  <a:pt x="13130939" y="2430579"/>
                  <a:pt x="13130939" y="2443563"/>
                </a:cubicBezTo>
                <a:cubicBezTo>
                  <a:pt x="13130939" y="2443563"/>
                  <a:pt x="13130939" y="2443563"/>
                  <a:pt x="13093776" y="2451353"/>
                </a:cubicBezTo>
                <a:cubicBezTo>
                  <a:pt x="13093776" y="2451353"/>
                  <a:pt x="13093776" y="2451353"/>
                  <a:pt x="13042161" y="2451353"/>
                </a:cubicBezTo>
                <a:cubicBezTo>
                  <a:pt x="13042161" y="2451353"/>
                  <a:pt x="13042161" y="2451353"/>
                  <a:pt x="13038032" y="2446159"/>
                </a:cubicBezTo>
                <a:cubicBezTo>
                  <a:pt x="13038032" y="2446159"/>
                  <a:pt x="13038032" y="2446159"/>
                  <a:pt x="12957512" y="2461740"/>
                </a:cubicBezTo>
                <a:cubicBezTo>
                  <a:pt x="12957512" y="2461740"/>
                  <a:pt x="12957512" y="2461740"/>
                  <a:pt x="12918284" y="2456547"/>
                </a:cubicBezTo>
                <a:cubicBezTo>
                  <a:pt x="12918284" y="2456547"/>
                  <a:pt x="12918284" y="2456547"/>
                  <a:pt x="12854281" y="2459143"/>
                </a:cubicBezTo>
                <a:cubicBezTo>
                  <a:pt x="12854281" y="2459143"/>
                  <a:pt x="12854281" y="2459143"/>
                  <a:pt x="12860475" y="2461740"/>
                </a:cubicBezTo>
                <a:cubicBezTo>
                  <a:pt x="12860475" y="2461740"/>
                  <a:pt x="12860475" y="2461740"/>
                  <a:pt x="12837764" y="2474724"/>
                </a:cubicBezTo>
                <a:cubicBezTo>
                  <a:pt x="12837764" y="2474724"/>
                  <a:pt x="12837764" y="2474724"/>
                  <a:pt x="12829506" y="2469530"/>
                </a:cubicBezTo>
                <a:cubicBezTo>
                  <a:pt x="12829506" y="2469530"/>
                  <a:pt x="12829506" y="2469530"/>
                  <a:pt x="12810924" y="2472127"/>
                </a:cubicBezTo>
                <a:cubicBezTo>
                  <a:pt x="12817118" y="2479917"/>
                  <a:pt x="12798537" y="2469530"/>
                  <a:pt x="12804731" y="2482514"/>
                </a:cubicBezTo>
                <a:cubicBezTo>
                  <a:pt x="12804731" y="2482514"/>
                  <a:pt x="12804731" y="2482514"/>
                  <a:pt x="12924478" y="2472127"/>
                </a:cubicBezTo>
                <a:cubicBezTo>
                  <a:pt x="12924478" y="2472127"/>
                  <a:pt x="12924478" y="2472127"/>
                  <a:pt x="12914155" y="2477321"/>
                </a:cubicBezTo>
                <a:cubicBezTo>
                  <a:pt x="12914155" y="2477321"/>
                  <a:pt x="12914155" y="2477321"/>
                  <a:pt x="12924478" y="2482514"/>
                </a:cubicBezTo>
                <a:cubicBezTo>
                  <a:pt x="12924478" y="2482514"/>
                  <a:pt x="12924478" y="2482514"/>
                  <a:pt x="12901767" y="2477321"/>
                </a:cubicBezTo>
                <a:cubicBezTo>
                  <a:pt x="12901767" y="2477321"/>
                  <a:pt x="12901767" y="2477321"/>
                  <a:pt x="12881121" y="2492901"/>
                </a:cubicBezTo>
                <a:cubicBezTo>
                  <a:pt x="12881121" y="2492901"/>
                  <a:pt x="12881121" y="2492901"/>
                  <a:pt x="12905897" y="2511079"/>
                </a:cubicBezTo>
                <a:cubicBezTo>
                  <a:pt x="12905897" y="2511079"/>
                  <a:pt x="12905897" y="2511079"/>
                  <a:pt x="12957512" y="2505885"/>
                </a:cubicBezTo>
                <a:cubicBezTo>
                  <a:pt x="12957512" y="2505885"/>
                  <a:pt x="12957512" y="2505885"/>
                  <a:pt x="12965770" y="2500692"/>
                </a:cubicBezTo>
                <a:cubicBezTo>
                  <a:pt x="12965770" y="2500692"/>
                  <a:pt x="12965770" y="2500692"/>
                  <a:pt x="13002933" y="2498095"/>
                </a:cubicBezTo>
                <a:cubicBezTo>
                  <a:pt x="13002933" y="2498095"/>
                  <a:pt x="13002933" y="2498095"/>
                  <a:pt x="13002933" y="2492901"/>
                </a:cubicBezTo>
                <a:cubicBezTo>
                  <a:pt x="13002933" y="2492901"/>
                  <a:pt x="13002933" y="2492901"/>
                  <a:pt x="13009127" y="2503288"/>
                </a:cubicBezTo>
                <a:cubicBezTo>
                  <a:pt x="13009127" y="2503288"/>
                  <a:pt x="13009127" y="2503288"/>
                  <a:pt x="13033903" y="2503288"/>
                </a:cubicBezTo>
                <a:cubicBezTo>
                  <a:pt x="13033903" y="2503288"/>
                  <a:pt x="13033903" y="2503288"/>
                  <a:pt x="13033903" y="2508482"/>
                </a:cubicBezTo>
                <a:cubicBezTo>
                  <a:pt x="13033903" y="2508482"/>
                  <a:pt x="13033903" y="2508482"/>
                  <a:pt x="12955447" y="2518869"/>
                </a:cubicBezTo>
                <a:cubicBezTo>
                  <a:pt x="12955447" y="2518869"/>
                  <a:pt x="12945124" y="2521466"/>
                  <a:pt x="12912090" y="2531853"/>
                </a:cubicBezTo>
                <a:cubicBezTo>
                  <a:pt x="12912090" y="2531853"/>
                  <a:pt x="12912090" y="2531853"/>
                  <a:pt x="12868734" y="2531853"/>
                </a:cubicBezTo>
                <a:cubicBezTo>
                  <a:pt x="12868734" y="2531853"/>
                  <a:pt x="12868734" y="2531853"/>
                  <a:pt x="12862540" y="2518869"/>
                </a:cubicBezTo>
                <a:cubicBezTo>
                  <a:pt x="12862540" y="2518869"/>
                  <a:pt x="12862540" y="2518869"/>
                  <a:pt x="12800601" y="2534450"/>
                </a:cubicBezTo>
                <a:cubicBezTo>
                  <a:pt x="12800601" y="2534450"/>
                  <a:pt x="12800601" y="2534450"/>
                  <a:pt x="12753115" y="2534450"/>
                </a:cubicBezTo>
                <a:cubicBezTo>
                  <a:pt x="12753115" y="2534450"/>
                  <a:pt x="12753115" y="2534450"/>
                  <a:pt x="12697371" y="2550030"/>
                </a:cubicBezTo>
                <a:cubicBezTo>
                  <a:pt x="12697371" y="2550030"/>
                  <a:pt x="12697371" y="2550030"/>
                  <a:pt x="12689112" y="2555224"/>
                </a:cubicBezTo>
                <a:cubicBezTo>
                  <a:pt x="12689112" y="2555224"/>
                  <a:pt x="12689112" y="2555224"/>
                  <a:pt x="12701500" y="2547434"/>
                </a:cubicBezTo>
                <a:cubicBezTo>
                  <a:pt x="12701500" y="2547434"/>
                  <a:pt x="12701500" y="2547434"/>
                  <a:pt x="12680854" y="2524063"/>
                </a:cubicBezTo>
                <a:cubicBezTo>
                  <a:pt x="12680854" y="2524063"/>
                  <a:pt x="12680854" y="2524063"/>
                  <a:pt x="12713888" y="2524063"/>
                </a:cubicBezTo>
                <a:cubicBezTo>
                  <a:pt x="12713888" y="2524063"/>
                  <a:pt x="12713888" y="2524063"/>
                  <a:pt x="12693241" y="2516272"/>
                </a:cubicBezTo>
                <a:cubicBezTo>
                  <a:pt x="12693241" y="2516272"/>
                  <a:pt x="12693241" y="2516272"/>
                  <a:pt x="12643691" y="2521466"/>
                </a:cubicBezTo>
                <a:cubicBezTo>
                  <a:pt x="12643691" y="2521466"/>
                  <a:pt x="12643691" y="2521466"/>
                  <a:pt x="12623045" y="2505885"/>
                </a:cubicBezTo>
                <a:cubicBezTo>
                  <a:pt x="12623045" y="2505885"/>
                  <a:pt x="12623045" y="2505885"/>
                  <a:pt x="12604463" y="2524063"/>
                </a:cubicBezTo>
                <a:cubicBezTo>
                  <a:pt x="12604463" y="2524063"/>
                  <a:pt x="12604463" y="2524063"/>
                  <a:pt x="12523943" y="2537046"/>
                </a:cubicBezTo>
                <a:cubicBezTo>
                  <a:pt x="12511555" y="2531853"/>
                  <a:pt x="12501232" y="2534450"/>
                  <a:pt x="12495039" y="2539643"/>
                </a:cubicBezTo>
                <a:cubicBezTo>
                  <a:pt x="12495039" y="2539643"/>
                  <a:pt x="12495039" y="2539643"/>
                  <a:pt x="12443423" y="2544837"/>
                </a:cubicBezTo>
                <a:cubicBezTo>
                  <a:pt x="12443423" y="2544837"/>
                  <a:pt x="12443423" y="2544837"/>
                  <a:pt x="12410389" y="2542240"/>
                </a:cubicBezTo>
                <a:cubicBezTo>
                  <a:pt x="12410389" y="2542240"/>
                  <a:pt x="12393872" y="2552627"/>
                  <a:pt x="12404196" y="2537046"/>
                </a:cubicBezTo>
                <a:cubicBezTo>
                  <a:pt x="12404196" y="2537046"/>
                  <a:pt x="12404196" y="2537046"/>
                  <a:pt x="12350516" y="2552627"/>
                </a:cubicBezTo>
                <a:cubicBezTo>
                  <a:pt x="12350516" y="2552627"/>
                  <a:pt x="12350516" y="2552627"/>
                  <a:pt x="12331934" y="2544837"/>
                </a:cubicBezTo>
                <a:cubicBezTo>
                  <a:pt x="12331934" y="2544837"/>
                  <a:pt x="12331934" y="2544837"/>
                  <a:pt x="12311288" y="2563014"/>
                </a:cubicBezTo>
                <a:cubicBezTo>
                  <a:pt x="12311288" y="2563014"/>
                  <a:pt x="12311288" y="2563014"/>
                  <a:pt x="12303030" y="2555224"/>
                </a:cubicBezTo>
                <a:cubicBezTo>
                  <a:pt x="12292706" y="2575998"/>
                  <a:pt x="12300965" y="2542240"/>
                  <a:pt x="12261737" y="2563014"/>
                </a:cubicBezTo>
                <a:cubicBezTo>
                  <a:pt x="12261737" y="2563014"/>
                  <a:pt x="12261737" y="2563014"/>
                  <a:pt x="12288577" y="2565611"/>
                </a:cubicBezTo>
                <a:cubicBezTo>
                  <a:pt x="12288577" y="2565611"/>
                  <a:pt x="12288577" y="2565611"/>
                  <a:pt x="12307159" y="2575998"/>
                </a:cubicBezTo>
                <a:cubicBezTo>
                  <a:pt x="12307159" y="2575998"/>
                  <a:pt x="12307159" y="2575998"/>
                  <a:pt x="12286513" y="2581192"/>
                </a:cubicBezTo>
                <a:cubicBezTo>
                  <a:pt x="12286513" y="2581192"/>
                  <a:pt x="12286513" y="2581192"/>
                  <a:pt x="12331934" y="2588982"/>
                </a:cubicBezTo>
                <a:cubicBezTo>
                  <a:pt x="12331934" y="2588982"/>
                  <a:pt x="12331934" y="2588982"/>
                  <a:pt x="12362903" y="2586385"/>
                </a:cubicBezTo>
                <a:cubicBezTo>
                  <a:pt x="12362903" y="2586385"/>
                  <a:pt x="12362903" y="2586385"/>
                  <a:pt x="12391808" y="2573401"/>
                </a:cubicBezTo>
                <a:cubicBezTo>
                  <a:pt x="12391808" y="2573401"/>
                  <a:pt x="12391808" y="2573401"/>
                  <a:pt x="12488845" y="2563014"/>
                </a:cubicBezTo>
                <a:cubicBezTo>
                  <a:pt x="12488845" y="2563014"/>
                  <a:pt x="12488845" y="2563014"/>
                  <a:pt x="12495039" y="2560417"/>
                </a:cubicBezTo>
                <a:cubicBezTo>
                  <a:pt x="12495039" y="2560417"/>
                  <a:pt x="12495039" y="2560417"/>
                  <a:pt x="12499168" y="2563014"/>
                </a:cubicBezTo>
                <a:cubicBezTo>
                  <a:pt x="12499168" y="2563014"/>
                  <a:pt x="12499168" y="2563014"/>
                  <a:pt x="12412454" y="2578595"/>
                </a:cubicBezTo>
                <a:cubicBezTo>
                  <a:pt x="12410389" y="2581192"/>
                  <a:pt x="12439294" y="2573401"/>
                  <a:pt x="12404196" y="2586385"/>
                </a:cubicBezTo>
                <a:cubicBezTo>
                  <a:pt x="12404196" y="2586385"/>
                  <a:pt x="12404196" y="2586385"/>
                  <a:pt x="12412454" y="2591579"/>
                </a:cubicBezTo>
                <a:cubicBezTo>
                  <a:pt x="12412454" y="2591579"/>
                  <a:pt x="12412454" y="2591579"/>
                  <a:pt x="12410389" y="2591579"/>
                </a:cubicBezTo>
                <a:cubicBezTo>
                  <a:pt x="12410389" y="2591579"/>
                  <a:pt x="12410389" y="2591579"/>
                  <a:pt x="12410389" y="2599369"/>
                </a:cubicBezTo>
                <a:cubicBezTo>
                  <a:pt x="12410389" y="2599369"/>
                  <a:pt x="12410389" y="2599369"/>
                  <a:pt x="12416583" y="2604563"/>
                </a:cubicBezTo>
                <a:cubicBezTo>
                  <a:pt x="12416583" y="2604563"/>
                  <a:pt x="12416583" y="2604563"/>
                  <a:pt x="12426906" y="2596772"/>
                </a:cubicBezTo>
                <a:cubicBezTo>
                  <a:pt x="12426906" y="2596772"/>
                  <a:pt x="12426906" y="2596772"/>
                  <a:pt x="12431036" y="2604563"/>
                </a:cubicBezTo>
                <a:cubicBezTo>
                  <a:pt x="12474392" y="2596772"/>
                  <a:pt x="12451682" y="2614950"/>
                  <a:pt x="12585882" y="2607159"/>
                </a:cubicBezTo>
                <a:cubicBezTo>
                  <a:pt x="12585882" y="2607159"/>
                  <a:pt x="12585882" y="2607159"/>
                  <a:pt x="12602398" y="2609756"/>
                </a:cubicBezTo>
                <a:cubicBezTo>
                  <a:pt x="12602398" y="2609756"/>
                  <a:pt x="12602398" y="2609756"/>
                  <a:pt x="12565235" y="2617546"/>
                </a:cubicBezTo>
                <a:cubicBezTo>
                  <a:pt x="12565235" y="2617546"/>
                  <a:pt x="12565235" y="2617546"/>
                  <a:pt x="12550783" y="2620143"/>
                </a:cubicBezTo>
                <a:cubicBezTo>
                  <a:pt x="12550783" y="2620143"/>
                  <a:pt x="12550783" y="2620143"/>
                  <a:pt x="12565235" y="2627933"/>
                </a:cubicBezTo>
                <a:cubicBezTo>
                  <a:pt x="12565235" y="2627933"/>
                  <a:pt x="12565235" y="2627933"/>
                  <a:pt x="12647820" y="2609756"/>
                </a:cubicBezTo>
                <a:cubicBezTo>
                  <a:pt x="12647820" y="2609756"/>
                  <a:pt x="12647820" y="2609756"/>
                  <a:pt x="12693241" y="2612353"/>
                </a:cubicBezTo>
                <a:cubicBezTo>
                  <a:pt x="12728340" y="2594175"/>
                  <a:pt x="12738663" y="2612353"/>
                  <a:pt x="12800601" y="2596772"/>
                </a:cubicBezTo>
                <a:cubicBezTo>
                  <a:pt x="12800601" y="2596772"/>
                  <a:pt x="12800601" y="2596772"/>
                  <a:pt x="12889380" y="2591579"/>
                </a:cubicBezTo>
                <a:cubicBezTo>
                  <a:pt x="12889380" y="2591579"/>
                  <a:pt x="12889380" y="2591579"/>
                  <a:pt x="13033903" y="2575998"/>
                </a:cubicBezTo>
                <a:cubicBezTo>
                  <a:pt x="13033903" y="2575998"/>
                  <a:pt x="13033903" y="2575998"/>
                  <a:pt x="13106164" y="2586385"/>
                </a:cubicBezTo>
                <a:cubicBezTo>
                  <a:pt x="13106164" y="2586385"/>
                  <a:pt x="13106164" y="2586385"/>
                  <a:pt x="13145392" y="2596772"/>
                </a:cubicBezTo>
                <a:cubicBezTo>
                  <a:pt x="13145392" y="2596772"/>
                  <a:pt x="13145392" y="2596772"/>
                  <a:pt x="13157779" y="2596772"/>
                </a:cubicBezTo>
                <a:cubicBezTo>
                  <a:pt x="13159844" y="2596772"/>
                  <a:pt x="13163973" y="2599369"/>
                  <a:pt x="13170167" y="2601966"/>
                </a:cubicBezTo>
                <a:cubicBezTo>
                  <a:pt x="13170167" y="2601966"/>
                  <a:pt x="13170167" y="2601966"/>
                  <a:pt x="13178426" y="2586385"/>
                </a:cubicBezTo>
                <a:cubicBezTo>
                  <a:pt x="13178426" y="2586385"/>
                  <a:pt x="13178426" y="2586385"/>
                  <a:pt x="13209395" y="2581192"/>
                </a:cubicBezTo>
                <a:cubicBezTo>
                  <a:pt x="13209395" y="2581192"/>
                  <a:pt x="13209395" y="2581192"/>
                  <a:pt x="13234170" y="2586385"/>
                </a:cubicBezTo>
                <a:cubicBezTo>
                  <a:pt x="13234170" y="2586385"/>
                  <a:pt x="13234170" y="2586385"/>
                  <a:pt x="13273398" y="2578595"/>
                </a:cubicBezTo>
                <a:cubicBezTo>
                  <a:pt x="13273398" y="2578595"/>
                  <a:pt x="13273398" y="2578595"/>
                  <a:pt x="13285785" y="2583788"/>
                </a:cubicBezTo>
                <a:cubicBezTo>
                  <a:pt x="13285785" y="2583788"/>
                  <a:pt x="13285785" y="2583788"/>
                  <a:pt x="13399339" y="2568208"/>
                </a:cubicBezTo>
                <a:cubicBezTo>
                  <a:pt x="13399339" y="2568208"/>
                  <a:pt x="13399339" y="2568208"/>
                  <a:pt x="13424114" y="2573401"/>
                </a:cubicBezTo>
                <a:lnTo>
                  <a:pt x="13407598" y="2581192"/>
                </a:lnTo>
                <a:cubicBezTo>
                  <a:pt x="13407598" y="2581192"/>
                  <a:pt x="13407598" y="2581192"/>
                  <a:pt x="13442696" y="2588982"/>
                </a:cubicBezTo>
                <a:cubicBezTo>
                  <a:pt x="13442696" y="2588982"/>
                  <a:pt x="13442696" y="2588982"/>
                  <a:pt x="13422050" y="2599369"/>
                </a:cubicBezTo>
                <a:cubicBezTo>
                  <a:pt x="13422050" y="2599369"/>
                  <a:pt x="13422050" y="2599369"/>
                  <a:pt x="13360111" y="2599369"/>
                </a:cubicBezTo>
                <a:cubicBezTo>
                  <a:pt x="13360111" y="2599369"/>
                  <a:pt x="13360111" y="2599369"/>
                  <a:pt x="13364241" y="2601966"/>
                </a:cubicBezTo>
                <a:cubicBezTo>
                  <a:pt x="13364241" y="2601966"/>
                  <a:pt x="13364241" y="2601966"/>
                  <a:pt x="13318819" y="2601966"/>
                </a:cubicBezTo>
                <a:cubicBezTo>
                  <a:pt x="13318819" y="2601966"/>
                  <a:pt x="13318819" y="2601966"/>
                  <a:pt x="13322948" y="2612353"/>
                </a:cubicBezTo>
                <a:cubicBezTo>
                  <a:pt x="13322948" y="2612353"/>
                  <a:pt x="13322948" y="2612353"/>
                  <a:pt x="13279592" y="2612353"/>
                </a:cubicBezTo>
                <a:cubicBezTo>
                  <a:pt x="13279592" y="2612353"/>
                  <a:pt x="13279592" y="2612353"/>
                  <a:pt x="13221782" y="2627933"/>
                </a:cubicBezTo>
                <a:cubicBezTo>
                  <a:pt x="13221782" y="2627933"/>
                  <a:pt x="13221782" y="2627933"/>
                  <a:pt x="13126810" y="2651304"/>
                </a:cubicBezTo>
                <a:cubicBezTo>
                  <a:pt x="13126810" y="2651304"/>
                  <a:pt x="13126810" y="2651304"/>
                  <a:pt x="13110293" y="2646111"/>
                </a:cubicBezTo>
                <a:cubicBezTo>
                  <a:pt x="13110293" y="2646111"/>
                  <a:pt x="13110293" y="2646111"/>
                  <a:pt x="13102035" y="2646111"/>
                </a:cubicBezTo>
                <a:cubicBezTo>
                  <a:pt x="13102035" y="2646111"/>
                  <a:pt x="13102035" y="2646111"/>
                  <a:pt x="13097906" y="2656498"/>
                </a:cubicBezTo>
                <a:cubicBezTo>
                  <a:pt x="13097906" y="2656498"/>
                  <a:pt x="13097906" y="2656498"/>
                  <a:pt x="13073130" y="2651304"/>
                </a:cubicBezTo>
                <a:cubicBezTo>
                  <a:pt x="13073130" y="2651304"/>
                  <a:pt x="13073130" y="2651304"/>
                  <a:pt x="13058678" y="2656498"/>
                </a:cubicBezTo>
                <a:cubicBezTo>
                  <a:pt x="13058678" y="2656498"/>
                  <a:pt x="13058678" y="2656498"/>
                  <a:pt x="13075195" y="2661692"/>
                </a:cubicBezTo>
                <a:cubicBezTo>
                  <a:pt x="13075195" y="2661692"/>
                  <a:pt x="13075195" y="2661692"/>
                  <a:pt x="13002933" y="2669482"/>
                </a:cubicBezTo>
                <a:cubicBezTo>
                  <a:pt x="13002933" y="2669482"/>
                  <a:pt x="13002933" y="2669482"/>
                  <a:pt x="12965770" y="2687659"/>
                </a:cubicBezTo>
                <a:cubicBezTo>
                  <a:pt x="12965770" y="2687659"/>
                  <a:pt x="12965770" y="2687659"/>
                  <a:pt x="12872863" y="2705837"/>
                </a:cubicBezTo>
                <a:cubicBezTo>
                  <a:pt x="12872863" y="2705837"/>
                  <a:pt x="12872863" y="2705837"/>
                  <a:pt x="12862540" y="2700643"/>
                </a:cubicBezTo>
                <a:cubicBezTo>
                  <a:pt x="12862540" y="2700643"/>
                  <a:pt x="12862540" y="2700643"/>
                  <a:pt x="12858410" y="2705837"/>
                </a:cubicBezTo>
                <a:cubicBezTo>
                  <a:pt x="12854281" y="2703240"/>
                  <a:pt x="12848087" y="2700643"/>
                  <a:pt x="12848087" y="2695450"/>
                </a:cubicBezTo>
                <a:cubicBezTo>
                  <a:pt x="12848087" y="2695450"/>
                  <a:pt x="12848087" y="2695450"/>
                  <a:pt x="12810924" y="2711030"/>
                </a:cubicBezTo>
                <a:cubicBezTo>
                  <a:pt x="12810924" y="2711030"/>
                  <a:pt x="12810924" y="2711030"/>
                  <a:pt x="12804731" y="2705837"/>
                </a:cubicBezTo>
                <a:cubicBezTo>
                  <a:pt x="12804731" y="2705837"/>
                  <a:pt x="12804731" y="2705837"/>
                  <a:pt x="12796472" y="2716224"/>
                </a:cubicBezTo>
                <a:cubicBezTo>
                  <a:pt x="12796472" y="2716224"/>
                  <a:pt x="12796472" y="2716224"/>
                  <a:pt x="12804731" y="2731804"/>
                </a:cubicBezTo>
                <a:cubicBezTo>
                  <a:pt x="12796472" y="2734401"/>
                  <a:pt x="12796472" y="2736998"/>
                  <a:pt x="12802666" y="2739595"/>
                </a:cubicBezTo>
                <a:cubicBezTo>
                  <a:pt x="12790278" y="2736998"/>
                  <a:pt x="12773761" y="2736998"/>
                  <a:pt x="12753115" y="2734401"/>
                </a:cubicBezTo>
                <a:cubicBezTo>
                  <a:pt x="12753115" y="2734401"/>
                  <a:pt x="12753115" y="2734401"/>
                  <a:pt x="12788214" y="2744788"/>
                </a:cubicBezTo>
                <a:cubicBezTo>
                  <a:pt x="12788214" y="2744788"/>
                  <a:pt x="12788214" y="2744788"/>
                  <a:pt x="12821247" y="2744788"/>
                </a:cubicBezTo>
                <a:cubicBezTo>
                  <a:pt x="12821247" y="2744788"/>
                  <a:pt x="12821247" y="2744788"/>
                  <a:pt x="12825377" y="2742191"/>
                </a:cubicBezTo>
                <a:cubicBezTo>
                  <a:pt x="12831570" y="2742191"/>
                  <a:pt x="12835700" y="2742191"/>
                  <a:pt x="12827441" y="2742191"/>
                </a:cubicBezTo>
                <a:cubicBezTo>
                  <a:pt x="12827441" y="2742191"/>
                  <a:pt x="12827441" y="2742191"/>
                  <a:pt x="12829506" y="2739595"/>
                </a:cubicBezTo>
                <a:cubicBezTo>
                  <a:pt x="12858410" y="2739595"/>
                  <a:pt x="12841894" y="2724014"/>
                  <a:pt x="12881121" y="2724014"/>
                </a:cubicBezTo>
                <a:cubicBezTo>
                  <a:pt x="12881121" y="2724014"/>
                  <a:pt x="12881121" y="2724014"/>
                  <a:pt x="12901767" y="2729208"/>
                </a:cubicBezTo>
                <a:cubicBezTo>
                  <a:pt x="12901767" y="2729208"/>
                  <a:pt x="12901767" y="2729208"/>
                  <a:pt x="12912090" y="2718820"/>
                </a:cubicBezTo>
                <a:cubicBezTo>
                  <a:pt x="12912090" y="2718820"/>
                  <a:pt x="12912090" y="2718820"/>
                  <a:pt x="12945124" y="2726611"/>
                </a:cubicBezTo>
                <a:cubicBezTo>
                  <a:pt x="12945124" y="2726611"/>
                  <a:pt x="12945124" y="2726611"/>
                  <a:pt x="12978158" y="2716224"/>
                </a:cubicBezTo>
                <a:cubicBezTo>
                  <a:pt x="12978158" y="2716224"/>
                  <a:pt x="12978158" y="2716224"/>
                  <a:pt x="12998804" y="2718820"/>
                </a:cubicBezTo>
                <a:cubicBezTo>
                  <a:pt x="12998804" y="2718820"/>
                  <a:pt x="12998804" y="2718820"/>
                  <a:pt x="12998804" y="2731804"/>
                </a:cubicBezTo>
                <a:cubicBezTo>
                  <a:pt x="12998804" y="2731804"/>
                  <a:pt x="12998804" y="2731804"/>
                  <a:pt x="12982287" y="2742191"/>
                </a:cubicBezTo>
                <a:cubicBezTo>
                  <a:pt x="12982287" y="2742191"/>
                  <a:pt x="12982287" y="2742191"/>
                  <a:pt x="12924478" y="2742191"/>
                </a:cubicBezTo>
                <a:cubicBezTo>
                  <a:pt x="12924478" y="2742191"/>
                  <a:pt x="12924478" y="2742191"/>
                  <a:pt x="12889380" y="2755175"/>
                </a:cubicBezTo>
                <a:cubicBezTo>
                  <a:pt x="12889380" y="2755175"/>
                  <a:pt x="12889380" y="2755175"/>
                  <a:pt x="12862540" y="2765562"/>
                </a:cubicBezTo>
                <a:cubicBezTo>
                  <a:pt x="12862540" y="2765562"/>
                  <a:pt x="12862540" y="2765562"/>
                  <a:pt x="12854281" y="2760369"/>
                </a:cubicBezTo>
                <a:cubicBezTo>
                  <a:pt x="12854281" y="2760369"/>
                  <a:pt x="12854281" y="2760369"/>
                  <a:pt x="12817118" y="2755175"/>
                </a:cubicBezTo>
                <a:cubicBezTo>
                  <a:pt x="12817118" y="2755175"/>
                  <a:pt x="12817118" y="2755175"/>
                  <a:pt x="12804731" y="2755175"/>
                </a:cubicBezTo>
                <a:cubicBezTo>
                  <a:pt x="12804731" y="2755175"/>
                  <a:pt x="12804731" y="2755175"/>
                  <a:pt x="12796472" y="2760369"/>
                </a:cubicBezTo>
                <a:cubicBezTo>
                  <a:pt x="12796472" y="2760369"/>
                  <a:pt x="12796472" y="2760369"/>
                  <a:pt x="12821247" y="2775949"/>
                </a:cubicBezTo>
                <a:cubicBezTo>
                  <a:pt x="12821247" y="2775949"/>
                  <a:pt x="12821247" y="2775949"/>
                  <a:pt x="12804731" y="2783740"/>
                </a:cubicBezTo>
                <a:cubicBezTo>
                  <a:pt x="12804731" y="2783740"/>
                  <a:pt x="12804731" y="2783740"/>
                  <a:pt x="12753115" y="2781143"/>
                </a:cubicBezTo>
                <a:cubicBezTo>
                  <a:pt x="12753115" y="2781143"/>
                  <a:pt x="12753115" y="2781143"/>
                  <a:pt x="12724211" y="2794127"/>
                </a:cubicBezTo>
                <a:cubicBezTo>
                  <a:pt x="12705629" y="2794127"/>
                  <a:pt x="12765503" y="2768159"/>
                  <a:pt x="12689112" y="2799320"/>
                </a:cubicBezTo>
                <a:cubicBezTo>
                  <a:pt x="12689112" y="2799320"/>
                  <a:pt x="12689112" y="2799320"/>
                  <a:pt x="12689112" y="2804514"/>
                </a:cubicBezTo>
                <a:cubicBezTo>
                  <a:pt x="12689112" y="2804514"/>
                  <a:pt x="12689112" y="2804514"/>
                  <a:pt x="12736598" y="2801917"/>
                </a:cubicBezTo>
                <a:cubicBezTo>
                  <a:pt x="12736598" y="2801917"/>
                  <a:pt x="12736598" y="2801917"/>
                  <a:pt x="12697371" y="2814901"/>
                </a:cubicBezTo>
                <a:cubicBezTo>
                  <a:pt x="12697371" y="2814901"/>
                  <a:pt x="12697371" y="2814901"/>
                  <a:pt x="12711823" y="2820095"/>
                </a:cubicBezTo>
                <a:cubicBezTo>
                  <a:pt x="12711823" y="2820095"/>
                  <a:pt x="12711823" y="2820095"/>
                  <a:pt x="12728340" y="2817498"/>
                </a:cubicBezTo>
                <a:cubicBezTo>
                  <a:pt x="12726275" y="2817498"/>
                  <a:pt x="12730404" y="2820095"/>
                  <a:pt x="12753115" y="2825288"/>
                </a:cubicBezTo>
                <a:cubicBezTo>
                  <a:pt x="12753115" y="2825288"/>
                  <a:pt x="12753115" y="2825288"/>
                  <a:pt x="12728340" y="2825288"/>
                </a:cubicBezTo>
                <a:cubicBezTo>
                  <a:pt x="12728340" y="2825288"/>
                  <a:pt x="12728340" y="2825288"/>
                  <a:pt x="12728340" y="2833078"/>
                </a:cubicBezTo>
                <a:cubicBezTo>
                  <a:pt x="12728340" y="2833078"/>
                  <a:pt x="12728340" y="2833078"/>
                  <a:pt x="12736598" y="2838272"/>
                </a:cubicBezTo>
                <a:cubicBezTo>
                  <a:pt x="12736598" y="2838272"/>
                  <a:pt x="12736598" y="2838272"/>
                  <a:pt x="12711823" y="2830482"/>
                </a:cubicBezTo>
                <a:cubicBezTo>
                  <a:pt x="12711823" y="2830482"/>
                  <a:pt x="12711823" y="2830482"/>
                  <a:pt x="12701500" y="2835675"/>
                </a:cubicBezTo>
                <a:cubicBezTo>
                  <a:pt x="12701500" y="2835675"/>
                  <a:pt x="12701500" y="2835675"/>
                  <a:pt x="12680854" y="2817498"/>
                </a:cubicBezTo>
                <a:cubicBezTo>
                  <a:pt x="12680854" y="2817498"/>
                  <a:pt x="12680854" y="2817498"/>
                  <a:pt x="12666401" y="2817498"/>
                </a:cubicBezTo>
                <a:cubicBezTo>
                  <a:pt x="12668466" y="2814901"/>
                  <a:pt x="12670531" y="2812304"/>
                  <a:pt x="12672595" y="2809708"/>
                </a:cubicBezTo>
                <a:cubicBezTo>
                  <a:pt x="12674660" y="2807111"/>
                  <a:pt x="12676725" y="2804514"/>
                  <a:pt x="12680854" y="2799320"/>
                </a:cubicBezTo>
                <a:cubicBezTo>
                  <a:pt x="12680854" y="2799320"/>
                  <a:pt x="12680854" y="2799320"/>
                  <a:pt x="12625109" y="2801917"/>
                </a:cubicBezTo>
                <a:cubicBezTo>
                  <a:pt x="12625109" y="2801917"/>
                  <a:pt x="12625109" y="2801917"/>
                  <a:pt x="12623045" y="2807111"/>
                </a:cubicBezTo>
                <a:cubicBezTo>
                  <a:pt x="12623045" y="2807111"/>
                  <a:pt x="12623045" y="2807111"/>
                  <a:pt x="12552848" y="2809708"/>
                </a:cubicBezTo>
                <a:cubicBezTo>
                  <a:pt x="12552848" y="2809708"/>
                  <a:pt x="12552848" y="2809708"/>
                  <a:pt x="12528072" y="2822691"/>
                </a:cubicBezTo>
                <a:cubicBezTo>
                  <a:pt x="12528072" y="2822691"/>
                  <a:pt x="12528072" y="2822691"/>
                  <a:pt x="12528072" y="2827885"/>
                </a:cubicBezTo>
                <a:cubicBezTo>
                  <a:pt x="12528072" y="2827885"/>
                  <a:pt x="12528072" y="2827885"/>
                  <a:pt x="12519814" y="2822691"/>
                </a:cubicBezTo>
                <a:cubicBezTo>
                  <a:pt x="12519814" y="2822691"/>
                  <a:pt x="12519814" y="2822691"/>
                  <a:pt x="12499168" y="2835675"/>
                </a:cubicBezTo>
                <a:cubicBezTo>
                  <a:pt x="12492974" y="2840869"/>
                  <a:pt x="12486780" y="2843466"/>
                  <a:pt x="12484715" y="2843466"/>
                </a:cubicBezTo>
                <a:cubicBezTo>
                  <a:pt x="12484715" y="2843466"/>
                  <a:pt x="12484715" y="2843466"/>
                  <a:pt x="12536331" y="2840869"/>
                </a:cubicBezTo>
                <a:cubicBezTo>
                  <a:pt x="12536331" y="2840869"/>
                  <a:pt x="12536331" y="2840869"/>
                  <a:pt x="12519814" y="2851256"/>
                </a:cubicBezTo>
                <a:cubicBezTo>
                  <a:pt x="12519814" y="2851256"/>
                  <a:pt x="12519814" y="2851256"/>
                  <a:pt x="12563171" y="2869433"/>
                </a:cubicBezTo>
                <a:cubicBezTo>
                  <a:pt x="12563171" y="2869433"/>
                  <a:pt x="12563171" y="2869433"/>
                  <a:pt x="12573494" y="2866836"/>
                </a:cubicBezTo>
                <a:cubicBezTo>
                  <a:pt x="12573494" y="2866836"/>
                  <a:pt x="12573494" y="2866836"/>
                  <a:pt x="12585882" y="2869433"/>
                </a:cubicBezTo>
                <a:cubicBezTo>
                  <a:pt x="12585882" y="2869433"/>
                  <a:pt x="12585882" y="2869433"/>
                  <a:pt x="12592075" y="2864240"/>
                </a:cubicBezTo>
                <a:cubicBezTo>
                  <a:pt x="12592075" y="2864240"/>
                  <a:pt x="12592075" y="2864240"/>
                  <a:pt x="12635432" y="2864240"/>
                </a:cubicBezTo>
                <a:cubicBezTo>
                  <a:pt x="12635432" y="2864240"/>
                  <a:pt x="12635432" y="2864240"/>
                  <a:pt x="12629238" y="2869433"/>
                </a:cubicBezTo>
                <a:cubicBezTo>
                  <a:pt x="12629238" y="2869433"/>
                  <a:pt x="12629238" y="2869433"/>
                  <a:pt x="12664337" y="2866836"/>
                </a:cubicBezTo>
                <a:cubicBezTo>
                  <a:pt x="12664337" y="2866836"/>
                  <a:pt x="12664337" y="2866836"/>
                  <a:pt x="12649885" y="2859046"/>
                </a:cubicBezTo>
                <a:cubicBezTo>
                  <a:pt x="12649885" y="2859046"/>
                  <a:pt x="12649885" y="2859046"/>
                  <a:pt x="12672595" y="2864240"/>
                </a:cubicBezTo>
                <a:cubicBezTo>
                  <a:pt x="12672595" y="2864240"/>
                  <a:pt x="12672595" y="2864240"/>
                  <a:pt x="12680854" y="2866836"/>
                </a:cubicBezTo>
                <a:cubicBezTo>
                  <a:pt x="12680854" y="2866836"/>
                  <a:pt x="12680854" y="2866836"/>
                  <a:pt x="12687048" y="2864240"/>
                </a:cubicBezTo>
                <a:cubicBezTo>
                  <a:pt x="12687048" y="2864240"/>
                  <a:pt x="12687048" y="2864240"/>
                  <a:pt x="12697371" y="2861643"/>
                </a:cubicBezTo>
                <a:cubicBezTo>
                  <a:pt x="12697371" y="2861643"/>
                  <a:pt x="12697371" y="2861643"/>
                  <a:pt x="12728340" y="2874627"/>
                </a:cubicBezTo>
                <a:cubicBezTo>
                  <a:pt x="12728340" y="2874627"/>
                  <a:pt x="12728340" y="2874627"/>
                  <a:pt x="12740728" y="2872030"/>
                </a:cubicBezTo>
                <a:cubicBezTo>
                  <a:pt x="12740728" y="2872030"/>
                  <a:pt x="12740728" y="2872030"/>
                  <a:pt x="12744857" y="2864240"/>
                </a:cubicBezTo>
                <a:cubicBezTo>
                  <a:pt x="12744857" y="2864240"/>
                  <a:pt x="12744857" y="2864240"/>
                  <a:pt x="12753115" y="2869433"/>
                </a:cubicBezTo>
                <a:cubicBezTo>
                  <a:pt x="12753115" y="2869433"/>
                  <a:pt x="12753115" y="2869433"/>
                  <a:pt x="12773761" y="2859046"/>
                </a:cubicBezTo>
                <a:cubicBezTo>
                  <a:pt x="12773761" y="2859046"/>
                  <a:pt x="12773761" y="2859046"/>
                  <a:pt x="12771697" y="2851256"/>
                </a:cubicBezTo>
                <a:cubicBezTo>
                  <a:pt x="12771697" y="2851256"/>
                  <a:pt x="12771697" y="2851256"/>
                  <a:pt x="12804731" y="2853853"/>
                </a:cubicBezTo>
                <a:cubicBezTo>
                  <a:pt x="12804731" y="2853853"/>
                  <a:pt x="12804731" y="2853853"/>
                  <a:pt x="12808860" y="2848659"/>
                </a:cubicBezTo>
                <a:cubicBezTo>
                  <a:pt x="12825377" y="2851256"/>
                  <a:pt x="12819183" y="2853853"/>
                  <a:pt x="12808860" y="2859046"/>
                </a:cubicBezTo>
                <a:cubicBezTo>
                  <a:pt x="12819183" y="2856449"/>
                  <a:pt x="12833635" y="2853853"/>
                  <a:pt x="12854281" y="2848659"/>
                </a:cubicBezTo>
                <a:cubicBezTo>
                  <a:pt x="12854281" y="2848659"/>
                  <a:pt x="12854281" y="2848659"/>
                  <a:pt x="12885250" y="2843466"/>
                </a:cubicBezTo>
                <a:cubicBezTo>
                  <a:pt x="12885250" y="2843466"/>
                  <a:pt x="12885250" y="2843466"/>
                  <a:pt x="13073130" y="2825288"/>
                </a:cubicBezTo>
                <a:cubicBezTo>
                  <a:pt x="13073130" y="2825288"/>
                  <a:pt x="13073130" y="2825288"/>
                  <a:pt x="13178426" y="2812304"/>
                </a:cubicBezTo>
                <a:cubicBezTo>
                  <a:pt x="13178426" y="2812304"/>
                  <a:pt x="13178426" y="2812304"/>
                  <a:pt x="13360111" y="2809708"/>
                </a:cubicBezTo>
                <a:cubicBezTo>
                  <a:pt x="13360111" y="2809708"/>
                  <a:pt x="13360111" y="2809708"/>
                  <a:pt x="13378693" y="2809708"/>
                </a:cubicBezTo>
                <a:cubicBezTo>
                  <a:pt x="13378693" y="2809708"/>
                  <a:pt x="13378693" y="2809708"/>
                  <a:pt x="13335336" y="2822691"/>
                </a:cubicBezTo>
                <a:cubicBezTo>
                  <a:pt x="13335336" y="2822691"/>
                  <a:pt x="13335336" y="2822691"/>
                  <a:pt x="13242429" y="2835675"/>
                </a:cubicBezTo>
                <a:cubicBezTo>
                  <a:pt x="13242429" y="2835675"/>
                  <a:pt x="13242429" y="2835675"/>
                  <a:pt x="13194942" y="2848659"/>
                </a:cubicBezTo>
                <a:cubicBezTo>
                  <a:pt x="13194942" y="2848659"/>
                  <a:pt x="13194942" y="2848659"/>
                  <a:pt x="13135069" y="2856449"/>
                </a:cubicBezTo>
                <a:cubicBezTo>
                  <a:pt x="13135069" y="2856449"/>
                  <a:pt x="13135069" y="2856449"/>
                  <a:pt x="13126810" y="2882417"/>
                </a:cubicBezTo>
                <a:cubicBezTo>
                  <a:pt x="13126810" y="2882417"/>
                  <a:pt x="13126810" y="2882417"/>
                  <a:pt x="13178426" y="2872030"/>
                </a:cubicBezTo>
                <a:cubicBezTo>
                  <a:pt x="13178426" y="2872030"/>
                  <a:pt x="13178426" y="2872030"/>
                  <a:pt x="13182555" y="2874627"/>
                </a:cubicBezTo>
                <a:cubicBezTo>
                  <a:pt x="13182555" y="2874627"/>
                  <a:pt x="13182555" y="2874627"/>
                  <a:pt x="13122681" y="2895401"/>
                </a:cubicBezTo>
                <a:cubicBezTo>
                  <a:pt x="13122681" y="2895401"/>
                  <a:pt x="13122681" y="2895401"/>
                  <a:pt x="13002933" y="2910982"/>
                </a:cubicBezTo>
                <a:cubicBezTo>
                  <a:pt x="13002933" y="2910982"/>
                  <a:pt x="13002933" y="2910982"/>
                  <a:pt x="12945124" y="2921369"/>
                </a:cubicBezTo>
                <a:cubicBezTo>
                  <a:pt x="12945124" y="2921369"/>
                  <a:pt x="12945124" y="2921369"/>
                  <a:pt x="12955447" y="2926562"/>
                </a:cubicBezTo>
                <a:cubicBezTo>
                  <a:pt x="12951318" y="2923965"/>
                  <a:pt x="12943060" y="2921369"/>
                  <a:pt x="12953383" y="2934353"/>
                </a:cubicBezTo>
                <a:cubicBezTo>
                  <a:pt x="12953383" y="2934353"/>
                  <a:pt x="12953383" y="2934353"/>
                  <a:pt x="12910026" y="2916175"/>
                </a:cubicBezTo>
                <a:cubicBezTo>
                  <a:pt x="12916220" y="2913578"/>
                  <a:pt x="12928607" y="2908385"/>
                  <a:pt x="12905897" y="2916175"/>
                </a:cubicBezTo>
                <a:cubicBezTo>
                  <a:pt x="12899703" y="2916175"/>
                  <a:pt x="12893509" y="2918772"/>
                  <a:pt x="12885250" y="2921369"/>
                </a:cubicBezTo>
                <a:cubicBezTo>
                  <a:pt x="12885250" y="2921369"/>
                  <a:pt x="12885250" y="2921369"/>
                  <a:pt x="12901767" y="2936949"/>
                </a:cubicBezTo>
                <a:cubicBezTo>
                  <a:pt x="12901767" y="2936949"/>
                  <a:pt x="12901767" y="2936949"/>
                  <a:pt x="12872863" y="2942143"/>
                </a:cubicBezTo>
                <a:cubicBezTo>
                  <a:pt x="12872863" y="2942143"/>
                  <a:pt x="12872863" y="2942143"/>
                  <a:pt x="12872863" y="2955127"/>
                </a:cubicBezTo>
                <a:cubicBezTo>
                  <a:pt x="12872863" y="2955127"/>
                  <a:pt x="12872863" y="2955127"/>
                  <a:pt x="12841894" y="2955127"/>
                </a:cubicBezTo>
                <a:cubicBezTo>
                  <a:pt x="12841894" y="2955127"/>
                  <a:pt x="12841894" y="2955127"/>
                  <a:pt x="12804731" y="2970707"/>
                </a:cubicBezTo>
                <a:cubicBezTo>
                  <a:pt x="12804731" y="2970707"/>
                  <a:pt x="12804731" y="2970707"/>
                  <a:pt x="12761374" y="2975901"/>
                </a:cubicBezTo>
                <a:cubicBezTo>
                  <a:pt x="12761374" y="2975901"/>
                  <a:pt x="12761374" y="2975901"/>
                  <a:pt x="12753115" y="2988885"/>
                </a:cubicBezTo>
                <a:cubicBezTo>
                  <a:pt x="12753115" y="2988885"/>
                  <a:pt x="12753115" y="2988885"/>
                  <a:pt x="12761374" y="2991482"/>
                </a:cubicBezTo>
                <a:cubicBezTo>
                  <a:pt x="12761374" y="2991482"/>
                  <a:pt x="12761374" y="2991482"/>
                  <a:pt x="12753115" y="2996675"/>
                </a:cubicBezTo>
                <a:cubicBezTo>
                  <a:pt x="12753115" y="2996675"/>
                  <a:pt x="12753115" y="2996675"/>
                  <a:pt x="12680854" y="2983691"/>
                </a:cubicBezTo>
                <a:cubicBezTo>
                  <a:pt x="12645755" y="2978498"/>
                  <a:pt x="12804731" y="3007062"/>
                  <a:pt x="12625109" y="2981094"/>
                </a:cubicBezTo>
                <a:cubicBezTo>
                  <a:pt x="12625109" y="2981094"/>
                  <a:pt x="12625109" y="2981094"/>
                  <a:pt x="12585882" y="2988885"/>
                </a:cubicBezTo>
                <a:cubicBezTo>
                  <a:pt x="12585882" y="2988885"/>
                  <a:pt x="12585882" y="2988885"/>
                  <a:pt x="12643691" y="3009659"/>
                </a:cubicBezTo>
                <a:cubicBezTo>
                  <a:pt x="12643691" y="3009659"/>
                  <a:pt x="12643691" y="3009659"/>
                  <a:pt x="12649885" y="3020046"/>
                </a:cubicBezTo>
                <a:cubicBezTo>
                  <a:pt x="12649885" y="3020046"/>
                  <a:pt x="12649885" y="3020046"/>
                  <a:pt x="12623045" y="3020046"/>
                </a:cubicBezTo>
                <a:cubicBezTo>
                  <a:pt x="12623045" y="3020046"/>
                  <a:pt x="12623045" y="3020046"/>
                  <a:pt x="12579688" y="3007062"/>
                </a:cubicBezTo>
                <a:cubicBezTo>
                  <a:pt x="12579688" y="3007062"/>
                  <a:pt x="12579688" y="3007062"/>
                  <a:pt x="12550783" y="3009659"/>
                </a:cubicBezTo>
                <a:cubicBezTo>
                  <a:pt x="12550783" y="3009659"/>
                  <a:pt x="12550783" y="3009659"/>
                  <a:pt x="12540460" y="3009659"/>
                </a:cubicBezTo>
                <a:cubicBezTo>
                  <a:pt x="12540460" y="3009659"/>
                  <a:pt x="12540460" y="3009659"/>
                  <a:pt x="12559042" y="2999272"/>
                </a:cubicBezTo>
                <a:cubicBezTo>
                  <a:pt x="12559042" y="2999272"/>
                  <a:pt x="12559042" y="2999272"/>
                  <a:pt x="12495039" y="3001869"/>
                </a:cubicBezTo>
                <a:cubicBezTo>
                  <a:pt x="12495039" y="3001869"/>
                  <a:pt x="12495039" y="3001869"/>
                  <a:pt x="12476457" y="3009659"/>
                </a:cubicBezTo>
                <a:cubicBezTo>
                  <a:pt x="12476457" y="3009659"/>
                  <a:pt x="12476457" y="3009659"/>
                  <a:pt x="12391808" y="3009659"/>
                </a:cubicBezTo>
                <a:cubicBezTo>
                  <a:pt x="12391808" y="3009659"/>
                  <a:pt x="12391808" y="3009659"/>
                  <a:pt x="12383549" y="3030433"/>
                </a:cubicBezTo>
                <a:cubicBezTo>
                  <a:pt x="12387679" y="3033030"/>
                  <a:pt x="12391808" y="3033030"/>
                  <a:pt x="12395937" y="3033030"/>
                </a:cubicBezTo>
                <a:cubicBezTo>
                  <a:pt x="12395937" y="3033030"/>
                  <a:pt x="12395937" y="3033030"/>
                  <a:pt x="12352580" y="3038223"/>
                </a:cubicBezTo>
                <a:cubicBezTo>
                  <a:pt x="12352580" y="3038223"/>
                  <a:pt x="12352580" y="3038223"/>
                  <a:pt x="12371162" y="3033030"/>
                </a:cubicBezTo>
                <a:cubicBezTo>
                  <a:pt x="12371162" y="3033030"/>
                  <a:pt x="12371162" y="3033030"/>
                  <a:pt x="12350516" y="3025240"/>
                </a:cubicBezTo>
                <a:cubicBezTo>
                  <a:pt x="12350516" y="3025240"/>
                  <a:pt x="12350516" y="3025240"/>
                  <a:pt x="12325740" y="3027836"/>
                </a:cubicBezTo>
                <a:cubicBezTo>
                  <a:pt x="12325740" y="3027836"/>
                  <a:pt x="12325740" y="3027836"/>
                  <a:pt x="12247285" y="3033030"/>
                </a:cubicBezTo>
                <a:cubicBezTo>
                  <a:pt x="12247285" y="3033030"/>
                  <a:pt x="12247285" y="3033030"/>
                  <a:pt x="12197734" y="3048611"/>
                </a:cubicBezTo>
                <a:cubicBezTo>
                  <a:pt x="12197734" y="3048611"/>
                  <a:pt x="12197734" y="3048611"/>
                  <a:pt x="12183282" y="3043417"/>
                </a:cubicBezTo>
                <a:cubicBezTo>
                  <a:pt x="12183282" y="3043417"/>
                  <a:pt x="12183282" y="3043417"/>
                  <a:pt x="12075922" y="3064191"/>
                </a:cubicBezTo>
                <a:cubicBezTo>
                  <a:pt x="12075922" y="3064191"/>
                  <a:pt x="12075922" y="3064191"/>
                  <a:pt x="12049082" y="3061594"/>
                </a:cubicBezTo>
                <a:cubicBezTo>
                  <a:pt x="12049082" y="3056401"/>
                  <a:pt x="12053211" y="3053804"/>
                  <a:pt x="12069728" y="3058998"/>
                </a:cubicBezTo>
                <a:cubicBezTo>
                  <a:pt x="12069728" y="3058998"/>
                  <a:pt x="12069728" y="3058998"/>
                  <a:pt x="12073857" y="3056401"/>
                </a:cubicBezTo>
                <a:cubicBezTo>
                  <a:pt x="12069728" y="3053804"/>
                  <a:pt x="12075922" y="3053804"/>
                  <a:pt x="12082116" y="3053804"/>
                </a:cubicBezTo>
                <a:cubicBezTo>
                  <a:pt x="12073857" y="3051207"/>
                  <a:pt x="12061470" y="3051207"/>
                  <a:pt x="12042888" y="3048611"/>
                </a:cubicBezTo>
                <a:cubicBezTo>
                  <a:pt x="12042888" y="3048611"/>
                  <a:pt x="12042888" y="3048611"/>
                  <a:pt x="12038759" y="3053804"/>
                </a:cubicBezTo>
                <a:cubicBezTo>
                  <a:pt x="12038759" y="3053804"/>
                  <a:pt x="12038759" y="3053804"/>
                  <a:pt x="12034630" y="3058998"/>
                </a:cubicBezTo>
                <a:cubicBezTo>
                  <a:pt x="12030501" y="3058998"/>
                  <a:pt x="12030501" y="3056401"/>
                  <a:pt x="12030501" y="3056401"/>
                </a:cubicBezTo>
                <a:cubicBezTo>
                  <a:pt x="12026371" y="3058998"/>
                  <a:pt x="12020178" y="3058998"/>
                  <a:pt x="12013984" y="3061594"/>
                </a:cubicBezTo>
                <a:cubicBezTo>
                  <a:pt x="12013984" y="3061594"/>
                  <a:pt x="12013984" y="3061594"/>
                  <a:pt x="11999531" y="3053804"/>
                </a:cubicBezTo>
                <a:cubicBezTo>
                  <a:pt x="11999531" y="3053804"/>
                  <a:pt x="11999531" y="3053804"/>
                  <a:pt x="11999531" y="3066788"/>
                </a:cubicBezTo>
                <a:cubicBezTo>
                  <a:pt x="11999531" y="3066788"/>
                  <a:pt x="11999531" y="3066788"/>
                  <a:pt x="11991273" y="3064191"/>
                </a:cubicBezTo>
                <a:cubicBezTo>
                  <a:pt x="11991273" y="3064191"/>
                  <a:pt x="11991273" y="3064191"/>
                  <a:pt x="11958239" y="3066788"/>
                </a:cubicBezTo>
                <a:cubicBezTo>
                  <a:pt x="11956175" y="3066788"/>
                  <a:pt x="11954110" y="3064191"/>
                  <a:pt x="11949981" y="3064191"/>
                </a:cubicBezTo>
                <a:cubicBezTo>
                  <a:pt x="11949981" y="3064191"/>
                  <a:pt x="11949981" y="3064191"/>
                  <a:pt x="11921076" y="3071981"/>
                </a:cubicBezTo>
                <a:cubicBezTo>
                  <a:pt x="11921076" y="3071981"/>
                  <a:pt x="11921076" y="3071981"/>
                  <a:pt x="11885978" y="3074578"/>
                </a:cubicBezTo>
                <a:cubicBezTo>
                  <a:pt x="11885978" y="3074578"/>
                  <a:pt x="11885978" y="3074578"/>
                  <a:pt x="11869461" y="3082369"/>
                </a:cubicBezTo>
                <a:cubicBezTo>
                  <a:pt x="11869461" y="3082369"/>
                  <a:pt x="11869461" y="3082369"/>
                  <a:pt x="11840556" y="3082369"/>
                </a:cubicBezTo>
                <a:cubicBezTo>
                  <a:pt x="11840556" y="3082369"/>
                  <a:pt x="11840556" y="3082369"/>
                  <a:pt x="11801329" y="3092756"/>
                </a:cubicBezTo>
                <a:cubicBezTo>
                  <a:pt x="11801329" y="3092756"/>
                  <a:pt x="11801329" y="3092756"/>
                  <a:pt x="11793070" y="3090159"/>
                </a:cubicBezTo>
                <a:cubicBezTo>
                  <a:pt x="11807522" y="3090159"/>
                  <a:pt x="11828168" y="3084965"/>
                  <a:pt x="11791005" y="3090159"/>
                </a:cubicBezTo>
                <a:cubicBezTo>
                  <a:pt x="11791005" y="3090159"/>
                  <a:pt x="11791005" y="3090159"/>
                  <a:pt x="11784812" y="3087562"/>
                </a:cubicBezTo>
                <a:cubicBezTo>
                  <a:pt x="11782747" y="3090159"/>
                  <a:pt x="11782747" y="3090159"/>
                  <a:pt x="11786876" y="3090159"/>
                </a:cubicBezTo>
                <a:cubicBezTo>
                  <a:pt x="11778618" y="3090159"/>
                  <a:pt x="11766230" y="3092756"/>
                  <a:pt x="11751778" y="3095352"/>
                </a:cubicBezTo>
                <a:cubicBezTo>
                  <a:pt x="11743519" y="3097949"/>
                  <a:pt x="11766230" y="3097949"/>
                  <a:pt x="11745584" y="3100546"/>
                </a:cubicBezTo>
                <a:cubicBezTo>
                  <a:pt x="11745584" y="3100546"/>
                  <a:pt x="11745584" y="3100546"/>
                  <a:pt x="11788941" y="3108336"/>
                </a:cubicBezTo>
                <a:cubicBezTo>
                  <a:pt x="11788941" y="3108336"/>
                  <a:pt x="11788941" y="3108336"/>
                  <a:pt x="11753842" y="3121320"/>
                </a:cubicBezTo>
                <a:cubicBezTo>
                  <a:pt x="11753842" y="3121320"/>
                  <a:pt x="11753842" y="3121320"/>
                  <a:pt x="11712550" y="3126514"/>
                </a:cubicBezTo>
                <a:cubicBezTo>
                  <a:pt x="11712550" y="3126514"/>
                  <a:pt x="11712550" y="3126514"/>
                  <a:pt x="11700162" y="3134304"/>
                </a:cubicBezTo>
                <a:cubicBezTo>
                  <a:pt x="11700162" y="3134304"/>
                  <a:pt x="11700162" y="3134304"/>
                  <a:pt x="11687775" y="3129110"/>
                </a:cubicBezTo>
                <a:cubicBezTo>
                  <a:pt x="11687775" y="3129110"/>
                  <a:pt x="11687775" y="3129110"/>
                  <a:pt x="11648547" y="3162869"/>
                </a:cubicBezTo>
                <a:cubicBezTo>
                  <a:pt x="11648547" y="3162869"/>
                  <a:pt x="11648547" y="3162869"/>
                  <a:pt x="11596932" y="3196627"/>
                </a:cubicBezTo>
                <a:cubicBezTo>
                  <a:pt x="11596932" y="3196627"/>
                  <a:pt x="11596932" y="3196627"/>
                  <a:pt x="11609319" y="3204417"/>
                </a:cubicBezTo>
                <a:cubicBezTo>
                  <a:pt x="11609319" y="3204417"/>
                  <a:pt x="11609319" y="3204417"/>
                  <a:pt x="11648547" y="3194030"/>
                </a:cubicBezTo>
                <a:cubicBezTo>
                  <a:pt x="11648547" y="3194030"/>
                  <a:pt x="11648547" y="3194030"/>
                  <a:pt x="11700162" y="3199223"/>
                </a:cubicBezTo>
                <a:cubicBezTo>
                  <a:pt x="11700162" y="3199223"/>
                  <a:pt x="11700162" y="3199223"/>
                  <a:pt x="11673322" y="3186239"/>
                </a:cubicBezTo>
                <a:cubicBezTo>
                  <a:pt x="11673322" y="3186239"/>
                  <a:pt x="11673322" y="3186239"/>
                  <a:pt x="11681581" y="3183643"/>
                </a:cubicBezTo>
                <a:cubicBezTo>
                  <a:pt x="11681581" y="3183643"/>
                  <a:pt x="11681581" y="3183643"/>
                  <a:pt x="11702227" y="3191433"/>
                </a:cubicBezTo>
                <a:cubicBezTo>
                  <a:pt x="11702227" y="3191433"/>
                  <a:pt x="11702227" y="3191433"/>
                  <a:pt x="11788941" y="3173256"/>
                </a:cubicBezTo>
                <a:cubicBezTo>
                  <a:pt x="11788941" y="3173256"/>
                  <a:pt x="11788941" y="3173256"/>
                  <a:pt x="11778618" y="3186239"/>
                </a:cubicBezTo>
                <a:cubicBezTo>
                  <a:pt x="11778618" y="3186239"/>
                  <a:pt x="11778618" y="3186239"/>
                  <a:pt x="11840556" y="3183643"/>
                </a:cubicBezTo>
                <a:cubicBezTo>
                  <a:pt x="11840556" y="3183643"/>
                  <a:pt x="11840556" y="3183643"/>
                  <a:pt x="11848815" y="3178449"/>
                </a:cubicBezTo>
                <a:cubicBezTo>
                  <a:pt x="11848815" y="3178449"/>
                  <a:pt x="11848815" y="3178449"/>
                  <a:pt x="11809587" y="3173256"/>
                </a:cubicBezTo>
                <a:cubicBezTo>
                  <a:pt x="11809587" y="3173256"/>
                  <a:pt x="11809587" y="3173256"/>
                  <a:pt x="11809587" y="3165465"/>
                </a:cubicBezTo>
                <a:cubicBezTo>
                  <a:pt x="11842621" y="3155078"/>
                  <a:pt x="11813716" y="3196627"/>
                  <a:pt x="11857073" y="3155078"/>
                </a:cubicBezTo>
                <a:cubicBezTo>
                  <a:pt x="11857073" y="3155078"/>
                  <a:pt x="11857073" y="3155078"/>
                  <a:pt x="11865332" y="3168062"/>
                </a:cubicBezTo>
                <a:cubicBezTo>
                  <a:pt x="11865332" y="3168062"/>
                  <a:pt x="11865332" y="3168062"/>
                  <a:pt x="11933464" y="3165465"/>
                </a:cubicBezTo>
                <a:cubicBezTo>
                  <a:pt x="11933464" y="3165465"/>
                  <a:pt x="11933464" y="3165465"/>
                  <a:pt x="11972691" y="3162869"/>
                </a:cubicBezTo>
                <a:cubicBezTo>
                  <a:pt x="11968562" y="3168062"/>
                  <a:pt x="11968562" y="3175852"/>
                  <a:pt x="11974756" y="3162869"/>
                </a:cubicBezTo>
                <a:cubicBezTo>
                  <a:pt x="11976821" y="3160272"/>
                  <a:pt x="11976821" y="3157675"/>
                  <a:pt x="11978885" y="3152481"/>
                </a:cubicBezTo>
                <a:cubicBezTo>
                  <a:pt x="11978885" y="3152481"/>
                  <a:pt x="11978885" y="3152481"/>
                  <a:pt x="11991273" y="3152481"/>
                </a:cubicBezTo>
                <a:cubicBezTo>
                  <a:pt x="11991273" y="3152481"/>
                  <a:pt x="11991273" y="3152481"/>
                  <a:pt x="11989208" y="3160272"/>
                </a:cubicBezTo>
                <a:cubicBezTo>
                  <a:pt x="11989208" y="3160272"/>
                  <a:pt x="11989208" y="3160272"/>
                  <a:pt x="12026371" y="3155078"/>
                </a:cubicBezTo>
                <a:cubicBezTo>
                  <a:pt x="12026371" y="3155078"/>
                  <a:pt x="12026371" y="3155078"/>
                  <a:pt x="12026371" y="3147288"/>
                </a:cubicBezTo>
                <a:cubicBezTo>
                  <a:pt x="12049082" y="3142094"/>
                  <a:pt x="12075922" y="3152481"/>
                  <a:pt x="12073857" y="3142094"/>
                </a:cubicBezTo>
                <a:cubicBezTo>
                  <a:pt x="12073857" y="3142094"/>
                  <a:pt x="12092439" y="3136901"/>
                  <a:pt x="12073857" y="3147288"/>
                </a:cubicBezTo>
                <a:cubicBezTo>
                  <a:pt x="12080051" y="3144691"/>
                  <a:pt x="12082116" y="3160272"/>
                  <a:pt x="12090374" y="3142094"/>
                </a:cubicBezTo>
                <a:cubicBezTo>
                  <a:pt x="12090374" y="3142094"/>
                  <a:pt x="12090374" y="3142094"/>
                  <a:pt x="12086245" y="3139498"/>
                </a:cubicBezTo>
                <a:cubicBezTo>
                  <a:pt x="12086245" y="3139498"/>
                  <a:pt x="12086245" y="3139498"/>
                  <a:pt x="12119279" y="3126514"/>
                </a:cubicBezTo>
                <a:cubicBezTo>
                  <a:pt x="12115150" y="3123917"/>
                  <a:pt x="12129602" y="3123917"/>
                  <a:pt x="12131667" y="3123917"/>
                </a:cubicBezTo>
                <a:cubicBezTo>
                  <a:pt x="12131667" y="3123917"/>
                  <a:pt x="12131667" y="3123917"/>
                  <a:pt x="12137860" y="3126514"/>
                </a:cubicBezTo>
                <a:cubicBezTo>
                  <a:pt x="12137860" y="3126514"/>
                  <a:pt x="12137860" y="3126514"/>
                  <a:pt x="12197734" y="3118723"/>
                </a:cubicBezTo>
                <a:cubicBezTo>
                  <a:pt x="12197734" y="3118723"/>
                  <a:pt x="12197734" y="3118723"/>
                  <a:pt x="12203928" y="3126514"/>
                </a:cubicBezTo>
                <a:cubicBezTo>
                  <a:pt x="12203928" y="3126514"/>
                  <a:pt x="12203928" y="3126514"/>
                  <a:pt x="12177088" y="3123917"/>
                </a:cubicBezTo>
                <a:cubicBezTo>
                  <a:pt x="12177088" y="3123917"/>
                  <a:pt x="12177088" y="3123917"/>
                  <a:pt x="12177088" y="3129110"/>
                </a:cubicBezTo>
                <a:cubicBezTo>
                  <a:pt x="12177088" y="3129110"/>
                  <a:pt x="12177088" y="3129110"/>
                  <a:pt x="12199799" y="3131707"/>
                </a:cubicBezTo>
                <a:cubicBezTo>
                  <a:pt x="12199799" y="3131707"/>
                  <a:pt x="12199799" y="3131707"/>
                  <a:pt x="12208057" y="3129110"/>
                </a:cubicBezTo>
                <a:cubicBezTo>
                  <a:pt x="12208057" y="3126514"/>
                  <a:pt x="12212187" y="3123917"/>
                  <a:pt x="12222510" y="3121320"/>
                </a:cubicBezTo>
                <a:cubicBezTo>
                  <a:pt x="12218380" y="3113530"/>
                  <a:pt x="12212187" y="3126514"/>
                  <a:pt x="12210122" y="3118723"/>
                </a:cubicBezTo>
                <a:cubicBezTo>
                  <a:pt x="12212187" y="3116127"/>
                  <a:pt x="12191540" y="3121320"/>
                  <a:pt x="12214251" y="3113530"/>
                </a:cubicBezTo>
                <a:cubicBezTo>
                  <a:pt x="12214251" y="3113530"/>
                  <a:pt x="12214251" y="3113530"/>
                  <a:pt x="12226639" y="3118723"/>
                </a:cubicBezTo>
                <a:cubicBezTo>
                  <a:pt x="12236962" y="3116127"/>
                  <a:pt x="12253479" y="3110933"/>
                  <a:pt x="12276190" y="3105740"/>
                </a:cubicBezTo>
                <a:cubicBezTo>
                  <a:pt x="12276190" y="3105740"/>
                  <a:pt x="12276190" y="3105740"/>
                  <a:pt x="12274125" y="3113530"/>
                </a:cubicBezTo>
                <a:cubicBezTo>
                  <a:pt x="12274125" y="3113530"/>
                  <a:pt x="12274125" y="3113530"/>
                  <a:pt x="12288577" y="3113530"/>
                </a:cubicBezTo>
                <a:cubicBezTo>
                  <a:pt x="12288577" y="3113530"/>
                  <a:pt x="12288577" y="3113530"/>
                  <a:pt x="12294771" y="3105740"/>
                </a:cubicBezTo>
                <a:cubicBezTo>
                  <a:pt x="12294771" y="3105740"/>
                  <a:pt x="12294771" y="3105740"/>
                  <a:pt x="12391808" y="3087562"/>
                </a:cubicBezTo>
                <a:cubicBezTo>
                  <a:pt x="12402131" y="3087562"/>
                  <a:pt x="12406260" y="3079772"/>
                  <a:pt x="12412454" y="3077175"/>
                </a:cubicBezTo>
                <a:cubicBezTo>
                  <a:pt x="12412454" y="3077175"/>
                  <a:pt x="12412454" y="3077175"/>
                  <a:pt x="12387679" y="3069385"/>
                </a:cubicBezTo>
                <a:cubicBezTo>
                  <a:pt x="12387679" y="3069385"/>
                  <a:pt x="12387679" y="3069385"/>
                  <a:pt x="12371162" y="3074578"/>
                </a:cubicBezTo>
                <a:cubicBezTo>
                  <a:pt x="12371162" y="3074578"/>
                  <a:pt x="12371162" y="3074578"/>
                  <a:pt x="12358774" y="3066788"/>
                </a:cubicBezTo>
                <a:cubicBezTo>
                  <a:pt x="12358774" y="3066788"/>
                  <a:pt x="12358774" y="3066788"/>
                  <a:pt x="12288577" y="3066788"/>
                </a:cubicBezTo>
                <a:cubicBezTo>
                  <a:pt x="12282383" y="3069385"/>
                  <a:pt x="12282383" y="3066788"/>
                  <a:pt x="12276190" y="3056401"/>
                </a:cubicBezTo>
                <a:cubicBezTo>
                  <a:pt x="12263802" y="3061594"/>
                  <a:pt x="12274125" y="3082369"/>
                  <a:pt x="12243156" y="3066788"/>
                </a:cubicBezTo>
                <a:cubicBezTo>
                  <a:pt x="12243156" y="3066788"/>
                  <a:pt x="12243156" y="3066788"/>
                  <a:pt x="12226639" y="3056401"/>
                </a:cubicBezTo>
                <a:cubicBezTo>
                  <a:pt x="12226639" y="3056401"/>
                  <a:pt x="12226639" y="3056401"/>
                  <a:pt x="12288577" y="3046014"/>
                </a:cubicBezTo>
                <a:cubicBezTo>
                  <a:pt x="12288577" y="3046014"/>
                  <a:pt x="12288577" y="3046014"/>
                  <a:pt x="12298900" y="3048611"/>
                </a:cubicBezTo>
                <a:cubicBezTo>
                  <a:pt x="12288577" y="3051207"/>
                  <a:pt x="12319546" y="3056401"/>
                  <a:pt x="12286513" y="3053804"/>
                </a:cubicBezTo>
                <a:cubicBezTo>
                  <a:pt x="12286513" y="3053804"/>
                  <a:pt x="12286513" y="3053804"/>
                  <a:pt x="12325740" y="3061594"/>
                </a:cubicBezTo>
                <a:cubicBezTo>
                  <a:pt x="12325740" y="3061594"/>
                  <a:pt x="12325740" y="3061594"/>
                  <a:pt x="12331934" y="3061594"/>
                </a:cubicBezTo>
                <a:cubicBezTo>
                  <a:pt x="12325740" y="3051207"/>
                  <a:pt x="12389743" y="3071981"/>
                  <a:pt x="12315417" y="3048611"/>
                </a:cubicBezTo>
                <a:cubicBezTo>
                  <a:pt x="12315417" y="3048611"/>
                  <a:pt x="12315417" y="3048611"/>
                  <a:pt x="12307159" y="3043417"/>
                </a:cubicBezTo>
                <a:cubicBezTo>
                  <a:pt x="12313353" y="3043417"/>
                  <a:pt x="12327805" y="3035627"/>
                  <a:pt x="12327805" y="3040820"/>
                </a:cubicBezTo>
                <a:cubicBezTo>
                  <a:pt x="12327805" y="3040820"/>
                  <a:pt x="12327805" y="3040820"/>
                  <a:pt x="12327805" y="3043417"/>
                </a:cubicBezTo>
                <a:cubicBezTo>
                  <a:pt x="12327805" y="3043417"/>
                  <a:pt x="12327805" y="3043417"/>
                  <a:pt x="12379420" y="3066788"/>
                </a:cubicBezTo>
                <a:cubicBezTo>
                  <a:pt x="12379420" y="3066788"/>
                  <a:pt x="12379420" y="3066788"/>
                  <a:pt x="12443423" y="3066788"/>
                </a:cubicBezTo>
                <a:cubicBezTo>
                  <a:pt x="12437229" y="3084965"/>
                  <a:pt x="12464069" y="3071981"/>
                  <a:pt x="12480586" y="3077175"/>
                </a:cubicBezTo>
                <a:cubicBezTo>
                  <a:pt x="12480586" y="3077175"/>
                  <a:pt x="12480586" y="3077175"/>
                  <a:pt x="12474392" y="3095352"/>
                </a:cubicBezTo>
                <a:cubicBezTo>
                  <a:pt x="12484715" y="3108336"/>
                  <a:pt x="12505362" y="3090159"/>
                  <a:pt x="12507426" y="3103143"/>
                </a:cubicBezTo>
                <a:cubicBezTo>
                  <a:pt x="12507426" y="3103143"/>
                  <a:pt x="12507426" y="3103143"/>
                  <a:pt x="12507426" y="3097949"/>
                </a:cubicBezTo>
                <a:cubicBezTo>
                  <a:pt x="12507426" y="3097949"/>
                  <a:pt x="12507426" y="3097949"/>
                  <a:pt x="12515685" y="3103143"/>
                </a:cubicBezTo>
                <a:cubicBezTo>
                  <a:pt x="12515685" y="3103143"/>
                  <a:pt x="12515685" y="3103143"/>
                  <a:pt x="12523943" y="3103143"/>
                </a:cubicBezTo>
                <a:cubicBezTo>
                  <a:pt x="12523943" y="3103143"/>
                  <a:pt x="12523943" y="3103143"/>
                  <a:pt x="12532202" y="3097949"/>
                </a:cubicBezTo>
                <a:cubicBezTo>
                  <a:pt x="12532202" y="3097949"/>
                  <a:pt x="12532202" y="3097949"/>
                  <a:pt x="12519814" y="3095352"/>
                </a:cubicBezTo>
                <a:cubicBezTo>
                  <a:pt x="12519814" y="3095352"/>
                  <a:pt x="12519814" y="3095352"/>
                  <a:pt x="12585882" y="3097949"/>
                </a:cubicBezTo>
                <a:cubicBezTo>
                  <a:pt x="12585882" y="3097949"/>
                  <a:pt x="12585882" y="3097949"/>
                  <a:pt x="12637497" y="3082369"/>
                </a:cubicBezTo>
                <a:cubicBezTo>
                  <a:pt x="12637497" y="3082369"/>
                  <a:pt x="12637497" y="3082369"/>
                  <a:pt x="12707694" y="3071981"/>
                </a:cubicBezTo>
                <a:cubicBezTo>
                  <a:pt x="12709758" y="3064191"/>
                  <a:pt x="12680854" y="3082369"/>
                  <a:pt x="12711823" y="3064191"/>
                </a:cubicBezTo>
                <a:cubicBezTo>
                  <a:pt x="12711823" y="3064191"/>
                  <a:pt x="12711823" y="3064191"/>
                  <a:pt x="12751051" y="3066788"/>
                </a:cubicBezTo>
                <a:cubicBezTo>
                  <a:pt x="12751051" y="3066788"/>
                  <a:pt x="12751051" y="3066788"/>
                  <a:pt x="12872863" y="3053804"/>
                </a:cubicBezTo>
                <a:cubicBezTo>
                  <a:pt x="12872863" y="3053804"/>
                  <a:pt x="12872863" y="3053804"/>
                  <a:pt x="12872863" y="3056401"/>
                </a:cubicBezTo>
                <a:cubicBezTo>
                  <a:pt x="12872863" y="3056401"/>
                  <a:pt x="12872863" y="3056401"/>
                  <a:pt x="12907961" y="3056401"/>
                </a:cubicBezTo>
                <a:cubicBezTo>
                  <a:pt x="12912090" y="3053804"/>
                  <a:pt x="12922413" y="3051207"/>
                  <a:pt x="12938930" y="3048611"/>
                </a:cubicBezTo>
                <a:cubicBezTo>
                  <a:pt x="12938930" y="3048611"/>
                  <a:pt x="12938930" y="3048611"/>
                  <a:pt x="12938930" y="3056401"/>
                </a:cubicBezTo>
                <a:cubicBezTo>
                  <a:pt x="12938930" y="3056401"/>
                  <a:pt x="12938930" y="3056401"/>
                  <a:pt x="12986416" y="3053804"/>
                </a:cubicBezTo>
                <a:cubicBezTo>
                  <a:pt x="12986416" y="3053804"/>
                  <a:pt x="12986416" y="3053804"/>
                  <a:pt x="12998804" y="3048611"/>
                </a:cubicBezTo>
                <a:cubicBezTo>
                  <a:pt x="12998804" y="3048611"/>
                  <a:pt x="12998804" y="3048611"/>
                  <a:pt x="12978158" y="3040820"/>
                </a:cubicBezTo>
                <a:cubicBezTo>
                  <a:pt x="12978158" y="3040820"/>
                  <a:pt x="12978158" y="3040820"/>
                  <a:pt x="13011192" y="3038223"/>
                </a:cubicBezTo>
                <a:cubicBezTo>
                  <a:pt x="13011192" y="3038223"/>
                  <a:pt x="13011192" y="3038223"/>
                  <a:pt x="13021515" y="3038223"/>
                </a:cubicBezTo>
                <a:cubicBezTo>
                  <a:pt x="13021515" y="3038223"/>
                  <a:pt x="13021515" y="3038223"/>
                  <a:pt x="13087583" y="3020046"/>
                </a:cubicBezTo>
                <a:cubicBezTo>
                  <a:pt x="13110293" y="3022643"/>
                  <a:pt x="13135069" y="2991482"/>
                  <a:pt x="13149521" y="3020046"/>
                </a:cubicBezTo>
                <a:cubicBezTo>
                  <a:pt x="13149521" y="3020046"/>
                  <a:pt x="13149521" y="3020046"/>
                  <a:pt x="13242429" y="3001869"/>
                </a:cubicBezTo>
                <a:cubicBezTo>
                  <a:pt x="13242429" y="3001869"/>
                  <a:pt x="13242429" y="3001869"/>
                  <a:pt x="13250687" y="2994078"/>
                </a:cubicBezTo>
                <a:cubicBezTo>
                  <a:pt x="13250687" y="2994078"/>
                  <a:pt x="13250687" y="2994078"/>
                  <a:pt x="13258945" y="3001869"/>
                </a:cubicBezTo>
                <a:cubicBezTo>
                  <a:pt x="13258945" y="3001869"/>
                  <a:pt x="13258945" y="3001869"/>
                  <a:pt x="13275462" y="2996675"/>
                </a:cubicBezTo>
                <a:cubicBezTo>
                  <a:pt x="13275462" y="2996675"/>
                  <a:pt x="13275462" y="2996675"/>
                  <a:pt x="13310561" y="3004465"/>
                </a:cubicBezTo>
                <a:cubicBezTo>
                  <a:pt x="13310561" y="3004465"/>
                  <a:pt x="13310561" y="3004465"/>
                  <a:pt x="13343595" y="3022643"/>
                </a:cubicBezTo>
                <a:cubicBezTo>
                  <a:pt x="13343595" y="3022643"/>
                  <a:pt x="13343595" y="3022643"/>
                  <a:pt x="13314690" y="3038223"/>
                </a:cubicBezTo>
                <a:cubicBezTo>
                  <a:pt x="13314690" y="3038223"/>
                  <a:pt x="13314690" y="3038223"/>
                  <a:pt x="13294044" y="3033030"/>
                </a:cubicBezTo>
                <a:cubicBezTo>
                  <a:pt x="13289915" y="3038223"/>
                  <a:pt x="13265139" y="3025240"/>
                  <a:pt x="13279592" y="3046014"/>
                </a:cubicBezTo>
                <a:cubicBezTo>
                  <a:pt x="13279592" y="3046014"/>
                  <a:pt x="13279592" y="3046014"/>
                  <a:pt x="13273398" y="3040820"/>
                </a:cubicBezTo>
                <a:cubicBezTo>
                  <a:pt x="13273398" y="3040820"/>
                  <a:pt x="13273398" y="3040820"/>
                  <a:pt x="13178426" y="3058998"/>
                </a:cubicBezTo>
                <a:cubicBezTo>
                  <a:pt x="13178426" y="3058998"/>
                  <a:pt x="13178426" y="3058998"/>
                  <a:pt x="13170167" y="3071981"/>
                </a:cubicBezTo>
                <a:cubicBezTo>
                  <a:pt x="13170167" y="3071981"/>
                  <a:pt x="13170167" y="3071981"/>
                  <a:pt x="13066936" y="3077175"/>
                </a:cubicBezTo>
                <a:cubicBezTo>
                  <a:pt x="13066936" y="3077175"/>
                  <a:pt x="13066936" y="3077175"/>
                  <a:pt x="13054549" y="3087562"/>
                </a:cubicBezTo>
                <a:cubicBezTo>
                  <a:pt x="13054549" y="3087562"/>
                  <a:pt x="13054549" y="3087562"/>
                  <a:pt x="12990546" y="3097949"/>
                </a:cubicBezTo>
                <a:cubicBezTo>
                  <a:pt x="12990546" y="3097949"/>
                  <a:pt x="12990546" y="3097949"/>
                  <a:pt x="12969900" y="3108336"/>
                </a:cubicBezTo>
                <a:cubicBezTo>
                  <a:pt x="12969900" y="3108336"/>
                  <a:pt x="12969900" y="3108336"/>
                  <a:pt x="12912090" y="3118723"/>
                </a:cubicBezTo>
                <a:cubicBezTo>
                  <a:pt x="12912090" y="3118723"/>
                  <a:pt x="12912090" y="3118723"/>
                  <a:pt x="12905897" y="3129110"/>
                </a:cubicBezTo>
                <a:cubicBezTo>
                  <a:pt x="12905897" y="3129110"/>
                  <a:pt x="12905897" y="3129110"/>
                  <a:pt x="12864604" y="3131707"/>
                </a:cubicBezTo>
                <a:cubicBezTo>
                  <a:pt x="12862540" y="3131707"/>
                  <a:pt x="12860475" y="3129110"/>
                  <a:pt x="12860475" y="3126514"/>
                </a:cubicBezTo>
                <a:cubicBezTo>
                  <a:pt x="12860475" y="3126514"/>
                  <a:pt x="12860475" y="3126514"/>
                  <a:pt x="12804731" y="3149885"/>
                </a:cubicBezTo>
                <a:cubicBezTo>
                  <a:pt x="12804731" y="3149885"/>
                  <a:pt x="12804731" y="3149885"/>
                  <a:pt x="12777891" y="3149885"/>
                </a:cubicBezTo>
                <a:cubicBezTo>
                  <a:pt x="12777891" y="3149885"/>
                  <a:pt x="12777891" y="3149885"/>
                  <a:pt x="12761374" y="3160272"/>
                </a:cubicBezTo>
                <a:cubicBezTo>
                  <a:pt x="12761374" y="3160272"/>
                  <a:pt x="12761374" y="3160272"/>
                  <a:pt x="12753115" y="3149885"/>
                </a:cubicBezTo>
                <a:cubicBezTo>
                  <a:pt x="12753115" y="3149885"/>
                  <a:pt x="12753115" y="3149885"/>
                  <a:pt x="12724211" y="3160272"/>
                </a:cubicBezTo>
                <a:cubicBezTo>
                  <a:pt x="12724211" y="3157675"/>
                  <a:pt x="12691177" y="3149885"/>
                  <a:pt x="12724211" y="3170659"/>
                </a:cubicBezTo>
                <a:cubicBezTo>
                  <a:pt x="12724211" y="3170659"/>
                  <a:pt x="12724211" y="3170659"/>
                  <a:pt x="12701500" y="3170659"/>
                </a:cubicBezTo>
                <a:cubicBezTo>
                  <a:pt x="12701500" y="3170659"/>
                  <a:pt x="12701500" y="3170659"/>
                  <a:pt x="12693241" y="3178449"/>
                </a:cubicBezTo>
                <a:cubicBezTo>
                  <a:pt x="12693241" y="3178449"/>
                  <a:pt x="12693241" y="3178449"/>
                  <a:pt x="12668466" y="3181046"/>
                </a:cubicBezTo>
                <a:cubicBezTo>
                  <a:pt x="12668466" y="3181046"/>
                  <a:pt x="12668466" y="3181046"/>
                  <a:pt x="12649885" y="3191433"/>
                </a:cubicBezTo>
                <a:cubicBezTo>
                  <a:pt x="12649885" y="3191433"/>
                  <a:pt x="12649885" y="3191433"/>
                  <a:pt x="12602398" y="3186239"/>
                </a:cubicBezTo>
                <a:cubicBezTo>
                  <a:pt x="12602398" y="3186239"/>
                  <a:pt x="12602398" y="3186239"/>
                  <a:pt x="12565235" y="3188836"/>
                </a:cubicBezTo>
                <a:cubicBezTo>
                  <a:pt x="12565235" y="3188836"/>
                  <a:pt x="12565235" y="3188836"/>
                  <a:pt x="12565235" y="3199223"/>
                </a:cubicBezTo>
                <a:cubicBezTo>
                  <a:pt x="12565235" y="3199223"/>
                  <a:pt x="12565235" y="3199223"/>
                  <a:pt x="12602398" y="3209610"/>
                </a:cubicBezTo>
                <a:cubicBezTo>
                  <a:pt x="12602398" y="3209610"/>
                  <a:pt x="12602398" y="3209610"/>
                  <a:pt x="12635432" y="3227788"/>
                </a:cubicBezTo>
                <a:cubicBezTo>
                  <a:pt x="12635432" y="3227788"/>
                  <a:pt x="12635432" y="3227788"/>
                  <a:pt x="12612721" y="3235578"/>
                </a:cubicBezTo>
                <a:cubicBezTo>
                  <a:pt x="12612721" y="3235578"/>
                  <a:pt x="12612721" y="3235578"/>
                  <a:pt x="12579688" y="3219997"/>
                </a:cubicBezTo>
                <a:cubicBezTo>
                  <a:pt x="12579688" y="3219997"/>
                  <a:pt x="12579688" y="3219997"/>
                  <a:pt x="12435165" y="3232981"/>
                </a:cubicBezTo>
                <a:cubicBezTo>
                  <a:pt x="12435165" y="3232981"/>
                  <a:pt x="12435165" y="3232981"/>
                  <a:pt x="12422777" y="3227788"/>
                </a:cubicBezTo>
                <a:cubicBezTo>
                  <a:pt x="12422777" y="3227788"/>
                  <a:pt x="12422777" y="3227788"/>
                  <a:pt x="12327805" y="3240772"/>
                </a:cubicBezTo>
                <a:cubicBezTo>
                  <a:pt x="12327805" y="3240772"/>
                  <a:pt x="12327805" y="3240772"/>
                  <a:pt x="12331934" y="3243368"/>
                </a:cubicBezTo>
                <a:cubicBezTo>
                  <a:pt x="12331934" y="3243368"/>
                  <a:pt x="12331934" y="3243368"/>
                  <a:pt x="12282383" y="3243368"/>
                </a:cubicBezTo>
                <a:cubicBezTo>
                  <a:pt x="12282383" y="3243368"/>
                  <a:pt x="12282383" y="3243368"/>
                  <a:pt x="12282383" y="3248562"/>
                </a:cubicBezTo>
                <a:cubicBezTo>
                  <a:pt x="12282383" y="3248562"/>
                  <a:pt x="12282383" y="3248562"/>
                  <a:pt x="12263802" y="3243368"/>
                </a:cubicBezTo>
                <a:cubicBezTo>
                  <a:pt x="12263802" y="3243368"/>
                  <a:pt x="12263802" y="3243368"/>
                  <a:pt x="12234897" y="3256352"/>
                </a:cubicBezTo>
                <a:cubicBezTo>
                  <a:pt x="12228703" y="3253756"/>
                  <a:pt x="12214251" y="3261546"/>
                  <a:pt x="12218380" y="3248562"/>
                </a:cubicBezTo>
                <a:cubicBezTo>
                  <a:pt x="12218380" y="3248562"/>
                  <a:pt x="12218380" y="3248562"/>
                  <a:pt x="12214251" y="3251159"/>
                </a:cubicBezTo>
                <a:cubicBezTo>
                  <a:pt x="12214251" y="3251159"/>
                  <a:pt x="12214251" y="3251159"/>
                  <a:pt x="12113085" y="3264143"/>
                </a:cubicBezTo>
                <a:cubicBezTo>
                  <a:pt x="12113085" y="3264143"/>
                  <a:pt x="12113085" y="3264143"/>
                  <a:pt x="11900430" y="3303094"/>
                </a:cubicBezTo>
                <a:cubicBezTo>
                  <a:pt x="11900430" y="3303094"/>
                  <a:pt x="11900430" y="3303094"/>
                  <a:pt x="11861202" y="3313481"/>
                </a:cubicBezTo>
                <a:cubicBezTo>
                  <a:pt x="11861202" y="3313481"/>
                  <a:pt x="11861202" y="3313481"/>
                  <a:pt x="11840556" y="3308288"/>
                </a:cubicBezTo>
                <a:cubicBezTo>
                  <a:pt x="11840556" y="3308288"/>
                  <a:pt x="11840556" y="3308288"/>
                  <a:pt x="11817845" y="3313481"/>
                </a:cubicBezTo>
                <a:cubicBezTo>
                  <a:pt x="11817845" y="3313481"/>
                  <a:pt x="11817845" y="3313481"/>
                  <a:pt x="11817845" y="3318675"/>
                </a:cubicBezTo>
                <a:cubicBezTo>
                  <a:pt x="11817845" y="3318675"/>
                  <a:pt x="11817845" y="3318675"/>
                  <a:pt x="11830233" y="3326465"/>
                </a:cubicBezTo>
                <a:cubicBezTo>
                  <a:pt x="11830233" y="3326465"/>
                  <a:pt x="11830233" y="3326465"/>
                  <a:pt x="11636159" y="3365417"/>
                </a:cubicBezTo>
                <a:cubicBezTo>
                  <a:pt x="11636159" y="3365417"/>
                  <a:pt x="11636159" y="3365417"/>
                  <a:pt x="11572156" y="3380997"/>
                </a:cubicBezTo>
                <a:cubicBezTo>
                  <a:pt x="11572156" y="3380997"/>
                  <a:pt x="11572156" y="3380997"/>
                  <a:pt x="11553575" y="3380997"/>
                </a:cubicBezTo>
                <a:cubicBezTo>
                  <a:pt x="11553575" y="3380997"/>
                  <a:pt x="11553575" y="3380997"/>
                  <a:pt x="11545316" y="3388788"/>
                </a:cubicBezTo>
                <a:cubicBezTo>
                  <a:pt x="11545316" y="3388788"/>
                  <a:pt x="11545316" y="3388788"/>
                  <a:pt x="11524670" y="3386191"/>
                </a:cubicBezTo>
                <a:cubicBezTo>
                  <a:pt x="11524670" y="3386191"/>
                  <a:pt x="11524670" y="3386191"/>
                  <a:pt x="11483378" y="3396578"/>
                </a:cubicBezTo>
                <a:cubicBezTo>
                  <a:pt x="11481313" y="3396578"/>
                  <a:pt x="11481313" y="3393981"/>
                  <a:pt x="11479249" y="3393981"/>
                </a:cubicBezTo>
                <a:cubicBezTo>
                  <a:pt x="11479249" y="3393981"/>
                  <a:pt x="11479249" y="3393981"/>
                  <a:pt x="11353307" y="3412159"/>
                </a:cubicBezTo>
                <a:cubicBezTo>
                  <a:pt x="11353307" y="3412159"/>
                  <a:pt x="11353307" y="3412159"/>
                  <a:pt x="11320274" y="3414755"/>
                </a:cubicBezTo>
                <a:cubicBezTo>
                  <a:pt x="11320274" y="3414755"/>
                  <a:pt x="11320274" y="3414755"/>
                  <a:pt x="11231495" y="3430336"/>
                </a:cubicBezTo>
                <a:cubicBezTo>
                  <a:pt x="11231495" y="3430336"/>
                  <a:pt x="11231495" y="3430336"/>
                  <a:pt x="11184009" y="3445917"/>
                </a:cubicBezTo>
                <a:cubicBezTo>
                  <a:pt x="11184009" y="3445917"/>
                  <a:pt x="11184009" y="3445917"/>
                  <a:pt x="11070455" y="3510836"/>
                </a:cubicBezTo>
                <a:cubicBezTo>
                  <a:pt x="11070455" y="3510836"/>
                  <a:pt x="11070455" y="3510836"/>
                  <a:pt x="11029163" y="3539400"/>
                </a:cubicBezTo>
                <a:cubicBezTo>
                  <a:pt x="11029163" y="3539400"/>
                  <a:pt x="11029163" y="3539400"/>
                  <a:pt x="10989936" y="3560175"/>
                </a:cubicBezTo>
                <a:cubicBezTo>
                  <a:pt x="10979612" y="3567965"/>
                  <a:pt x="10965160" y="3575755"/>
                  <a:pt x="10946579" y="3586142"/>
                </a:cubicBezTo>
                <a:cubicBezTo>
                  <a:pt x="10946579" y="3586142"/>
                  <a:pt x="10946579" y="3586142"/>
                  <a:pt x="10886705" y="3609513"/>
                </a:cubicBezTo>
                <a:cubicBezTo>
                  <a:pt x="10886705" y="3609513"/>
                  <a:pt x="10886705" y="3609513"/>
                  <a:pt x="10880511" y="3614707"/>
                </a:cubicBezTo>
                <a:cubicBezTo>
                  <a:pt x="10880511" y="3614707"/>
                  <a:pt x="10880511" y="3614707"/>
                  <a:pt x="10886705" y="3619900"/>
                </a:cubicBezTo>
                <a:cubicBezTo>
                  <a:pt x="10886705" y="3619900"/>
                  <a:pt x="10886705" y="3619900"/>
                  <a:pt x="10880511" y="3630287"/>
                </a:cubicBezTo>
                <a:cubicBezTo>
                  <a:pt x="10880511" y="3630287"/>
                  <a:pt x="10880511" y="3630287"/>
                  <a:pt x="10870188" y="3625094"/>
                </a:cubicBezTo>
                <a:cubicBezTo>
                  <a:pt x="10870188" y="3625094"/>
                  <a:pt x="10870188" y="3625094"/>
                  <a:pt x="10830960" y="3643271"/>
                </a:cubicBezTo>
                <a:cubicBezTo>
                  <a:pt x="10830960" y="3643271"/>
                  <a:pt x="10830960" y="3643271"/>
                  <a:pt x="10830960" y="3651062"/>
                </a:cubicBezTo>
                <a:cubicBezTo>
                  <a:pt x="10830960" y="3651062"/>
                  <a:pt x="10830960" y="3651062"/>
                  <a:pt x="10802056" y="3669239"/>
                </a:cubicBezTo>
                <a:cubicBezTo>
                  <a:pt x="10802056" y="3669239"/>
                  <a:pt x="10802056" y="3669239"/>
                  <a:pt x="10709148" y="3710787"/>
                </a:cubicBezTo>
                <a:cubicBezTo>
                  <a:pt x="10709148" y="3710787"/>
                  <a:pt x="10709148" y="3710787"/>
                  <a:pt x="10694696" y="3728965"/>
                </a:cubicBezTo>
                <a:cubicBezTo>
                  <a:pt x="10694696" y="3728965"/>
                  <a:pt x="10694696" y="3728965"/>
                  <a:pt x="10645145" y="3741949"/>
                </a:cubicBezTo>
                <a:cubicBezTo>
                  <a:pt x="10643081" y="3739352"/>
                  <a:pt x="10636887" y="3739352"/>
                  <a:pt x="10632757" y="3741949"/>
                </a:cubicBezTo>
                <a:cubicBezTo>
                  <a:pt x="10632757" y="3741949"/>
                  <a:pt x="10632757" y="3741949"/>
                  <a:pt x="10628628" y="3760126"/>
                </a:cubicBezTo>
                <a:cubicBezTo>
                  <a:pt x="10628628" y="3760126"/>
                  <a:pt x="10628628" y="3760126"/>
                  <a:pt x="10568754" y="3793884"/>
                </a:cubicBezTo>
                <a:cubicBezTo>
                  <a:pt x="10568754" y="3793884"/>
                  <a:pt x="10568754" y="3793884"/>
                  <a:pt x="10560496" y="3791287"/>
                </a:cubicBezTo>
                <a:cubicBezTo>
                  <a:pt x="10560496" y="3791287"/>
                  <a:pt x="10560496" y="3791287"/>
                  <a:pt x="10552238" y="3791287"/>
                </a:cubicBezTo>
                <a:cubicBezTo>
                  <a:pt x="10552238" y="3791287"/>
                  <a:pt x="10552238" y="3791287"/>
                  <a:pt x="10546044" y="3804271"/>
                </a:cubicBezTo>
                <a:cubicBezTo>
                  <a:pt x="10546044" y="3804271"/>
                  <a:pt x="10546044" y="3804271"/>
                  <a:pt x="10500622" y="3830239"/>
                </a:cubicBezTo>
                <a:cubicBezTo>
                  <a:pt x="10500622" y="3830239"/>
                  <a:pt x="10500622" y="3830239"/>
                  <a:pt x="10475847" y="3838029"/>
                </a:cubicBezTo>
                <a:cubicBezTo>
                  <a:pt x="10479976" y="3832836"/>
                  <a:pt x="10492364" y="3817255"/>
                  <a:pt x="10467588" y="3843223"/>
                </a:cubicBezTo>
                <a:cubicBezTo>
                  <a:pt x="10467588" y="3843223"/>
                  <a:pt x="10467588" y="3843223"/>
                  <a:pt x="10461395" y="3840626"/>
                </a:cubicBezTo>
                <a:cubicBezTo>
                  <a:pt x="10461395" y="3840626"/>
                  <a:pt x="10461395" y="3840626"/>
                  <a:pt x="10467588" y="3853610"/>
                </a:cubicBezTo>
                <a:cubicBezTo>
                  <a:pt x="10467588" y="3853610"/>
                  <a:pt x="10467588" y="3853610"/>
                  <a:pt x="10446942" y="3861400"/>
                </a:cubicBezTo>
                <a:cubicBezTo>
                  <a:pt x="10444878" y="3858803"/>
                  <a:pt x="10434555" y="3861400"/>
                  <a:pt x="10405650" y="3863997"/>
                </a:cubicBezTo>
                <a:cubicBezTo>
                  <a:pt x="10405650" y="3863997"/>
                  <a:pt x="10405650" y="3863997"/>
                  <a:pt x="10395327" y="3879578"/>
                </a:cubicBezTo>
                <a:cubicBezTo>
                  <a:pt x="10395327" y="3879578"/>
                  <a:pt x="10395327" y="3879578"/>
                  <a:pt x="10403585" y="3884771"/>
                </a:cubicBezTo>
                <a:cubicBezTo>
                  <a:pt x="10403585" y="3884771"/>
                  <a:pt x="10403585" y="3884771"/>
                  <a:pt x="10364358" y="3902949"/>
                </a:cubicBezTo>
                <a:cubicBezTo>
                  <a:pt x="10364358" y="3902949"/>
                  <a:pt x="10364358" y="3902949"/>
                  <a:pt x="10347841" y="3902949"/>
                </a:cubicBezTo>
                <a:cubicBezTo>
                  <a:pt x="10347841" y="3902949"/>
                  <a:pt x="10347841" y="3902949"/>
                  <a:pt x="10347841" y="3913336"/>
                </a:cubicBezTo>
                <a:cubicBezTo>
                  <a:pt x="10347841" y="3913336"/>
                  <a:pt x="10347841" y="3913336"/>
                  <a:pt x="10312742" y="3926320"/>
                </a:cubicBezTo>
                <a:cubicBezTo>
                  <a:pt x="10312742" y="3926320"/>
                  <a:pt x="10312742" y="3926320"/>
                  <a:pt x="10308613" y="3934110"/>
                </a:cubicBezTo>
                <a:cubicBezTo>
                  <a:pt x="10308613" y="3934110"/>
                  <a:pt x="10308613" y="3934110"/>
                  <a:pt x="10279709" y="3934110"/>
                </a:cubicBezTo>
                <a:cubicBezTo>
                  <a:pt x="10279709" y="3934110"/>
                  <a:pt x="10279709" y="3934110"/>
                  <a:pt x="10279709" y="3944497"/>
                </a:cubicBezTo>
                <a:cubicBezTo>
                  <a:pt x="10279709" y="3944497"/>
                  <a:pt x="10279709" y="3944497"/>
                  <a:pt x="10236352" y="3960078"/>
                </a:cubicBezTo>
                <a:cubicBezTo>
                  <a:pt x="10236352" y="3962674"/>
                  <a:pt x="10238416" y="3967868"/>
                  <a:pt x="10236352" y="3975658"/>
                </a:cubicBezTo>
                <a:cubicBezTo>
                  <a:pt x="10236352" y="3975658"/>
                  <a:pt x="10236352" y="3975658"/>
                  <a:pt x="10215706" y="3975658"/>
                </a:cubicBezTo>
                <a:cubicBezTo>
                  <a:pt x="10215706" y="3975658"/>
                  <a:pt x="10215706" y="3975658"/>
                  <a:pt x="10203318" y="3991239"/>
                </a:cubicBezTo>
                <a:cubicBezTo>
                  <a:pt x="10203318" y="3991239"/>
                  <a:pt x="10203318" y="3991239"/>
                  <a:pt x="10164090" y="3996432"/>
                </a:cubicBezTo>
                <a:cubicBezTo>
                  <a:pt x="10164090" y="3996432"/>
                  <a:pt x="10164090" y="3996432"/>
                  <a:pt x="10164090" y="4009416"/>
                </a:cubicBezTo>
                <a:cubicBezTo>
                  <a:pt x="10164090" y="4009416"/>
                  <a:pt x="10164090" y="4009416"/>
                  <a:pt x="10131056" y="4024997"/>
                </a:cubicBezTo>
                <a:cubicBezTo>
                  <a:pt x="10131056" y="4024997"/>
                  <a:pt x="10131056" y="4024997"/>
                  <a:pt x="10108346" y="4019803"/>
                </a:cubicBezTo>
                <a:cubicBezTo>
                  <a:pt x="10108346" y="4019803"/>
                  <a:pt x="10108346" y="4019803"/>
                  <a:pt x="10114540" y="4035384"/>
                </a:cubicBezTo>
                <a:cubicBezTo>
                  <a:pt x="10114540" y="4035384"/>
                  <a:pt x="10114540" y="4035384"/>
                  <a:pt x="10083570" y="4053561"/>
                </a:cubicBezTo>
                <a:cubicBezTo>
                  <a:pt x="10083570" y="4053561"/>
                  <a:pt x="10083570" y="4053561"/>
                  <a:pt x="10075312" y="4053561"/>
                </a:cubicBezTo>
                <a:cubicBezTo>
                  <a:pt x="10075312" y="4053561"/>
                  <a:pt x="10075312" y="4053561"/>
                  <a:pt x="9972081" y="4097706"/>
                </a:cubicBezTo>
                <a:cubicBezTo>
                  <a:pt x="9972081" y="4097706"/>
                  <a:pt x="9972081" y="4097706"/>
                  <a:pt x="9982404" y="4100303"/>
                </a:cubicBezTo>
                <a:cubicBezTo>
                  <a:pt x="9982404" y="4100303"/>
                  <a:pt x="9982404" y="4100303"/>
                  <a:pt x="9957629" y="4108094"/>
                </a:cubicBezTo>
                <a:cubicBezTo>
                  <a:pt x="9957629" y="4110690"/>
                  <a:pt x="9957629" y="4110690"/>
                  <a:pt x="9955564" y="4110690"/>
                </a:cubicBezTo>
                <a:cubicBezTo>
                  <a:pt x="9953500" y="4110690"/>
                  <a:pt x="9951435" y="4110690"/>
                  <a:pt x="9949370" y="4108094"/>
                </a:cubicBezTo>
                <a:cubicBezTo>
                  <a:pt x="9949370" y="4108094"/>
                  <a:pt x="9949370" y="4108094"/>
                  <a:pt x="9922531" y="4131464"/>
                </a:cubicBezTo>
                <a:cubicBezTo>
                  <a:pt x="9922531" y="4131464"/>
                  <a:pt x="9922531" y="4131464"/>
                  <a:pt x="9893626" y="4136658"/>
                </a:cubicBezTo>
                <a:cubicBezTo>
                  <a:pt x="9906014" y="4139255"/>
                  <a:pt x="9897755" y="4144448"/>
                  <a:pt x="9893626" y="4149642"/>
                </a:cubicBezTo>
                <a:cubicBezTo>
                  <a:pt x="9893626" y="4149642"/>
                  <a:pt x="9893626" y="4149642"/>
                  <a:pt x="9850269" y="4162626"/>
                </a:cubicBezTo>
                <a:cubicBezTo>
                  <a:pt x="9850269" y="4162626"/>
                  <a:pt x="9850269" y="4162626"/>
                  <a:pt x="9842011" y="4175610"/>
                </a:cubicBezTo>
                <a:cubicBezTo>
                  <a:pt x="9842011" y="4175610"/>
                  <a:pt x="9842011" y="4175610"/>
                  <a:pt x="9811041" y="4180803"/>
                </a:cubicBezTo>
                <a:cubicBezTo>
                  <a:pt x="9811041" y="4180803"/>
                  <a:pt x="9811041" y="4180803"/>
                  <a:pt x="9790395" y="4204174"/>
                </a:cubicBezTo>
                <a:cubicBezTo>
                  <a:pt x="9639679" y="4279481"/>
                  <a:pt x="9484833" y="4367771"/>
                  <a:pt x="9323793" y="4450868"/>
                </a:cubicBezTo>
                <a:cubicBezTo>
                  <a:pt x="9323793" y="4450868"/>
                  <a:pt x="9323793" y="4450868"/>
                  <a:pt x="9327922" y="4453464"/>
                </a:cubicBezTo>
                <a:cubicBezTo>
                  <a:pt x="9276307" y="4469045"/>
                  <a:pt x="9247402" y="4513190"/>
                  <a:pt x="9191657" y="4510593"/>
                </a:cubicBezTo>
                <a:cubicBezTo>
                  <a:pt x="9191657" y="4510593"/>
                  <a:pt x="9191657" y="4510593"/>
                  <a:pt x="9199916" y="4515787"/>
                </a:cubicBezTo>
                <a:cubicBezTo>
                  <a:pt x="9168947" y="4536561"/>
                  <a:pt x="9100814" y="4567722"/>
                  <a:pt x="9088427" y="4585900"/>
                </a:cubicBezTo>
                <a:cubicBezTo>
                  <a:pt x="9084298" y="4596287"/>
                  <a:pt x="9061587" y="4604077"/>
                  <a:pt x="9047135" y="4606674"/>
                </a:cubicBezTo>
                <a:cubicBezTo>
                  <a:pt x="9047135" y="4606674"/>
                  <a:pt x="9047135" y="4606674"/>
                  <a:pt x="9059522" y="4611867"/>
                </a:cubicBezTo>
                <a:cubicBezTo>
                  <a:pt x="9057458" y="4614464"/>
                  <a:pt x="9086362" y="4606674"/>
                  <a:pt x="9051264" y="4617061"/>
                </a:cubicBezTo>
                <a:cubicBezTo>
                  <a:pt x="9051264" y="4617061"/>
                  <a:pt x="9051264" y="4617061"/>
                  <a:pt x="9067781" y="4622255"/>
                </a:cubicBezTo>
                <a:cubicBezTo>
                  <a:pt x="9061587" y="4635238"/>
                  <a:pt x="9047135" y="4606674"/>
                  <a:pt x="9055393" y="4632642"/>
                </a:cubicBezTo>
                <a:cubicBezTo>
                  <a:pt x="9055393" y="4632642"/>
                  <a:pt x="9055393" y="4632642"/>
                  <a:pt x="9030618" y="4622255"/>
                </a:cubicBezTo>
                <a:cubicBezTo>
                  <a:pt x="8983132" y="4637835"/>
                  <a:pt x="8935645" y="4658609"/>
                  <a:pt x="8906741" y="4681980"/>
                </a:cubicBezTo>
                <a:cubicBezTo>
                  <a:pt x="8906741" y="4681980"/>
                  <a:pt x="8906741" y="4681980"/>
                  <a:pt x="8898482" y="4692367"/>
                </a:cubicBezTo>
                <a:cubicBezTo>
                  <a:pt x="8898482" y="4692367"/>
                  <a:pt x="8898482" y="4692367"/>
                  <a:pt x="8855125" y="4702754"/>
                </a:cubicBezTo>
                <a:cubicBezTo>
                  <a:pt x="8855125" y="4702754"/>
                  <a:pt x="8855125" y="4702754"/>
                  <a:pt x="8749830" y="4702754"/>
                </a:cubicBezTo>
                <a:cubicBezTo>
                  <a:pt x="8749830" y="4702754"/>
                  <a:pt x="8749830" y="4702754"/>
                  <a:pt x="8718861" y="4689771"/>
                </a:cubicBezTo>
                <a:cubicBezTo>
                  <a:pt x="8718861" y="4689771"/>
                  <a:pt x="8718861" y="4689771"/>
                  <a:pt x="8737443" y="4687174"/>
                </a:cubicBezTo>
                <a:cubicBezTo>
                  <a:pt x="8737443" y="4687174"/>
                  <a:pt x="8737443" y="4687174"/>
                  <a:pt x="8739507" y="4674190"/>
                </a:cubicBezTo>
                <a:cubicBezTo>
                  <a:pt x="8739507" y="4674190"/>
                  <a:pt x="8739507" y="4674190"/>
                  <a:pt x="8778735" y="4650819"/>
                </a:cubicBezTo>
                <a:cubicBezTo>
                  <a:pt x="8778735" y="4650819"/>
                  <a:pt x="8778735" y="4650819"/>
                  <a:pt x="8770476" y="4645625"/>
                </a:cubicBezTo>
                <a:cubicBezTo>
                  <a:pt x="8770476" y="4645625"/>
                  <a:pt x="8770476" y="4645625"/>
                  <a:pt x="8782864" y="4637835"/>
                </a:cubicBezTo>
                <a:cubicBezTo>
                  <a:pt x="8782864" y="4637835"/>
                  <a:pt x="8782864" y="4637835"/>
                  <a:pt x="8778735" y="4630045"/>
                </a:cubicBezTo>
                <a:cubicBezTo>
                  <a:pt x="8762218" y="4640432"/>
                  <a:pt x="8727119" y="4640432"/>
                  <a:pt x="8714732" y="4648222"/>
                </a:cubicBezTo>
                <a:cubicBezTo>
                  <a:pt x="8714732" y="4648222"/>
                  <a:pt x="8714732" y="4648222"/>
                  <a:pt x="8694086" y="4674190"/>
                </a:cubicBezTo>
                <a:cubicBezTo>
                  <a:pt x="8694086" y="4674190"/>
                  <a:pt x="8694086" y="4674190"/>
                  <a:pt x="8661052" y="4687174"/>
                </a:cubicBezTo>
                <a:cubicBezTo>
                  <a:pt x="8661052" y="4687174"/>
                  <a:pt x="8661052" y="4687174"/>
                  <a:pt x="8669310" y="4689771"/>
                </a:cubicBezTo>
                <a:cubicBezTo>
                  <a:pt x="8669310" y="4689771"/>
                  <a:pt x="8669310" y="4689771"/>
                  <a:pt x="8648664" y="4702754"/>
                </a:cubicBezTo>
                <a:cubicBezTo>
                  <a:pt x="8648664" y="4702754"/>
                  <a:pt x="8648664" y="4702754"/>
                  <a:pt x="8512400" y="4702754"/>
                </a:cubicBezTo>
                <a:cubicBezTo>
                  <a:pt x="8512400" y="4702754"/>
                  <a:pt x="8512400" y="4702754"/>
                  <a:pt x="8514464" y="4694964"/>
                </a:cubicBezTo>
                <a:cubicBezTo>
                  <a:pt x="8514464" y="4694964"/>
                  <a:pt x="8514464" y="4694964"/>
                  <a:pt x="8553692" y="4687174"/>
                </a:cubicBezTo>
                <a:cubicBezTo>
                  <a:pt x="8553692" y="4687174"/>
                  <a:pt x="8553692" y="4687174"/>
                  <a:pt x="8578467" y="4671593"/>
                </a:cubicBezTo>
                <a:cubicBezTo>
                  <a:pt x="8578467" y="4671593"/>
                  <a:pt x="8578467" y="4671593"/>
                  <a:pt x="8576403" y="4661206"/>
                </a:cubicBezTo>
                <a:cubicBezTo>
                  <a:pt x="8576403" y="4661206"/>
                  <a:pt x="8576403" y="4661206"/>
                  <a:pt x="8615630" y="4645625"/>
                </a:cubicBezTo>
                <a:cubicBezTo>
                  <a:pt x="8615630" y="4643029"/>
                  <a:pt x="8613566" y="4643029"/>
                  <a:pt x="8611501" y="4640432"/>
                </a:cubicBezTo>
                <a:cubicBezTo>
                  <a:pt x="8611501" y="4640432"/>
                  <a:pt x="8611501" y="4640432"/>
                  <a:pt x="8654858" y="4656013"/>
                </a:cubicBezTo>
                <a:cubicBezTo>
                  <a:pt x="8654858" y="4656013"/>
                  <a:pt x="8654858" y="4656013"/>
                  <a:pt x="8663116" y="4650819"/>
                </a:cubicBezTo>
                <a:cubicBezTo>
                  <a:pt x="8663116" y="4650819"/>
                  <a:pt x="8663116" y="4650819"/>
                  <a:pt x="8654858" y="4645625"/>
                </a:cubicBezTo>
                <a:cubicBezTo>
                  <a:pt x="8654858" y="4645625"/>
                  <a:pt x="8654858" y="4645625"/>
                  <a:pt x="8634212" y="4643029"/>
                </a:cubicBezTo>
                <a:cubicBezTo>
                  <a:pt x="8634212" y="4643029"/>
                  <a:pt x="8634212" y="4643029"/>
                  <a:pt x="8648664" y="4630045"/>
                </a:cubicBezTo>
                <a:cubicBezTo>
                  <a:pt x="8648664" y="4630045"/>
                  <a:pt x="8648664" y="4630045"/>
                  <a:pt x="8648664" y="4624851"/>
                </a:cubicBezTo>
                <a:cubicBezTo>
                  <a:pt x="8625953" y="4648222"/>
                  <a:pt x="8574338" y="4624851"/>
                  <a:pt x="8553692" y="4632642"/>
                </a:cubicBezTo>
                <a:cubicBezTo>
                  <a:pt x="8553692" y="4632642"/>
                  <a:pt x="8553692" y="4632642"/>
                  <a:pt x="8506206" y="4658609"/>
                </a:cubicBezTo>
                <a:cubicBezTo>
                  <a:pt x="8506206" y="4658609"/>
                  <a:pt x="8506206" y="4658609"/>
                  <a:pt x="8512400" y="4661206"/>
                </a:cubicBezTo>
                <a:cubicBezTo>
                  <a:pt x="8512400" y="4661206"/>
                  <a:pt x="8512400" y="4661206"/>
                  <a:pt x="8436009" y="4702754"/>
                </a:cubicBezTo>
                <a:cubicBezTo>
                  <a:pt x="8436009" y="4702754"/>
                  <a:pt x="8436009" y="4702754"/>
                  <a:pt x="8308003" y="4702754"/>
                </a:cubicBezTo>
                <a:cubicBezTo>
                  <a:pt x="8326585" y="4692367"/>
                  <a:pt x="8279099" y="4705351"/>
                  <a:pt x="8314197" y="4689771"/>
                </a:cubicBezTo>
                <a:cubicBezTo>
                  <a:pt x="8314197" y="4689771"/>
                  <a:pt x="8314197" y="4689771"/>
                  <a:pt x="8289422" y="4694964"/>
                </a:cubicBezTo>
                <a:cubicBezTo>
                  <a:pt x="8289422" y="4694964"/>
                  <a:pt x="8289422" y="4694964"/>
                  <a:pt x="8293551" y="4692367"/>
                </a:cubicBezTo>
                <a:cubicBezTo>
                  <a:pt x="8293551" y="4692367"/>
                  <a:pt x="8293551" y="4692367"/>
                  <a:pt x="8308003" y="4674190"/>
                </a:cubicBezTo>
                <a:cubicBezTo>
                  <a:pt x="8338972" y="4671593"/>
                  <a:pt x="8285293" y="4663803"/>
                  <a:pt x="8336908" y="4661206"/>
                </a:cubicBezTo>
                <a:cubicBezTo>
                  <a:pt x="8336908" y="4661206"/>
                  <a:pt x="8336908" y="4661206"/>
                  <a:pt x="8328649" y="4658609"/>
                </a:cubicBezTo>
                <a:cubicBezTo>
                  <a:pt x="8305939" y="4666400"/>
                  <a:pt x="8277034" y="4663803"/>
                  <a:pt x="8268776" y="4668996"/>
                </a:cubicBezTo>
                <a:cubicBezTo>
                  <a:pt x="8268776" y="4668996"/>
                  <a:pt x="8268776" y="4668996"/>
                  <a:pt x="8336908" y="4630045"/>
                </a:cubicBezTo>
                <a:cubicBezTo>
                  <a:pt x="8336908" y="4630045"/>
                  <a:pt x="8336908" y="4630045"/>
                  <a:pt x="8413298" y="4601480"/>
                </a:cubicBezTo>
                <a:cubicBezTo>
                  <a:pt x="8413298" y="4601480"/>
                  <a:pt x="8413298" y="4601480"/>
                  <a:pt x="8413298" y="4591093"/>
                </a:cubicBezTo>
                <a:cubicBezTo>
                  <a:pt x="8413298" y="4591093"/>
                  <a:pt x="8413298" y="4591093"/>
                  <a:pt x="8440138" y="4588497"/>
                </a:cubicBezTo>
                <a:cubicBezTo>
                  <a:pt x="8458720" y="4578109"/>
                  <a:pt x="8473172" y="4562529"/>
                  <a:pt x="8473172" y="4549545"/>
                </a:cubicBezTo>
                <a:cubicBezTo>
                  <a:pt x="8473172" y="4549545"/>
                  <a:pt x="8473172" y="4549545"/>
                  <a:pt x="8450461" y="4562529"/>
                </a:cubicBezTo>
                <a:cubicBezTo>
                  <a:pt x="8369942" y="4583303"/>
                  <a:pt x="8289422" y="4643029"/>
                  <a:pt x="8213031" y="4674190"/>
                </a:cubicBezTo>
                <a:cubicBezTo>
                  <a:pt x="8213031" y="4674190"/>
                  <a:pt x="8213031" y="4674190"/>
                  <a:pt x="8213031" y="4684577"/>
                </a:cubicBezTo>
                <a:cubicBezTo>
                  <a:pt x="8213031" y="4684577"/>
                  <a:pt x="8213031" y="4684577"/>
                  <a:pt x="8184126" y="4702754"/>
                </a:cubicBezTo>
                <a:cubicBezTo>
                  <a:pt x="8184126" y="4702754"/>
                  <a:pt x="8184126" y="4702754"/>
                  <a:pt x="8080896" y="4702754"/>
                </a:cubicBezTo>
                <a:cubicBezTo>
                  <a:pt x="8080896" y="4702754"/>
                  <a:pt x="8080896" y="4702754"/>
                  <a:pt x="8132511" y="4668996"/>
                </a:cubicBezTo>
                <a:cubicBezTo>
                  <a:pt x="8132511" y="4668996"/>
                  <a:pt x="8132511" y="4668996"/>
                  <a:pt x="8128382" y="4661206"/>
                </a:cubicBezTo>
                <a:cubicBezTo>
                  <a:pt x="8128382" y="4661206"/>
                  <a:pt x="8128382" y="4661206"/>
                  <a:pt x="8213031" y="4614464"/>
                </a:cubicBezTo>
                <a:cubicBezTo>
                  <a:pt x="8188256" y="4604077"/>
                  <a:pt x="8219225" y="4604077"/>
                  <a:pt x="8208902" y="4591093"/>
                </a:cubicBezTo>
                <a:cubicBezTo>
                  <a:pt x="8208902" y="4591093"/>
                  <a:pt x="8208902" y="4591093"/>
                  <a:pt x="8204773" y="4585900"/>
                </a:cubicBezTo>
                <a:cubicBezTo>
                  <a:pt x="8204773" y="4585900"/>
                  <a:pt x="8204773" y="4585900"/>
                  <a:pt x="8159351" y="4601480"/>
                </a:cubicBezTo>
                <a:cubicBezTo>
                  <a:pt x="8159351" y="4601480"/>
                  <a:pt x="8159351" y="4601480"/>
                  <a:pt x="8120123" y="4619658"/>
                </a:cubicBezTo>
                <a:cubicBezTo>
                  <a:pt x="8120123" y="4619658"/>
                  <a:pt x="8120123" y="4619658"/>
                  <a:pt x="8159351" y="4585900"/>
                </a:cubicBezTo>
                <a:cubicBezTo>
                  <a:pt x="8159351" y="4585900"/>
                  <a:pt x="8159351" y="4585900"/>
                  <a:pt x="8179997" y="4578109"/>
                </a:cubicBezTo>
                <a:cubicBezTo>
                  <a:pt x="8179997" y="4578109"/>
                  <a:pt x="8179997" y="4578109"/>
                  <a:pt x="8171739" y="4570319"/>
                </a:cubicBezTo>
                <a:cubicBezTo>
                  <a:pt x="8171739" y="4570319"/>
                  <a:pt x="8171739" y="4570319"/>
                  <a:pt x="8188256" y="4559932"/>
                </a:cubicBezTo>
                <a:cubicBezTo>
                  <a:pt x="8188256" y="4559932"/>
                  <a:pt x="8188256" y="4559932"/>
                  <a:pt x="8179997" y="4554738"/>
                </a:cubicBezTo>
                <a:cubicBezTo>
                  <a:pt x="8179997" y="4554738"/>
                  <a:pt x="8179997" y="4554738"/>
                  <a:pt x="8153157" y="4559932"/>
                </a:cubicBezTo>
                <a:cubicBezTo>
                  <a:pt x="8134576" y="4565126"/>
                  <a:pt x="8177933" y="4567722"/>
                  <a:pt x="8144899" y="4572916"/>
                </a:cubicBezTo>
                <a:cubicBezTo>
                  <a:pt x="8144899" y="4572916"/>
                  <a:pt x="8144899" y="4572916"/>
                  <a:pt x="8153157" y="4578109"/>
                </a:cubicBezTo>
                <a:cubicBezTo>
                  <a:pt x="8153157" y="4578109"/>
                  <a:pt x="8153157" y="4578109"/>
                  <a:pt x="8140770" y="4583303"/>
                </a:cubicBezTo>
                <a:cubicBezTo>
                  <a:pt x="8140770" y="4583303"/>
                  <a:pt x="8140770" y="4583303"/>
                  <a:pt x="8132511" y="4572916"/>
                </a:cubicBezTo>
                <a:cubicBezTo>
                  <a:pt x="8132511" y="4572916"/>
                  <a:pt x="8132511" y="4572916"/>
                  <a:pt x="8056120" y="4611867"/>
                </a:cubicBezTo>
                <a:cubicBezTo>
                  <a:pt x="8056120" y="4611867"/>
                  <a:pt x="8056120" y="4611867"/>
                  <a:pt x="8039604" y="4604077"/>
                </a:cubicBezTo>
                <a:cubicBezTo>
                  <a:pt x="8074702" y="4598884"/>
                  <a:pt x="8033410" y="4596287"/>
                  <a:pt x="8051991" y="4583303"/>
                </a:cubicBezTo>
                <a:cubicBezTo>
                  <a:pt x="8051991" y="4583303"/>
                  <a:pt x="8051991" y="4583303"/>
                  <a:pt x="8074702" y="4583303"/>
                </a:cubicBezTo>
                <a:cubicBezTo>
                  <a:pt x="8074702" y="4583303"/>
                  <a:pt x="8074702" y="4583303"/>
                  <a:pt x="8060250" y="4585900"/>
                </a:cubicBezTo>
                <a:cubicBezTo>
                  <a:pt x="8060250" y="4585900"/>
                  <a:pt x="8060250" y="4585900"/>
                  <a:pt x="8080896" y="4585900"/>
                </a:cubicBezTo>
                <a:cubicBezTo>
                  <a:pt x="8080896" y="4585900"/>
                  <a:pt x="8080896" y="4585900"/>
                  <a:pt x="8089154" y="4578109"/>
                </a:cubicBezTo>
                <a:cubicBezTo>
                  <a:pt x="8076767" y="4580706"/>
                  <a:pt x="8103607" y="4570319"/>
                  <a:pt x="8074702" y="4567722"/>
                </a:cubicBezTo>
                <a:cubicBezTo>
                  <a:pt x="8074702" y="4567722"/>
                  <a:pt x="8074702" y="4567722"/>
                  <a:pt x="8074702" y="4565126"/>
                </a:cubicBezTo>
                <a:cubicBezTo>
                  <a:pt x="8074702" y="4565126"/>
                  <a:pt x="8074702" y="4565126"/>
                  <a:pt x="8023087" y="4580706"/>
                </a:cubicBezTo>
                <a:cubicBezTo>
                  <a:pt x="8023087" y="4580706"/>
                  <a:pt x="8023087" y="4580706"/>
                  <a:pt x="8010699" y="4593690"/>
                </a:cubicBezTo>
                <a:cubicBezTo>
                  <a:pt x="8010699" y="4593690"/>
                  <a:pt x="8010699" y="4593690"/>
                  <a:pt x="7996247" y="4601480"/>
                </a:cubicBezTo>
                <a:cubicBezTo>
                  <a:pt x="7996247" y="4601480"/>
                  <a:pt x="7996247" y="4601480"/>
                  <a:pt x="7987988" y="4591093"/>
                </a:cubicBezTo>
                <a:cubicBezTo>
                  <a:pt x="7987988" y="4591093"/>
                  <a:pt x="7987988" y="4591093"/>
                  <a:pt x="7950825" y="4604077"/>
                </a:cubicBezTo>
                <a:cubicBezTo>
                  <a:pt x="7950825" y="4604077"/>
                  <a:pt x="7950825" y="4604077"/>
                  <a:pt x="7952890" y="4617061"/>
                </a:cubicBezTo>
                <a:cubicBezTo>
                  <a:pt x="7952890" y="4617061"/>
                  <a:pt x="7952890" y="4617061"/>
                  <a:pt x="7919856" y="4624851"/>
                </a:cubicBezTo>
                <a:cubicBezTo>
                  <a:pt x="7919856" y="4624851"/>
                  <a:pt x="7919856" y="4624851"/>
                  <a:pt x="7886822" y="4640432"/>
                </a:cubicBezTo>
                <a:cubicBezTo>
                  <a:pt x="7886822" y="4640432"/>
                  <a:pt x="7886822" y="4640432"/>
                  <a:pt x="7886822" y="4650819"/>
                </a:cubicBezTo>
                <a:cubicBezTo>
                  <a:pt x="7886822" y="4650819"/>
                  <a:pt x="7886822" y="4650819"/>
                  <a:pt x="7874434" y="4656013"/>
                </a:cubicBezTo>
                <a:cubicBezTo>
                  <a:pt x="7874434" y="4656013"/>
                  <a:pt x="7874434" y="4656013"/>
                  <a:pt x="7843465" y="4643029"/>
                </a:cubicBezTo>
                <a:cubicBezTo>
                  <a:pt x="7843465" y="4643029"/>
                  <a:pt x="7843465" y="4643029"/>
                  <a:pt x="7824884" y="4648222"/>
                </a:cubicBezTo>
                <a:cubicBezTo>
                  <a:pt x="7824884" y="4648222"/>
                  <a:pt x="7824884" y="4648222"/>
                  <a:pt x="7804238" y="4650819"/>
                </a:cubicBezTo>
                <a:cubicBezTo>
                  <a:pt x="7802173" y="4653416"/>
                  <a:pt x="7800108" y="4656013"/>
                  <a:pt x="7818690" y="4658609"/>
                </a:cubicBezTo>
                <a:cubicBezTo>
                  <a:pt x="7818690" y="4658609"/>
                  <a:pt x="7818690" y="4658609"/>
                  <a:pt x="7779462" y="4671593"/>
                </a:cubicBezTo>
                <a:cubicBezTo>
                  <a:pt x="7779462" y="4671593"/>
                  <a:pt x="7779462" y="4671593"/>
                  <a:pt x="7771204" y="4684577"/>
                </a:cubicBezTo>
                <a:cubicBezTo>
                  <a:pt x="7771204" y="4684577"/>
                  <a:pt x="7771204" y="4684577"/>
                  <a:pt x="7758816" y="4687174"/>
                </a:cubicBezTo>
                <a:cubicBezTo>
                  <a:pt x="7752622" y="4674190"/>
                  <a:pt x="7787721" y="4663803"/>
                  <a:pt x="7802173" y="4650819"/>
                </a:cubicBezTo>
                <a:cubicBezTo>
                  <a:pt x="7808367" y="4643029"/>
                  <a:pt x="7808367" y="4637835"/>
                  <a:pt x="7798044" y="4630045"/>
                </a:cubicBezTo>
                <a:cubicBezTo>
                  <a:pt x="7798044" y="4630045"/>
                  <a:pt x="7798044" y="4630045"/>
                  <a:pt x="7866176" y="4604077"/>
                </a:cubicBezTo>
                <a:cubicBezTo>
                  <a:pt x="7866176" y="4604077"/>
                  <a:pt x="7866176" y="4604077"/>
                  <a:pt x="7868241" y="4593690"/>
                </a:cubicBezTo>
                <a:cubicBezTo>
                  <a:pt x="7868241" y="4593690"/>
                  <a:pt x="7868241" y="4593690"/>
                  <a:pt x="7839336" y="4585900"/>
                </a:cubicBezTo>
                <a:cubicBezTo>
                  <a:pt x="7839336" y="4585900"/>
                  <a:pt x="7839336" y="4585900"/>
                  <a:pt x="7822819" y="4585900"/>
                </a:cubicBezTo>
                <a:cubicBezTo>
                  <a:pt x="7822819" y="4585900"/>
                  <a:pt x="7822819" y="4585900"/>
                  <a:pt x="7802173" y="4601480"/>
                </a:cubicBezTo>
                <a:cubicBezTo>
                  <a:pt x="7802173" y="4601480"/>
                  <a:pt x="7802173" y="4601480"/>
                  <a:pt x="7789785" y="4596287"/>
                </a:cubicBezTo>
                <a:cubicBezTo>
                  <a:pt x="7789785" y="4596287"/>
                  <a:pt x="7789785" y="4596287"/>
                  <a:pt x="7762945" y="4606674"/>
                </a:cubicBezTo>
                <a:cubicBezTo>
                  <a:pt x="7762945" y="4606674"/>
                  <a:pt x="7762945" y="4606674"/>
                  <a:pt x="7750558" y="4601480"/>
                </a:cubicBezTo>
                <a:cubicBezTo>
                  <a:pt x="7750558" y="4601480"/>
                  <a:pt x="7750558" y="4601480"/>
                  <a:pt x="7734041" y="4606674"/>
                </a:cubicBezTo>
                <a:cubicBezTo>
                  <a:pt x="7734041" y="4606674"/>
                  <a:pt x="7734041" y="4606674"/>
                  <a:pt x="7725782" y="4606674"/>
                </a:cubicBezTo>
                <a:cubicBezTo>
                  <a:pt x="7752622" y="4572916"/>
                  <a:pt x="7804238" y="4570319"/>
                  <a:pt x="7822819" y="4533964"/>
                </a:cubicBezTo>
                <a:cubicBezTo>
                  <a:pt x="7822819" y="4533964"/>
                  <a:pt x="7822819" y="4533964"/>
                  <a:pt x="7814561" y="4531368"/>
                </a:cubicBezTo>
                <a:cubicBezTo>
                  <a:pt x="7781527" y="4539158"/>
                  <a:pt x="7758816" y="4559932"/>
                  <a:pt x="7715459" y="4557335"/>
                </a:cubicBezTo>
                <a:cubicBezTo>
                  <a:pt x="7715459" y="4557335"/>
                  <a:pt x="7715459" y="4557335"/>
                  <a:pt x="7734041" y="4552142"/>
                </a:cubicBezTo>
                <a:cubicBezTo>
                  <a:pt x="7734041" y="4552142"/>
                  <a:pt x="7734041" y="4552142"/>
                  <a:pt x="7738170" y="4539158"/>
                </a:cubicBezTo>
                <a:cubicBezTo>
                  <a:pt x="7738170" y="4539158"/>
                  <a:pt x="7738170" y="4539158"/>
                  <a:pt x="7725782" y="4539158"/>
                </a:cubicBezTo>
                <a:cubicBezTo>
                  <a:pt x="7698942" y="4549545"/>
                  <a:pt x="7667973" y="4562529"/>
                  <a:pt x="7653521" y="4578109"/>
                </a:cubicBezTo>
                <a:cubicBezTo>
                  <a:pt x="7641133" y="4575513"/>
                  <a:pt x="7657650" y="4593690"/>
                  <a:pt x="7639069" y="4572916"/>
                </a:cubicBezTo>
                <a:cubicBezTo>
                  <a:pt x="7639069" y="4572916"/>
                  <a:pt x="7639069" y="4572916"/>
                  <a:pt x="7630810" y="4578109"/>
                </a:cubicBezTo>
                <a:cubicBezTo>
                  <a:pt x="7630810" y="4578109"/>
                  <a:pt x="7630810" y="4578109"/>
                  <a:pt x="7639069" y="4583303"/>
                </a:cubicBezTo>
                <a:cubicBezTo>
                  <a:pt x="7639069" y="4583303"/>
                  <a:pt x="7639069" y="4583303"/>
                  <a:pt x="7628746" y="4580706"/>
                </a:cubicBezTo>
                <a:cubicBezTo>
                  <a:pt x="7599841" y="4583303"/>
                  <a:pt x="7641133" y="4570319"/>
                  <a:pt x="7597776" y="4583303"/>
                </a:cubicBezTo>
                <a:cubicBezTo>
                  <a:pt x="7597776" y="4583303"/>
                  <a:pt x="7597776" y="4583303"/>
                  <a:pt x="7618422" y="4572916"/>
                </a:cubicBezTo>
                <a:cubicBezTo>
                  <a:pt x="7618422" y="4572916"/>
                  <a:pt x="7618422" y="4572916"/>
                  <a:pt x="7618422" y="4562529"/>
                </a:cubicBezTo>
                <a:cubicBezTo>
                  <a:pt x="7618422" y="4562529"/>
                  <a:pt x="7618422" y="4562529"/>
                  <a:pt x="7670038" y="4541755"/>
                </a:cubicBezTo>
                <a:cubicBezTo>
                  <a:pt x="7670038" y="4541755"/>
                  <a:pt x="7670038" y="4541755"/>
                  <a:pt x="7676232" y="4531368"/>
                </a:cubicBezTo>
                <a:cubicBezTo>
                  <a:pt x="7676232" y="4531368"/>
                  <a:pt x="7676232" y="4531368"/>
                  <a:pt x="7674167" y="4526174"/>
                </a:cubicBezTo>
                <a:cubicBezTo>
                  <a:pt x="7674167" y="4526174"/>
                  <a:pt x="7674167" y="4526174"/>
                  <a:pt x="7665909" y="4518384"/>
                </a:cubicBezTo>
                <a:cubicBezTo>
                  <a:pt x="7665909" y="4518384"/>
                  <a:pt x="7665909" y="4518384"/>
                  <a:pt x="7676232" y="4510593"/>
                </a:cubicBezTo>
                <a:cubicBezTo>
                  <a:pt x="7676232" y="4510593"/>
                  <a:pt x="7676232" y="4510593"/>
                  <a:pt x="7670038" y="4507997"/>
                </a:cubicBezTo>
                <a:cubicBezTo>
                  <a:pt x="7641133" y="4502803"/>
                  <a:pt x="7634939" y="4513190"/>
                  <a:pt x="7614293" y="4515787"/>
                </a:cubicBezTo>
                <a:cubicBezTo>
                  <a:pt x="7614293" y="4515787"/>
                  <a:pt x="7614293" y="4515787"/>
                  <a:pt x="7606035" y="4520980"/>
                </a:cubicBezTo>
                <a:cubicBezTo>
                  <a:pt x="7606035" y="4520980"/>
                  <a:pt x="7606035" y="4520980"/>
                  <a:pt x="7649392" y="4518384"/>
                </a:cubicBezTo>
                <a:cubicBezTo>
                  <a:pt x="7618422" y="4523577"/>
                  <a:pt x="7599841" y="4520980"/>
                  <a:pt x="7570936" y="4523577"/>
                </a:cubicBezTo>
                <a:cubicBezTo>
                  <a:pt x="7570936" y="4523577"/>
                  <a:pt x="7570936" y="4523577"/>
                  <a:pt x="7591582" y="4505400"/>
                </a:cubicBezTo>
                <a:cubicBezTo>
                  <a:pt x="7591582" y="4505400"/>
                  <a:pt x="7591582" y="4505400"/>
                  <a:pt x="7585389" y="4497609"/>
                </a:cubicBezTo>
                <a:cubicBezTo>
                  <a:pt x="7583324" y="4500206"/>
                  <a:pt x="7579195" y="4495013"/>
                  <a:pt x="7577130" y="4495013"/>
                </a:cubicBezTo>
                <a:cubicBezTo>
                  <a:pt x="7587453" y="4487222"/>
                  <a:pt x="7587453" y="4476835"/>
                  <a:pt x="7597776" y="4471642"/>
                </a:cubicBezTo>
                <a:cubicBezTo>
                  <a:pt x="7597776" y="4471642"/>
                  <a:pt x="7597776" y="4471642"/>
                  <a:pt x="7643198" y="4461255"/>
                </a:cubicBezTo>
                <a:cubicBezTo>
                  <a:pt x="7643198" y="4461255"/>
                  <a:pt x="7643198" y="4461255"/>
                  <a:pt x="7661779" y="4440480"/>
                </a:cubicBezTo>
                <a:cubicBezTo>
                  <a:pt x="7661779" y="4440480"/>
                  <a:pt x="7661779" y="4440480"/>
                  <a:pt x="7682425" y="4435287"/>
                </a:cubicBezTo>
                <a:cubicBezTo>
                  <a:pt x="7682425" y="4435287"/>
                  <a:pt x="7682425" y="4435287"/>
                  <a:pt x="7694813" y="4430093"/>
                </a:cubicBezTo>
                <a:cubicBezTo>
                  <a:pt x="7694813" y="4430093"/>
                  <a:pt x="7694813" y="4430093"/>
                  <a:pt x="7665909" y="4430093"/>
                </a:cubicBezTo>
                <a:cubicBezTo>
                  <a:pt x="7665909" y="4430093"/>
                  <a:pt x="7665909" y="4430093"/>
                  <a:pt x="7649392" y="4445674"/>
                </a:cubicBezTo>
                <a:cubicBezTo>
                  <a:pt x="7649392" y="4445674"/>
                  <a:pt x="7649392" y="4445674"/>
                  <a:pt x="7630810" y="4435287"/>
                </a:cubicBezTo>
                <a:cubicBezTo>
                  <a:pt x="7630810" y="4435287"/>
                  <a:pt x="7630810" y="4435287"/>
                  <a:pt x="7639069" y="4430093"/>
                </a:cubicBezTo>
                <a:cubicBezTo>
                  <a:pt x="7639069" y="4430093"/>
                  <a:pt x="7639069" y="4430093"/>
                  <a:pt x="7630810" y="4427497"/>
                </a:cubicBezTo>
                <a:cubicBezTo>
                  <a:pt x="7630810" y="4427497"/>
                  <a:pt x="7630810" y="4427497"/>
                  <a:pt x="7665909" y="4391142"/>
                </a:cubicBezTo>
                <a:cubicBezTo>
                  <a:pt x="7665909" y="4391142"/>
                  <a:pt x="7665909" y="4391142"/>
                  <a:pt x="7727847" y="4365174"/>
                </a:cubicBezTo>
                <a:cubicBezTo>
                  <a:pt x="7727847" y="4365174"/>
                  <a:pt x="7727847" y="4365174"/>
                  <a:pt x="7727847" y="4359981"/>
                </a:cubicBezTo>
                <a:cubicBezTo>
                  <a:pt x="7727847" y="4359981"/>
                  <a:pt x="7727847" y="4359981"/>
                  <a:pt x="7719588" y="4357384"/>
                </a:cubicBezTo>
                <a:cubicBezTo>
                  <a:pt x="7719588" y="4357384"/>
                  <a:pt x="7719588" y="4357384"/>
                  <a:pt x="7707201" y="4365174"/>
                </a:cubicBezTo>
                <a:cubicBezTo>
                  <a:pt x="7707201" y="4365174"/>
                  <a:pt x="7707201" y="4365174"/>
                  <a:pt x="7686555" y="4370368"/>
                </a:cubicBezTo>
                <a:cubicBezTo>
                  <a:pt x="7674167" y="4406722"/>
                  <a:pt x="7589518" y="4398932"/>
                  <a:pt x="7566807" y="4440480"/>
                </a:cubicBezTo>
                <a:cubicBezTo>
                  <a:pt x="7566807" y="4440480"/>
                  <a:pt x="7566807" y="4440480"/>
                  <a:pt x="7533773" y="4440480"/>
                </a:cubicBezTo>
                <a:cubicBezTo>
                  <a:pt x="7533773" y="4440480"/>
                  <a:pt x="7533773" y="4440480"/>
                  <a:pt x="7525515" y="4450868"/>
                </a:cubicBezTo>
                <a:cubicBezTo>
                  <a:pt x="7525515" y="4450868"/>
                  <a:pt x="7525515" y="4450868"/>
                  <a:pt x="7490416" y="4461255"/>
                </a:cubicBezTo>
                <a:cubicBezTo>
                  <a:pt x="7490416" y="4461255"/>
                  <a:pt x="7490416" y="4461255"/>
                  <a:pt x="7494546" y="4466448"/>
                </a:cubicBezTo>
                <a:cubicBezTo>
                  <a:pt x="7494546" y="4466448"/>
                  <a:pt x="7494546" y="4466448"/>
                  <a:pt x="7457383" y="4482029"/>
                </a:cubicBezTo>
                <a:cubicBezTo>
                  <a:pt x="7457383" y="4482029"/>
                  <a:pt x="7457383" y="4482029"/>
                  <a:pt x="7440866" y="4479432"/>
                </a:cubicBezTo>
                <a:cubicBezTo>
                  <a:pt x="7440866" y="4479432"/>
                  <a:pt x="7440866" y="4479432"/>
                  <a:pt x="7440866" y="4489819"/>
                </a:cubicBezTo>
                <a:cubicBezTo>
                  <a:pt x="7440866" y="4489819"/>
                  <a:pt x="7440866" y="4489819"/>
                  <a:pt x="7416090" y="4510593"/>
                </a:cubicBezTo>
                <a:cubicBezTo>
                  <a:pt x="7416090" y="4510593"/>
                  <a:pt x="7416090" y="4510593"/>
                  <a:pt x="7416090" y="4523577"/>
                </a:cubicBezTo>
                <a:cubicBezTo>
                  <a:pt x="7416090" y="4523577"/>
                  <a:pt x="7416090" y="4523577"/>
                  <a:pt x="7389250" y="4523577"/>
                </a:cubicBezTo>
                <a:cubicBezTo>
                  <a:pt x="7389250" y="4520980"/>
                  <a:pt x="7366540" y="4523577"/>
                  <a:pt x="7393380" y="4515787"/>
                </a:cubicBezTo>
                <a:cubicBezTo>
                  <a:pt x="7393380" y="4515787"/>
                  <a:pt x="7393380" y="4515787"/>
                  <a:pt x="7378927" y="4510593"/>
                </a:cubicBezTo>
                <a:cubicBezTo>
                  <a:pt x="7378927" y="4510593"/>
                  <a:pt x="7378927" y="4510593"/>
                  <a:pt x="7364475" y="4523577"/>
                </a:cubicBezTo>
                <a:cubicBezTo>
                  <a:pt x="7364475" y="4523577"/>
                  <a:pt x="7364475" y="4523577"/>
                  <a:pt x="7333506" y="4513190"/>
                </a:cubicBezTo>
                <a:cubicBezTo>
                  <a:pt x="7333506" y="4513190"/>
                  <a:pt x="7333506" y="4513190"/>
                  <a:pt x="7321118" y="4518384"/>
                </a:cubicBezTo>
                <a:cubicBezTo>
                  <a:pt x="7321118" y="4518384"/>
                  <a:pt x="7321118" y="4518384"/>
                  <a:pt x="7312860" y="4533964"/>
                </a:cubicBezTo>
                <a:cubicBezTo>
                  <a:pt x="7312860" y="4533964"/>
                  <a:pt x="7312860" y="4533964"/>
                  <a:pt x="7304601" y="4523577"/>
                </a:cubicBezTo>
                <a:cubicBezTo>
                  <a:pt x="7304601" y="4523577"/>
                  <a:pt x="7304601" y="4523577"/>
                  <a:pt x="7269503" y="4539158"/>
                </a:cubicBezTo>
                <a:cubicBezTo>
                  <a:pt x="7255051" y="4546948"/>
                  <a:pt x="7246792" y="4554738"/>
                  <a:pt x="7236469" y="4565126"/>
                </a:cubicBezTo>
                <a:cubicBezTo>
                  <a:pt x="7236469" y="4565126"/>
                  <a:pt x="7236469" y="4565126"/>
                  <a:pt x="7228211" y="4565126"/>
                </a:cubicBezTo>
                <a:cubicBezTo>
                  <a:pt x="7228211" y="4565126"/>
                  <a:pt x="7228211" y="4565126"/>
                  <a:pt x="7230275" y="4549545"/>
                </a:cubicBezTo>
                <a:cubicBezTo>
                  <a:pt x="7230275" y="4549545"/>
                  <a:pt x="7230275" y="4549545"/>
                  <a:pt x="7197241" y="4549545"/>
                </a:cubicBezTo>
                <a:cubicBezTo>
                  <a:pt x="7197241" y="4549545"/>
                  <a:pt x="7197241" y="4549545"/>
                  <a:pt x="7230275" y="4541755"/>
                </a:cubicBezTo>
                <a:cubicBezTo>
                  <a:pt x="7230275" y="4541755"/>
                  <a:pt x="7230275" y="4541755"/>
                  <a:pt x="7230275" y="4531368"/>
                </a:cubicBezTo>
                <a:cubicBezTo>
                  <a:pt x="7230275" y="4531368"/>
                  <a:pt x="7230275" y="4531368"/>
                  <a:pt x="7240598" y="4531368"/>
                </a:cubicBezTo>
                <a:cubicBezTo>
                  <a:pt x="7240598" y="4531368"/>
                  <a:pt x="7240598" y="4531368"/>
                  <a:pt x="7244727" y="4515787"/>
                </a:cubicBezTo>
                <a:cubicBezTo>
                  <a:pt x="7244727" y="4515787"/>
                  <a:pt x="7244727" y="4515787"/>
                  <a:pt x="7267438" y="4520980"/>
                </a:cubicBezTo>
                <a:cubicBezTo>
                  <a:pt x="7267438" y="4520980"/>
                  <a:pt x="7267438" y="4520980"/>
                  <a:pt x="7308730" y="4505400"/>
                </a:cubicBezTo>
                <a:cubicBezTo>
                  <a:pt x="7308730" y="4505400"/>
                  <a:pt x="7308730" y="4505400"/>
                  <a:pt x="7314924" y="4495013"/>
                </a:cubicBezTo>
                <a:cubicBezTo>
                  <a:pt x="7314924" y="4495013"/>
                  <a:pt x="7314924" y="4495013"/>
                  <a:pt x="7294278" y="4495013"/>
                </a:cubicBezTo>
                <a:cubicBezTo>
                  <a:pt x="7294278" y="4495013"/>
                  <a:pt x="7294278" y="4495013"/>
                  <a:pt x="7279826" y="4502803"/>
                </a:cubicBezTo>
                <a:cubicBezTo>
                  <a:pt x="7267438" y="4500206"/>
                  <a:pt x="7302537" y="4495013"/>
                  <a:pt x="7261244" y="4500206"/>
                </a:cubicBezTo>
                <a:cubicBezTo>
                  <a:pt x="7259180" y="4500206"/>
                  <a:pt x="7292214" y="4492416"/>
                  <a:pt x="7288084" y="4484626"/>
                </a:cubicBezTo>
                <a:cubicBezTo>
                  <a:pt x="7288084" y="4484626"/>
                  <a:pt x="7288084" y="4484626"/>
                  <a:pt x="7250921" y="4484626"/>
                </a:cubicBezTo>
                <a:cubicBezTo>
                  <a:pt x="7250921" y="4484626"/>
                  <a:pt x="7250921" y="4484626"/>
                  <a:pt x="7279826" y="4474239"/>
                </a:cubicBezTo>
                <a:cubicBezTo>
                  <a:pt x="7279826" y="4474239"/>
                  <a:pt x="7279826" y="4474239"/>
                  <a:pt x="7279826" y="4461255"/>
                </a:cubicBezTo>
                <a:cubicBezTo>
                  <a:pt x="7257115" y="4466448"/>
                  <a:pt x="7240598" y="4487222"/>
                  <a:pt x="7209629" y="4484626"/>
                </a:cubicBezTo>
                <a:cubicBezTo>
                  <a:pt x="7209629" y="4484626"/>
                  <a:pt x="7209629" y="4484626"/>
                  <a:pt x="7209629" y="4471642"/>
                </a:cubicBezTo>
                <a:cubicBezTo>
                  <a:pt x="7209629" y="4471642"/>
                  <a:pt x="7209629" y="4471642"/>
                  <a:pt x="7188983" y="4479432"/>
                </a:cubicBezTo>
                <a:cubicBezTo>
                  <a:pt x="7188983" y="4479432"/>
                  <a:pt x="7188983" y="4479432"/>
                  <a:pt x="7197241" y="4466448"/>
                </a:cubicBezTo>
                <a:cubicBezTo>
                  <a:pt x="7197241" y="4466448"/>
                  <a:pt x="7197241" y="4466448"/>
                  <a:pt x="7215823" y="4466448"/>
                </a:cubicBezTo>
                <a:cubicBezTo>
                  <a:pt x="7215823" y="4466448"/>
                  <a:pt x="7215823" y="4466448"/>
                  <a:pt x="7230275" y="4458658"/>
                </a:cubicBezTo>
                <a:cubicBezTo>
                  <a:pt x="7230275" y="4458658"/>
                  <a:pt x="7230275" y="4458658"/>
                  <a:pt x="7244727" y="4461255"/>
                </a:cubicBezTo>
                <a:cubicBezTo>
                  <a:pt x="7250921" y="4458658"/>
                  <a:pt x="7219952" y="4453464"/>
                  <a:pt x="7257115" y="4458658"/>
                </a:cubicBezTo>
                <a:cubicBezTo>
                  <a:pt x="7257115" y="4458658"/>
                  <a:pt x="7257115" y="4458658"/>
                  <a:pt x="7250921" y="4450868"/>
                </a:cubicBezTo>
                <a:cubicBezTo>
                  <a:pt x="7250921" y="4450868"/>
                  <a:pt x="7250921" y="4450868"/>
                  <a:pt x="7224081" y="4448271"/>
                </a:cubicBezTo>
                <a:cubicBezTo>
                  <a:pt x="7224081" y="4448271"/>
                  <a:pt x="7224081" y="4448271"/>
                  <a:pt x="7236469" y="4437884"/>
                </a:cubicBezTo>
                <a:cubicBezTo>
                  <a:pt x="7236469" y="4437884"/>
                  <a:pt x="7236469" y="4437884"/>
                  <a:pt x="7230275" y="4435287"/>
                </a:cubicBezTo>
                <a:cubicBezTo>
                  <a:pt x="7255051" y="4435287"/>
                  <a:pt x="7217887" y="4417110"/>
                  <a:pt x="7240598" y="4422303"/>
                </a:cubicBezTo>
                <a:cubicBezTo>
                  <a:pt x="7240598" y="4422303"/>
                  <a:pt x="7240598" y="4422303"/>
                  <a:pt x="7230275" y="4417110"/>
                </a:cubicBezTo>
                <a:cubicBezTo>
                  <a:pt x="7230275" y="4417110"/>
                  <a:pt x="7230275" y="4417110"/>
                  <a:pt x="7215823" y="4427497"/>
                </a:cubicBezTo>
                <a:cubicBezTo>
                  <a:pt x="7215823" y="4427497"/>
                  <a:pt x="7215823" y="4427497"/>
                  <a:pt x="7236469" y="4406722"/>
                </a:cubicBezTo>
                <a:cubicBezTo>
                  <a:pt x="7236469" y="4406722"/>
                  <a:pt x="7236469" y="4406722"/>
                  <a:pt x="7224081" y="4383352"/>
                </a:cubicBezTo>
                <a:cubicBezTo>
                  <a:pt x="7224081" y="4383352"/>
                  <a:pt x="7224081" y="4383352"/>
                  <a:pt x="7240598" y="4372964"/>
                </a:cubicBezTo>
                <a:cubicBezTo>
                  <a:pt x="7240598" y="4372964"/>
                  <a:pt x="7240598" y="4372964"/>
                  <a:pt x="7269503" y="4372964"/>
                </a:cubicBezTo>
                <a:cubicBezTo>
                  <a:pt x="7269503" y="4372964"/>
                  <a:pt x="7269503" y="4372964"/>
                  <a:pt x="7279826" y="4372964"/>
                </a:cubicBezTo>
                <a:cubicBezTo>
                  <a:pt x="7279826" y="4372964"/>
                  <a:pt x="7279826" y="4372964"/>
                  <a:pt x="7288084" y="4370368"/>
                </a:cubicBezTo>
                <a:cubicBezTo>
                  <a:pt x="7288084" y="4370368"/>
                  <a:pt x="7288084" y="4370368"/>
                  <a:pt x="7269503" y="4357384"/>
                </a:cubicBezTo>
                <a:cubicBezTo>
                  <a:pt x="7294278" y="4349593"/>
                  <a:pt x="7275697" y="4334013"/>
                  <a:pt x="7288084" y="4328819"/>
                </a:cubicBezTo>
                <a:cubicBezTo>
                  <a:pt x="7288084" y="4328819"/>
                  <a:pt x="7288084" y="4328819"/>
                  <a:pt x="7312860" y="4328819"/>
                </a:cubicBezTo>
                <a:cubicBezTo>
                  <a:pt x="7312860" y="4328819"/>
                  <a:pt x="7312860" y="4328819"/>
                  <a:pt x="7354152" y="4297658"/>
                </a:cubicBezTo>
                <a:cubicBezTo>
                  <a:pt x="7354152" y="4297658"/>
                  <a:pt x="7354152" y="4297658"/>
                  <a:pt x="7358281" y="4284674"/>
                </a:cubicBezTo>
                <a:cubicBezTo>
                  <a:pt x="7358281" y="4284674"/>
                  <a:pt x="7358281" y="4284674"/>
                  <a:pt x="7366540" y="4279481"/>
                </a:cubicBezTo>
                <a:cubicBezTo>
                  <a:pt x="7366540" y="4279481"/>
                  <a:pt x="7366540" y="4279481"/>
                  <a:pt x="7372733" y="4295061"/>
                </a:cubicBezTo>
                <a:cubicBezTo>
                  <a:pt x="7372733" y="4295061"/>
                  <a:pt x="7372733" y="4295061"/>
                  <a:pt x="7397509" y="4292464"/>
                </a:cubicBezTo>
                <a:cubicBezTo>
                  <a:pt x="7397509" y="4292464"/>
                  <a:pt x="7397509" y="4292464"/>
                  <a:pt x="7397509" y="4282077"/>
                </a:cubicBezTo>
                <a:cubicBezTo>
                  <a:pt x="7397509" y="4282077"/>
                  <a:pt x="7397509" y="4282077"/>
                  <a:pt x="7422284" y="4276884"/>
                </a:cubicBezTo>
                <a:cubicBezTo>
                  <a:pt x="7422284" y="4276884"/>
                  <a:pt x="7422284" y="4276884"/>
                  <a:pt x="7442930" y="4256110"/>
                </a:cubicBezTo>
                <a:cubicBezTo>
                  <a:pt x="7442930" y="4256110"/>
                  <a:pt x="7442930" y="4256110"/>
                  <a:pt x="7486287" y="4245723"/>
                </a:cubicBezTo>
                <a:cubicBezTo>
                  <a:pt x="7486287" y="4245723"/>
                  <a:pt x="7486287" y="4245723"/>
                  <a:pt x="7490416" y="4232739"/>
                </a:cubicBezTo>
                <a:cubicBezTo>
                  <a:pt x="7554419" y="4209368"/>
                  <a:pt x="7581259" y="4183400"/>
                  <a:pt x="7653521" y="4157432"/>
                </a:cubicBezTo>
                <a:cubicBezTo>
                  <a:pt x="7653521" y="4157432"/>
                  <a:pt x="7653521" y="4157432"/>
                  <a:pt x="7653521" y="4141852"/>
                </a:cubicBezTo>
                <a:cubicBezTo>
                  <a:pt x="7653521" y="4141852"/>
                  <a:pt x="7653521" y="4141852"/>
                  <a:pt x="7661779" y="4147045"/>
                </a:cubicBezTo>
                <a:cubicBezTo>
                  <a:pt x="7661779" y="4147045"/>
                  <a:pt x="7661779" y="4147045"/>
                  <a:pt x="7682425" y="4141852"/>
                </a:cubicBezTo>
                <a:cubicBezTo>
                  <a:pt x="7682425" y="4141852"/>
                  <a:pt x="7682425" y="4141852"/>
                  <a:pt x="7690684" y="4128868"/>
                </a:cubicBezTo>
                <a:cubicBezTo>
                  <a:pt x="7690684" y="4128868"/>
                  <a:pt x="7690684" y="4128868"/>
                  <a:pt x="7707201" y="4131464"/>
                </a:cubicBezTo>
                <a:cubicBezTo>
                  <a:pt x="7707201" y="4131464"/>
                  <a:pt x="7707201" y="4131464"/>
                  <a:pt x="7738170" y="4105497"/>
                </a:cubicBezTo>
                <a:cubicBezTo>
                  <a:pt x="7738170" y="4105497"/>
                  <a:pt x="7738170" y="4105497"/>
                  <a:pt x="7707201" y="4097706"/>
                </a:cubicBezTo>
                <a:cubicBezTo>
                  <a:pt x="7736105" y="4095110"/>
                  <a:pt x="7744364" y="4069142"/>
                  <a:pt x="7746428" y="4071739"/>
                </a:cubicBezTo>
                <a:cubicBezTo>
                  <a:pt x="7746428" y="4071739"/>
                  <a:pt x="7746428" y="4071739"/>
                  <a:pt x="7767075" y="4071739"/>
                </a:cubicBezTo>
                <a:cubicBezTo>
                  <a:pt x="7767075" y="4071739"/>
                  <a:pt x="7767075" y="4071739"/>
                  <a:pt x="7767075" y="4069142"/>
                </a:cubicBezTo>
                <a:cubicBezTo>
                  <a:pt x="7789785" y="4079529"/>
                  <a:pt x="7777398" y="4056158"/>
                  <a:pt x="7804238" y="4063948"/>
                </a:cubicBezTo>
                <a:cubicBezTo>
                  <a:pt x="7804238" y="4063948"/>
                  <a:pt x="7804238" y="4063948"/>
                  <a:pt x="7783591" y="4056158"/>
                </a:cubicBezTo>
                <a:cubicBezTo>
                  <a:pt x="7783591" y="4056158"/>
                  <a:pt x="7783591" y="4056158"/>
                  <a:pt x="7804238" y="4053561"/>
                </a:cubicBezTo>
                <a:cubicBezTo>
                  <a:pt x="7804238" y="4053561"/>
                  <a:pt x="7804238" y="4053561"/>
                  <a:pt x="7818690" y="4048368"/>
                </a:cubicBezTo>
                <a:cubicBezTo>
                  <a:pt x="7818690" y="4048368"/>
                  <a:pt x="7818690" y="4048368"/>
                  <a:pt x="7810431" y="4043174"/>
                </a:cubicBezTo>
                <a:cubicBezTo>
                  <a:pt x="7810431" y="4043174"/>
                  <a:pt x="7810431" y="4043174"/>
                  <a:pt x="7853788" y="4030190"/>
                </a:cubicBezTo>
                <a:cubicBezTo>
                  <a:pt x="7853788" y="4030190"/>
                  <a:pt x="7853788" y="4030190"/>
                  <a:pt x="7868241" y="4032787"/>
                </a:cubicBezTo>
                <a:cubicBezTo>
                  <a:pt x="7868241" y="4032787"/>
                  <a:pt x="7868241" y="4032787"/>
                  <a:pt x="7876499" y="4032787"/>
                </a:cubicBezTo>
                <a:cubicBezTo>
                  <a:pt x="7876499" y="4032787"/>
                  <a:pt x="7876499" y="4032787"/>
                  <a:pt x="7886822" y="4027594"/>
                </a:cubicBezTo>
                <a:cubicBezTo>
                  <a:pt x="7886822" y="4027594"/>
                  <a:pt x="7886822" y="4027594"/>
                  <a:pt x="7847595" y="4024997"/>
                </a:cubicBezTo>
                <a:cubicBezTo>
                  <a:pt x="7847595" y="4024997"/>
                  <a:pt x="7847595" y="4024997"/>
                  <a:pt x="7868241" y="4019803"/>
                </a:cubicBezTo>
                <a:cubicBezTo>
                  <a:pt x="7868241" y="4019803"/>
                  <a:pt x="7868241" y="4019803"/>
                  <a:pt x="7899210" y="4024997"/>
                </a:cubicBezTo>
                <a:cubicBezTo>
                  <a:pt x="7899210" y="4024997"/>
                  <a:pt x="7899210" y="4024997"/>
                  <a:pt x="7907468" y="4019803"/>
                </a:cubicBezTo>
                <a:cubicBezTo>
                  <a:pt x="7907468" y="4019803"/>
                  <a:pt x="7907468" y="4019803"/>
                  <a:pt x="7888887" y="4001626"/>
                </a:cubicBezTo>
                <a:cubicBezTo>
                  <a:pt x="7888887" y="4001626"/>
                  <a:pt x="7888887" y="4001626"/>
                  <a:pt x="7932244" y="3965271"/>
                </a:cubicBezTo>
                <a:cubicBezTo>
                  <a:pt x="7932244" y="3965271"/>
                  <a:pt x="7932244" y="3965271"/>
                  <a:pt x="7946696" y="3973061"/>
                </a:cubicBezTo>
                <a:cubicBezTo>
                  <a:pt x="7946696" y="3973061"/>
                  <a:pt x="7946696" y="3973061"/>
                  <a:pt x="7971471" y="3960078"/>
                </a:cubicBezTo>
                <a:cubicBezTo>
                  <a:pt x="7971471" y="3960078"/>
                  <a:pt x="7971471" y="3960078"/>
                  <a:pt x="7971471" y="3970465"/>
                </a:cubicBezTo>
                <a:cubicBezTo>
                  <a:pt x="7971471" y="3970465"/>
                  <a:pt x="7971471" y="3970465"/>
                  <a:pt x="7996247" y="3965271"/>
                </a:cubicBezTo>
                <a:cubicBezTo>
                  <a:pt x="7996247" y="3965271"/>
                  <a:pt x="7996247" y="3965271"/>
                  <a:pt x="8004505" y="3957481"/>
                </a:cubicBezTo>
                <a:cubicBezTo>
                  <a:pt x="8004505" y="3957481"/>
                  <a:pt x="8004505" y="3957481"/>
                  <a:pt x="7992117" y="3941900"/>
                </a:cubicBezTo>
                <a:cubicBezTo>
                  <a:pt x="7992117" y="3941900"/>
                  <a:pt x="7992117" y="3941900"/>
                  <a:pt x="7975601" y="3944497"/>
                </a:cubicBezTo>
                <a:cubicBezTo>
                  <a:pt x="7975601" y="3944497"/>
                  <a:pt x="7975601" y="3944497"/>
                  <a:pt x="7950825" y="3957481"/>
                </a:cubicBezTo>
                <a:cubicBezTo>
                  <a:pt x="7950825" y="3957481"/>
                  <a:pt x="7950825" y="3957481"/>
                  <a:pt x="7895081" y="3954884"/>
                </a:cubicBezTo>
                <a:cubicBezTo>
                  <a:pt x="7895081" y="3954884"/>
                  <a:pt x="7895081" y="3954884"/>
                  <a:pt x="7888887" y="3941900"/>
                </a:cubicBezTo>
                <a:cubicBezTo>
                  <a:pt x="7888887" y="3941900"/>
                  <a:pt x="7888887" y="3941900"/>
                  <a:pt x="7911598" y="3939303"/>
                </a:cubicBezTo>
                <a:cubicBezTo>
                  <a:pt x="7913662" y="3926320"/>
                  <a:pt x="7928114" y="3934110"/>
                  <a:pt x="7938437" y="3921126"/>
                </a:cubicBezTo>
                <a:cubicBezTo>
                  <a:pt x="7938437" y="3921126"/>
                  <a:pt x="7938437" y="3921126"/>
                  <a:pt x="7938437" y="3931513"/>
                </a:cubicBezTo>
                <a:cubicBezTo>
                  <a:pt x="7938437" y="3931513"/>
                  <a:pt x="7938437" y="3931513"/>
                  <a:pt x="7983859" y="3923723"/>
                </a:cubicBezTo>
                <a:cubicBezTo>
                  <a:pt x="7983859" y="3923723"/>
                  <a:pt x="7983859" y="3923723"/>
                  <a:pt x="7992117" y="3928916"/>
                </a:cubicBezTo>
                <a:cubicBezTo>
                  <a:pt x="7992117" y="3928916"/>
                  <a:pt x="7992117" y="3928916"/>
                  <a:pt x="8002440" y="3913336"/>
                </a:cubicBezTo>
                <a:cubicBezTo>
                  <a:pt x="8002440" y="3913336"/>
                  <a:pt x="8002440" y="3913336"/>
                  <a:pt x="8035474" y="3902949"/>
                </a:cubicBezTo>
                <a:cubicBezTo>
                  <a:pt x="8035474" y="3902949"/>
                  <a:pt x="8035474" y="3902949"/>
                  <a:pt x="8051991" y="3913336"/>
                </a:cubicBezTo>
                <a:cubicBezTo>
                  <a:pt x="8051991" y="3913336"/>
                  <a:pt x="8051991" y="3913336"/>
                  <a:pt x="8068508" y="3897755"/>
                </a:cubicBezTo>
                <a:cubicBezTo>
                  <a:pt x="8068508" y="3897755"/>
                  <a:pt x="8068508" y="3897755"/>
                  <a:pt x="8095348" y="3892561"/>
                </a:cubicBezTo>
                <a:cubicBezTo>
                  <a:pt x="8095348" y="3892561"/>
                  <a:pt x="8095348" y="3889965"/>
                  <a:pt x="8099477" y="3882174"/>
                </a:cubicBezTo>
                <a:cubicBezTo>
                  <a:pt x="8099477" y="3882174"/>
                  <a:pt x="8099477" y="3882174"/>
                  <a:pt x="8060250" y="3889965"/>
                </a:cubicBezTo>
                <a:cubicBezTo>
                  <a:pt x="8060250" y="3889965"/>
                  <a:pt x="8060250" y="3889965"/>
                  <a:pt x="8080896" y="3874384"/>
                </a:cubicBezTo>
                <a:cubicBezTo>
                  <a:pt x="8051991" y="3871787"/>
                  <a:pt x="8047862" y="3879578"/>
                  <a:pt x="8023087" y="3879578"/>
                </a:cubicBezTo>
                <a:cubicBezTo>
                  <a:pt x="8023087" y="3879578"/>
                  <a:pt x="8023087" y="3879578"/>
                  <a:pt x="8047862" y="3884771"/>
                </a:cubicBezTo>
                <a:cubicBezTo>
                  <a:pt x="8047862" y="3884771"/>
                  <a:pt x="8047862" y="3884771"/>
                  <a:pt x="8031345" y="3895158"/>
                </a:cubicBezTo>
                <a:cubicBezTo>
                  <a:pt x="8031345" y="3895158"/>
                  <a:pt x="8031345" y="3895158"/>
                  <a:pt x="8010699" y="3889965"/>
                </a:cubicBezTo>
                <a:cubicBezTo>
                  <a:pt x="8010699" y="3889965"/>
                  <a:pt x="8010699" y="3889965"/>
                  <a:pt x="8023087" y="3882174"/>
                </a:cubicBezTo>
                <a:cubicBezTo>
                  <a:pt x="8023087" y="3882174"/>
                  <a:pt x="8023087" y="3882174"/>
                  <a:pt x="7983859" y="3882174"/>
                </a:cubicBezTo>
                <a:cubicBezTo>
                  <a:pt x="7983859" y="3882174"/>
                  <a:pt x="7983859" y="3882174"/>
                  <a:pt x="7992117" y="3900352"/>
                </a:cubicBezTo>
                <a:cubicBezTo>
                  <a:pt x="7992117" y="3900352"/>
                  <a:pt x="7992117" y="3900352"/>
                  <a:pt x="7983859" y="3895158"/>
                </a:cubicBezTo>
                <a:cubicBezTo>
                  <a:pt x="7983859" y="3895158"/>
                  <a:pt x="7983859" y="3895158"/>
                  <a:pt x="7975601" y="3895158"/>
                </a:cubicBezTo>
                <a:cubicBezTo>
                  <a:pt x="7975601" y="3895158"/>
                  <a:pt x="7975601" y="3895158"/>
                  <a:pt x="7971471" y="3905545"/>
                </a:cubicBezTo>
                <a:cubicBezTo>
                  <a:pt x="7971471" y="3905545"/>
                  <a:pt x="7971471" y="3905545"/>
                  <a:pt x="7907468" y="3910739"/>
                </a:cubicBezTo>
                <a:cubicBezTo>
                  <a:pt x="7907468" y="3910739"/>
                  <a:pt x="7907468" y="3910739"/>
                  <a:pt x="7866176" y="3918529"/>
                </a:cubicBezTo>
                <a:cubicBezTo>
                  <a:pt x="7866176" y="3918529"/>
                  <a:pt x="7866176" y="3918529"/>
                  <a:pt x="7853788" y="3915932"/>
                </a:cubicBezTo>
                <a:cubicBezTo>
                  <a:pt x="7853788" y="3915932"/>
                  <a:pt x="7853788" y="3915932"/>
                  <a:pt x="7839336" y="3921126"/>
                </a:cubicBezTo>
                <a:cubicBezTo>
                  <a:pt x="7824884" y="3928916"/>
                  <a:pt x="7802173" y="3915932"/>
                  <a:pt x="7791850" y="3923723"/>
                </a:cubicBezTo>
                <a:cubicBezTo>
                  <a:pt x="7791850" y="3923723"/>
                  <a:pt x="7791850" y="3923723"/>
                  <a:pt x="7791850" y="3918529"/>
                </a:cubicBezTo>
                <a:cubicBezTo>
                  <a:pt x="7791850" y="3918529"/>
                  <a:pt x="7791850" y="3918529"/>
                  <a:pt x="7824884" y="3915932"/>
                </a:cubicBezTo>
                <a:cubicBezTo>
                  <a:pt x="7824884" y="3915932"/>
                  <a:pt x="7824884" y="3915932"/>
                  <a:pt x="7847595" y="3902949"/>
                </a:cubicBezTo>
                <a:cubicBezTo>
                  <a:pt x="7847595" y="3902949"/>
                  <a:pt x="7847595" y="3902949"/>
                  <a:pt x="7847595" y="3897755"/>
                </a:cubicBezTo>
                <a:cubicBezTo>
                  <a:pt x="7833142" y="3900352"/>
                  <a:pt x="7824884" y="3908142"/>
                  <a:pt x="7804238" y="3902949"/>
                </a:cubicBezTo>
                <a:cubicBezTo>
                  <a:pt x="7804238" y="3902949"/>
                  <a:pt x="7804238" y="3902949"/>
                  <a:pt x="7804238" y="3908142"/>
                </a:cubicBezTo>
                <a:cubicBezTo>
                  <a:pt x="7804238" y="3908142"/>
                  <a:pt x="7804238" y="3908142"/>
                  <a:pt x="7789785" y="3892561"/>
                </a:cubicBezTo>
                <a:cubicBezTo>
                  <a:pt x="7789785" y="3892561"/>
                  <a:pt x="7789785" y="3892561"/>
                  <a:pt x="7789785" y="3884771"/>
                </a:cubicBezTo>
                <a:cubicBezTo>
                  <a:pt x="7789785" y="3884771"/>
                  <a:pt x="7789785" y="3884771"/>
                  <a:pt x="7822819" y="3884771"/>
                </a:cubicBezTo>
                <a:cubicBezTo>
                  <a:pt x="7822819" y="3884771"/>
                  <a:pt x="7822819" y="3884771"/>
                  <a:pt x="7835207" y="3876981"/>
                </a:cubicBezTo>
                <a:cubicBezTo>
                  <a:pt x="7835207" y="3876981"/>
                  <a:pt x="7835207" y="3876981"/>
                  <a:pt x="7847595" y="3884771"/>
                </a:cubicBezTo>
                <a:cubicBezTo>
                  <a:pt x="7845530" y="3884771"/>
                  <a:pt x="7868241" y="3887368"/>
                  <a:pt x="7839336" y="3887368"/>
                </a:cubicBezTo>
                <a:cubicBezTo>
                  <a:pt x="7839336" y="3887368"/>
                  <a:pt x="7839336" y="3887368"/>
                  <a:pt x="7839336" y="3889965"/>
                </a:cubicBezTo>
                <a:cubicBezTo>
                  <a:pt x="7839336" y="3889965"/>
                  <a:pt x="7839336" y="3889965"/>
                  <a:pt x="7874434" y="3887368"/>
                </a:cubicBezTo>
                <a:cubicBezTo>
                  <a:pt x="7874434" y="3887368"/>
                  <a:pt x="7874434" y="3887368"/>
                  <a:pt x="7882693" y="3879578"/>
                </a:cubicBezTo>
                <a:cubicBezTo>
                  <a:pt x="7884758" y="3874384"/>
                  <a:pt x="7862047" y="3869191"/>
                  <a:pt x="7874434" y="3863997"/>
                </a:cubicBezTo>
                <a:cubicBezTo>
                  <a:pt x="7874434" y="3863997"/>
                  <a:pt x="7874434" y="3863997"/>
                  <a:pt x="7866176" y="3858803"/>
                </a:cubicBezTo>
                <a:cubicBezTo>
                  <a:pt x="7866176" y="3858803"/>
                  <a:pt x="7866176" y="3858803"/>
                  <a:pt x="7847595" y="3863997"/>
                </a:cubicBezTo>
                <a:cubicBezTo>
                  <a:pt x="7847595" y="3863997"/>
                  <a:pt x="7847595" y="3863997"/>
                  <a:pt x="7835207" y="3856207"/>
                </a:cubicBezTo>
                <a:cubicBezTo>
                  <a:pt x="7835207" y="3856207"/>
                  <a:pt x="7835207" y="3856207"/>
                  <a:pt x="7866176" y="3840626"/>
                </a:cubicBezTo>
                <a:cubicBezTo>
                  <a:pt x="7866176" y="3840626"/>
                  <a:pt x="7866176" y="3840626"/>
                  <a:pt x="7847595" y="3838029"/>
                </a:cubicBezTo>
                <a:cubicBezTo>
                  <a:pt x="7847595" y="3838029"/>
                  <a:pt x="7847595" y="3838029"/>
                  <a:pt x="7847595" y="3830239"/>
                </a:cubicBezTo>
                <a:cubicBezTo>
                  <a:pt x="7874434" y="3825045"/>
                  <a:pt x="7826948" y="3845820"/>
                  <a:pt x="7874434" y="3825045"/>
                </a:cubicBezTo>
                <a:cubicBezTo>
                  <a:pt x="7878564" y="3830239"/>
                  <a:pt x="7868241" y="3835432"/>
                  <a:pt x="7874434" y="3840626"/>
                </a:cubicBezTo>
                <a:cubicBezTo>
                  <a:pt x="7874434" y="3840626"/>
                  <a:pt x="7874434" y="3840626"/>
                  <a:pt x="7866176" y="3845820"/>
                </a:cubicBezTo>
                <a:cubicBezTo>
                  <a:pt x="7866176" y="3845820"/>
                  <a:pt x="7866176" y="3845820"/>
                  <a:pt x="7882693" y="3845820"/>
                </a:cubicBezTo>
                <a:cubicBezTo>
                  <a:pt x="7882693" y="3845820"/>
                  <a:pt x="7882693" y="3845820"/>
                  <a:pt x="7895081" y="3858803"/>
                </a:cubicBezTo>
                <a:cubicBezTo>
                  <a:pt x="7895081" y="3858803"/>
                  <a:pt x="7895081" y="3858803"/>
                  <a:pt x="7907468" y="3861400"/>
                </a:cubicBezTo>
                <a:cubicBezTo>
                  <a:pt x="7907468" y="3861400"/>
                  <a:pt x="7907468" y="3861400"/>
                  <a:pt x="7938437" y="3851013"/>
                </a:cubicBezTo>
                <a:cubicBezTo>
                  <a:pt x="7938437" y="3851013"/>
                  <a:pt x="7938437" y="3851013"/>
                  <a:pt x="7932244" y="3840626"/>
                </a:cubicBezTo>
                <a:cubicBezTo>
                  <a:pt x="7932244" y="3840626"/>
                  <a:pt x="7932244" y="3840626"/>
                  <a:pt x="7967342" y="3838029"/>
                </a:cubicBezTo>
                <a:cubicBezTo>
                  <a:pt x="7967342" y="3838029"/>
                  <a:pt x="7967342" y="3838029"/>
                  <a:pt x="7975601" y="3825045"/>
                </a:cubicBezTo>
                <a:cubicBezTo>
                  <a:pt x="7975601" y="3825045"/>
                  <a:pt x="7975601" y="3825045"/>
                  <a:pt x="8002440" y="3835432"/>
                </a:cubicBezTo>
                <a:cubicBezTo>
                  <a:pt x="8002440" y="3835432"/>
                  <a:pt x="8002440" y="3835432"/>
                  <a:pt x="8023087" y="3825045"/>
                </a:cubicBezTo>
                <a:cubicBezTo>
                  <a:pt x="8023087" y="3825045"/>
                  <a:pt x="8023087" y="3825045"/>
                  <a:pt x="8004505" y="3843223"/>
                </a:cubicBezTo>
                <a:cubicBezTo>
                  <a:pt x="8004505" y="3843223"/>
                  <a:pt x="8004505" y="3843223"/>
                  <a:pt x="7983859" y="3835432"/>
                </a:cubicBezTo>
                <a:cubicBezTo>
                  <a:pt x="7983859" y="3835432"/>
                  <a:pt x="7983859" y="3835432"/>
                  <a:pt x="7971471" y="3838029"/>
                </a:cubicBezTo>
                <a:cubicBezTo>
                  <a:pt x="7969407" y="3840626"/>
                  <a:pt x="7998311" y="3840626"/>
                  <a:pt x="7967342" y="3845820"/>
                </a:cubicBezTo>
                <a:cubicBezTo>
                  <a:pt x="7967342" y="3845820"/>
                  <a:pt x="7967342" y="3845820"/>
                  <a:pt x="7992117" y="3851013"/>
                </a:cubicBezTo>
                <a:cubicBezTo>
                  <a:pt x="7992117" y="3851013"/>
                  <a:pt x="7992117" y="3851013"/>
                  <a:pt x="7975601" y="3853610"/>
                </a:cubicBezTo>
                <a:cubicBezTo>
                  <a:pt x="7975601" y="3853610"/>
                  <a:pt x="7975601" y="3853610"/>
                  <a:pt x="7967342" y="3858803"/>
                </a:cubicBezTo>
                <a:cubicBezTo>
                  <a:pt x="7967342" y="3858803"/>
                  <a:pt x="7967342" y="3858803"/>
                  <a:pt x="7975601" y="3866594"/>
                </a:cubicBezTo>
                <a:cubicBezTo>
                  <a:pt x="7975601" y="3866594"/>
                  <a:pt x="7975601" y="3866594"/>
                  <a:pt x="8023087" y="3845820"/>
                </a:cubicBezTo>
                <a:cubicBezTo>
                  <a:pt x="8023087" y="3845820"/>
                  <a:pt x="8023087" y="3845820"/>
                  <a:pt x="8035474" y="3840626"/>
                </a:cubicBezTo>
                <a:cubicBezTo>
                  <a:pt x="8035474" y="3840626"/>
                  <a:pt x="8035474" y="3840626"/>
                  <a:pt x="8025151" y="3832836"/>
                </a:cubicBezTo>
                <a:cubicBezTo>
                  <a:pt x="8025151" y="3832836"/>
                  <a:pt x="8025151" y="3832836"/>
                  <a:pt x="8051991" y="3830239"/>
                </a:cubicBezTo>
                <a:cubicBezTo>
                  <a:pt x="8051991" y="3830239"/>
                  <a:pt x="8051991" y="3830239"/>
                  <a:pt x="8107736" y="3806868"/>
                </a:cubicBezTo>
                <a:cubicBezTo>
                  <a:pt x="8107736" y="3806868"/>
                  <a:pt x="8107736" y="3806868"/>
                  <a:pt x="8120123" y="3809465"/>
                </a:cubicBezTo>
                <a:cubicBezTo>
                  <a:pt x="8120123" y="3809465"/>
                  <a:pt x="8120123" y="3809465"/>
                  <a:pt x="8122188" y="3806868"/>
                </a:cubicBezTo>
                <a:cubicBezTo>
                  <a:pt x="8124253" y="3809465"/>
                  <a:pt x="8132511" y="3812062"/>
                  <a:pt x="8144899" y="3814658"/>
                </a:cubicBezTo>
                <a:cubicBezTo>
                  <a:pt x="8144899" y="3814658"/>
                  <a:pt x="8144899" y="3814658"/>
                  <a:pt x="8169674" y="3814658"/>
                </a:cubicBezTo>
                <a:cubicBezTo>
                  <a:pt x="8169674" y="3814658"/>
                  <a:pt x="8182062" y="3796481"/>
                  <a:pt x="8165545" y="3825045"/>
                </a:cubicBezTo>
                <a:cubicBezTo>
                  <a:pt x="8165545" y="3825045"/>
                  <a:pt x="8165545" y="3825045"/>
                  <a:pt x="8188256" y="3809465"/>
                </a:cubicBezTo>
                <a:cubicBezTo>
                  <a:pt x="8186191" y="3812062"/>
                  <a:pt x="8208902" y="3819852"/>
                  <a:pt x="8208902" y="3801674"/>
                </a:cubicBezTo>
                <a:cubicBezTo>
                  <a:pt x="8237806" y="3799078"/>
                  <a:pt x="8254323" y="3801674"/>
                  <a:pt x="8277034" y="3791287"/>
                </a:cubicBezTo>
                <a:cubicBezTo>
                  <a:pt x="8277034" y="3791287"/>
                  <a:pt x="8277034" y="3791287"/>
                  <a:pt x="8308003" y="3760126"/>
                </a:cubicBezTo>
                <a:cubicBezTo>
                  <a:pt x="8308003" y="3760126"/>
                  <a:pt x="8308003" y="3760126"/>
                  <a:pt x="8324520" y="3757529"/>
                </a:cubicBezTo>
                <a:cubicBezTo>
                  <a:pt x="8324520" y="3757529"/>
                  <a:pt x="8324520" y="3757529"/>
                  <a:pt x="8336908" y="3744545"/>
                </a:cubicBezTo>
                <a:cubicBezTo>
                  <a:pt x="8336908" y="3744545"/>
                  <a:pt x="8336908" y="3744545"/>
                  <a:pt x="8338972" y="3744545"/>
                </a:cubicBezTo>
                <a:cubicBezTo>
                  <a:pt x="8343102" y="3744545"/>
                  <a:pt x="8347231" y="3747142"/>
                  <a:pt x="8357554" y="3752336"/>
                </a:cubicBezTo>
                <a:cubicBezTo>
                  <a:pt x="8357554" y="3752336"/>
                  <a:pt x="8357554" y="3752336"/>
                  <a:pt x="8376135" y="3736755"/>
                </a:cubicBezTo>
                <a:cubicBezTo>
                  <a:pt x="8376135" y="3736755"/>
                  <a:pt x="8376135" y="3736755"/>
                  <a:pt x="8413298" y="3747142"/>
                </a:cubicBezTo>
                <a:cubicBezTo>
                  <a:pt x="8413298" y="3747142"/>
                  <a:pt x="8413298" y="3747142"/>
                  <a:pt x="8425686" y="3734158"/>
                </a:cubicBezTo>
                <a:cubicBezTo>
                  <a:pt x="8425686" y="3734158"/>
                  <a:pt x="8425686" y="3734158"/>
                  <a:pt x="8421557" y="3728965"/>
                </a:cubicBezTo>
                <a:cubicBezTo>
                  <a:pt x="8421557" y="3728965"/>
                  <a:pt x="8421557" y="3728965"/>
                  <a:pt x="8413298" y="3723771"/>
                </a:cubicBezTo>
                <a:cubicBezTo>
                  <a:pt x="8411234" y="3728965"/>
                  <a:pt x="8400911" y="3723771"/>
                  <a:pt x="8392652" y="3728965"/>
                </a:cubicBezTo>
                <a:cubicBezTo>
                  <a:pt x="8392652" y="3728965"/>
                  <a:pt x="8392652" y="3728965"/>
                  <a:pt x="8425686" y="3710787"/>
                </a:cubicBezTo>
                <a:cubicBezTo>
                  <a:pt x="8425686" y="3710787"/>
                  <a:pt x="8425686" y="3710787"/>
                  <a:pt x="8454591" y="3702997"/>
                </a:cubicBezTo>
                <a:cubicBezTo>
                  <a:pt x="8454591" y="3702997"/>
                  <a:pt x="8458720" y="3705594"/>
                  <a:pt x="8469043" y="3708191"/>
                </a:cubicBezTo>
                <a:cubicBezTo>
                  <a:pt x="8469043" y="3708191"/>
                  <a:pt x="8469043" y="3708191"/>
                  <a:pt x="8485560" y="3697804"/>
                </a:cubicBezTo>
                <a:cubicBezTo>
                  <a:pt x="8485560" y="3697804"/>
                  <a:pt x="8485560" y="3697804"/>
                  <a:pt x="8456655" y="3690013"/>
                </a:cubicBezTo>
                <a:cubicBezTo>
                  <a:pt x="8456655" y="3690013"/>
                  <a:pt x="8456655" y="3690013"/>
                  <a:pt x="8489689" y="3677029"/>
                </a:cubicBezTo>
                <a:cubicBezTo>
                  <a:pt x="8489689" y="3677029"/>
                  <a:pt x="8489689" y="3677029"/>
                  <a:pt x="8526852" y="3674433"/>
                </a:cubicBezTo>
                <a:cubicBezTo>
                  <a:pt x="8526852" y="3674433"/>
                  <a:pt x="8526852" y="3674433"/>
                  <a:pt x="8541304" y="3658852"/>
                </a:cubicBezTo>
                <a:cubicBezTo>
                  <a:pt x="8541304" y="3658852"/>
                  <a:pt x="8541304" y="3658852"/>
                  <a:pt x="8605307" y="3625094"/>
                </a:cubicBezTo>
                <a:cubicBezTo>
                  <a:pt x="8603243" y="3622497"/>
                  <a:pt x="8601178" y="3622497"/>
                  <a:pt x="8597049" y="3619900"/>
                </a:cubicBezTo>
                <a:cubicBezTo>
                  <a:pt x="8597049" y="3619900"/>
                  <a:pt x="8597049" y="3619900"/>
                  <a:pt x="8566080" y="3630287"/>
                </a:cubicBezTo>
                <a:cubicBezTo>
                  <a:pt x="8566080" y="3630287"/>
                  <a:pt x="8566080" y="3630287"/>
                  <a:pt x="8541304" y="3625094"/>
                </a:cubicBezTo>
                <a:cubicBezTo>
                  <a:pt x="8541304" y="3625094"/>
                  <a:pt x="8541304" y="3625094"/>
                  <a:pt x="8526852" y="3627691"/>
                </a:cubicBezTo>
                <a:cubicBezTo>
                  <a:pt x="8526852" y="3627691"/>
                  <a:pt x="8526852" y="3627691"/>
                  <a:pt x="8512400" y="3638078"/>
                </a:cubicBezTo>
                <a:cubicBezTo>
                  <a:pt x="8512400" y="3638078"/>
                  <a:pt x="8512400" y="3638078"/>
                  <a:pt x="8436009" y="3645868"/>
                </a:cubicBezTo>
                <a:cubicBezTo>
                  <a:pt x="8436009" y="3645868"/>
                  <a:pt x="8436009" y="3645868"/>
                  <a:pt x="8421557" y="3653658"/>
                </a:cubicBezTo>
                <a:cubicBezTo>
                  <a:pt x="8421557" y="3653658"/>
                  <a:pt x="8421557" y="3653658"/>
                  <a:pt x="8372006" y="3658852"/>
                </a:cubicBezTo>
                <a:cubicBezTo>
                  <a:pt x="8372006" y="3658852"/>
                  <a:pt x="8372006" y="3658852"/>
                  <a:pt x="8341037" y="3645868"/>
                </a:cubicBezTo>
                <a:cubicBezTo>
                  <a:pt x="8341037" y="3645868"/>
                  <a:pt x="8341037" y="3645868"/>
                  <a:pt x="8299745" y="3651062"/>
                </a:cubicBezTo>
                <a:cubicBezTo>
                  <a:pt x="8314197" y="3656255"/>
                  <a:pt x="8264646" y="3661449"/>
                  <a:pt x="8308003" y="3666642"/>
                </a:cubicBezTo>
                <a:cubicBezTo>
                  <a:pt x="8308003" y="3666642"/>
                  <a:pt x="8308003" y="3666642"/>
                  <a:pt x="8289422" y="3674433"/>
                </a:cubicBezTo>
                <a:cubicBezTo>
                  <a:pt x="8289422" y="3674433"/>
                  <a:pt x="8289422" y="3674433"/>
                  <a:pt x="8281163" y="3669239"/>
                </a:cubicBezTo>
                <a:cubicBezTo>
                  <a:pt x="8281163" y="3669239"/>
                  <a:pt x="8281163" y="3669239"/>
                  <a:pt x="8237806" y="3677029"/>
                </a:cubicBezTo>
                <a:cubicBezTo>
                  <a:pt x="8237806" y="3677029"/>
                  <a:pt x="8237806" y="3677029"/>
                  <a:pt x="8213031" y="3666642"/>
                </a:cubicBezTo>
                <a:cubicBezTo>
                  <a:pt x="8213031" y="3666642"/>
                  <a:pt x="8213031" y="3666642"/>
                  <a:pt x="8089154" y="3682223"/>
                </a:cubicBezTo>
                <a:cubicBezTo>
                  <a:pt x="8089154" y="3682223"/>
                  <a:pt x="8089154" y="3682223"/>
                  <a:pt x="8043733" y="3687416"/>
                </a:cubicBezTo>
                <a:cubicBezTo>
                  <a:pt x="8039604" y="3692610"/>
                  <a:pt x="8043733" y="3692610"/>
                  <a:pt x="8049927" y="3692610"/>
                </a:cubicBezTo>
                <a:cubicBezTo>
                  <a:pt x="8045797" y="3695207"/>
                  <a:pt x="8039604" y="3695207"/>
                  <a:pt x="8031345" y="3700400"/>
                </a:cubicBezTo>
                <a:cubicBezTo>
                  <a:pt x="8058185" y="3697804"/>
                  <a:pt x="8089154" y="3697804"/>
                  <a:pt x="8111865" y="3690013"/>
                </a:cubicBezTo>
                <a:cubicBezTo>
                  <a:pt x="8111865" y="3690013"/>
                  <a:pt x="8111865" y="3690013"/>
                  <a:pt x="8115994" y="3697804"/>
                </a:cubicBezTo>
                <a:cubicBezTo>
                  <a:pt x="8115994" y="3697804"/>
                  <a:pt x="8115994" y="3697804"/>
                  <a:pt x="8025151" y="3710787"/>
                </a:cubicBezTo>
                <a:cubicBezTo>
                  <a:pt x="8025151" y="3710787"/>
                  <a:pt x="8025151" y="3710787"/>
                  <a:pt x="7959084" y="3718578"/>
                </a:cubicBezTo>
                <a:cubicBezTo>
                  <a:pt x="7959084" y="3718578"/>
                  <a:pt x="7959084" y="3718578"/>
                  <a:pt x="7983859" y="3702997"/>
                </a:cubicBezTo>
                <a:cubicBezTo>
                  <a:pt x="7983859" y="3702997"/>
                  <a:pt x="7983859" y="3702997"/>
                  <a:pt x="7992117" y="3708191"/>
                </a:cubicBezTo>
                <a:cubicBezTo>
                  <a:pt x="7992117" y="3708191"/>
                  <a:pt x="7992117" y="3708191"/>
                  <a:pt x="8023087" y="3697804"/>
                </a:cubicBezTo>
                <a:cubicBezTo>
                  <a:pt x="8023087" y="3697804"/>
                  <a:pt x="8023087" y="3697804"/>
                  <a:pt x="7992117" y="3692610"/>
                </a:cubicBezTo>
                <a:cubicBezTo>
                  <a:pt x="7992117" y="3692610"/>
                  <a:pt x="7992117" y="3692610"/>
                  <a:pt x="7907468" y="3710787"/>
                </a:cubicBezTo>
                <a:cubicBezTo>
                  <a:pt x="7907468" y="3710787"/>
                  <a:pt x="7907468" y="3710787"/>
                  <a:pt x="7911598" y="3721175"/>
                </a:cubicBezTo>
                <a:cubicBezTo>
                  <a:pt x="7911598" y="3721175"/>
                  <a:pt x="7911598" y="3721175"/>
                  <a:pt x="7928114" y="3718578"/>
                </a:cubicBezTo>
                <a:cubicBezTo>
                  <a:pt x="7928114" y="3718578"/>
                  <a:pt x="7928114" y="3718578"/>
                  <a:pt x="7915727" y="3726368"/>
                </a:cubicBezTo>
                <a:cubicBezTo>
                  <a:pt x="7915727" y="3726368"/>
                  <a:pt x="7915727" y="3726368"/>
                  <a:pt x="7903339" y="3723771"/>
                </a:cubicBezTo>
                <a:cubicBezTo>
                  <a:pt x="7903339" y="3723771"/>
                  <a:pt x="7903339" y="3723771"/>
                  <a:pt x="7862047" y="3731562"/>
                </a:cubicBezTo>
                <a:cubicBezTo>
                  <a:pt x="7862047" y="3731562"/>
                  <a:pt x="7862047" y="3731562"/>
                  <a:pt x="7855853" y="3731562"/>
                </a:cubicBezTo>
                <a:cubicBezTo>
                  <a:pt x="7855853" y="3731562"/>
                  <a:pt x="7855853" y="3731562"/>
                  <a:pt x="7855853" y="3726368"/>
                </a:cubicBezTo>
                <a:cubicBezTo>
                  <a:pt x="7855853" y="3726368"/>
                  <a:pt x="7855853" y="3726368"/>
                  <a:pt x="7886822" y="3726368"/>
                </a:cubicBezTo>
                <a:cubicBezTo>
                  <a:pt x="7886822" y="3726368"/>
                  <a:pt x="7886822" y="3726368"/>
                  <a:pt x="7886822" y="3718578"/>
                </a:cubicBezTo>
                <a:cubicBezTo>
                  <a:pt x="7888887" y="3718578"/>
                  <a:pt x="7890951" y="3715981"/>
                  <a:pt x="7890951" y="3715981"/>
                </a:cubicBezTo>
                <a:cubicBezTo>
                  <a:pt x="7890951" y="3715981"/>
                  <a:pt x="7890951" y="3715981"/>
                  <a:pt x="7874434" y="3708191"/>
                </a:cubicBezTo>
                <a:cubicBezTo>
                  <a:pt x="7874434" y="3708191"/>
                  <a:pt x="7874434" y="3708191"/>
                  <a:pt x="7859982" y="3710787"/>
                </a:cubicBezTo>
                <a:cubicBezTo>
                  <a:pt x="7864111" y="3713384"/>
                  <a:pt x="7862047" y="3713384"/>
                  <a:pt x="7853788" y="3715981"/>
                </a:cubicBezTo>
                <a:cubicBezTo>
                  <a:pt x="7851724" y="3715981"/>
                  <a:pt x="7851724" y="3715981"/>
                  <a:pt x="7851724" y="3715981"/>
                </a:cubicBezTo>
                <a:cubicBezTo>
                  <a:pt x="7845530" y="3715981"/>
                  <a:pt x="7833142" y="3715981"/>
                  <a:pt x="7814561" y="3718578"/>
                </a:cubicBezTo>
                <a:cubicBezTo>
                  <a:pt x="7814561" y="3718578"/>
                  <a:pt x="7814561" y="3718578"/>
                  <a:pt x="7754687" y="3728965"/>
                </a:cubicBezTo>
                <a:cubicBezTo>
                  <a:pt x="7754687" y="3728965"/>
                  <a:pt x="7754687" y="3728965"/>
                  <a:pt x="7713395" y="3728965"/>
                </a:cubicBezTo>
                <a:cubicBezTo>
                  <a:pt x="7713395" y="3728965"/>
                  <a:pt x="7713395" y="3728965"/>
                  <a:pt x="7628746" y="3736755"/>
                </a:cubicBezTo>
                <a:cubicBezTo>
                  <a:pt x="7628746" y="3736755"/>
                  <a:pt x="7628746" y="3736755"/>
                  <a:pt x="7618422" y="3744545"/>
                </a:cubicBezTo>
                <a:cubicBezTo>
                  <a:pt x="7618422" y="3744545"/>
                  <a:pt x="7618422" y="3744545"/>
                  <a:pt x="7589518" y="3741949"/>
                </a:cubicBezTo>
                <a:cubicBezTo>
                  <a:pt x="7589518" y="3741949"/>
                  <a:pt x="7589518" y="3741949"/>
                  <a:pt x="7554419" y="3752336"/>
                </a:cubicBezTo>
                <a:cubicBezTo>
                  <a:pt x="7554419" y="3752336"/>
                  <a:pt x="7554419" y="3752336"/>
                  <a:pt x="7521386" y="3757529"/>
                </a:cubicBezTo>
                <a:cubicBezTo>
                  <a:pt x="7521386" y="3757529"/>
                  <a:pt x="7521386" y="3757529"/>
                  <a:pt x="7506933" y="3752336"/>
                </a:cubicBezTo>
                <a:cubicBezTo>
                  <a:pt x="7506933" y="3752336"/>
                  <a:pt x="7506933" y="3752336"/>
                  <a:pt x="7490416" y="3762723"/>
                </a:cubicBezTo>
                <a:cubicBezTo>
                  <a:pt x="7488352" y="3762723"/>
                  <a:pt x="7486287" y="3762723"/>
                  <a:pt x="7486287" y="3762723"/>
                </a:cubicBezTo>
                <a:cubicBezTo>
                  <a:pt x="7482158" y="3762723"/>
                  <a:pt x="7473900" y="3762723"/>
                  <a:pt x="7457383" y="3765320"/>
                </a:cubicBezTo>
                <a:cubicBezTo>
                  <a:pt x="7455318" y="3765320"/>
                  <a:pt x="7453253" y="3767916"/>
                  <a:pt x="7449124" y="3767916"/>
                </a:cubicBezTo>
                <a:cubicBezTo>
                  <a:pt x="7449124" y="3767916"/>
                  <a:pt x="7449124" y="3767916"/>
                  <a:pt x="7447060" y="3765320"/>
                </a:cubicBezTo>
                <a:cubicBezTo>
                  <a:pt x="7428478" y="3767916"/>
                  <a:pt x="7401638" y="3770513"/>
                  <a:pt x="7366540" y="3773110"/>
                </a:cubicBezTo>
                <a:cubicBezTo>
                  <a:pt x="7366540" y="3773110"/>
                  <a:pt x="7366540" y="3773110"/>
                  <a:pt x="7281890" y="3780900"/>
                </a:cubicBezTo>
                <a:cubicBezTo>
                  <a:pt x="7281890" y="3780900"/>
                  <a:pt x="7281890" y="3780900"/>
                  <a:pt x="7124980" y="3796481"/>
                </a:cubicBezTo>
                <a:cubicBezTo>
                  <a:pt x="7124980" y="3796481"/>
                  <a:pt x="7124980" y="3796481"/>
                  <a:pt x="7112592" y="3786094"/>
                </a:cubicBezTo>
                <a:cubicBezTo>
                  <a:pt x="7112592" y="3786094"/>
                  <a:pt x="7112592" y="3786094"/>
                  <a:pt x="7100205" y="3786094"/>
                </a:cubicBezTo>
                <a:cubicBezTo>
                  <a:pt x="7100205" y="3786094"/>
                  <a:pt x="7100205" y="3786094"/>
                  <a:pt x="7100205" y="3796481"/>
                </a:cubicBezTo>
                <a:cubicBezTo>
                  <a:pt x="7100205" y="3796481"/>
                  <a:pt x="7100205" y="3796481"/>
                  <a:pt x="7052718" y="3809465"/>
                </a:cubicBezTo>
                <a:cubicBezTo>
                  <a:pt x="7052718" y="3809465"/>
                  <a:pt x="7052718" y="3809465"/>
                  <a:pt x="6926777" y="3812062"/>
                </a:cubicBezTo>
                <a:cubicBezTo>
                  <a:pt x="6926777" y="3812062"/>
                  <a:pt x="6926777" y="3812062"/>
                  <a:pt x="6926777" y="3809465"/>
                </a:cubicBezTo>
                <a:cubicBezTo>
                  <a:pt x="6926777" y="3809465"/>
                  <a:pt x="6926777" y="3809465"/>
                  <a:pt x="6895808" y="3809465"/>
                </a:cubicBezTo>
                <a:cubicBezTo>
                  <a:pt x="6895808" y="3809465"/>
                  <a:pt x="6895808" y="3809465"/>
                  <a:pt x="6883420" y="3817255"/>
                </a:cubicBezTo>
                <a:cubicBezTo>
                  <a:pt x="6883420" y="3817255"/>
                  <a:pt x="6883420" y="3817255"/>
                  <a:pt x="6811159" y="3825045"/>
                </a:cubicBezTo>
                <a:cubicBezTo>
                  <a:pt x="6811159" y="3825045"/>
                  <a:pt x="6811159" y="3825045"/>
                  <a:pt x="6784319" y="3814658"/>
                </a:cubicBezTo>
                <a:cubicBezTo>
                  <a:pt x="6771931" y="3809465"/>
                  <a:pt x="6751285" y="3809465"/>
                  <a:pt x="6759543" y="3827642"/>
                </a:cubicBezTo>
                <a:cubicBezTo>
                  <a:pt x="6759543" y="3827642"/>
                  <a:pt x="6759543" y="3827642"/>
                  <a:pt x="6751285" y="3832836"/>
                </a:cubicBezTo>
                <a:cubicBezTo>
                  <a:pt x="6751285" y="3832836"/>
                  <a:pt x="6751285" y="3832836"/>
                  <a:pt x="6726510" y="3817255"/>
                </a:cubicBezTo>
                <a:cubicBezTo>
                  <a:pt x="6726510" y="3817255"/>
                  <a:pt x="6726510" y="3817255"/>
                  <a:pt x="6705864" y="3819852"/>
                </a:cubicBezTo>
                <a:cubicBezTo>
                  <a:pt x="6705864" y="3819852"/>
                  <a:pt x="6705864" y="3819852"/>
                  <a:pt x="6683153" y="3835432"/>
                </a:cubicBezTo>
                <a:cubicBezTo>
                  <a:pt x="6683153" y="3835432"/>
                  <a:pt x="6683153" y="3835432"/>
                  <a:pt x="6650119" y="3840626"/>
                </a:cubicBezTo>
                <a:cubicBezTo>
                  <a:pt x="6650119" y="3840626"/>
                  <a:pt x="6650119" y="3840626"/>
                  <a:pt x="6507661" y="3848416"/>
                </a:cubicBezTo>
                <a:cubicBezTo>
                  <a:pt x="6507661" y="3848416"/>
                  <a:pt x="6507661" y="3848416"/>
                  <a:pt x="6501467" y="3853610"/>
                </a:cubicBezTo>
                <a:cubicBezTo>
                  <a:pt x="6501467" y="3853610"/>
                  <a:pt x="6501467" y="3853610"/>
                  <a:pt x="6487014" y="3851013"/>
                </a:cubicBezTo>
                <a:cubicBezTo>
                  <a:pt x="6487014" y="3851013"/>
                  <a:pt x="6487014" y="3851013"/>
                  <a:pt x="6480821" y="3845820"/>
                </a:cubicBezTo>
                <a:cubicBezTo>
                  <a:pt x="6480821" y="3845820"/>
                  <a:pt x="6480821" y="3845820"/>
                  <a:pt x="6470498" y="3853610"/>
                </a:cubicBezTo>
                <a:cubicBezTo>
                  <a:pt x="6470498" y="3853610"/>
                  <a:pt x="6470498" y="3853610"/>
                  <a:pt x="6431270" y="3853610"/>
                </a:cubicBezTo>
                <a:cubicBezTo>
                  <a:pt x="6431270" y="3853610"/>
                  <a:pt x="6431270" y="3853610"/>
                  <a:pt x="6301199" y="3863997"/>
                </a:cubicBezTo>
                <a:cubicBezTo>
                  <a:pt x="6301199" y="3863997"/>
                  <a:pt x="6301199" y="3863997"/>
                  <a:pt x="6274360" y="3869191"/>
                </a:cubicBezTo>
                <a:cubicBezTo>
                  <a:pt x="6274360" y="3869191"/>
                  <a:pt x="6274360" y="3869191"/>
                  <a:pt x="6195904" y="3876981"/>
                </a:cubicBezTo>
                <a:cubicBezTo>
                  <a:pt x="6195904" y="3876981"/>
                  <a:pt x="6195904" y="3876981"/>
                  <a:pt x="6146353" y="3882174"/>
                </a:cubicBezTo>
                <a:cubicBezTo>
                  <a:pt x="6146353" y="3882174"/>
                  <a:pt x="6146353" y="3882174"/>
                  <a:pt x="6131901" y="3876981"/>
                </a:cubicBezTo>
                <a:cubicBezTo>
                  <a:pt x="6131901" y="3876981"/>
                  <a:pt x="6131901" y="3876981"/>
                  <a:pt x="6096803" y="3882174"/>
                </a:cubicBezTo>
                <a:cubicBezTo>
                  <a:pt x="6096803" y="3882174"/>
                  <a:pt x="6096803" y="3882174"/>
                  <a:pt x="6088545" y="3882174"/>
                </a:cubicBezTo>
                <a:cubicBezTo>
                  <a:pt x="6088545" y="3882174"/>
                  <a:pt x="6088545" y="3882174"/>
                  <a:pt x="6080286" y="3876981"/>
                </a:cubicBezTo>
                <a:cubicBezTo>
                  <a:pt x="6080286" y="3876981"/>
                  <a:pt x="6080286" y="3876981"/>
                  <a:pt x="6008024" y="3889965"/>
                </a:cubicBezTo>
                <a:cubicBezTo>
                  <a:pt x="6008024" y="3889965"/>
                  <a:pt x="6008024" y="3889965"/>
                  <a:pt x="5927505" y="3895158"/>
                </a:cubicBezTo>
                <a:cubicBezTo>
                  <a:pt x="5927505" y="3895158"/>
                  <a:pt x="5927505" y="3895158"/>
                  <a:pt x="5842855" y="3902949"/>
                </a:cubicBezTo>
                <a:cubicBezTo>
                  <a:pt x="5842855" y="3902949"/>
                  <a:pt x="5842855" y="3902949"/>
                  <a:pt x="5836661" y="3900352"/>
                </a:cubicBezTo>
                <a:cubicBezTo>
                  <a:pt x="5836661" y="3900352"/>
                  <a:pt x="5836661" y="3900352"/>
                  <a:pt x="5816016" y="3905545"/>
                </a:cubicBezTo>
                <a:cubicBezTo>
                  <a:pt x="5816016" y="3905545"/>
                  <a:pt x="5816016" y="3905545"/>
                  <a:pt x="5803628" y="3902949"/>
                </a:cubicBezTo>
                <a:cubicBezTo>
                  <a:pt x="5803628" y="3902949"/>
                  <a:pt x="5803628" y="3902949"/>
                  <a:pt x="5747883" y="3913336"/>
                </a:cubicBezTo>
                <a:cubicBezTo>
                  <a:pt x="5747883" y="3913336"/>
                  <a:pt x="5747883" y="3913336"/>
                  <a:pt x="5675621" y="3913336"/>
                </a:cubicBezTo>
                <a:cubicBezTo>
                  <a:pt x="5675621" y="3913336"/>
                  <a:pt x="5675621" y="3913336"/>
                  <a:pt x="5663234" y="3918529"/>
                </a:cubicBezTo>
                <a:cubicBezTo>
                  <a:pt x="5663234" y="3918529"/>
                  <a:pt x="5663234" y="3918529"/>
                  <a:pt x="5630200" y="3915932"/>
                </a:cubicBezTo>
                <a:cubicBezTo>
                  <a:pt x="5630200" y="3915932"/>
                  <a:pt x="5630200" y="3915932"/>
                  <a:pt x="5539357" y="3923723"/>
                </a:cubicBezTo>
                <a:cubicBezTo>
                  <a:pt x="5539357" y="3923723"/>
                  <a:pt x="5539357" y="3923723"/>
                  <a:pt x="5518711" y="3923723"/>
                </a:cubicBezTo>
                <a:cubicBezTo>
                  <a:pt x="5518711" y="3923723"/>
                  <a:pt x="5518711" y="3923723"/>
                  <a:pt x="5510452" y="3931513"/>
                </a:cubicBezTo>
                <a:cubicBezTo>
                  <a:pt x="5510452" y="3931513"/>
                  <a:pt x="5510452" y="3931513"/>
                  <a:pt x="5273022" y="3947094"/>
                </a:cubicBezTo>
                <a:cubicBezTo>
                  <a:pt x="5273022" y="3947094"/>
                  <a:pt x="5273022" y="3947094"/>
                  <a:pt x="5211084" y="3952287"/>
                </a:cubicBezTo>
                <a:cubicBezTo>
                  <a:pt x="5211084" y="3952287"/>
                  <a:pt x="5211084" y="3952287"/>
                  <a:pt x="5209019" y="3962674"/>
                </a:cubicBezTo>
                <a:cubicBezTo>
                  <a:pt x="5206954" y="3965271"/>
                  <a:pt x="5198696" y="3973061"/>
                  <a:pt x="5184243" y="3962674"/>
                </a:cubicBezTo>
                <a:cubicBezTo>
                  <a:pt x="5184243" y="3962674"/>
                  <a:pt x="5184243" y="3962674"/>
                  <a:pt x="5209019" y="3954884"/>
                </a:cubicBezTo>
                <a:cubicBezTo>
                  <a:pt x="5209019" y="3954884"/>
                  <a:pt x="5209019" y="3954884"/>
                  <a:pt x="5165662" y="3952287"/>
                </a:cubicBezTo>
                <a:cubicBezTo>
                  <a:pt x="5165662" y="3952287"/>
                  <a:pt x="5165662" y="3952287"/>
                  <a:pt x="5101659" y="3957481"/>
                </a:cubicBezTo>
                <a:cubicBezTo>
                  <a:pt x="5101659" y="3957481"/>
                  <a:pt x="5101659" y="3957481"/>
                  <a:pt x="5076884" y="3962674"/>
                </a:cubicBezTo>
                <a:cubicBezTo>
                  <a:pt x="5076884" y="3962674"/>
                  <a:pt x="5076884" y="3962674"/>
                  <a:pt x="5037656" y="3962674"/>
                </a:cubicBezTo>
                <a:cubicBezTo>
                  <a:pt x="5037656" y="3962674"/>
                  <a:pt x="5037656" y="3962674"/>
                  <a:pt x="4996364" y="3970465"/>
                </a:cubicBezTo>
                <a:cubicBezTo>
                  <a:pt x="4996364" y="3970465"/>
                  <a:pt x="4996364" y="3970465"/>
                  <a:pt x="4971588" y="3965271"/>
                </a:cubicBezTo>
                <a:cubicBezTo>
                  <a:pt x="4971588" y="3965271"/>
                  <a:pt x="4971588" y="3965271"/>
                  <a:pt x="4884875" y="3975658"/>
                </a:cubicBezTo>
                <a:cubicBezTo>
                  <a:pt x="4884875" y="3975658"/>
                  <a:pt x="4884875" y="3975658"/>
                  <a:pt x="4822936" y="3978255"/>
                </a:cubicBezTo>
                <a:cubicBezTo>
                  <a:pt x="4822936" y="3978255"/>
                  <a:pt x="4822936" y="3978255"/>
                  <a:pt x="4783709" y="3980852"/>
                </a:cubicBezTo>
                <a:cubicBezTo>
                  <a:pt x="4783709" y="3980852"/>
                  <a:pt x="4783709" y="3980852"/>
                  <a:pt x="4707318" y="3986045"/>
                </a:cubicBezTo>
                <a:cubicBezTo>
                  <a:pt x="4707318" y="3986045"/>
                  <a:pt x="4707318" y="3986045"/>
                  <a:pt x="4688736" y="3991239"/>
                </a:cubicBezTo>
                <a:cubicBezTo>
                  <a:pt x="4688736" y="3991239"/>
                  <a:pt x="4688736" y="3991239"/>
                  <a:pt x="4668091" y="3991239"/>
                </a:cubicBezTo>
                <a:cubicBezTo>
                  <a:pt x="4668091" y="3991239"/>
                  <a:pt x="4668091" y="3991239"/>
                  <a:pt x="4635056" y="3999029"/>
                </a:cubicBezTo>
                <a:cubicBezTo>
                  <a:pt x="4635056" y="3999029"/>
                  <a:pt x="4635056" y="3999029"/>
                  <a:pt x="4486404" y="4006819"/>
                </a:cubicBezTo>
                <a:cubicBezTo>
                  <a:pt x="4486404" y="4006819"/>
                  <a:pt x="4486404" y="4006819"/>
                  <a:pt x="4403820" y="4009416"/>
                </a:cubicBezTo>
                <a:cubicBezTo>
                  <a:pt x="4403820" y="4009416"/>
                  <a:pt x="4403820" y="4009416"/>
                  <a:pt x="4391432" y="4019803"/>
                </a:cubicBezTo>
                <a:cubicBezTo>
                  <a:pt x="4391432" y="4019803"/>
                  <a:pt x="4391432" y="4019803"/>
                  <a:pt x="4389367" y="4012013"/>
                </a:cubicBezTo>
                <a:cubicBezTo>
                  <a:pt x="4389367" y="4012013"/>
                  <a:pt x="4389367" y="4012013"/>
                  <a:pt x="4376980" y="4019803"/>
                </a:cubicBezTo>
                <a:cubicBezTo>
                  <a:pt x="4383174" y="4019803"/>
                  <a:pt x="4412078" y="4027594"/>
                  <a:pt x="4354269" y="4019803"/>
                </a:cubicBezTo>
                <a:cubicBezTo>
                  <a:pt x="4354269" y="4019803"/>
                  <a:pt x="4354269" y="4019803"/>
                  <a:pt x="4354269" y="4024997"/>
                </a:cubicBezTo>
                <a:cubicBezTo>
                  <a:pt x="4354269" y="4024997"/>
                  <a:pt x="4354269" y="4024997"/>
                  <a:pt x="4341881" y="4022400"/>
                </a:cubicBezTo>
                <a:cubicBezTo>
                  <a:pt x="4341881" y="4022400"/>
                  <a:pt x="4341881" y="4019803"/>
                  <a:pt x="4339817" y="4017207"/>
                </a:cubicBezTo>
                <a:cubicBezTo>
                  <a:pt x="4339817" y="4017207"/>
                  <a:pt x="4339817" y="4017207"/>
                  <a:pt x="4302654" y="4024997"/>
                </a:cubicBezTo>
                <a:cubicBezTo>
                  <a:pt x="4302654" y="4024997"/>
                  <a:pt x="4302654" y="4024997"/>
                  <a:pt x="4290266" y="4017207"/>
                </a:cubicBezTo>
                <a:cubicBezTo>
                  <a:pt x="4290266" y="4017207"/>
                  <a:pt x="4290266" y="4017207"/>
                  <a:pt x="4184971" y="4035384"/>
                </a:cubicBezTo>
                <a:cubicBezTo>
                  <a:pt x="4218005" y="4045771"/>
                  <a:pt x="4251038" y="4014610"/>
                  <a:pt x="4275814" y="4035384"/>
                </a:cubicBezTo>
                <a:cubicBezTo>
                  <a:pt x="4275814" y="4035384"/>
                  <a:pt x="4275814" y="4035384"/>
                  <a:pt x="4298524" y="4032787"/>
                </a:cubicBezTo>
                <a:cubicBezTo>
                  <a:pt x="4298524" y="4032787"/>
                  <a:pt x="4298524" y="4032787"/>
                  <a:pt x="4248974" y="4048368"/>
                </a:cubicBezTo>
                <a:cubicBezTo>
                  <a:pt x="4248974" y="4048368"/>
                  <a:pt x="4248974" y="4048368"/>
                  <a:pt x="4178777" y="4048368"/>
                </a:cubicBezTo>
                <a:cubicBezTo>
                  <a:pt x="4178777" y="4048368"/>
                  <a:pt x="4178777" y="4048368"/>
                  <a:pt x="4149872" y="4069142"/>
                </a:cubicBezTo>
                <a:cubicBezTo>
                  <a:pt x="4149872" y="4069142"/>
                  <a:pt x="4149872" y="4069142"/>
                  <a:pt x="4106516" y="4069142"/>
                </a:cubicBezTo>
                <a:cubicBezTo>
                  <a:pt x="4116839" y="4066545"/>
                  <a:pt x="4100322" y="4061352"/>
                  <a:pt x="4104451" y="4056158"/>
                </a:cubicBezTo>
                <a:cubicBezTo>
                  <a:pt x="4104451" y="4056158"/>
                  <a:pt x="4104451" y="4056158"/>
                  <a:pt x="4100322" y="4056158"/>
                </a:cubicBezTo>
                <a:cubicBezTo>
                  <a:pt x="4100322" y="4056158"/>
                  <a:pt x="4100322" y="4056158"/>
                  <a:pt x="4085869" y="4050965"/>
                </a:cubicBezTo>
                <a:cubicBezTo>
                  <a:pt x="4085869" y="4050965"/>
                  <a:pt x="4085869" y="4050965"/>
                  <a:pt x="4065223" y="4063948"/>
                </a:cubicBezTo>
                <a:cubicBezTo>
                  <a:pt x="4065223" y="4063948"/>
                  <a:pt x="4065223" y="4063948"/>
                  <a:pt x="4081740" y="4069142"/>
                </a:cubicBezTo>
                <a:cubicBezTo>
                  <a:pt x="4081740" y="4069142"/>
                  <a:pt x="4081740" y="4069142"/>
                  <a:pt x="4048706" y="4069142"/>
                </a:cubicBezTo>
                <a:cubicBezTo>
                  <a:pt x="4044577" y="4074336"/>
                  <a:pt x="4040448" y="4082126"/>
                  <a:pt x="4030125" y="4095110"/>
                </a:cubicBezTo>
                <a:cubicBezTo>
                  <a:pt x="4030125" y="4095110"/>
                  <a:pt x="4030125" y="4095110"/>
                  <a:pt x="4023931" y="4095110"/>
                </a:cubicBezTo>
                <a:cubicBezTo>
                  <a:pt x="4023931" y="4095110"/>
                  <a:pt x="4023931" y="4095110"/>
                  <a:pt x="4030125" y="4087319"/>
                </a:cubicBezTo>
                <a:cubicBezTo>
                  <a:pt x="4030125" y="4087319"/>
                  <a:pt x="4030125" y="4087319"/>
                  <a:pt x="4030125" y="4079529"/>
                </a:cubicBezTo>
                <a:cubicBezTo>
                  <a:pt x="4030125" y="4079529"/>
                  <a:pt x="4030125" y="4079529"/>
                  <a:pt x="3997091" y="4076932"/>
                </a:cubicBezTo>
                <a:cubicBezTo>
                  <a:pt x="3997091" y="4076932"/>
                  <a:pt x="3997091" y="4076932"/>
                  <a:pt x="4001220" y="4074336"/>
                </a:cubicBezTo>
                <a:cubicBezTo>
                  <a:pt x="4001220" y="4074336"/>
                  <a:pt x="4001220" y="4074336"/>
                  <a:pt x="3992962" y="4069142"/>
                </a:cubicBezTo>
                <a:cubicBezTo>
                  <a:pt x="3992962" y="4069142"/>
                  <a:pt x="3992962" y="4069142"/>
                  <a:pt x="3964057" y="4074336"/>
                </a:cubicBezTo>
                <a:cubicBezTo>
                  <a:pt x="3964057" y="4074336"/>
                  <a:pt x="3964057" y="4074336"/>
                  <a:pt x="3959928" y="4079529"/>
                </a:cubicBezTo>
                <a:cubicBezTo>
                  <a:pt x="3959928" y="4079529"/>
                  <a:pt x="3959928" y="4079529"/>
                  <a:pt x="3902119" y="4069142"/>
                </a:cubicBezTo>
                <a:cubicBezTo>
                  <a:pt x="3900054" y="4069142"/>
                  <a:pt x="3895925" y="4066545"/>
                  <a:pt x="3887667" y="4066545"/>
                </a:cubicBezTo>
                <a:cubicBezTo>
                  <a:pt x="3887667" y="4066545"/>
                  <a:pt x="3887667" y="4066545"/>
                  <a:pt x="3941346" y="4058755"/>
                </a:cubicBezTo>
                <a:cubicBezTo>
                  <a:pt x="3945476" y="4056158"/>
                  <a:pt x="3949605" y="4053561"/>
                  <a:pt x="3955799" y="4050965"/>
                </a:cubicBezTo>
                <a:cubicBezTo>
                  <a:pt x="3949605" y="4050965"/>
                  <a:pt x="3941346" y="4045771"/>
                  <a:pt x="3933088" y="4043174"/>
                </a:cubicBezTo>
                <a:cubicBezTo>
                  <a:pt x="3933088" y="4043174"/>
                  <a:pt x="3933088" y="4043174"/>
                  <a:pt x="3924830" y="4040577"/>
                </a:cubicBezTo>
                <a:cubicBezTo>
                  <a:pt x="3924830" y="4040577"/>
                  <a:pt x="3924830" y="4040577"/>
                  <a:pt x="3920700" y="4043174"/>
                </a:cubicBezTo>
                <a:cubicBezTo>
                  <a:pt x="3910377" y="4045771"/>
                  <a:pt x="3893860" y="4069142"/>
                  <a:pt x="3879408" y="4058755"/>
                </a:cubicBezTo>
                <a:cubicBezTo>
                  <a:pt x="3879408" y="4058755"/>
                  <a:pt x="3879408" y="4058755"/>
                  <a:pt x="3860827" y="4061352"/>
                </a:cubicBezTo>
                <a:cubicBezTo>
                  <a:pt x="3860827" y="4061352"/>
                  <a:pt x="3860827" y="4061352"/>
                  <a:pt x="3852568" y="4048368"/>
                </a:cubicBezTo>
                <a:cubicBezTo>
                  <a:pt x="3852568" y="4048368"/>
                  <a:pt x="3852568" y="4048368"/>
                  <a:pt x="3817470" y="4048368"/>
                </a:cubicBezTo>
                <a:cubicBezTo>
                  <a:pt x="3817470" y="4048368"/>
                  <a:pt x="3817470" y="4048368"/>
                  <a:pt x="3844309" y="4043174"/>
                </a:cubicBezTo>
                <a:cubicBezTo>
                  <a:pt x="3844309" y="4043174"/>
                  <a:pt x="3844309" y="4043174"/>
                  <a:pt x="3831922" y="4035384"/>
                </a:cubicBezTo>
                <a:cubicBezTo>
                  <a:pt x="3831922" y="4035384"/>
                  <a:pt x="3831922" y="4035384"/>
                  <a:pt x="3840180" y="4017207"/>
                </a:cubicBezTo>
                <a:cubicBezTo>
                  <a:pt x="3840180" y="4017207"/>
                  <a:pt x="3840180" y="4017207"/>
                  <a:pt x="3881473" y="4019803"/>
                </a:cubicBezTo>
                <a:cubicBezTo>
                  <a:pt x="3881473" y="4019803"/>
                  <a:pt x="3881473" y="4019803"/>
                  <a:pt x="3895925" y="4012013"/>
                </a:cubicBezTo>
                <a:cubicBezTo>
                  <a:pt x="3895925" y="4012013"/>
                  <a:pt x="3895925" y="4012013"/>
                  <a:pt x="3916571" y="4014610"/>
                </a:cubicBezTo>
                <a:cubicBezTo>
                  <a:pt x="3916571" y="4014610"/>
                  <a:pt x="3916571" y="4014610"/>
                  <a:pt x="3959928" y="4009416"/>
                </a:cubicBezTo>
                <a:cubicBezTo>
                  <a:pt x="3959928" y="4009416"/>
                  <a:pt x="3959928" y="4009416"/>
                  <a:pt x="3953734" y="4004223"/>
                </a:cubicBezTo>
                <a:cubicBezTo>
                  <a:pt x="3957863" y="4001626"/>
                  <a:pt x="3968186" y="3988642"/>
                  <a:pt x="3980574" y="4004223"/>
                </a:cubicBezTo>
                <a:cubicBezTo>
                  <a:pt x="3984703" y="3999029"/>
                  <a:pt x="3995026" y="3993836"/>
                  <a:pt x="3984703" y="4006819"/>
                </a:cubicBezTo>
                <a:cubicBezTo>
                  <a:pt x="3984703" y="4006819"/>
                  <a:pt x="3984703" y="4006819"/>
                  <a:pt x="3982639" y="4006819"/>
                </a:cubicBezTo>
                <a:cubicBezTo>
                  <a:pt x="3982639" y="4009416"/>
                  <a:pt x="3982639" y="4009416"/>
                  <a:pt x="3980574" y="4012013"/>
                </a:cubicBezTo>
                <a:cubicBezTo>
                  <a:pt x="3970251" y="4014610"/>
                  <a:pt x="3949605" y="4019803"/>
                  <a:pt x="3916571" y="4024997"/>
                </a:cubicBezTo>
                <a:cubicBezTo>
                  <a:pt x="3916571" y="4024997"/>
                  <a:pt x="3916571" y="4024997"/>
                  <a:pt x="3920700" y="4027594"/>
                </a:cubicBezTo>
                <a:cubicBezTo>
                  <a:pt x="3920700" y="4027594"/>
                  <a:pt x="3920700" y="4027594"/>
                  <a:pt x="3879408" y="4035384"/>
                </a:cubicBezTo>
                <a:cubicBezTo>
                  <a:pt x="3879408" y="4035384"/>
                  <a:pt x="3879408" y="4035384"/>
                  <a:pt x="3900054" y="4040577"/>
                </a:cubicBezTo>
                <a:cubicBezTo>
                  <a:pt x="3900054" y="4040577"/>
                  <a:pt x="3900054" y="4040577"/>
                  <a:pt x="3959928" y="4035384"/>
                </a:cubicBezTo>
                <a:cubicBezTo>
                  <a:pt x="3959928" y="4035384"/>
                  <a:pt x="3959928" y="4035384"/>
                  <a:pt x="3964057" y="4024997"/>
                </a:cubicBezTo>
                <a:cubicBezTo>
                  <a:pt x="3964057" y="4024997"/>
                  <a:pt x="3964057" y="4024997"/>
                  <a:pt x="4001220" y="4024997"/>
                </a:cubicBezTo>
                <a:cubicBezTo>
                  <a:pt x="4001220" y="4024997"/>
                  <a:pt x="4001220" y="4024997"/>
                  <a:pt x="3992962" y="4012013"/>
                </a:cubicBezTo>
                <a:cubicBezTo>
                  <a:pt x="3992962" y="4012013"/>
                  <a:pt x="3992962" y="4012013"/>
                  <a:pt x="4023931" y="4014610"/>
                </a:cubicBezTo>
                <a:cubicBezTo>
                  <a:pt x="4023931" y="4014610"/>
                  <a:pt x="4023931" y="4014610"/>
                  <a:pt x="4023931" y="4024997"/>
                </a:cubicBezTo>
                <a:cubicBezTo>
                  <a:pt x="4023931" y="4024997"/>
                  <a:pt x="4023931" y="4024997"/>
                  <a:pt x="4048706" y="4024997"/>
                </a:cubicBezTo>
                <a:cubicBezTo>
                  <a:pt x="4048706" y="4024997"/>
                  <a:pt x="4048706" y="4024997"/>
                  <a:pt x="4052836" y="4012013"/>
                </a:cubicBezTo>
                <a:cubicBezTo>
                  <a:pt x="4052836" y="4012013"/>
                  <a:pt x="4052836" y="4012013"/>
                  <a:pt x="4154001" y="4004223"/>
                </a:cubicBezTo>
                <a:cubicBezTo>
                  <a:pt x="4154001" y="4004223"/>
                  <a:pt x="4154001" y="4004223"/>
                  <a:pt x="4145743" y="3996432"/>
                </a:cubicBezTo>
                <a:cubicBezTo>
                  <a:pt x="4145743" y="3996432"/>
                  <a:pt x="4145743" y="3996432"/>
                  <a:pt x="4141872" y="3996432"/>
                </a:cubicBezTo>
                <a:lnTo>
                  <a:pt x="4120968" y="3996432"/>
                </a:lnTo>
                <a:cubicBezTo>
                  <a:pt x="4120968" y="3996432"/>
                  <a:pt x="4120968" y="3996432"/>
                  <a:pt x="4117613" y="3996432"/>
                </a:cubicBezTo>
                <a:lnTo>
                  <a:pt x="4114774" y="3996432"/>
                </a:lnTo>
                <a:lnTo>
                  <a:pt x="4094128" y="3996432"/>
                </a:lnTo>
                <a:cubicBezTo>
                  <a:pt x="4094128" y="3996432"/>
                  <a:pt x="4094128" y="3996432"/>
                  <a:pt x="4077611" y="3986045"/>
                </a:cubicBezTo>
                <a:cubicBezTo>
                  <a:pt x="4077611" y="3986045"/>
                  <a:pt x="4077611" y="3986045"/>
                  <a:pt x="4036319" y="3996432"/>
                </a:cubicBezTo>
                <a:cubicBezTo>
                  <a:pt x="4036319" y="3996432"/>
                  <a:pt x="4036319" y="3996432"/>
                  <a:pt x="4025996" y="3991239"/>
                </a:cubicBezTo>
                <a:cubicBezTo>
                  <a:pt x="4025996" y="3991239"/>
                  <a:pt x="4025996" y="3991239"/>
                  <a:pt x="3992962" y="3999029"/>
                </a:cubicBezTo>
                <a:cubicBezTo>
                  <a:pt x="3992962" y="3999029"/>
                  <a:pt x="3992962" y="3999029"/>
                  <a:pt x="3972316" y="3991239"/>
                </a:cubicBezTo>
                <a:cubicBezTo>
                  <a:pt x="3972316" y="3991239"/>
                  <a:pt x="3972316" y="3991239"/>
                  <a:pt x="3980574" y="3978255"/>
                </a:cubicBezTo>
                <a:cubicBezTo>
                  <a:pt x="3980574" y="3978255"/>
                  <a:pt x="3980574" y="3978255"/>
                  <a:pt x="4030125" y="3980852"/>
                </a:cubicBezTo>
                <a:cubicBezTo>
                  <a:pt x="4030125" y="3980852"/>
                  <a:pt x="4030125" y="3980852"/>
                  <a:pt x="4036319" y="3973061"/>
                </a:cubicBezTo>
                <a:cubicBezTo>
                  <a:pt x="4036319" y="3973061"/>
                  <a:pt x="4036319" y="3973061"/>
                  <a:pt x="4061094" y="3970465"/>
                </a:cubicBezTo>
                <a:cubicBezTo>
                  <a:pt x="4056965" y="3973061"/>
                  <a:pt x="4059029" y="3975658"/>
                  <a:pt x="4089999" y="3980852"/>
                </a:cubicBezTo>
                <a:cubicBezTo>
                  <a:pt x="4089999" y="3980852"/>
                  <a:pt x="4089999" y="3980852"/>
                  <a:pt x="4127162" y="3967868"/>
                </a:cubicBezTo>
                <a:cubicBezTo>
                  <a:pt x="4127162" y="3967868"/>
                  <a:pt x="4127162" y="3967868"/>
                  <a:pt x="4164325" y="3973061"/>
                </a:cubicBezTo>
                <a:cubicBezTo>
                  <a:pt x="4164325" y="3973061"/>
                  <a:pt x="4164325" y="3973061"/>
                  <a:pt x="4191165" y="3965271"/>
                </a:cubicBezTo>
                <a:cubicBezTo>
                  <a:pt x="4191165" y="3965271"/>
                  <a:pt x="4191165" y="3965271"/>
                  <a:pt x="4207681" y="3965271"/>
                </a:cubicBezTo>
                <a:cubicBezTo>
                  <a:pt x="4193229" y="3967868"/>
                  <a:pt x="4197358" y="3967868"/>
                  <a:pt x="4244844" y="3960078"/>
                </a:cubicBezTo>
                <a:cubicBezTo>
                  <a:pt x="4244844" y="3960078"/>
                  <a:pt x="4244844" y="3960078"/>
                  <a:pt x="4374915" y="3949690"/>
                </a:cubicBezTo>
                <a:cubicBezTo>
                  <a:pt x="4374915" y="3949690"/>
                  <a:pt x="4374915" y="3949690"/>
                  <a:pt x="4401755" y="3949690"/>
                </a:cubicBezTo>
                <a:cubicBezTo>
                  <a:pt x="4401755" y="3949690"/>
                  <a:pt x="4401755" y="3949690"/>
                  <a:pt x="4430660" y="3941900"/>
                </a:cubicBezTo>
                <a:cubicBezTo>
                  <a:pt x="4426530" y="3939303"/>
                  <a:pt x="4422401" y="3939303"/>
                  <a:pt x="4418272" y="3939303"/>
                </a:cubicBezTo>
                <a:cubicBezTo>
                  <a:pt x="4445112" y="3936707"/>
                  <a:pt x="4474017" y="3931513"/>
                  <a:pt x="4507050" y="3928916"/>
                </a:cubicBezTo>
                <a:cubicBezTo>
                  <a:pt x="4507050" y="3928916"/>
                  <a:pt x="4507050" y="3928916"/>
                  <a:pt x="4571053" y="3913336"/>
                </a:cubicBezTo>
                <a:cubicBezTo>
                  <a:pt x="4571053" y="3913336"/>
                  <a:pt x="4571053" y="3913336"/>
                  <a:pt x="4622669" y="3908142"/>
                </a:cubicBezTo>
                <a:cubicBezTo>
                  <a:pt x="4622669" y="3908142"/>
                  <a:pt x="4622669" y="3908142"/>
                  <a:pt x="4622669" y="3902949"/>
                </a:cubicBezTo>
                <a:cubicBezTo>
                  <a:pt x="4622669" y="3902949"/>
                  <a:pt x="4622669" y="3902949"/>
                  <a:pt x="4635056" y="3902949"/>
                </a:cubicBezTo>
                <a:cubicBezTo>
                  <a:pt x="4632992" y="3902949"/>
                  <a:pt x="4624733" y="3905545"/>
                  <a:pt x="4630928" y="3905545"/>
                </a:cubicBezTo>
                <a:cubicBezTo>
                  <a:pt x="4630928" y="3905545"/>
                  <a:pt x="4630928" y="3905545"/>
                  <a:pt x="4637121" y="3910739"/>
                </a:cubicBezTo>
                <a:cubicBezTo>
                  <a:pt x="4639186" y="3908142"/>
                  <a:pt x="4645379" y="3902949"/>
                  <a:pt x="4651573" y="3895158"/>
                </a:cubicBezTo>
                <a:cubicBezTo>
                  <a:pt x="4651573" y="3895158"/>
                  <a:pt x="4651573" y="3895158"/>
                  <a:pt x="4680478" y="3884771"/>
                </a:cubicBezTo>
                <a:cubicBezTo>
                  <a:pt x="4680478" y="3884771"/>
                  <a:pt x="4680478" y="3884771"/>
                  <a:pt x="4752740" y="3874384"/>
                </a:cubicBezTo>
                <a:cubicBezTo>
                  <a:pt x="4752740" y="3874384"/>
                  <a:pt x="4752740" y="3874384"/>
                  <a:pt x="4804355" y="3869191"/>
                </a:cubicBezTo>
                <a:cubicBezTo>
                  <a:pt x="4804355" y="3869191"/>
                  <a:pt x="4804355" y="3869191"/>
                  <a:pt x="4812614" y="3863997"/>
                </a:cubicBezTo>
                <a:cubicBezTo>
                  <a:pt x="4812614" y="3863997"/>
                  <a:pt x="4812614" y="3863997"/>
                  <a:pt x="4736222" y="3858803"/>
                </a:cubicBezTo>
                <a:cubicBezTo>
                  <a:pt x="4736222" y="3858803"/>
                  <a:pt x="4736222" y="3858803"/>
                  <a:pt x="4760998" y="3851013"/>
                </a:cubicBezTo>
                <a:cubicBezTo>
                  <a:pt x="4760998" y="3851013"/>
                  <a:pt x="4760998" y="3851013"/>
                  <a:pt x="4727964" y="3840626"/>
                </a:cubicBezTo>
                <a:cubicBezTo>
                  <a:pt x="4727964" y="3840626"/>
                  <a:pt x="4727964" y="3840626"/>
                  <a:pt x="4688736" y="3856207"/>
                </a:cubicBezTo>
                <a:cubicBezTo>
                  <a:pt x="4701125" y="3858803"/>
                  <a:pt x="4715577" y="3853610"/>
                  <a:pt x="4723835" y="3861400"/>
                </a:cubicBezTo>
                <a:cubicBezTo>
                  <a:pt x="4723835" y="3861400"/>
                  <a:pt x="4723835" y="3861400"/>
                  <a:pt x="4699059" y="3871787"/>
                </a:cubicBezTo>
                <a:cubicBezTo>
                  <a:pt x="4694930" y="3871787"/>
                  <a:pt x="4690801" y="3871787"/>
                  <a:pt x="4684607" y="3871787"/>
                </a:cubicBezTo>
                <a:cubicBezTo>
                  <a:pt x="4688736" y="3871787"/>
                  <a:pt x="4690801" y="3869191"/>
                  <a:pt x="4694930" y="3869191"/>
                </a:cubicBezTo>
                <a:cubicBezTo>
                  <a:pt x="4694930" y="3869191"/>
                  <a:pt x="4694930" y="3869191"/>
                  <a:pt x="4674284" y="3853610"/>
                </a:cubicBezTo>
                <a:cubicBezTo>
                  <a:pt x="4680478" y="3853610"/>
                  <a:pt x="4713512" y="3848416"/>
                  <a:pt x="4651573" y="3853610"/>
                </a:cubicBezTo>
                <a:cubicBezTo>
                  <a:pt x="4651573" y="3853610"/>
                  <a:pt x="4651573" y="3853610"/>
                  <a:pt x="4651573" y="3858803"/>
                </a:cubicBezTo>
                <a:cubicBezTo>
                  <a:pt x="4651573" y="3858803"/>
                  <a:pt x="4651573" y="3858803"/>
                  <a:pt x="4630928" y="3848416"/>
                </a:cubicBezTo>
                <a:cubicBezTo>
                  <a:pt x="4657767" y="3848416"/>
                  <a:pt x="4682542" y="3838029"/>
                  <a:pt x="4715577" y="3832836"/>
                </a:cubicBezTo>
                <a:cubicBezTo>
                  <a:pt x="4715577" y="3832836"/>
                  <a:pt x="4715577" y="3832836"/>
                  <a:pt x="4740352" y="3838029"/>
                </a:cubicBezTo>
                <a:cubicBezTo>
                  <a:pt x="4760998" y="3835432"/>
                  <a:pt x="4783709" y="3832836"/>
                  <a:pt x="4796096" y="3840626"/>
                </a:cubicBezTo>
                <a:cubicBezTo>
                  <a:pt x="4796096" y="3840626"/>
                  <a:pt x="4796096" y="3840626"/>
                  <a:pt x="4812614" y="3825045"/>
                </a:cubicBezTo>
                <a:cubicBezTo>
                  <a:pt x="4812614" y="3825045"/>
                  <a:pt x="4812614" y="3825045"/>
                  <a:pt x="4816743" y="3822449"/>
                </a:cubicBezTo>
                <a:cubicBezTo>
                  <a:pt x="4816743" y="3822449"/>
                  <a:pt x="4816743" y="3822449"/>
                  <a:pt x="4837388" y="3830239"/>
                </a:cubicBezTo>
                <a:cubicBezTo>
                  <a:pt x="4837388" y="3830239"/>
                  <a:pt x="4837388" y="3830239"/>
                  <a:pt x="4864229" y="3825045"/>
                </a:cubicBezTo>
                <a:cubicBezTo>
                  <a:pt x="4864229" y="3825045"/>
                  <a:pt x="4864229" y="3825045"/>
                  <a:pt x="4884875" y="3840626"/>
                </a:cubicBezTo>
                <a:cubicBezTo>
                  <a:pt x="4884875" y="3840626"/>
                  <a:pt x="4884875" y="3840626"/>
                  <a:pt x="4901392" y="3835432"/>
                </a:cubicBezTo>
                <a:cubicBezTo>
                  <a:pt x="4901392" y="3835432"/>
                  <a:pt x="4901392" y="3835432"/>
                  <a:pt x="4893133" y="3825045"/>
                </a:cubicBezTo>
                <a:cubicBezTo>
                  <a:pt x="4893133" y="3825045"/>
                  <a:pt x="4893133" y="3825045"/>
                  <a:pt x="4940619" y="3809465"/>
                </a:cubicBezTo>
                <a:cubicBezTo>
                  <a:pt x="4940619" y="3809465"/>
                  <a:pt x="4940619" y="3809465"/>
                  <a:pt x="4868358" y="3809465"/>
                </a:cubicBezTo>
                <a:cubicBezTo>
                  <a:pt x="4868358" y="3809465"/>
                  <a:pt x="4868358" y="3809465"/>
                  <a:pt x="4829130" y="3814658"/>
                </a:cubicBezTo>
                <a:cubicBezTo>
                  <a:pt x="4829130" y="3814658"/>
                  <a:pt x="4829130" y="3814658"/>
                  <a:pt x="4816743" y="3814658"/>
                </a:cubicBezTo>
                <a:cubicBezTo>
                  <a:pt x="4816743" y="3814658"/>
                  <a:pt x="4816743" y="3814658"/>
                  <a:pt x="4822936" y="3809465"/>
                </a:cubicBezTo>
                <a:cubicBezTo>
                  <a:pt x="4822936" y="3809465"/>
                  <a:pt x="4822936" y="3809465"/>
                  <a:pt x="4775451" y="3799078"/>
                </a:cubicBezTo>
                <a:cubicBezTo>
                  <a:pt x="4775451" y="3799078"/>
                  <a:pt x="4775451" y="3799078"/>
                  <a:pt x="4701125" y="3809465"/>
                </a:cubicBezTo>
                <a:cubicBezTo>
                  <a:pt x="4701125" y="3809465"/>
                  <a:pt x="4701125" y="3809465"/>
                  <a:pt x="4694930" y="3817255"/>
                </a:cubicBezTo>
                <a:cubicBezTo>
                  <a:pt x="4694930" y="3817255"/>
                  <a:pt x="4694930" y="3817255"/>
                  <a:pt x="4698027" y="3817255"/>
                </a:cubicBezTo>
                <a:lnTo>
                  <a:pt x="4715577" y="3817255"/>
                </a:lnTo>
                <a:cubicBezTo>
                  <a:pt x="4699059" y="3819852"/>
                  <a:pt x="4668091" y="3822449"/>
                  <a:pt x="4612346" y="3827642"/>
                </a:cubicBezTo>
                <a:cubicBezTo>
                  <a:pt x="4612346" y="3827642"/>
                  <a:pt x="4612346" y="3827642"/>
                  <a:pt x="4604088" y="3825045"/>
                </a:cubicBezTo>
                <a:cubicBezTo>
                  <a:pt x="4604088" y="3825045"/>
                  <a:pt x="4604088" y="3825045"/>
                  <a:pt x="4583441" y="3830239"/>
                </a:cubicBezTo>
                <a:cubicBezTo>
                  <a:pt x="4583441" y="3830239"/>
                  <a:pt x="4583441" y="3830239"/>
                  <a:pt x="4488469" y="3840626"/>
                </a:cubicBezTo>
                <a:cubicBezTo>
                  <a:pt x="4488469" y="3840626"/>
                  <a:pt x="4488469" y="3840626"/>
                  <a:pt x="4482275" y="3835432"/>
                </a:cubicBezTo>
                <a:cubicBezTo>
                  <a:pt x="4482275" y="3835432"/>
                  <a:pt x="4482275" y="3835432"/>
                  <a:pt x="4438918" y="3845820"/>
                </a:cubicBezTo>
                <a:cubicBezTo>
                  <a:pt x="4438918" y="3845820"/>
                  <a:pt x="4438918" y="3845820"/>
                  <a:pt x="4426530" y="3840626"/>
                </a:cubicBezTo>
                <a:cubicBezTo>
                  <a:pt x="4426530" y="3840626"/>
                  <a:pt x="4426530" y="3840626"/>
                  <a:pt x="4282008" y="3856207"/>
                </a:cubicBezTo>
                <a:cubicBezTo>
                  <a:pt x="4282008" y="3856207"/>
                  <a:pt x="4282008" y="3856207"/>
                  <a:pt x="4273749" y="3866594"/>
                </a:cubicBezTo>
                <a:cubicBezTo>
                  <a:pt x="4277878" y="3871787"/>
                  <a:pt x="4288201" y="3851013"/>
                  <a:pt x="4282008" y="3874384"/>
                </a:cubicBezTo>
                <a:cubicBezTo>
                  <a:pt x="4282008" y="3874384"/>
                  <a:pt x="4282008" y="3874384"/>
                  <a:pt x="4294395" y="3863997"/>
                </a:cubicBezTo>
                <a:cubicBezTo>
                  <a:pt x="4352204" y="3869191"/>
                  <a:pt x="4327429" y="3848416"/>
                  <a:pt x="4391432" y="3869191"/>
                </a:cubicBezTo>
                <a:cubicBezTo>
                  <a:pt x="4391432" y="3869191"/>
                  <a:pt x="4391432" y="3869191"/>
                  <a:pt x="4389367" y="3874384"/>
                </a:cubicBezTo>
                <a:cubicBezTo>
                  <a:pt x="4389367" y="3874384"/>
                  <a:pt x="4389367" y="3874384"/>
                  <a:pt x="4354269" y="3869191"/>
                </a:cubicBezTo>
                <a:cubicBezTo>
                  <a:pt x="4354269" y="3869191"/>
                  <a:pt x="4354269" y="3869191"/>
                  <a:pt x="4337752" y="3887368"/>
                </a:cubicBezTo>
                <a:cubicBezTo>
                  <a:pt x="4337752" y="3887368"/>
                  <a:pt x="4337752" y="3887368"/>
                  <a:pt x="4350140" y="3892561"/>
                </a:cubicBezTo>
                <a:cubicBezTo>
                  <a:pt x="4350140" y="3892561"/>
                  <a:pt x="4350140" y="3892561"/>
                  <a:pt x="4306783" y="3887368"/>
                </a:cubicBezTo>
                <a:cubicBezTo>
                  <a:pt x="4306783" y="3887368"/>
                  <a:pt x="4306783" y="3887368"/>
                  <a:pt x="4282008" y="3887368"/>
                </a:cubicBezTo>
                <a:cubicBezTo>
                  <a:pt x="4282008" y="3887368"/>
                  <a:pt x="4282008" y="3887368"/>
                  <a:pt x="4269620" y="3866594"/>
                </a:cubicBezTo>
                <a:cubicBezTo>
                  <a:pt x="4261361" y="3866594"/>
                  <a:pt x="4246909" y="3856207"/>
                  <a:pt x="4234521" y="3874384"/>
                </a:cubicBezTo>
                <a:cubicBezTo>
                  <a:pt x="4234521" y="3874384"/>
                  <a:pt x="4234521" y="3874384"/>
                  <a:pt x="4255168" y="3884771"/>
                </a:cubicBezTo>
                <a:cubicBezTo>
                  <a:pt x="4255168" y="3884771"/>
                  <a:pt x="4255168" y="3884771"/>
                  <a:pt x="4209746" y="3887368"/>
                </a:cubicBezTo>
                <a:cubicBezTo>
                  <a:pt x="4209746" y="3887368"/>
                  <a:pt x="4209746" y="3887368"/>
                  <a:pt x="4184971" y="3905545"/>
                </a:cubicBezTo>
                <a:cubicBezTo>
                  <a:pt x="4184971" y="3905545"/>
                  <a:pt x="4184971" y="3905545"/>
                  <a:pt x="4166389" y="3902949"/>
                </a:cubicBezTo>
                <a:cubicBezTo>
                  <a:pt x="4166389" y="3902949"/>
                  <a:pt x="4166389" y="3902949"/>
                  <a:pt x="4154001" y="3910739"/>
                </a:cubicBezTo>
                <a:cubicBezTo>
                  <a:pt x="4154001" y="3910739"/>
                  <a:pt x="4154001" y="3910739"/>
                  <a:pt x="4149872" y="3897755"/>
                </a:cubicBezTo>
                <a:cubicBezTo>
                  <a:pt x="4137485" y="3892561"/>
                  <a:pt x="4125097" y="3908142"/>
                  <a:pt x="4120968" y="3892561"/>
                </a:cubicBezTo>
                <a:cubicBezTo>
                  <a:pt x="4120968" y="3892561"/>
                  <a:pt x="4120968" y="3892561"/>
                  <a:pt x="4089999" y="3900352"/>
                </a:cubicBezTo>
                <a:cubicBezTo>
                  <a:pt x="4089999" y="3921126"/>
                  <a:pt x="4061094" y="3882174"/>
                  <a:pt x="4073482" y="3918529"/>
                </a:cubicBezTo>
                <a:cubicBezTo>
                  <a:pt x="4073482" y="3918529"/>
                  <a:pt x="4073482" y="3918529"/>
                  <a:pt x="4048706" y="3905545"/>
                </a:cubicBezTo>
                <a:cubicBezTo>
                  <a:pt x="4048706" y="3905545"/>
                  <a:pt x="4048706" y="3905545"/>
                  <a:pt x="4036319" y="3910739"/>
                </a:cubicBezTo>
                <a:cubicBezTo>
                  <a:pt x="4038383" y="3913336"/>
                  <a:pt x="4032189" y="3913336"/>
                  <a:pt x="4028060" y="3913336"/>
                </a:cubicBezTo>
                <a:cubicBezTo>
                  <a:pt x="4032189" y="3913336"/>
                  <a:pt x="4040448" y="3915932"/>
                  <a:pt x="4052836" y="3918529"/>
                </a:cubicBezTo>
                <a:cubicBezTo>
                  <a:pt x="4052836" y="3918529"/>
                  <a:pt x="4052836" y="3918529"/>
                  <a:pt x="4017737" y="3918529"/>
                </a:cubicBezTo>
                <a:cubicBezTo>
                  <a:pt x="4017737" y="3918529"/>
                  <a:pt x="4017737" y="3918529"/>
                  <a:pt x="4017737" y="3910739"/>
                </a:cubicBezTo>
                <a:cubicBezTo>
                  <a:pt x="4017737" y="3910739"/>
                  <a:pt x="4017737" y="3910739"/>
                  <a:pt x="4017737" y="3908142"/>
                </a:cubicBezTo>
                <a:cubicBezTo>
                  <a:pt x="4017737" y="3908142"/>
                  <a:pt x="4017737" y="3908142"/>
                  <a:pt x="4085869" y="3895158"/>
                </a:cubicBezTo>
                <a:cubicBezTo>
                  <a:pt x="4085869" y="3895158"/>
                  <a:pt x="4085869" y="3895158"/>
                  <a:pt x="4077611" y="3887368"/>
                </a:cubicBezTo>
                <a:cubicBezTo>
                  <a:pt x="4077611" y="3887368"/>
                  <a:pt x="4077611" y="3887368"/>
                  <a:pt x="4069352" y="3882174"/>
                </a:cubicBezTo>
                <a:cubicBezTo>
                  <a:pt x="4069352" y="3882174"/>
                  <a:pt x="4069352" y="3882174"/>
                  <a:pt x="4044577" y="3889965"/>
                </a:cubicBezTo>
                <a:cubicBezTo>
                  <a:pt x="4044577" y="3889965"/>
                  <a:pt x="4044577" y="3889965"/>
                  <a:pt x="4048706" y="3892561"/>
                </a:cubicBezTo>
                <a:cubicBezTo>
                  <a:pt x="4048706" y="3892561"/>
                  <a:pt x="4048706" y="3892561"/>
                  <a:pt x="3953734" y="3902949"/>
                </a:cubicBezTo>
                <a:cubicBezTo>
                  <a:pt x="3953734" y="3902949"/>
                  <a:pt x="3953734" y="3902949"/>
                  <a:pt x="3924830" y="3915932"/>
                </a:cubicBezTo>
                <a:cubicBezTo>
                  <a:pt x="3924830" y="3915932"/>
                  <a:pt x="3924830" y="3915932"/>
                  <a:pt x="3953734" y="3926320"/>
                </a:cubicBezTo>
                <a:cubicBezTo>
                  <a:pt x="3953734" y="3926320"/>
                  <a:pt x="3953734" y="3926320"/>
                  <a:pt x="3972316" y="3918529"/>
                </a:cubicBezTo>
                <a:cubicBezTo>
                  <a:pt x="3972316" y="3918529"/>
                  <a:pt x="3972316" y="3918529"/>
                  <a:pt x="4009479" y="3918529"/>
                </a:cubicBezTo>
                <a:cubicBezTo>
                  <a:pt x="4009479" y="3918529"/>
                  <a:pt x="4009479" y="3918529"/>
                  <a:pt x="3953734" y="3936707"/>
                </a:cubicBezTo>
                <a:cubicBezTo>
                  <a:pt x="3953734" y="3936707"/>
                  <a:pt x="3953734" y="3936707"/>
                  <a:pt x="3912442" y="3934110"/>
                </a:cubicBezTo>
                <a:cubicBezTo>
                  <a:pt x="3912442" y="3934110"/>
                  <a:pt x="3912442" y="3934110"/>
                  <a:pt x="3869085" y="3931513"/>
                </a:cubicBezTo>
                <a:cubicBezTo>
                  <a:pt x="3869085" y="3931513"/>
                  <a:pt x="3869085" y="3931513"/>
                  <a:pt x="3836051" y="3939303"/>
                </a:cubicBezTo>
                <a:cubicBezTo>
                  <a:pt x="3836051" y="3939303"/>
                  <a:pt x="3836051" y="3939303"/>
                  <a:pt x="3805082" y="3934110"/>
                </a:cubicBezTo>
                <a:cubicBezTo>
                  <a:pt x="3805082" y="3934110"/>
                  <a:pt x="3805082" y="3934110"/>
                  <a:pt x="3623396" y="3949690"/>
                </a:cubicBezTo>
                <a:cubicBezTo>
                  <a:pt x="3602750" y="3960078"/>
                  <a:pt x="3563522" y="3954884"/>
                  <a:pt x="3547005" y="3970465"/>
                </a:cubicBezTo>
                <a:cubicBezTo>
                  <a:pt x="3547005" y="3970465"/>
                  <a:pt x="3547005" y="3970465"/>
                  <a:pt x="3559393" y="3975658"/>
                </a:cubicBezTo>
                <a:cubicBezTo>
                  <a:pt x="3559393" y="3975658"/>
                  <a:pt x="3559393" y="3975658"/>
                  <a:pt x="3611008" y="3965271"/>
                </a:cubicBezTo>
                <a:cubicBezTo>
                  <a:pt x="3611008" y="3965271"/>
                  <a:pt x="3611008" y="3965271"/>
                  <a:pt x="3644042" y="3965271"/>
                </a:cubicBezTo>
                <a:cubicBezTo>
                  <a:pt x="3639913" y="3965271"/>
                  <a:pt x="3664688" y="3962674"/>
                  <a:pt x="3635784" y="3967868"/>
                </a:cubicBezTo>
                <a:cubicBezTo>
                  <a:pt x="3635784" y="3967868"/>
                  <a:pt x="3635784" y="3967868"/>
                  <a:pt x="3635784" y="3973061"/>
                </a:cubicBezTo>
                <a:cubicBezTo>
                  <a:pt x="3635784" y="3973061"/>
                  <a:pt x="3635784" y="3973061"/>
                  <a:pt x="3803017" y="3965271"/>
                </a:cubicBezTo>
                <a:cubicBezTo>
                  <a:pt x="3803017" y="3965271"/>
                  <a:pt x="3803017" y="3965271"/>
                  <a:pt x="3856697" y="3965271"/>
                </a:cubicBezTo>
                <a:cubicBezTo>
                  <a:pt x="3856697" y="3965271"/>
                  <a:pt x="3856697" y="3965271"/>
                  <a:pt x="3875279" y="3978255"/>
                </a:cubicBezTo>
                <a:cubicBezTo>
                  <a:pt x="3875279" y="3978255"/>
                  <a:pt x="3875279" y="3978255"/>
                  <a:pt x="3840180" y="3978255"/>
                </a:cubicBezTo>
                <a:cubicBezTo>
                  <a:pt x="3840180" y="3978255"/>
                  <a:pt x="3840180" y="3978255"/>
                  <a:pt x="3792694" y="3967868"/>
                </a:cubicBezTo>
                <a:cubicBezTo>
                  <a:pt x="3792694" y="3967868"/>
                  <a:pt x="3792694" y="3967868"/>
                  <a:pt x="3668818" y="3975658"/>
                </a:cubicBezTo>
                <a:cubicBezTo>
                  <a:pt x="3668818" y="3975658"/>
                  <a:pt x="3668818" y="3975658"/>
                  <a:pt x="3662624" y="3973061"/>
                </a:cubicBezTo>
                <a:cubicBezTo>
                  <a:pt x="3662624" y="3973061"/>
                  <a:pt x="3662624" y="3973061"/>
                  <a:pt x="3520165" y="3980852"/>
                </a:cubicBezTo>
                <a:cubicBezTo>
                  <a:pt x="3520165" y="3980852"/>
                  <a:pt x="3520165" y="3980852"/>
                  <a:pt x="3474744" y="3975658"/>
                </a:cubicBezTo>
                <a:cubicBezTo>
                  <a:pt x="3474744" y="3975658"/>
                  <a:pt x="3474744" y="3975658"/>
                  <a:pt x="3431387" y="3983448"/>
                </a:cubicBezTo>
                <a:cubicBezTo>
                  <a:pt x="3431387" y="3983448"/>
                  <a:pt x="3431387" y="3983448"/>
                  <a:pt x="3429322" y="3991239"/>
                </a:cubicBezTo>
                <a:cubicBezTo>
                  <a:pt x="3429322" y="3991239"/>
                  <a:pt x="3429322" y="3991239"/>
                  <a:pt x="3392159" y="3988642"/>
                </a:cubicBezTo>
                <a:cubicBezTo>
                  <a:pt x="3392159" y="3988642"/>
                  <a:pt x="3392159" y="3988642"/>
                  <a:pt x="3346738" y="3991239"/>
                </a:cubicBezTo>
                <a:cubicBezTo>
                  <a:pt x="3338479" y="3996432"/>
                  <a:pt x="3324027" y="4001626"/>
                  <a:pt x="3307510" y="4004223"/>
                </a:cubicBezTo>
                <a:cubicBezTo>
                  <a:pt x="3307510" y="4004223"/>
                  <a:pt x="3307510" y="4004223"/>
                  <a:pt x="3319898" y="4006819"/>
                </a:cubicBezTo>
                <a:cubicBezTo>
                  <a:pt x="3313704" y="4006819"/>
                  <a:pt x="3303381" y="4009416"/>
                  <a:pt x="3290993" y="4012013"/>
                </a:cubicBezTo>
                <a:cubicBezTo>
                  <a:pt x="3290993" y="4012013"/>
                  <a:pt x="3290993" y="4012013"/>
                  <a:pt x="3299252" y="4006819"/>
                </a:cubicBezTo>
                <a:cubicBezTo>
                  <a:pt x="3280670" y="4009416"/>
                  <a:pt x="3260024" y="4009416"/>
                  <a:pt x="3237313" y="4009416"/>
                </a:cubicBezTo>
                <a:cubicBezTo>
                  <a:pt x="3237313" y="4009416"/>
                  <a:pt x="3237313" y="4009416"/>
                  <a:pt x="3237313" y="4012013"/>
                </a:cubicBezTo>
                <a:cubicBezTo>
                  <a:pt x="3237313" y="4012013"/>
                  <a:pt x="3237313" y="4012013"/>
                  <a:pt x="3290993" y="4012013"/>
                </a:cubicBezTo>
                <a:cubicBezTo>
                  <a:pt x="3290993" y="4012013"/>
                  <a:pt x="3290993" y="4012013"/>
                  <a:pt x="3365319" y="4006819"/>
                </a:cubicBezTo>
                <a:cubicBezTo>
                  <a:pt x="3365319" y="4006819"/>
                  <a:pt x="3365319" y="4006819"/>
                  <a:pt x="3392159" y="4017207"/>
                </a:cubicBezTo>
                <a:cubicBezTo>
                  <a:pt x="3392159" y="4017207"/>
                  <a:pt x="3392159" y="4017207"/>
                  <a:pt x="3423129" y="4014610"/>
                </a:cubicBezTo>
                <a:cubicBezTo>
                  <a:pt x="3423129" y="4014610"/>
                  <a:pt x="3423129" y="4014610"/>
                  <a:pt x="3423129" y="4017207"/>
                </a:cubicBezTo>
                <a:cubicBezTo>
                  <a:pt x="3423129" y="4017207"/>
                  <a:pt x="3423129" y="4017207"/>
                  <a:pt x="3462356" y="4019803"/>
                </a:cubicBezTo>
                <a:cubicBezTo>
                  <a:pt x="3468550" y="4022400"/>
                  <a:pt x="3472679" y="4024997"/>
                  <a:pt x="3474744" y="4024997"/>
                </a:cubicBezTo>
                <a:cubicBezTo>
                  <a:pt x="3466485" y="4019803"/>
                  <a:pt x="3462356" y="4006819"/>
                  <a:pt x="3555264" y="4017207"/>
                </a:cubicBezTo>
                <a:cubicBezTo>
                  <a:pt x="3555264" y="4017207"/>
                  <a:pt x="3555264" y="4017207"/>
                  <a:pt x="3615138" y="4009416"/>
                </a:cubicBezTo>
                <a:cubicBezTo>
                  <a:pt x="3615138" y="4009416"/>
                  <a:pt x="3615138" y="4009416"/>
                  <a:pt x="3600685" y="4017207"/>
                </a:cubicBezTo>
                <a:cubicBezTo>
                  <a:pt x="3600685" y="4017207"/>
                  <a:pt x="3600685" y="4017207"/>
                  <a:pt x="3627525" y="4019803"/>
                </a:cubicBezTo>
                <a:cubicBezTo>
                  <a:pt x="3650236" y="4019803"/>
                  <a:pt x="3679141" y="4022400"/>
                  <a:pt x="3699787" y="4019803"/>
                </a:cubicBezTo>
                <a:cubicBezTo>
                  <a:pt x="3699787" y="4019803"/>
                  <a:pt x="3699787" y="4019803"/>
                  <a:pt x="3675011" y="4024997"/>
                </a:cubicBezTo>
                <a:cubicBezTo>
                  <a:pt x="3675011" y="4024997"/>
                  <a:pt x="3675011" y="4024997"/>
                  <a:pt x="3689464" y="4030190"/>
                </a:cubicBezTo>
                <a:cubicBezTo>
                  <a:pt x="3703916" y="4032787"/>
                  <a:pt x="3710110" y="4035384"/>
                  <a:pt x="3716304" y="4019803"/>
                </a:cubicBezTo>
                <a:cubicBezTo>
                  <a:pt x="3716304" y="4019803"/>
                  <a:pt x="3716304" y="4019803"/>
                  <a:pt x="3726627" y="4024997"/>
                </a:cubicBezTo>
                <a:cubicBezTo>
                  <a:pt x="3726627" y="4024997"/>
                  <a:pt x="3726627" y="4024997"/>
                  <a:pt x="3732820" y="4017207"/>
                </a:cubicBezTo>
                <a:cubicBezTo>
                  <a:pt x="3732820" y="4017207"/>
                  <a:pt x="3732820" y="4017207"/>
                  <a:pt x="3741079" y="4019803"/>
                </a:cubicBezTo>
                <a:cubicBezTo>
                  <a:pt x="3767919" y="4019803"/>
                  <a:pt x="3800953" y="4006819"/>
                  <a:pt x="3819534" y="4017207"/>
                </a:cubicBezTo>
                <a:cubicBezTo>
                  <a:pt x="3823664" y="4017207"/>
                  <a:pt x="3823664" y="4014610"/>
                  <a:pt x="3821599" y="4017207"/>
                </a:cubicBezTo>
                <a:cubicBezTo>
                  <a:pt x="3821599" y="4017207"/>
                  <a:pt x="3823664" y="4019803"/>
                  <a:pt x="3823664" y="4019803"/>
                </a:cubicBezTo>
                <a:cubicBezTo>
                  <a:pt x="3823664" y="4019803"/>
                  <a:pt x="3823664" y="4019803"/>
                  <a:pt x="3817470" y="4019803"/>
                </a:cubicBezTo>
                <a:cubicBezTo>
                  <a:pt x="3813340" y="4022400"/>
                  <a:pt x="3803017" y="4027594"/>
                  <a:pt x="3788565" y="4035384"/>
                </a:cubicBezTo>
                <a:cubicBezTo>
                  <a:pt x="3788565" y="4035384"/>
                  <a:pt x="3788565" y="4035384"/>
                  <a:pt x="3780307" y="4032787"/>
                </a:cubicBezTo>
                <a:cubicBezTo>
                  <a:pt x="3780307" y="4032787"/>
                  <a:pt x="3780307" y="4032787"/>
                  <a:pt x="3767919" y="4040577"/>
                </a:cubicBezTo>
                <a:cubicBezTo>
                  <a:pt x="3767919" y="4040577"/>
                  <a:pt x="3767919" y="4040577"/>
                  <a:pt x="3699787" y="4045771"/>
                </a:cubicBezTo>
                <a:cubicBezTo>
                  <a:pt x="3699787" y="4045771"/>
                  <a:pt x="3699787" y="4045771"/>
                  <a:pt x="3679141" y="4040577"/>
                </a:cubicBezTo>
                <a:cubicBezTo>
                  <a:pt x="3679141" y="4040577"/>
                  <a:pt x="3679141" y="4040577"/>
                  <a:pt x="3648171" y="4035384"/>
                </a:cubicBezTo>
                <a:cubicBezTo>
                  <a:pt x="3648171" y="4035384"/>
                  <a:pt x="3648171" y="4035384"/>
                  <a:pt x="3648171" y="4050965"/>
                </a:cubicBezTo>
                <a:cubicBezTo>
                  <a:pt x="3648171" y="4050965"/>
                  <a:pt x="3648171" y="4050965"/>
                  <a:pt x="3639913" y="4050965"/>
                </a:cubicBezTo>
                <a:cubicBezTo>
                  <a:pt x="3639913" y="4050965"/>
                  <a:pt x="3639913" y="4050965"/>
                  <a:pt x="3639913" y="4040577"/>
                </a:cubicBezTo>
                <a:cubicBezTo>
                  <a:pt x="3639913" y="4040577"/>
                  <a:pt x="3639913" y="4040577"/>
                  <a:pt x="3563522" y="4048368"/>
                </a:cubicBezTo>
                <a:cubicBezTo>
                  <a:pt x="3563522" y="4048368"/>
                  <a:pt x="3563522" y="4048368"/>
                  <a:pt x="3547005" y="4058755"/>
                </a:cubicBezTo>
                <a:cubicBezTo>
                  <a:pt x="3547005" y="4058755"/>
                  <a:pt x="3547005" y="4058755"/>
                  <a:pt x="3534618" y="4058755"/>
                </a:cubicBezTo>
                <a:cubicBezTo>
                  <a:pt x="3534618" y="4058755"/>
                  <a:pt x="3534618" y="4058755"/>
                  <a:pt x="3547005" y="4053561"/>
                </a:cubicBezTo>
                <a:cubicBezTo>
                  <a:pt x="3547005" y="4053561"/>
                  <a:pt x="3547005" y="4053561"/>
                  <a:pt x="3540812" y="4050965"/>
                </a:cubicBezTo>
                <a:cubicBezTo>
                  <a:pt x="3540812" y="4048368"/>
                  <a:pt x="3528424" y="4043174"/>
                  <a:pt x="3483002" y="4027594"/>
                </a:cubicBezTo>
                <a:cubicBezTo>
                  <a:pt x="3483002" y="4027594"/>
                  <a:pt x="3483002" y="4027594"/>
                  <a:pt x="3470615" y="4043174"/>
                </a:cubicBezTo>
                <a:cubicBezTo>
                  <a:pt x="3470615" y="4043174"/>
                  <a:pt x="3470615" y="4043174"/>
                  <a:pt x="3452033" y="4048368"/>
                </a:cubicBezTo>
                <a:cubicBezTo>
                  <a:pt x="3452033" y="4048368"/>
                  <a:pt x="3452033" y="4048368"/>
                  <a:pt x="3443775" y="4040577"/>
                </a:cubicBezTo>
                <a:cubicBezTo>
                  <a:pt x="3443775" y="4040577"/>
                  <a:pt x="3443775" y="4040577"/>
                  <a:pt x="3392159" y="4058755"/>
                </a:cubicBezTo>
                <a:cubicBezTo>
                  <a:pt x="3392159" y="4058755"/>
                  <a:pt x="3392159" y="4058755"/>
                  <a:pt x="3377707" y="4053561"/>
                </a:cubicBezTo>
                <a:cubicBezTo>
                  <a:pt x="3377707" y="4053561"/>
                  <a:pt x="3377707" y="4053561"/>
                  <a:pt x="3326091" y="4063948"/>
                </a:cubicBezTo>
                <a:cubicBezTo>
                  <a:pt x="3326091" y="4063948"/>
                  <a:pt x="3326091" y="4063948"/>
                  <a:pt x="3257960" y="4058755"/>
                </a:cubicBezTo>
                <a:cubicBezTo>
                  <a:pt x="3257960" y="4058755"/>
                  <a:pt x="3257960" y="4058755"/>
                  <a:pt x="3239378" y="4066545"/>
                </a:cubicBezTo>
                <a:cubicBezTo>
                  <a:pt x="3237313" y="4066545"/>
                  <a:pt x="3235249" y="4066545"/>
                  <a:pt x="3231120" y="4063948"/>
                </a:cubicBezTo>
                <a:cubicBezTo>
                  <a:pt x="3226990" y="4066545"/>
                  <a:pt x="3212538" y="4066545"/>
                  <a:pt x="3179504" y="4069142"/>
                </a:cubicBezTo>
                <a:cubicBezTo>
                  <a:pt x="3179504" y="4069142"/>
                  <a:pt x="3179504" y="4069142"/>
                  <a:pt x="3167117" y="4061352"/>
                </a:cubicBezTo>
                <a:cubicBezTo>
                  <a:pt x="3165052" y="4061352"/>
                  <a:pt x="3162987" y="4063948"/>
                  <a:pt x="3158858" y="4066545"/>
                </a:cubicBezTo>
                <a:cubicBezTo>
                  <a:pt x="3158858" y="4066545"/>
                  <a:pt x="3158858" y="4066545"/>
                  <a:pt x="3158858" y="4063948"/>
                </a:cubicBezTo>
                <a:cubicBezTo>
                  <a:pt x="3158858" y="4063948"/>
                  <a:pt x="3158858" y="4063948"/>
                  <a:pt x="3134083" y="4066545"/>
                </a:cubicBezTo>
                <a:cubicBezTo>
                  <a:pt x="3134083" y="4066545"/>
                  <a:pt x="3134083" y="4066545"/>
                  <a:pt x="3134083" y="4071739"/>
                </a:cubicBezTo>
                <a:cubicBezTo>
                  <a:pt x="3134083" y="4071739"/>
                  <a:pt x="3134083" y="4071739"/>
                  <a:pt x="3070080" y="4069142"/>
                </a:cubicBezTo>
                <a:cubicBezTo>
                  <a:pt x="3070080" y="4069142"/>
                  <a:pt x="3070080" y="4069142"/>
                  <a:pt x="3105178" y="4061352"/>
                </a:cubicBezTo>
                <a:cubicBezTo>
                  <a:pt x="3101049" y="4058755"/>
                  <a:pt x="3146470" y="4069142"/>
                  <a:pt x="3090726" y="4053561"/>
                </a:cubicBezTo>
                <a:cubicBezTo>
                  <a:pt x="3090726" y="4053561"/>
                  <a:pt x="3090726" y="4053561"/>
                  <a:pt x="3059757" y="4061352"/>
                </a:cubicBezTo>
                <a:cubicBezTo>
                  <a:pt x="3051498" y="4058755"/>
                  <a:pt x="3037046" y="4056158"/>
                  <a:pt x="3018464" y="4053561"/>
                </a:cubicBezTo>
                <a:cubicBezTo>
                  <a:pt x="3018464" y="4053561"/>
                  <a:pt x="3018464" y="4053561"/>
                  <a:pt x="3006077" y="4061352"/>
                </a:cubicBezTo>
                <a:cubicBezTo>
                  <a:pt x="3006077" y="4061352"/>
                  <a:pt x="3006077" y="4061352"/>
                  <a:pt x="2997818" y="4069142"/>
                </a:cubicBezTo>
                <a:cubicBezTo>
                  <a:pt x="2997818" y="4069142"/>
                  <a:pt x="2997818" y="4069142"/>
                  <a:pt x="3016400" y="4074336"/>
                </a:cubicBezTo>
                <a:cubicBezTo>
                  <a:pt x="3016400" y="4074336"/>
                  <a:pt x="3016400" y="4074336"/>
                  <a:pt x="2925557" y="4071739"/>
                </a:cubicBezTo>
                <a:cubicBezTo>
                  <a:pt x="2925557" y="4071739"/>
                  <a:pt x="2925557" y="4071739"/>
                  <a:pt x="2940009" y="4066545"/>
                </a:cubicBezTo>
                <a:cubicBezTo>
                  <a:pt x="2942074" y="4066545"/>
                  <a:pt x="2942074" y="4066545"/>
                  <a:pt x="2944138" y="4066545"/>
                </a:cubicBezTo>
                <a:cubicBezTo>
                  <a:pt x="2948268" y="4066545"/>
                  <a:pt x="2954461" y="4063948"/>
                  <a:pt x="2964784" y="4063948"/>
                </a:cubicBezTo>
                <a:cubicBezTo>
                  <a:pt x="2964784" y="4063948"/>
                  <a:pt x="2964784" y="4063948"/>
                  <a:pt x="2925557" y="4056158"/>
                </a:cubicBezTo>
                <a:cubicBezTo>
                  <a:pt x="2925557" y="4056158"/>
                  <a:pt x="2925557" y="4056158"/>
                  <a:pt x="2919363" y="4063948"/>
                </a:cubicBezTo>
                <a:cubicBezTo>
                  <a:pt x="2919363" y="4063948"/>
                  <a:pt x="2919363" y="4063948"/>
                  <a:pt x="2909040" y="4058755"/>
                </a:cubicBezTo>
                <a:cubicBezTo>
                  <a:pt x="2909040" y="4058755"/>
                  <a:pt x="2909040" y="4058755"/>
                  <a:pt x="2890458" y="4061352"/>
                </a:cubicBezTo>
                <a:cubicBezTo>
                  <a:pt x="2894588" y="4063948"/>
                  <a:pt x="2884265" y="4063948"/>
                  <a:pt x="2876006" y="4066545"/>
                </a:cubicBezTo>
                <a:cubicBezTo>
                  <a:pt x="2876006" y="4066545"/>
                  <a:pt x="2876006" y="4066545"/>
                  <a:pt x="2849166" y="4061352"/>
                </a:cubicBezTo>
                <a:cubicBezTo>
                  <a:pt x="2849166" y="4061352"/>
                  <a:pt x="2849166" y="4061352"/>
                  <a:pt x="2816132" y="4069142"/>
                </a:cubicBezTo>
                <a:cubicBezTo>
                  <a:pt x="2816132" y="4069142"/>
                  <a:pt x="2814068" y="4069142"/>
                  <a:pt x="2814068" y="4069142"/>
                </a:cubicBezTo>
                <a:cubicBezTo>
                  <a:pt x="2814068" y="4069142"/>
                  <a:pt x="2814068" y="4069142"/>
                  <a:pt x="2812003" y="4066545"/>
                </a:cubicBezTo>
                <a:cubicBezTo>
                  <a:pt x="2812003" y="4066545"/>
                  <a:pt x="2812003" y="4066545"/>
                  <a:pt x="2809938" y="4069142"/>
                </a:cubicBezTo>
                <a:cubicBezTo>
                  <a:pt x="2807874" y="4069142"/>
                  <a:pt x="2805809" y="4069142"/>
                  <a:pt x="2807874" y="4071739"/>
                </a:cubicBezTo>
                <a:cubicBezTo>
                  <a:pt x="2807874" y="4071739"/>
                  <a:pt x="2807874" y="4071739"/>
                  <a:pt x="2803745" y="4079529"/>
                </a:cubicBezTo>
                <a:cubicBezTo>
                  <a:pt x="2803745" y="4079529"/>
                  <a:pt x="2803745" y="4079529"/>
                  <a:pt x="2797551" y="4076932"/>
                </a:cubicBezTo>
                <a:cubicBezTo>
                  <a:pt x="2797551" y="4076932"/>
                  <a:pt x="2797551" y="4076932"/>
                  <a:pt x="2781034" y="4084723"/>
                </a:cubicBezTo>
                <a:cubicBezTo>
                  <a:pt x="2783098" y="4082126"/>
                  <a:pt x="2764517" y="4092513"/>
                  <a:pt x="2785163" y="4079529"/>
                </a:cubicBezTo>
                <a:cubicBezTo>
                  <a:pt x="2785163" y="4079529"/>
                  <a:pt x="2785163" y="4079529"/>
                  <a:pt x="2776905" y="4074336"/>
                </a:cubicBezTo>
                <a:cubicBezTo>
                  <a:pt x="2776905" y="4074336"/>
                  <a:pt x="2776905" y="4074336"/>
                  <a:pt x="2712902" y="4084723"/>
                </a:cubicBezTo>
                <a:cubicBezTo>
                  <a:pt x="2712902" y="4084723"/>
                  <a:pt x="2712902" y="4084723"/>
                  <a:pt x="2719095" y="4071739"/>
                </a:cubicBezTo>
                <a:cubicBezTo>
                  <a:pt x="2719095" y="4071739"/>
                  <a:pt x="2719095" y="4071739"/>
                  <a:pt x="2696385" y="4069142"/>
                </a:cubicBezTo>
                <a:cubicBezTo>
                  <a:pt x="2688126" y="4071739"/>
                  <a:pt x="2679868" y="4071739"/>
                  <a:pt x="2667480" y="4074336"/>
                </a:cubicBezTo>
                <a:cubicBezTo>
                  <a:pt x="2667480" y="4074336"/>
                  <a:pt x="2667480" y="4074336"/>
                  <a:pt x="2700514" y="4082126"/>
                </a:cubicBezTo>
                <a:cubicBezTo>
                  <a:pt x="2700514" y="4082126"/>
                  <a:pt x="2700514" y="4082126"/>
                  <a:pt x="2679868" y="4082126"/>
                </a:cubicBezTo>
                <a:cubicBezTo>
                  <a:pt x="2679868" y="4082126"/>
                  <a:pt x="2679868" y="4082126"/>
                  <a:pt x="2673674" y="4084723"/>
                </a:cubicBezTo>
                <a:cubicBezTo>
                  <a:pt x="2675739" y="4084723"/>
                  <a:pt x="2675739" y="4084723"/>
                  <a:pt x="2675739" y="4084723"/>
                </a:cubicBezTo>
                <a:cubicBezTo>
                  <a:pt x="2675739" y="4087319"/>
                  <a:pt x="2677803" y="4089916"/>
                  <a:pt x="2679868" y="4092513"/>
                </a:cubicBezTo>
                <a:cubicBezTo>
                  <a:pt x="2679868" y="4092513"/>
                  <a:pt x="2679868" y="4092513"/>
                  <a:pt x="2667480" y="4087319"/>
                </a:cubicBezTo>
                <a:cubicBezTo>
                  <a:pt x="2665416" y="4087319"/>
                  <a:pt x="2661286" y="4087319"/>
                  <a:pt x="2655092" y="4084723"/>
                </a:cubicBezTo>
                <a:cubicBezTo>
                  <a:pt x="2665416" y="4084723"/>
                  <a:pt x="2648899" y="4074336"/>
                  <a:pt x="2667480" y="4076932"/>
                </a:cubicBezTo>
                <a:cubicBezTo>
                  <a:pt x="2667480" y="4076932"/>
                  <a:pt x="2667480" y="4076932"/>
                  <a:pt x="2657157" y="4071739"/>
                </a:cubicBezTo>
                <a:cubicBezTo>
                  <a:pt x="2657157" y="4071739"/>
                  <a:pt x="2657157" y="4071739"/>
                  <a:pt x="2619994" y="4082126"/>
                </a:cubicBezTo>
                <a:cubicBezTo>
                  <a:pt x="2619994" y="4082126"/>
                  <a:pt x="2619994" y="4082126"/>
                  <a:pt x="2599348" y="4079529"/>
                </a:cubicBezTo>
                <a:cubicBezTo>
                  <a:pt x="2599348" y="4079529"/>
                  <a:pt x="2599348" y="4079529"/>
                  <a:pt x="2603477" y="4089916"/>
                </a:cubicBezTo>
                <a:cubicBezTo>
                  <a:pt x="2595219" y="4089916"/>
                  <a:pt x="2593154" y="4092513"/>
                  <a:pt x="2595219" y="4092513"/>
                </a:cubicBezTo>
                <a:cubicBezTo>
                  <a:pt x="2586960" y="4089916"/>
                  <a:pt x="2576637" y="4087319"/>
                  <a:pt x="2564249" y="4084723"/>
                </a:cubicBezTo>
                <a:cubicBezTo>
                  <a:pt x="2564249" y="4084723"/>
                  <a:pt x="2564249" y="4084723"/>
                  <a:pt x="2551862" y="4089916"/>
                </a:cubicBezTo>
                <a:cubicBezTo>
                  <a:pt x="2551862" y="4089916"/>
                  <a:pt x="2551862" y="4089916"/>
                  <a:pt x="2500246" y="4082126"/>
                </a:cubicBezTo>
                <a:cubicBezTo>
                  <a:pt x="2500246" y="4082126"/>
                  <a:pt x="2500246" y="4082126"/>
                  <a:pt x="2543603" y="4079529"/>
                </a:cubicBezTo>
                <a:cubicBezTo>
                  <a:pt x="2543603" y="4079529"/>
                  <a:pt x="2543603" y="4079529"/>
                  <a:pt x="2543603" y="4066545"/>
                </a:cubicBezTo>
                <a:cubicBezTo>
                  <a:pt x="2549797" y="4063948"/>
                  <a:pt x="2514699" y="4066545"/>
                  <a:pt x="2555991" y="4061352"/>
                </a:cubicBezTo>
                <a:cubicBezTo>
                  <a:pt x="2555991" y="4061352"/>
                  <a:pt x="2555991" y="4061352"/>
                  <a:pt x="2535345" y="4061352"/>
                </a:cubicBezTo>
                <a:cubicBezTo>
                  <a:pt x="2535345" y="4061352"/>
                  <a:pt x="2535345" y="4061352"/>
                  <a:pt x="2506440" y="4074336"/>
                </a:cubicBezTo>
                <a:cubicBezTo>
                  <a:pt x="2506440" y="4074336"/>
                  <a:pt x="2506440" y="4074336"/>
                  <a:pt x="2444502" y="4069142"/>
                </a:cubicBezTo>
                <a:cubicBezTo>
                  <a:pt x="2444502" y="4069142"/>
                  <a:pt x="2444502" y="4069142"/>
                  <a:pt x="2419727" y="4076932"/>
                </a:cubicBezTo>
                <a:cubicBezTo>
                  <a:pt x="2483730" y="4071739"/>
                  <a:pt x="2357788" y="4087319"/>
                  <a:pt x="2475471" y="4079529"/>
                </a:cubicBezTo>
                <a:cubicBezTo>
                  <a:pt x="2475471" y="4079529"/>
                  <a:pt x="2475471" y="4079529"/>
                  <a:pt x="2463083" y="4084723"/>
                </a:cubicBezTo>
                <a:cubicBezTo>
                  <a:pt x="2467213" y="4084723"/>
                  <a:pt x="2467213" y="4087319"/>
                  <a:pt x="2465148" y="4089916"/>
                </a:cubicBezTo>
                <a:cubicBezTo>
                  <a:pt x="2465148" y="4089916"/>
                  <a:pt x="2465148" y="4089916"/>
                  <a:pt x="2444502" y="4092513"/>
                </a:cubicBezTo>
                <a:cubicBezTo>
                  <a:pt x="2444502" y="4092513"/>
                  <a:pt x="2444502" y="4092513"/>
                  <a:pt x="2436243" y="4097706"/>
                </a:cubicBezTo>
                <a:cubicBezTo>
                  <a:pt x="2436243" y="4097706"/>
                  <a:pt x="2436243" y="4097706"/>
                  <a:pt x="2454825" y="4102900"/>
                </a:cubicBezTo>
                <a:cubicBezTo>
                  <a:pt x="2454825" y="4102900"/>
                  <a:pt x="2454825" y="4102900"/>
                  <a:pt x="2390822" y="4115884"/>
                </a:cubicBezTo>
                <a:cubicBezTo>
                  <a:pt x="2390822" y="4115884"/>
                  <a:pt x="2390822" y="4115884"/>
                  <a:pt x="2359853" y="4113287"/>
                </a:cubicBezTo>
                <a:cubicBezTo>
                  <a:pt x="2359853" y="4113287"/>
                  <a:pt x="2359853" y="4113287"/>
                  <a:pt x="2378434" y="4108094"/>
                </a:cubicBezTo>
                <a:cubicBezTo>
                  <a:pt x="2378434" y="4108094"/>
                  <a:pt x="2378434" y="4108094"/>
                  <a:pt x="2347465" y="4100303"/>
                </a:cubicBezTo>
                <a:cubicBezTo>
                  <a:pt x="2347465" y="4100303"/>
                  <a:pt x="2347465" y="4100303"/>
                  <a:pt x="2318561" y="4108094"/>
                </a:cubicBezTo>
                <a:cubicBezTo>
                  <a:pt x="2318561" y="4108094"/>
                  <a:pt x="2318561" y="4108094"/>
                  <a:pt x="2314431" y="4118481"/>
                </a:cubicBezTo>
                <a:cubicBezTo>
                  <a:pt x="2314431" y="4118481"/>
                  <a:pt x="2314431" y="4118481"/>
                  <a:pt x="2287591" y="4131464"/>
                </a:cubicBezTo>
                <a:cubicBezTo>
                  <a:pt x="2287591" y="4131464"/>
                  <a:pt x="2287591" y="4131464"/>
                  <a:pt x="2293785" y="4141852"/>
                </a:cubicBezTo>
                <a:cubicBezTo>
                  <a:pt x="2293785" y="4141852"/>
                  <a:pt x="2293785" y="4141852"/>
                  <a:pt x="2302043" y="4144448"/>
                </a:cubicBezTo>
                <a:cubicBezTo>
                  <a:pt x="2302043" y="4144448"/>
                  <a:pt x="2302043" y="4144448"/>
                  <a:pt x="2318561" y="4136658"/>
                </a:cubicBezTo>
                <a:cubicBezTo>
                  <a:pt x="2318561" y="4136658"/>
                  <a:pt x="2318561" y="4136658"/>
                  <a:pt x="2351594" y="4136658"/>
                </a:cubicBezTo>
                <a:cubicBezTo>
                  <a:pt x="2351594" y="4136658"/>
                  <a:pt x="2351594" y="4136658"/>
                  <a:pt x="2339206" y="4141852"/>
                </a:cubicBezTo>
                <a:cubicBezTo>
                  <a:pt x="2339206" y="4141852"/>
                  <a:pt x="2339206" y="4141852"/>
                  <a:pt x="2351594" y="4147045"/>
                </a:cubicBezTo>
                <a:cubicBezTo>
                  <a:pt x="2351594" y="4147045"/>
                  <a:pt x="2351594" y="4147045"/>
                  <a:pt x="2335077" y="4152239"/>
                </a:cubicBezTo>
                <a:cubicBezTo>
                  <a:pt x="2335077" y="4152239"/>
                  <a:pt x="2335077" y="4152239"/>
                  <a:pt x="2335077" y="4154835"/>
                </a:cubicBezTo>
                <a:cubicBezTo>
                  <a:pt x="2335077" y="4154835"/>
                  <a:pt x="2335077" y="4154835"/>
                  <a:pt x="2357788" y="4162626"/>
                </a:cubicBezTo>
                <a:cubicBezTo>
                  <a:pt x="2357788" y="4162626"/>
                  <a:pt x="2357788" y="4162626"/>
                  <a:pt x="2366047" y="4170416"/>
                </a:cubicBezTo>
                <a:cubicBezTo>
                  <a:pt x="2366047" y="4170416"/>
                  <a:pt x="2366047" y="4170416"/>
                  <a:pt x="2378434" y="4167819"/>
                </a:cubicBezTo>
                <a:cubicBezTo>
                  <a:pt x="2378434" y="4167819"/>
                  <a:pt x="2378434" y="4167819"/>
                  <a:pt x="2372240" y="4162626"/>
                </a:cubicBezTo>
                <a:cubicBezTo>
                  <a:pt x="2372240" y="4162626"/>
                  <a:pt x="2372240" y="4162626"/>
                  <a:pt x="2407339" y="4141852"/>
                </a:cubicBezTo>
                <a:cubicBezTo>
                  <a:pt x="2407339" y="4141852"/>
                  <a:pt x="2407339" y="4141852"/>
                  <a:pt x="2430050" y="4147045"/>
                </a:cubicBezTo>
                <a:cubicBezTo>
                  <a:pt x="2430050" y="4147045"/>
                  <a:pt x="2430050" y="4147045"/>
                  <a:pt x="2440373" y="4134061"/>
                </a:cubicBezTo>
                <a:cubicBezTo>
                  <a:pt x="2442437" y="4136658"/>
                  <a:pt x="2456890" y="4139255"/>
                  <a:pt x="2487859" y="4141852"/>
                </a:cubicBezTo>
                <a:cubicBezTo>
                  <a:pt x="2518828" y="4141852"/>
                  <a:pt x="2471342" y="4136658"/>
                  <a:pt x="2506440" y="4131464"/>
                </a:cubicBezTo>
                <a:cubicBezTo>
                  <a:pt x="2506440" y="4131464"/>
                  <a:pt x="2506440" y="4131464"/>
                  <a:pt x="2520893" y="4134061"/>
                </a:cubicBezTo>
                <a:cubicBezTo>
                  <a:pt x="2520893" y="4134061"/>
                  <a:pt x="2520893" y="4134061"/>
                  <a:pt x="2508505" y="4144448"/>
                </a:cubicBezTo>
                <a:cubicBezTo>
                  <a:pt x="2508505" y="4144448"/>
                  <a:pt x="2508505" y="4144448"/>
                  <a:pt x="2531216" y="4157432"/>
                </a:cubicBezTo>
                <a:cubicBezTo>
                  <a:pt x="2531216" y="4157432"/>
                  <a:pt x="2531216" y="4157432"/>
                  <a:pt x="2572508" y="4152239"/>
                </a:cubicBezTo>
                <a:cubicBezTo>
                  <a:pt x="2572508" y="4152239"/>
                  <a:pt x="2572508" y="4152239"/>
                  <a:pt x="2611736" y="4154835"/>
                </a:cubicBezTo>
                <a:cubicBezTo>
                  <a:pt x="2611736" y="4154835"/>
                  <a:pt x="2611736" y="4154835"/>
                  <a:pt x="2615865" y="4157432"/>
                </a:cubicBezTo>
                <a:cubicBezTo>
                  <a:pt x="2615865" y="4157432"/>
                  <a:pt x="2615865" y="4157432"/>
                  <a:pt x="2564249" y="4170416"/>
                </a:cubicBezTo>
                <a:cubicBezTo>
                  <a:pt x="2564249" y="4170416"/>
                  <a:pt x="2564249" y="4170416"/>
                  <a:pt x="2543603" y="4198981"/>
                </a:cubicBezTo>
                <a:cubicBezTo>
                  <a:pt x="2543603" y="4198981"/>
                  <a:pt x="2543603" y="4198981"/>
                  <a:pt x="2463083" y="4193787"/>
                </a:cubicBezTo>
                <a:cubicBezTo>
                  <a:pt x="2463083" y="4193787"/>
                  <a:pt x="2463083" y="4193787"/>
                  <a:pt x="2463083" y="4191190"/>
                </a:cubicBezTo>
                <a:cubicBezTo>
                  <a:pt x="2463083" y="4191190"/>
                  <a:pt x="2463083" y="4191190"/>
                  <a:pt x="2487859" y="4191190"/>
                </a:cubicBezTo>
                <a:cubicBezTo>
                  <a:pt x="2487859" y="4191190"/>
                  <a:pt x="2487859" y="4191190"/>
                  <a:pt x="2471342" y="4183400"/>
                </a:cubicBezTo>
                <a:cubicBezTo>
                  <a:pt x="2471342" y="4183400"/>
                  <a:pt x="2471342" y="4183400"/>
                  <a:pt x="2415597" y="4185997"/>
                </a:cubicBezTo>
                <a:cubicBezTo>
                  <a:pt x="2415597" y="4185997"/>
                  <a:pt x="2415597" y="4185997"/>
                  <a:pt x="2407339" y="4178206"/>
                </a:cubicBezTo>
                <a:cubicBezTo>
                  <a:pt x="2407339" y="4178206"/>
                  <a:pt x="2407339" y="4178206"/>
                  <a:pt x="2386692" y="4183400"/>
                </a:cubicBezTo>
                <a:cubicBezTo>
                  <a:pt x="2386692" y="4183400"/>
                  <a:pt x="2386692" y="4183400"/>
                  <a:pt x="2399080" y="4196384"/>
                </a:cubicBezTo>
                <a:cubicBezTo>
                  <a:pt x="2399080" y="4196384"/>
                  <a:pt x="2399080" y="4196384"/>
                  <a:pt x="2380499" y="4201577"/>
                </a:cubicBezTo>
                <a:cubicBezTo>
                  <a:pt x="2380499" y="4201577"/>
                  <a:pt x="2380499" y="4201577"/>
                  <a:pt x="2394951" y="4206771"/>
                </a:cubicBezTo>
                <a:cubicBezTo>
                  <a:pt x="2394951" y="4206771"/>
                  <a:pt x="2394951" y="4206771"/>
                  <a:pt x="2394951" y="4211965"/>
                </a:cubicBezTo>
                <a:cubicBezTo>
                  <a:pt x="2394951" y="4211965"/>
                  <a:pt x="2394951" y="4211965"/>
                  <a:pt x="2368111" y="4219755"/>
                </a:cubicBezTo>
                <a:cubicBezTo>
                  <a:pt x="2368111" y="4219755"/>
                  <a:pt x="2368111" y="4219755"/>
                  <a:pt x="2368111" y="4224948"/>
                </a:cubicBezTo>
                <a:cubicBezTo>
                  <a:pt x="2368111" y="4224948"/>
                  <a:pt x="2368111" y="4224948"/>
                  <a:pt x="2403210" y="4219755"/>
                </a:cubicBezTo>
                <a:cubicBezTo>
                  <a:pt x="2403210" y="4219755"/>
                  <a:pt x="2403210" y="4219755"/>
                  <a:pt x="2372240" y="4235336"/>
                </a:cubicBezTo>
                <a:cubicBezTo>
                  <a:pt x="2372240" y="4235336"/>
                  <a:pt x="2372240" y="4235336"/>
                  <a:pt x="2430050" y="4235336"/>
                </a:cubicBezTo>
                <a:cubicBezTo>
                  <a:pt x="2425920" y="4237932"/>
                  <a:pt x="2421791" y="4240529"/>
                  <a:pt x="2419727" y="4240529"/>
                </a:cubicBezTo>
                <a:cubicBezTo>
                  <a:pt x="2419727" y="4240529"/>
                  <a:pt x="2419727" y="4240529"/>
                  <a:pt x="2415597" y="4240529"/>
                </a:cubicBezTo>
                <a:cubicBezTo>
                  <a:pt x="2415597" y="4240529"/>
                  <a:pt x="2415597" y="4240529"/>
                  <a:pt x="2390822" y="4250916"/>
                </a:cubicBezTo>
                <a:cubicBezTo>
                  <a:pt x="2390822" y="4250916"/>
                  <a:pt x="2390822" y="4250916"/>
                  <a:pt x="2351594" y="4258706"/>
                </a:cubicBezTo>
                <a:cubicBezTo>
                  <a:pt x="2351594" y="4258706"/>
                  <a:pt x="2351594" y="4258706"/>
                  <a:pt x="2351594" y="4245723"/>
                </a:cubicBezTo>
                <a:cubicBezTo>
                  <a:pt x="2351594" y="4245723"/>
                  <a:pt x="2351594" y="4245723"/>
                  <a:pt x="2335077" y="4232739"/>
                </a:cubicBezTo>
                <a:cubicBezTo>
                  <a:pt x="2335077" y="4232739"/>
                  <a:pt x="2335077" y="4232739"/>
                  <a:pt x="2339206" y="4222352"/>
                </a:cubicBezTo>
                <a:cubicBezTo>
                  <a:pt x="2339206" y="4222352"/>
                  <a:pt x="2339206" y="4222352"/>
                  <a:pt x="2372240" y="4217158"/>
                </a:cubicBezTo>
                <a:cubicBezTo>
                  <a:pt x="2380499" y="4217158"/>
                  <a:pt x="2380499" y="4206771"/>
                  <a:pt x="2351594" y="4167819"/>
                </a:cubicBezTo>
                <a:cubicBezTo>
                  <a:pt x="2351594" y="4167819"/>
                  <a:pt x="2351594" y="4167819"/>
                  <a:pt x="2345400" y="4165223"/>
                </a:cubicBezTo>
                <a:cubicBezTo>
                  <a:pt x="2345400" y="4165223"/>
                  <a:pt x="2345400" y="4165223"/>
                  <a:pt x="2318561" y="4175610"/>
                </a:cubicBezTo>
                <a:cubicBezTo>
                  <a:pt x="2318561" y="4175610"/>
                  <a:pt x="2318561" y="4175610"/>
                  <a:pt x="2293785" y="4162626"/>
                </a:cubicBezTo>
                <a:cubicBezTo>
                  <a:pt x="2293785" y="4162626"/>
                  <a:pt x="2293785" y="4162626"/>
                  <a:pt x="2271074" y="4165223"/>
                </a:cubicBezTo>
                <a:cubicBezTo>
                  <a:pt x="2271074" y="4165223"/>
                  <a:pt x="2271074" y="4165223"/>
                  <a:pt x="2250428" y="4180803"/>
                </a:cubicBezTo>
                <a:cubicBezTo>
                  <a:pt x="2252493" y="4183400"/>
                  <a:pt x="2221524" y="4178206"/>
                  <a:pt x="2258687" y="4185997"/>
                </a:cubicBezTo>
                <a:cubicBezTo>
                  <a:pt x="2258687" y="4185997"/>
                  <a:pt x="2258687" y="4185997"/>
                  <a:pt x="2242170" y="4191190"/>
                </a:cubicBezTo>
                <a:cubicBezTo>
                  <a:pt x="2242170" y="4191190"/>
                  <a:pt x="2242170" y="4191190"/>
                  <a:pt x="2250428" y="4196384"/>
                </a:cubicBezTo>
                <a:cubicBezTo>
                  <a:pt x="2250428" y="4196384"/>
                  <a:pt x="2250428" y="4196384"/>
                  <a:pt x="2246299" y="4206771"/>
                </a:cubicBezTo>
                <a:cubicBezTo>
                  <a:pt x="2246299" y="4206771"/>
                  <a:pt x="2246299" y="4206771"/>
                  <a:pt x="2223588" y="4206771"/>
                </a:cubicBezTo>
                <a:cubicBezTo>
                  <a:pt x="2223588" y="4206771"/>
                  <a:pt x="2223588" y="4206771"/>
                  <a:pt x="2217394" y="4191190"/>
                </a:cubicBezTo>
                <a:cubicBezTo>
                  <a:pt x="2217394" y="4191190"/>
                  <a:pt x="2217394" y="4191190"/>
                  <a:pt x="2223588" y="4180803"/>
                </a:cubicBezTo>
                <a:cubicBezTo>
                  <a:pt x="2223588" y="4180803"/>
                  <a:pt x="2223588" y="4180803"/>
                  <a:pt x="2211201" y="4165223"/>
                </a:cubicBezTo>
                <a:cubicBezTo>
                  <a:pt x="2211201" y="4165223"/>
                  <a:pt x="2211201" y="4165223"/>
                  <a:pt x="2198813" y="4157432"/>
                </a:cubicBezTo>
                <a:cubicBezTo>
                  <a:pt x="2198813" y="4157432"/>
                  <a:pt x="2198813" y="4157432"/>
                  <a:pt x="2153391" y="4162626"/>
                </a:cubicBezTo>
                <a:cubicBezTo>
                  <a:pt x="2153391" y="4162626"/>
                  <a:pt x="2153391" y="4162626"/>
                  <a:pt x="2132745" y="4170416"/>
                </a:cubicBezTo>
                <a:cubicBezTo>
                  <a:pt x="2132745" y="4170416"/>
                  <a:pt x="2132745" y="4170416"/>
                  <a:pt x="2112099" y="4152239"/>
                </a:cubicBezTo>
                <a:cubicBezTo>
                  <a:pt x="2112099" y="4152239"/>
                  <a:pt x="2112099" y="4152239"/>
                  <a:pt x="2110035" y="4149642"/>
                </a:cubicBezTo>
                <a:cubicBezTo>
                  <a:pt x="2112099" y="4149642"/>
                  <a:pt x="2112099" y="4152239"/>
                  <a:pt x="2114164" y="4152239"/>
                </a:cubicBezTo>
                <a:cubicBezTo>
                  <a:pt x="2118293" y="4149642"/>
                  <a:pt x="2124487" y="4147045"/>
                  <a:pt x="2132745" y="4144448"/>
                </a:cubicBezTo>
                <a:cubicBezTo>
                  <a:pt x="2132745" y="4144448"/>
                  <a:pt x="2132745" y="4144448"/>
                  <a:pt x="2126551" y="4152239"/>
                </a:cubicBezTo>
                <a:cubicBezTo>
                  <a:pt x="2126551" y="4152239"/>
                  <a:pt x="2126551" y="4152239"/>
                  <a:pt x="2141004" y="4157432"/>
                </a:cubicBezTo>
                <a:cubicBezTo>
                  <a:pt x="2136875" y="4162626"/>
                  <a:pt x="2145133" y="4165223"/>
                  <a:pt x="2198813" y="4152239"/>
                </a:cubicBezTo>
                <a:cubicBezTo>
                  <a:pt x="2198813" y="4152239"/>
                  <a:pt x="2198813" y="4152239"/>
                  <a:pt x="2190554" y="4149642"/>
                </a:cubicBezTo>
                <a:cubicBezTo>
                  <a:pt x="2200877" y="4147045"/>
                  <a:pt x="2213265" y="4147045"/>
                  <a:pt x="2229782" y="4144448"/>
                </a:cubicBezTo>
                <a:cubicBezTo>
                  <a:pt x="2229782" y="4144448"/>
                  <a:pt x="2229782" y="4144448"/>
                  <a:pt x="2250428" y="4126271"/>
                </a:cubicBezTo>
                <a:cubicBezTo>
                  <a:pt x="2250428" y="4126271"/>
                  <a:pt x="2250428" y="4126271"/>
                  <a:pt x="2281397" y="4126271"/>
                </a:cubicBezTo>
                <a:cubicBezTo>
                  <a:pt x="2281397" y="4126271"/>
                  <a:pt x="2281397" y="4126271"/>
                  <a:pt x="2287591" y="4121077"/>
                </a:cubicBezTo>
                <a:cubicBezTo>
                  <a:pt x="2287591" y="4121077"/>
                  <a:pt x="2287591" y="4121077"/>
                  <a:pt x="2254557" y="4115884"/>
                </a:cubicBezTo>
                <a:cubicBezTo>
                  <a:pt x="2254557" y="4115884"/>
                  <a:pt x="2254557" y="4115884"/>
                  <a:pt x="2283462" y="4108094"/>
                </a:cubicBezTo>
                <a:cubicBezTo>
                  <a:pt x="2283462" y="4108094"/>
                  <a:pt x="2283462" y="4108094"/>
                  <a:pt x="2357788" y="4092513"/>
                </a:cubicBezTo>
                <a:cubicBezTo>
                  <a:pt x="2357788" y="4092513"/>
                  <a:pt x="2357788" y="4092513"/>
                  <a:pt x="2318561" y="4087319"/>
                </a:cubicBezTo>
                <a:cubicBezTo>
                  <a:pt x="2318561" y="4087319"/>
                  <a:pt x="2318561" y="4087319"/>
                  <a:pt x="2330948" y="4071739"/>
                </a:cubicBezTo>
                <a:cubicBezTo>
                  <a:pt x="2330948" y="4071739"/>
                  <a:pt x="2330948" y="4071739"/>
                  <a:pt x="2351594" y="4069142"/>
                </a:cubicBezTo>
                <a:cubicBezTo>
                  <a:pt x="2351594" y="4069142"/>
                  <a:pt x="2351594" y="4069142"/>
                  <a:pt x="2386692" y="4061352"/>
                </a:cubicBezTo>
                <a:cubicBezTo>
                  <a:pt x="2386692" y="4061352"/>
                  <a:pt x="2386692" y="4061352"/>
                  <a:pt x="2380499" y="4045771"/>
                </a:cubicBezTo>
                <a:cubicBezTo>
                  <a:pt x="2380499" y="4045771"/>
                  <a:pt x="2380499" y="4045771"/>
                  <a:pt x="2403210" y="4040577"/>
                </a:cubicBezTo>
                <a:cubicBezTo>
                  <a:pt x="2403210" y="4040577"/>
                  <a:pt x="2403210" y="4040577"/>
                  <a:pt x="2419727" y="4048368"/>
                </a:cubicBezTo>
                <a:cubicBezTo>
                  <a:pt x="2419727" y="4048368"/>
                  <a:pt x="2419727" y="4048368"/>
                  <a:pt x="2475471" y="4035384"/>
                </a:cubicBezTo>
                <a:cubicBezTo>
                  <a:pt x="2477536" y="4040577"/>
                  <a:pt x="2390822" y="4048368"/>
                  <a:pt x="2520893" y="4040577"/>
                </a:cubicBezTo>
                <a:cubicBezTo>
                  <a:pt x="2520893" y="4040577"/>
                  <a:pt x="2520893" y="4040577"/>
                  <a:pt x="2518828" y="4035384"/>
                </a:cubicBezTo>
                <a:cubicBezTo>
                  <a:pt x="2520893" y="4035384"/>
                  <a:pt x="2522957" y="4032787"/>
                  <a:pt x="2527086" y="4027594"/>
                </a:cubicBezTo>
                <a:cubicBezTo>
                  <a:pt x="2527086" y="4027594"/>
                  <a:pt x="2527086" y="4027594"/>
                  <a:pt x="2487859" y="4030190"/>
                </a:cubicBezTo>
                <a:cubicBezTo>
                  <a:pt x="2487859" y="4030190"/>
                  <a:pt x="2487859" y="4030190"/>
                  <a:pt x="2483730" y="4019803"/>
                </a:cubicBezTo>
                <a:cubicBezTo>
                  <a:pt x="2483730" y="4019803"/>
                  <a:pt x="2483730" y="4019803"/>
                  <a:pt x="2508505" y="4019803"/>
                </a:cubicBezTo>
                <a:cubicBezTo>
                  <a:pt x="2508505" y="4019803"/>
                  <a:pt x="2508505" y="4019803"/>
                  <a:pt x="2508505" y="4006819"/>
                </a:cubicBezTo>
                <a:cubicBezTo>
                  <a:pt x="2508505" y="4006819"/>
                  <a:pt x="2508505" y="4006819"/>
                  <a:pt x="2518828" y="4006819"/>
                </a:cubicBezTo>
                <a:cubicBezTo>
                  <a:pt x="2518828" y="4006819"/>
                  <a:pt x="2518828" y="4006819"/>
                  <a:pt x="2508505" y="3996432"/>
                </a:cubicBezTo>
                <a:cubicBezTo>
                  <a:pt x="2508505" y="3996432"/>
                  <a:pt x="2508505" y="3996432"/>
                  <a:pt x="2479600" y="3996432"/>
                </a:cubicBezTo>
                <a:cubicBezTo>
                  <a:pt x="2479600" y="3996432"/>
                  <a:pt x="2479600" y="3996432"/>
                  <a:pt x="2487859" y="3986045"/>
                </a:cubicBezTo>
                <a:cubicBezTo>
                  <a:pt x="2487859" y="3986045"/>
                  <a:pt x="2487859" y="3986045"/>
                  <a:pt x="2446567" y="3965271"/>
                </a:cubicBezTo>
                <a:cubicBezTo>
                  <a:pt x="2440373" y="3965271"/>
                  <a:pt x="2434179" y="3967868"/>
                  <a:pt x="2423856" y="3967868"/>
                </a:cubicBezTo>
                <a:cubicBezTo>
                  <a:pt x="2423856" y="3967868"/>
                  <a:pt x="2423856" y="3967868"/>
                  <a:pt x="2436243" y="3962674"/>
                </a:cubicBezTo>
                <a:cubicBezTo>
                  <a:pt x="2436243" y="3962674"/>
                  <a:pt x="2436243" y="3962674"/>
                  <a:pt x="2380499" y="3954884"/>
                </a:cubicBezTo>
                <a:cubicBezTo>
                  <a:pt x="2380499" y="3954884"/>
                  <a:pt x="2380499" y="3954884"/>
                  <a:pt x="2366047" y="3962674"/>
                </a:cubicBezTo>
                <a:cubicBezTo>
                  <a:pt x="2366047" y="3962674"/>
                  <a:pt x="2366047" y="3962674"/>
                  <a:pt x="2359853" y="3960078"/>
                </a:cubicBezTo>
                <a:cubicBezTo>
                  <a:pt x="2361917" y="3960078"/>
                  <a:pt x="2363982" y="3957481"/>
                  <a:pt x="2366047" y="3952287"/>
                </a:cubicBezTo>
                <a:cubicBezTo>
                  <a:pt x="2366047" y="3952287"/>
                  <a:pt x="2366047" y="3952287"/>
                  <a:pt x="2345400" y="3952287"/>
                </a:cubicBezTo>
                <a:cubicBezTo>
                  <a:pt x="2339206" y="3954884"/>
                  <a:pt x="2316496" y="3954884"/>
                  <a:pt x="2330948" y="3962674"/>
                </a:cubicBezTo>
                <a:cubicBezTo>
                  <a:pt x="2330948" y="3962674"/>
                  <a:pt x="2330948" y="3962674"/>
                  <a:pt x="2318561" y="3967868"/>
                </a:cubicBezTo>
                <a:cubicBezTo>
                  <a:pt x="2318561" y="3967868"/>
                  <a:pt x="2318561" y="3967868"/>
                  <a:pt x="2322690" y="3957481"/>
                </a:cubicBezTo>
                <a:cubicBezTo>
                  <a:pt x="2322690" y="3957481"/>
                  <a:pt x="2322690" y="3957481"/>
                  <a:pt x="2271074" y="3947094"/>
                </a:cubicBezTo>
                <a:cubicBezTo>
                  <a:pt x="2266945" y="3965271"/>
                  <a:pt x="2240105" y="3936707"/>
                  <a:pt x="2221524" y="3965271"/>
                </a:cubicBezTo>
                <a:cubicBezTo>
                  <a:pt x="2221524" y="3965271"/>
                  <a:pt x="2221524" y="3965271"/>
                  <a:pt x="2209136" y="3960078"/>
                </a:cubicBezTo>
                <a:cubicBezTo>
                  <a:pt x="2209136" y="3960078"/>
                  <a:pt x="2209136" y="3960078"/>
                  <a:pt x="2174038" y="3978255"/>
                </a:cubicBezTo>
                <a:cubicBezTo>
                  <a:pt x="2174038" y="3978255"/>
                  <a:pt x="2174038" y="3978255"/>
                  <a:pt x="2126551" y="3975658"/>
                </a:cubicBezTo>
                <a:cubicBezTo>
                  <a:pt x="2126551" y="3975658"/>
                  <a:pt x="2126551" y="3975658"/>
                  <a:pt x="2145133" y="3973061"/>
                </a:cubicBezTo>
                <a:cubicBezTo>
                  <a:pt x="2145133" y="3973061"/>
                  <a:pt x="2145133" y="3973061"/>
                  <a:pt x="2145133" y="3970465"/>
                </a:cubicBezTo>
                <a:cubicBezTo>
                  <a:pt x="2155456" y="3967868"/>
                  <a:pt x="2169908" y="3965271"/>
                  <a:pt x="2190554" y="3960078"/>
                </a:cubicBezTo>
                <a:cubicBezTo>
                  <a:pt x="2190554" y="3960078"/>
                  <a:pt x="2190554" y="3960078"/>
                  <a:pt x="2188490" y="3958779"/>
                </a:cubicBezTo>
                <a:lnTo>
                  <a:pt x="2174991" y="3950290"/>
                </a:lnTo>
                <a:lnTo>
                  <a:pt x="2202942" y="3939303"/>
                </a:lnTo>
                <a:cubicBezTo>
                  <a:pt x="2202942" y="3939303"/>
                  <a:pt x="2202942" y="3939303"/>
                  <a:pt x="2182296" y="3923723"/>
                </a:cubicBezTo>
                <a:cubicBezTo>
                  <a:pt x="2182296" y="3923723"/>
                  <a:pt x="2182296" y="3923723"/>
                  <a:pt x="2194684" y="3915932"/>
                </a:cubicBezTo>
                <a:cubicBezTo>
                  <a:pt x="2194684" y="3915932"/>
                  <a:pt x="2194684" y="3915932"/>
                  <a:pt x="2190554" y="3921126"/>
                </a:cubicBezTo>
                <a:cubicBezTo>
                  <a:pt x="2190554" y="3921126"/>
                  <a:pt x="2190554" y="3921126"/>
                  <a:pt x="2198813" y="3926320"/>
                </a:cubicBezTo>
                <a:cubicBezTo>
                  <a:pt x="2198813" y="3926320"/>
                  <a:pt x="2198813" y="3926320"/>
                  <a:pt x="2254557" y="3915932"/>
                </a:cubicBezTo>
                <a:cubicBezTo>
                  <a:pt x="2254557" y="3915932"/>
                  <a:pt x="2254557" y="3915932"/>
                  <a:pt x="2271074" y="3918529"/>
                </a:cubicBezTo>
                <a:cubicBezTo>
                  <a:pt x="2271074" y="3918529"/>
                  <a:pt x="2271074" y="3918529"/>
                  <a:pt x="2335077" y="3902949"/>
                </a:cubicBezTo>
                <a:cubicBezTo>
                  <a:pt x="2335077" y="3902949"/>
                  <a:pt x="2335077" y="3902949"/>
                  <a:pt x="2330948" y="3900352"/>
                </a:cubicBezTo>
                <a:cubicBezTo>
                  <a:pt x="2333013" y="3900352"/>
                  <a:pt x="2330948" y="3900352"/>
                  <a:pt x="2320625" y="3897755"/>
                </a:cubicBezTo>
                <a:cubicBezTo>
                  <a:pt x="2320625" y="3897755"/>
                  <a:pt x="2320625" y="3897755"/>
                  <a:pt x="2312366" y="3892561"/>
                </a:cubicBezTo>
                <a:cubicBezTo>
                  <a:pt x="2312366" y="3892561"/>
                  <a:pt x="2312366" y="3892561"/>
                  <a:pt x="2310302" y="3892561"/>
                </a:cubicBezTo>
                <a:cubicBezTo>
                  <a:pt x="2302043" y="3889965"/>
                  <a:pt x="2287591" y="3884771"/>
                  <a:pt x="2266945" y="3879578"/>
                </a:cubicBezTo>
                <a:cubicBezTo>
                  <a:pt x="2266945" y="3879578"/>
                  <a:pt x="2266945" y="3879578"/>
                  <a:pt x="2262816" y="3869191"/>
                </a:cubicBezTo>
                <a:cubicBezTo>
                  <a:pt x="2264880" y="3866594"/>
                  <a:pt x="2256622" y="3863997"/>
                  <a:pt x="2271074" y="3866594"/>
                </a:cubicBezTo>
                <a:cubicBezTo>
                  <a:pt x="2271074" y="3866594"/>
                  <a:pt x="2271074" y="3866594"/>
                  <a:pt x="2242170" y="3858803"/>
                </a:cubicBezTo>
                <a:cubicBezTo>
                  <a:pt x="2242170" y="3858803"/>
                  <a:pt x="2242170" y="3858803"/>
                  <a:pt x="2246299" y="3856207"/>
                </a:cubicBezTo>
                <a:cubicBezTo>
                  <a:pt x="2246299" y="3856207"/>
                  <a:pt x="2246299" y="3856207"/>
                  <a:pt x="2231847" y="3851013"/>
                </a:cubicBezTo>
                <a:cubicBezTo>
                  <a:pt x="2227717" y="3853610"/>
                  <a:pt x="2223588" y="3856207"/>
                  <a:pt x="2217394" y="3856207"/>
                </a:cubicBezTo>
                <a:cubicBezTo>
                  <a:pt x="2221524" y="3861400"/>
                  <a:pt x="2221524" y="3851013"/>
                  <a:pt x="2229782" y="3858803"/>
                </a:cubicBezTo>
                <a:cubicBezTo>
                  <a:pt x="2229782" y="3858803"/>
                  <a:pt x="2229782" y="3858803"/>
                  <a:pt x="2202942" y="3863997"/>
                </a:cubicBezTo>
                <a:cubicBezTo>
                  <a:pt x="2202942" y="3863997"/>
                  <a:pt x="2202942" y="3863997"/>
                  <a:pt x="2229782" y="3869191"/>
                </a:cubicBezTo>
                <a:cubicBezTo>
                  <a:pt x="2229782" y="3869191"/>
                  <a:pt x="2229782" y="3869191"/>
                  <a:pt x="2194684" y="3889965"/>
                </a:cubicBezTo>
                <a:cubicBezTo>
                  <a:pt x="2194684" y="3889965"/>
                  <a:pt x="2194684" y="3889965"/>
                  <a:pt x="2186425" y="3889965"/>
                </a:cubicBezTo>
                <a:cubicBezTo>
                  <a:pt x="2184361" y="3892561"/>
                  <a:pt x="2180231" y="3895158"/>
                  <a:pt x="2174038" y="3902949"/>
                </a:cubicBezTo>
                <a:cubicBezTo>
                  <a:pt x="2174038" y="3902949"/>
                  <a:pt x="2174038" y="3902949"/>
                  <a:pt x="2159585" y="3895158"/>
                </a:cubicBezTo>
                <a:cubicBezTo>
                  <a:pt x="2159585" y="3895158"/>
                  <a:pt x="2159585" y="3895158"/>
                  <a:pt x="2194684" y="3869191"/>
                </a:cubicBezTo>
                <a:cubicBezTo>
                  <a:pt x="2186425" y="3869191"/>
                  <a:pt x="2221524" y="3861400"/>
                  <a:pt x="2178167" y="3866594"/>
                </a:cubicBezTo>
                <a:cubicBezTo>
                  <a:pt x="2178167" y="3866594"/>
                  <a:pt x="2178167" y="3866594"/>
                  <a:pt x="2178167" y="3874384"/>
                </a:cubicBezTo>
                <a:cubicBezTo>
                  <a:pt x="2178167" y="3874384"/>
                  <a:pt x="2178167" y="3874384"/>
                  <a:pt x="2159585" y="3861400"/>
                </a:cubicBezTo>
                <a:cubicBezTo>
                  <a:pt x="2151327" y="3863997"/>
                  <a:pt x="2141004" y="3869191"/>
                  <a:pt x="2126551" y="3874384"/>
                </a:cubicBezTo>
                <a:cubicBezTo>
                  <a:pt x="2126551" y="3874384"/>
                  <a:pt x="2126551" y="3874384"/>
                  <a:pt x="2126551" y="3876981"/>
                </a:cubicBezTo>
                <a:cubicBezTo>
                  <a:pt x="2126551" y="3876981"/>
                  <a:pt x="2126551" y="3876981"/>
                  <a:pt x="2145133" y="3876981"/>
                </a:cubicBezTo>
                <a:cubicBezTo>
                  <a:pt x="2145133" y="3876981"/>
                  <a:pt x="2145133" y="3876981"/>
                  <a:pt x="2083195" y="3905545"/>
                </a:cubicBezTo>
                <a:cubicBezTo>
                  <a:pt x="2083195" y="3905545"/>
                  <a:pt x="2083195" y="3905545"/>
                  <a:pt x="2122422" y="3879578"/>
                </a:cubicBezTo>
                <a:cubicBezTo>
                  <a:pt x="2122422" y="3879578"/>
                  <a:pt x="2122422" y="3879578"/>
                  <a:pt x="2110035" y="3879578"/>
                </a:cubicBezTo>
                <a:cubicBezTo>
                  <a:pt x="2126551" y="3879578"/>
                  <a:pt x="2089388" y="3871787"/>
                  <a:pt x="2126551" y="3861400"/>
                </a:cubicBezTo>
                <a:cubicBezTo>
                  <a:pt x="2126551" y="3861400"/>
                  <a:pt x="2126551" y="3861400"/>
                  <a:pt x="2118293" y="3856207"/>
                </a:cubicBezTo>
                <a:cubicBezTo>
                  <a:pt x="2118293" y="3856207"/>
                  <a:pt x="2118293" y="3856207"/>
                  <a:pt x="2147198" y="3851013"/>
                </a:cubicBezTo>
                <a:cubicBezTo>
                  <a:pt x="2149262" y="3851013"/>
                  <a:pt x="2157521" y="3848416"/>
                  <a:pt x="2153391" y="3853610"/>
                </a:cubicBezTo>
                <a:cubicBezTo>
                  <a:pt x="2153391" y="3853610"/>
                  <a:pt x="2153391" y="3853610"/>
                  <a:pt x="2159585" y="3851013"/>
                </a:cubicBezTo>
                <a:cubicBezTo>
                  <a:pt x="2194684" y="3830239"/>
                  <a:pt x="2145133" y="3863997"/>
                  <a:pt x="2217394" y="3827642"/>
                </a:cubicBezTo>
                <a:cubicBezTo>
                  <a:pt x="2217394" y="3827642"/>
                  <a:pt x="2217394" y="3827642"/>
                  <a:pt x="2238040" y="3822449"/>
                </a:cubicBezTo>
                <a:cubicBezTo>
                  <a:pt x="2238040" y="3822449"/>
                  <a:pt x="2238040" y="3822449"/>
                  <a:pt x="2196748" y="3814658"/>
                </a:cubicBezTo>
                <a:cubicBezTo>
                  <a:pt x="2198813" y="3814658"/>
                  <a:pt x="2184361" y="3812062"/>
                  <a:pt x="2126551" y="3809465"/>
                </a:cubicBezTo>
                <a:cubicBezTo>
                  <a:pt x="2126551" y="3809465"/>
                  <a:pt x="2126551" y="3809465"/>
                  <a:pt x="2157521" y="3799078"/>
                </a:cubicBezTo>
                <a:cubicBezTo>
                  <a:pt x="2157521" y="3799078"/>
                  <a:pt x="2157521" y="3799078"/>
                  <a:pt x="2147198" y="3809465"/>
                </a:cubicBezTo>
                <a:cubicBezTo>
                  <a:pt x="2147198" y="3809465"/>
                  <a:pt x="2147198" y="3809465"/>
                  <a:pt x="2186425" y="3812062"/>
                </a:cubicBezTo>
                <a:cubicBezTo>
                  <a:pt x="2186425" y="3812062"/>
                  <a:pt x="2186425" y="3812062"/>
                  <a:pt x="2223588" y="3801674"/>
                </a:cubicBezTo>
                <a:cubicBezTo>
                  <a:pt x="2229782" y="3799078"/>
                  <a:pt x="2254557" y="3796481"/>
                  <a:pt x="2231847" y="3788691"/>
                </a:cubicBezTo>
                <a:cubicBezTo>
                  <a:pt x="2231847" y="3788691"/>
                  <a:pt x="2231847" y="3788691"/>
                  <a:pt x="2202942" y="3791287"/>
                </a:cubicBezTo>
                <a:cubicBezTo>
                  <a:pt x="2215330" y="3780900"/>
                  <a:pt x="2244234" y="3780900"/>
                  <a:pt x="2258687" y="3770513"/>
                </a:cubicBezTo>
                <a:cubicBezTo>
                  <a:pt x="2258687" y="3770513"/>
                  <a:pt x="2258687" y="3770513"/>
                  <a:pt x="2258687" y="3775707"/>
                </a:cubicBezTo>
                <a:cubicBezTo>
                  <a:pt x="2258687" y="3775707"/>
                  <a:pt x="2258687" y="3775707"/>
                  <a:pt x="2231847" y="3780900"/>
                </a:cubicBezTo>
                <a:cubicBezTo>
                  <a:pt x="2231847" y="3780900"/>
                  <a:pt x="2231847" y="3780900"/>
                  <a:pt x="2254557" y="3793884"/>
                </a:cubicBezTo>
                <a:cubicBezTo>
                  <a:pt x="2254557" y="3793884"/>
                  <a:pt x="2254557" y="3793884"/>
                  <a:pt x="2271074" y="3793884"/>
                </a:cubicBezTo>
                <a:cubicBezTo>
                  <a:pt x="2271074" y="3791287"/>
                  <a:pt x="2291721" y="3788691"/>
                  <a:pt x="2281397" y="3783497"/>
                </a:cubicBezTo>
                <a:cubicBezTo>
                  <a:pt x="2281397" y="3783497"/>
                  <a:pt x="2281397" y="3783497"/>
                  <a:pt x="2283462" y="3783497"/>
                </a:cubicBezTo>
                <a:cubicBezTo>
                  <a:pt x="2293785" y="3778303"/>
                  <a:pt x="2297914" y="3773110"/>
                  <a:pt x="2318561" y="3773110"/>
                </a:cubicBezTo>
                <a:cubicBezTo>
                  <a:pt x="2318561" y="3773110"/>
                  <a:pt x="2318561" y="3773110"/>
                  <a:pt x="2322690" y="3775707"/>
                </a:cubicBezTo>
                <a:cubicBezTo>
                  <a:pt x="2322690" y="3775707"/>
                  <a:pt x="2322690" y="3775707"/>
                  <a:pt x="2326819" y="3773110"/>
                </a:cubicBezTo>
                <a:cubicBezTo>
                  <a:pt x="2326819" y="3773110"/>
                  <a:pt x="2326819" y="3773110"/>
                  <a:pt x="2306173" y="3762723"/>
                </a:cubicBezTo>
                <a:cubicBezTo>
                  <a:pt x="2306173" y="3762723"/>
                  <a:pt x="2306173" y="3762723"/>
                  <a:pt x="2308237" y="3760126"/>
                </a:cubicBezTo>
                <a:cubicBezTo>
                  <a:pt x="2310302" y="3760126"/>
                  <a:pt x="2314431" y="3757529"/>
                  <a:pt x="2322690" y="3754933"/>
                </a:cubicBezTo>
                <a:cubicBezTo>
                  <a:pt x="2327851" y="3754933"/>
                  <a:pt x="2332497" y="3752985"/>
                  <a:pt x="2336626" y="3750713"/>
                </a:cubicBezTo>
                <a:lnTo>
                  <a:pt x="2346901" y="3744866"/>
                </a:lnTo>
                <a:lnTo>
                  <a:pt x="2399080" y="3723771"/>
                </a:lnTo>
                <a:cubicBezTo>
                  <a:pt x="2399080" y="3723771"/>
                  <a:pt x="2401145" y="3726368"/>
                  <a:pt x="2401145" y="3726368"/>
                </a:cubicBezTo>
                <a:cubicBezTo>
                  <a:pt x="2415597" y="3721175"/>
                  <a:pt x="2432114" y="3728965"/>
                  <a:pt x="2442437" y="3715981"/>
                </a:cubicBezTo>
                <a:cubicBezTo>
                  <a:pt x="2448631" y="3718578"/>
                  <a:pt x="2473406" y="3723771"/>
                  <a:pt x="2475471" y="3715981"/>
                </a:cubicBezTo>
                <a:cubicBezTo>
                  <a:pt x="2475471" y="3715981"/>
                  <a:pt x="2475471" y="3715981"/>
                  <a:pt x="2483730" y="3710787"/>
                </a:cubicBezTo>
                <a:cubicBezTo>
                  <a:pt x="2483730" y="3710787"/>
                  <a:pt x="2483730" y="3710787"/>
                  <a:pt x="2434179" y="3708191"/>
                </a:cubicBezTo>
                <a:cubicBezTo>
                  <a:pt x="2434179" y="3708191"/>
                  <a:pt x="2434179" y="3708191"/>
                  <a:pt x="2390822" y="3695207"/>
                </a:cubicBezTo>
                <a:cubicBezTo>
                  <a:pt x="2390822" y="3695207"/>
                  <a:pt x="2390822" y="3695207"/>
                  <a:pt x="2345400" y="3695207"/>
                </a:cubicBezTo>
                <a:cubicBezTo>
                  <a:pt x="2345400" y="3695207"/>
                  <a:pt x="2345400" y="3695207"/>
                  <a:pt x="2306173" y="3715981"/>
                </a:cubicBezTo>
                <a:cubicBezTo>
                  <a:pt x="2306173" y="3715981"/>
                  <a:pt x="2306173" y="3715981"/>
                  <a:pt x="2322690" y="3700400"/>
                </a:cubicBezTo>
                <a:cubicBezTo>
                  <a:pt x="2322690" y="3700400"/>
                  <a:pt x="2322690" y="3700400"/>
                  <a:pt x="2295850" y="3700400"/>
                </a:cubicBezTo>
                <a:cubicBezTo>
                  <a:pt x="2295850" y="3700400"/>
                  <a:pt x="2295850" y="3700400"/>
                  <a:pt x="2262816" y="3713384"/>
                </a:cubicBezTo>
                <a:cubicBezTo>
                  <a:pt x="2262816" y="3713384"/>
                  <a:pt x="2262816" y="3713384"/>
                  <a:pt x="2221524" y="3721175"/>
                </a:cubicBezTo>
                <a:cubicBezTo>
                  <a:pt x="2221524" y="3721175"/>
                  <a:pt x="2221524" y="3721175"/>
                  <a:pt x="2217394" y="3723771"/>
                </a:cubicBezTo>
                <a:cubicBezTo>
                  <a:pt x="2217394" y="3723771"/>
                  <a:pt x="2217394" y="3723771"/>
                  <a:pt x="2231847" y="3731562"/>
                </a:cubicBezTo>
                <a:cubicBezTo>
                  <a:pt x="2231847" y="3731562"/>
                  <a:pt x="2231847" y="3731562"/>
                  <a:pt x="2223588" y="3731562"/>
                </a:cubicBezTo>
                <a:cubicBezTo>
                  <a:pt x="2221524" y="3734158"/>
                  <a:pt x="2211201" y="3736755"/>
                  <a:pt x="2190554" y="3749739"/>
                </a:cubicBezTo>
                <a:cubicBezTo>
                  <a:pt x="2190554" y="3749739"/>
                  <a:pt x="2190554" y="3749739"/>
                  <a:pt x="2186425" y="3741949"/>
                </a:cubicBezTo>
                <a:cubicBezTo>
                  <a:pt x="2165779" y="3757529"/>
                  <a:pt x="2207071" y="3721175"/>
                  <a:pt x="2147198" y="3747142"/>
                </a:cubicBezTo>
                <a:cubicBezTo>
                  <a:pt x="2147198" y="3747142"/>
                  <a:pt x="2147198" y="3747142"/>
                  <a:pt x="2165779" y="3754933"/>
                </a:cubicBezTo>
                <a:cubicBezTo>
                  <a:pt x="2165779" y="3754933"/>
                  <a:pt x="2165779" y="3754933"/>
                  <a:pt x="2174038" y="3760126"/>
                </a:cubicBezTo>
                <a:cubicBezTo>
                  <a:pt x="2174038" y="3760126"/>
                  <a:pt x="2174038" y="3760126"/>
                  <a:pt x="2174038" y="3762723"/>
                </a:cubicBezTo>
                <a:cubicBezTo>
                  <a:pt x="2174038" y="3762723"/>
                  <a:pt x="2174038" y="3762723"/>
                  <a:pt x="2126551" y="3767916"/>
                </a:cubicBezTo>
                <a:cubicBezTo>
                  <a:pt x="2126551" y="3775707"/>
                  <a:pt x="2167843" y="3775707"/>
                  <a:pt x="2147198" y="3780900"/>
                </a:cubicBezTo>
                <a:cubicBezTo>
                  <a:pt x="2147198" y="3780900"/>
                  <a:pt x="2147198" y="3780900"/>
                  <a:pt x="2147198" y="3783497"/>
                </a:cubicBezTo>
                <a:cubicBezTo>
                  <a:pt x="2147198" y="3783497"/>
                  <a:pt x="2147198" y="3783497"/>
                  <a:pt x="2114164" y="3780900"/>
                </a:cubicBezTo>
                <a:cubicBezTo>
                  <a:pt x="2114164" y="3780900"/>
                  <a:pt x="2114164" y="3780900"/>
                  <a:pt x="2105905" y="3780900"/>
                </a:cubicBezTo>
                <a:cubicBezTo>
                  <a:pt x="2105905" y="3780900"/>
                  <a:pt x="2105905" y="3780900"/>
                  <a:pt x="2095582" y="3796481"/>
                </a:cubicBezTo>
                <a:cubicBezTo>
                  <a:pt x="2095582" y="3796481"/>
                  <a:pt x="2095582" y="3796481"/>
                  <a:pt x="2068742" y="3804271"/>
                </a:cubicBezTo>
                <a:cubicBezTo>
                  <a:pt x="2068742" y="3804271"/>
                  <a:pt x="2068742" y="3804271"/>
                  <a:pt x="2050161" y="3804271"/>
                </a:cubicBezTo>
                <a:cubicBezTo>
                  <a:pt x="2050161" y="3804271"/>
                  <a:pt x="2050161" y="3804271"/>
                  <a:pt x="2050161" y="3801674"/>
                </a:cubicBezTo>
                <a:cubicBezTo>
                  <a:pt x="2041902" y="3804271"/>
                  <a:pt x="2037773" y="3801674"/>
                  <a:pt x="2062548" y="3780900"/>
                </a:cubicBezTo>
                <a:cubicBezTo>
                  <a:pt x="2062548" y="3780900"/>
                  <a:pt x="2062548" y="3780900"/>
                  <a:pt x="2033644" y="3786094"/>
                </a:cubicBezTo>
                <a:cubicBezTo>
                  <a:pt x="2031579" y="3786094"/>
                  <a:pt x="2021256" y="3799078"/>
                  <a:pt x="2029514" y="3780900"/>
                </a:cubicBezTo>
                <a:cubicBezTo>
                  <a:pt x="2029514" y="3780900"/>
                  <a:pt x="2029514" y="3780900"/>
                  <a:pt x="2054290" y="3778303"/>
                </a:cubicBezTo>
                <a:cubicBezTo>
                  <a:pt x="2054290" y="3778303"/>
                  <a:pt x="2054290" y="3778303"/>
                  <a:pt x="2070807" y="3757529"/>
                </a:cubicBezTo>
                <a:cubicBezTo>
                  <a:pt x="2070807" y="3757529"/>
                  <a:pt x="2070807" y="3757529"/>
                  <a:pt x="2050161" y="3752336"/>
                </a:cubicBezTo>
                <a:cubicBezTo>
                  <a:pt x="2050161" y="3752336"/>
                  <a:pt x="2050161" y="3752336"/>
                  <a:pt x="2070807" y="3744545"/>
                </a:cubicBezTo>
                <a:cubicBezTo>
                  <a:pt x="2070807" y="3744545"/>
                  <a:pt x="2070807" y="3744545"/>
                  <a:pt x="2068742" y="3741949"/>
                </a:cubicBezTo>
                <a:cubicBezTo>
                  <a:pt x="2068742" y="3741949"/>
                  <a:pt x="2068742" y="3741949"/>
                  <a:pt x="2132745" y="3723771"/>
                </a:cubicBezTo>
                <a:cubicBezTo>
                  <a:pt x="2132745" y="3723771"/>
                  <a:pt x="2132745" y="3723771"/>
                  <a:pt x="2138939" y="3726368"/>
                </a:cubicBezTo>
                <a:cubicBezTo>
                  <a:pt x="2138939" y="3726368"/>
                  <a:pt x="2138939" y="3726368"/>
                  <a:pt x="2190554" y="3721175"/>
                </a:cubicBezTo>
                <a:cubicBezTo>
                  <a:pt x="2192619" y="3723771"/>
                  <a:pt x="2188490" y="3726368"/>
                  <a:pt x="2186425" y="3726368"/>
                </a:cubicBezTo>
                <a:cubicBezTo>
                  <a:pt x="2186425" y="3726368"/>
                  <a:pt x="2186425" y="3726368"/>
                  <a:pt x="2190554" y="3728965"/>
                </a:cubicBezTo>
                <a:cubicBezTo>
                  <a:pt x="2190554" y="3728965"/>
                  <a:pt x="2190554" y="3728965"/>
                  <a:pt x="2202942" y="3721175"/>
                </a:cubicBezTo>
                <a:cubicBezTo>
                  <a:pt x="2202942" y="3721175"/>
                  <a:pt x="2202942" y="3721175"/>
                  <a:pt x="2190554" y="3713384"/>
                </a:cubicBezTo>
                <a:cubicBezTo>
                  <a:pt x="2209136" y="3700400"/>
                  <a:pt x="2192619" y="3739352"/>
                  <a:pt x="2209136" y="3700400"/>
                </a:cubicBezTo>
                <a:cubicBezTo>
                  <a:pt x="2209136" y="3700400"/>
                  <a:pt x="2209136" y="3700400"/>
                  <a:pt x="2188490" y="3692610"/>
                </a:cubicBezTo>
                <a:cubicBezTo>
                  <a:pt x="2190554" y="3692610"/>
                  <a:pt x="2196748" y="3690013"/>
                  <a:pt x="2202942" y="3687416"/>
                </a:cubicBezTo>
                <a:cubicBezTo>
                  <a:pt x="2202942" y="3687416"/>
                  <a:pt x="2202942" y="3687416"/>
                  <a:pt x="2211201" y="3692610"/>
                </a:cubicBezTo>
                <a:cubicBezTo>
                  <a:pt x="2211201" y="3692610"/>
                  <a:pt x="2211201" y="3692610"/>
                  <a:pt x="2229782" y="3671836"/>
                </a:cubicBezTo>
                <a:cubicBezTo>
                  <a:pt x="2229782" y="3671836"/>
                  <a:pt x="2229782" y="3671836"/>
                  <a:pt x="2223588" y="3661449"/>
                </a:cubicBezTo>
                <a:cubicBezTo>
                  <a:pt x="2223588" y="3661449"/>
                  <a:pt x="2223588" y="3661449"/>
                  <a:pt x="2223588" y="3653658"/>
                </a:cubicBezTo>
                <a:cubicBezTo>
                  <a:pt x="2223588" y="3653658"/>
                  <a:pt x="2223588" y="3653658"/>
                  <a:pt x="2246299" y="3661449"/>
                </a:cubicBezTo>
                <a:cubicBezTo>
                  <a:pt x="2246299" y="3661449"/>
                  <a:pt x="2246299" y="3661449"/>
                  <a:pt x="2254557" y="3661449"/>
                </a:cubicBezTo>
                <a:cubicBezTo>
                  <a:pt x="2254557" y="3661449"/>
                  <a:pt x="2254557" y="3661449"/>
                  <a:pt x="2258687" y="3653658"/>
                </a:cubicBezTo>
                <a:cubicBezTo>
                  <a:pt x="2258687" y="3653658"/>
                  <a:pt x="2258687" y="3653658"/>
                  <a:pt x="2258687" y="3658852"/>
                </a:cubicBezTo>
                <a:cubicBezTo>
                  <a:pt x="2273139" y="3656255"/>
                  <a:pt x="2246299" y="3682223"/>
                  <a:pt x="2281397" y="3653658"/>
                </a:cubicBezTo>
                <a:cubicBezTo>
                  <a:pt x="2281397" y="3653658"/>
                  <a:pt x="2281397" y="3653658"/>
                  <a:pt x="2277268" y="3651062"/>
                </a:cubicBezTo>
                <a:cubicBezTo>
                  <a:pt x="2279333" y="3651062"/>
                  <a:pt x="2281397" y="3651062"/>
                  <a:pt x="2283462" y="3651062"/>
                </a:cubicBezTo>
                <a:cubicBezTo>
                  <a:pt x="2283462" y="3651062"/>
                  <a:pt x="2283462" y="3651062"/>
                  <a:pt x="2287591" y="3653658"/>
                </a:cubicBezTo>
                <a:cubicBezTo>
                  <a:pt x="2287591" y="3653658"/>
                  <a:pt x="2287591" y="3653658"/>
                  <a:pt x="2306173" y="3643271"/>
                </a:cubicBezTo>
                <a:cubicBezTo>
                  <a:pt x="2306173" y="3643271"/>
                  <a:pt x="2306173" y="3643271"/>
                  <a:pt x="2330948" y="3643271"/>
                </a:cubicBezTo>
                <a:cubicBezTo>
                  <a:pt x="2330948" y="3643271"/>
                  <a:pt x="2330948" y="3643271"/>
                  <a:pt x="2316496" y="3635481"/>
                </a:cubicBezTo>
                <a:cubicBezTo>
                  <a:pt x="2320625" y="3635481"/>
                  <a:pt x="2326819" y="3632884"/>
                  <a:pt x="2335077" y="3630287"/>
                </a:cubicBezTo>
                <a:cubicBezTo>
                  <a:pt x="2335077" y="3630287"/>
                  <a:pt x="2335077" y="3630287"/>
                  <a:pt x="2341271" y="3625094"/>
                </a:cubicBezTo>
                <a:cubicBezTo>
                  <a:pt x="2326819" y="3632884"/>
                  <a:pt x="2293785" y="3632884"/>
                  <a:pt x="2337142" y="3622497"/>
                </a:cubicBezTo>
                <a:cubicBezTo>
                  <a:pt x="2337142" y="3622497"/>
                  <a:pt x="2337142" y="3622497"/>
                  <a:pt x="2330948" y="3619900"/>
                </a:cubicBezTo>
                <a:cubicBezTo>
                  <a:pt x="2330948" y="3619900"/>
                  <a:pt x="2330948" y="3619900"/>
                  <a:pt x="2339206" y="3612110"/>
                </a:cubicBezTo>
                <a:cubicBezTo>
                  <a:pt x="2339206" y="3614707"/>
                  <a:pt x="2341271" y="3614707"/>
                  <a:pt x="2345400" y="3617304"/>
                </a:cubicBezTo>
                <a:cubicBezTo>
                  <a:pt x="2345400" y="3619900"/>
                  <a:pt x="2347465" y="3619900"/>
                  <a:pt x="2347465" y="3619900"/>
                </a:cubicBezTo>
                <a:cubicBezTo>
                  <a:pt x="2361917" y="3617304"/>
                  <a:pt x="2380499" y="3612110"/>
                  <a:pt x="2407339" y="3606917"/>
                </a:cubicBezTo>
                <a:cubicBezTo>
                  <a:pt x="2407339" y="3606917"/>
                  <a:pt x="2407339" y="3606917"/>
                  <a:pt x="2423856" y="3606917"/>
                </a:cubicBezTo>
                <a:cubicBezTo>
                  <a:pt x="2423856" y="3606917"/>
                  <a:pt x="2423856" y="3606917"/>
                  <a:pt x="2415597" y="3609513"/>
                </a:cubicBezTo>
                <a:cubicBezTo>
                  <a:pt x="2415597" y="3609513"/>
                  <a:pt x="2415597" y="3609513"/>
                  <a:pt x="2436243" y="3614707"/>
                </a:cubicBezTo>
                <a:cubicBezTo>
                  <a:pt x="2436243" y="3614707"/>
                  <a:pt x="2436243" y="3614707"/>
                  <a:pt x="2423856" y="3619900"/>
                </a:cubicBezTo>
                <a:cubicBezTo>
                  <a:pt x="2423856" y="3619900"/>
                  <a:pt x="2423856" y="3619900"/>
                  <a:pt x="2454825" y="3632884"/>
                </a:cubicBezTo>
                <a:cubicBezTo>
                  <a:pt x="2446567" y="3635481"/>
                  <a:pt x="2471342" y="3645868"/>
                  <a:pt x="2434179" y="3638078"/>
                </a:cubicBezTo>
                <a:cubicBezTo>
                  <a:pt x="2440373" y="3640675"/>
                  <a:pt x="2440373" y="3640675"/>
                  <a:pt x="2440373" y="3643271"/>
                </a:cubicBezTo>
                <a:cubicBezTo>
                  <a:pt x="2446567" y="3643271"/>
                  <a:pt x="2454825" y="3643271"/>
                  <a:pt x="2467213" y="3643271"/>
                </a:cubicBezTo>
                <a:cubicBezTo>
                  <a:pt x="2467213" y="3643271"/>
                  <a:pt x="2467213" y="3643271"/>
                  <a:pt x="2467213" y="3630287"/>
                </a:cubicBezTo>
                <a:cubicBezTo>
                  <a:pt x="2483730" y="3638078"/>
                  <a:pt x="2481665" y="3617304"/>
                  <a:pt x="2487859" y="3622497"/>
                </a:cubicBezTo>
                <a:cubicBezTo>
                  <a:pt x="2487859" y="3622497"/>
                  <a:pt x="2487859" y="3622497"/>
                  <a:pt x="2555991" y="3617304"/>
                </a:cubicBezTo>
                <a:cubicBezTo>
                  <a:pt x="2547733" y="3614707"/>
                  <a:pt x="2553926" y="3609513"/>
                  <a:pt x="2551862" y="3606917"/>
                </a:cubicBezTo>
                <a:cubicBezTo>
                  <a:pt x="2551862" y="3606917"/>
                  <a:pt x="2551862" y="3606917"/>
                  <a:pt x="2518828" y="3609513"/>
                </a:cubicBezTo>
                <a:cubicBezTo>
                  <a:pt x="2518828" y="3609513"/>
                  <a:pt x="2518828" y="3609513"/>
                  <a:pt x="2465148" y="3599126"/>
                </a:cubicBezTo>
                <a:cubicBezTo>
                  <a:pt x="2465148" y="3596529"/>
                  <a:pt x="2463083" y="3593933"/>
                  <a:pt x="2454825" y="3586142"/>
                </a:cubicBezTo>
                <a:cubicBezTo>
                  <a:pt x="2454825" y="3586142"/>
                  <a:pt x="2454825" y="3586142"/>
                  <a:pt x="2407339" y="3593933"/>
                </a:cubicBezTo>
                <a:cubicBezTo>
                  <a:pt x="2407339" y="3593933"/>
                  <a:pt x="2407339" y="3593933"/>
                  <a:pt x="2390822" y="3586142"/>
                </a:cubicBezTo>
                <a:cubicBezTo>
                  <a:pt x="2390822" y="3586142"/>
                  <a:pt x="2390822" y="3586142"/>
                  <a:pt x="2407339" y="3586142"/>
                </a:cubicBezTo>
                <a:cubicBezTo>
                  <a:pt x="2407339" y="3586142"/>
                  <a:pt x="2407339" y="3586142"/>
                  <a:pt x="2415597" y="3586142"/>
                </a:cubicBezTo>
                <a:cubicBezTo>
                  <a:pt x="2415597" y="3586142"/>
                  <a:pt x="2415597" y="3586142"/>
                  <a:pt x="2411468" y="3578352"/>
                </a:cubicBezTo>
                <a:cubicBezTo>
                  <a:pt x="2411468" y="3578352"/>
                  <a:pt x="2411468" y="3578352"/>
                  <a:pt x="2450696" y="3586142"/>
                </a:cubicBezTo>
                <a:cubicBezTo>
                  <a:pt x="2450696" y="3586142"/>
                  <a:pt x="2450696" y="3586142"/>
                  <a:pt x="2442437" y="3573159"/>
                </a:cubicBezTo>
                <a:cubicBezTo>
                  <a:pt x="2442437" y="3573159"/>
                  <a:pt x="2442437" y="3573159"/>
                  <a:pt x="2386692" y="3567965"/>
                </a:cubicBezTo>
                <a:cubicBezTo>
                  <a:pt x="2386692" y="3567965"/>
                  <a:pt x="2386692" y="3567965"/>
                  <a:pt x="2378434" y="3562771"/>
                </a:cubicBezTo>
                <a:cubicBezTo>
                  <a:pt x="2378434" y="3562771"/>
                  <a:pt x="2378434" y="3562771"/>
                  <a:pt x="2347465" y="3560175"/>
                </a:cubicBezTo>
                <a:cubicBezTo>
                  <a:pt x="2347465" y="3560175"/>
                  <a:pt x="2347465" y="3560175"/>
                  <a:pt x="2335077" y="3562771"/>
                </a:cubicBezTo>
                <a:cubicBezTo>
                  <a:pt x="2333013" y="3565368"/>
                  <a:pt x="2330948" y="3570562"/>
                  <a:pt x="2322690" y="3578352"/>
                </a:cubicBezTo>
                <a:cubicBezTo>
                  <a:pt x="2322690" y="3578352"/>
                  <a:pt x="2322690" y="3578352"/>
                  <a:pt x="2293785" y="3575755"/>
                </a:cubicBezTo>
                <a:cubicBezTo>
                  <a:pt x="2291721" y="3573159"/>
                  <a:pt x="2295850" y="3573159"/>
                  <a:pt x="2295850" y="3570562"/>
                </a:cubicBezTo>
                <a:cubicBezTo>
                  <a:pt x="2295850" y="3570562"/>
                  <a:pt x="2295850" y="3570562"/>
                  <a:pt x="2318561" y="3565368"/>
                </a:cubicBezTo>
                <a:cubicBezTo>
                  <a:pt x="2318561" y="3565368"/>
                  <a:pt x="2318561" y="3565368"/>
                  <a:pt x="2320625" y="3562771"/>
                </a:cubicBezTo>
                <a:cubicBezTo>
                  <a:pt x="2320625" y="3562771"/>
                  <a:pt x="2320625" y="3562771"/>
                  <a:pt x="2308237" y="3557578"/>
                </a:cubicBezTo>
                <a:cubicBezTo>
                  <a:pt x="2308237" y="3557578"/>
                  <a:pt x="2308237" y="3557578"/>
                  <a:pt x="2271074" y="3565368"/>
                </a:cubicBezTo>
                <a:cubicBezTo>
                  <a:pt x="2271074" y="3565368"/>
                  <a:pt x="2271074" y="3565368"/>
                  <a:pt x="2295850" y="3570562"/>
                </a:cubicBezTo>
                <a:cubicBezTo>
                  <a:pt x="2295850" y="3570562"/>
                  <a:pt x="2295850" y="3570562"/>
                  <a:pt x="2275203" y="3570562"/>
                </a:cubicBezTo>
                <a:cubicBezTo>
                  <a:pt x="2275203" y="3570562"/>
                  <a:pt x="2275203" y="3570562"/>
                  <a:pt x="2258687" y="3562771"/>
                </a:cubicBezTo>
                <a:cubicBezTo>
                  <a:pt x="2258687" y="3562771"/>
                  <a:pt x="2258687" y="3562771"/>
                  <a:pt x="2217394" y="3565368"/>
                </a:cubicBezTo>
                <a:cubicBezTo>
                  <a:pt x="2217394" y="3565368"/>
                  <a:pt x="2217394" y="3565368"/>
                  <a:pt x="2190554" y="3586142"/>
                </a:cubicBezTo>
                <a:cubicBezTo>
                  <a:pt x="2190554" y="3586142"/>
                  <a:pt x="2190554" y="3586142"/>
                  <a:pt x="2178167" y="3578352"/>
                </a:cubicBezTo>
                <a:cubicBezTo>
                  <a:pt x="2178167" y="3578352"/>
                  <a:pt x="2178167" y="3578352"/>
                  <a:pt x="2190554" y="3570562"/>
                </a:cubicBezTo>
                <a:cubicBezTo>
                  <a:pt x="2190554" y="3570562"/>
                  <a:pt x="2190554" y="3570562"/>
                  <a:pt x="2134810" y="3567965"/>
                </a:cubicBezTo>
                <a:cubicBezTo>
                  <a:pt x="2130680" y="3570562"/>
                  <a:pt x="2126551" y="3570562"/>
                  <a:pt x="2120358" y="3573159"/>
                </a:cubicBezTo>
                <a:cubicBezTo>
                  <a:pt x="2118293" y="3570562"/>
                  <a:pt x="2114164" y="3565368"/>
                  <a:pt x="2132745" y="3560175"/>
                </a:cubicBezTo>
                <a:cubicBezTo>
                  <a:pt x="2132745" y="3560175"/>
                  <a:pt x="2132745" y="3560175"/>
                  <a:pt x="2136875" y="3565368"/>
                </a:cubicBezTo>
                <a:cubicBezTo>
                  <a:pt x="2145133" y="3562771"/>
                  <a:pt x="2155456" y="3562771"/>
                  <a:pt x="2141004" y="3567965"/>
                </a:cubicBezTo>
                <a:cubicBezTo>
                  <a:pt x="2161650" y="3570562"/>
                  <a:pt x="2174038" y="3544594"/>
                  <a:pt x="2186425" y="3565368"/>
                </a:cubicBezTo>
                <a:cubicBezTo>
                  <a:pt x="2188490" y="3562771"/>
                  <a:pt x="2227717" y="3580949"/>
                  <a:pt x="2186425" y="3554981"/>
                </a:cubicBezTo>
                <a:cubicBezTo>
                  <a:pt x="2186425" y="3554981"/>
                  <a:pt x="2184361" y="3552384"/>
                  <a:pt x="2184361" y="3552384"/>
                </a:cubicBezTo>
                <a:cubicBezTo>
                  <a:pt x="2188490" y="3552384"/>
                  <a:pt x="2198813" y="3552384"/>
                  <a:pt x="2217394" y="3547191"/>
                </a:cubicBezTo>
                <a:cubicBezTo>
                  <a:pt x="2202942" y="3541997"/>
                  <a:pt x="2233911" y="3531610"/>
                  <a:pt x="2190554" y="3536804"/>
                </a:cubicBezTo>
                <a:cubicBezTo>
                  <a:pt x="2190554" y="3536804"/>
                  <a:pt x="2190554" y="3536804"/>
                  <a:pt x="2182296" y="3541997"/>
                </a:cubicBezTo>
                <a:cubicBezTo>
                  <a:pt x="2182296" y="3541997"/>
                  <a:pt x="2182296" y="3541997"/>
                  <a:pt x="2174038" y="3536804"/>
                </a:cubicBezTo>
                <a:cubicBezTo>
                  <a:pt x="2176102" y="3534207"/>
                  <a:pt x="2178167" y="3534207"/>
                  <a:pt x="2176102" y="3534207"/>
                </a:cubicBezTo>
                <a:cubicBezTo>
                  <a:pt x="2176102" y="3534207"/>
                  <a:pt x="2176102" y="3534207"/>
                  <a:pt x="2186425" y="3534207"/>
                </a:cubicBezTo>
                <a:cubicBezTo>
                  <a:pt x="2186425" y="3534207"/>
                  <a:pt x="2186425" y="3534207"/>
                  <a:pt x="2169908" y="3526417"/>
                </a:cubicBezTo>
                <a:cubicBezTo>
                  <a:pt x="2169908" y="3526417"/>
                  <a:pt x="2169908" y="3526417"/>
                  <a:pt x="2138939" y="3529013"/>
                </a:cubicBezTo>
                <a:cubicBezTo>
                  <a:pt x="2138939" y="3529013"/>
                  <a:pt x="2138939" y="3529013"/>
                  <a:pt x="2134810" y="3529013"/>
                </a:cubicBezTo>
                <a:cubicBezTo>
                  <a:pt x="2107970" y="3508239"/>
                  <a:pt x="2196748" y="3529013"/>
                  <a:pt x="2134810" y="3500449"/>
                </a:cubicBezTo>
                <a:cubicBezTo>
                  <a:pt x="2134810" y="3500449"/>
                  <a:pt x="2134810" y="3500449"/>
                  <a:pt x="2157521" y="3500449"/>
                </a:cubicBezTo>
                <a:cubicBezTo>
                  <a:pt x="2157521" y="3500449"/>
                  <a:pt x="2157521" y="3500449"/>
                  <a:pt x="2169908" y="3492659"/>
                </a:cubicBezTo>
                <a:cubicBezTo>
                  <a:pt x="2169908" y="3492659"/>
                  <a:pt x="2169908" y="3492659"/>
                  <a:pt x="2198813" y="3490062"/>
                </a:cubicBezTo>
                <a:cubicBezTo>
                  <a:pt x="2198813" y="3490062"/>
                  <a:pt x="2198813" y="3490062"/>
                  <a:pt x="2198813" y="3487465"/>
                </a:cubicBezTo>
                <a:cubicBezTo>
                  <a:pt x="2198813" y="3487465"/>
                  <a:pt x="2198813" y="3487465"/>
                  <a:pt x="2231847" y="3482271"/>
                </a:cubicBezTo>
                <a:cubicBezTo>
                  <a:pt x="2231847" y="3482271"/>
                  <a:pt x="2231847" y="3482271"/>
                  <a:pt x="2227717" y="3479675"/>
                </a:cubicBezTo>
                <a:cubicBezTo>
                  <a:pt x="2219459" y="3477078"/>
                  <a:pt x="2196748" y="3471884"/>
                  <a:pt x="2147198" y="3458901"/>
                </a:cubicBezTo>
                <a:cubicBezTo>
                  <a:pt x="2147198" y="3458901"/>
                  <a:pt x="2147198" y="3458901"/>
                  <a:pt x="2144101" y="3457278"/>
                </a:cubicBezTo>
                <a:lnTo>
                  <a:pt x="2122603" y="3446011"/>
                </a:lnTo>
                <a:lnTo>
                  <a:pt x="2145133" y="3432933"/>
                </a:lnTo>
                <a:cubicBezTo>
                  <a:pt x="2145133" y="3432933"/>
                  <a:pt x="2145133" y="3432933"/>
                  <a:pt x="2174038" y="3435530"/>
                </a:cubicBezTo>
                <a:cubicBezTo>
                  <a:pt x="2174038" y="3435530"/>
                  <a:pt x="2174038" y="3435530"/>
                  <a:pt x="2182296" y="3430336"/>
                </a:cubicBezTo>
                <a:cubicBezTo>
                  <a:pt x="2182296" y="3430336"/>
                  <a:pt x="2182296" y="3430336"/>
                  <a:pt x="2174038" y="3427739"/>
                </a:cubicBezTo>
                <a:cubicBezTo>
                  <a:pt x="2174038" y="3427739"/>
                  <a:pt x="2174038" y="3427739"/>
                  <a:pt x="2209136" y="3419949"/>
                </a:cubicBezTo>
                <a:cubicBezTo>
                  <a:pt x="2209136" y="3419949"/>
                  <a:pt x="2209136" y="3419949"/>
                  <a:pt x="2186425" y="3414755"/>
                </a:cubicBezTo>
                <a:cubicBezTo>
                  <a:pt x="2186425" y="3414755"/>
                  <a:pt x="2186425" y="3414755"/>
                  <a:pt x="2198813" y="3406965"/>
                </a:cubicBezTo>
                <a:cubicBezTo>
                  <a:pt x="2198813" y="3406965"/>
                  <a:pt x="2198813" y="3406965"/>
                  <a:pt x="2198813" y="3393981"/>
                </a:cubicBezTo>
                <a:cubicBezTo>
                  <a:pt x="2198813" y="3393981"/>
                  <a:pt x="2198813" y="3393981"/>
                  <a:pt x="2165779" y="3386191"/>
                </a:cubicBezTo>
                <a:cubicBezTo>
                  <a:pt x="2165779" y="3386191"/>
                  <a:pt x="2165779" y="3386191"/>
                  <a:pt x="2182296" y="3375804"/>
                </a:cubicBezTo>
                <a:cubicBezTo>
                  <a:pt x="2182296" y="3375804"/>
                  <a:pt x="2182296" y="3375804"/>
                  <a:pt x="2138939" y="3360223"/>
                </a:cubicBezTo>
                <a:cubicBezTo>
                  <a:pt x="2138939" y="3360223"/>
                  <a:pt x="2138939" y="3360223"/>
                  <a:pt x="2138939" y="3336852"/>
                </a:cubicBezTo>
                <a:cubicBezTo>
                  <a:pt x="2138939" y="3336852"/>
                  <a:pt x="2138939" y="3336852"/>
                  <a:pt x="2159585" y="3331659"/>
                </a:cubicBezTo>
                <a:cubicBezTo>
                  <a:pt x="2159585" y="3331659"/>
                  <a:pt x="2159585" y="3331659"/>
                  <a:pt x="2159585" y="3316078"/>
                </a:cubicBezTo>
                <a:cubicBezTo>
                  <a:pt x="2163714" y="3316078"/>
                  <a:pt x="2141004" y="3318675"/>
                  <a:pt x="2169908" y="3313481"/>
                </a:cubicBezTo>
                <a:cubicBezTo>
                  <a:pt x="2169908" y="3313481"/>
                  <a:pt x="2169908" y="3313481"/>
                  <a:pt x="2138939" y="3305691"/>
                </a:cubicBezTo>
                <a:cubicBezTo>
                  <a:pt x="2138939" y="3305691"/>
                  <a:pt x="2138939" y="3305691"/>
                  <a:pt x="2153391" y="3300497"/>
                </a:cubicBezTo>
                <a:cubicBezTo>
                  <a:pt x="2153391" y="3300497"/>
                  <a:pt x="2153391" y="3300497"/>
                  <a:pt x="2202942" y="3305691"/>
                </a:cubicBezTo>
                <a:cubicBezTo>
                  <a:pt x="2202942" y="3305691"/>
                  <a:pt x="2202942" y="3305691"/>
                  <a:pt x="2217394" y="3305691"/>
                </a:cubicBezTo>
                <a:cubicBezTo>
                  <a:pt x="2217394" y="3305691"/>
                  <a:pt x="2217394" y="3305691"/>
                  <a:pt x="2217394" y="3295304"/>
                </a:cubicBezTo>
                <a:cubicBezTo>
                  <a:pt x="2217394" y="3295304"/>
                  <a:pt x="2217394" y="3295304"/>
                  <a:pt x="2223588" y="3292707"/>
                </a:cubicBezTo>
                <a:cubicBezTo>
                  <a:pt x="2223588" y="3292707"/>
                  <a:pt x="2223588" y="3292707"/>
                  <a:pt x="2190554" y="3279723"/>
                </a:cubicBezTo>
                <a:cubicBezTo>
                  <a:pt x="2190554" y="3279723"/>
                  <a:pt x="2190554" y="3279723"/>
                  <a:pt x="2182296" y="3279723"/>
                </a:cubicBezTo>
                <a:cubicBezTo>
                  <a:pt x="2182296" y="3279723"/>
                  <a:pt x="2182296" y="3279723"/>
                  <a:pt x="2229782" y="3271933"/>
                </a:cubicBezTo>
                <a:cubicBezTo>
                  <a:pt x="2229782" y="3271933"/>
                  <a:pt x="2229782" y="3271933"/>
                  <a:pt x="2231847" y="3269336"/>
                </a:cubicBezTo>
                <a:cubicBezTo>
                  <a:pt x="2238040" y="3271933"/>
                  <a:pt x="2233911" y="3274530"/>
                  <a:pt x="2227717" y="3277126"/>
                </a:cubicBezTo>
                <a:cubicBezTo>
                  <a:pt x="2227717" y="3277126"/>
                  <a:pt x="2227717" y="3277126"/>
                  <a:pt x="2254557" y="3282320"/>
                </a:cubicBezTo>
                <a:cubicBezTo>
                  <a:pt x="2254557" y="3282320"/>
                  <a:pt x="2254557" y="3282320"/>
                  <a:pt x="2281397" y="3277126"/>
                </a:cubicBezTo>
                <a:cubicBezTo>
                  <a:pt x="2281397" y="3277126"/>
                  <a:pt x="2281397" y="3277126"/>
                  <a:pt x="2283462" y="3258949"/>
                </a:cubicBezTo>
                <a:cubicBezTo>
                  <a:pt x="2283462" y="3258949"/>
                  <a:pt x="2283462" y="3258949"/>
                  <a:pt x="2318561" y="3258949"/>
                </a:cubicBezTo>
                <a:cubicBezTo>
                  <a:pt x="2318561" y="3258949"/>
                  <a:pt x="2318561" y="3258949"/>
                  <a:pt x="2318561" y="3251159"/>
                </a:cubicBezTo>
                <a:cubicBezTo>
                  <a:pt x="2318561" y="3251159"/>
                  <a:pt x="2318561" y="3251159"/>
                  <a:pt x="2357788" y="3248562"/>
                </a:cubicBezTo>
                <a:cubicBezTo>
                  <a:pt x="2357788" y="3248562"/>
                  <a:pt x="2357788" y="3248562"/>
                  <a:pt x="2380499" y="3248562"/>
                </a:cubicBezTo>
                <a:cubicBezTo>
                  <a:pt x="2380499" y="3248562"/>
                  <a:pt x="2380499" y="3248562"/>
                  <a:pt x="2399080" y="3232981"/>
                </a:cubicBezTo>
                <a:cubicBezTo>
                  <a:pt x="2399080" y="3232981"/>
                  <a:pt x="2399080" y="3232981"/>
                  <a:pt x="2390822" y="3219997"/>
                </a:cubicBezTo>
                <a:cubicBezTo>
                  <a:pt x="2370176" y="3217401"/>
                  <a:pt x="2384628" y="3238175"/>
                  <a:pt x="2357788" y="3219997"/>
                </a:cubicBezTo>
                <a:cubicBezTo>
                  <a:pt x="2357788" y="3219997"/>
                  <a:pt x="2357788" y="3219997"/>
                  <a:pt x="2345400" y="3227788"/>
                </a:cubicBezTo>
                <a:cubicBezTo>
                  <a:pt x="2345400" y="3227788"/>
                  <a:pt x="2345400" y="3227788"/>
                  <a:pt x="2335077" y="3209610"/>
                </a:cubicBezTo>
                <a:cubicBezTo>
                  <a:pt x="2335077" y="3209610"/>
                  <a:pt x="2335077" y="3209610"/>
                  <a:pt x="2314431" y="3212207"/>
                </a:cubicBezTo>
                <a:cubicBezTo>
                  <a:pt x="2314431" y="3217401"/>
                  <a:pt x="2277268" y="3219997"/>
                  <a:pt x="2314431" y="3225191"/>
                </a:cubicBezTo>
                <a:cubicBezTo>
                  <a:pt x="2314431" y="3225191"/>
                  <a:pt x="2314431" y="3225191"/>
                  <a:pt x="2262816" y="3235578"/>
                </a:cubicBezTo>
                <a:cubicBezTo>
                  <a:pt x="2262816" y="3235578"/>
                  <a:pt x="2262816" y="3235578"/>
                  <a:pt x="2246299" y="3235578"/>
                </a:cubicBezTo>
                <a:cubicBezTo>
                  <a:pt x="2246299" y="3235578"/>
                  <a:pt x="2246299" y="3235578"/>
                  <a:pt x="2238040" y="3225191"/>
                </a:cubicBezTo>
                <a:cubicBezTo>
                  <a:pt x="2238040" y="3225191"/>
                  <a:pt x="2238040" y="3225191"/>
                  <a:pt x="2211201" y="3219997"/>
                </a:cubicBezTo>
                <a:cubicBezTo>
                  <a:pt x="2211201" y="3219997"/>
                  <a:pt x="2211201" y="3219997"/>
                  <a:pt x="2242170" y="3212207"/>
                </a:cubicBezTo>
                <a:cubicBezTo>
                  <a:pt x="2242170" y="3212207"/>
                  <a:pt x="2242170" y="3212207"/>
                  <a:pt x="2275203" y="3222594"/>
                </a:cubicBezTo>
                <a:cubicBezTo>
                  <a:pt x="2275203" y="3222594"/>
                  <a:pt x="2275203" y="3222594"/>
                  <a:pt x="2287591" y="3212207"/>
                </a:cubicBezTo>
                <a:cubicBezTo>
                  <a:pt x="2287591" y="3212207"/>
                  <a:pt x="2287591" y="3212207"/>
                  <a:pt x="2281397" y="3207014"/>
                </a:cubicBezTo>
                <a:cubicBezTo>
                  <a:pt x="2281397" y="3207014"/>
                  <a:pt x="2281397" y="3207014"/>
                  <a:pt x="2258687" y="3212207"/>
                </a:cubicBezTo>
                <a:cubicBezTo>
                  <a:pt x="2258687" y="3212207"/>
                  <a:pt x="2258687" y="3212207"/>
                  <a:pt x="2254557" y="3196627"/>
                </a:cubicBezTo>
                <a:cubicBezTo>
                  <a:pt x="2254557" y="3196627"/>
                  <a:pt x="2254557" y="3196627"/>
                  <a:pt x="2254557" y="3191433"/>
                </a:cubicBezTo>
                <a:cubicBezTo>
                  <a:pt x="2254557" y="3191433"/>
                  <a:pt x="2254557" y="3191433"/>
                  <a:pt x="2266945" y="3186239"/>
                </a:cubicBezTo>
                <a:cubicBezTo>
                  <a:pt x="2266945" y="3186239"/>
                  <a:pt x="2266945" y="3186239"/>
                  <a:pt x="2275203" y="3194030"/>
                </a:cubicBezTo>
                <a:cubicBezTo>
                  <a:pt x="2275203" y="3194030"/>
                  <a:pt x="2275203" y="3194030"/>
                  <a:pt x="2293785" y="3188836"/>
                </a:cubicBezTo>
                <a:cubicBezTo>
                  <a:pt x="2293785" y="3188836"/>
                  <a:pt x="2293785" y="3188836"/>
                  <a:pt x="2281397" y="3181046"/>
                </a:cubicBezTo>
                <a:cubicBezTo>
                  <a:pt x="2281397" y="3181046"/>
                  <a:pt x="2281397" y="3181046"/>
                  <a:pt x="2293785" y="3175852"/>
                </a:cubicBezTo>
                <a:cubicBezTo>
                  <a:pt x="2293785" y="3175852"/>
                  <a:pt x="2293785" y="3175852"/>
                  <a:pt x="2283462" y="3170659"/>
                </a:cubicBezTo>
                <a:cubicBezTo>
                  <a:pt x="2283462" y="3170659"/>
                  <a:pt x="2283462" y="3170659"/>
                  <a:pt x="2159585" y="3209610"/>
                </a:cubicBezTo>
                <a:cubicBezTo>
                  <a:pt x="2159585" y="3209610"/>
                  <a:pt x="2159585" y="3209610"/>
                  <a:pt x="2178167" y="3219997"/>
                </a:cubicBezTo>
                <a:cubicBezTo>
                  <a:pt x="2178167" y="3219997"/>
                  <a:pt x="2178167" y="3219997"/>
                  <a:pt x="2157521" y="3222594"/>
                </a:cubicBezTo>
                <a:cubicBezTo>
                  <a:pt x="2157521" y="3222594"/>
                  <a:pt x="2157521" y="3222594"/>
                  <a:pt x="2143068" y="3214804"/>
                </a:cubicBezTo>
                <a:cubicBezTo>
                  <a:pt x="2138939" y="3214804"/>
                  <a:pt x="2136875" y="3217401"/>
                  <a:pt x="2132745" y="3219997"/>
                </a:cubicBezTo>
                <a:cubicBezTo>
                  <a:pt x="2132745" y="3219997"/>
                  <a:pt x="2132745" y="3219997"/>
                  <a:pt x="2132745" y="3227788"/>
                </a:cubicBezTo>
                <a:cubicBezTo>
                  <a:pt x="2132745" y="3227788"/>
                  <a:pt x="2132745" y="3227788"/>
                  <a:pt x="2074936" y="3243368"/>
                </a:cubicBezTo>
                <a:cubicBezTo>
                  <a:pt x="2074936" y="3243368"/>
                  <a:pt x="2074936" y="3243368"/>
                  <a:pt x="2062548" y="3232981"/>
                </a:cubicBezTo>
                <a:cubicBezTo>
                  <a:pt x="2062548" y="3232981"/>
                  <a:pt x="2062548" y="3232981"/>
                  <a:pt x="2029514" y="3230385"/>
                </a:cubicBezTo>
                <a:cubicBezTo>
                  <a:pt x="2029514" y="3230385"/>
                  <a:pt x="2029514" y="3230385"/>
                  <a:pt x="2033644" y="3219997"/>
                </a:cubicBezTo>
                <a:cubicBezTo>
                  <a:pt x="2033644" y="3219997"/>
                  <a:pt x="2033644" y="3219997"/>
                  <a:pt x="1990287" y="3219997"/>
                </a:cubicBezTo>
                <a:cubicBezTo>
                  <a:pt x="1990287" y="3219997"/>
                  <a:pt x="1990287" y="3219997"/>
                  <a:pt x="2008868" y="3199223"/>
                </a:cubicBezTo>
                <a:cubicBezTo>
                  <a:pt x="2008868" y="3199223"/>
                  <a:pt x="2008868" y="3199223"/>
                  <a:pt x="1946930" y="3199223"/>
                </a:cubicBezTo>
                <a:cubicBezTo>
                  <a:pt x="1944865" y="3204417"/>
                  <a:pt x="1938672" y="3207014"/>
                  <a:pt x="1944865" y="3209610"/>
                </a:cubicBezTo>
                <a:cubicBezTo>
                  <a:pt x="1944865" y="3209610"/>
                  <a:pt x="1944865" y="3209610"/>
                  <a:pt x="1957253" y="3209610"/>
                </a:cubicBezTo>
                <a:cubicBezTo>
                  <a:pt x="1944865" y="3212207"/>
                  <a:pt x="1932478" y="3209610"/>
                  <a:pt x="1932478" y="3222594"/>
                </a:cubicBezTo>
                <a:cubicBezTo>
                  <a:pt x="1932478" y="3222594"/>
                  <a:pt x="1932478" y="3222594"/>
                  <a:pt x="1973770" y="3240772"/>
                </a:cubicBezTo>
                <a:cubicBezTo>
                  <a:pt x="1973770" y="3240772"/>
                  <a:pt x="1973770" y="3240772"/>
                  <a:pt x="1922155" y="3238175"/>
                </a:cubicBezTo>
                <a:cubicBezTo>
                  <a:pt x="1922155" y="3238175"/>
                  <a:pt x="1922155" y="3238175"/>
                  <a:pt x="1922155" y="3240772"/>
                </a:cubicBezTo>
                <a:cubicBezTo>
                  <a:pt x="1922155" y="3240772"/>
                  <a:pt x="1922155" y="3240772"/>
                  <a:pt x="1905638" y="3240772"/>
                </a:cubicBezTo>
                <a:cubicBezTo>
                  <a:pt x="1905638" y="3240772"/>
                  <a:pt x="1905638" y="3240772"/>
                  <a:pt x="1922155" y="3235578"/>
                </a:cubicBezTo>
                <a:cubicBezTo>
                  <a:pt x="1922155" y="3235578"/>
                  <a:pt x="1922155" y="3235578"/>
                  <a:pt x="1932478" y="3232981"/>
                </a:cubicBezTo>
                <a:cubicBezTo>
                  <a:pt x="1932478" y="3232981"/>
                  <a:pt x="1932478" y="3232981"/>
                  <a:pt x="1909767" y="3219997"/>
                </a:cubicBezTo>
                <a:cubicBezTo>
                  <a:pt x="1899444" y="3225191"/>
                  <a:pt x="1868475" y="3230385"/>
                  <a:pt x="1884992" y="3235578"/>
                </a:cubicBezTo>
                <a:cubicBezTo>
                  <a:pt x="1884992" y="3235578"/>
                  <a:pt x="1884992" y="3235578"/>
                  <a:pt x="1845764" y="3240772"/>
                </a:cubicBezTo>
                <a:cubicBezTo>
                  <a:pt x="1845764" y="3240772"/>
                  <a:pt x="1845764" y="3240772"/>
                  <a:pt x="1837506" y="3248562"/>
                </a:cubicBezTo>
                <a:cubicBezTo>
                  <a:pt x="1837506" y="3248562"/>
                  <a:pt x="1837506" y="3248562"/>
                  <a:pt x="1825118" y="3251159"/>
                </a:cubicBezTo>
                <a:cubicBezTo>
                  <a:pt x="1825118" y="3251159"/>
                  <a:pt x="1825118" y="3251159"/>
                  <a:pt x="1792084" y="3240772"/>
                </a:cubicBezTo>
                <a:cubicBezTo>
                  <a:pt x="1792084" y="3240772"/>
                  <a:pt x="1792084" y="3240772"/>
                  <a:pt x="1785890" y="3238175"/>
                </a:cubicBezTo>
                <a:cubicBezTo>
                  <a:pt x="1785890" y="3238175"/>
                  <a:pt x="1785890" y="3238175"/>
                  <a:pt x="1761115" y="3256352"/>
                </a:cubicBezTo>
                <a:cubicBezTo>
                  <a:pt x="1761115" y="3256352"/>
                  <a:pt x="1761115" y="3256352"/>
                  <a:pt x="1777632" y="3264143"/>
                </a:cubicBezTo>
                <a:cubicBezTo>
                  <a:pt x="1777632" y="3264143"/>
                  <a:pt x="1777632" y="3264143"/>
                  <a:pt x="1765244" y="3271933"/>
                </a:cubicBezTo>
                <a:cubicBezTo>
                  <a:pt x="1765244" y="3271933"/>
                  <a:pt x="1765244" y="3271933"/>
                  <a:pt x="1777632" y="3277126"/>
                </a:cubicBezTo>
                <a:cubicBezTo>
                  <a:pt x="1777632" y="3277126"/>
                  <a:pt x="1777632" y="3277126"/>
                  <a:pt x="1740469" y="3277126"/>
                </a:cubicBezTo>
                <a:cubicBezTo>
                  <a:pt x="1740469" y="3277126"/>
                  <a:pt x="1740469" y="3277126"/>
                  <a:pt x="1740469" y="3269336"/>
                </a:cubicBezTo>
                <a:cubicBezTo>
                  <a:pt x="1740469" y="3269336"/>
                  <a:pt x="1740469" y="3269336"/>
                  <a:pt x="1719822" y="3264143"/>
                </a:cubicBezTo>
                <a:cubicBezTo>
                  <a:pt x="1719822" y="3264143"/>
                  <a:pt x="1719822" y="3264143"/>
                  <a:pt x="1709499" y="3264143"/>
                </a:cubicBezTo>
                <a:cubicBezTo>
                  <a:pt x="1709499" y="3264143"/>
                  <a:pt x="1709499" y="3264143"/>
                  <a:pt x="1765244" y="3248562"/>
                </a:cubicBezTo>
                <a:cubicBezTo>
                  <a:pt x="1765244" y="3248562"/>
                  <a:pt x="1765244" y="3248562"/>
                  <a:pt x="1761115" y="3245965"/>
                </a:cubicBezTo>
                <a:cubicBezTo>
                  <a:pt x="1761115" y="3245965"/>
                  <a:pt x="1761115" y="3245965"/>
                  <a:pt x="1783826" y="3232981"/>
                </a:cubicBezTo>
                <a:cubicBezTo>
                  <a:pt x="1783826" y="3232981"/>
                  <a:pt x="1783826" y="3232981"/>
                  <a:pt x="1804472" y="3232981"/>
                </a:cubicBezTo>
                <a:cubicBezTo>
                  <a:pt x="1804472" y="3232981"/>
                  <a:pt x="1804472" y="3232981"/>
                  <a:pt x="1812730" y="3219997"/>
                </a:cubicBezTo>
                <a:cubicBezTo>
                  <a:pt x="1812730" y="3219997"/>
                  <a:pt x="1812730" y="3219997"/>
                  <a:pt x="1825118" y="3222594"/>
                </a:cubicBezTo>
                <a:cubicBezTo>
                  <a:pt x="1835441" y="3232981"/>
                  <a:pt x="1779696" y="3225191"/>
                  <a:pt x="1833376" y="3235578"/>
                </a:cubicBezTo>
                <a:cubicBezTo>
                  <a:pt x="1833376" y="3235578"/>
                  <a:pt x="1833376" y="3235578"/>
                  <a:pt x="1862281" y="3232981"/>
                </a:cubicBezTo>
                <a:cubicBezTo>
                  <a:pt x="1862281" y="3232981"/>
                  <a:pt x="1862281" y="3232981"/>
                  <a:pt x="1901509" y="3214804"/>
                </a:cubicBezTo>
                <a:cubicBezTo>
                  <a:pt x="1901509" y="3214804"/>
                  <a:pt x="1901509" y="3214804"/>
                  <a:pt x="1926284" y="3199223"/>
                </a:cubicBezTo>
                <a:cubicBezTo>
                  <a:pt x="1926284" y="3199223"/>
                  <a:pt x="1926284" y="3199223"/>
                  <a:pt x="1920090" y="3194030"/>
                </a:cubicBezTo>
                <a:cubicBezTo>
                  <a:pt x="1920090" y="3194030"/>
                  <a:pt x="1920090" y="3194030"/>
                  <a:pt x="1922155" y="3186239"/>
                </a:cubicBezTo>
                <a:cubicBezTo>
                  <a:pt x="1922155" y="3186239"/>
                  <a:pt x="1922155" y="3186239"/>
                  <a:pt x="1940736" y="3191433"/>
                </a:cubicBezTo>
                <a:cubicBezTo>
                  <a:pt x="1940736" y="3191433"/>
                  <a:pt x="1940736" y="3191433"/>
                  <a:pt x="1961382" y="3186239"/>
                </a:cubicBezTo>
                <a:cubicBezTo>
                  <a:pt x="1961382" y="3186239"/>
                  <a:pt x="1961382" y="3186239"/>
                  <a:pt x="1922155" y="3178449"/>
                </a:cubicBezTo>
                <a:cubicBezTo>
                  <a:pt x="1922155" y="3178449"/>
                  <a:pt x="1922155" y="3178449"/>
                  <a:pt x="1833376" y="3199223"/>
                </a:cubicBezTo>
                <a:cubicBezTo>
                  <a:pt x="1833376" y="3199223"/>
                  <a:pt x="1833376" y="3199223"/>
                  <a:pt x="1664078" y="3264143"/>
                </a:cubicBezTo>
                <a:cubicBezTo>
                  <a:pt x="1664078" y="3264143"/>
                  <a:pt x="1664078" y="3264143"/>
                  <a:pt x="1659949" y="3271933"/>
                </a:cubicBezTo>
                <a:cubicBezTo>
                  <a:pt x="1659949" y="3271933"/>
                  <a:pt x="1659949" y="3271933"/>
                  <a:pt x="1692983" y="3269336"/>
                </a:cubicBezTo>
                <a:cubicBezTo>
                  <a:pt x="1692983" y="3269336"/>
                  <a:pt x="1692983" y="3269336"/>
                  <a:pt x="1719822" y="3277126"/>
                </a:cubicBezTo>
                <a:cubicBezTo>
                  <a:pt x="1719822" y="3277126"/>
                  <a:pt x="1719822" y="3277126"/>
                  <a:pt x="1728081" y="3282320"/>
                </a:cubicBezTo>
                <a:cubicBezTo>
                  <a:pt x="1728081" y="3282320"/>
                  <a:pt x="1728081" y="3282320"/>
                  <a:pt x="1637238" y="3310885"/>
                </a:cubicBezTo>
                <a:cubicBezTo>
                  <a:pt x="1637238" y="3310885"/>
                  <a:pt x="1637238" y="3310885"/>
                  <a:pt x="1591817" y="3321272"/>
                </a:cubicBezTo>
                <a:cubicBezTo>
                  <a:pt x="1591817" y="3321272"/>
                  <a:pt x="1591817" y="3321272"/>
                  <a:pt x="1560847" y="3342046"/>
                </a:cubicBezTo>
                <a:cubicBezTo>
                  <a:pt x="1560847" y="3342046"/>
                  <a:pt x="1560847" y="3342046"/>
                  <a:pt x="1540201" y="3334255"/>
                </a:cubicBezTo>
                <a:cubicBezTo>
                  <a:pt x="1540201" y="3334255"/>
                  <a:pt x="1540201" y="3334255"/>
                  <a:pt x="1412195" y="3386191"/>
                </a:cubicBezTo>
                <a:cubicBezTo>
                  <a:pt x="1412195" y="3386191"/>
                  <a:pt x="1412195" y="3386191"/>
                  <a:pt x="1410131" y="3391384"/>
                </a:cubicBezTo>
                <a:cubicBezTo>
                  <a:pt x="1410131" y="3391384"/>
                  <a:pt x="1410131" y="3391384"/>
                  <a:pt x="1379161" y="3396578"/>
                </a:cubicBezTo>
                <a:cubicBezTo>
                  <a:pt x="1379161" y="3396578"/>
                  <a:pt x="1379161" y="3396578"/>
                  <a:pt x="1370903" y="3404368"/>
                </a:cubicBezTo>
                <a:cubicBezTo>
                  <a:pt x="1370903" y="3404368"/>
                  <a:pt x="1370903" y="3404368"/>
                  <a:pt x="1354386" y="3409562"/>
                </a:cubicBezTo>
                <a:cubicBezTo>
                  <a:pt x="1354386" y="3409562"/>
                  <a:pt x="1350257" y="3409562"/>
                  <a:pt x="1341998" y="3412159"/>
                </a:cubicBezTo>
                <a:cubicBezTo>
                  <a:pt x="1341998" y="3412159"/>
                  <a:pt x="1341998" y="3412159"/>
                  <a:pt x="1331675" y="3414755"/>
                </a:cubicBezTo>
                <a:cubicBezTo>
                  <a:pt x="1331675" y="3417352"/>
                  <a:pt x="1331675" y="3417352"/>
                  <a:pt x="1331675" y="3417352"/>
                </a:cubicBezTo>
                <a:cubicBezTo>
                  <a:pt x="1323417" y="3419949"/>
                  <a:pt x="1315158" y="3422546"/>
                  <a:pt x="1302771" y="3427739"/>
                </a:cubicBezTo>
                <a:cubicBezTo>
                  <a:pt x="1302771" y="3427739"/>
                  <a:pt x="1302771" y="3427739"/>
                  <a:pt x="1339934" y="3399175"/>
                </a:cubicBezTo>
                <a:cubicBezTo>
                  <a:pt x="1339934" y="3399175"/>
                  <a:pt x="1339934" y="3399175"/>
                  <a:pt x="1370903" y="3391384"/>
                </a:cubicBezTo>
                <a:cubicBezTo>
                  <a:pt x="1370903" y="3391384"/>
                  <a:pt x="1370903" y="3391384"/>
                  <a:pt x="1352321" y="3383594"/>
                </a:cubicBezTo>
                <a:cubicBezTo>
                  <a:pt x="1352321" y="3383594"/>
                  <a:pt x="1352321" y="3383594"/>
                  <a:pt x="1323417" y="3399175"/>
                </a:cubicBezTo>
                <a:cubicBezTo>
                  <a:pt x="1323417" y="3399175"/>
                  <a:pt x="1323417" y="3399175"/>
                  <a:pt x="1298641" y="3396578"/>
                </a:cubicBezTo>
                <a:cubicBezTo>
                  <a:pt x="1308965" y="3391384"/>
                  <a:pt x="1313094" y="3380997"/>
                  <a:pt x="1306900" y="3378401"/>
                </a:cubicBezTo>
                <a:cubicBezTo>
                  <a:pt x="1306900" y="3378401"/>
                  <a:pt x="1306900" y="3378401"/>
                  <a:pt x="1275931" y="3378401"/>
                </a:cubicBezTo>
                <a:cubicBezTo>
                  <a:pt x="1275931" y="3378401"/>
                  <a:pt x="1275931" y="3378401"/>
                  <a:pt x="1255285" y="3399175"/>
                </a:cubicBezTo>
                <a:cubicBezTo>
                  <a:pt x="1273866" y="3393981"/>
                  <a:pt x="1251155" y="3417352"/>
                  <a:pt x="1288318" y="3404368"/>
                </a:cubicBezTo>
                <a:cubicBezTo>
                  <a:pt x="1288318" y="3404368"/>
                  <a:pt x="1288318" y="3404368"/>
                  <a:pt x="1275931" y="3414755"/>
                </a:cubicBezTo>
                <a:cubicBezTo>
                  <a:pt x="1275931" y="3414755"/>
                  <a:pt x="1275931" y="3414755"/>
                  <a:pt x="1238768" y="3417352"/>
                </a:cubicBezTo>
                <a:cubicBezTo>
                  <a:pt x="1238768" y="3417352"/>
                  <a:pt x="1238768" y="3417352"/>
                  <a:pt x="1218121" y="3412159"/>
                </a:cubicBezTo>
                <a:cubicBezTo>
                  <a:pt x="1218121" y="3412159"/>
                  <a:pt x="1218121" y="3412159"/>
                  <a:pt x="1187152" y="3386191"/>
                </a:cubicBezTo>
                <a:cubicBezTo>
                  <a:pt x="1187152" y="3386191"/>
                  <a:pt x="1187152" y="3386191"/>
                  <a:pt x="1178894" y="3386191"/>
                </a:cubicBezTo>
                <a:cubicBezTo>
                  <a:pt x="1193346" y="3370610"/>
                  <a:pt x="1249091" y="3375804"/>
                  <a:pt x="1255285" y="3352433"/>
                </a:cubicBezTo>
                <a:cubicBezTo>
                  <a:pt x="1255285" y="3352433"/>
                  <a:pt x="1255285" y="3352433"/>
                  <a:pt x="1282125" y="3349836"/>
                </a:cubicBezTo>
                <a:cubicBezTo>
                  <a:pt x="1282125" y="3349836"/>
                  <a:pt x="1282125" y="3349836"/>
                  <a:pt x="1315158" y="3318675"/>
                </a:cubicBezTo>
                <a:cubicBezTo>
                  <a:pt x="1315158" y="3318675"/>
                  <a:pt x="1315158" y="3318675"/>
                  <a:pt x="1306900" y="3313481"/>
                </a:cubicBezTo>
                <a:cubicBezTo>
                  <a:pt x="1306900" y="3313481"/>
                  <a:pt x="1306900" y="3313481"/>
                  <a:pt x="1323417" y="3297901"/>
                </a:cubicBezTo>
                <a:cubicBezTo>
                  <a:pt x="1323417" y="3297901"/>
                  <a:pt x="1323417" y="3297901"/>
                  <a:pt x="1255285" y="3287514"/>
                </a:cubicBezTo>
                <a:cubicBezTo>
                  <a:pt x="1255285" y="3287514"/>
                  <a:pt x="1255285" y="3287514"/>
                  <a:pt x="1251155" y="3282320"/>
                </a:cubicBezTo>
                <a:cubicBezTo>
                  <a:pt x="1251155" y="3282320"/>
                  <a:pt x="1251155" y="3282320"/>
                  <a:pt x="1230509" y="3287514"/>
                </a:cubicBezTo>
                <a:cubicBezTo>
                  <a:pt x="1230509" y="3287514"/>
                  <a:pt x="1230509" y="3287514"/>
                  <a:pt x="1234639" y="3292707"/>
                </a:cubicBezTo>
                <a:cubicBezTo>
                  <a:pt x="1234639" y="3292707"/>
                  <a:pt x="1234639" y="3292707"/>
                  <a:pt x="1170636" y="3303094"/>
                </a:cubicBezTo>
                <a:cubicBezTo>
                  <a:pt x="1170636" y="3303094"/>
                  <a:pt x="1170636" y="3303094"/>
                  <a:pt x="1158248" y="3305691"/>
                </a:cubicBezTo>
                <a:cubicBezTo>
                  <a:pt x="1156183" y="3303094"/>
                  <a:pt x="1135537" y="3308288"/>
                  <a:pt x="1073599" y="3326465"/>
                </a:cubicBezTo>
                <a:cubicBezTo>
                  <a:pt x="1073599" y="3326465"/>
                  <a:pt x="1073599" y="3326465"/>
                  <a:pt x="1063276" y="3326465"/>
                </a:cubicBezTo>
                <a:cubicBezTo>
                  <a:pt x="1063276" y="3326465"/>
                  <a:pt x="1063276" y="3326465"/>
                  <a:pt x="1055017" y="3321272"/>
                </a:cubicBezTo>
                <a:cubicBezTo>
                  <a:pt x="1055017" y="3321272"/>
                  <a:pt x="1055017" y="3321272"/>
                  <a:pt x="1081857" y="3321272"/>
                </a:cubicBezTo>
                <a:cubicBezTo>
                  <a:pt x="1081857" y="3321272"/>
                  <a:pt x="1081857" y="3321272"/>
                  <a:pt x="1110762" y="3303094"/>
                </a:cubicBezTo>
                <a:cubicBezTo>
                  <a:pt x="1110762" y="3303094"/>
                  <a:pt x="1110762" y="3303094"/>
                  <a:pt x="1110762" y="3284917"/>
                </a:cubicBezTo>
                <a:cubicBezTo>
                  <a:pt x="1110762" y="3284917"/>
                  <a:pt x="1110762" y="3284917"/>
                  <a:pt x="1133472" y="3287514"/>
                </a:cubicBezTo>
                <a:cubicBezTo>
                  <a:pt x="1133472" y="3287514"/>
                  <a:pt x="1133472" y="3287514"/>
                  <a:pt x="1149989" y="3277126"/>
                </a:cubicBezTo>
                <a:cubicBezTo>
                  <a:pt x="1149989" y="3277126"/>
                  <a:pt x="1149989" y="3277126"/>
                  <a:pt x="1135537" y="3269336"/>
                </a:cubicBezTo>
                <a:cubicBezTo>
                  <a:pt x="1135537" y="3269336"/>
                  <a:pt x="1135537" y="3269336"/>
                  <a:pt x="1106632" y="3264143"/>
                </a:cubicBezTo>
                <a:cubicBezTo>
                  <a:pt x="1106632" y="3264143"/>
                  <a:pt x="1106632" y="3264143"/>
                  <a:pt x="1042629" y="3277126"/>
                </a:cubicBezTo>
                <a:cubicBezTo>
                  <a:pt x="1042629" y="3277126"/>
                  <a:pt x="1042629" y="3277126"/>
                  <a:pt x="1021983" y="3292707"/>
                </a:cubicBezTo>
                <a:cubicBezTo>
                  <a:pt x="1003402" y="3290110"/>
                  <a:pt x="1071534" y="3269336"/>
                  <a:pt x="997208" y="3292707"/>
                </a:cubicBezTo>
                <a:cubicBezTo>
                  <a:pt x="997208" y="3292707"/>
                  <a:pt x="997208" y="3292707"/>
                  <a:pt x="1011660" y="3279723"/>
                </a:cubicBezTo>
                <a:cubicBezTo>
                  <a:pt x="1011660" y="3279723"/>
                  <a:pt x="1011660" y="3279723"/>
                  <a:pt x="1042629" y="3269336"/>
                </a:cubicBezTo>
                <a:cubicBezTo>
                  <a:pt x="1042629" y="3269336"/>
                  <a:pt x="1042629" y="3269336"/>
                  <a:pt x="1042629" y="3264143"/>
                </a:cubicBezTo>
                <a:cubicBezTo>
                  <a:pt x="1042629" y="3264143"/>
                  <a:pt x="1042629" y="3264143"/>
                  <a:pt x="1009596" y="3266739"/>
                </a:cubicBezTo>
                <a:cubicBezTo>
                  <a:pt x="1009596" y="3266739"/>
                  <a:pt x="1009596" y="3266739"/>
                  <a:pt x="957980" y="3300497"/>
                </a:cubicBezTo>
                <a:cubicBezTo>
                  <a:pt x="957980" y="3300497"/>
                  <a:pt x="957980" y="3300497"/>
                  <a:pt x="991014" y="3297901"/>
                </a:cubicBezTo>
                <a:cubicBezTo>
                  <a:pt x="991014" y="3297901"/>
                  <a:pt x="991014" y="3297901"/>
                  <a:pt x="953851" y="3316078"/>
                </a:cubicBezTo>
                <a:cubicBezTo>
                  <a:pt x="953851" y="3316078"/>
                  <a:pt x="953851" y="3316078"/>
                  <a:pt x="953851" y="3308288"/>
                </a:cubicBezTo>
                <a:cubicBezTo>
                  <a:pt x="953851" y="3308288"/>
                  <a:pt x="953851" y="3308288"/>
                  <a:pt x="937334" y="3313481"/>
                </a:cubicBezTo>
                <a:cubicBezTo>
                  <a:pt x="937334" y="3313481"/>
                  <a:pt x="937334" y="3313481"/>
                  <a:pt x="902236" y="3313481"/>
                </a:cubicBezTo>
                <a:cubicBezTo>
                  <a:pt x="902236" y="3313481"/>
                  <a:pt x="902236" y="3313481"/>
                  <a:pt x="873331" y="3334255"/>
                </a:cubicBezTo>
                <a:cubicBezTo>
                  <a:pt x="873331" y="3334255"/>
                  <a:pt x="873331" y="3334255"/>
                  <a:pt x="825845" y="3326465"/>
                </a:cubicBezTo>
                <a:cubicBezTo>
                  <a:pt x="825845" y="3326465"/>
                  <a:pt x="825845" y="3326465"/>
                  <a:pt x="813457" y="3318675"/>
                </a:cubicBezTo>
                <a:cubicBezTo>
                  <a:pt x="813457" y="3318675"/>
                  <a:pt x="813457" y="3318675"/>
                  <a:pt x="821716" y="3310885"/>
                </a:cubicBezTo>
                <a:cubicBezTo>
                  <a:pt x="821716" y="3310885"/>
                  <a:pt x="821716" y="3310885"/>
                  <a:pt x="805199" y="3297901"/>
                </a:cubicBezTo>
                <a:cubicBezTo>
                  <a:pt x="819651" y="3297901"/>
                  <a:pt x="834103" y="3290110"/>
                  <a:pt x="838233" y="3287514"/>
                </a:cubicBezTo>
                <a:cubicBezTo>
                  <a:pt x="838233" y="3287514"/>
                  <a:pt x="838233" y="3287514"/>
                  <a:pt x="821716" y="3287514"/>
                </a:cubicBezTo>
                <a:cubicBezTo>
                  <a:pt x="821716" y="3287514"/>
                  <a:pt x="821716" y="3287514"/>
                  <a:pt x="877460" y="3248562"/>
                </a:cubicBezTo>
                <a:cubicBezTo>
                  <a:pt x="877460" y="3248562"/>
                  <a:pt x="877460" y="3248562"/>
                  <a:pt x="856814" y="3248562"/>
                </a:cubicBezTo>
                <a:cubicBezTo>
                  <a:pt x="863008" y="3248562"/>
                  <a:pt x="838233" y="3258949"/>
                  <a:pt x="860944" y="3240772"/>
                </a:cubicBezTo>
                <a:cubicBezTo>
                  <a:pt x="860944" y="3240772"/>
                  <a:pt x="860944" y="3240772"/>
                  <a:pt x="842362" y="3240772"/>
                </a:cubicBezTo>
                <a:cubicBezTo>
                  <a:pt x="871266" y="3222594"/>
                  <a:pt x="875396" y="3258949"/>
                  <a:pt x="893977" y="3225191"/>
                </a:cubicBezTo>
                <a:cubicBezTo>
                  <a:pt x="893977" y="3225191"/>
                  <a:pt x="893977" y="3225191"/>
                  <a:pt x="860944" y="3225191"/>
                </a:cubicBezTo>
                <a:cubicBezTo>
                  <a:pt x="860944" y="3225191"/>
                  <a:pt x="860944" y="3225191"/>
                  <a:pt x="761842" y="3269336"/>
                </a:cubicBezTo>
                <a:cubicBezTo>
                  <a:pt x="761842" y="3269336"/>
                  <a:pt x="761842" y="3269336"/>
                  <a:pt x="720550" y="3292707"/>
                </a:cubicBezTo>
                <a:cubicBezTo>
                  <a:pt x="722614" y="3292707"/>
                  <a:pt x="716421" y="3295304"/>
                  <a:pt x="724679" y="3295304"/>
                </a:cubicBezTo>
                <a:cubicBezTo>
                  <a:pt x="724679" y="3295304"/>
                  <a:pt x="724679" y="3295304"/>
                  <a:pt x="699904" y="3292707"/>
                </a:cubicBezTo>
                <a:cubicBezTo>
                  <a:pt x="699904" y="3292707"/>
                  <a:pt x="699904" y="3292707"/>
                  <a:pt x="741196" y="3269336"/>
                </a:cubicBezTo>
                <a:cubicBezTo>
                  <a:pt x="741196" y="3269336"/>
                  <a:pt x="741196" y="3269336"/>
                  <a:pt x="737067" y="3266739"/>
                </a:cubicBezTo>
                <a:cubicBezTo>
                  <a:pt x="737067" y="3266739"/>
                  <a:pt x="737067" y="3266739"/>
                  <a:pt x="761842" y="3248562"/>
                </a:cubicBezTo>
                <a:cubicBezTo>
                  <a:pt x="761842" y="3248562"/>
                  <a:pt x="761842" y="3248562"/>
                  <a:pt x="749454" y="3248562"/>
                </a:cubicBezTo>
                <a:cubicBezTo>
                  <a:pt x="761842" y="3256352"/>
                  <a:pt x="720550" y="3238175"/>
                  <a:pt x="724679" y="3266739"/>
                </a:cubicBezTo>
                <a:cubicBezTo>
                  <a:pt x="724679" y="3266739"/>
                  <a:pt x="724679" y="3266739"/>
                  <a:pt x="714356" y="3271933"/>
                </a:cubicBezTo>
                <a:cubicBezTo>
                  <a:pt x="714356" y="3271933"/>
                  <a:pt x="714356" y="3271933"/>
                  <a:pt x="699904" y="3264143"/>
                </a:cubicBezTo>
                <a:cubicBezTo>
                  <a:pt x="699904" y="3264143"/>
                  <a:pt x="699904" y="3264143"/>
                  <a:pt x="660676" y="3271933"/>
                </a:cubicBezTo>
                <a:cubicBezTo>
                  <a:pt x="660676" y="3271933"/>
                  <a:pt x="660676" y="3271933"/>
                  <a:pt x="623513" y="3248562"/>
                </a:cubicBezTo>
                <a:cubicBezTo>
                  <a:pt x="623513" y="3248562"/>
                  <a:pt x="623513" y="3248562"/>
                  <a:pt x="644159" y="3227788"/>
                </a:cubicBezTo>
                <a:cubicBezTo>
                  <a:pt x="644159" y="3227788"/>
                  <a:pt x="644159" y="3227788"/>
                  <a:pt x="617319" y="3217401"/>
                </a:cubicBezTo>
                <a:cubicBezTo>
                  <a:pt x="617319" y="3217401"/>
                  <a:pt x="617319" y="3217401"/>
                  <a:pt x="656547" y="3207014"/>
                </a:cubicBezTo>
                <a:cubicBezTo>
                  <a:pt x="656547" y="3207014"/>
                  <a:pt x="656547" y="3207014"/>
                  <a:pt x="648288" y="3196627"/>
                </a:cubicBezTo>
                <a:cubicBezTo>
                  <a:pt x="648288" y="3196627"/>
                  <a:pt x="648288" y="3196627"/>
                  <a:pt x="668934" y="3196627"/>
                </a:cubicBezTo>
                <a:cubicBezTo>
                  <a:pt x="668934" y="3196627"/>
                  <a:pt x="668934" y="3196627"/>
                  <a:pt x="656547" y="3181046"/>
                </a:cubicBezTo>
                <a:cubicBezTo>
                  <a:pt x="656547" y="3181046"/>
                  <a:pt x="656547" y="3181046"/>
                  <a:pt x="691645" y="3168062"/>
                </a:cubicBezTo>
                <a:cubicBezTo>
                  <a:pt x="691645" y="3165465"/>
                  <a:pt x="708162" y="3142094"/>
                  <a:pt x="644159" y="3162869"/>
                </a:cubicBezTo>
                <a:cubicBezTo>
                  <a:pt x="644159" y="3162869"/>
                  <a:pt x="644159" y="3162869"/>
                  <a:pt x="617319" y="3165465"/>
                </a:cubicBezTo>
                <a:cubicBezTo>
                  <a:pt x="617319" y="3165465"/>
                  <a:pt x="617319" y="3165465"/>
                  <a:pt x="588414" y="3186239"/>
                </a:cubicBezTo>
                <a:cubicBezTo>
                  <a:pt x="588414" y="3186239"/>
                  <a:pt x="588414" y="3186239"/>
                  <a:pt x="559510" y="3186239"/>
                </a:cubicBezTo>
                <a:cubicBezTo>
                  <a:pt x="559510" y="3186239"/>
                  <a:pt x="559510" y="3186239"/>
                  <a:pt x="584285" y="3175852"/>
                </a:cubicBezTo>
                <a:cubicBezTo>
                  <a:pt x="584285" y="3175852"/>
                  <a:pt x="584285" y="3175852"/>
                  <a:pt x="580156" y="3165465"/>
                </a:cubicBezTo>
                <a:cubicBezTo>
                  <a:pt x="586350" y="3155078"/>
                  <a:pt x="590479" y="3175852"/>
                  <a:pt x="588414" y="3160272"/>
                </a:cubicBezTo>
                <a:cubicBezTo>
                  <a:pt x="594608" y="3157675"/>
                  <a:pt x="604931" y="3157675"/>
                  <a:pt x="617319" y="3155078"/>
                </a:cubicBezTo>
                <a:cubicBezTo>
                  <a:pt x="617319" y="3155078"/>
                  <a:pt x="617319" y="3155078"/>
                  <a:pt x="629707" y="3147288"/>
                </a:cubicBezTo>
                <a:cubicBezTo>
                  <a:pt x="629707" y="3147288"/>
                  <a:pt x="629707" y="3147288"/>
                  <a:pt x="625577" y="3126514"/>
                </a:cubicBezTo>
                <a:cubicBezTo>
                  <a:pt x="625577" y="3126514"/>
                  <a:pt x="625577" y="3126514"/>
                  <a:pt x="623513" y="3126514"/>
                </a:cubicBezTo>
                <a:cubicBezTo>
                  <a:pt x="623513" y="3126514"/>
                  <a:pt x="623513" y="3126514"/>
                  <a:pt x="563639" y="3155078"/>
                </a:cubicBezTo>
                <a:cubicBezTo>
                  <a:pt x="563639" y="3155078"/>
                  <a:pt x="563639" y="3155078"/>
                  <a:pt x="551251" y="3155078"/>
                </a:cubicBezTo>
                <a:cubicBezTo>
                  <a:pt x="551251" y="3155078"/>
                  <a:pt x="551251" y="3155078"/>
                  <a:pt x="553316" y="3147288"/>
                </a:cubicBezTo>
                <a:cubicBezTo>
                  <a:pt x="553316" y="3147288"/>
                  <a:pt x="553316" y="3147288"/>
                  <a:pt x="571898" y="3144691"/>
                </a:cubicBezTo>
                <a:cubicBezTo>
                  <a:pt x="571898" y="3144691"/>
                  <a:pt x="571898" y="3144691"/>
                  <a:pt x="580156" y="3126514"/>
                </a:cubicBezTo>
                <a:cubicBezTo>
                  <a:pt x="580156" y="3126514"/>
                  <a:pt x="580156" y="3126514"/>
                  <a:pt x="604931" y="3118723"/>
                </a:cubicBezTo>
                <a:cubicBezTo>
                  <a:pt x="604931" y="3118723"/>
                  <a:pt x="604931" y="3118723"/>
                  <a:pt x="592544" y="3097949"/>
                </a:cubicBezTo>
                <a:cubicBezTo>
                  <a:pt x="592544" y="3097949"/>
                  <a:pt x="592544" y="3097949"/>
                  <a:pt x="602867" y="3087562"/>
                </a:cubicBezTo>
                <a:cubicBezTo>
                  <a:pt x="606996" y="3087562"/>
                  <a:pt x="609061" y="3087562"/>
                  <a:pt x="613190" y="3087562"/>
                </a:cubicBezTo>
                <a:cubicBezTo>
                  <a:pt x="613190" y="3087562"/>
                  <a:pt x="613190" y="3087562"/>
                  <a:pt x="623513" y="3082369"/>
                </a:cubicBezTo>
                <a:cubicBezTo>
                  <a:pt x="623513" y="3082369"/>
                  <a:pt x="623513" y="3082369"/>
                  <a:pt x="604931" y="3077175"/>
                </a:cubicBezTo>
                <a:cubicBezTo>
                  <a:pt x="604931" y="3077175"/>
                  <a:pt x="604931" y="3077175"/>
                  <a:pt x="600802" y="3069385"/>
                </a:cubicBezTo>
                <a:cubicBezTo>
                  <a:pt x="600802" y="3069385"/>
                  <a:pt x="600802" y="3069385"/>
                  <a:pt x="551251" y="3090159"/>
                </a:cubicBezTo>
                <a:cubicBezTo>
                  <a:pt x="565704" y="3100546"/>
                  <a:pt x="520282" y="3087562"/>
                  <a:pt x="524411" y="3118723"/>
                </a:cubicBezTo>
                <a:cubicBezTo>
                  <a:pt x="524411" y="3118723"/>
                  <a:pt x="524411" y="3118723"/>
                  <a:pt x="512024" y="3121320"/>
                </a:cubicBezTo>
                <a:cubicBezTo>
                  <a:pt x="512024" y="3121320"/>
                  <a:pt x="512024" y="3121320"/>
                  <a:pt x="524411" y="3139498"/>
                </a:cubicBezTo>
                <a:cubicBezTo>
                  <a:pt x="524411" y="3139498"/>
                  <a:pt x="524411" y="3139498"/>
                  <a:pt x="516153" y="3155078"/>
                </a:cubicBezTo>
                <a:cubicBezTo>
                  <a:pt x="516153" y="3155078"/>
                  <a:pt x="516153" y="3155078"/>
                  <a:pt x="532670" y="3155078"/>
                </a:cubicBezTo>
                <a:cubicBezTo>
                  <a:pt x="530605" y="3155078"/>
                  <a:pt x="530605" y="3157675"/>
                  <a:pt x="528541" y="3157675"/>
                </a:cubicBezTo>
                <a:cubicBezTo>
                  <a:pt x="522347" y="3160272"/>
                  <a:pt x="514088" y="3160272"/>
                  <a:pt x="501701" y="3162869"/>
                </a:cubicBezTo>
                <a:cubicBezTo>
                  <a:pt x="497572" y="3162869"/>
                  <a:pt x="493442" y="3162869"/>
                  <a:pt x="487248" y="3160272"/>
                </a:cubicBezTo>
                <a:cubicBezTo>
                  <a:pt x="487248" y="3160272"/>
                  <a:pt x="487248" y="3160272"/>
                  <a:pt x="512024" y="3142094"/>
                </a:cubicBezTo>
                <a:cubicBezTo>
                  <a:pt x="512024" y="3142094"/>
                  <a:pt x="512024" y="3142094"/>
                  <a:pt x="499636" y="3142094"/>
                </a:cubicBezTo>
                <a:cubicBezTo>
                  <a:pt x="499636" y="3142094"/>
                  <a:pt x="499636" y="3142094"/>
                  <a:pt x="474861" y="3152481"/>
                </a:cubicBezTo>
                <a:cubicBezTo>
                  <a:pt x="474861" y="3152481"/>
                  <a:pt x="474861" y="3152481"/>
                  <a:pt x="481055" y="3126514"/>
                </a:cubicBezTo>
                <a:cubicBezTo>
                  <a:pt x="481055" y="3126514"/>
                  <a:pt x="481055" y="3126514"/>
                  <a:pt x="501701" y="3123917"/>
                </a:cubicBezTo>
                <a:cubicBezTo>
                  <a:pt x="501701" y="3123917"/>
                  <a:pt x="501701" y="3123917"/>
                  <a:pt x="489313" y="3116127"/>
                </a:cubicBezTo>
                <a:cubicBezTo>
                  <a:pt x="489313" y="3116127"/>
                  <a:pt x="489313" y="3116127"/>
                  <a:pt x="489313" y="3097949"/>
                </a:cubicBezTo>
                <a:cubicBezTo>
                  <a:pt x="489313" y="3097949"/>
                  <a:pt x="489313" y="3097949"/>
                  <a:pt x="417051" y="3113530"/>
                </a:cubicBezTo>
                <a:cubicBezTo>
                  <a:pt x="417051" y="3113530"/>
                  <a:pt x="417051" y="3113530"/>
                  <a:pt x="379888" y="3134304"/>
                </a:cubicBezTo>
                <a:cubicBezTo>
                  <a:pt x="379888" y="3134304"/>
                  <a:pt x="379888" y="3134304"/>
                  <a:pt x="375759" y="3131707"/>
                </a:cubicBezTo>
                <a:cubicBezTo>
                  <a:pt x="375759" y="3131707"/>
                  <a:pt x="375759" y="3131707"/>
                  <a:pt x="363372" y="3139498"/>
                </a:cubicBezTo>
                <a:cubicBezTo>
                  <a:pt x="363372" y="3139498"/>
                  <a:pt x="363372" y="3139498"/>
                  <a:pt x="363372" y="3142094"/>
                </a:cubicBezTo>
                <a:cubicBezTo>
                  <a:pt x="363372" y="3142094"/>
                  <a:pt x="363372" y="3142094"/>
                  <a:pt x="375759" y="3149885"/>
                </a:cubicBezTo>
                <a:cubicBezTo>
                  <a:pt x="379888" y="3144691"/>
                  <a:pt x="396406" y="3142094"/>
                  <a:pt x="410858" y="3142094"/>
                </a:cubicBezTo>
                <a:cubicBezTo>
                  <a:pt x="410858" y="3142094"/>
                  <a:pt x="410858" y="3142094"/>
                  <a:pt x="363372" y="3160272"/>
                </a:cubicBezTo>
                <a:cubicBezTo>
                  <a:pt x="363372" y="3160272"/>
                  <a:pt x="363372" y="3160272"/>
                  <a:pt x="363372" y="3155078"/>
                </a:cubicBezTo>
                <a:cubicBezTo>
                  <a:pt x="363372" y="3155078"/>
                  <a:pt x="363372" y="3155078"/>
                  <a:pt x="307627" y="3162869"/>
                </a:cubicBezTo>
                <a:cubicBezTo>
                  <a:pt x="307627" y="3162869"/>
                  <a:pt x="307627" y="3162869"/>
                  <a:pt x="324144" y="3144691"/>
                </a:cubicBezTo>
                <a:cubicBezTo>
                  <a:pt x="324144" y="3144691"/>
                  <a:pt x="324144" y="3144691"/>
                  <a:pt x="338596" y="3139498"/>
                </a:cubicBezTo>
                <a:cubicBezTo>
                  <a:pt x="338596" y="3139498"/>
                  <a:pt x="338596" y="3139498"/>
                  <a:pt x="328273" y="3134304"/>
                </a:cubicBezTo>
                <a:cubicBezTo>
                  <a:pt x="328273" y="3134304"/>
                  <a:pt x="328273" y="3134304"/>
                  <a:pt x="350984" y="3116127"/>
                </a:cubicBezTo>
                <a:cubicBezTo>
                  <a:pt x="342725" y="3113530"/>
                  <a:pt x="334467" y="3110933"/>
                  <a:pt x="328273" y="3097949"/>
                </a:cubicBezTo>
                <a:cubicBezTo>
                  <a:pt x="328273" y="3097949"/>
                  <a:pt x="328273" y="3097949"/>
                  <a:pt x="340661" y="3092756"/>
                </a:cubicBezTo>
                <a:cubicBezTo>
                  <a:pt x="340661" y="3092756"/>
                  <a:pt x="340661" y="3092756"/>
                  <a:pt x="340661" y="3087562"/>
                </a:cubicBezTo>
                <a:cubicBezTo>
                  <a:pt x="301433" y="3071981"/>
                  <a:pt x="332403" y="3118723"/>
                  <a:pt x="303498" y="3077175"/>
                </a:cubicBezTo>
                <a:cubicBezTo>
                  <a:pt x="303498" y="3077175"/>
                  <a:pt x="303498" y="3077175"/>
                  <a:pt x="338596" y="3074578"/>
                </a:cubicBezTo>
                <a:cubicBezTo>
                  <a:pt x="338596" y="3074578"/>
                  <a:pt x="338596" y="3074578"/>
                  <a:pt x="340661" y="3066788"/>
                </a:cubicBezTo>
                <a:cubicBezTo>
                  <a:pt x="326209" y="3058998"/>
                  <a:pt x="289046" y="3100546"/>
                  <a:pt x="324144" y="3048611"/>
                </a:cubicBezTo>
                <a:cubicBezTo>
                  <a:pt x="324144" y="3048611"/>
                  <a:pt x="324144" y="3048611"/>
                  <a:pt x="340661" y="3035627"/>
                </a:cubicBezTo>
                <a:cubicBezTo>
                  <a:pt x="336532" y="3038223"/>
                  <a:pt x="330338" y="3033030"/>
                  <a:pt x="328273" y="3017449"/>
                </a:cubicBezTo>
                <a:cubicBezTo>
                  <a:pt x="328273" y="3017449"/>
                  <a:pt x="328273" y="3017449"/>
                  <a:pt x="338596" y="3012256"/>
                </a:cubicBezTo>
                <a:cubicBezTo>
                  <a:pt x="338596" y="3012256"/>
                  <a:pt x="338596" y="3012256"/>
                  <a:pt x="303498" y="3004465"/>
                </a:cubicBezTo>
                <a:cubicBezTo>
                  <a:pt x="303498" y="3004465"/>
                  <a:pt x="303498" y="3004465"/>
                  <a:pt x="350984" y="3001869"/>
                </a:cubicBezTo>
                <a:cubicBezTo>
                  <a:pt x="350984" y="3001869"/>
                  <a:pt x="350984" y="3001869"/>
                  <a:pt x="359242" y="3001869"/>
                </a:cubicBezTo>
                <a:cubicBezTo>
                  <a:pt x="359242" y="3001869"/>
                  <a:pt x="359242" y="3001869"/>
                  <a:pt x="346855" y="2994078"/>
                </a:cubicBezTo>
                <a:cubicBezTo>
                  <a:pt x="346855" y="2994078"/>
                  <a:pt x="334467" y="3004465"/>
                  <a:pt x="350984" y="2986288"/>
                </a:cubicBezTo>
                <a:cubicBezTo>
                  <a:pt x="350984" y="2986288"/>
                  <a:pt x="350984" y="2986288"/>
                  <a:pt x="324144" y="2986288"/>
                </a:cubicBezTo>
                <a:cubicBezTo>
                  <a:pt x="324144" y="2986288"/>
                  <a:pt x="324144" y="2986288"/>
                  <a:pt x="338596" y="2978498"/>
                </a:cubicBezTo>
                <a:cubicBezTo>
                  <a:pt x="338596" y="2978498"/>
                  <a:pt x="338596" y="2978498"/>
                  <a:pt x="353049" y="2983691"/>
                </a:cubicBezTo>
                <a:cubicBezTo>
                  <a:pt x="353049" y="2983691"/>
                  <a:pt x="353049" y="2983691"/>
                  <a:pt x="417051" y="2955127"/>
                </a:cubicBezTo>
                <a:cubicBezTo>
                  <a:pt x="417051" y="2955127"/>
                  <a:pt x="417051" y="2955127"/>
                  <a:pt x="359242" y="2955127"/>
                </a:cubicBezTo>
                <a:cubicBezTo>
                  <a:pt x="359242" y="2955127"/>
                  <a:pt x="359242" y="2955127"/>
                  <a:pt x="359242" y="2947336"/>
                </a:cubicBezTo>
                <a:cubicBezTo>
                  <a:pt x="359242" y="2947336"/>
                  <a:pt x="359242" y="2947336"/>
                  <a:pt x="388147" y="2947336"/>
                </a:cubicBezTo>
                <a:cubicBezTo>
                  <a:pt x="388147" y="2947336"/>
                  <a:pt x="388147" y="2947336"/>
                  <a:pt x="384018" y="2921369"/>
                </a:cubicBezTo>
                <a:cubicBezTo>
                  <a:pt x="384018" y="2921369"/>
                  <a:pt x="384018" y="2921369"/>
                  <a:pt x="414987" y="2916175"/>
                </a:cubicBezTo>
                <a:cubicBezTo>
                  <a:pt x="417051" y="2910982"/>
                  <a:pt x="427375" y="2929159"/>
                  <a:pt x="417051" y="2910982"/>
                </a:cubicBezTo>
                <a:cubicBezTo>
                  <a:pt x="417051" y="2910982"/>
                  <a:pt x="417051" y="2910982"/>
                  <a:pt x="340661" y="2916175"/>
                </a:cubicBezTo>
                <a:cubicBezTo>
                  <a:pt x="344790" y="2923965"/>
                  <a:pt x="320015" y="2921369"/>
                  <a:pt x="307627" y="2921369"/>
                </a:cubicBezTo>
                <a:cubicBezTo>
                  <a:pt x="307627" y="2921369"/>
                  <a:pt x="307627" y="2921369"/>
                  <a:pt x="295240" y="2931756"/>
                </a:cubicBezTo>
                <a:cubicBezTo>
                  <a:pt x="295240" y="2931756"/>
                  <a:pt x="295240" y="2931756"/>
                  <a:pt x="262206" y="2926562"/>
                </a:cubicBezTo>
                <a:cubicBezTo>
                  <a:pt x="262206" y="2926562"/>
                  <a:pt x="262206" y="2926562"/>
                  <a:pt x="227107" y="2944740"/>
                </a:cubicBezTo>
                <a:cubicBezTo>
                  <a:pt x="227107" y="2944740"/>
                  <a:pt x="227107" y="2944740"/>
                  <a:pt x="218849" y="2942143"/>
                </a:cubicBezTo>
                <a:cubicBezTo>
                  <a:pt x="218849" y="2942143"/>
                  <a:pt x="218849" y="2942143"/>
                  <a:pt x="202332" y="2955127"/>
                </a:cubicBezTo>
                <a:cubicBezTo>
                  <a:pt x="202332" y="2955127"/>
                  <a:pt x="202332" y="2955127"/>
                  <a:pt x="173427" y="2960320"/>
                </a:cubicBezTo>
                <a:cubicBezTo>
                  <a:pt x="165169" y="2965514"/>
                  <a:pt x="146587" y="2975901"/>
                  <a:pt x="115618" y="2988885"/>
                </a:cubicBezTo>
                <a:cubicBezTo>
                  <a:pt x="115618" y="2988885"/>
                  <a:pt x="115618" y="2988885"/>
                  <a:pt x="107360" y="2975901"/>
                </a:cubicBezTo>
                <a:cubicBezTo>
                  <a:pt x="107360" y="2975901"/>
                  <a:pt x="107360" y="2975901"/>
                  <a:pt x="115618" y="2968111"/>
                </a:cubicBezTo>
                <a:cubicBezTo>
                  <a:pt x="115618" y="2968111"/>
                  <a:pt x="115618" y="2968111"/>
                  <a:pt x="99101" y="2965514"/>
                </a:cubicBezTo>
                <a:cubicBezTo>
                  <a:pt x="107360" y="2960320"/>
                  <a:pt x="134200" y="2947336"/>
                  <a:pt x="140393" y="2960320"/>
                </a:cubicBezTo>
                <a:cubicBezTo>
                  <a:pt x="140393" y="2960320"/>
                  <a:pt x="140393" y="2960320"/>
                  <a:pt x="198203" y="2947336"/>
                </a:cubicBezTo>
                <a:cubicBezTo>
                  <a:pt x="198203" y="2947336"/>
                  <a:pt x="198203" y="2947336"/>
                  <a:pt x="171363" y="2934353"/>
                </a:cubicBezTo>
                <a:cubicBezTo>
                  <a:pt x="171363" y="2934353"/>
                  <a:pt x="171363" y="2934353"/>
                  <a:pt x="171363" y="2910982"/>
                </a:cubicBezTo>
                <a:cubicBezTo>
                  <a:pt x="171363" y="2910982"/>
                  <a:pt x="171363" y="2910982"/>
                  <a:pt x="202332" y="2910982"/>
                </a:cubicBezTo>
                <a:cubicBezTo>
                  <a:pt x="202332" y="2910982"/>
                  <a:pt x="202332" y="2910982"/>
                  <a:pt x="210590" y="2903191"/>
                </a:cubicBezTo>
                <a:cubicBezTo>
                  <a:pt x="210590" y="2903191"/>
                  <a:pt x="210590" y="2903191"/>
                  <a:pt x="210590" y="2895401"/>
                </a:cubicBezTo>
                <a:cubicBezTo>
                  <a:pt x="192009" y="2892804"/>
                  <a:pt x="270464" y="2872030"/>
                  <a:pt x="222978" y="2882417"/>
                </a:cubicBezTo>
                <a:cubicBezTo>
                  <a:pt x="222978" y="2882417"/>
                  <a:pt x="222978" y="2882417"/>
                  <a:pt x="231237" y="2877224"/>
                </a:cubicBezTo>
                <a:cubicBezTo>
                  <a:pt x="231237" y="2877224"/>
                  <a:pt x="231237" y="2877224"/>
                  <a:pt x="227107" y="2864240"/>
                </a:cubicBezTo>
                <a:cubicBezTo>
                  <a:pt x="233301" y="2856449"/>
                  <a:pt x="264270" y="2872030"/>
                  <a:pt x="251883" y="2851256"/>
                </a:cubicBezTo>
                <a:cubicBezTo>
                  <a:pt x="251883" y="2851256"/>
                  <a:pt x="251883" y="2851256"/>
                  <a:pt x="251883" y="2843466"/>
                </a:cubicBezTo>
                <a:cubicBezTo>
                  <a:pt x="251883" y="2843466"/>
                  <a:pt x="251883" y="2843466"/>
                  <a:pt x="222978" y="2843466"/>
                </a:cubicBezTo>
                <a:cubicBezTo>
                  <a:pt x="222978" y="2843466"/>
                  <a:pt x="222978" y="2843466"/>
                  <a:pt x="256012" y="2825288"/>
                </a:cubicBezTo>
                <a:cubicBezTo>
                  <a:pt x="256012" y="2825288"/>
                  <a:pt x="256012" y="2825288"/>
                  <a:pt x="251883" y="2822691"/>
                </a:cubicBezTo>
                <a:cubicBezTo>
                  <a:pt x="251883" y="2822691"/>
                  <a:pt x="251883" y="2822691"/>
                  <a:pt x="268400" y="2814901"/>
                </a:cubicBezTo>
                <a:cubicBezTo>
                  <a:pt x="268400" y="2809708"/>
                  <a:pt x="212655" y="2851256"/>
                  <a:pt x="268400" y="2794127"/>
                </a:cubicBezTo>
                <a:cubicBezTo>
                  <a:pt x="268400" y="2794127"/>
                  <a:pt x="268400" y="2794127"/>
                  <a:pt x="268400" y="2775949"/>
                </a:cubicBezTo>
                <a:cubicBezTo>
                  <a:pt x="268400" y="2775949"/>
                  <a:pt x="268400" y="2775949"/>
                  <a:pt x="222978" y="2775949"/>
                </a:cubicBezTo>
                <a:cubicBezTo>
                  <a:pt x="222978" y="2775949"/>
                  <a:pt x="222978" y="2775949"/>
                  <a:pt x="239495" y="2794127"/>
                </a:cubicBezTo>
                <a:cubicBezTo>
                  <a:pt x="239495" y="2794127"/>
                  <a:pt x="239495" y="2794127"/>
                  <a:pt x="235366" y="2799320"/>
                </a:cubicBezTo>
                <a:cubicBezTo>
                  <a:pt x="235366" y="2799320"/>
                  <a:pt x="235366" y="2799320"/>
                  <a:pt x="198203" y="2794127"/>
                </a:cubicBezTo>
                <a:cubicBezTo>
                  <a:pt x="198203" y="2794127"/>
                  <a:pt x="198203" y="2794127"/>
                  <a:pt x="189944" y="2796724"/>
                </a:cubicBezTo>
                <a:cubicBezTo>
                  <a:pt x="189944" y="2796724"/>
                  <a:pt x="189944" y="2796724"/>
                  <a:pt x="189944" y="2783740"/>
                </a:cubicBezTo>
                <a:cubicBezTo>
                  <a:pt x="196138" y="2781143"/>
                  <a:pt x="196138" y="2801917"/>
                  <a:pt x="202332" y="2778546"/>
                </a:cubicBezTo>
                <a:cubicBezTo>
                  <a:pt x="202332" y="2778546"/>
                  <a:pt x="202332" y="2778546"/>
                  <a:pt x="163104" y="2768159"/>
                </a:cubicBezTo>
                <a:cubicBezTo>
                  <a:pt x="154846" y="2768159"/>
                  <a:pt x="146587" y="2773353"/>
                  <a:pt x="140393" y="2794127"/>
                </a:cubicBezTo>
                <a:cubicBezTo>
                  <a:pt x="140393" y="2794127"/>
                  <a:pt x="140393" y="2794127"/>
                  <a:pt x="115618" y="2794127"/>
                </a:cubicBezTo>
                <a:cubicBezTo>
                  <a:pt x="115618" y="2794127"/>
                  <a:pt x="115618" y="2794127"/>
                  <a:pt x="138329" y="2801917"/>
                </a:cubicBezTo>
                <a:cubicBezTo>
                  <a:pt x="138329" y="2801917"/>
                  <a:pt x="138329" y="2801917"/>
                  <a:pt x="123877" y="2825288"/>
                </a:cubicBezTo>
                <a:cubicBezTo>
                  <a:pt x="123877" y="2825288"/>
                  <a:pt x="123877" y="2825288"/>
                  <a:pt x="119747" y="2833078"/>
                </a:cubicBezTo>
                <a:cubicBezTo>
                  <a:pt x="119747" y="2833078"/>
                  <a:pt x="119747" y="2833078"/>
                  <a:pt x="115618" y="2840869"/>
                </a:cubicBezTo>
                <a:cubicBezTo>
                  <a:pt x="115618" y="2840869"/>
                  <a:pt x="115618" y="2840869"/>
                  <a:pt x="86714" y="2856449"/>
                </a:cubicBezTo>
                <a:cubicBezTo>
                  <a:pt x="86714" y="2856449"/>
                  <a:pt x="86714" y="2856449"/>
                  <a:pt x="86714" y="2866836"/>
                </a:cubicBezTo>
                <a:cubicBezTo>
                  <a:pt x="86714" y="2866836"/>
                  <a:pt x="86714" y="2866836"/>
                  <a:pt x="64003" y="2872030"/>
                </a:cubicBezTo>
                <a:cubicBezTo>
                  <a:pt x="64003" y="2872030"/>
                  <a:pt x="64003" y="2872030"/>
                  <a:pt x="70197" y="2874627"/>
                </a:cubicBezTo>
                <a:cubicBezTo>
                  <a:pt x="70197" y="2874627"/>
                  <a:pt x="70197" y="2874627"/>
                  <a:pt x="51615" y="2882417"/>
                </a:cubicBezTo>
                <a:cubicBezTo>
                  <a:pt x="51615" y="2882417"/>
                  <a:pt x="51615" y="2882417"/>
                  <a:pt x="41292" y="2879820"/>
                </a:cubicBezTo>
                <a:cubicBezTo>
                  <a:pt x="41292" y="2879820"/>
                  <a:pt x="41292" y="2879820"/>
                  <a:pt x="30969" y="2874627"/>
                </a:cubicBezTo>
                <a:cubicBezTo>
                  <a:pt x="30969" y="2874627"/>
                  <a:pt x="30969" y="2874627"/>
                  <a:pt x="30969" y="2869433"/>
                </a:cubicBezTo>
                <a:cubicBezTo>
                  <a:pt x="30969" y="2869433"/>
                  <a:pt x="30969" y="2869433"/>
                  <a:pt x="43357" y="2864240"/>
                </a:cubicBezTo>
                <a:cubicBezTo>
                  <a:pt x="43357" y="2864240"/>
                  <a:pt x="43357" y="2864240"/>
                  <a:pt x="10323" y="2853853"/>
                </a:cubicBezTo>
                <a:cubicBezTo>
                  <a:pt x="10323" y="2853853"/>
                  <a:pt x="10323" y="2853853"/>
                  <a:pt x="0" y="2838272"/>
                </a:cubicBezTo>
                <a:cubicBezTo>
                  <a:pt x="41292" y="2843466"/>
                  <a:pt x="-18582" y="2817498"/>
                  <a:pt x="35098" y="2838272"/>
                </a:cubicBezTo>
                <a:cubicBezTo>
                  <a:pt x="35098" y="2838272"/>
                  <a:pt x="35098" y="2838272"/>
                  <a:pt x="74326" y="2838272"/>
                </a:cubicBezTo>
                <a:cubicBezTo>
                  <a:pt x="74326" y="2838272"/>
                  <a:pt x="74326" y="2838272"/>
                  <a:pt x="74326" y="2814901"/>
                </a:cubicBezTo>
                <a:cubicBezTo>
                  <a:pt x="74326" y="2814901"/>
                  <a:pt x="74326" y="2814901"/>
                  <a:pt x="90843" y="2801917"/>
                </a:cubicBezTo>
                <a:cubicBezTo>
                  <a:pt x="90843" y="2801917"/>
                  <a:pt x="90843" y="2801917"/>
                  <a:pt x="55744" y="2783740"/>
                </a:cubicBezTo>
                <a:cubicBezTo>
                  <a:pt x="55744" y="2783740"/>
                  <a:pt x="55744" y="2783740"/>
                  <a:pt x="82584" y="2770756"/>
                </a:cubicBezTo>
                <a:cubicBezTo>
                  <a:pt x="82584" y="2770756"/>
                  <a:pt x="82584" y="2770756"/>
                  <a:pt x="90843" y="2778546"/>
                </a:cubicBezTo>
                <a:cubicBezTo>
                  <a:pt x="90843" y="2778546"/>
                  <a:pt x="90843" y="2778546"/>
                  <a:pt x="140393" y="2760369"/>
                </a:cubicBezTo>
                <a:cubicBezTo>
                  <a:pt x="140393" y="2760369"/>
                  <a:pt x="140393" y="2760369"/>
                  <a:pt x="146587" y="2760369"/>
                </a:cubicBezTo>
                <a:cubicBezTo>
                  <a:pt x="146587" y="2760369"/>
                  <a:pt x="146587" y="2760369"/>
                  <a:pt x="146587" y="2747385"/>
                </a:cubicBezTo>
                <a:cubicBezTo>
                  <a:pt x="148652" y="2747385"/>
                  <a:pt x="152781" y="2739595"/>
                  <a:pt x="158975" y="2752579"/>
                </a:cubicBezTo>
                <a:cubicBezTo>
                  <a:pt x="158975" y="2752579"/>
                  <a:pt x="158975" y="2752579"/>
                  <a:pt x="171363" y="2739595"/>
                </a:cubicBezTo>
                <a:cubicBezTo>
                  <a:pt x="171363" y="2739595"/>
                  <a:pt x="171363" y="2739595"/>
                  <a:pt x="183750" y="2739595"/>
                </a:cubicBezTo>
                <a:cubicBezTo>
                  <a:pt x="183750" y="2739595"/>
                  <a:pt x="183750" y="2739595"/>
                  <a:pt x="179621" y="2731804"/>
                </a:cubicBezTo>
                <a:cubicBezTo>
                  <a:pt x="179621" y="2731804"/>
                  <a:pt x="179621" y="2731804"/>
                  <a:pt x="140393" y="2734401"/>
                </a:cubicBezTo>
                <a:cubicBezTo>
                  <a:pt x="140393" y="2734401"/>
                  <a:pt x="140393" y="2734401"/>
                  <a:pt x="138329" y="2736998"/>
                </a:cubicBezTo>
                <a:cubicBezTo>
                  <a:pt x="138329" y="2736998"/>
                  <a:pt x="138329" y="2736998"/>
                  <a:pt x="115618" y="2739595"/>
                </a:cubicBezTo>
                <a:cubicBezTo>
                  <a:pt x="115618" y="2739595"/>
                  <a:pt x="115618" y="2739595"/>
                  <a:pt x="88778" y="2760369"/>
                </a:cubicBezTo>
                <a:cubicBezTo>
                  <a:pt x="90843" y="2755175"/>
                  <a:pt x="88778" y="2747385"/>
                  <a:pt x="86714" y="2734401"/>
                </a:cubicBezTo>
                <a:cubicBezTo>
                  <a:pt x="86714" y="2734401"/>
                  <a:pt x="86714" y="2734401"/>
                  <a:pt x="140393" y="2726611"/>
                </a:cubicBezTo>
                <a:cubicBezTo>
                  <a:pt x="140393" y="2726611"/>
                  <a:pt x="140393" y="2726611"/>
                  <a:pt x="179621" y="2711030"/>
                </a:cubicBezTo>
                <a:cubicBezTo>
                  <a:pt x="179621" y="2711030"/>
                  <a:pt x="179621" y="2711030"/>
                  <a:pt x="202332" y="2711030"/>
                </a:cubicBezTo>
                <a:cubicBezTo>
                  <a:pt x="196138" y="2703240"/>
                  <a:pt x="235366" y="2711030"/>
                  <a:pt x="204396" y="2695450"/>
                </a:cubicBezTo>
                <a:cubicBezTo>
                  <a:pt x="204396" y="2695450"/>
                  <a:pt x="204396" y="2695450"/>
                  <a:pt x="192009" y="2690256"/>
                </a:cubicBezTo>
                <a:cubicBezTo>
                  <a:pt x="183750" y="2692853"/>
                  <a:pt x="173427" y="2695450"/>
                  <a:pt x="158975" y="2698046"/>
                </a:cubicBezTo>
                <a:cubicBezTo>
                  <a:pt x="158975" y="2698046"/>
                  <a:pt x="158975" y="2698046"/>
                  <a:pt x="198203" y="2682466"/>
                </a:cubicBezTo>
                <a:cubicBezTo>
                  <a:pt x="202332" y="2682466"/>
                  <a:pt x="208526" y="2687659"/>
                  <a:pt x="214719" y="2682466"/>
                </a:cubicBezTo>
                <a:cubicBezTo>
                  <a:pt x="214719" y="2682466"/>
                  <a:pt x="214719" y="2682466"/>
                  <a:pt x="214719" y="2677272"/>
                </a:cubicBezTo>
                <a:cubicBezTo>
                  <a:pt x="214719" y="2677272"/>
                  <a:pt x="214719" y="2677272"/>
                  <a:pt x="175492" y="2672079"/>
                </a:cubicBezTo>
                <a:cubicBezTo>
                  <a:pt x="175492" y="2672079"/>
                  <a:pt x="175492" y="2672079"/>
                  <a:pt x="210590" y="2659095"/>
                </a:cubicBezTo>
                <a:cubicBezTo>
                  <a:pt x="233301" y="2643514"/>
                  <a:pt x="270464" y="2677272"/>
                  <a:pt x="264270" y="2635724"/>
                </a:cubicBezTo>
                <a:cubicBezTo>
                  <a:pt x="264270" y="2635724"/>
                  <a:pt x="264270" y="2635724"/>
                  <a:pt x="247753" y="2617546"/>
                </a:cubicBezTo>
                <a:cubicBezTo>
                  <a:pt x="247753" y="2617546"/>
                  <a:pt x="247753" y="2617546"/>
                  <a:pt x="274593" y="2617546"/>
                </a:cubicBezTo>
                <a:cubicBezTo>
                  <a:pt x="274593" y="2617546"/>
                  <a:pt x="274593" y="2617546"/>
                  <a:pt x="268400" y="2609756"/>
                </a:cubicBezTo>
                <a:cubicBezTo>
                  <a:pt x="268400" y="2609756"/>
                  <a:pt x="268400" y="2609756"/>
                  <a:pt x="282852" y="2609756"/>
                </a:cubicBezTo>
                <a:cubicBezTo>
                  <a:pt x="282852" y="2609756"/>
                  <a:pt x="282852" y="2609756"/>
                  <a:pt x="286981" y="2617546"/>
                </a:cubicBezTo>
                <a:cubicBezTo>
                  <a:pt x="286981" y="2617546"/>
                  <a:pt x="286981" y="2617546"/>
                  <a:pt x="299369" y="2614950"/>
                </a:cubicBezTo>
                <a:cubicBezTo>
                  <a:pt x="299369" y="2614950"/>
                  <a:pt x="299369" y="2614950"/>
                  <a:pt x="299369" y="2622740"/>
                </a:cubicBezTo>
                <a:cubicBezTo>
                  <a:pt x="299369" y="2622740"/>
                  <a:pt x="299369" y="2622740"/>
                  <a:pt x="324144" y="2627933"/>
                </a:cubicBezTo>
                <a:cubicBezTo>
                  <a:pt x="324144" y="2627933"/>
                  <a:pt x="324144" y="2627933"/>
                  <a:pt x="268400" y="2643514"/>
                </a:cubicBezTo>
                <a:cubicBezTo>
                  <a:pt x="268400" y="2643514"/>
                  <a:pt x="268400" y="2643514"/>
                  <a:pt x="262206" y="2659095"/>
                </a:cubicBezTo>
                <a:cubicBezTo>
                  <a:pt x="262206" y="2659095"/>
                  <a:pt x="262206" y="2659095"/>
                  <a:pt x="291110" y="2659095"/>
                </a:cubicBezTo>
                <a:cubicBezTo>
                  <a:pt x="291110" y="2659095"/>
                  <a:pt x="291110" y="2659095"/>
                  <a:pt x="328273" y="2651304"/>
                </a:cubicBezTo>
                <a:cubicBezTo>
                  <a:pt x="328273" y="2651304"/>
                  <a:pt x="328273" y="2651304"/>
                  <a:pt x="359242" y="2627933"/>
                </a:cubicBezTo>
                <a:cubicBezTo>
                  <a:pt x="359242" y="2627933"/>
                  <a:pt x="359242" y="2627933"/>
                  <a:pt x="392276" y="2614950"/>
                </a:cubicBezTo>
                <a:cubicBezTo>
                  <a:pt x="392276" y="2614950"/>
                  <a:pt x="392276" y="2614950"/>
                  <a:pt x="423245" y="2594175"/>
                </a:cubicBezTo>
                <a:cubicBezTo>
                  <a:pt x="423245" y="2594175"/>
                  <a:pt x="423245" y="2594175"/>
                  <a:pt x="417051" y="2594175"/>
                </a:cubicBezTo>
                <a:cubicBezTo>
                  <a:pt x="441827" y="2596772"/>
                  <a:pt x="448021" y="2581192"/>
                  <a:pt x="456279" y="2591579"/>
                </a:cubicBezTo>
                <a:cubicBezTo>
                  <a:pt x="456279" y="2591579"/>
                  <a:pt x="456279" y="2591579"/>
                  <a:pt x="468667" y="2583788"/>
                </a:cubicBezTo>
                <a:cubicBezTo>
                  <a:pt x="468667" y="2583788"/>
                  <a:pt x="468667" y="2583788"/>
                  <a:pt x="443892" y="2570804"/>
                </a:cubicBezTo>
                <a:cubicBezTo>
                  <a:pt x="443892" y="2570804"/>
                  <a:pt x="443892" y="2570804"/>
                  <a:pt x="406729" y="2575998"/>
                </a:cubicBezTo>
                <a:cubicBezTo>
                  <a:pt x="406729" y="2573401"/>
                  <a:pt x="406729" y="2568208"/>
                  <a:pt x="404664" y="2563014"/>
                </a:cubicBezTo>
                <a:cubicBezTo>
                  <a:pt x="404664" y="2563014"/>
                  <a:pt x="404664" y="2563014"/>
                  <a:pt x="346855" y="2552627"/>
                </a:cubicBezTo>
                <a:cubicBezTo>
                  <a:pt x="346855" y="2552627"/>
                  <a:pt x="346855" y="2552627"/>
                  <a:pt x="363372" y="2539643"/>
                </a:cubicBezTo>
                <a:cubicBezTo>
                  <a:pt x="363372" y="2539643"/>
                  <a:pt x="363372" y="2539643"/>
                  <a:pt x="359242" y="2534450"/>
                </a:cubicBezTo>
                <a:cubicBezTo>
                  <a:pt x="359242" y="2534450"/>
                  <a:pt x="359242" y="2534450"/>
                  <a:pt x="350984" y="2529256"/>
                </a:cubicBezTo>
                <a:cubicBezTo>
                  <a:pt x="350984" y="2529256"/>
                  <a:pt x="350984" y="2529256"/>
                  <a:pt x="324144" y="2531853"/>
                </a:cubicBezTo>
                <a:cubicBezTo>
                  <a:pt x="324144" y="2531853"/>
                  <a:pt x="324144" y="2531853"/>
                  <a:pt x="307627" y="2531853"/>
                </a:cubicBezTo>
                <a:cubicBezTo>
                  <a:pt x="307627" y="2531853"/>
                  <a:pt x="307627" y="2531853"/>
                  <a:pt x="359242" y="2500692"/>
                </a:cubicBezTo>
                <a:cubicBezTo>
                  <a:pt x="359242" y="2500692"/>
                  <a:pt x="359242" y="2500692"/>
                  <a:pt x="348919" y="2495498"/>
                </a:cubicBezTo>
                <a:cubicBezTo>
                  <a:pt x="340661" y="2495498"/>
                  <a:pt x="326209" y="2495498"/>
                  <a:pt x="299369" y="2492901"/>
                </a:cubicBezTo>
                <a:cubicBezTo>
                  <a:pt x="299369" y="2492901"/>
                  <a:pt x="299369" y="2492901"/>
                  <a:pt x="299369" y="2487708"/>
                </a:cubicBezTo>
                <a:cubicBezTo>
                  <a:pt x="299369" y="2487708"/>
                  <a:pt x="299369" y="2487708"/>
                  <a:pt x="268400" y="2479917"/>
                </a:cubicBezTo>
                <a:cubicBezTo>
                  <a:pt x="268400" y="2479917"/>
                  <a:pt x="268400" y="2479917"/>
                  <a:pt x="247753" y="2482514"/>
                </a:cubicBezTo>
                <a:cubicBezTo>
                  <a:pt x="241559" y="2485111"/>
                  <a:pt x="249818" y="2477321"/>
                  <a:pt x="251883" y="2474724"/>
                </a:cubicBezTo>
                <a:cubicBezTo>
                  <a:pt x="251883" y="2474724"/>
                  <a:pt x="251883" y="2474724"/>
                  <a:pt x="268400" y="2466934"/>
                </a:cubicBezTo>
                <a:cubicBezTo>
                  <a:pt x="268400" y="2466934"/>
                  <a:pt x="268400" y="2466934"/>
                  <a:pt x="282852" y="2472127"/>
                </a:cubicBezTo>
                <a:cubicBezTo>
                  <a:pt x="282852" y="2472127"/>
                  <a:pt x="282852" y="2472127"/>
                  <a:pt x="307627" y="2472127"/>
                </a:cubicBezTo>
                <a:cubicBezTo>
                  <a:pt x="307627" y="2472127"/>
                  <a:pt x="307627" y="2472127"/>
                  <a:pt x="340661" y="2443563"/>
                </a:cubicBezTo>
                <a:cubicBezTo>
                  <a:pt x="340661" y="2443563"/>
                  <a:pt x="340661" y="2443563"/>
                  <a:pt x="423245" y="2412401"/>
                </a:cubicBezTo>
                <a:cubicBezTo>
                  <a:pt x="421181" y="2409805"/>
                  <a:pt x="439762" y="2409805"/>
                  <a:pt x="417051" y="2407208"/>
                </a:cubicBezTo>
                <a:cubicBezTo>
                  <a:pt x="417051" y="2407208"/>
                  <a:pt x="417051" y="2407208"/>
                  <a:pt x="392276" y="2414998"/>
                </a:cubicBezTo>
                <a:cubicBezTo>
                  <a:pt x="392276" y="2414998"/>
                  <a:pt x="392276" y="2414998"/>
                  <a:pt x="379888" y="2407208"/>
                </a:cubicBezTo>
                <a:cubicBezTo>
                  <a:pt x="379888" y="2407208"/>
                  <a:pt x="379888" y="2407208"/>
                  <a:pt x="392276" y="2399418"/>
                </a:cubicBezTo>
                <a:cubicBezTo>
                  <a:pt x="392276" y="2399418"/>
                  <a:pt x="392276" y="2399418"/>
                  <a:pt x="371630" y="2373450"/>
                </a:cubicBezTo>
                <a:cubicBezTo>
                  <a:pt x="371630" y="2373450"/>
                  <a:pt x="371630" y="2373450"/>
                  <a:pt x="359242" y="2368256"/>
                </a:cubicBezTo>
                <a:cubicBezTo>
                  <a:pt x="359242" y="2368256"/>
                  <a:pt x="359242" y="2368256"/>
                  <a:pt x="346855" y="2370853"/>
                </a:cubicBezTo>
                <a:cubicBezTo>
                  <a:pt x="346855" y="2370853"/>
                  <a:pt x="346855" y="2370853"/>
                  <a:pt x="340661" y="2370853"/>
                </a:cubicBezTo>
                <a:cubicBezTo>
                  <a:pt x="340661" y="2370853"/>
                  <a:pt x="340661" y="2370853"/>
                  <a:pt x="346855" y="2357869"/>
                </a:cubicBezTo>
                <a:cubicBezTo>
                  <a:pt x="346855" y="2357869"/>
                  <a:pt x="346855" y="2357869"/>
                  <a:pt x="307627" y="2363063"/>
                </a:cubicBezTo>
                <a:cubicBezTo>
                  <a:pt x="307627" y="2363063"/>
                  <a:pt x="307627" y="2363063"/>
                  <a:pt x="295240" y="2370853"/>
                </a:cubicBezTo>
                <a:cubicBezTo>
                  <a:pt x="295240" y="2370853"/>
                  <a:pt x="295240" y="2370853"/>
                  <a:pt x="291110" y="2391627"/>
                </a:cubicBezTo>
                <a:cubicBezTo>
                  <a:pt x="291110" y="2391627"/>
                  <a:pt x="291110" y="2391627"/>
                  <a:pt x="303498" y="2396821"/>
                </a:cubicBezTo>
                <a:cubicBezTo>
                  <a:pt x="303498" y="2396821"/>
                  <a:pt x="303498" y="2396821"/>
                  <a:pt x="295240" y="2404611"/>
                </a:cubicBezTo>
                <a:cubicBezTo>
                  <a:pt x="295240" y="2404611"/>
                  <a:pt x="295240" y="2404611"/>
                  <a:pt x="303498" y="2409805"/>
                </a:cubicBezTo>
                <a:cubicBezTo>
                  <a:pt x="293175" y="2404611"/>
                  <a:pt x="258076" y="2412401"/>
                  <a:pt x="268400" y="2396821"/>
                </a:cubicBezTo>
                <a:cubicBezTo>
                  <a:pt x="243624" y="2383837"/>
                  <a:pt x="322079" y="2396821"/>
                  <a:pt x="262206" y="2376047"/>
                </a:cubicBezTo>
                <a:cubicBezTo>
                  <a:pt x="262206" y="2376047"/>
                  <a:pt x="262206" y="2376047"/>
                  <a:pt x="262206" y="2368256"/>
                </a:cubicBezTo>
                <a:cubicBezTo>
                  <a:pt x="270464" y="2355272"/>
                  <a:pt x="293175" y="2370853"/>
                  <a:pt x="291110" y="2355272"/>
                </a:cubicBezTo>
                <a:cubicBezTo>
                  <a:pt x="291110" y="2355272"/>
                  <a:pt x="291110" y="2355272"/>
                  <a:pt x="274593" y="2355272"/>
                </a:cubicBezTo>
                <a:cubicBezTo>
                  <a:pt x="274593" y="2355272"/>
                  <a:pt x="274593" y="2355272"/>
                  <a:pt x="264270" y="2344885"/>
                </a:cubicBezTo>
                <a:cubicBezTo>
                  <a:pt x="264270" y="2344885"/>
                  <a:pt x="264270" y="2344885"/>
                  <a:pt x="311756" y="2337095"/>
                </a:cubicBezTo>
                <a:cubicBezTo>
                  <a:pt x="326209" y="2311127"/>
                  <a:pt x="342725" y="2303337"/>
                  <a:pt x="402599" y="2298143"/>
                </a:cubicBezTo>
                <a:cubicBezTo>
                  <a:pt x="402599" y="2298143"/>
                  <a:pt x="402599" y="2298143"/>
                  <a:pt x="425310" y="2285160"/>
                </a:cubicBezTo>
                <a:cubicBezTo>
                  <a:pt x="425310" y="2285160"/>
                  <a:pt x="425310" y="2285160"/>
                  <a:pt x="448021" y="2285160"/>
                </a:cubicBezTo>
                <a:cubicBezTo>
                  <a:pt x="448021" y="2285160"/>
                  <a:pt x="448021" y="2285160"/>
                  <a:pt x="456279" y="2277369"/>
                </a:cubicBezTo>
                <a:cubicBezTo>
                  <a:pt x="456279" y="2277369"/>
                  <a:pt x="456279" y="2277369"/>
                  <a:pt x="501701" y="2264385"/>
                </a:cubicBezTo>
                <a:cubicBezTo>
                  <a:pt x="501701" y="2264385"/>
                  <a:pt x="501701" y="2264385"/>
                  <a:pt x="596673" y="2230627"/>
                </a:cubicBezTo>
                <a:cubicBezTo>
                  <a:pt x="596673" y="2230627"/>
                  <a:pt x="596673" y="2230627"/>
                  <a:pt x="609061" y="2215047"/>
                </a:cubicBezTo>
                <a:cubicBezTo>
                  <a:pt x="609061" y="2215047"/>
                  <a:pt x="609061" y="2215047"/>
                  <a:pt x="629707" y="2220240"/>
                </a:cubicBezTo>
                <a:cubicBezTo>
                  <a:pt x="635901" y="2220240"/>
                  <a:pt x="637965" y="2233224"/>
                  <a:pt x="644159" y="2217643"/>
                </a:cubicBezTo>
                <a:cubicBezTo>
                  <a:pt x="644159" y="2217643"/>
                  <a:pt x="644159" y="2217643"/>
                  <a:pt x="637965" y="2215047"/>
                </a:cubicBezTo>
                <a:cubicBezTo>
                  <a:pt x="637965" y="2215047"/>
                  <a:pt x="637965" y="2215047"/>
                  <a:pt x="685451" y="2204660"/>
                </a:cubicBezTo>
                <a:cubicBezTo>
                  <a:pt x="685451" y="2204660"/>
                  <a:pt x="685451" y="2204660"/>
                  <a:pt x="673064" y="2196869"/>
                </a:cubicBezTo>
                <a:cubicBezTo>
                  <a:pt x="673064" y="2196869"/>
                  <a:pt x="673064" y="2196869"/>
                  <a:pt x="701968" y="2191676"/>
                </a:cubicBezTo>
                <a:cubicBezTo>
                  <a:pt x="701968" y="2191676"/>
                  <a:pt x="701968" y="2191676"/>
                  <a:pt x="693710" y="2183885"/>
                </a:cubicBezTo>
                <a:cubicBezTo>
                  <a:pt x="693710" y="2183885"/>
                  <a:pt x="693710" y="2183885"/>
                  <a:pt x="714356" y="2173498"/>
                </a:cubicBezTo>
                <a:cubicBezTo>
                  <a:pt x="714356" y="2173498"/>
                  <a:pt x="714356" y="2173498"/>
                  <a:pt x="732937" y="2181289"/>
                </a:cubicBezTo>
                <a:cubicBezTo>
                  <a:pt x="732937" y="2181289"/>
                  <a:pt x="732937" y="2181289"/>
                  <a:pt x="732937" y="2165708"/>
                </a:cubicBezTo>
                <a:cubicBezTo>
                  <a:pt x="732937" y="2165708"/>
                  <a:pt x="732937" y="2165708"/>
                  <a:pt x="737067" y="2170902"/>
                </a:cubicBezTo>
                <a:cubicBezTo>
                  <a:pt x="737067" y="2170902"/>
                  <a:pt x="737067" y="2170902"/>
                  <a:pt x="753584" y="2170902"/>
                </a:cubicBezTo>
                <a:cubicBezTo>
                  <a:pt x="753584" y="2170902"/>
                  <a:pt x="753584" y="2170902"/>
                  <a:pt x="817587" y="2157918"/>
                </a:cubicBezTo>
                <a:cubicBezTo>
                  <a:pt x="817587" y="2157918"/>
                  <a:pt x="817587" y="2157918"/>
                  <a:pt x="838233" y="2150127"/>
                </a:cubicBezTo>
                <a:cubicBezTo>
                  <a:pt x="838233" y="2150127"/>
                  <a:pt x="838233" y="2150127"/>
                  <a:pt x="902236" y="2134547"/>
                </a:cubicBezTo>
                <a:cubicBezTo>
                  <a:pt x="902236" y="2134547"/>
                  <a:pt x="902236" y="2134547"/>
                  <a:pt x="898107" y="2126756"/>
                </a:cubicBezTo>
                <a:cubicBezTo>
                  <a:pt x="898107" y="2126756"/>
                  <a:pt x="898107" y="2126756"/>
                  <a:pt x="914623" y="2129353"/>
                </a:cubicBezTo>
                <a:cubicBezTo>
                  <a:pt x="949722" y="2105982"/>
                  <a:pt x="931140" y="2150127"/>
                  <a:pt x="970368" y="2111176"/>
                </a:cubicBezTo>
                <a:cubicBezTo>
                  <a:pt x="970368" y="2111176"/>
                  <a:pt x="970368" y="2111176"/>
                  <a:pt x="906365" y="2111176"/>
                </a:cubicBezTo>
                <a:cubicBezTo>
                  <a:pt x="906365" y="2111176"/>
                  <a:pt x="906365" y="2111176"/>
                  <a:pt x="914623" y="2105982"/>
                </a:cubicBezTo>
                <a:cubicBezTo>
                  <a:pt x="914623" y="2105982"/>
                  <a:pt x="914623" y="2105982"/>
                  <a:pt x="957980" y="2103386"/>
                </a:cubicBezTo>
                <a:cubicBezTo>
                  <a:pt x="957980" y="2103386"/>
                  <a:pt x="957980" y="2103386"/>
                  <a:pt x="997208" y="2100789"/>
                </a:cubicBezTo>
                <a:cubicBezTo>
                  <a:pt x="997208" y="2100789"/>
                  <a:pt x="997208" y="2100789"/>
                  <a:pt x="1075663" y="2085208"/>
                </a:cubicBezTo>
                <a:cubicBezTo>
                  <a:pt x="1075663" y="2085208"/>
                  <a:pt x="1075663" y="2085208"/>
                  <a:pt x="1127279" y="2074821"/>
                </a:cubicBezTo>
                <a:cubicBezTo>
                  <a:pt x="1127279" y="2074821"/>
                  <a:pt x="1127279" y="2074821"/>
                  <a:pt x="1145860" y="2061837"/>
                </a:cubicBezTo>
                <a:cubicBezTo>
                  <a:pt x="1145860" y="2061837"/>
                  <a:pt x="1145860" y="2061837"/>
                  <a:pt x="1135537" y="2041063"/>
                </a:cubicBezTo>
                <a:cubicBezTo>
                  <a:pt x="1135537" y="2041063"/>
                  <a:pt x="1135537" y="2041063"/>
                  <a:pt x="1160312" y="2043660"/>
                </a:cubicBezTo>
                <a:cubicBezTo>
                  <a:pt x="1160312" y="2043660"/>
                  <a:pt x="1160312" y="2043660"/>
                  <a:pt x="1154118" y="2048853"/>
                </a:cubicBezTo>
                <a:cubicBezTo>
                  <a:pt x="1154118" y="2048853"/>
                  <a:pt x="1154118" y="2048853"/>
                  <a:pt x="1170636" y="2056644"/>
                </a:cubicBezTo>
                <a:cubicBezTo>
                  <a:pt x="1185088" y="2056644"/>
                  <a:pt x="1187152" y="2048853"/>
                  <a:pt x="1191282" y="2048853"/>
                </a:cubicBezTo>
                <a:cubicBezTo>
                  <a:pt x="1149989" y="2033273"/>
                  <a:pt x="1261478" y="2043660"/>
                  <a:pt x="1170636" y="2033273"/>
                </a:cubicBezTo>
                <a:cubicBezTo>
                  <a:pt x="1170636" y="2033273"/>
                  <a:pt x="1170636" y="2033273"/>
                  <a:pt x="1203669" y="2035869"/>
                </a:cubicBezTo>
                <a:cubicBezTo>
                  <a:pt x="1203669" y="2035869"/>
                  <a:pt x="1203669" y="2035869"/>
                  <a:pt x="1199540" y="2030676"/>
                </a:cubicBezTo>
                <a:cubicBezTo>
                  <a:pt x="1199540" y="2030676"/>
                  <a:pt x="1199540" y="2030676"/>
                  <a:pt x="1234639" y="2038466"/>
                </a:cubicBezTo>
                <a:cubicBezTo>
                  <a:pt x="1249091" y="2043660"/>
                  <a:pt x="1240832" y="2030676"/>
                  <a:pt x="1267672" y="2033273"/>
                </a:cubicBezTo>
                <a:cubicBezTo>
                  <a:pt x="1267672" y="2033273"/>
                  <a:pt x="1267672" y="2033273"/>
                  <a:pt x="1238768" y="2025482"/>
                </a:cubicBezTo>
                <a:cubicBezTo>
                  <a:pt x="1238768" y="2025482"/>
                  <a:pt x="1238768" y="2025482"/>
                  <a:pt x="1158248" y="2022886"/>
                </a:cubicBezTo>
                <a:cubicBezTo>
                  <a:pt x="1158248" y="2022886"/>
                  <a:pt x="1158248" y="2022886"/>
                  <a:pt x="1119020" y="2009902"/>
                </a:cubicBezTo>
                <a:cubicBezTo>
                  <a:pt x="1119020" y="2009902"/>
                  <a:pt x="1119020" y="2009902"/>
                  <a:pt x="1055017" y="2015095"/>
                </a:cubicBezTo>
                <a:cubicBezTo>
                  <a:pt x="1055017" y="2015095"/>
                  <a:pt x="1055017" y="2015095"/>
                  <a:pt x="1030242" y="2007305"/>
                </a:cubicBezTo>
                <a:cubicBezTo>
                  <a:pt x="1030242" y="2007305"/>
                  <a:pt x="1030242" y="2007305"/>
                  <a:pt x="1021983" y="2015095"/>
                </a:cubicBezTo>
                <a:cubicBezTo>
                  <a:pt x="1021983" y="2015095"/>
                  <a:pt x="1021983" y="2015095"/>
                  <a:pt x="1021983" y="2009902"/>
                </a:cubicBezTo>
                <a:cubicBezTo>
                  <a:pt x="1021983" y="2009902"/>
                  <a:pt x="1021983" y="2009902"/>
                  <a:pt x="999273" y="2009902"/>
                </a:cubicBezTo>
                <a:cubicBezTo>
                  <a:pt x="999273" y="2009902"/>
                  <a:pt x="999273" y="2009902"/>
                  <a:pt x="1017854" y="2002111"/>
                </a:cubicBezTo>
                <a:cubicBezTo>
                  <a:pt x="1017854" y="2002111"/>
                  <a:pt x="1017854" y="2002111"/>
                  <a:pt x="957980" y="1991724"/>
                </a:cubicBezTo>
                <a:cubicBezTo>
                  <a:pt x="957980" y="1991724"/>
                  <a:pt x="957980" y="1991724"/>
                  <a:pt x="889848" y="2009902"/>
                </a:cubicBezTo>
                <a:cubicBezTo>
                  <a:pt x="889848" y="2009902"/>
                  <a:pt x="889848" y="2009902"/>
                  <a:pt x="869202" y="2004708"/>
                </a:cubicBezTo>
                <a:cubicBezTo>
                  <a:pt x="869202" y="2004708"/>
                  <a:pt x="869202" y="2004708"/>
                  <a:pt x="848556" y="2017692"/>
                </a:cubicBezTo>
                <a:cubicBezTo>
                  <a:pt x="848556" y="2017692"/>
                  <a:pt x="848556" y="2017692"/>
                  <a:pt x="809328" y="2017692"/>
                </a:cubicBezTo>
                <a:cubicBezTo>
                  <a:pt x="809328" y="2017692"/>
                  <a:pt x="809328" y="2017692"/>
                  <a:pt x="753584" y="2048853"/>
                </a:cubicBezTo>
                <a:cubicBezTo>
                  <a:pt x="753584" y="2048853"/>
                  <a:pt x="753584" y="2048853"/>
                  <a:pt x="761842" y="2051450"/>
                </a:cubicBezTo>
                <a:cubicBezTo>
                  <a:pt x="761842" y="2051450"/>
                  <a:pt x="761842" y="2051450"/>
                  <a:pt x="799005" y="2048853"/>
                </a:cubicBezTo>
                <a:cubicBezTo>
                  <a:pt x="799005" y="2048853"/>
                  <a:pt x="799005" y="2048853"/>
                  <a:pt x="805199" y="2059240"/>
                </a:cubicBezTo>
                <a:cubicBezTo>
                  <a:pt x="805199" y="2059240"/>
                  <a:pt x="805199" y="2059240"/>
                  <a:pt x="842362" y="2069628"/>
                </a:cubicBezTo>
                <a:cubicBezTo>
                  <a:pt x="842362" y="2069628"/>
                  <a:pt x="842362" y="2069628"/>
                  <a:pt x="829974" y="2072224"/>
                </a:cubicBezTo>
                <a:cubicBezTo>
                  <a:pt x="829974" y="2072224"/>
                  <a:pt x="829974" y="2072224"/>
                  <a:pt x="786617" y="2059240"/>
                </a:cubicBezTo>
                <a:cubicBezTo>
                  <a:pt x="786617" y="2059240"/>
                  <a:pt x="786617" y="2059240"/>
                  <a:pt x="778359" y="2061837"/>
                </a:cubicBezTo>
                <a:cubicBezTo>
                  <a:pt x="778359" y="2061837"/>
                  <a:pt x="778359" y="2061837"/>
                  <a:pt x="778359" y="2067031"/>
                </a:cubicBezTo>
                <a:cubicBezTo>
                  <a:pt x="778359" y="2067031"/>
                  <a:pt x="778359" y="2067031"/>
                  <a:pt x="774230" y="2059240"/>
                </a:cubicBezTo>
                <a:cubicBezTo>
                  <a:pt x="774230" y="2059240"/>
                  <a:pt x="774230" y="2059240"/>
                  <a:pt x="761842" y="2059240"/>
                </a:cubicBezTo>
                <a:cubicBezTo>
                  <a:pt x="761842" y="2059240"/>
                  <a:pt x="761842" y="2059240"/>
                  <a:pt x="749454" y="2051450"/>
                </a:cubicBezTo>
                <a:cubicBezTo>
                  <a:pt x="749454" y="2051450"/>
                  <a:pt x="749454" y="2051450"/>
                  <a:pt x="699904" y="2056644"/>
                </a:cubicBezTo>
                <a:cubicBezTo>
                  <a:pt x="699904" y="2056644"/>
                  <a:pt x="699904" y="2056644"/>
                  <a:pt x="695774" y="2057942"/>
                </a:cubicBezTo>
                <a:lnTo>
                  <a:pt x="667539" y="2066820"/>
                </a:lnTo>
                <a:lnTo>
                  <a:pt x="664805" y="2067031"/>
                </a:lnTo>
                <a:lnTo>
                  <a:pt x="662741" y="2067031"/>
                </a:lnTo>
                <a:cubicBezTo>
                  <a:pt x="658611" y="2067031"/>
                  <a:pt x="656547" y="2067031"/>
                  <a:pt x="660676" y="2067031"/>
                </a:cubicBezTo>
                <a:lnTo>
                  <a:pt x="635901" y="2067031"/>
                </a:lnTo>
                <a:cubicBezTo>
                  <a:pt x="627642" y="2085208"/>
                  <a:pt x="691645" y="2054047"/>
                  <a:pt x="644159" y="2082611"/>
                </a:cubicBezTo>
                <a:cubicBezTo>
                  <a:pt x="644159" y="2082611"/>
                  <a:pt x="644159" y="2082611"/>
                  <a:pt x="609061" y="2077418"/>
                </a:cubicBezTo>
                <a:cubicBezTo>
                  <a:pt x="609061" y="2077418"/>
                  <a:pt x="609061" y="2077418"/>
                  <a:pt x="604931" y="2072224"/>
                </a:cubicBezTo>
                <a:cubicBezTo>
                  <a:pt x="604931" y="2072224"/>
                  <a:pt x="604931" y="2072224"/>
                  <a:pt x="532670" y="2087805"/>
                </a:cubicBezTo>
                <a:cubicBezTo>
                  <a:pt x="532670" y="2087805"/>
                  <a:pt x="532670" y="2087805"/>
                  <a:pt x="545058" y="2095595"/>
                </a:cubicBezTo>
                <a:cubicBezTo>
                  <a:pt x="545058" y="2095595"/>
                  <a:pt x="545058" y="2095595"/>
                  <a:pt x="520282" y="2095595"/>
                </a:cubicBezTo>
                <a:cubicBezTo>
                  <a:pt x="520282" y="2095595"/>
                  <a:pt x="520282" y="2095595"/>
                  <a:pt x="524411" y="2103386"/>
                </a:cubicBezTo>
                <a:cubicBezTo>
                  <a:pt x="524411" y="2103386"/>
                  <a:pt x="524411" y="2103386"/>
                  <a:pt x="487248" y="2111176"/>
                </a:cubicBezTo>
                <a:cubicBezTo>
                  <a:pt x="478990" y="2116369"/>
                  <a:pt x="468667" y="2137144"/>
                  <a:pt x="448021" y="2129353"/>
                </a:cubicBezTo>
                <a:cubicBezTo>
                  <a:pt x="448021" y="2131950"/>
                  <a:pt x="478990" y="2129353"/>
                  <a:pt x="448021" y="2139740"/>
                </a:cubicBezTo>
                <a:cubicBezTo>
                  <a:pt x="448021" y="2139740"/>
                  <a:pt x="448021" y="2139740"/>
                  <a:pt x="460408" y="2139740"/>
                </a:cubicBezTo>
                <a:cubicBezTo>
                  <a:pt x="460408" y="2142337"/>
                  <a:pt x="474861" y="2131950"/>
                  <a:pt x="456279" y="2144934"/>
                </a:cubicBezTo>
                <a:cubicBezTo>
                  <a:pt x="456279" y="2144934"/>
                  <a:pt x="456279" y="2144934"/>
                  <a:pt x="439762" y="2139740"/>
                </a:cubicBezTo>
                <a:cubicBezTo>
                  <a:pt x="435633" y="2144934"/>
                  <a:pt x="414987" y="2150127"/>
                  <a:pt x="363372" y="2160514"/>
                </a:cubicBezTo>
                <a:cubicBezTo>
                  <a:pt x="363372" y="2160514"/>
                  <a:pt x="363372" y="2160514"/>
                  <a:pt x="332403" y="2160514"/>
                </a:cubicBezTo>
                <a:cubicBezTo>
                  <a:pt x="332403" y="2160514"/>
                  <a:pt x="332403" y="2160514"/>
                  <a:pt x="338596" y="2155321"/>
                </a:cubicBezTo>
                <a:cubicBezTo>
                  <a:pt x="338596" y="2155321"/>
                  <a:pt x="338596" y="2155321"/>
                  <a:pt x="315885" y="2139740"/>
                </a:cubicBezTo>
                <a:cubicBezTo>
                  <a:pt x="315885" y="2139740"/>
                  <a:pt x="315885" y="2139740"/>
                  <a:pt x="346855" y="2139740"/>
                </a:cubicBezTo>
                <a:cubicBezTo>
                  <a:pt x="346855" y="2139740"/>
                  <a:pt x="346855" y="2139740"/>
                  <a:pt x="379888" y="2124160"/>
                </a:cubicBezTo>
                <a:cubicBezTo>
                  <a:pt x="379888" y="2124160"/>
                  <a:pt x="379888" y="2124160"/>
                  <a:pt x="332403" y="2105982"/>
                </a:cubicBezTo>
                <a:cubicBezTo>
                  <a:pt x="332403" y="2105982"/>
                  <a:pt x="332403" y="2105982"/>
                  <a:pt x="303498" y="2105982"/>
                </a:cubicBezTo>
                <a:cubicBezTo>
                  <a:pt x="303498" y="2105982"/>
                  <a:pt x="303498" y="2105982"/>
                  <a:pt x="311756" y="2098192"/>
                </a:cubicBezTo>
                <a:cubicBezTo>
                  <a:pt x="311756" y="2098192"/>
                  <a:pt x="311756" y="2098192"/>
                  <a:pt x="346855" y="2105982"/>
                </a:cubicBezTo>
                <a:cubicBezTo>
                  <a:pt x="346855" y="2105982"/>
                  <a:pt x="346855" y="2105982"/>
                  <a:pt x="338596" y="2082611"/>
                </a:cubicBezTo>
                <a:cubicBezTo>
                  <a:pt x="338596" y="2082611"/>
                  <a:pt x="338596" y="2082611"/>
                  <a:pt x="396406" y="2072224"/>
                </a:cubicBezTo>
                <a:cubicBezTo>
                  <a:pt x="396406" y="2072224"/>
                  <a:pt x="396406" y="2072224"/>
                  <a:pt x="396406" y="2082611"/>
                </a:cubicBezTo>
                <a:cubicBezTo>
                  <a:pt x="396406" y="2082611"/>
                  <a:pt x="396406" y="2082611"/>
                  <a:pt x="410858" y="2082611"/>
                </a:cubicBezTo>
                <a:cubicBezTo>
                  <a:pt x="410858" y="2082611"/>
                  <a:pt x="410858" y="2082611"/>
                  <a:pt x="392276" y="2087805"/>
                </a:cubicBezTo>
                <a:cubicBezTo>
                  <a:pt x="392276" y="2087805"/>
                  <a:pt x="392276" y="2087805"/>
                  <a:pt x="410858" y="2090402"/>
                </a:cubicBezTo>
                <a:cubicBezTo>
                  <a:pt x="410858" y="2090402"/>
                  <a:pt x="410858" y="2090402"/>
                  <a:pt x="423245" y="2087805"/>
                </a:cubicBezTo>
                <a:cubicBezTo>
                  <a:pt x="423245" y="2087805"/>
                  <a:pt x="423245" y="2087805"/>
                  <a:pt x="423245" y="2085208"/>
                </a:cubicBezTo>
                <a:cubicBezTo>
                  <a:pt x="423245" y="2085208"/>
                  <a:pt x="423245" y="2085208"/>
                  <a:pt x="456279" y="2098192"/>
                </a:cubicBezTo>
                <a:cubicBezTo>
                  <a:pt x="456279" y="2098192"/>
                  <a:pt x="456279" y="2098192"/>
                  <a:pt x="501701" y="2082611"/>
                </a:cubicBezTo>
                <a:cubicBezTo>
                  <a:pt x="501701" y="2082611"/>
                  <a:pt x="501701" y="2082611"/>
                  <a:pt x="481055" y="2061837"/>
                </a:cubicBezTo>
                <a:cubicBezTo>
                  <a:pt x="481055" y="2061837"/>
                  <a:pt x="481055" y="2061837"/>
                  <a:pt x="501701" y="2056644"/>
                </a:cubicBezTo>
                <a:cubicBezTo>
                  <a:pt x="516153" y="2051450"/>
                  <a:pt x="445956" y="2077418"/>
                  <a:pt x="532670" y="2059240"/>
                </a:cubicBezTo>
                <a:cubicBezTo>
                  <a:pt x="532670" y="2059240"/>
                  <a:pt x="532670" y="2059240"/>
                  <a:pt x="516153" y="2048853"/>
                </a:cubicBezTo>
                <a:cubicBezTo>
                  <a:pt x="516153" y="2048853"/>
                  <a:pt x="516153" y="2048853"/>
                  <a:pt x="551251" y="2046257"/>
                </a:cubicBezTo>
                <a:cubicBezTo>
                  <a:pt x="551251" y="2046257"/>
                  <a:pt x="551251" y="2046257"/>
                  <a:pt x="536799" y="2035869"/>
                </a:cubicBezTo>
                <a:cubicBezTo>
                  <a:pt x="536799" y="2035869"/>
                  <a:pt x="536799" y="2035869"/>
                  <a:pt x="518218" y="2038466"/>
                </a:cubicBezTo>
                <a:cubicBezTo>
                  <a:pt x="514088" y="2043660"/>
                  <a:pt x="509959" y="2046257"/>
                  <a:pt x="514088" y="2038466"/>
                </a:cubicBezTo>
                <a:cubicBezTo>
                  <a:pt x="514088" y="2038466"/>
                  <a:pt x="514088" y="2038466"/>
                  <a:pt x="499636" y="2041063"/>
                </a:cubicBezTo>
                <a:cubicBezTo>
                  <a:pt x="499636" y="2041063"/>
                  <a:pt x="499636" y="2041063"/>
                  <a:pt x="507895" y="2033273"/>
                </a:cubicBezTo>
                <a:cubicBezTo>
                  <a:pt x="507895" y="2033273"/>
                  <a:pt x="507895" y="2033273"/>
                  <a:pt x="518218" y="2033273"/>
                </a:cubicBezTo>
                <a:cubicBezTo>
                  <a:pt x="520282" y="2028079"/>
                  <a:pt x="524411" y="2022886"/>
                  <a:pt x="528541" y="2015095"/>
                </a:cubicBezTo>
                <a:cubicBezTo>
                  <a:pt x="528541" y="2015095"/>
                  <a:pt x="528541" y="2015095"/>
                  <a:pt x="551251" y="2009902"/>
                </a:cubicBezTo>
                <a:cubicBezTo>
                  <a:pt x="559510" y="2020289"/>
                  <a:pt x="499636" y="2028079"/>
                  <a:pt x="545058" y="2030676"/>
                </a:cubicBezTo>
                <a:cubicBezTo>
                  <a:pt x="536799" y="2035869"/>
                  <a:pt x="530605" y="2041063"/>
                  <a:pt x="588414" y="2030676"/>
                </a:cubicBezTo>
                <a:cubicBezTo>
                  <a:pt x="588414" y="2030676"/>
                  <a:pt x="588414" y="2030676"/>
                  <a:pt x="596673" y="2025482"/>
                </a:cubicBezTo>
                <a:cubicBezTo>
                  <a:pt x="596673" y="2025482"/>
                  <a:pt x="596673" y="2025482"/>
                  <a:pt x="588414" y="2015095"/>
                </a:cubicBezTo>
                <a:cubicBezTo>
                  <a:pt x="588414" y="2015095"/>
                  <a:pt x="588414" y="2015095"/>
                  <a:pt x="615255" y="2009902"/>
                </a:cubicBezTo>
                <a:cubicBezTo>
                  <a:pt x="606996" y="2009902"/>
                  <a:pt x="602867" y="2007305"/>
                  <a:pt x="623513" y="2007305"/>
                </a:cubicBezTo>
                <a:cubicBezTo>
                  <a:pt x="627642" y="2004708"/>
                  <a:pt x="631771" y="2004708"/>
                  <a:pt x="637965" y="2002111"/>
                </a:cubicBezTo>
                <a:cubicBezTo>
                  <a:pt x="642095" y="2004708"/>
                  <a:pt x="642095" y="2007305"/>
                  <a:pt x="640030" y="2007305"/>
                </a:cubicBezTo>
                <a:cubicBezTo>
                  <a:pt x="650353" y="2007305"/>
                  <a:pt x="664805" y="2009902"/>
                  <a:pt x="681322" y="2009902"/>
                </a:cubicBezTo>
                <a:cubicBezTo>
                  <a:pt x="681322" y="2009902"/>
                  <a:pt x="681322" y="2009902"/>
                  <a:pt x="689581" y="2004708"/>
                </a:cubicBezTo>
                <a:cubicBezTo>
                  <a:pt x="689581" y="2004708"/>
                  <a:pt x="689581" y="2004708"/>
                  <a:pt x="658611" y="1994321"/>
                </a:cubicBezTo>
                <a:cubicBezTo>
                  <a:pt x="658611" y="1994321"/>
                  <a:pt x="658611" y="1994321"/>
                  <a:pt x="637965" y="1989128"/>
                </a:cubicBezTo>
                <a:cubicBezTo>
                  <a:pt x="637965" y="1989128"/>
                  <a:pt x="637965" y="1989128"/>
                  <a:pt x="637965" y="1981337"/>
                </a:cubicBezTo>
                <a:cubicBezTo>
                  <a:pt x="637965" y="1981337"/>
                  <a:pt x="637965" y="1981337"/>
                  <a:pt x="629707" y="1976144"/>
                </a:cubicBezTo>
                <a:cubicBezTo>
                  <a:pt x="629707" y="1976144"/>
                  <a:pt x="629707" y="1976144"/>
                  <a:pt x="656547" y="1965757"/>
                </a:cubicBezTo>
                <a:cubicBezTo>
                  <a:pt x="656547" y="1965757"/>
                  <a:pt x="656547" y="1965757"/>
                  <a:pt x="668934" y="1986531"/>
                </a:cubicBezTo>
                <a:cubicBezTo>
                  <a:pt x="675128" y="1986531"/>
                  <a:pt x="673064" y="1989128"/>
                  <a:pt x="666870" y="1991724"/>
                </a:cubicBezTo>
                <a:cubicBezTo>
                  <a:pt x="677193" y="1986531"/>
                  <a:pt x="689581" y="1983934"/>
                  <a:pt x="708162" y="1976144"/>
                </a:cubicBezTo>
                <a:cubicBezTo>
                  <a:pt x="708162" y="1976144"/>
                  <a:pt x="708162" y="1976144"/>
                  <a:pt x="679258" y="1970950"/>
                </a:cubicBezTo>
                <a:cubicBezTo>
                  <a:pt x="685451" y="1968353"/>
                  <a:pt x="695774" y="1968353"/>
                  <a:pt x="710227" y="1965757"/>
                </a:cubicBezTo>
                <a:cubicBezTo>
                  <a:pt x="710227" y="1965757"/>
                  <a:pt x="710227" y="1965757"/>
                  <a:pt x="699904" y="1957966"/>
                </a:cubicBezTo>
                <a:cubicBezTo>
                  <a:pt x="699904" y="1957966"/>
                  <a:pt x="699904" y="1957966"/>
                  <a:pt x="668934" y="1952773"/>
                </a:cubicBezTo>
                <a:cubicBezTo>
                  <a:pt x="668934" y="1952773"/>
                  <a:pt x="668934" y="1952773"/>
                  <a:pt x="685451" y="1934595"/>
                </a:cubicBezTo>
                <a:cubicBezTo>
                  <a:pt x="685451" y="1934595"/>
                  <a:pt x="685451" y="1934595"/>
                  <a:pt x="710227" y="1931999"/>
                </a:cubicBezTo>
                <a:cubicBezTo>
                  <a:pt x="710227" y="1931999"/>
                  <a:pt x="710227" y="1931999"/>
                  <a:pt x="720550" y="1931999"/>
                </a:cubicBezTo>
                <a:cubicBezTo>
                  <a:pt x="722614" y="1926805"/>
                  <a:pt x="718485" y="1926805"/>
                  <a:pt x="714356" y="1929402"/>
                </a:cubicBezTo>
                <a:cubicBezTo>
                  <a:pt x="718485" y="1926805"/>
                  <a:pt x="724679" y="1921612"/>
                  <a:pt x="732937" y="1916418"/>
                </a:cubicBezTo>
                <a:cubicBezTo>
                  <a:pt x="774230" y="1906031"/>
                  <a:pt x="728808" y="1950176"/>
                  <a:pt x="774230" y="1911224"/>
                </a:cubicBezTo>
                <a:cubicBezTo>
                  <a:pt x="774230" y="1911224"/>
                  <a:pt x="774230" y="1911224"/>
                  <a:pt x="796940" y="1916418"/>
                </a:cubicBezTo>
                <a:cubicBezTo>
                  <a:pt x="796940" y="1916418"/>
                  <a:pt x="796940" y="1916418"/>
                  <a:pt x="827910" y="1911224"/>
                </a:cubicBezTo>
                <a:cubicBezTo>
                  <a:pt x="815522" y="1916418"/>
                  <a:pt x="763907" y="1934595"/>
                  <a:pt x="865073" y="1906031"/>
                </a:cubicBezTo>
                <a:cubicBezTo>
                  <a:pt x="869202" y="1906031"/>
                  <a:pt x="873331" y="1906031"/>
                  <a:pt x="881590" y="1908628"/>
                </a:cubicBezTo>
                <a:cubicBezTo>
                  <a:pt x="881590" y="1908628"/>
                  <a:pt x="881590" y="1908628"/>
                  <a:pt x="906365" y="1887853"/>
                </a:cubicBezTo>
                <a:cubicBezTo>
                  <a:pt x="906365" y="1887853"/>
                  <a:pt x="906365" y="1887853"/>
                  <a:pt x="893977" y="1880063"/>
                </a:cubicBezTo>
                <a:cubicBezTo>
                  <a:pt x="873331" y="1880063"/>
                  <a:pt x="891913" y="1900837"/>
                  <a:pt x="856814" y="1887853"/>
                </a:cubicBezTo>
                <a:cubicBezTo>
                  <a:pt x="856814" y="1887853"/>
                  <a:pt x="856814" y="1887853"/>
                  <a:pt x="856814" y="1877466"/>
                </a:cubicBezTo>
                <a:cubicBezTo>
                  <a:pt x="856814" y="1877466"/>
                  <a:pt x="856814" y="1877466"/>
                  <a:pt x="889848" y="1874870"/>
                </a:cubicBezTo>
                <a:cubicBezTo>
                  <a:pt x="889848" y="1874870"/>
                  <a:pt x="889848" y="1874870"/>
                  <a:pt x="885719" y="1872273"/>
                </a:cubicBezTo>
                <a:cubicBezTo>
                  <a:pt x="885719" y="1872273"/>
                  <a:pt x="885719" y="1872273"/>
                  <a:pt x="893977" y="1867079"/>
                </a:cubicBezTo>
                <a:cubicBezTo>
                  <a:pt x="893977" y="1867079"/>
                  <a:pt x="893977" y="1867079"/>
                  <a:pt x="945593" y="1877466"/>
                </a:cubicBezTo>
                <a:cubicBezTo>
                  <a:pt x="945593" y="1877466"/>
                  <a:pt x="945593" y="1877466"/>
                  <a:pt x="945593" y="1867079"/>
                </a:cubicBezTo>
                <a:cubicBezTo>
                  <a:pt x="945593" y="1867079"/>
                  <a:pt x="945593" y="1867079"/>
                  <a:pt x="953851" y="1867079"/>
                </a:cubicBezTo>
                <a:cubicBezTo>
                  <a:pt x="953851" y="1867079"/>
                  <a:pt x="953851" y="1867079"/>
                  <a:pt x="1061211" y="1843708"/>
                </a:cubicBezTo>
                <a:cubicBezTo>
                  <a:pt x="1061211" y="1843708"/>
                  <a:pt x="1061211" y="1843708"/>
                  <a:pt x="1073599" y="1843708"/>
                </a:cubicBezTo>
                <a:cubicBezTo>
                  <a:pt x="1073599" y="1843708"/>
                  <a:pt x="1073599" y="1843708"/>
                  <a:pt x="1085986" y="1838515"/>
                </a:cubicBezTo>
                <a:cubicBezTo>
                  <a:pt x="1085986" y="1838515"/>
                  <a:pt x="1085986" y="1838515"/>
                  <a:pt x="999273" y="1833321"/>
                </a:cubicBezTo>
                <a:cubicBezTo>
                  <a:pt x="999273" y="1833321"/>
                  <a:pt x="999273" y="1833321"/>
                  <a:pt x="1021983" y="1825531"/>
                </a:cubicBezTo>
                <a:cubicBezTo>
                  <a:pt x="1021983" y="1825531"/>
                  <a:pt x="1021983" y="1825531"/>
                  <a:pt x="997208" y="1822934"/>
                </a:cubicBezTo>
                <a:cubicBezTo>
                  <a:pt x="997208" y="1822934"/>
                  <a:pt x="997208" y="1822934"/>
                  <a:pt x="1005466" y="1812547"/>
                </a:cubicBezTo>
                <a:cubicBezTo>
                  <a:pt x="1005466" y="1812547"/>
                  <a:pt x="1005466" y="1812547"/>
                  <a:pt x="1073599" y="1799563"/>
                </a:cubicBezTo>
                <a:cubicBezTo>
                  <a:pt x="1073599" y="1799563"/>
                  <a:pt x="1073599" y="1799563"/>
                  <a:pt x="1073599" y="1786579"/>
                </a:cubicBezTo>
                <a:cubicBezTo>
                  <a:pt x="1073599" y="1783983"/>
                  <a:pt x="1073599" y="1783983"/>
                  <a:pt x="1073599" y="1783983"/>
                </a:cubicBezTo>
                <a:cubicBezTo>
                  <a:pt x="1075663" y="1783983"/>
                  <a:pt x="1079792" y="1783983"/>
                  <a:pt x="1085986" y="1781386"/>
                </a:cubicBezTo>
                <a:cubicBezTo>
                  <a:pt x="1085986" y="1781386"/>
                  <a:pt x="1085986" y="1781386"/>
                  <a:pt x="1075663" y="1778789"/>
                </a:cubicBezTo>
                <a:cubicBezTo>
                  <a:pt x="1011660" y="1794370"/>
                  <a:pt x="1059146" y="1815144"/>
                  <a:pt x="924947" y="1820337"/>
                </a:cubicBezTo>
                <a:cubicBezTo>
                  <a:pt x="916688" y="1822934"/>
                  <a:pt x="914623" y="1830725"/>
                  <a:pt x="910494" y="1833321"/>
                </a:cubicBezTo>
                <a:cubicBezTo>
                  <a:pt x="910494" y="1833321"/>
                  <a:pt x="910494" y="1833321"/>
                  <a:pt x="941463" y="1841112"/>
                </a:cubicBezTo>
                <a:cubicBezTo>
                  <a:pt x="941463" y="1841112"/>
                  <a:pt x="941463" y="1841112"/>
                  <a:pt x="949722" y="1835918"/>
                </a:cubicBezTo>
                <a:cubicBezTo>
                  <a:pt x="951786" y="1835918"/>
                  <a:pt x="947657" y="1841112"/>
                  <a:pt x="947657" y="1843708"/>
                </a:cubicBezTo>
                <a:cubicBezTo>
                  <a:pt x="947657" y="1843708"/>
                  <a:pt x="947657" y="1843708"/>
                  <a:pt x="927011" y="1848902"/>
                </a:cubicBezTo>
                <a:cubicBezTo>
                  <a:pt x="927011" y="1848902"/>
                  <a:pt x="927011" y="1848902"/>
                  <a:pt x="906365" y="1848902"/>
                </a:cubicBezTo>
                <a:cubicBezTo>
                  <a:pt x="906365" y="1848902"/>
                  <a:pt x="906365" y="1848902"/>
                  <a:pt x="927011" y="1856692"/>
                </a:cubicBezTo>
                <a:cubicBezTo>
                  <a:pt x="920817" y="1854095"/>
                  <a:pt x="898107" y="1887853"/>
                  <a:pt x="902236" y="1851499"/>
                </a:cubicBezTo>
                <a:cubicBezTo>
                  <a:pt x="902236" y="1851499"/>
                  <a:pt x="902236" y="1851499"/>
                  <a:pt x="836168" y="1864483"/>
                </a:cubicBezTo>
                <a:cubicBezTo>
                  <a:pt x="836168" y="1861886"/>
                  <a:pt x="817587" y="1874870"/>
                  <a:pt x="838233" y="1859289"/>
                </a:cubicBezTo>
                <a:cubicBezTo>
                  <a:pt x="838233" y="1859289"/>
                  <a:pt x="838233" y="1859289"/>
                  <a:pt x="829974" y="1854095"/>
                </a:cubicBezTo>
                <a:cubicBezTo>
                  <a:pt x="829974" y="1854095"/>
                  <a:pt x="829974" y="1854095"/>
                  <a:pt x="809328" y="1867079"/>
                </a:cubicBezTo>
                <a:cubicBezTo>
                  <a:pt x="809328" y="1867079"/>
                  <a:pt x="809328" y="1867079"/>
                  <a:pt x="817587" y="1869676"/>
                </a:cubicBezTo>
                <a:cubicBezTo>
                  <a:pt x="817587" y="1869676"/>
                  <a:pt x="817587" y="1869676"/>
                  <a:pt x="805199" y="1880063"/>
                </a:cubicBezTo>
                <a:cubicBezTo>
                  <a:pt x="805199" y="1880063"/>
                  <a:pt x="805199" y="1880063"/>
                  <a:pt x="774230" y="1880063"/>
                </a:cubicBezTo>
                <a:cubicBezTo>
                  <a:pt x="774230" y="1880063"/>
                  <a:pt x="774230" y="1880063"/>
                  <a:pt x="772165" y="1885257"/>
                </a:cubicBezTo>
                <a:cubicBezTo>
                  <a:pt x="772165" y="1885257"/>
                  <a:pt x="772165" y="1885257"/>
                  <a:pt x="761842" y="1882660"/>
                </a:cubicBezTo>
                <a:cubicBezTo>
                  <a:pt x="761842" y="1882660"/>
                  <a:pt x="761842" y="1882660"/>
                  <a:pt x="728808" y="1887853"/>
                </a:cubicBezTo>
                <a:cubicBezTo>
                  <a:pt x="728808" y="1887853"/>
                  <a:pt x="728808" y="1887853"/>
                  <a:pt x="728808" y="1895644"/>
                </a:cubicBezTo>
                <a:cubicBezTo>
                  <a:pt x="728808" y="1895644"/>
                  <a:pt x="728808" y="1895644"/>
                  <a:pt x="714356" y="1893047"/>
                </a:cubicBezTo>
                <a:cubicBezTo>
                  <a:pt x="714356" y="1893047"/>
                  <a:pt x="714356" y="1893047"/>
                  <a:pt x="625577" y="1916418"/>
                </a:cubicBezTo>
                <a:cubicBezTo>
                  <a:pt x="625577" y="1916418"/>
                  <a:pt x="625577" y="1916418"/>
                  <a:pt x="604931" y="1916418"/>
                </a:cubicBezTo>
                <a:cubicBezTo>
                  <a:pt x="604931" y="1916418"/>
                  <a:pt x="604931" y="1916418"/>
                  <a:pt x="584285" y="1919015"/>
                </a:cubicBezTo>
                <a:cubicBezTo>
                  <a:pt x="584285" y="1919015"/>
                  <a:pt x="584285" y="1919015"/>
                  <a:pt x="625577" y="1903434"/>
                </a:cubicBezTo>
                <a:cubicBezTo>
                  <a:pt x="625577" y="1903434"/>
                  <a:pt x="625577" y="1903434"/>
                  <a:pt x="565704" y="1908628"/>
                </a:cubicBezTo>
                <a:cubicBezTo>
                  <a:pt x="565704" y="1908628"/>
                  <a:pt x="565704" y="1908628"/>
                  <a:pt x="565704" y="1924208"/>
                </a:cubicBezTo>
                <a:cubicBezTo>
                  <a:pt x="565704" y="1924208"/>
                  <a:pt x="565704" y="1924208"/>
                  <a:pt x="524411" y="1919015"/>
                </a:cubicBezTo>
                <a:cubicBezTo>
                  <a:pt x="538864" y="1924208"/>
                  <a:pt x="512024" y="1926805"/>
                  <a:pt x="520282" y="1931999"/>
                </a:cubicBezTo>
                <a:cubicBezTo>
                  <a:pt x="520282" y="1931999"/>
                  <a:pt x="520282" y="1931999"/>
                  <a:pt x="551251" y="1929402"/>
                </a:cubicBezTo>
                <a:cubicBezTo>
                  <a:pt x="551251" y="1929402"/>
                  <a:pt x="551251" y="1929402"/>
                  <a:pt x="501701" y="1939789"/>
                </a:cubicBezTo>
                <a:cubicBezTo>
                  <a:pt x="501701" y="1939789"/>
                  <a:pt x="501701" y="1939789"/>
                  <a:pt x="520282" y="1947579"/>
                </a:cubicBezTo>
                <a:cubicBezTo>
                  <a:pt x="520282" y="1947579"/>
                  <a:pt x="520282" y="1947579"/>
                  <a:pt x="540928" y="1942386"/>
                </a:cubicBezTo>
                <a:cubicBezTo>
                  <a:pt x="540928" y="1942386"/>
                  <a:pt x="540928" y="1942386"/>
                  <a:pt x="571898" y="1942386"/>
                </a:cubicBezTo>
                <a:cubicBezTo>
                  <a:pt x="571898" y="1942386"/>
                  <a:pt x="571898" y="1942386"/>
                  <a:pt x="532670" y="1955370"/>
                </a:cubicBezTo>
                <a:cubicBezTo>
                  <a:pt x="532670" y="1955370"/>
                  <a:pt x="532670" y="1955370"/>
                  <a:pt x="520282" y="1960563"/>
                </a:cubicBezTo>
                <a:cubicBezTo>
                  <a:pt x="520282" y="1960563"/>
                  <a:pt x="520282" y="1960563"/>
                  <a:pt x="559510" y="1968353"/>
                </a:cubicBezTo>
                <a:cubicBezTo>
                  <a:pt x="559510" y="1968353"/>
                  <a:pt x="559510" y="1968353"/>
                  <a:pt x="623513" y="1952773"/>
                </a:cubicBezTo>
                <a:cubicBezTo>
                  <a:pt x="623513" y="1952773"/>
                  <a:pt x="623513" y="1952773"/>
                  <a:pt x="545058" y="1981337"/>
                </a:cubicBezTo>
                <a:cubicBezTo>
                  <a:pt x="545058" y="1981337"/>
                  <a:pt x="545058" y="1981337"/>
                  <a:pt x="532670" y="1973547"/>
                </a:cubicBezTo>
                <a:cubicBezTo>
                  <a:pt x="532670" y="1973547"/>
                  <a:pt x="532670" y="1973547"/>
                  <a:pt x="495507" y="1963160"/>
                </a:cubicBezTo>
                <a:cubicBezTo>
                  <a:pt x="495507" y="1963160"/>
                  <a:pt x="495507" y="1963160"/>
                  <a:pt x="464538" y="1976144"/>
                </a:cubicBezTo>
                <a:cubicBezTo>
                  <a:pt x="468667" y="1978741"/>
                  <a:pt x="462473" y="1978741"/>
                  <a:pt x="460408" y="1981337"/>
                </a:cubicBezTo>
                <a:cubicBezTo>
                  <a:pt x="460408" y="1981337"/>
                  <a:pt x="460408" y="1981337"/>
                  <a:pt x="423245" y="1978741"/>
                </a:cubicBezTo>
                <a:cubicBezTo>
                  <a:pt x="423245" y="1978741"/>
                  <a:pt x="423245" y="1978741"/>
                  <a:pt x="384018" y="1973547"/>
                </a:cubicBezTo>
                <a:cubicBezTo>
                  <a:pt x="384018" y="1973547"/>
                  <a:pt x="384018" y="1973547"/>
                  <a:pt x="375759" y="1970950"/>
                </a:cubicBezTo>
                <a:cubicBezTo>
                  <a:pt x="375759" y="1970950"/>
                  <a:pt x="375759" y="1970950"/>
                  <a:pt x="350984" y="1978741"/>
                </a:cubicBezTo>
                <a:cubicBezTo>
                  <a:pt x="350984" y="1978741"/>
                  <a:pt x="350984" y="1978741"/>
                  <a:pt x="359242" y="1986531"/>
                </a:cubicBezTo>
                <a:cubicBezTo>
                  <a:pt x="359242" y="1986531"/>
                  <a:pt x="359242" y="1986531"/>
                  <a:pt x="328273" y="1996918"/>
                </a:cubicBezTo>
                <a:cubicBezTo>
                  <a:pt x="328273" y="1996918"/>
                  <a:pt x="328273" y="1996918"/>
                  <a:pt x="311756" y="1986531"/>
                </a:cubicBezTo>
                <a:cubicBezTo>
                  <a:pt x="307627" y="1996918"/>
                  <a:pt x="299369" y="1994321"/>
                  <a:pt x="293175" y="1991724"/>
                </a:cubicBezTo>
                <a:cubicBezTo>
                  <a:pt x="293175" y="1991724"/>
                  <a:pt x="295240" y="1989128"/>
                  <a:pt x="295240" y="1989128"/>
                </a:cubicBezTo>
                <a:cubicBezTo>
                  <a:pt x="295240" y="1989128"/>
                  <a:pt x="295240" y="1989128"/>
                  <a:pt x="262206" y="1986531"/>
                </a:cubicBezTo>
                <a:cubicBezTo>
                  <a:pt x="262206" y="1986531"/>
                  <a:pt x="262206" y="1986531"/>
                  <a:pt x="264270" y="1976144"/>
                </a:cubicBezTo>
                <a:cubicBezTo>
                  <a:pt x="264270" y="1976144"/>
                  <a:pt x="264270" y="1976144"/>
                  <a:pt x="291110" y="1973547"/>
                </a:cubicBezTo>
                <a:cubicBezTo>
                  <a:pt x="291110" y="1973547"/>
                  <a:pt x="291110" y="1973547"/>
                  <a:pt x="303498" y="1965757"/>
                </a:cubicBezTo>
                <a:cubicBezTo>
                  <a:pt x="303498" y="1965757"/>
                  <a:pt x="303498" y="1965757"/>
                  <a:pt x="286981" y="1955370"/>
                </a:cubicBezTo>
                <a:cubicBezTo>
                  <a:pt x="286981" y="1955370"/>
                  <a:pt x="286981" y="1955370"/>
                  <a:pt x="299369" y="1944982"/>
                </a:cubicBezTo>
                <a:cubicBezTo>
                  <a:pt x="299369" y="1944982"/>
                  <a:pt x="299369" y="1944982"/>
                  <a:pt x="282852" y="1937192"/>
                </a:cubicBezTo>
                <a:cubicBezTo>
                  <a:pt x="282852" y="1937192"/>
                  <a:pt x="282852" y="1937192"/>
                  <a:pt x="256012" y="1944982"/>
                </a:cubicBezTo>
                <a:cubicBezTo>
                  <a:pt x="256012" y="1944982"/>
                  <a:pt x="256012" y="1944982"/>
                  <a:pt x="262206" y="1919015"/>
                </a:cubicBezTo>
                <a:cubicBezTo>
                  <a:pt x="262206" y="1919015"/>
                  <a:pt x="262206" y="1919015"/>
                  <a:pt x="259883" y="1919339"/>
                </a:cubicBezTo>
                <a:lnTo>
                  <a:pt x="255638" y="1919933"/>
                </a:lnTo>
                <a:lnTo>
                  <a:pt x="254657" y="1919786"/>
                </a:lnTo>
                <a:cubicBezTo>
                  <a:pt x="249689" y="1919339"/>
                  <a:pt x="238979" y="1918366"/>
                  <a:pt x="218849" y="1916418"/>
                </a:cubicBezTo>
                <a:cubicBezTo>
                  <a:pt x="218849" y="1916418"/>
                  <a:pt x="218849" y="1916418"/>
                  <a:pt x="210590" y="1916418"/>
                </a:cubicBezTo>
                <a:cubicBezTo>
                  <a:pt x="210590" y="1916418"/>
                  <a:pt x="210590" y="1916418"/>
                  <a:pt x="222978" y="1908628"/>
                </a:cubicBezTo>
                <a:cubicBezTo>
                  <a:pt x="222978" y="1908628"/>
                  <a:pt x="222978" y="1908628"/>
                  <a:pt x="214719" y="1903434"/>
                </a:cubicBezTo>
                <a:cubicBezTo>
                  <a:pt x="214719" y="1903434"/>
                  <a:pt x="214719" y="1903434"/>
                  <a:pt x="192009" y="1906031"/>
                </a:cubicBezTo>
                <a:cubicBezTo>
                  <a:pt x="202332" y="1893047"/>
                  <a:pt x="181686" y="1900837"/>
                  <a:pt x="167233" y="1890450"/>
                </a:cubicBezTo>
                <a:cubicBezTo>
                  <a:pt x="167233" y="1890450"/>
                  <a:pt x="167233" y="1890450"/>
                  <a:pt x="189944" y="1885257"/>
                </a:cubicBezTo>
                <a:cubicBezTo>
                  <a:pt x="183750" y="1882660"/>
                  <a:pt x="183750" y="1864483"/>
                  <a:pt x="150717" y="1880063"/>
                </a:cubicBezTo>
                <a:cubicBezTo>
                  <a:pt x="150717" y="1880063"/>
                  <a:pt x="150717" y="1880063"/>
                  <a:pt x="99101" y="1856692"/>
                </a:cubicBezTo>
                <a:cubicBezTo>
                  <a:pt x="99101" y="1856692"/>
                  <a:pt x="99101" y="1856692"/>
                  <a:pt x="64003" y="1872273"/>
                </a:cubicBezTo>
                <a:cubicBezTo>
                  <a:pt x="64003" y="1872273"/>
                  <a:pt x="64003" y="1872273"/>
                  <a:pt x="61938" y="1882660"/>
                </a:cubicBezTo>
                <a:cubicBezTo>
                  <a:pt x="61938" y="1882660"/>
                  <a:pt x="61938" y="1882660"/>
                  <a:pt x="49551" y="1885257"/>
                </a:cubicBezTo>
                <a:cubicBezTo>
                  <a:pt x="49551" y="1885257"/>
                  <a:pt x="49551" y="1885257"/>
                  <a:pt x="64003" y="1864483"/>
                </a:cubicBezTo>
                <a:cubicBezTo>
                  <a:pt x="64003" y="1864483"/>
                  <a:pt x="64003" y="1864483"/>
                  <a:pt x="14452" y="1851499"/>
                </a:cubicBezTo>
                <a:cubicBezTo>
                  <a:pt x="14452" y="1851499"/>
                  <a:pt x="14452" y="1851499"/>
                  <a:pt x="18581" y="1828128"/>
                </a:cubicBezTo>
                <a:cubicBezTo>
                  <a:pt x="18581" y="1828128"/>
                  <a:pt x="18581" y="1828128"/>
                  <a:pt x="30969" y="1825531"/>
                </a:cubicBezTo>
                <a:cubicBezTo>
                  <a:pt x="30969" y="1825531"/>
                  <a:pt x="30969" y="1825531"/>
                  <a:pt x="18581" y="1833321"/>
                </a:cubicBezTo>
                <a:cubicBezTo>
                  <a:pt x="18581" y="1833321"/>
                  <a:pt x="18581" y="1833321"/>
                  <a:pt x="35098" y="1841112"/>
                </a:cubicBezTo>
                <a:cubicBezTo>
                  <a:pt x="35098" y="1841112"/>
                  <a:pt x="35098" y="1841112"/>
                  <a:pt x="70197" y="1838515"/>
                </a:cubicBezTo>
                <a:cubicBezTo>
                  <a:pt x="70197" y="1838515"/>
                  <a:pt x="70197" y="1838515"/>
                  <a:pt x="82584" y="1828128"/>
                </a:cubicBezTo>
                <a:cubicBezTo>
                  <a:pt x="82584" y="1828128"/>
                  <a:pt x="82584" y="1828128"/>
                  <a:pt x="10323" y="1799563"/>
                </a:cubicBezTo>
                <a:cubicBezTo>
                  <a:pt x="10323" y="1799563"/>
                  <a:pt x="10323" y="1799563"/>
                  <a:pt x="10323" y="1765805"/>
                </a:cubicBezTo>
                <a:cubicBezTo>
                  <a:pt x="10323" y="1765805"/>
                  <a:pt x="10323" y="1765805"/>
                  <a:pt x="22711" y="1763208"/>
                </a:cubicBezTo>
                <a:cubicBezTo>
                  <a:pt x="22711" y="1763208"/>
                  <a:pt x="22711" y="1763208"/>
                  <a:pt x="30969" y="1773596"/>
                </a:cubicBezTo>
                <a:cubicBezTo>
                  <a:pt x="30969" y="1773596"/>
                  <a:pt x="30969" y="1773596"/>
                  <a:pt x="49551" y="1770999"/>
                </a:cubicBezTo>
                <a:cubicBezTo>
                  <a:pt x="49551" y="1770999"/>
                  <a:pt x="49551" y="1770999"/>
                  <a:pt x="51615" y="1763208"/>
                </a:cubicBezTo>
                <a:cubicBezTo>
                  <a:pt x="51615" y="1763208"/>
                  <a:pt x="51615" y="1763208"/>
                  <a:pt x="51615" y="1755418"/>
                </a:cubicBezTo>
                <a:cubicBezTo>
                  <a:pt x="51615" y="1755418"/>
                  <a:pt x="51615" y="1755418"/>
                  <a:pt x="70197" y="1760612"/>
                </a:cubicBezTo>
                <a:cubicBezTo>
                  <a:pt x="70197" y="1760612"/>
                  <a:pt x="70197" y="1760612"/>
                  <a:pt x="61938" y="1778789"/>
                </a:cubicBezTo>
                <a:cubicBezTo>
                  <a:pt x="61938" y="1778789"/>
                  <a:pt x="61938" y="1778789"/>
                  <a:pt x="82584" y="1802160"/>
                </a:cubicBezTo>
                <a:cubicBezTo>
                  <a:pt x="82584" y="1802160"/>
                  <a:pt x="82584" y="1802160"/>
                  <a:pt x="86714" y="1825531"/>
                </a:cubicBezTo>
                <a:cubicBezTo>
                  <a:pt x="86714" y="1825531"/>
                  <a:pt x="86714" y="1825531"/>
                  <a:pt x="94972" y="1830725"/>
                </a:cubicBezTo>
                <a:cubicBezTo>
                  <a:pt x="94972" y="1830725"/>
                  <a:pt x="94972" y="1830725"/>
                  <a:pt x="140393" y="1807354"/>
                </a:cubicBezTo>
                <a:cubicBezTo>
                  <a:pt x="140393" y="1802160"/>
                  <a:pt x="117683" y="1804757"/>
                  <a:pt x="138329" y="1796966"/>
                </a:cubicBezTo>
                <a:cubicBezTo>
                  <a:pt x="138329" y="1796966"/>
                  <a:pt x="138329" y="1796966"/>
                  <a:pt x="204396" y="1783983"/>
                </a:cubicBezTo>
                <a:cubicBezTo>
                  <a:pt x="204396" y="1783983"/>
                  <a:pt x="204396" y="1783983"/>
                  <a:pt x="222978" y="1778789"/>
                </a:cubicBezTo>
                <a:cubicBezTo>
                  <a:pt x="222978" y="1778789"/>
                  <a:pt x="222978" y="1778789"/>
                  <a:pt x="222978" y="1773596"/>
                </a:cubicBezTo>
                <a:cubicBezTo>
                  <a:pt x="222978" y="1773596"/>
                  <a:pt x="222978" y="1773596"/>
                  <a:pt x="256012" y="1758015"/>
                </a:cubicBezTo>
                <a:cubicBezTo>
                  <a:pt x="256012" y="1758015"/>
                  <a:pt x="256012" y="1758015"/>
                  <a:pt x="282852" y="1765805"/>
                </a:cubicBezTo>
                <a:cubicBezTo>
                  <a:pt x="282852" y="1765805"/>
                  <a:pt x="282852" y="1765805"/>
                  <a:pt x="286981" y="1768402"/>
                </a:cubicBezTo>
                <a:cubicBezTo>
                  <a:pt x="286981" y="1768402"/>
                  <a:pt x="286981" y="1768402"/>
                  <a:pt x="286981" y="1755418"/>
                </a:cubicBezTo>
                <a:cubicBezTo>
                  <a:pt x="286981" y="1755418"/>
                  <a:pt x="286981" y="1755418"/>
                  <a:pt x="338596" y="1745031"/>
                </a:cubicBezTo>
                <a:cubicBezTo>
                  <a:pt x="338596" y="1745031"/>
                  <a:pt x="338596" y="1745031"/>
                  <a:pt x="324144" y="1739837"/>
                </a:cubicBezTo>
                <a:cubicBezTo>
                  <a:pt x="363372" y="1742434"/>
                  <a:pt x="289046" y="1719063"/>
                  <a:pt x="367501" y="1739837"/>
                </a:cubicBezTo>
                <a:cubicBezTo>
                  <a:pt x="367501" y="1739837"/>
                  <a:pt x="367501" y="1739837"/>
                  <a:pt x="388147" y="1752821"/>
                </a:cubicBezTo>
                <a:cubicBezTo>
                  <a:pt x="388147" y="1752821"/>
                  <a:pt x="388147" y="1752821"/>
                  <a:pt x="396406" y="1750225"/>
                </a:cubicBezTo>
                <a:cubicBezTo>
                  <a:pt x="396406" y="1750225"/>
                  <a:pt x="396406" y="1750225"/>
                  <a:pt x="425310" y="1760612"/>
                </a:cubicBezTo>
                <a:cubicBezTo>
                  <a:pt x="425310" y="1760612"/>
                  <a:pt x="425310" y="1760612"/>
                  <a:pt x="435633" y="1752821"/>
                </a:cubicBezTo>
                <a:cubicBezTo>
                  <a:pt x="435633" y="1752821"/>
                  <a:pt x="435633" y="1752821"/>
                  <a:pt x="417051" y="1745031"/>
                </a:cubicBezTo>
                <a:cubicBezTo>
                  <a:pt x="417051" y="1745031"/>
                  <a:pt x="417051" y="1745031"/>
                  <a:pt x="439762" y="1732047"/>
                </a:cubicBezTo>
                <a:cubicBezTo>
                  <a:pt x="439762" y="1732047"/>
                  <a:pt x="439762" y="1732047"/>
                  <a:pt x="452150" y="1750225"/>
                </a:cubicBezTo>
                <a:cubicBezTo>
                  <a:pt x="452150" y="1750225"/>
                  <a:pt x="452150" y="1750225"/>
                  <a:pt x="464538" y="1745031"/>
                </a:cubicBezTo>
                <a:cubicBezTo>
                  <a:pt x="464538" y="1745031"/>
                  <a:pt x="464538" y="1745031"/>
                  <a:pt x="489313" y="1755418"/>
                </a:cubicBezTo>
                <a:cubicBezTo>
                  <a:pt x="497572" y="1747628"/>
                  <a:pt x="512024" y="1763208"/>
                  <a:pt x="516153" y="1745031"/>
                </a:cubicBezTo>
                <a:cubicBezTo>
                  <a:pt x="516153" y="1745031"/>
                  <a:pt x="516153" y="1745031"/>
                  <a:pt x="481055" y="1737241"/>
                </a:cubicBezTo>
                <a:cubicBezTo>
                  <a:pt x="481055" y="1737241"/>
                  <a:pt x="481055" y="1737241"/>
                  <a:pt x="437698" y="1719063"/>
                </a:cubicBezTo>
                <a:cubicBezTo>
                  <a:pt x="435633" y="1719063"/>
                  <a:pt x="431504" y="1719063"/>
                  <a:pt x="425310" y="1719063"/>
                </a:cubicBezTo>
                <a:cubicBezTo>
                  <a:pt x="425310" y="1719063"/>
                  <a:pt x="425310" y="1719063"/>
                  <a:pt x="431504" y="1713870"/>
                </a:cubicBezTo>
                <a:cubicBezTo>
                  <a:pt x="431504" y="1713870"/>
                  <a:pt x="431504" y="1713870"/>
                  <a:pt x="474861" y="1716467"/>
                </a:cubicBezTo>
                <a:cubicBezTo>
                  <a:pt x="474861" y="1716467"/>
                  <a:pt x="474861" y="1716467"/>
                  <a:pt x="524411" y="1724257"/>
                </a:cubicBezTo>
                <a:cubicBezTo>
                  <a:pt x="524411" y="1724257"/>
                  <a:pt x="524411" y="1724257"/>
                  <a:pt x="528541" y="1724257"/>
                </a:cubicBezTo>
                <a:cubicBezTo>
                  <a:pt x="528541" y="1724257"/>
                  <a:pt x="528541" y="1724257"/>
                  <a:pt x="528541" y="1713870"/>
                </a:cubicBezTo>
                <a:cubicBezTo>
                  <a:pt x="528541" y="1713870"/>
                  <a:pt x="528541" y="1713870"/>
                  <a:pt x="540928" y="1716467"/>
                </a:cubicBezTo>
                <a:cubicBezTo>
                  <a:pt x="540928" y="1716467"/>
                  <a:pt x="540928" y="1716467"/>
                  <a:pt x="563639" y="1713870"/>
                </a:cubicBezTo>
                <a:cubicBezTo>
                  <a:pt x="563639" y="1713870"/>
                  <a:pt x="563639" y="1713870"/>
                  <a:pt x="559510" y="1698289"/>
                </a:cubicBezTo>
                <a:cubicBezTo>
                  <a:pt x="559510" y="1698289"/>
                  <a:pt x="559510" y="1698289"/>
                  <a:pt x="563639" y="1693096"/>
                </a:cubicBezTo>
                <a:cubicBezTo>
                  <a:pt x="563639" y="1693096"/>
                  <a:pt x="563639" y="1693096"/>
                  <a:pt x="536799" y="1685305"/>
                </a:cubicBezTo>
                <a:cubicBezTo>
                  <a:pt x="536799" y="1685305"/>
                  <a:pt x="536799" y="1685305"/>
                  <a:pt x="528541" y="1698289"/>
                </a:cubicBezTo>
                <a:cubicBezTo>
                  <a:pt x="528541" y="1698289"/>
                  <a:pt x="528541" y="1698289"/>
                  <a:pt x="495507" y="1693096"/>
                </a:cubicBezTo>
                <a:cubicBezTo>
                  <a:pt x="495507" y="1693096"/>
                  <a:pt x="495507" y="1693096"/>
                  <a:pt x="501701" y="1677515"/>
                </a:cubicBezTo>
                <a:cubicBezTo>
                  <a:pt x="530605" y="1677515"/>
                  <a:pt x="567768" y="1664531"/>
                  <a:pt x="584285" y="1677515"/>
                </a:cubicBezTo>
                <a:cubicBezTo>
                  <a:pt x="584285" y="1677515"/>
                  <a:pt x="584285" y="1677515"/>
                  <a:pt x="573962" y="1682708"/>
                </a:cubicBezTo>
                <a:cubicBezTo>
                  <a:pt x="573962" y="1682708"/>
                  <a:pt x="573962" y="1682708"/>
                  <a:pt x="584285" y="1685305"/>
                </a:cubicBezTo>
                <a:cubicBezTo>
                  <a:pt x="584285" y="1685305"/>
                  <a:pt x="584285" y="1685305"/>
                  <a:pt x="596673" y="1685305"/>
                </a:cubicBezTo>
                <a:cubicBezTo>
                  <a:pt x="596673" y="1685305"/>
                  <a:pt x="596673" y="1685305"/>
                  <a:pt x="573962" y="1693096"/>
                </a:cubicBezTo>
                <a:cubicBezTo>
                  <a:pt x="573962" y="1693096"/>
                  <a:pt x="573962" y="1693096"/>
                  <a:pt x="613190" y="1690499"/>
                </a:cubicBezTo>
                <a:cubicBezTo>
                  <a:pt x="613190" y="1690499"/>
                  <a:pt x="613190" y="1690499"/>
                  <a:pt x="623513" y="1680112"/>
                </a:cubicBezTo>
                <a:cubicBezTo>
                  <a:pt x="623513" y="1680112"/>
                  <a:pt x="623513" y="1680112"/>
                  <a:pt x="701968" y="1672321"/>
                </a:cubicBezTo>
                <a:cubicBezTo>
                  <a:pt x="701968" y="1672321"/>
                  <a:pt x="701968" y="1672321"/>
                  <a:pt x="737067" y="1661934"/>
                </a:cubicBezTo>
                <a:cubicBezTo>
                  <a:pt x="737067" y="1661934"/>
                  <a:pt x="737067" y="1661934"/>
                  <a:pt x="784553" y="1654144"/>
                </a:cubicBezTo>
                <a:cubicBezTo>
                  <a:pt x="784553" y="1654144"/>
                  <a:pt x="784553" y="1654144"/>
                  <a:pt x="807263" y="1654144"/>
                </a:cubicBezTo>
                <a:cubicBezTo>
                  <a:pt x="809328" y="1651547"/>
                  <a:pt x="817587" y="1651547"/>
                  <a:pt x="836168" y="1648950"/>
                </a:cubicBezTo>
                <a:cubicBezTo>
                  <a:pt x="836168" y="1648950"/>
                  <a:pt x="836168" y="1648950"/>
                  <a:pt x="825845" y="1656741"/>
                </a:cubicBezTo>
                <a:cubicBezTo>
                  <a:pt x="825845" y="1656741"/>
                  <a:pt x="825845" y="1656741"/>
                  <a:pt x="863008" y="1664531"/>
                </a:cubicBezTo>
                <a:cubicBezTo>
                  <a:pt x="865073" y="1664531"/>
                  <a:pt x="867137" y="1664531"/>
                  <a:pt x="869202" y="1664531"/>
                </a:cubicBezTo>
                <a:cubicBezTo>
                  <a:pt x="867137" y="1667128"/>
                  <a:pt x="865073" y="1669725"/>
                  <a:pt x="863008" y="1672321"/>
                </a:cubicBezTo>
                <a:cubicBezTo>
                  <a:pt x="863008" y="1672321"/>
                  <a:pt x="863008" y="1672321"/>
                  <a:pt x="910494" y="1664531"/>
                </a:cubicBezTo>
                <a:cubicBezTo>
                  <a:pt x="916688" y="1664531"/>
                  <a:pt x="943528" y="1661934"/>
                  <a:pt x="914623" y="1651547"/>
                </a:cubicBezTo>
                <a:cubicBezTo>
                  <a:pt x="914623" y="1651547"/>
                  <a:pt x="914623" y="1651547"/>
                  <a:pt x="863008" y="1651547"/>
                </a:cubicBezTo>
                <a:cubicBezTo>
                  <a:pt x="863008" y="1651547"/>
                  <a:pt x="863008" y="1651547"/>
                  <a:pt x="817587" y="1628176"/>
                </a:cubicBezTo>
                <a:cubicBezTo>
                  <a:pt x="817587" y="1628176"/>
                  <a:pt x="817587" y="1628176"/>
                  <a:pt x="805199" y="1628176"/>
                </a:cubicBezTo>
                <a:cubicBezTo>
                  <a:pt x="805199" y="1628176"/>
                  <a:pt x="805199" y="1628176"/>
                  <a:pt x="786617" y="1643757"/>
                </a:cubicBezTo>
                <a:cubicBezTo>
                  <a:pt x="786617" y="1643757"/>
                  <a:pt x="786617" y="1643757"/>
                  <a:pt x="749454" y="1633370"/>
                </a:cubicBezTo>
                <a:cubicBezTo>
                  <a:pt x="749454" y="1633370"/>
                  <a:pt x="749454" y="1633370"/>
                  <a:pt x="724679" y="1643757"/>
                </a:cubicBezTo>
                <a:cubicBezTo>
                  <a:pt x="724679" y="1643757"/>
                  <a:pt x="724679" y="1643757"/>
                  <a:pt x="718485" y="1643757"/>
                </a:cubicBezTo>
                <a:cubicBezTo>
                  <a:pt x="720550" y="1641160"/>
                  <a:pt x="712291" y="1638563"/>
                  <a:pt x="677193" y="1641160"/>
                </a:cubicBezTo>
                <a:cubicBezTo>
                  <a:pt x="677193" y="1641160"/>
                  <a:pt x="677193" y="1641160"/>
                  <a:pt x="677193" y="1656741"/>
                </a:cubicBezTo>
                <a:cubicBezTo>
                  <a:pt x="677193" y="1656741"/>
                  <a:pt x="677193" y="1656741"/>
                  <a:pt x="656547" y="1651547"/>
                </a:cubicBezTo>
                <a:cubicBezTo>
                  <a:pt x="656547" y="1651547"/>
                  <a:pt x="656547" y="1651547"/>
                  <a:pt x="644159" y="1656741"/>
                </a:cubicBezTo>
                <a:cubicBezTo>
                  <a:pt x="644159" y="1656741"/>
                  <a:pt x="644159" y="1656741"/>
                  <a:pt x="637965" y="1672321"/>
                </a:cubicBezTo>
                <a:cubicBezTo>
                  <a:pt x="637965" y="1672321"/>
                  <a:pt x="637965" y="1672321"/>
                  <a:pt x="613190" y="1672321"/>
                </a:cubicBezTo>
                <a:cubicBezTo>
                  <a:pt x="613190" y="1672321"/>
                  <a:pt x="613190" y="1672321"/>
                  <a:pt x="629707" y="1661934"/>
                </a:cubicBezTo>
                <a:cubicBezTo>
                  <a:pt x="615255" y="1656741"/>
                  <a:pt x="683387" y="1651547"/>
                  <a:pt x="604931" y="1659338"/>
                </a:cubicBezTo>
                <a:cubicBezTo>
                  <a:pt x="604931" y="1659338"/>
                  <a:pt x="604931" y="1659338"/>
                  <a:pt x="635901" y="1646354"/>
                </a:cubicBezTo>
                <a:cubicBezTo>
                  <a:pt x="635901" y="1646354"/>
                  <a:pt x="635901" y="1646354"/>
                  <a:pt x="629707" y="1643757"/>
                </a:cubicBezTo>
                <a:cubicBezTo>
                  <a:pt x="629707" y="1643757"/>
                  <a:pt x="629707" y="1643757"/>
                  <a:pt x="673064" y="1630773"/>
                </a:cubicBezTo>
                <a:cubicBezTo>
                  <a:pt x="673064" y="1630773"/>
                  <a:pt x="673064" y="1630773"/>
                  <a:pt x="708162" y="1620386"/>
                </a:cubicBezTo>
                <a:cubicBezTo>
                  <a:pt x="710227" y="1620386"/>
                  <a:pt x="710227" y="1620386"/>
                  <a:pt x="712291" y="1620386"/>
                </a:cubicBezTo>
                <a:cubicBezTo>
                  <a:pt x="726744" y="1615192"/>
                  <a:pt x="749454" y="1607402"/>
                  <a:pt x="784553" y="1597015"/>
                </a:cubicBezTo>
                <a:cubicBezTo>
                  <a:pt x="784553" y="1597015"/>
                  <a:pt x="784553" y="1597015"/>
                  <a:pt x="809328" y="1594418"/>
                </a:cubicBezTo>
                <a:cubicBezTo>
                  <a:pt x="809328" y="1597015"/>
                  <a:pt x="815522" y="1597015"/>
                  <a:pt x="829974" y="1594418"/>
                </a:cubicBezTo>
                <a:cubicBezTo>
                  <a:pt x="829974" y="1594418"/>
                  <a:pt x="829974" y="1594418"/>
                  <a:pt x="829974" y="1581434"/>
                </a:cubicBezTo>
                <a:cubicBezTo>
                  <a:pt x="846491" y="1586628"/>
                  <a:pt x="829974" y="1555467"/>
                  <a:pt x="873331" y="1576241"/>
                </a:cubicBezTo>
                <a:cubicBezTo>
                  <a:pt x="873331" y="1576241"/>
                  <a:pt x="873331" y="1576241"/>
                  <a:pt x="902236" y="1565854"/>
                </a:cubicBezTo>
                <a:cubicBezTo>
                  <a:pt x="902236" y="1565854"/>
                  <a:pt x="902236" y="1565854"/>
                  <a:pt x="920817" y="1550273"/>
                </a:cubicBezTo>
                <a:cubicBezTo>
                  <a:pt x="920817" y="1550273"/>
                  <a:pt x="920817" y="1550273"/>
                  <a:pt x="933205" y="1555467"/>
                </a:cubicBezTo>
                <a:cubicBezTo>
                  <a:pt x="942496" y="1552870"/>
                  <a:pt x="957464" y="1547676"/>
                  <a:pt x="971916" y="1545404"/>
                </a:cubicBezTo>
                <a:lnTo>
                  <a:pt x="991363" y="1544904"/>
                </a:lnTo>
                <a:lnTo>
                  <a:pt x="991014" y="1545079"/>
                </a:lnTo>
                <a:lnTo>
                  <a:pt x="991976" y="1544888"/>
                </a:lnTo>
                <a:lnTo>
                  <a:pt x="992434" y="1544877"/>
                </a:lnTo>
                <a:cubicBezTo>
                  <a:pt x="998627" y="1545891"/>
                  <a:pt x="1003918" y="1548326"/>
                  <a:pt x="1007531" y="1552870"/>
                </a:cubicBezTo>
                <a:cubicBezTo>
                  <a:pt x="1011660" y="1552870"/>
                  <a:pt x="1017854" y="1550273"/>
                  <a:pt x="1026113" y="1547676"/>
                </a:cubicBezTo>
                <a:cubicBezTo>
                  <a:pt x="1026113" y="1547676"/>
                  <a:pt x="1026113" y="1547676"/>
                  <a:pt x="1034371" y="1550273"/>
                </a:cubicBezTo>
                <a:cubicBezTo>
                  <a:pt x="1034371" y="1550273"/>
                  <a:pt x="1034371" y="1550273"/>
                  <a:pt x="1069469" y="1542483"/>
                </a:cubicBezTo>
                <a:cubicBezTo>
                  <a:pt x="1069469" y="1542483"/>
                  <a:pt x="1069469" y="1542483"/>
                  <a:pt x="1030242" y="1537289"/>
                </a:cubicBezTo>
                <a:cubicBezTo>
                  <a:pt x="1030242" y="1537289"/>
                  <a:pt x="1030242" y="1537289"/>
                  <a:pt x="1025338" y="1538263"/>
                </a:cubicBezTo>
                <a:lnTo>
                  <a:pt x="991976" y="1544888"/>
                </a:lnTo>
                <a:lnTo>
                  <a:pt x="991363" y="1544904"/>
                </a:lnTo>
                <a:lnTo>
                  <a:pt x="993595" y="1543781"/>
                </a:lnTo>
                <a:cubicBezTo>
                  <a:pt x="996176" y="1542483"/>
                  <a:pt x="1001337" y="1539886"/>
                  <a:pt x="1011660" y="1534692"/>
                </a:cubicBezTo>
                <a:cubicBezTo>
                  <a:pt x="1011660" y="1534692"/>
                  <a:pt x="1011660" y="1534692"/>
                  <a:pt x="1005466" y="1532096"/>
                </a:cubicBezTo>
                <a:cubicBezTo>
                  <a:pt x="1005466" y="1532096"/>
                  <a:pt x="1005466" y="1532096"/>
                  <a:pt x="1034371" y="1513918"/>
                </a:cubicBezTo>
                <a:cubicBezTo>
                  <a:pt x="1034371" y="1513918"/>
                  <a:pt x="1034371" y="1513918"/>
                  <a:pt x="1034371" y="1516515"/>
                </a:cubicBezTo>
                <a:cubicBezTo>
                  <a:pt x="1034371" y="1516515"/>
                  <a:pt x="1034371" y="1516515"/>
                  <a:pt x="1042629" y="1513918"/>
                </a:cubicBezTo>
                <a:cubicBezTo>
                  <a:pt x="1034371" y="1516515"/>
                  <a:pt x="1032306" y="1519112"/>
                  <a:pt x="1081857" y="1519112"/>
                </a:cubicBezTo>
                <a:cubicBezTo>
                  <a:pt x="1081857" y="1519112"/>
                  <a:pt x="1081857" y="1519112"/>
                  <a:pt x="1073599" y="1503531"/>
                </a:cubicBezTo>
                <a:cubicBezTo>
                  <a:pt x="1073599" y="1503531"/>
                  <a:pt x="1073599" y="1503531"/>
                  <a:pt x="1119020" y="1490547"/>
                </a:cubicBezTo>
                <a:cubicBezTo>
                  <a:pt x="1133472" y="1490547"/>
                  <a:pt x="1063276" y="1511322"/>
                  <a:pt x="1149989" y="1485354"/>
                </a:cubicBezTo>
                <a:cubicBezTo>
                  <a:pt x="1149989" y="1485354"/>
                  <a:pt x="1149989" y="1485354"/>
                  <a:pt x="1166506" y="1485354"/>
                </a:cubicBezTo>
                <a:cubicBezTo>
                  <a:pt x="1166506" y="1485354"/>
                  <a:pt x="1166506" y="1485354"/>
                  <a:pt x="1197475" y="1461983"/>
                </a:cubicBezTo>
                <a:cubicBezTo>
                  <a:pt x="1197475" y="1461983"/>
                  <a:pt x="1197475" y="1461983"/>
                  <a:pt x="1197475" y="1456789"/>
                </a:cubicBezTo>
                <a:cubicBezTo>
                  <a:pt x="1197475" y="1456789"/>
                  <a:pt x="1197475" y="1456789"/>
                  <a:pt x="1183023" y="1456789"/>
                </a:cubicBezTo>
                <a:cubicBezTo>
                  <a:pt x="1185088" y="1456789"/>
                  <a:pt x="1189217" y="1454193"/>
                  <a:pt x="1191282" y="1451596"/>
                </a:cubicBezTo>
                <a:cubicBezTo>
                  <a:pt x="1191282" y="1451596"/>
                  <a:pt x="1191282" y="1451596"/>
                  <a:pt x="1149989" y="1456789"/>
                </a:cubicBezTo>
                <a:cubicBezTo>
                  <a:pt x="1149989" y="1456789"/>
                  <a:pt x="1149989" y="1456789"/>
                  <a:pt x="1133472" y="1467176"/>
                </a:cubicBezTo>
                <a:cubicBezTo>
                  <a:pt x="1133472" y="1467176"/>
                  <a:pt x="1133472" y="1467176"/>
                  <a:pt x="1119020" y="1464580"/>
                </a:cubicBezTo>
                <a:cubicBezTo>
                  <a:pt x="1119020" y="1464580"/>
                  <a:pt x="1119020" y="1464580"/>
                  <a:pt x="1114891" y="1461983"/>
                </a:cubicBezTo>
                <a:cubicBezTo>
                  <a:pt x="1114891" y="1461983"/>
                  <a:pt x="1114891" y="1461983"/>
                  <a:pt x="1154118" y="1446402"/>
                </a:cubicBezTo>
                <a:cubicBezTo>
                  <a:pt x="1154118" y="1446402"/>
                  <a:pt x="1154118" y="1446402"/>
                  <a:pt x="1203669" y="1443805"/>
                </a:cubicBezTo>
                <a:cubicBezTo>
                  <a:pt x="1203669" y="1443805"/>
                  <a:pt x="1203669" y="1443805"/>
                  <a:pt x="1234639" y="1428225"/>
                </a:cubicBezTo>
                <a:cubicBezTo>
                  <a:pt x="1234639" y="1428225"/>
                  <a:pt x="1234639" y="1428225"/>
                  <a:pt x="1267672" y="1425628"/>
                </a:cubicBezTo>
                <a:cubicBezTo>
                  <a:pt x="1267672" y="1425628"/>
                  <a:pt x="1267672" y="1425628"/>
                  <a:pt x="1275931" y="1420435"/>
                </a:cubicBezTo>
                <a:cubicBezTo>
                  <a:pt x="1275931" y="1420435"/>
                  <a:pt x="1275931" y="1420435"/>
                  <a:pt x="1255285" y="1417838"/>
                </a:cubicBezTo>
                <a:cubicBezTo>
                  <a:pt x="1255285" y="1417838"/>
                  <a:pt x="1255285" y="1417838"/>
                  <a:pt x="1306900" y="1394467"/>
                </a:cubicBezTo>
                <a:cubicBezTo>
                  <a:pt x="1306900" y="1394467"/>
                  <a:pt x="1306900" y="1394467"/>
                  <a:pt x="1319288" y="1397063"/>
                </a:cubicBezTo>
                <a:cubicBezTo>
                  <a:pt x="1313094" y="1399660"/>
                  <a:pt x="1308965" y="1402257"/>
                  <a:pt x="1333740" y="1397063"/>
                </a:cubicBezTo>
                <a:cubicBezTo>
                  <a:pt x="1329611" y="1397063"/>
                  <a:pt x="1327546" y="1397063"/>
                  <a:pt x="1325481" y="1394467"/>
                </a:cubicBezTo>
                <a:cubicBezTo>
                  <a:pt x="1325481" y="1394467"/>
                  <a:pt x="1325481" y="1394467"/>
                  <a:pt x="1327546" y="1391870"/>
                </a:cubicBezTo>
                <a:cubicBezTo>
                  <a:pt x="1325481" y="1391870"/>
                  <a:pt x="1323417" y="1394467"/>
                  <a:pt x="1321352" y="1394467"/>
                </a:cubicBezTo>
                <a:cubicBezTo>
                  <a:pt x="1313094" y="1391870"/>
                  <a:pt x="1302771" y="1389273"/>
                  <a:pt x="1288318" y="1384080"/>
                </a:cubicBezTo>
                <a:cubicBezTo>
                  <a:pt x="1284189" y="1386676"/>
                  <a:pt x="1251155" y="1394467"/>
                  <a:pt x="1224315" y="1399660"/>
                </a:cubicBezTo>
                <a:cubicBezTo>
                  <a:pt x="1224315" y="1399660"/>
                  <a:pt x="1222251" y="1397063"/>
                  <a:pt x="1222251" y="1394467"/>
                </a:cubicBezTo>
                <a:cubicBezTo>
                  <a:pt x="1222251" y="1394467"/>
                  <a:pt x="1222251" y="1394467"/>
                  <a:pt x="1203669" y="1404854"/>
                </a:cubicBezTo>
                <a:cubicBezTo>
                  <a:pt x="1203669" y="1404854"/>
                  <a:pt x="1203669" y="1404854"/>
                  <a:pt x="1154118" y="1417838"/>
                </a:cubicBezTo>
                <a:cubicBezTo>
                  <a:pt x="1154118" y="1417838"/>
                  <a:pt x="1154118" y="1417838"/>
                  <a:pt x="1139666" y="1425628"/>
                </a:cubicBezTo>
                <a:cubicBezTo>
                  <a:pt x="1139666" y="1425628"/>
                  <a:pt x="1139666" y="1425628"/>
                  <a:pt x="1139666" y="1417838"/>
                </a:cubicBezTo>
                <a:cubicBezTo>
                  <a:pt x="1139666" y="1417838"/>
                  <a:pt x="1139666" y="1417838"/>
                  <a:pt x="1114891" y="1410047"/>
                </a:cubicBezTo>
                <a:cubicBezTo>
                  <a:pt x="1114891" y="1410047"/>
                  <a:pt x="1114891" y="1410047"/>
                  <a:pt x="1114891" y="1397063"/>
                </a:cubicBezTo>
                <a:cubicBezTo>
                  <a:pt x="1114891" y="1397063"/>
                  <a:pt x="1114891" y="1397063"/>
                  <a:pt x="1055017" y="1381483"/>
                </a:cubicBezTo>
                <a:cubicBezTo>
                  <a:pt x="1055017" y="1381483"/>
                  <a:pt x="1055017" y="1381483"/>
                  <a:pt x="1038500" y="1381483"/>
                </a:cubicBezTo>
                <a:cubicBezTo>
                  <a:pt x="1038500" y="1381483"/>
                  <a:pt x="1038500" y="1381483"/>
                  <a:pt x="1048823" y="1391870"/>
                </a:cubicBezTo>
                <a:cubicBezTo>
                  <a:pt x="1048823" y="1391870"/>
                  <a:pt x="1048823" y="1391870"/>
                  <a:pt x="1009596" y="1389273"/>
                </a:cubicBezTo>
                <a:cubicBezTo>
                  <a:pt x="1009596" y="1389273"/>
                  <a:pt x="1009596" y="1389273"/>
                  <a:pt x="1026113" y="1376289"/>
                </a:cubicBezTo>
                <a:cubicBezTo>
                  <a:pt x="1021983" y="1365902"/>
                  <a:pt x="972433" y="1423031"/>
                  <a:pt x="1030242" y="1355515"/>
                </a:cubicBezTo>
                <a:cubicBezTo>
                  <a:pt x="1030242" y="1355515"/>
                  <a:pt x="1030242" y="1355515"/>
                  <a:pt x="997208" y="1358112"/>
                </a:cubicBezTo>
                <a:cubicBezTo>
                  <a:pt x="997208" y="1358112"/>
                  <a:pt x="997208" y="1358112"/>
                  <a:pt x="1005466" y="1368499"/>
                </a:cubicBezTo>
                <a:cubicBezTo>
                  <a:pt x="1005466" y="1368499"/>
                  <a:pt x="1005466" y="1368499"/>
                  <a:pt x="991014" y="1391870"/>
                </a:cubicBezTo>
                <a:cubicBezTo>
                  <a:pt x="991014" y="1391870"/>
                  <a:pt x="991014" y="1391870"/>
                  <a:pt x="941463" y="1386676"/>
                </a:cubicBezTo>
                <a:cubicBezTo>
                  <a:pt x="941463" y="1386676"/>
                  <a:pt x="941463" y="1386676"/>
                  <a:pt x="949722" y="1378886"/>
                </a:cubicBezTo>
                <a:cubicBezTo>
                  <a:pt x="949722" y="1378886"/>
                  <a:pt x="949722" y="1378886"/>
                  <a:pt x="984820" y="1368499"/>
                </a:cubicBezTo>
                <a:cubicBezTo>
                  <a:pt x="984820" y="1368499"/>
                  <a:pt x="984820" y="1368499"/>
                  <a:pt x="997208" y="1360709"/>
                </a:cubicBezTo>
                <a:cubicBezTo>
                  <a:pt x="997208" y="1360709"/>
                  <a:pt x="997208" y="1360709"/>
                  <a:pt x="984820" y="1352918"/>
                </a:cubicBezTo>
                <a:cubicBezTo>
                  <a:pt x="972433" y="1363306"/>
                  <a:pt x="949722" y="1363306"/>
                  <a:pt x="941463" y="1363306"/>
                </a:cubicBezTo>
                <a:cubicBezTo>
                  <a:pt x="941463" y="1363306"/>
                  <a:pt x="941463" y="1363306"/>
                  <a:pt x="978626" y="1352918"/>
                </a:cubicBezTo>
                <a:cubicBezTo>
                  <a:pt x="978626" y="1352918"/>
                  <a:pt x="978626" y="1352918"/>
                  <a:pt x="957980" y="1345128"/>
                </a:cubicBezTo>
                <a:cubicBezTo>
                  <a:pt x="957980" y="1345128"/>
                  <a:pt x="957980" y="1345128"/>
                  <a:pt x="997208" y="1334741"/>
                </a:cubicBezTo>
                <a:cubicBezTo>
                  <a:pt x="997208" y="1334741"/>
                  <a:pt x="997208" y="1334741"/>
                  <a:pt x="1005466" y="1332144"/>
                </a:cubicBezTo>
                <a:cubicBezTo>
                  <a:pt x="1005466" y="1332144"/>
                  <a:pt x="1005466" y="1332144"/>
                  <a:pt x="962110" y="1326951"/>
                </a:cubicBezTo>
                <a:cubicBezTo>
                  <a:pt x="962110" y="1326951"/>
                  <a:pt x="962110" y="1326951"/>
                  <a:pt x="1005466" y="1316564"/>
                </a:cubicBezTo>
                <a:cubicBezTo>
                  <a:pt x="1005466" y="1316564"/>
                  <a:pt x="1005466" y="1316564"/>
                  <a:pt x="1048823" y="1303580"/>
                </a:cubicBezTo>
                <a:cubicBezTo>
                  <a:pt x="1048823" y="1303580"/>
                  <a:pt x="1048823" y="1303580"/>
                  <a:pt x="1063276" y="1306177"/>
                </a:cubicBezTo>
                <a:cubicBezTo>
                  <a:pt x="1063276" y="1306177"/>
                  <a:pt x="1063276" y="1306177"/>
                  <a:pt x="1071534" y="1300983"/>
                </a:cubicBezTo>
                <a:cubicBezTo>
                  <a:pt x="1073599" y="1300983"/>
                  <a:pt x="1073599" y="1295789"/>
                  <a:pt x="1075663" y="1285402"/>
                </a:cubicBezTo>
                <a:cubicBezTo>
                  <a:pt x="1075663" y="1285402"/>
                  <a:pt x="1075663" y="1285402"/>
                  <a:pt x="1139666" y="1267225"/>
                </a:cubicBezTo>
                <a:cubicBezTo>
                  <a:pt x="1139666" y="1267225"/>
                  <a:pt x="1139666" y="1267225"/>
                  <a:pt x="1174765" y="1277612"/>
                </a:cubicBezTo>
                <a:cubicBezTo>
                  <a:pt x="1174765" y="1277612"/>
                  <a:pt x="1174765" y="1277612"/>
                  <a:pt x="1222251" y="1277612"/>
                </a:cubicBezTo>
                <a:cubicBezTo>
                  <a:pt x="1222251" y="1277612"/>
                  <a:pt x="1222251" y="1277612"/>
                  <a:pt x="1224315" y="1267225"/>
                </a:cubicBezTo>
                <a:cubicBezTo>
                  <a:pt x="1224315" y="1267225"/>
                  <a:pt x="1224315" y="1267225"/>
                  <a:pt x="1251155" y="1267225"/>
                </a:cubicBezTo>
                <a:cubicBezTo>
                  <a:pt x="1251155" y="1267225"/>
                  <a:pt x="1251155" y="1267225"/>
                  <a:pt x="1247026" y="1256838"/>
                </a:cubicBezTo>
                <a:cubicBezTo>
                  <a:pt x="1247026" y="1256838"/>
                  <a:pt x="1247026" y="1256838"/>
                  <a:pt x="1238768" y="1246451"/>
                </a:cubicBezTo>
                <a:cubicBezTo>
                  <a:pt x="1238768" y="1246451"/>
                  <a:pt x="1238768" y="1246451"/>
                  <a:pt x="1199540" y="1246451"/>
                </a:cubicBezTo>
                <a:cubicBezTo>
                  <a:pt x="1199540" y="1246451"/>
                  <a:pt x="1199540" y="1246451"/>
                  <a:pt x="1199540" y="1251644"/>
                </a:cubicBezTo>
                <a:cubicBezTo>
                  <a:pt x="1199540" y="1251644"/>
                  <a:pt x="1199540" y="1251644"/>
                  <a:pt x="1178894" y="1251644"/>
                </a:cubicBezTo>
                <a:cubicBezTo>
                  <a:pt x="1178894" y="1251644"/>
                  <a:pt x="1178894" y="1251644"/>
                  <a:pt x="1174765" y="1259435"/>
                </a:cubicBezTo>
                <a:cubicBezTo>
                  <a:pt x="1174765" y="1259435"/>
                  <a:pt x="1174765" y="1259435"/>
                  <a:pt x="1127279" y="1262031"/>
                </a:cubicBezTo>
                <a:lnTo>
                  <a:pt x="1119020" y="1262031"/>
                </a:lnTo>
                <a:cubicBezTo>
                  <a:pt x="1119020" y="1262031"/>
                  <a:pt x="1119020" y="1262031"/>
                  <a:pt x="1166506" y="1243854"/>
                </a:cubicBezTo>
                <a:cubicBezTo>
                  <a:pt x="1166506" y="1243854"/>
                  <a:pt x="1166506" y="1243854"/>
                  <a:pt x="1139666" y="1238660"/>
                </a:cubicBezTo>
                <a:cubicBezTo>
                  <a:pt x="1143795" y="1238660"/>
                  <a:pt x="1183023" y="1225677"/>
                  <a:pt x="1119020" y="1243854"/>
                </a:cubicBezTo>
                <a:cubicBezTo>
                  <a:pt x="1119020" y="1243854"/>
                  <a:pt x="1119020" y="1243854"/>
                  <a:pt x="1098374" y="1233467"/>
                </a:cubicBezTo>
                <a:cubicBezTo>
                  <a:pt x="1098374" y="1233467"/>
                  <a:pt x="1098374" y="1233467"/>
                  <a:pt x="1081857" y="1233467"/>
                </a:cubicBezTo>
                <a:cubicBezTo>
                  <a:pt x="1081857" y="1233467"/>
                  <a:pt x="1081857" y="1233467"/>
                  <a:pt x="1075663" y="1246451"/>
                </a:cubicBezTo>
                <a:cubicBezTo>
                  <a:pt x="1075663" y="1246451"/>
                  <a:pt x="1075663" y="1246451"/>
                  <a:pt x="1048823" y="1249047"/>
                </a:cubicBezTo>
                <a:cubicBezTo>
                  <a:pt x="1048823" y="1249047"/>
                  <a:pt x="1048823" y="1249047"/>
                  <a:pt x="1055017" y="1256838"/>
                </a:cubicBezTo>
                <a:cubicBezTo>
                  <a:pt x="1055017" y="1256838"/>
                  <a:pt x="1055017" y="1256838"/>
                  <a:pt x="1021983" y="1246451"/>
                </a:cubicBezTo>
                <a:cubicBezTo>
                  <a:pt x="1021983" y="1246451"/>
                  <a:pt x="1021983" y="1246451"/>
                  <a:pt x="1011660" y="1251644"/>
                </a:cubicBezTo>
                <a:cubicBezTo>
                  <a:pt x="1011660" y="1251644"/>
                  <a:pt x="1011660" y="1251644"/>
                  <a:pt x="978626" y="1238660"/>
                </a:cubicBezTo>
                <a:cubicBezTo>
                  <a:pt x="978626" y="1238660"/>
                  <a:pt x="978626" y="1238660"/>
                  <a:pt x="978626" y="1246451"/>
                </a:cubicBezTo>
                <a:cubicBezTo>
                  <a:pt x="949722" y="1238660"/>
                  <a:pt x="1026113" y="1223080"/>
                  <a:pt x="941463" y="1241257"/>
                </a:cubicBezTo>
                <a:cubicBezTo>
                  <a:pt x="941463" y="1241257"/>
                  <a:pt x="941463" y="1241257"/>
                  <a:pt x="933205" y="1228273"/>
                </a:cubicBezTo>
                <a:cubicBezTo>
                  <a:pt x="933205" y="1228273"/>
                  <a:pt x="933205" y="1228273"/>
                  <a:pt x="873331" y="1220483"/>
                </a:cubicBezTo>
                <a:cubicBezTo>
                  <a:pt x="873331" y="1220483"/>
                  <a:pt x="873331" y="1220483"/>
                  <a:pt x="848556" y="1225677"/>
                </a:cubicBezTo>
                <a:cubicBezTo>
                  <a:pt x="848556" y="1225677"/>
                  <a:pt x="848556" y="1225677"/>
                  <a:pt x="836168" y="1225677"/>
                </a:cubicBezTo>
                <a:cubicBezTo>
                  <a:pt x="889848" y="1217886"/>
                  <a:pt x="751519" y="1212693"/>
                  <a:pt x="885719" y="1212693"/>
                </a:cubicBezTo>
                <a:cubicBezTo>
                  <a:pt x="885719" y="1212693"/>
                  <a:pt x="885719" y="1212693"/>
                  <a:pt x="889848" y="1202306"/>
                </a:cubicBezTo>
                <a:cubicBezTo>
                  <a:pt x="889848" y="1202306"/>
                  <a:pt x="889848" y="1202306"/>
                  <a:pt x="914623" y="1189322"/>
                </a:cubicBezTo>
                <a:cubicBezTo>
                  <a:pt x="914623" y="1189322"/>
                  <a:pt x="914623" y="1189322"/>
                  <a:pt x="873331" y="1184128"/>
                </a:cubicBezTo>
                <a:cubicBezTo>
                  <a:pt x="873331" y="1184128"/>
                  <a:pt x="873331" y="1184128"/>
                  <a:pt x="910494" y="1184128"/>
                </a:cubicBezTo>
                <a:cubicBezTo>
                  <a:pt x="910494" y="1184128"/>
                  <a:pt x="910494" y="1184128"/>
                  <a:pt x="924947" y="1194515"/>
                </a:cubicBezTo>
                <a:cubicBezTo>
                  <a:pt x="924947" y="1194515"/>
                  <a:pt x="924947" y="1194515"/>
                  <a:pt x="941463" y="1184128"/>
                </a:cubicBezTo>
                <a:cubicBezTo>
                  <a:pt x="941463" y="1184128"/>
                  <a:pt x="941463" y="1184128"/>
                  <a:pt x="970368" y="1197112"/>
                </a:cubicBezTo>
                <a:cubicBezTo>
                  <a:pt x="970368" y="1197112"/>
                  <a:pt x="970368" y="1197112"/>
                  <a:pt x="986885" y="1184128"/>
                </a:cubicBezTo>
                <a:cubicBezTo>
                  <a:pt x="986885" y="1184128"/>
                  <a:pt x="986885" y="1184128"/>
                  <a:pt x="1021983" y="1181531"/>
                </a:cubicBezTo>
                <a:cubicBezTo>
                  <a:pt x="1021983" y="1181531"/>
                  <a:pt x="1021983" y="1181531"/>
                  <a:pt x="1034371" y="1184128"/>
                </a:cubicBezTo>
                <a:cubicBezTo>
                  <a:pt x="1026113" y="1173741"/>
                  <a:pt x="1063276" y="1181531"/>
                  <a:pt x="1055017" y="1176338"/>
                </a:cubicBezTo>
                <a:cubicBezTo>
                  <a:pt x="1055017" y="1176338"/>
                  <a:pt x="1055017" y="1176338"/>
                  <a:pt x="1063276" y="1160757"/>
                </a:cubicBezTo>
                <a:cubicBezTo>
                  <a:pt x="1063276" y="1160757"/>
                  <a:pt x="1063276" y="1160757"/>
                  <a:pt x="1034371" y="1158161"/>
                </a:cubicBezTo>
                <a:cubicBezTo>
                  <a:pt x="1034371" y="1158161"/>
                  <a:pt x="1034371" y="1158161"/>
                  <a:pt x="1034371" y="1152967"/>
                </a:cubicBezTo>
                <a:cubicBezTo>
                  <a:pt x="1075663" y="1158161"/>
                  <a:pt x="1050888" y="1147773"/>
                  <a:pt x="1094245" y="1126999"/>
                </a:cubicBezTo>
                <a:cubicBezTo>
                  <a:pt x="1094245" y="1126999"/>
                  <a:pt x="1094245" y="1126999"/>
                  <a:pt x="1110762" y="1137386"/>
                </a:cubicBezTo>
                <a:cubicBezTo>
                  <a:pt x="1110762" y="1119209"/>
                  <a:pt x="1158248" y="1126999"/>
                  <a:pt x="1154118" y="1111419"/>
                </a:cubicBezTo>
                <a:cubicBezTo>
                  <a:pt x="1154118" y="1111419"/>
                  <a:pt x="1154118" y="1111419"/>
                  <a:pt x="1145860" y="1095838"/>
                </a:cubicBezTo>
                <a:cubicBezTo>
                  <a:pt x="1145860" y="1095838"/>
                  <a:pt x="1145860" y="1095838"/>
                  <a:pt x="1174765" y="1088048"/>
                </a:cubicBezTo>
                <a:cubicBezTo>
                  <a:pt x="1174765" y="1088048"/>
                  <a:pt x="1174765" y="1088048"/>
                  <a:pt x="1174765" y="1098435"/>
                </a:cubicBezTo>
                <a:cubicBezTo>
                  <a:pt x="1174765" y="1098435"/>
                  <a:pt x="1174765" y="1098435"/>
                  <a:pt x="1166506" y="1098435"/>
                </a:cubicBezTo>
                <a:cubicBezTo>
                  <a:pt x="1166506" y="1098435"/>
                  <a:pt x="1166506" y="1098435"/>
                  <a:pt x="1166506" y="1103628"/>
                </a:cubicBezTo>
                <a:cubicBezTo>
                  <a:pt x="1166506" y="1103628"/>
                  <a:pt x="1166506" y="1103628"/>
                  <a:pt x="1178894" y="1106225"/>
                </a:cubicBezTo>
                <a:cubicBezTo>
                  <a:pt x="1197475" y="1108822"/>
                  <a:pt x="1187152" y="1098435"/>
                  <a:pt x="1203669" y="1095838"/>
                </a:cubicBezTo>
                <a:cubicBezTo>
                  <a:pt x="1203669" y="1095838"/>
                  <a:pt x="1203669" y="1095838"/>
                  <a:pt x="1209863" y="1098435"/>
                </a:cubicBezTo>
                <a:cubicBezTo>
                  <a:pt x="1209863" y="1098435"/>
                  <a:pt x="1209863" y="1098435"/>
                  <a:pt x="1174765" y="1116612"/>
                </a:cubicBezTo>
                <a:cubicBezTo>
                  <a:pt x="1174765" y="1116612"/>
                  <a:pt x="1174765" y="1116612"/>
                  <a:pt x="1158248" y="1116612"/>
                </a:cubicBezTo>
                <a:cubicBezTo>
                  <a:pt x="1158248" y="1116612"/>
                  <a:pt x="1158248" y="1116612"/>
                  <a:pt x="1149989" y="1121806"/>
                </a:cubicBezTo>
                <a:cubicBezTo>
                  <a:pt x="1152054" y="1124402"/>
                  <a:pt x="1156183" y="1126999"/>
                  <a:pt x="1160312" y="1139983"/>
                </a:cubicBezTo>
                <a:cubicBezTo>
                  <a:pt x="1160312" y="1139983"/>
                  <a:pt x="1160312" y="1139983"/>
                  <a:pt x="1145860" y="1139983"/>
                </a:cubicBezTo>
                <a:cubicBezTo>
                  <a:pt x="1145860" y="1139983"/>
                  <a:pt x="1145860" y="1139983"/>
                  <a:pt x="1135537" y="1155564"/>
                </a:cubicBezTo>
                <a:cubicBezTo>
                  <a:pt x="1135537" y="1155564"/>
                  <a:pt x="1135537" y="1155564"/>
                  <a:pt x="1158248" y="1163354"/>
                </a:cubicBezTo>
                <a:cubicBezTo>
                  <a:pt x="1158248" y="1163354"/>
                  <a:pt x="1158248" y="1163354"/>
                  <a:pt x="1139666" y="1168548"/>
                </a:cubicBezTo>
                <a:cubicBezTo>
                  <a:pt x="1139666" y="1168548"/>
                  <a:pt x="1139666" y="1168548"/>
                  <a:pt x="1154118" y="1168548"/>
                </a:cubicBezTo>
                <a:cubicBezTo>
                  <a:pt x="1154118" y="1168548"/>
                  <a:pt x="1154118" y="1168548"/>
                  <a:pt x="1209863" y="1150370"/>
                </a:cubicBezTo>
                <a:cubicBezTo>
                  <a:pt x="1209863" y="1150370"/>
                  <a:pt x="1209863" y="1150370"/>
                  <a:pt x="1238768" y="1137386"/>
                </a:cubicBezTo>
                <a:cubicBezTo>
                  <a:pt x="1242897" y="1134789"/>
                  <a:pt x="1244962" y="1137386"/>
                  <a:pt x="1247026" y="1139983"/>
                </a:cubicBezTo>
                <a:cubicBezTo>
                  <a:pt x="1247026" y="1139983"/>
                  <a:pt x="1247026" y="1139983"/>
                  <a:pt x="1222251" y="1155564"/>
                </a:cubicBezTo>
                <a:cubicBezTo>
                  <a:pt x="1222251" y="1155564"/>
                  <a:pt x="1222251" y="1155564"/>
                  <a:pt x="1247026" y="1165951"/>
                </a:cubicBezTo>
                <a:cubicBezTo>
                  <a:pt x="1247026" y="1165951"/>
                  <a:pt x="1247026" y="1165951"/>
                  <a:pt x="1275931" y="1160757"/>
                </a:cubicBezTo>
                <a:cubicBezTo>
                  <a:pt x="1275931" y="1160757"/>
                  <a:pt x="1275931" y="1160757"/>
                  <a:pt x="1275931" y="1165951"/>
                </a:cubicBezTo>
                <a:cubicBezTo>
                  <a:pt x="1277995" y="1173741"/>
                  <a:pt x="1288318" y="1186725"/>
                  <a:pt x="1319288" y="1152967"/>
                </a:cubicBezTo>
                <a:cubicBezTo>
                  <a:pt x="1319288" y="1152967"/>
                  <a:pt x="1319288" y="1152967"/>
                  <a:pt x="1348192" y="1139983"/>
                </a:cubicBezTo>
                <a:cubicBezTo>
                  <a:pt x="1348192" y="1139983"/>
                  <a:pt x="1348192" y="1139983"/>
                  <a:pt x="1370903" y="1142580"/>
                </a:cubicBezTo>
                <a:cubicBezTo>
                  <a:pt x="1379161" y="1129596"/>
                  <a:pt x="1383291" y="1142580"/>
                  <a:pt x="1416324" y="1132193"/>
                </a:cubicBezTo>
                <a:cubicBezTo>
                  <a:pt x="1416324" y="1132193"/>
                  <a:pt x="1416324" y="1132193"/>
                  <a:pt x="1403937" y="1124402"/>
                </a:cubicBezTo>
                <a:cubicBezTo>
                  <a:pt x="1403937" y="1124402"/>
                  <a:pt x="1403937" y="1124402"/>
                  <a:pt x="1358515" y="1134789"/>
                </a:cubicBezTo>
                <a:cubicBezTo>
                  <a:pt x="1352321" y="1132193"/>
                  <a:pt x="1393614" y="1124402"/>
                  <a:pt x="1377097" y="1121806"/>
                </a:cubicBezTo>
                <a:cubicBezTo>
                  <a:pt x="1377097" y="1121806"/>
                  <a:pt x="1377097" y="1121806"/>
                  <a:pt x="1383291" y="1119209"/>
                </a:cubicBezTo>
                <a:cubicBezTo>
                  <a:pt x="1385355" y="1121806"/>
                  <a:pt x="1387420" y="1108822"/>
                  <a:pt x="1387420" y="1124402"/>
                </a:cubicBezTo>
                <a:cubicBezTo>
                  <a:pt x="1387420" y="1124402"/>
                  <a:pt x="1387420" y="1124402"/>
                  <a:pt x="1412195" y="1116612"/>
                </a:cubicBezTo>
                <a:cubicBezTo>
                  <a:pt x="1412195" y="1116612"/>
                  <a:pt x="1412195" y="1116612"/>
                  <a:pt x="1488586" y="1108822"/>
                </a:cubicBezTo>
                <a:cubicBezTo>
                  <a:pt x="1488586" y="1108822"/>
                  <a:pt x="1488586" y="1108822"/>
                  <a:pt x="1484457" y="1098435"/>
                </a:cubicBezTo>
                <a:cubicBezTo>
                  <a:pt x="1484457" y="1098435"/>
                  <a:pt x="1484457" y="1098435"/>
                  <a:pt x="1507167" y="1103628"/>
                </a:cubicBezTo>
                <a:cubicBezTo>
                  <a:pt x="1511297" y="1103628"/>
                  <a:pt x="1531943" y="1088048"/>
                  <a:pt x="1536072" y="1088048"/>
                </a:cubicBezTo>
                <a:cubicBezTo>
                  <a:pt x="1536072" y="1088048"/>
                  <a:pt x="1536072" y="1088048"/>
                  <a:pt x="1496844" y="1077661"/>
                </a:cubicBezTo>
                <a:cubicBezTo>
                  <a:pt x="1496844" y="1077661"/>
                  <a:pt x="1496844" y="1077661"/>
                  <a:pt x="1459681" y="1080257"/>
                </a:cubicBezTo>
                <a:cubicBezTo>
                  <a:pt x="1459681" y="1080257"/>
                  <a:pt x="1459681" y="1080257"/>
                  <a:pt x="1451423" y="1085451"/>
                </a:cubicBezTo>
                <a:cubicBezTo>
                  <a:pt x="1451423" y="1085451"/>
                  <a:pt x="1451423" y="1085451"/>
                  <a:pt x="1455552" y="1088048"/>
                </a:cubicBezTo>
                <a:cubicBezTo>
                  <a:pt x="1455552" y="1088048"/>
                  <a:pt x="1455552" y="1088048"/>
                  <a:pt x="1449358" y="1093241"/>
                </a:cubicBezTo>
                <a:cubicBezTo>
                  <a:pt x="1445229" y="1095838"/>
                  <a:pt x="1441100" y="1095838"/>
                  <a:pt x="1430777" y="1095838"/>
                </a:cubicBezTo>
                <a:cubicBezTo>
                  <a:pt x="1432841" y="1090644"/>
                  <a:pt x="1443164" y="1088048"/>
                  <a:pt x="1443164" y="1088048"/>
                </a:cubicBezTo>
                <a:cubicBezTo>
                  <a:pt x="1443164" y="1088048"/>
                  <a:pt x="1443164" y="1088048"/>
                  <a:pt x="1383291" y="1082854"/>
                </a:cubicBezTo>
                <a:cubicBezTo>
                  <a:pt x="1383291" y="1082854"/>
                  <a:pt x="1383291" y="1082854"/>
                  <a:pt x="1366774" y="1082854"/>
                </a:cubicBezTo>
                <a:cubicBezTo>
                  <a:pt x="1366774" y="1082854"/>
                  <a:pt x="1366774" y="1082854"/>
                  <a:pt x="1358515" y="1090644"/>
                </a:cubicBezTo>
                <a:cubicBezTo>
                  <a:pt x="1358515" y="1090644"/>
                  <a:pt x="1358515" y="1090644"/>
                  <a:pt x="1238768" y="1101031"/>
                </a:cubicBezTo>
                <a:cubicBezTo>
                  <a:pt x="1238768" y="1101031"/>
                  <a:pt x="1238768" y="1101031"/>
                  <a:pt x="1222251" y="1088048"/>
                </a:cubicBezTo>
                <a:cubicBezTo>
                  <a:pt x="1222251" y="1088048"/>
                  <a:pt x="1222251" y="1088048"/>
                  <a:pt x="1203669" y="1090644"/>
                </a:cubicBezTo>
                <a:cubicBezTo>
                  <a:pt x="1203669" y="1090644"/>
                  <a:pt x="1203669" y="1090644"/>
                  <a:pt x="1203669" y="1085451"/>
                </a:cubicBezTo>
                <a:cubicBezTo>
                  <a:pt x="1203669" y="1085451"/>
                  <a:pt x="1203669" y="1085451"/>
                  <a:pt x="1166506" y="1077661"/>
                </a:cubicBezTo>
                <a:cubicBezTo>
                  <a:pt x="1166506" y="1077661"/>
                  <a:pt x="1166506" y="1077661"/>
                  <a:pt x="1123149" y="1077661"/>
                </a:cubicBezTo>
                <a:cubicBezTo>
                  <a:pt x="1123149" y="1077661"/>
                  <a:pt x="1123149" y="1077661"/>
                  <a:pt x="1133472" y="1090644"/>
                </a:cubicBezTo>
                <a:cubicBezTo>
                  <a:pt x="1133472" y="1090644"/>
                  <a:pt x="1133472" y="1090644"/>
                  <a:pt x="1075663" y="1082854"/>
                </a:cubicBezTo>
                <a:cubicBezTo>
                  <a:pt x="1075663" y="1082854"/>
                  <a:pt x="1075663" y="1082854"/>
                  <a:pt x="1063276" y="1077661"/>
                </a:cubicBezTo>
                <a:cubicBezTo>
                  <a:pt x="1063276" y="1077661"/>
                  <a:pt x="1063276" y="1077661"/>
                  <a:pt x="1094245" y="1062080"/>
                </a:cubicBezTo>
                <a:cubicBezTo>
                  <a:pt x="1094245" y="1062080"/>
                  <a:pt x="1094245" y="1062080"/>
                  <a:pt x="1075663" y="1056886"/>
                </a:cubicBezTo>
                <a:cubicBezTo>
                  <a:pt x="1075663" y="1056886"/>
                  <a:pt x="1075663" y="1056886"/>
                  <a:pt x="1061211" y="1059483"/>
                </a:cubicBezTo>
                <a:cubicBezTo>
                  <a:pt x="1061211" y="1059483"/>
                  <a:pt x="1061211" y="1059483"/>
                  <a:pt x="1050888" y="1077661"/>
                </a:cubicBezTo>
                <a:cubicBezTo>
                  <a:pt x="1009596" y="1103628"/>
                  <a:pt x="1092180" y="1067274"/>
                  <a:pt x="1081857" y="1108822"/>
                </a:cubicBezTo>
                <a:cubicBezTo>
                  <a:pt x="1081857" y="1108822"/>
                  <a:pt x="1081857" y="1108822"/>
                  <a:pt x="1038500" y="1090644"/>
                </a:cubicBezTo>
                <a:cubicBezTo>
                  <a:pt x="1038500" y="1090644"/>
                  <a:pt x="1038500" y="1090644"/>
                  <a:pt x="1030242" y="1098435"/>
                </a:cubicBezTo>
                <a:cubicBezTo>
                  <a:pt x="1030242" y="1098435"/>
                  <a:pt x="1030242" y="1098435"/>
                  <a:pt x="1021983" y="1090644"/>
                </a:cubicBezTo>
                <a:cubicBezTo>
                  <a:pt x="1021983" y="1090644"/>
                  <a:pt x="1021983" y="1090644"/>
                  <a:pt x="999273" y="1098435"/>
                </a:cubicBezTo>
                <a:cubicBezTo>
                  <a:pt x="999273" y="1098435"/>
                  <a:pt x="999273" y="1098435"/>
                  <a:pt x="953851" y="1090644"/>
                </a:cubicBezTo>
                <a:cubicBezTo>
                  <a:pt x="953851" y="1090644"/>
                  <a:pt x="953851" y="1090644"/>
                  <a:pt x="924947" y="1103628"/>
                </a:cubicBezTo>
                <a:cubicBezTo>
                  <a:pt x="924947" y="1103628"/>
                  <a:pt x="924947" y="1103628"/>
                  <a:pt x="910494" y="1098435"/>
                </a:cubicBezTo>
                <a:cubicBezTo>
                  <a:pt x="910494" y="1098435"/>
                  <a:pt x="910494" y="1098435"/>
                  <a:pt x="893977" y="1108822"/>
                </a:cubicBezTo>
                <a:cubicBezTo>
                  <a:pt x="893977" y="1108822"/>
                  <a:pt x="891913" y="1108822"/>
                  <a:pt x="891913" y="1108822"/>
                </a:cubicBezTo>
                <a:cubicBezTo>
                  <a:pt x="893977" y="1106225"/>
                  <a:pt x="891913" y="1101031"/>
                  <a:pt x="877460" y="1095838"/>
                </a:cubicBezTo>
                <a:cubicBezTo>
                  <a:pt x="877460" y="1095838"/>
                  <a:pt x="877460" y="1095838"/>
                  <a:pt x="881590" y="1085451"/>
                </a:cubicBezTo>
                <a:cubicBezTo>
                  <a:pt x="881590" y="1085451"/>
                  <a:pt x="881590" y="1085451"/>
                  <a:pt x="914623" y="1085451"/>
                </a:cubicBezTo>
                <a:cubicBezTo>
                  <a:pt x="910494" y="1085451"/>
                  <a:pt x="943528" y="1090644"/>
                  <a:pt x="906365" y="1080257"/>
                </a:cubicBezTo>
                <a:cubicBezTo>
                  <a:pt x="906365" y="1080257"/>
                  <a:pt x="906365" y="1080257"/>
                  <a:pt x="941463" y="1062080"/>
                </a:cubicBezTo>
                <a:cubicBezTo>
                  <a:pt x="941463" y="1062080"/>
                  <a:pt x="941463" y="1062080"/>
                  <a:pt x="906365" y="1046499"/>
                </a:cubicBezTo>
                <a:cubicBezTo>
                  <a:pt x="906365" y="1046499"/>
                  <a:pt x="906365" y="1046499"/>
                  <a:pt x="906365" y="1036112"/>
                </a:cubicBezTo>
                <a:cubicBezTo>
                  <a:pt x="906365" y="1036112"/>
                  <a:pt x="906365" y="1036112"/>
                  <a:pt x="873331" y="1030919"/>
                </a:cubicBezTo>
                <a:cubicBezTo>
                  <a:pt x="873331" y="1030919"/>
                  <a:pt x="873331" y="1030919"/>
                  <a:pt x="893977" y="1017935"/>
                </a:cubicBezTo>
                <a:cubicBezTo>
                  <a:pt x="893977" y="1017935"/>
                  <a:pt x="893977" y="1017935"/>
                  <a:pt x="856814" y="1017935"/>
                </a:cubicBezTo>
                <a:cubicBezTo>
                  <a:pt x="856814" y="1017935"/>
                  <a:pt x="856814" y="1017935"/>
                  <a:pt x="858879" y="1015338"/>
                </a:cubicBezTo>
                <a:cubicBezTo>
                  <a:pt x="867137" y="1012741"/>
                  <a:pt x="883654" y="1007548"/>
                  <a:pt x="906365" y="999757"/>
                </a:cubicBezTo>
                <a:cubicBezTo>
                  <a:pt x="906365" y="999757"/>
                  <a:pt x="906365" y="999757"/>
                  <a:pt x="898107" y="991967"/>
                </a:cubicBezTo>
                <a:cubicBezTo>
                  <a:pt x="898107" y="991967"/>
                  <a:pt x="898107" y="991967"/>
                  <a:pt x="877460" y="994564"/>
                </a:cubicBezTo>
                <a:cubicBezTo>
                  <a:pt x="877460" y="994564"/>
                  <a:pt x="877460" y="994564"/>
                  <a:pt x="863008" y="986773"/>
                </a:cubicBezTo>
                <a:cubicBezTo>
                  <a:pt x="863008" y="986773"/>
                  <a:pt x="863008" y="986773"/>
                  <a:pt x="765971" y="991967"/>
                </a:cubicBezTo>
                <a:cubicBezTo>
                  <a:pt x="765971" y="991967"/>
                  <a:pt x="765971" y="991967"/>
                  <a:pt x="825845" y="978983"/>
                </a:cubicBezTo>
                <a:cubicBezTo>
                  <a:pt x="823781" y="981580"/>
                  <a:pt x="834103" y="999757"/>
                  <a:pt x="836168" y="968596"/>
                </a:cubicBezTo>
                <a:cubicBezTo>
                  <a:pt x="836168" y="968596"/>
                  <a:pt x="836168" y="968596"/>
                  <a:pt x="860944" y="981580"/>
                </a:cubicBezTo>
                <a:cubicBezTo>
                  <a:pt x="860944" y="981580"/>
                  <a:pt x="860944" y="981580"/>
                  <a:pt x="927011" y="978983"/>
                </a:cubicBezTo>
                <a:cubicBezTo>
                  <a:pt x="927011" y="978983"/>
                  <a:pt x="927011" y="978983"/>
                  <a:pt x="920817" y="963403"/>
                </a:cubicBezTo>
                <a:cubicBezTo>
                  <a:pt x="920817" y="963403"/>
                  <a:pt x="920817" y="963403"/>
                  <a:pt x="893977" y="958209"/>
                </a:cubicBezTo>
                <a:cubicBezTo>
                  <a:pt x="893977" y="958209"/>
                  <a:pt x="893977" y="958209"/>
                  <a:pt x="920817" y="955612"/>
                </a:cubicBezTo>
                <a:cubicBezTo>
                  <a:pt x="920817" y="955612"/>
                  <a:pt x="920817" y="955612"/>
                  <a:pt x="910494" y="940032"/>
                </a:cubicBezTo>
                <a:cubicBezTo>
                  <a:pt x="898107" y="934838"/>
                  <a:pt x="889848" y="942628"/>
                  <a:pt x="881590" y="940032"/>
                </a:cubicBezTo>
                <a:cubicBezTo>
                  <a:pt x="881590" y="940032"/>
                  <a:pt x="881590" y="940032"/>
                  <a:pt x="881590" y="924451"/>
                </a:cubicBezTo>
                <a:cubicBezTo>
                  <a:pt x="881590" y="924451"/>
                  <a:pt x="881590" y="924451"/>
                  <a:pt x="893977" y="908870"/>
                </a:cubicBezTo>
                <a:cubicBezTo>
                  <a:pt x="893977" y="908870"/>
                  <a:pt x="893977" y="908870"/>
                  <a:pt x="871266" y="908870"/>
                </a:cubicBezTo>
                <a:cubicBezTo>
                  <a:pt x="879525" y="906274"/>
                  <a:pt x="893977" y="901080"/>
                  <a:pt x="914623" y="893290"/>
                </a:cubicBezTo>
                <a:cubicBezTo>
                  <a:pt x="914623" y="893290"/>
                  <a:pt x="914623" y="893290"/>
                  <a:pt x="970368" y="890693"/>
                </a:cubicBezTo>
                <a:cubicBezTo>
                  <a:pt x="970368" y="890693"/>
                  <a:pt x="970368" y="890693"/>
                  <a:pt x="1030242" y="890693"/>
                </a:cubicBezTo>
                <a:cubicBezTo>
                  <a:pt x="1030242" y="890693"/>
                  <a:pt x="1030242" y="890693"/>
                  <a:pt x="1034371" y="882903"/>
                </a:cubicBezTo>
                <a:cubicBezTo>
                  <a:pt x="1034371" y="882903"/>
                  <a:pt x="1034371" y="882903"/>
                  <a:pt x="1061211" y="882903"/>
                </a:cubicBezTo>
                <a:cubicBezTo>
                  <a:pt x="1061211" y="882903"/>
                  <a:pt x="1061211" y="882903"/>
                  <a:pt x="1081857" y="872516"/>
                </a:cubicBezTo>
                <a:cubicBezTo>
                  <a:pt x="1094245" y="872516"/>
                  <a:pt x="1011660" y="901080"/>
                  <a:pt x="1114891" y="867322"/>
                </a:cubicBezTo>
                <a:cubicBezTo>
                  <a:pt x="1114891" y="867322"/>
                  <a:pt x="1114891" y="867322"/>
                  <a:pt x="1102503" y="862128"/>
                </a:cubicBezTo>
                <a:cubicBezTo>
                  <a:pt x="1102503" y="862128"/>
                  <a:pt x="1102503" y="862128"/>
                  <a:pt x="1160312" y="864725"/>
                </a:cubicBezTo>
                <a:cubicBezTo>
                  <a:pt x="1160312" y="864725"/>
                  <a:pt x="1160312" y="864725"/>
                  <a:pt x="1189217" y="856935"/>
                </a:cubicBezTo>
                <a:cubicBezTo>
                  <a:pt x="1187152" y="859532"/>
                  <a:pt x="1174765" y="867322"/>
                  <a:pt x="1209863" y="859532"/>
                </a:cubicBezTo>
                <a:cubicBezTo>
                  <a:pt x="1209863" y="859532"/>
                  <a:pt x="1209863" y="859532"/>
                  <a:pt x="1209863" y="851741"/>
                </a:cubicBezTo>
                <a:cubicBezTo>
                  <a:pt x="1209863" y="851741"/>
                  <a:pt x="1209863" y="851741"/>
                  <a:pt x="1145860" y="846548"/>
                </a:cubicBezTo>
                <a:cubicBezTo>
                  <a:pt x="1145860" y="846548"/>
                  <a:pt x="1145860" y="846548"/>
                  <a:pt x="1123149" y="851741"/>
                </a:cubicBezTo>
                <a:cubicBezTo>
                  <a:pt x="1123149" y="851741"/>
                  <a:pt x="1123149" y="851741"/>
                  <a:pt x="1102503" y="843951"/>
                </a:cubicBezTo>
                <a:cubicBezTo>
                  <a:pt x="1102503" y="843951"/>
                  <a:pt x="1102503" y="843951"/>
                  <a:pt x="1063276" y="851741"/>
                </a:cubicBezTo>
                <a:cubicBezTo>
                  <a:pt x="1063276" y="851741"/>
                  <a:pt x="1063276" y="851741"/>
                  <a:pt x="1017854" y="841354"/>
                </a:cubicBezTo>
                <a:cubicBezTo>
                  <a:pt x="1013725" y="846548"/>
                  <a:pt x="1013725" y="846548"/>
                  <a:pt x="1015789" y="849145"/>
                </a:cubicBezTo>
                <a:cubicBezTo>
                  <a:pt x="1009596" y="849145"/>
                  <a:pt x="999273" y="851741"/>
                  <a:pt x="986885" y="854338"/>
                </a:cubicBezTo>
                <a:cubicBezTo>
                  <a:pt x="986885" y="854338"/>
                  <a:pt x="986885" y="854338"/>
                  <a:pt x="937334" y="846548"/>
                </a:cubicBezTo>
                <a:cubicBezTo>
                  <a:pt x="935270" y="843951"/>
                  <a:pt x="931140" y="838757"/>
                  <a:pt x="927011" y="836161"/>
                </a:cubicBezTo>
                <a:cubicBezTo>
                  <a:pt x="927011" y="836161"/>
                  <a:pt x="927011" y="836161"/>
                  <a:pt x="869202" y="833564"/>
                </a:cubicBezTo>
                <a:cubicBezTo>
                  <a:pt x="869202" y="833564"/>
                  <a:pt x="869202" y="833564"/>
                  <a:pt x="850620" y="828370"/>
                </a:cubicBezTo>
                <a:cubicBezTo>
                  <a:pt x="850620" y="828370"/>
                  <a:pt x="850620" y="828370"/>
                  <a:pt x="821716" y="836161"/>
                </a:cubicBezTo>
                <a:cubicBezTo>
                  <a:pt x="821716" y="836161"/>
                  <a:pt x="821716" y="836161"/>
                  <a:pt x="850620" y="823177"/>
                </a:cubicBezTo>
                <a:cubicBezTo>
                  <a:pt x="850620" y="823177"/>
                  <a:pt x="850620" y="823177"/>
                  <a:pt x="1009596" y="820580"/>
                </a:cubicBezTo>
                <a:cubicBezTo>
                  <a:pt x="1009596" y="820580"/>
                  <a:pt x="1009596" y="820580"/>
                  <a:pt x="1098374" y="823177"/>
                </a:cubicBezTo>
                <a:cubicBezTo>
                  <a:pt x="1110762" y="823177"/>
                  <a:pt x="1100439" y="812790"/>
                  <a:pt x="1119020" y="820580"/>
                </a:cubicBezTo>
                <a:cubicBezTo>
                  <a:pt x="1141731" y="804999"/>
                  <a:pt x="1114891" y="817983"/>
                  <a:pt x="1075663" y="807596"/>
                </a:cubicBezTo>
                <a:cubicBezTo>
                  <a:pt x="1075663" y="807596"/>
                  <a:pt x="1075663" y="807596"/>
                  <a:pt x="1069469" y="807596"/>
                </a:cubicBezTo>
                <a:cubicBezTo>
                  <a:pt x="1069469" y="807596"/>
                  <a:pt x="1069469" y="807596"/>
                  <a:pt x="1069469" y="799806"/>
                </a:cubicBezTo>
                <a:cubicBezTo>
                  <a:pt x="1069469" y="799806"/>
                  <a:pt x="1069469" y="799806"/>
                  <a:pt x="1110762" y="807596"/>
                </a:cubicBezTo>
                <a:cubicBezTo>
                  <a:pt x="1110762" y="807596"/>
                  <a:pt x="1110762" y="807596"/>
                  <a:pt x="1123149" y="792016"/>
                </a:cubicBezTo>
                <a:cubicBezTo>
                  <a:pt x="1123149" y="792016"/>
                  <a:pt x="1123149" y="792016"/>
                  <a:pt x="1139666" y="799806"/>
                </a:cubicBezTo>
                <a:cubicBezTo>
                  <a:pt x="1152054" y="794612"/>
                  <a:pt x="1191282" y="797209"/>
                  <a:pt x="1170636" y="781629"/>
                </a:cubicBezTo>
                <a:cubicBezTo>
                  <a:pt x="1170636" y="781629"/>
                  <a:pt x="1170636" y="781629"/>
                  <a:pt x="1197475" y="773838"/>
                </a:cubicBezTo>
                <a:cubicBezTo>
                  <a:pt x="1197475" y="773838"/>
                  <a:pt x="1197475" y="773838"/>
                  <a:pt x="1170636" y="758258"/>
                </a:cubicBezTo>
                <a:cubicBezTo>
                  <a:pt x="1211928" y="779032"/>
                  <a:pt x="1166506" y="732290"/>
                  <a:pt x="1251155" y="747871"/>
                </a:cubicBezTo>
                <a:cubicBezTo>
                  <a:pt x="1251155" y="747871"/>
                  <a:pt x="1251155" y="747871"/>
                  <a:pt x="1251155" y="740080"/>
                </a:cubicBezTo>
                <a:cubicBezTo>
                  <a:pt x="1251155" y="732290"/>
                  <a:pt x="1242897" y="721903"/>
                  <a:pt x="1203669" y="742677"/>
                </a:cubicBezTo>
                <a:cubicBezTo>
                  <a:pt x="1203669" y="742677"/>
                  <a:pt x="1203669" y="742677"/>
                  <a:pt x="1187152" y="737483"/>
                </a:cubicBezTo>
                <a:cubicBezTo>
                  <a:pt x="1174765" y="740080"/>
                  <a:pt x="1220186" y="760854"/>
                  <a:pt x="1149989" y="742677"/>
                </a:cubicBezTo>
                <a:cubicBezTo>
                  <a:pt x="1123149" y="737483"/>
                  <a:pt x="1110762" y="753064"/>
                  <a:pt x="1102503" y="758258"/>
                </a:cubicBezTo>
                <a:cubicBezTo>
                  <a:pt x="1116955" y="745274"/>
                  <a:pt x="1019919" y="779032"/>
                  <a:pt x="1139666" y="753064"/>
                </a:cubicBezTo>
                <a:cubicBezTo>
                  <a:pt x="1139666" y="753064"/>
                  <a:pt x="1139666" y="753064"/>
                  <a:pt x="1154118" y="758258"/>
                </a:cubicBezTo>
                <a:cubicBezTo>
                  <a:pt x="1154118" y="758258"/>
                  <a:pt x="1154118" y="758258"/>
                  <a:pt x="1139666" y="763451"/>
                </a:cubicBezTo>
                <a:cubicBezTo>
                  <a:pt x="1139666" y="763451"/>
                  <a:pt x="1139666" y="763451"/>
                  <a:pt x="1061211" y="763451"/>
                </a:cubicBezTo>
                <a:cubicBezTo>
                  <a:pt x="1061211" y="763451"/>
                  <a:pt x="1061211" y="763451"/>
                  <a:pt x="999273" y="768645"/>
                </a:cubicBezTo>
                <a:cubicBezTo>
                  <a:pt x="999273" y="768645"/>
                  <a:pt x="999273" y="768645"/>
                  <a:pt x="970368" y="760854"/>
                </a:cubicBezTo>
                <a:cubicBezTo>
                  <a:pt x="970368" y="760854"/>
                  <a:pt x="970368" y="760854"/>
                  <a:pt x="970368" y="753064"/>
                </a:cubicBezTo>
                <a:cubicBezTo>
                  <a:pt x="970368" y="753064"/>
                  <a:pt x="970368" y="753064"/>
                  <a:pt x="953851" y="745274"/>
                </a:cubicBezTo>
                <a:cubicBezTo>
                  <a:pt x="953851" y="745274"/>
                  <a:pt x="953851" y="745274"/>
                  <a:pt x="920817" y="766048"/>
                </a:cubicBezTo>
                <a:cubicBezTo>
                  <a:pt x="920817" y="766048"/>
                  <a:pt x="920817" y="766048"/>
                  <a:pt x="889848" y="763451"/>
                </a:cubicBezTo>
                <a:cubicBezTo>
                  <a:pt x="889848" y="763451"/>
                  <a:pt x="889848" y="763451"/>
                  <a:pt x="881590" y="766048"/>
                </a:cubicBezTo>
                <a:cubicBezTo>
                  <a:pt x="881590" y="766048"/>
                  <a:pt x="881590" y="766048"/>
                  <a:pt x="850620" y="753064"/>
                </a:cubicBezTo>
                <a:cubicBezTo>
                  <a:pt x="850620" y="753064"/>
                  <a:pt x="850620" y="753064"/>
                  <a:pt x="761842" y="758258"/>
                </a:cubicBezTo>
                <a:cubicBezTo>
                  <a:pt x="761842" y="758258"/>
                  <a:pt x="761842" y="758258"/>
                  <a:pt x="741196" y="750467"/>
                </a:cubicBezTo>
                <a:cubicBezTo>
                  <a:pt x="741196" y="750467"/>
                  <a:pt x="741196" y="750467"/>
                  <a:pt x="724679" y="750467"/>
                </a:cubicBezTo>
                <a:cubicBezTo>
                  <a:pt x="724679" y="750467"/>
                  <a:pt x="724679" y="750467"/>
                  <a:pt x="714356" y="763451"/>
                </a:cubicBezTo>
                <a:cubicBezTo>
                  <a:pt x="714356" y="763451"/>
                  <a:pt x="714356" y="763451"/>
                  <a:pt x="689581" y="760854"/>
                </a:cubicBezTo>
                <a:cubicBezTo>
                  <a:pt x="689581" y="760854"/>
                  <a:pt x="689581" y="760854"/>
                  <a:pt x="699904" y="758258"/>
                </a:cubicBezTo>
                <a:cubicBezTo>
                  <a:pt x="699904" y="758258"/>
                  <a:pt x="699904" y="758258"/>
                  <a:pt x="685451" y="753064"/>
                </a:cubicBezTo>
                <a:cubicBezTo>
                  <a:pt x="685451" y="753064"/>
                  <a:pt x="685451" y="753064"/>
                  <a:pt x="689581" y="745274"/>
                </a:cubicBezTo>
                <a:cubicBezTo>
                  <a:pt x="689581" y="745274"/>
                  <a:pt x="689581" y="745274"/>
                  <a:pt x="724679" y="745274"/>
                </a:cubicBezTo>
                <a:cubicBezTo>
                  <a:pt x="724679" y="745274"/>
                  <a:pt x="724679" y="745274"/>
                  <a:pt x="753584" y="737483"/>
                </a:cubicBezTo>
                <a:cubicBezTo>
                  <a:pt x="753584" y="737483"/>
                  <a:pt x="753584" y="737483"/>
                  <a:pt x="745325" y="721903"/>
                </a:cubicBezTo>
                <a:cubicBezTo>
                  <a:pt x="745325" y="721903"/>
                  <a:pt x="745325" y="721903"/>
                  <a:pt x="821716" y="721903"/>
                </a:cubicBezTo>
                <a:cubicBezTo>
                  <a:pt x="821716" y="721903"/>
                  <a:pt x="821716" y="721903"/>
                  <a:pt x="850620" y="706322"/>
                </a:cubicBezTo>
                <a:cubicBezTo>
                  <a:pt x="850620" y="706322"/>
                  <a:pt x="850620" y="706322"/>
                  <a:pt x="889848" y="703725"/>
                </a:cubicBezTo>
                <a:cubicBezTo>
                  <a:pt x="904300" y="703725"/>
                  <a:pt x="912559" y="682951"/>
                  <a:pt x="941463" y="698532"/>
                </a:cubicBezTo>
                <a:cubicBezTo>
                  <a:pt x="941463" y="698532"/>
                  <a:pt x="941463" y="698532"/>
                  <a:pt x="957980" y="690741"/>
                </a:cubicBezTo>
                <a:cubicBezTo>
                  <a:pt x="957980" y="690741"/>
                  <a:pt x="957980" y="690741"/>
                  <a:pt x="964174" y="695935"/>
                </a:cubicBezTo>
                <a:cubicBezTo>
                  <a:pt x="970368" y="693338"/>
                  <a:pt x="974497" y="693338"/>
                  <a:pt x="984820" y="690741"/>
                </a:cubicBezTo>
                <a:cubicBezTo>
                  <a:pt x="984820" y="690741"/>
                  <a:pt x="984820" y="690741"/>
                  <a:pt x="970368" y="698532"/>
                </a:cubicBezTo>
                <a:cubicBezTo>
                  <a:pt x="970368" y="698532"/>
                  <a:pt x="970368" y="698532"/>
                  <a:pt x="974497" y="701129"/>
                </a:cubicBezTo>
                <a:cubicBezTo>
                  <a:pt x="974497" y="701129"/>
                  <a:pt x="974497" y="701129"/>
                  <a:pt x="957980" y="711516"/>
                </a:cubicBezTo>
                <a:cubicBezTo>
                  <a:pt x="957980" y="711516"/>
                  <a:pt x="957980" y="711516"/>
                  <a:pt x="914623" y="724500"/>
                </a:cubicBezTo>
                <a:cubicBezTo>
                  <a:pt x="914623" y="724500"/>
                  <a:pt x="914623" y="724500"/>
                  <a:pt x="957980" y="727096"/>
                </a:cubicBezTo>
                <a:cubicBezTo>
                  <a:pt x="957980" y="727096"/>
                  <a:pt x="957980" y="727096"/>
                  <a:pt x="1073599" y="719306"/>
                </a:cubicBezTo>
                <a:cubicBezTo>
                  <a:pt x="1073599" y="719306"/>
                  <a:pt x="1073599" y="719306"/>
                  <a:pt x="1090115" y="724500"/>
                </a:cubicBezTo>
                <a:cubicBezTo>
                  <a:pt x="1090115" y="724500"/>
                  <a:pt x="1090115" y="724500"/>
                  <a:pt x="1106632" y="719306"/>
                </a:cubicBezTo>
                <a:cubicBezTo>
                  <a:pt x="1106632" y="719306"/>
                  <a:pt x="1106632" y="719306"/>
                  <a:pt x="1127279" y="729693"/>
                </a:cubicBezTo>
                <a:cubicBezTo>
                  <a:pt x="1127279" y="729693"/>
                  <a:pt x="1127279" y="729693"/>
                  <a:pt x="1149989" y="727096"/>
                </a:cubicBezTo>
                <a:cubicBezTo>
                  <a:pt x="1158248" y="724500"/>
                  <a:pt x="1168571" y="724500"/>
                  <a:pt x="1183023" y="724500"/>
                </a:cubicBezTo>
                <a:cubicBezTo>
                  <a:pt x="1183023" y="719306"/>
                  <a:pt x="1187152" y="714112"/>
                  <a:pt x="1197475" y="706322"/>
                </a:cubicBezTo>
                <a:cubicBezTo>
                  <a:pt x="1197475" y="706322"/>
                  <a:pt x="1197475" y="706322"/>
                  <a:pt x="1174765" y="698532"/>
                </a:cubicBezTo>
                <a:cubicBezTo>
                  <a:pt x="1174765" y="698532"/>
                  <a:pt x="1174765" y="698532"/>
                  <a:pt x="1127279" y="695935"/>
                </a:cubicBezTo>
                <a:cubicBezTo>
                  <a:pt x="1127279" y="695935"/>
                  <a:pt x="1127279" y="695935"/>
                  <a:pt x="1073599" y="703725"/>
                </a:cubicBezTo>
                <a:cubicBezTo>
                  <a:pt x="1073599" y="703725"/>
                  <a:pt x="1073599" y="703725"/>
                  <a:pt x="1073599" y="698532"/>
                </a:cubicBezTo>
                <a:cubicBezTo>
                  <a:pt x="1073599" y="698532"/>
                  <a:pt x="1073599" y="698532"/>
                  <a:pt x="1094245" y="698532"/>
                </a:cubicBezTo>
                <a:cubicBezTo>
                  <a:pt x="1094245" y="698532"/>
                  <a:pt x="1094245" y="698532"/>
                  <a:pt x="1050888" y="677758"/>
                </a:cubicBezTo>
                <a:cubicBezTo>
                  <a:pt x="1034371" y="677758"/>
                  <a:pt x="1026113" y="695935"/>
                  <a:pt x="991014" y="682951"/>
                </a:cubicBezTo>
                <a:cubicBezTo>
                  <a:pt x="991014" y="682951"/>
                  <a:pt x="991014" y="682951"/>
                  <a:pt x="995143" y="680354"/>
                </a:cubicBezTo>
                <a:cubicBezTo>
                  <a:pt x="993079" y="677758"/>
                  <a:pt x="991014" y="675161"/>
                  <a:pt x="993079" y="667371"/>
                </a:cubicBezTo>
                <a:cubicBezTo>
                  <a:pt x="993079" y="664774"/>
                  <a:pt x="995143" y="662177"/>
                  <a:pt x="997208" y="656983"/>
                </a:cubicBezTo>
                <a:cubicBezTo>
                  <a:pt x="1003402" y="659580"/>
                  <a:pt x="1005466" y="659580"/>
                  <a:pt x="1003402" y="662177"/>
                </a:cubicBezTo>
                <a:cubicBezTo>
                  <a:pt x="1009596" y="659580"/>
                  <a:pt x="1017854" y="656983"/>
                  <a:pt x="1030242" y="651790"/>
                </a:cubicBezTo>
                <a:cubicBezTo>
                  <a:pt x="1030242" y="651790"/>
                  <a:pt x="1030242" y="651790"/>
                  <a:pt x="991014" y="641403"/>
                </a:cubicBezTo>
                <a:cubicBezTo>
                  <a:pt x="991014" y="641403"/>
                  <a:pt x="991014" y="641403"/>
                  <a:pt x="941463" y="644000"/>
                </a:cubicBezTo>
                <a:cubicBezTo>
                  <a:pt x="941463" y="644000"/>
                  <a:pt x="941463" y="644000"/>
                  <a:pt x="910494" y="636209"/>
                </a:cubicBezTo>
                <a:cubicBezTo>
                  <a:pt x="910494" y="636209"/>
                  <a:pt x="910494" y="636209"/>
                  <a:pt x="784553" y="636209"/>
                </a:cubicBezTo>
                <a:cubicBezTo>
                  <a:pt x="784553" y="636209"/>
                  <a:pt x="784553" y="636209"/>
                  <a:pt x="774230" y="628419"/>
                </a:cubicBezTo>
                <a:cubicBezTo>
                  <a:pt x="772165" y="633613"/>
                  <a:pt x="761842" y="636209"/>
                  <a:pt x="745325" y="633613"/>
                </a:cubicBezTo>
                <a:cubicBezTo>
                  <a:pt x="745325" y="633613"/>
                  <a:pt x="745325" y="633613"/>
                  <a:pt x="772165" y="623225"/>
                </a:cubicBezTo>
                <a:cubicBezTo>
                  <a:pt x="772165" y="623225"/>
                  <a:pt x="772165" y="623225"/>
                  <a:pt x="778359" y="631016"/>
                </a:cubicBezTo>
                <a:cubicBezTo>
                  <a:pt x="778359" y="631016"/>
                  <a:pt x="778359" y="631016"/>
                  <a:pt x="786617" y="623225"/>
                </a:cubicBezTo>
                <a:cubicBezTo>
                  <a:pt x="786617" y="623225"/>
                  <a:pt x="786617" y="623225"/>
                  <a:pt x="751519" y="612838"/>
                </a:cubicBezTo>
                <a:cubicBezTo>
                  <a:pt x="761842" y="612838"/>
                  <a:pt x="776294" y="610242"/>
                  <a:pt x="799005" y="607645"/>
                </a:cubicBezTo>
                <a:cubicBezTo>
                  <a:pt x="799005" y="607645"/>
                  <a:pt x="799005" y="607645"/>
                  <a:pt x="957980" y="618032"/>
                </a:cubicBezTo>
                <a:cubicBezTo>
                  <a:pt x="957980" y="618032"/>
                  <a:pt x="957980" y="618032"/>
                  <a:pt x="966239" y="612838"/>
                </a:cubicBezTo>
                <a:cubicBezTo>
                  <a:pt x="966239" y="612838"/>
                  <a:pt x="966239" y="612838"/>
                  <a:pt x="1021983" y="620629"/>
                </a:cubicBezTo>
                <a:cubicBezTo>
                  <a:pt x="1021983" y="620629"/>
                  <a:pt x="1021983" y="620629"/>
                  <a:pt x="1063276" y="615435"/>
                </a:cubicBezTo>
                <a:cubicBezTo>
                  <a:pt x="1063276" y="618032"/>
                  <a:pt x="1065340" y="618032"/>
                  <a:pt x="1069469" y="615435"/>
                </a:cubicBezTo>
                <a:cubicBezTo>
                  <a:pt x="1069469" y="615435"/>
                  <a:pt x="1069469" y="615435"/>
                  <a:pt x="1073599" y="615435"/>
                </a:cubicBezTo>
                <a:cubicBezTo>
                  <a:pt x="1073599" y="615435"/>
                  <a:pt x="1073599" y="615435"/>
                  <a:pt x="1071534" y="612838"/>
                </a:cubicBezTo>
                <a:cubicBezTo>
                  <a:pt x="1075663" y="612838"/>
                  <a:pt x="1079792" y="607645"/>
                  <a:pt x="1085986" y="602451"/>
                </a:cubicBezTo>
                <a:cubicBezTo>
                  <a:pt x="1085986" y="602451"/>
                  <a:pt x="1085986" y="602451"/>
                  <a:pt x="1090115" y="610242"/>
                </a:cubicBezTo>
                <a:cubicBezTo>
                  <a:pt x="1090115" y="610242"/>
                  <a:pt x="1090115" y="610242"/>
                  <a:pt x="1102503" y="610242"/>
                </a:cubicBezTo>
                <a:cubicBezTo>
                  <a:pt x="1102503" y="610242"/>
                  <a:pt x="1102503" y="610242"/>
                  <a:pt x="1119020" y="599855"/>
                </a:cubicBezTo>
                <a:cubicBezTo>
                  <a:pt x="1119020" y="599855"/>
                  <a:pt x="1119020" y="599855"/>
                  <a:pt x="1133472" y="618032"/>
                </a:cubicBezTo>
                <a:cubicBezTo>
                  <a:pt x="1133472" y="618032"/>
                  <a:pt x="1133472" y="618032"/>
                  <a:pt x="1154118" y="607645"/>
                </a:cubicBezTo>
                <a:cubicBezTo>
                  <a:pt x="1176829" y="602451"/>
                  <a:pt x="1187152" y="615435"/>
                  <a:pt x="1209863" y="594661"/>
                </a:cubicBezTo>
                <a:cubicBezTo>
                  <a:pt x="1205734" y="594661"/>
                  <a:pt x="1216057" y="594661"/>
                  <a:pt x="1218121" y="594661"/>
                </a:cubicBezTo>
                <a:cubicBezTo>
                  <a:pt x="1226380" y="597258"/>
                  <a:pt x="1232574" y="602451"/>
                  <a:pt x="1230509" y="594661"/>
                </a:cubicBezTo>
                <a:cubicBezTo>
                  <a:pt x="1230509" y="594661"/>
                  <a:pt x="1230509" y="594661"/>
                  <a:pt x="1234639" y="584274"/>
                </a:cubicBezTo>
                <a:cubicBezTo>
                  <a:pt x="1265608" y="605048"/>
                  <a:pt x="1242897" y="553113"/>
                  <a:pt x="1298641" y="586871"/>
                </a:cubicBezTo>
                <a:cubicBezTo>
                  <a:pt x="1329611" y="581677"/>
                  <a:pt x="1346128" y="563500"/>
                  <a:pt x="1383291" y="576484"/>
                </a:cubicBezTo>
                <a:cubicBezTo>
                  <a:pt x="1383291" y="576484"/>
                  <a:pt x="1383291" y="576484"/>
                  <a:pt x="1372967" y="579080"/>
                </a:cubicBezTo>
                <a:cubicBezTo>
                  <a:pt x="1372967" y="579080"/>
                  <a:pt x="1372967" y="579080"/>
                  <a:pt x="1443164" y="579080"/>
                </a:cubicBezTo>
                <a:cubicBezTo>
                  <a:pt x="1443164" y="579080"/>
                  <a:pt x="1443164" y="579080"/>
                  <a:pt x="1467940" y="592064"/>
                </a:cubicBezTo>
                <a:cubicBezTo>
                  <a:pt x="1467940" y="592064"/>
                  <a:pt x="1467940" y="592064"/>
                  <a:pt x="1480327" y="586871"/>
                </a:cubicBezTo>
                <a:cubicBezTo>
                  <a:pt x="1480327" y="586871"/>
                  <a:pt x="1480327" y="586871"/>
                  <a:pt x="1480327" y="579080"/>
                </a:cubicBezTo>
                <a:cubicBezTo>
                  <a:pt x="1480327" y="579080"/>
                  <a:pt x="1480327" y="579080"/>
                  <a:pt x="1488586" y="589467"/>
                </a:cubicBezTo>
                <a:cubicBezTo>
                  <a:pt x="1488586" y="589467"/>
                  <a:pt x="1488586" y="589467"/>
                  <a:pt x="1536072" y="584274"/>
                </a:cubicBezTo>
                <a:cubicBezTo>
                  <a:pt x="1536072" y="584274"/>
                  <a:pt x="1536072" y="584274"/>
                  <a:pt x="1571170" y="576484"/>
                </a:cubicBezTo>
                <a:cubicBezTo>
                  <a:pt x="1571170" y="576484"/>
                  <a:pt x="1571170" y="576484"/>
                  <a:pt x="1544330" y="568693"/>
                </a:cubicBezTo>
                <a:cubicBezTo>
                  <a:pt x="1544330" y="568693"/>
                  <a:pt x="1544330" y="568693"/>
                  <a:pt x="1573235" y="563500"/>
                </a:cubicBezTo>
                <a:cubicBezTo>
                  <a:pt x="1573235" y="563500"/>
                  <a:pt x="1573235" y="563500"/>
                  <a:pt x="1564977" y="566096"/>
                </a:cubicBezTo>
                <a:cubicBezTo>
                  <a:pt x="1564977" y="566096"/>
                  <a:pt x="1564977" y="566096"/>
                  <a:pt x="1612463" y="573887"/>
                </a:cubicBezTo>
                <a:cubicBezTo>
                  <a:pt x="1622786" y="576484"/>
                  <a:pt x="1631044" y="553113"/>
                  <a:pt x="1635173" y="576484"/>
                </a:cubicBezTo>
                <a:cubicBezTo>
                  <a:pt x="1649626" y="581677"/>
                  <a:pt x="1651690" y="571290"/>
                  <a:pt x="1655820" y="568693"/>
                </a:cubicBezTo>
                <a:cubicBezTo>
                  <a:pt x="1633109" y="566096"/>
                  <a:pt x="1701241" y="558306"/>
                  <a:pt x="1628980" y="566096"/>
                </a:cubicBezTo>
                <a:cubicBezTo>
                  <a:pt x="1628980" y="566096"/>
                  <a:pt x="1628980" y="566096"/>
                  <a:pt x="1672336" y="555709"/>
                </a:cubicBezTo>
                <a:cubicBezTo>
                  <a:pt x="1672336" y="555709"/>
                  <a:pt x="1672336" y="555709"/>
                  <a:pt x="1659949" y="547919"/>
                </a:cubicBezTo>
                <a:cubicBezTo>
                  <a:pt x="1659949" y="547919"/>
                  <a:pt x="1659949" y="547919"/>
                  <a:pt x="1680595" y="545322"/>
                </a:cubicBezTo>
                <a:cubicBezTo>
                  <a:pt x="1680595" y="545322"/>
                  <a:pt x="1680595" y="545322"/>
                  <a:pt x="1709499" y="550516"/>
                </a:cubicBezTo>
                <a:cubicBezTo>
                  <a:pt x="1709499" y="550516"/>
                  <a:pt x="1709499" y="550516"/>
                  <a:pt x="1701241" y="560903"/>
                </a:cubicBezTo>
                <a:cubicBezTo>
                  <a:pt x="1701241" y="560903"/>
                  <a:pt x="1701241" y="560903"/>
                  <a:pt x="1688853" y="555709"/>
                </a:cubicBezTo>
                <a:cubicBezTo>
                  <a:pt x="1688853" y="555709"/>
                  <a:pt x="1688853" y="555709"/>
                  <a:pt x="1664078" y="563500"/>
                </a:cubicBezTo>
                <a:cubicBezTo>
                  <a:pt x="1664078" y="563500"/>
                  <a:pt x="1664078" y="563500"/>
                  <a:pt x="1672336" y="566096"/>
                </a:cubicBezTo>
                <a:cubicBezTo>
                  <a:pt x="1692983" y="563500"/>
                  <a:pt x="1728081" y="550516"/>
                  <a:pt x="1740469" y="568693"/>
                </a:cubicBezTo>
                <a:cubicBezTo>
                  <a:pt x="1740469" y="568693"/>
                  <a:pt x="1740469" y="568693"/>
                  <a:pt x="1785890" y="563500"/>
                </a:cubicBezTo>
                <a:cubicBezTo>
                  <a:pt x="1785890" y="563500"/>
                  <a:pt x="1785890" y="563500"/>
                  <a:pt x="1856087" y="558306"/>
                </a:cubicBezTo>
                <a:cubicBezTo>
                  <a:pt x="1856087" y="558306"/>
                  <a:pt x="1856087" y="558306"/>
                  <a:pt x="1996481" y="542725"/>
                </a:cubicBezTo>
                <a:cubicBezTo>
                  <a:pt x="1996481" y="542725"/>
                  <a:pt x="1996481" y="542725"/>
                  <a:pt x="2010933" y="532338"/>
                </a:cubicBezTo>
                <a:cubicBezTo>
                  <a:pt x="2010933" y="534935"/>
                  <a:pt x="2035708" y="532338"/>
                  <a:pt x="2004739" y="529742"/>
                </a:cubicBezTo>
                <a:cubicBezTo>
                  <a:pt x="2004739" y="529742"/>
                  <a:pt x="2004739" y="529742"/>
                  <a:pt x="2041902" y="524548"/>
                </a:cubicBezTo>
                <a:cubicBezTo>
                  <a:pt x="2041902" y="524548"/>
                  <a:pt x="2041902" y="524548"/>
                  <a:pt x="2029514" y="529742"/>
                </a:cubicBezTo>
                <a:cubicBezTo>
                  <a:pt x="2029514" y="529742"/>
                  <a:pt x="2029514" y="529742"/>
                  <a:pt x="2081130" y="527145"/>
                </a:cubicBezTo>
                <a:cubicBezTo>
                  <a:pt x="2081130" y="527145"/>
                  <a:pt x="2081130" y="527145"/>
                  <a:pt x="2095582" y="511564"/>
                </a:cubicBezTo>
                <a:cubicBezTo>
                  <a:pt x="2114164" y="514161"/>
                  <a:pt x="2097647" y="490790"/>
                  <a:pt x="2126551" y="511564"/>
                </a:cubicBezTo>
                <a:cubicBezTo>
                  <a:pt x="2209136" y="503774"/>
                  <a:pt x="2070807" y="508967"/>
                  <a:pt x="2198813" y="488193"/>
                </a:cubicBezTo>
                <a:cubicBezTo>
                  <a:pt x="2198813" y="488193"/>
                  <a:pt x="2198813" y="488193"/>
                  <a:pt x="2182296" y="498580"/>
                </a:cubicBezTo>
                <a:cubicBezTo>
                  <a:pt x="2182296" y="498580"/>
                  <a:pt x="2182296" y="498580"/>
                  <a:pt x="2190554" y="506371"/>
                </a:cubicBezTo>
                <a:cubicBezTo>
                  <a:pt x="2190554" y="506371"/>
                  <a:pt x="2190554" y="506371"/>
                  <a:pt x="2221524" y="498580"/>
                </a:cubicBezTo>
                <a:cubicBezTo>
                  <a:pt x="2221524" y="498580"/>
                  <a:pt x="2221524" y="498580"/>
                  <a:pt x="2223588" y="490790"/>
                </a:cubicBezTo>
                <a:cubicBezTo>
                  <a:pt x="2223588" y="490790"/>
                  <a:pt x="2223588" y="490790"/>
                  <a:pt x="2254557" y="483000"/>
                </a:cubicBezTo>
                <a:cubicBezTo>
                  <a:pt x="2254557" y="483000"/>
                  <a:pt x="2254557" y="483000"/>
                  <a:pt x="2326819" y="477806"/>
                </a:cubicBezTo>
                <a:cubicBezTo>
                  <a:pt x="2326819" y="477806"/>
                  <a:pt x="2326819" y="477806"/>
                  <a:pt x="2330948" y="475209"/>
                </a:cubicBezTo>
                <a:cubicBezTo>
                  <a:pt x="2330948" y="475209"/>
                  <a:pt x="2330948" y="475209"/>
                  <a:pt x="2262816" y="472613"/>
                </a:cubicBezTo>
                <a:cubicBezTo>
                  <a:pt x="2262816" y="472613"/>
                  <a:pt x="2262816" y="472613"/>
                  <a:pt x="2159585" y="485596"/>
                </a:cubicBezTo>
                <a:cubicBezTo>
                  <a:pt x="2159585" y="485596"/>
                  <a:pt x="2159585" y="485596"/>
                  <a:pt x="2054290" y="490790"/>
                </a:cubicBezTo>
                <a:cubicBezTo>
                  <a:pt x="2054290" y="490790"/>
                  <a:pt x="2054290" y="490790"/>
                  <a:pt x="2029514" y="498580"/>
                </a:cubicBezTo>
                <a:cubicBezTo>
                  <a:pt x="2029514" y="498580"/>
                  <a:pt x="2029514" y="498580"/>
                  <a:pt x="1984093" y="495984"/>
                </a:cubicBezTo>
                <a:cubicBezTo>
                  <a:pt x="1984093" y="495984"/>
                  <a:pt x="1984093" y="495984"/>
                  <a:pt x="1957253" y="498580"/>
                </a:cubicBezTo>
                <a:cubicBezTo>
                  <a:pt x="1957253" y="498580"/>
                  <a:pt x="1957253" y="498580"/>
                  <a:pt x="1926284" y="493387"/>
                </a:cubicBezTo>
                <a:cubicBezTo>
                  <a:pt x="1926284" y="493387"/>
                  <a:pt x="1926284" y="493387"/>
                  <a:pt x="1905638" y="503774"/>
                </a:cubicBezTo>
                <a:cubicBezTo>
                  <a:pt x="1905638" y="503774"/>
                  <a:pt x="1905638" y="503774"/>
                  <a:pt x="1876733" y="498580"/>
                </a:cubicBezTo>
                <a:cubicBezTo>
                  <a:pt x="1876733" y="498580"/>
                  <a:pt x="1876733" y="498580"/>
                  <a:pt x="1845764" y="506371"/>
                </a:cubicBezTo>
                <a:cubicBezTo>
                  <a:pt x="1845764" y="506371"/>
                  <a:pt x="1845764" y="506371"/>
                  <a:pt x="1825118" y="503774"/>
                </a:cubicBezTo>
                <a:cubicBezTo>
                  <a:pt x="1785890" y="495984"/>
                  <a:pt x="1839570" y="527145"/>
                  <a:pt x="1783826" y="511564"/>
                </a:cubicBezTo>
                <a:cubicBezTo>
                  <a:pt x="1783826" y="511564"/>
                  <a:pt x="1783826" y="511564"/>
                  <a:pt x="1647561" y="516758"/>
                </a:cubicBezTo>
                <a:cubicBezTo>
                  <a:pt x="1643432" y="511564"/>
                  <a:pt x="1695047" y="503774"/>
                  <a:pt x="1647561" y="498580"/>
                </a:cubicBezTo>
                <a:cubicBezTo>
                  <a:pt x="1647561" y="498580"/>
                  <a:pt x="1647561" y="498580"/>
                  <a:pt x="1595946" y="506371"/>
                </a:cubicBezTo>
                <a:cubicBezTo>
                  <a:pt x="1595946" y="506371"/>
                  <a:pt x="1595946" y="506371"/>
                  <a:pt x="1600075" y="490790"/>
                </a:cubicBezTo>
                <a:cubicBezTo>
                  <a:pt x="1600075" y="490790"/>
                  <a:pt x="1600075" y="490790"/>
                  <a:pt x="1544330" y="488193"/>
                </a:cubicBezTo>
                <a:cubicBezTo>
                  <a:pt x="1544330" y="488193"/>
                  <a:pt x="1544330" y="488193"/>
                  <a:pt x="1542266" y="495984"/>
                </a:cubicBezTo>
                <a:cubicBezTo>
                  <a:pt x="1531943" y="495984"/>
                  <a:pt x="1515426" y="495984"/>
                  <a:pt x="1492715" y="498580"/>
                </a:cubicBezTo>
                <a:cubicBezTo>
                  <a:pt x="1488586" y="498580"/>
                  <a:pt x="1482392" y="503774"/>
                  <a:pt x="1467940" y="508967"/>
                </a:cubicBezTo>
                <a:cubicBezTo>
                  <a:pt x="1467940" y="508967"/>
                  <a:pt x="1467940" y="508967"/>
                  <a:pt x="1434906" y="503774"/>
                </a:cubicBezTo>
                <a:cubicBezTo>
                  <a:pt x="1434906" y="503774"/>
                  <a:pt x="1434906" y="503774"/>
                  <a:pt x="1430777" y="514161"/>
                </a:cubicBezTo>
                <a:cubicBezTo>
                  <a:pt x="1430777" y="514161"/>
                  <a:pt x="1430777" y="514161"/>
                  <a:pt x="1395678" y="506371"/>
                </a:cubicBezTo>
                <a:cubicBezTo>
                  <a:pt x="1395678" y="506371"/>
                  <a:pt x="1395678" y="506371"/>
                  <a:pt x="1327546" y="519354"/>
                </a:cubicBezTo>
                <a:cubicBezTo>
                  <a:pt x="1327546" y="519354"/>
                  <a:pt x="1327546" y="519354"/>
                  <a:pt x="1315158" y="506371"/>
                </a:cubicBezTo>
                <a:cubicBezTo>
                  <a:pt x="1315158" y="506371"/>
                  <a:pt x="1315158" y="506371"/>
                  <a:pt x="1261478" y="506371"/>
                </a:cubicBezTo>
                <a:cubicBezTo>
                  <a:pt x="1261478" y="506371"/>
                  <a:pt x="1261478" y="506371"/>
                  <a:pt x="1242897" y="519354"/>
                </a:cubicBezTo>
                <a:cubicBezTo>
                  <a:pt x="1242897" y="519354"/>
                  <a:pt x="1242897" y="519354"/>
                  <a:pt x="1230509" y="516758"/>
                </a:cubicBezTo>
                <a:cubicBezTo>
                  <a:pt x="1230509" y="516758"/>
                  <a:pt x="1230509" y="516758"/>
                  <a:pt x="1218121" y="521951"/>
                </a:cubicBezTo>
                <a:cubicBezTo>
                  <a:pt x="1201605" y="521951"/>
                  <a:pt x="1207799" y="516758"/>
                  <a:pt x="1211928" y="514161"/>
                </a:cubicBezTo>
                <a:cubicBezTo>
                  <a:pt x="1207799" y="516758"/>
                  <a:pt x="1199540" y="519354"/>
                  <a:pt x="1183023" y="524548"/>
                </a:cubicBezTo>
                <a:cubicBezTo>
                  <a:pt x="1187152" y="516758"/>
                  <a:pt x="1211928" y="514161"/>
                  <a:pt x="1218121" y="511564"/>
                </a:cubicBezTo>
                <a:cubicBezTo>
                  <a:pt x="1218121" y="511564"/>
                  <a:pt x="1218121" y="511564"/>
                  <a:pt x="1211928" y="498580"/>
                </a:cubicBezTo>
                <a:cubicBezTo>
                  <a:pt x="1211928" y="498580"/>
                  <a:pt x="1211928" y="498580"/>
                  <a:pt x="1211928" y="490790"/>
                </a:cubicBezTo>
                <a:cubicBezTo>
                  <a:pt x="1226380" y="490790"/>
                  <a:pt x="1238768" y="483000"/>
                  <a:pt x="1242897" y="477806"/>
                </a:cubicBezTo>
                <a:cubicBezTo>
                  <a:pt x="1242897" y="477806"/>
                  <a:pt x="1242897" y="477806"/>
                  <a:pt x="1170636" y="485596"/>
                </a:cubicBezTo>
                <a:cubicBezTo>
                  <a:pt x="1170636" y="485596"/>
                  <a:pt x="1170636" y="485596"/>
                  <a:pt x="1158248" y="488193"/>
                </a:cubicBezTo>
                <a:cubicBezTo>
                  <a:pt x="1158248" y="488193"/>
                  <a:pt x="1158248" y="488193"/>
                  <a:pt x="1119020" y="483000"/>
                </a:cubicBezTo>
                <a:cubicBezTo>
                  <a:pt x="1119020" y="483000"/>
                  <a:pt x="1119020" y="483000"/>
                  <a:pt x="1114891" y="485596"/>
                </a:cubicBezTo>
                <a:cubicBezTo>
                  <a:pt x="1114891" y="485596"/>
                  <a:pt x="1114891" y="485596"/>
                  <a:pt x="1114891" y="493387"/>
                </a:cubicBezTo>
                <a:cubicBezTo>
                  <a:pt x="1114891" y="493387"/>
                  <a:pt x="1114891" y="493387"/>
                  <a:pt x="1085986" y="498580"/>
                </a:cubicBezTo>
                <a:cubicBezTo>
                  <a:pt x="1083922" y="498580"/>
                  <a:pt x="1083922" y="498580"/>
                  <a:pt x="1083922" y="498580"/>
                </a:cubicBezTo>
                <a:cubicBezTo>
                  <a:pt x="1079792" y="498580"/>
                  <a:pt x="1075663" y="495984"/>
                  <a:pt x="1069469" y="495984"/>
                </a:cubicBezTo>
                <a:cubicBezTo>
                  <a:pt x="1063276" y="483000"/>
                  <a:pt x="1085986" y="503774"/>
                  <a:pt x="1073599" y="485596"/>
                </a:cubicBezTo>
                <a:cubicBezTo>
                  <a:pt x="1073599" y="485596"/>
                  <a:pt x="1073599" y="485596"/>
                  <a:pt x="1048823" y="503774"/>
                </a:cubicBezTo>
                <a:cubicBezTo>
                  <a:pt x="1048823" y="503774"/>
                  <a:pt x="1048823" y="503774"/>
                  <a:pt x="1042629" y="498580"/>
                </a:cubicBezTo>
                <a:cubicBezTo>
                  <a:pt x="1042629" y="498580"/>
                  <a:pt x="1042629" y="498580"/>
                  <a:pt x="1034371" y="506371"/>
                </a:cubicBezTo>
                <a:cubicBezTo>
                  <a:pt x="1034371" y="506371"/>
                  <a:pt x="1034371" y="506371"/>
                  <a:pt x="1030242" y="503774"/>
                </a:cubicBezTo>
                <a:cubicBezTo>
                  <a:pt x="1030242" y="503774"/>
                  <a:pt x="1030242" y="503774"/>
                  <a:pt x="997208" y="508967"/>
                </a:cubicBezTo>
                <a:cubicBezTo>
                  <a:pt x="997208" y="508967"/>
                  <a:pt x="997208" y="508967"/>
                  <a:pt x="945593" y="503774"/>
                </a:cubicBezTo>
                <a:cubicBezTo>
                  <a:pt x="945593" y="503774"/>
                  <a:pt x="943528" y="501177"/>
                  <a:pt x="943528" y="501177"/>
                </a:cubicBezTo>
                <a:cubicBezTo>
                  <a:pt x="939399" y="503774"/>
                  <a:pt x="935270" y="503774"/>
                  <a:pt x="927011" y="503774"/>
                </a:cubicBezTo>
                <a:cubicBezTo>
                  <a:pt x="927011" y="503774"/>
                  <a:pt x="927011" y="503774"/>
                  <a:pt x="927011" y="514161"/>
                </a:cubicBezTo>
                <a:cubicBezTo>
                  <a:pt x="927011" y="514161"/>
                  <a:pt x="927011" y="514161"/>
                  <a:pt x="906365" y="516758"/>
                </a:cubicBezTo>
                <a:cubicBezTo>
                  <a:pt x="906365" y="516758"/>
                  <a:pt x="906365" y="516758"/>
                  <a:pt x="910494" y="508967"/>
                </a:cubicBezTo>
                <a:cubicBezTo>
                  <a:pt x="910494" y="508967"/>
                  <a:pt x="910494" y="508967"/>
                  <a:pt x="850620" y="498580"/>
                </a:cubicBezTo>
                <a:cubicBezTo>
                  <a:pt x="850620" y="498580"/>
                  <a:pt x="850620" y="498580"/>
                  <a:pt x="796940" y="493387"/>
                </a:cubicBezTo>
                <a:cubicBezTo>
                  <a:pt x="801070" y="490790"/>
                  <a:pt x="809328" y="488193"/>
                  <a:pt x="817587" y="485596"/>
                </a:cubicBezTo>
                <a:cubicBezTo>
                  <a:pt x="817587" y="485596"/>
                  <a:pt x="817587" y="485596"/>
                  <a:pt x="792811" y="470016"/>
                </a:cubicBezTo>
                <a:cubicBezTo>
                  <a:pt x="792811" y="470016"/>
                  <a:pt x="792811" y="470016"/>
                  <a:pt x="836168" y="470016"/>
                </a:cubicBezTo>
                <a:cubicBezTo>
                  <a:pt x="836168" y="470016"/>
                  <a:pt x="834103" y="472613"/>
                  <a:pt x="834103" y="472613"/>
                </a:cubicBezTo>
                <a:cubicBezTo>
                  <a:pt x="840297" y="472613"/>
                  <a:pt x="848556" y="475209"/>
                  <a:pt x="860944" y="477806"/>
                </a:cubicBezTo>
                <a:cubicBezTo>
                  <a:pt x="860944" y="477806"/>
                  <a:pt x="860944" y="477806"/>
                  <a:pt x="881590" y="470016"/>
                </a:cubicBezTo>
                <a:cubicBezTo>
                  <a:pt x="881590" y="470016"/>
                  <a:pt x="881590" y="470016"/>
                  <a:pt x="889848" y="467419"/>
                </a:cubicBezTo>
                <a:cubicBezTo>
                  <a:pt x="889848" y="467419"/>
                  <a:pt x="889848" y="467419"/>
                  <a:pt x="860944" y="446645"/>
                </a:cubicBezTo>
                <a:cubicBezTo>
                  <a:pt x="860944" y="446645"/>
                  <a:pt x="860944" y="446645"/>
                  <a:pt x="860944" y="436258"/>
                </a:cubicBezTo>
                <a:cubicBezTo>
                  <a:pt x="860944" y="436258"/>
                  <a:pt x="860944" y="436258"/>
                  <a:pt x="842362" y="425871"/>
                </a:cubicBezTo>
                <a:cubicBezTo>
                  <a:pt x="867137" y="412887"/>
                  <a:pt x="860944" y="433661"/>
                  <a:pt x="906365" y="418080"/>
                </a:cubicBezTo>
                <a:cubicBezTo>
                  <a:pt x="906365" y="418080"/>
                  <a:pt x="906365" y="418080"/>
                  <a:pt x="914623" y="428468"/>
                </a:cubicBezTo>
                <a:cubicBezTo>
                  <a:pt x="924947" y="431064"/>
                  <a:pt x="912559" y="415484"/>
                  <a:pt x="927011" y="433661"/>
                </a:cubicBezTo>
                <a:cubicBezTo>
                  <a:pt x="927011" y="433661"/>
                  <a:pt x="927011" y="433661"/>
                  <a:pt x="945593" y="425871"/>
                </a:cubicBezTo>
                <a:cubicBezTo>
                  <a:pt x="945593" y="425871"/>
                  <a:pt x="945593" y="425871"/>
                  <a:pt x="984820" y="428468"/>
                </a:cubicBezTo>
                <a:cubicBezTo>
                  <a:pt x="984820" y="428468"/>
                  <a:pt x="984820" y="428468"/>
                  <a:pt x="997208" y="446645"/>
                </a:cubicBezTo>
                <a:cubicBezTo>
                  <a:pt x="997208" y="446645"/>
                  <a:pt x="997208" y="446645"/>
                  <a:pt x="1050888" y="457032"/>
                </a:cubicBezTo>
                <a:cubicBezTo>
                  <a:pt x="1050888" y="457032"/>
                  <a:pt x="1050888" y="457032"/>
                  <a:pt x="1102503" y="449242"/>
                </a:cubicBezTo>
                <a:cubicBezTo>
                  <a:pt x="1102503" y="449242"/>
                  <a:pt x="1102503" y="449242"/>
                  <a:pt x="1166506" y="441451"/>
                </a:cubicBezTo>
                <a:cubicBezTo>
                  <a:pt x="1166506" y="441451"/>
                  <a:pt x="1166506" y="441451"/>
                  <a:pt x="1174765" y="425871"/>
                </a:cubicBezTo>
                <a:cubicBezTo>
                  <a:pt x="1174765" y="425871"/>
                  <a:pt x="1174765" y="425871"/>
                  <a:pt x="1166506" y="415484"/>
                </a:cubicBezTo>
                <a:cubicBezTo>
                  <a:pt x="1166506" y="415484"/>
                  <a:pt x="1166506" y="415484"/>
                  <a:pt x="1069469" y="407693"/>
                </a:cubicBezTo>
                <a:cubicBezTo>
                  <a:pt x="1069469" y="407693"/>
                  <a:pt x="1069469" y="407693"/>
                  <a:pt x="1102503" y="402500"/>
                </a:cubicBezTo>
                <a:cubicBezTo>
                  <a:pt x="1102503" y="402500"/>
                  <a:pt x="1102503" y="402500"/>
                  <a:pt x="1114891" y="407693"/>
                </a:cubicBezTo>
                <a:cubicBezTo>
                  <a:pt x="1110762" y="397306"/>
                  <a:pt x="1160312" y="399903"/>
                  <a:pt x="1166506" y="407693"/>
                </a:cubicBezTo>
                <a:cubicBezTo>
                  <a:pt x="1166506" y="407693"/>
                  <a:pt x="1166506" y="407693"/>
                  <a:pt x="1197475" y="407693"/>
                </a:cubicBezTo>
                <a:cubicBezTo>
                  <a:pt x="1197475" y="407693"/>
                  <a:pt x="1197475" y="407693"/>
                  <a:pt x="1197475" y="415484"/>
                </a:cubicBezTo>
                <a:cubicBezTo>
                  <a:pt x="1197475" y="415484"/>
                  <a:pt x="1197475" y="415484"/>
                  <a:pt x="1211928" y="418080"/>
                </a:cubicBezTo>
                <a:cubicBezTo>
                  <a:pt x="1211928" y="418080"/>
                  <a:pt x="1211928" y="418080"/>
                  <a:pt x="1222251" y="418080"/>
                </a:cubicBezTo>
                <a:cubicBezTo>
                  <a:pt x="1222251" y="418080"/>
                  <a:pt x="1222251" y="418080"/>
                  <a:pt x="1211928" y="405097"/>
                </a:cubicBezTo>
                <a:cubicBezTo>
                  <a:pt x="1211928" y="405097"/>
                  <a:pt x="1211928" y="405097"/>
                  <a:pt x="1247026" y="397306"/>
                </a:cubicBezTo>
                <a:cubicBezTo>
                  <a:pt x="1247026" y="397306"/>
                  <a:pt x="1247026" y="397306"/>
                  <a:pt x="1323417" y="394709"/>
                </a:cubicBezTo>
                <a:cubicBezTo>
                  <a:pt x="1323417" y="394709"/>
                  <a:pt x="1323417" y="394709"/>
                  <a:pt x="1383291" y="386919"/>
                </a:cubicBezTo>
                <a:cubicBezTo>
                  <a:pt x="1381226" y="381726"/>
                  <a:pt x="1389484" y="371338"/>
                  <a:pt x="1410131" y="405097"/>
                </a:cubicBezTo>
                <a:cubicBezTo>
                  <a:pt x="1410131" y="405097"/>
                  <a:pt x="1410131" y="405097"/>
                  <a:pt x="1480327" y="397306"/>
                </a:cubicBezTo>
                <a:cubicBezTo>
                  <a:pt x="1480327" y="397306"/>
                  <a:pt x="1480327" y="397306"/>
                  <a:pt x="1488586" y="402500"/>
                </a:cubicBezTo>
                <a:cubicBezTo>
                  <a:pt x="1496844" y="399903"/>
                  <a:pt x="1498909" y="394709"/>
                  <a:pt x="1511297" y="397306"/>
                </a:cubicBezTo>
                <a:cubicBezTo>
                  <a:pt x="1511297" y="397306"/>
                  <a:pt x="1511297" y="397306"/>
                  <a:pt x="1465875" y="384322"/>
                </a:cubicBezTo>
                <a:cubicBezTo>
                  <a:pt x="1465875" y="384322"/>
                  <a:pt x="1465875" y="384322"/>
                  <a:pt x="1544330" y="376532"/>
                </a:cubicBezTo>
                <a:cubicBezTo>
                  <a:pt x="1552589" y="373935"/>
                  <a:pt x="1558783" y="379129"/>
                  <a:pt x="1564977" y="379129"/>
                </a:cubicBezTo>
                <a:cubicBezTo>
                  <a:pt x="1564977" y="379129"/>
                  <a:pt x="1564977" y="379129"/>
                  <a:pt x="1560847" y="381726"/>
                </a:cubicBezTo>
                <a:cubicBezTo>
                  <a:pt x="1560847" y="381726"/>
                  <a:pt x="1560847" y="381726"/>
                  <a:pt x="1583558" y="392113"/>
                </a:cubicBezTo>
                <a:cubicBezTo>
                  <a:pt x="1583558" y="392113"/>
                  <a:pt x="1583558" y="392113"/>
                  <a:pt x="1564977" y="394709"/>
                </a:cubicBezTo>
                <a:cubicBezTo>
                  <a:pt x="1564977" y="394709"/>
                  <a:pt x="1564977" y="394709"/>
                  <a:pt x="1571170" y="397306"/>
                </a:cubicBezTo>
                <a:cubicBezTo>
                  <a:pt x="1571170" y="397306"/>
                  <a:pt x="1571170" y="397306"/>
                  <a:pt x="1612463" y="394709"/>
                </a:cubicBezTo>
                <a:cubicBezTo>
                  <a:pt x="1612463" y="394709"/>
                  <a:pt x="1612463" y="394709"/>
                  <a:pt x="1608333" y="384322"/>
                </a:cubicBezTo>
                <a:cubicBezTo>
                  <a:pt x="1616592" y="384322"/>
                  <a:pt x="1624850" y="384322"/>
                  <a:pt x="1637238" y="381726"/>
                </a:cubicBezTo>
                <a:cubicBezTo>
                  <a:pt x="1637238" y="381726"/>
                  <a:pt x="1637238" y="381726"/>
                  <a:pt x="1647561" y="392113"/>
                </a:cubicBezTo>
                <a:cubicBezTo>
                  <a:pt x="1647561" y="392113"/>
                  <a:pt x="1647561" y="392113"/>
                  <a:pt x="1664078" y="381726"/>
                </a:cubicBezTo>
                <a:cubicBezTo>
                  <a:pt x="1664078" y="381726"/>
                  <a:pt x="1664078" y="381726"/>
                  <a:pt x="1684724" y="381726"/>
                </a:cubicBezTo>
                <a:cubicBezTo>
                  <a:pt x="1684724" y="381726"/>
                  <a:pt x="1684724" y="381726"/>
                  <a:pt x="1697112" y="368742"/>
                </a:cubicBezTo>
                <a:cubicBezTo>
                  <a:pt x="1697112" y="368742"/>
                  <a:pt x="1697112" y="368742"/>
                  <a:pt x="1684724" y="363548"/>
                </a:cubicBezTo>
                <a:cubicBezTo>
                  <a:pt x="1684724" y="363548"/>
                  <a:pt x="1684724" y="363548"/>
                  <a:pt x="1701241" y="360951"/>
                </a:cubicBezTo>
                <a:cubicBezTo>
                  <a:pt x="1701241" y="381726"/>
                  <a:pt x="1728081" y="342774"/>
                  <a:pt x="1732210" y="376532"/>
                </a:cubicBezTo>
                <a:cubicBezTo>
                  <a:pt x="1732210" y="376532"/>
                  <a:pt x="1732210" y="376532"/>
                  <a:pt x="1748727" y="371338"/>
                </a:cubicBezTo>
                <a:cubicBezTo>
                  <a:pt x="1748727" y="371338"/>
                  <a:pt x="1748727" y="371338"/>
                  <a:pt x="1756986" y="376532"/>
                </a:cubicBezTo>
                <a:cubicBezTo>
                  <a:pt x="1756986" y="376532"/>
                  <a:pt x="1756986" y="376532"/>
                  <a:pt x="1761115" y="371338"/>
                </a:cubicBezTo>
                <a:cubicBezTo>
                  <a:pt x="1761115" y="371338"/>
                  <a:pt x="1761115" y="371338"/>
                  <a:pt x="1765244" y="366145"/>
                </a:cubicBezTo>
                <a:cubicBezTo>
                  <a:pt x="1765244" y="366145"/>
                  <a:pt x="1765244" y="366145"/>
                  <a:pt x="1777632" y="366145"/>
                </a:cubicBezTo>
                <a:cubicBezTo>
                  <a:pt x="1777632" y="366145"/>
                  <a:pt x="1777632" y="366145"/>
                  <a:pt x="1792084" y="376532"/>
                </a:cubicBezTo>
                <a:cubicBezTo>
                  <a:pt x="1802407" y="376532"/>
                  <a:pt x="1732210" y="379129"/>
                  <a:pt x="1816859" y="381726"/>
                </a:cubicBezTo>
                <a:cubicBezTo>
                  <a:pt x="1816859" y="381726"/>
                  <a:pt x="1816859" y="381726"/>
                  <a:pt x="1820989" y="381726"/>
                </a:cubicBezTo>
                <a:cubicBezTo>
                  <a:pt x="1820989" y="381726"/>
                  <a:pt x="1820989" y="381726"/>
                  <a:pt x="1798278" y="371338"/>
                </a:cubicBezTo>
                <a:cubicBezTo>
                  <a:pt x="1798278" y="371338"/>
                  <a:pt x="1798278" y="371338"/>
                  <a:pt x="1808601" y="363548"/>
                </a:cubicBezTo>
                <a:cubicBezTo>
                  <a:pt x="1808601" y="363548"/>
                  <a:pt x="1808601" y="363548"/>
                  <a:pt x="1932478" y="353161"/>
                </a:cubicBezTo>
                <a:cubicBezTo>
                  <a:pt x="1932478" y="353161"/>
                  <a:pt x="1932478" y="353161"/>
                  <a:pt x="1940736" y="358355"/>
                </a:cubicBezTo>
                <a:cubicBezTo>
                  <a:pt x="1940736" y="358355"/>
                  <a:pt x="1940736" y="358355"/>
                  <a:pt x="1953124" y="345371"/>
                </a:cubicBezTo>
                <a:cubicBezTo>
                  <a:pt x="1953124" y="345371"/>
                  <a:pt x="1953124" y="345371"/>
                  <a:pt x="2008868" y="340177"/>
                </a:cubicBezTo>
                <a:cubicBezTo>
                  <a:pt x="2008868" y="340177"/>
                  <a:pt x="2008868" y="340177"/>
                  <a:pt x="2004739" y="353161"/>
                </a:cubicBezTo>
                <a:cubicBezTo>
                  <a:pt x="2004739" y="353161"/>
                  <a:pt x="2004739" y="353161"/>
                  <a:pt x="1932478" y="363548"/>
                </a:cubicBezTo>
                <a:cubicBezTo>
                  <a:pt x="1934542" y="368742"/>
                  <a:pt x="1918025" y="366145"/>
                  <a:pt x="1922155" y="368742"/>
                </a:cubicBezTo>
                <a:cubicBezTo>
                  <a:pt x="1922155" y="368742"/>
                  <a:pt x="1922155" y="368742"/>
                  <a:pt x="1897379" y="363548"/>
                </a:cubicBezTo>
                <a:cubicBezTo>
                  <a:pt x="1897379" y="363548"/>
                  <a:pt x="1897379" y="363548"/>
                  <a:pt x="1884992" y="368742"/>
                </a:cubicBezTo>
                <a:cubicBezTo>
                  <a:pt x="1884992" y="368742"/>
                  <a:pt x="1884992" y="368742"/>
                  <a:pt x="1913896" y="376532"/>
                </a:cubicBezTo>
                <a:cubicBezTo>
                  <a:pt x="1915961" y="376532"/>
                  <a:pt x="1915961" y="379129"/>
                  <a:pt x="1915961" y="379129"/>
                </a:cubicBezTo>
                <a:cubicBezTo>
                  <a:pt x="1920090" y="376532"/>
                  <a:pt x="1926284" y="373935"/>
                  <a:pt x="1934542" y="371338"/>
                </a:cubicBezTo>
                <a:cubicBezTo>
                  <a:pt x="1934542" y="371338"/>
                  <a:pt x="1934542" y="371338"/>
                  <a:pt x="1965512" y="376532"/>
                </a:cubicBezTo>
                <a:cubicBezTo>
                  <a:pt x="1965512" y="376532"/>
                  <a:pt x="1965512" y="376532"/>
                  <a:pt x="2025385" y="371338"/>
                </a:cubicBezTo>
                <a:cubicBezTo>
                  <a:pt x="2025385" y="371338"/>
                  <a:pt x="2025385" y="371338"/>
                  <a:pt x="2021256" y="342774"/>
                </a:cubicBezTo>
                <a:cubicBezTo>
                  <a:pt x="2021256" y="342774"/>
                  <a:pt x="2021256" y="342774"/>
                  <a:pt x="2029514" y="337580"/>
                </a:cubicBezTo>
                <a:cubicBezTo>
                  <a:pt x="2029514" y="337580"/>
                  <a:pt x="2029514" y="337580"/>
                  <a:pt x="2004739" y="332387"/>
                </a:cubicBezTo>
                <a:cubicBezTo>
                  <a:pt x="2004739" y="332387"/>
                  <a:pt x="2004739" y="332387"/>
                  <a:pt x="2010933" y="322000"/>
                </a:cubicBezTo>
                <a:cubicBezTo>
                  <a:pt x="2010933" y="322000"/>
                  <a:pt x="2010933" y="322000"/>
                  <a:pt x="2008868" y="319403"/>
                </a:cubicBezTo>
                <a:cubicBezTo>
                  <a:pt x="2008868" y="319403"/>
                  <a:pt x="2008868" y="319403"/>
                  <a:pt x="1998545" y="314210"/>
                </a:cubicBezTo>
                <a:cubicBezTo>
                  <a:pt x="1992351" y="316806"/>
                  <a:pt x="1979964" y="322000"/>
                  <a:pt x="1977899" y="322000"/>
                </a:cubicBezTo>
                <a:cubicBezTo>
                  <a:pt x="1971705" y="324597"/>
                  <a:pt x="1942801" y="322000"/>
                  <a:pt x="1963447" y="329790"/>
                </a:cubicBezTo>
                <a:cubicBezTo>
                  <a:pt x="1963447" y="329790"/>
                  <a:pt x="1963447" y="329790"/>
                  <a:pt x="1957253" y="327193"/>
                </a:cubicBezTo>
                <a:cubicBezTo>
                  <a:pt x="1957253" y="327193"/>
                  <a:pt x="1957253" y="327193"/>
                  <a:pt x="1953124" y="332387"/>
                </a:cubicBezTo>
                <a:cubicBezTo>
                  <a:pt x="1953124" y="332387"/>
                  <a:pt x="1953124" y="332387"/>
                  <a:pt x="1901509" y="332387"/>
                </a:cubicBezTo>
                <a:cubicBezTo>
                  <a:pt x="1901509" y="332387"/>
                  <a:pt x="1901509" y="332387"/>
                  <a:pt x="1870539" y="324597"/>
                </a:cubicBezTo>
                <a:cubicBezTo>
                  <a:pt x="1870539" y="324597"/>
                  <a:pt x="1870539" y="324597"/>
                  <a:pt x="1845764" y="332387"/>
                </a:cubicBezTo>
                <a:cubicBezTo>
                  <a:pt x="1845764" y="332387"/>
                  <a:pt x="1845764" y="332387"/>
                  <a:pt x="1856087" y="337580"/>
                </a:cubicBezTo>
                <a:cubicBezTo>
                  <a:pt x="1856087" y="337580"/>
                  <a:pt x="1856087" y="337580"/>
                  <a:pt x="1856087" y="345371"/>
                </a:cubicBezTo>
                <a:cubicBezTo>
                  <a:pt x="1856087" y="345371"/>
                  <a:pt x="1856087" y="345371"/>
                  <a:pt x="1837506" y="340177"/>
                </a:cubicBezTo>
                <a:cubicBezTo>
                  <a:pt x="1837506" y="340177"/>
                  <a:pt x="1837506" y="340177"/>
                  <a:pt x="1820989" y="347968"/>
                </a:cubicBezTo>
                <a:cubicBezTo>
                  <a:pt x="1820989" y="347968"/>
                  <a:pt x="1820989" y="347968"/>
                  <a:pt x="1812730" y="337580"/>
                </a:cubicBezTo>
                <a:cubicBezTo>
                  <a:pt x="1812730" y="337580"/>
                  <a:pt x="1812730" y="337580"/>
                  <a:pt x="1756986" y="337580"/>
                </a:cubicBezTo>
                <a:cubicBezTo>
                  <a:pt x="1756986" y="337580"/>
                  <a:pt x="1756986" y="337580"/>
                  <a:pt x="1748727" y="324597"/>
                </a:cubicBezTo>
                <a:cubicBezTo>
                  <a:pt x="1748727" y="324597"/>
                  <a:pt x="1748727" y="324597"/>
                  <a:pt x="1728081" y="337580"/>
                </a:cubicBezTo>
                <a:cubicBezTo>
                  <a:pt x="1726016" y="340177"/>
                  <a:pt x="1773503" y="324597"/>
                  <a:pt x="1721887" y="347968"/>
                </a:cubicBezTo>
                <a:cubicBezTo>
                  <a:pt x="1721887" y="347968"/>
                  <a:pt x="1721887" y="347968"/>
                  <a:pt x="1684724" y="342774"/>
                </a:cubicBezTo>
                <a:cubicBezTo>
                  <a:pt x="1684724" y="342774"/>
                  <a:pt x="1684724" y="342774"/>
                  <a:pt x="1600075" y="355758"/>
                </a:cubicBezTo>
                <a:cubicBezTo>
                  <a:pt x="1600075" y="355758"/>
                  <a:pt x="1600075" y="355758"/>
                  <a:pt x="1600075" y="353161"/>
                </a:cubicBezTo>
                <a:cubicBezTo>
                  <a:pt x="1600075" y="353161"/>
                  <a:pt x="1600075" y="353161"/>
                  <a:pt x="1552589" y="360951"/>
                </a:cubicBezTo>
                <a:cubicBezTo>
                  <a:pt x="1552589" y="360951"/>
                  <a:pt x="1552589" y="360951"/>
                  <a:pt x="1540201" y="355758"/>
                </a:cubicBezTo>
                <a:cubicBezTo>
                  <a:pt x="1544330" y="353161"/>
                  <a:pt x="1546395" y="347968"/>
                  <a:pt x="1548460" y="340177"/>
                </a:cubicBezTo>
                <a:cubicBezTo>
                  <a:pt x="1548460" y="340177"/>
                  <a:pt x="1548460" y="340177"/>
                  <a:pt x="1600075" y="347968"/>
                </a:cubicBezTo>
                <a:cubicBezTo>
                  <a:pt x="1600075" y="347968"/>
                  <a:pt x="1600075" y="347968"/>
                  <a:pt x="1616592" y="347968"/>
                </a:cubicBezTo>
                <a:cubicBezTo>
                  <a:pt x="1616592" y="347968"/>
                  <a:pt x="1616592" y="347968"/>
                  <a:pt x="1612463" y="322000"/>
                </a:cubicBezTo>
                <a:cubicBezTo>
                  <a:pt x="1612463" y="322000"/>
                  <a:pt x="1612463" y="322000"/>
                  <a:pt x="1647561" y="327193"/>
                </a:cubicBezTo>
                <a:cubicBezTo>
                  <a:pt x="1647561" y="327193"/>
                  <a:pt x="1647561" y="327193"/>
                  <a:pt x="1643432" y="332387"/>
                </a:cubicBezTo>
                <a:cubicBezTo>
                  <a:pt x="1643432" y="332387"/>
                  <a:pt x="1643432" y="332387"/>
                  <a:pt x="1649626" y="337580"/>
                </a:cubicBezTo>
                <a:cubicBezTo>
                  <a:pt x="1659949" y="329790"/>
                  <a:pt x="1707435" y="337580"/>
                  <a:pt x="1688853" y="319403"/>
                </a:cubicBezTo>
                <a:cubicBezTo>
                  <a:pt x="1688853" y="319403"/>
                  <a:pt x="1688853" y="319403"/>
                  <a:pt x="1707435" y="322000"/>
                </a:cubicBezTo>
                <a:cubicBezTo>
                  <a:pt x="1709499" y="322000"/>
                  <a:pt x="1736340" y="324597"/>
                  <a:pt x="1721887" y="314210"/>
                </a:cubicBezTo>
                <a:cubicBezTo>
                  <a:pt x="1721887" y="314210"/>
                  <a:pt x="1721887" y="314210"/>
                  <a:pt x="1748727" y="314210"/>
                </a:cubicBezTo>
                <a:cubicBezTo>
                  <a:pt x="1748727" y="314210"/>
                  <a:pt x="1748727" y="314210"/>
                  <a:pt x="1756986" y="306419"/>
                </a:cubicBezTo>
                <a:cubicBezTo>
                  <a:pt x="1756986" y="306419"/>
                  <a:pt x="1756986" y="306419"/>
                  <a:pt x="1761115" y="319403"/>
                </a:cubicBezTo>
                <a:cubicBezTo>
                  <a:pt x="1761115" y="319403"/>
                  <a:pt x="1761115" y="319403"/>
                  <a:pt x="1785890" y="322000"/>
                </a:cubicBezTo>
                <a:cubicBezTo>
                  <a:pt x="1785890" y="322000"/>
                  <a:pt x="1785890" y="322000"/>
                  <a:pt x="1796213" y="319403"/>
                </a:cubicBezTo>
                <a:cubicBezTo>
                  <a:pt x="1796213" y="319403"/>
                  <a:pt x="1796213" y="319403"/>
                  <a:pt x="1820989" y="319403"/>
                </a:cubicBezTo>
                <a:cubicBezTo>
                  <a:pt x="1820989" y="319403"/>
                  <a:pt x="1820989" y="319403"/>
                  <a:pt x="1816859" y="311613"/>
                </a:cubicBezTo>
                <a:cubicBezTo>
                  <a:pt x="1839570" y="322000"/>
                  <a:pt x="1818924" y="280452"/>
                  <a:pt x="1860216" y="319403"/>
                </a:cubicBezTo>
                <a:cubicBezTo>
                  <a:pt x="1860216" y="319403"/>
                  <a:pt x="1860216" y="319403"/>
                  <a:pt x="1880862" y="306419"/>
                </a:cubicBezTo>
                <a:cubicBezTo>
                  <a:pt x="1880862" y="306419"/>
                  <a:pt x="1880862" y="306419"/>
                  <a:pt x="1905638" y="303823"/>
                </a:cubicBezTo>
                <a:cubicBezTo>
                  <a:pt x="1905638" y="303823"/>
                  <a:pt x="1905638" y="303823"/>
                  <a:pt x="1913896" y="290839"/>
                </a:cubicBezTo>
                <a:cubicBezTo>
                  <a:pt x="1913896" y="290839"/>
                  <a:pt x="1913896" y="290839"/>
                  <a:pt x="1940736" y="298629"/>
                </a:cubicBezTo>
                <a:cubicBezTo>
                  <a:pt x="1940736" y="298629"/>
                  <a:pt x="1940736" y="298629"/>
                  <a:pt x="1969641" y="288242"/>
                </a:cubicBezTo>
                <a:cubicBezTo>
                  <a:pt x="1969641" y="288242"/>
                  <a:pt x="1969641" y="288242"/>
                  <a:pt x="2008868" y="296032"/>
                </a:cubicBezTo>
                <a:cubicBezTo>
                  <a:pt x="2008868" y="296032"/>
                  <a:pt x="2008868" y="296032"/>
                  <a:pt x="2041902" y="290839"/>
                </a:cubicBezTo>
                <a:cubicBezTo>
                  <a:pt x="2043967" y="293435"/>
                  <a:pt x="2021256" y="283048"/>
                  <a:pt x="2050161" y="293435"/>
                </a:cubicBezTo>
                <a:cubicBezTo>
                  <a:pt x="2050161" y="293435"/>
                  <a:pt x="2050161" y="293435"/>
                  <a:pt x="2029514" y="303823"/>
                </a:cubicBezTo>
                <a:cubicBezTo>
                  <a:pt x="2029514" y="303823"/>
                  <a:pt x="2029514" y="303823"/>
                  <a:pt x="2017127" y="322000"/>
                </a:cubicBezTo>
                <a:cubicBezTo>
                  <a:pt x="2017127" y="322000"/>
                  <a:pt x="2017127" y="322000"/>
                  <a:pt x="2029514" y="332387"/>
                </a:cubicBezTo>
                <a:cubicBezTo>
                  <a:pt x="2029514" y="332387"/>
                  <a:pt x="2029514" y="332387"/>
                  <a:pt x="2054290" y="332387"/>
                </a:cubicBezTo>
                <a:cubicBezTo>
                  <a:pt x="2054290" y="332387"/>
                  <a:pt x="2054290" y="332387"/>
                  <a:pt x="2062548" y="301226"/>
                </a:cubicBezTo>
                <a:cubicBezTo>
                  <a:pt x="2120358" y="303823"/>
                  <a:pt x="2015062" y="280452"/>
                  <a:pt x="2110035" y="280452"/>
                </a:cubicBezTo>
                <a:cubicBezTo>
                  <a:pt x="2110035" y="280452"/>
                  <a:pt x="2110035" y="280452"/>
                  <a:pt x="2132745" y="259677"/>
                </a:cubicBezTo>
                <a:cubicBezTo>
                  <a:pt x="2132745" y="259677"/>
                  <a:pt x="2132745" y="259677"/>
                  <a:pt x="2095582" y="259677"/>
                </a:cubicBezTo>
                <a:cubicBezTo>
                  <a:pt x="2095582" y="259677"/>
                  <a:pt x="2095582" y="259677"/>
                  <a:pt x="2074936" y="259677"/>
                </a:cubicBezTo>
                <a:cubicBezTo>
                  <a:pt x="2074936" y="259677"/>
                  <a:pt x="2074936" y="259677"/>
                  <a:pt x="2054290" y="267468"/>
                </a:cubicBezTo>
                <a:cubicBezTo>
                  <a:pt x="2054290" y="267468"/>
                  <a:pt x="2054290" y="267468"/>
                  <a:pt x="2041902" y="267468"/>
                </a:cubicBezTo>
                <a:cubicBezTo>
                  <a:pt x="2025385" y="267468"/>
                  <a:pt x="2136875" y="225919"/>
                  <a:pt x="1996481" y="267468"/>
                </a:cubicBezTo>
                <a:cubicBezTo>
                  <a:pt x="1996481" y="267468"/>
                  <a:pt x="1996481" y="267468"/>
                  <a:pt x="1986158" y="272661"/>
                </a:cubicBezTo>
                <a:cubicBezTo>
                  <a:pt x="1986158" y="272661"/>
                  <a:pt x="1986158" y="272661"/>
                  <a:pt x="1969641" y="267468"/>
                </a:cubicBezTo>
                <a:cubicBezTo>
                  <a:pt x="1969641" y="267468"/>
                  <a:pt x="1969641" y="267468"/>
                  <a:pt x="1922155" y="277855"/>
                </a:cubicBezTo>
                <a:cubicBezTo>
                  <a:pt x="1922155" y="277855"/>
                  <a:pt x="1922155" y="277855"/>
                  <a:pt x="1837506" y="285645"/>
                </a:cubicBezTo>
                <a:cubicBezTo>
                  <a:pt x="1837506" y="285645"/>
                  <a:pt x="1837506" y="285645"/>
                  <a:pt x="1841635" y="264871"/>
                </a:cubicBezTo>
                <a:cubicBezTo>
                  <a:pt x="1841635" y="264871"/>
                  <a:pt x="1841635" y="264871"/>
                  <a:pt x="1909767" y="262274"/>
                </a:cubicBezTo>
                <a:cubicBezTo>
                  <a:pt x="1909767" y="262274"/>
                  <a:pt x="1909767" y="262274"/>
                  <a:pt x="1922155" y="257081"/>
                </a:cubicBezTo>
                <a:cubicBezTo>
                  <a:pt x="1922155" y="257081"/>
                  <a:pt x="1922155" y="257081"/>
                  <a:pt x="2070807" y="244097"/>
                </a:cubicBezTo>
                <a:cubicBezTo>
                  <a:pt x="2056354" y="249290"/>
                  <a:pt x="2064613" y="251887"/>
                  <a:pt x="2165779" y="233710"/>
                </a:cubicBezTo>
                <a:cubicBezTo>
                  <a:pt x="2165779" y="233710"/>
                  <a:pt x="2165779" y="233710"/>
                  <a:pt x="2202942" y="231113"/>
                </a:cubicBezTo>
                <a:cubicBezTo>
                  <a:pt x="2211201" y="220726"/>
                  <a:pt x="2225653" y="254484"/>
                  <a:pt x="2209136" y="215532"/>
                </a:cubicBezTo>
                <a:cubicBezTo>
                  <a:pt x="2209136" y="215532"/>
                  <a:pt x="2209136" y="215532"/>
                  <a:pt x="2217394" y="215532"/>
                </a:cubicBezTo>
                <a:cubicBezTo>
                  <a:pt x="2217394" y="215532"/>
                  <a:pt x="2217394" y="215532"/>
                  <a:pt x="2223588" y="220726"/>
                </a:cubicBezTo>
                <a:cubicBezTo>
                  <a:pt x="2223588" y="220726"/>
                  <a:pt x="2223588" y="220726"/>
                  <a:pt x="2217394" y="241500"/>
                </a:cubicBezTo>
                <a:cubicBezTo>
                  <a:pt x="2217394" y="241500"/>
                  <a:pt x="2217394" y="241500"/>
                  <a:pt x="2229782" y="244097"/>
                </a:cubicBezTo>
                <a:cubicBezTo>
                  <a:pt x="2229782" y="244097"/>
                  <a:pt x="2229782" y="244097"/>
                  <a:pt x="2314431" y="231113"/>
                </a:cubicBezTo>
                <a:cubicBezTo>
                  <a:pt x="2314431" y="231113"/>
                  <a:pt x="2314431" y="231113"/>
                  <a:pt x="2314431" y="225919"/>
                </a:cubicBezTo>
                <a:cubicBezTo>
                  <a:pt x="2316496" y="225919"/>
                  <a:pt x="2322690" y="220726"/>
                  <a:pt x="2353659" y="225919"/>
                </a:cubicBezTo>
                <a:cubicBezTo>
                  <a:pt x="2355724" y="223322"/>
                  <a:pt x="2357788" y="220726"/>
                  <a:pt x="2359853" y="218129"/>
                </a:cubicBezTo>
                <a:cubicBezTo>
                  <a:pt x="2359853" y="218129"/>
                  <a:pt x="2359853" y="218129"/>
                  <a:pt x="2372240" y="231113"/>
                </a:cubicBezTo>
                <a:cubicBezTo>
                  <a:pt x="2372240" y="231113"/>
                  <a:pt x="2372240" y="231113"/>
                  <a:pt x="2399080" y="231113"/>
                </a:cubicBezTo>
                <a:cubicBezTo>
                  <a:pt x="2399080" y="231113"/>
                  <a:pt x="2399080" y="231113"/>
                  <a:pt x="2409403" y="218129"/>
                </a:cubicBezTo>
                <a:cubicBezTo>
                  <a:pt x="2417662" y="220726"/>
                  <a:pt x="2446567" y="218129"/>
                  <a:pt x="2514699" y="210339"/>
                </a:cubicBezTo>
                <a:cubicBezTo>
                  <a:pt x="2520893" y="210339"/>
                  <a:pt x="2525022" y="205145"/>
                  <a:pt x="2531216" y="215532"/>
                </a:cubicBezTo>
                <a:cubicBezTo>
                  <a:pt x="2531216" y="215532"/>
                  <a:pt x="2531216" y="215532"/>
                  <a:pt x="2539474" y="210339"/>
                </a:cubicBezTo>
                <a:cubicBezTo>
                  <a:pt x="2539474" y="210339"/>
                  <a:pt x="2539474" y="210339"/>
                  <a:pt x="2527086" y="207742"/>
                </a:cubicBezTo>
                <a:cubicBezTo>
                  <a:pt x="2539474" y="207742"/>
                  <a:pt x="2564249" y="205145"/>
                  <a:pt x="2555991" y="197355"/>
                </a:cubicBezTo>
                <a:cubicBezTo>
                  <a:pt x="2555991" y="197355"/>
                  <a:pt x="2555991" y="197355"/>
                  <a:pt x="2578702" y="192161"/>
                </a:cubicBezTo>
                <a:cubicBezTo>
                  <a:pt x="2578702" y="192161"/>
                  <a:pt x="2578702" y="192161"/>
                  <a:pt x="2599348" y="197355"/>
                </a:cubicBezTo>
                <a:cubicBezTo>
                  <a:pt x="2599348" y="197355"/>
                  <a:pt x="2599348" y="197355"/>
                  <a:pt x="2605542" y="192161"/>
                </a:cubicBezTo>
                <a:cubicBezTo>
                  <a:pt x="2605542" y="192161"/>
                  <a:pt x="2605542" y="192161"/>
                  <a:pt x="2595219" y="186968"/>
                </a:cubicBezTo>
                <a:cubicBezTo>
                  <a:pt x="2595219" y="186968"/>
                  <a:pt x="2595219" y="186968"/>
                  <a:pt x="2642705" y="181774"/>
                </a:cubicBezTo>
                <a:cubicBezTo>
                  <a:pt x="2642705" y="181774"/>
                  <a:pt x="2642705" y="181774"/>
                  <a:pt x="2667480" y="189564"/>
                </a:cubicBezTo>
                <a:cubicBezTo>
                  <a:pt x="2667480" y="189564"/>
                  <a:pt x="2667480" y="189564"/>
                  <a:pt x="2675739" y="171387"/>
                </a:cubicBezTo>
                <a:cubicBezTo>
                  <a:pt x="2675739" y="171387"/>
                  <a:pt x="2675739" y="171387"/>
                  <a:pt x="2727354" y="158403"/>
                </a:cubicBezTo>
                <a:cubicBezTo>
                  <a:pt x="2727354" y="158403"/>
                  <a:pt x="2727354" y="158403"/>
                  <a:pt x="2721160" y="166194"/>
                </a:cubicBezTo>
                <a:cubicBezTo>
                  <a:pt x="2721160" y="166194"/>
                  <a:pt x="2721160" y="166194"/>
                  <a:pt x="2675739" y="181774"/>
                </a:cubicBezTo>
                <a:cubicBezTo>
                  <a:pt x="2673674" y="189564"/>
                  <a:pt x="2646834" y="205145"/>
                  <a:pt x="2708772" y="199952"/>
                </a:cubicBezTo>
                <a:cubicBezTo>
                  <a:pt x="2708772" y="199952"/>
                  <a:pt x="2708772" y="199952"/>
                  <a:pt x="2708772" y="205145"/>
                </a:cubicBezTo>
                <a:cubicBezTo>
                  <a:pt x="2708772" y="205145"/>
                  <a:pt x="2708772" y="205145"/>
                  <a:pt x="2727354" y="202548"/>
                </a:cubicBezTo>
                <a:cubicBezTo>
                  <a:pt x="2727354" y="202548"/>
                  <a:pt x="2727354" y="202548"/>
                  <a:pt x="2721160" y="215532"/>
                </a:cubicBezTo>
                <a:cubicBezTo>
                  <a:pt x="2721160" y="215532"/>
                  <a:pt x="2721160" y="215532"/>
                  <a:pt x="2692255" y="210339"/>
                </a:cubicBezTo>
                <a:cubicBezTo>
                  <a:pt x="2692255" y="210339"/>
                  <a:pt x="2692255" y="210339"/>
                  <a:pt x="2679868" y="225919"/>
                </a:cubicBezTo>
                <a:cubicBezTo>
                  <a:pt x="2679868" y="225919"/>
                  <a:pt x="2679868" y="225919"/>
                  <a:pt x="2721160" y="231113"/>
                </a:cubicBezTo>
                <a:cubicBezTo>
                  <a:pt x="2721160" y="231113"/>
                  <a:pt x="2721160" y="231113"/>
                  <a:pt x="2752129" y="225919"/>
                </a:cubicBezTo>
                <a:cubicBezTo>
                  <a:pt x="2752129" y="225919"/>
                  <a:pt x="2752129" y="225919"/>
                  <a:pt x="2748000" y="225919"/>
                </a:cubicBezTo>
                <a:cubicBezTo>
                  <a:pt x="2748000" y="225919"/>
                  <a:pt x="2748000" y="225919"/>
                  <a:pt x="2772775" y="215532"/>
                </a:cubicBezTo>
                <a:cubicBezTo>
                  <a:pt x="2772775" y="215532"/>
                  <a:pt x="2772775" y="215532"/>
                  <a:pt x="2781034" y="218129"/>
                </a:cubicBezTo>
                <a:cubicBezTo>
                  <a:pt x="2781034" y="218129"/>
                  <a:pt x="2781034" y="218129"/>
                  <a:pt x="2791357" y="218129"/>
                </a:cubicBezTo>
                <a:cubicBezTo>
                  <a:pt x="2789292" y="220726"/>
                  <a:pt x="2787228" y="220726"/>
                  <a:pt x="2785163" y="220726"/>
                </a:cubicBezTo>
                <a:cubicBezTo>
                  <a:pt x="2787228" y="223322"/>
                  <a:pt x="2791357" y="225919"/>
                  <a:pt x="2793421" y="231113"/>
                </a:cubicBezTo>
                <a:cubicBezTo>
                  <a:pt x="2793421" y="231113"/>
                  <a:pt x="2793421" y="231113"/>
                  <a:pt x="2799615" y="225919"/>
                </a:cubicBezTo>
                <a:cubicBezTo>
                  <a:pt x="2791357" y="225919"/>
                  <a:pt x="2787228" y="223322"/>
                  <a:pt x="2805809" y="223322"/>
                </a:cubicBezTo>
                <a:cubicBezTo>
                  <a:pt x="2805809" y="223322"/>
                  <a:pt x="2805809" y="223322"/>
                  <a:pt x="2805809" y="220726"/>
                </a:cubicBezTo>
                <a:cubicBezTo>
                  <a:pt x="2807874" y="220726"/>
                  <a:pt x="2807874" y="220726"/>
                  <a:pt x="2807874" y="220726"/>
                </a:cubicBezTo>
                <a:cubicBezTo>
                  <a:pt x="2816132" y="220726"/>
                  <a:pt x="2826455" y="220726"/>
                  <a:pt x="2840908" y="218129"/>
                </a:cubicBezTo>
                <a:cubicBezTo>
                  <a:pt x="2840908" y="218129"/>
                  <a:pt x="2840908" y="218129"/>
                  <a:pt x="2840908" y="215532"/>
                </a:cubicBezTo>
                <a:cubicBezTo>
                  <a:pt x="2840908" y="215532"/>
                  <a:pt x="2840908" y="215532"/>
                  <a:pt x="2855360" y="225919"/>
                </a:cubicBezTo>
                <a:cubicBezTo>
                  <a:pt x="2855360" y="225919"/>
                  <a:pt x="2855360" y="225919"/>
                  <a:pt x="2805809" y="231113"/>
                </a:cubicBezTo>
                <a:cubicBezTo>
                  <a:pt x="2805809" y="231113"/>
                  <a:pt x="2805809" y="231113"/>
                  <a:pt x="2849166" y="254484"/>
                </a:cubicBezTo>
                <a:cubicBezTo>
                  <a:pt x="2842972" y="251887"/>
                  <a:pt x="2812003" y="246693"/>
                  <a:pt x="2828520" y="264871"/>
                </a:cubicBezTo>
                <a:cubicBezTo>
                  <a:pt x="2807874" y="275258"/>
                  <a:pt x="2795486" y="264871"/>
                  <a:pt x="2781034" y="275258"/>
                </a:cubicBezTo>
                <a:cubicBezTo>
                  <a:pt x="2781034" y="275258"/>
                  <a:pt x="2781034" y="275258"/>
                  <a:pt x="2791357" y="285645"/>
                </a:cubicBezTo>
                <a:cubicBezTo>
                  <a:pt x="2791357" y="285645"/>
                  <a:pt x="2791357" y="285645"/>
                  <a:pt x="2781034" y="288242"/>
                </a:cubicBezTo>
                <a:cubicBezTo>
                  <a:pt x="2781034" y="288242"/>
                  <a:pt x="2781034" y="288242"/>
                  <a:pt x="2812003" y="303823"/>
                </a:cubicBezTo>
                <a:cubicBezTo>
                  <a:pt x="2812003" y="303823"/>
                  <a:pt x="2812003" y="303823"/>
                  <a:pt x="2832649" y="303823"/>
                </a:cubicBezTo>
                <a:cubicBezTo>
                  <a:pt x="2832649" y="303823"/>
                  <a:pt x="2832649" y="303823"/>
                  <a:pt x="2791357" y="324597"/>
                </a:cubicBezTo>
                <a:cubicBezTo>
                  <a:pt x="2791357" y="324597"/>
                  <a:pt x="2791357" y="324597"/>
                  <a:pt x="2776905" y="319403"/>
                </a:cubicBezTo>
                <a:cubicBezTo>
                  <a:pt x="2776905" y="319403"/>
                  <a:pt x="2776905" y="319403"/>
                  <a:pt x="2727354" y="329790"/>
                </a:cubicBezTo>
                <a:cubicBezTo>
                  <a:pt x="2727354" y="329790"/>
                  <a:pt x="2727354" y="329790"/>
                  <a:pt x="2721160" y="337580"/>
                </a:cubicBezTo>
                <a:cubicBezTo>
                  <a:pt x="2721160" y="337580"/>
                  <a:pt x="2721160" y="337580"/>
                  <a:pt x="2743871" y="340177"/>
                </a:cubicBezTo>
                <a:cubicBezTo>
                  <a:pt x="2743871" y="340177"/>
                  <a:pt x="2743871" y="340177"/>
                  <a:pt x="2721160" y="342774"/>
                </a:cubicBezTo>
                <a:cubicBezTo>
                  <a:pt x="2719095" y="347968"/>
                  <a:pt x="2686062" y="363548"/>
                  <a:pt x="2688126" y="353161"/>
                </a:cubicBezTo>
                <a:cubicBezTo>
                  <a:pt x="2688126" y="353161"/>
                  <a:pt x="2688126" y="353161"/>
                  <a:pt x="2696385" y="342774"/>
                </a:cubicBezTo>
                <a:cubicBezTo>
                  <a:pt x="2696385" y="342774"/>
                  <a:pt x="2696385" y="342774"/>
                  <a:pt x="2657157" y="345371"/>
                </a:cubicBezTo>
                <a:cubicBezTo>
                  <a:pt x="2657157" y="345371"/>
                  <a:pt x="2657157" y="345371"/>
                  <a:pt x="2628252" y="360951"/>
                </a:cubicBezTo>
                <a:cubicBezTo>
                  <a:pt x="2628252" y="360951"/>
                  <a:pt x="2628252" y="360951"/>
                  <a:pt x="2657157" y="368742"/>
                </a:cubicBezTo>
                <a:cubicBezTo>
                  <a:pt x="2655092" y="368742"/>
                  <a:pt x="2642705" y="371338"/>
                  <a:pt x="2655092" y="376532"/>
                </a:cubicBezTo>
                <a:cubicBezTo>
                  <a:pt x="2655092" y="376532"/>
                  <a:pt x="2655092" y="376532"/>
                  <a:pt x="2683997" y="373935"/>
                </a:cubicBezTo>
                <a:cubicBezTo>
                  <a:pt x="2694320" y="381726"/>
                  <a:pt x="2663351" y="392113"/>
                  <a:pt x="2663351" y="392113"/>
                </a:cubicBezTo>
                <a:cubicBezTo>
                  <a:pt x="2663351" y="394709"/>
                  <a:pt x="2681932" y="384322"/>
                  <a:pt x="2663351" y="397306"/>
                </a:cubicBezTo>
                <a:cubicBezTo>
                  <a:pt x="2663351" y="397306"/>
                  <a:pt x="2663351" y="397306"/>
                  <a:pt x="2712902" y="386919"/>
                </a:cubicBezTo>
                <a:cubicBezTo>
                  <a:pt x="2712902" y="386919"/>
                  <a:pt x="2712902" y="386919"/>
                  <a:pt x="2743871" y="371338"/>
                </a:cubicBezTo>
                <a:cubicBezTo>
                  <a:pt x="2743871" y="371338"/>
                  <a:pt x="2743871" y="371338"/>
                  <a:pt x="2832649" y="363548"/>
                </a:cubicBezTo>
                <a:cubicBezTo>
                  <a:pt x="2832649" y="363548"/>
                  <a:pt x="2832649" y="363548"/>
                  <a:pt x="2888394" y="347968"/>
                </a:cubicBezTo>
                <a:cubicBezTo>
                  <a:pt x="2888394" y="347968"/>
                  <a:pt x="2888394" y="347968"/>
                  <a:pt x="2896652" y="347968"/>
                </a:cubicBezTo>
                <a:cubicBezTo>
                  <a:pt x="2896652" y="347968"/>
                  <a:pt x="2896652" y="347968"/>
                  <a:pt x="2857425" y="360951"/>
                </a:cubicBezTo>
                <a:cubicBezTo>
                  <a:pt x="2857425" y="360951"/>
                  <a:pt x="2857425" y="360951"/>
                  <a:pt x="2849166" y="373935"/>
                </a:cubicBezTo>
                <a:cubicBezTo>
                  <a:pt x="2849166" y="373935"/>
                  <a:pt x="2849166" y="373935"/>
                  <a:pt x="2857425" y="376532"/>
                </a:cubicBezTo>
                <a:cubicBezTo>
                  <a:pt x="2878071" y="379129"/>
                  <a:pt x="2890458" y="363548"/>
                  <a:pt x="2913169" y="376532"/>
                </a:cubicBezTo>
                <a:cubicBezTo>
                  <a:pt x="2919363" y="384322"/>
                  <a:pt x="2902846" y="376532"/>
                  <a:pt x="2909040" y="384322"/>
                </a:cubicBezTo>
                <a:cubicBezTo>
                  <a:pt x="2909040" y="384322"/>
                  <a:pt x="2909040" y="384322"/>
                  <a:pt x="2989560" y="376532"/>
                </a:cubicBezTo>
                <a:cubicBezTo>
                  <a:pt x="2989560" y="376532"/>
                  <a:pt x="2989560" y="376532"/>
                  <a:pt x="3028787" y="386919"/>
                </a:cubicBezTo>
                <a:cubicBezTo>
                  <a:pt x="3028787" y="386919"/>
                  <a:pt x="3028787" y="386919"/>
                  <a:pt x="3030852" y="389516"/>
                </a:cubicBezTo>
                <a:cubicBezTo>
                  <a:pt x="3030852" y="389516"/>
                  <a:pt x="3030852" y="389516"/>
                  <a:pt x="3006077" y="402500"/>
                </a:cubicBezTo>
                <a:cubicBezTo>
                  <a:pt x="3006077" y="402500"/>
                  <a:pt x="3006077" y="402500"/>
                  <a:pt x="3045304" y="418080"/>
                </a:cubicBezTo>
                <a:cubicBezTo>
                  <a:pt x="3045304" y="418080"/>
                  <a:pt x="3045304" y="418080"/>
                  <a:pt x="2997818" y="405097"/>
                </a:cubicBezTo>
                <a:cubicBezTo>
                  <a:pt x="2995754" y="407693"/>
                  <a:pt x="2993689" y="412887"/>
                  <a:pt x="2989560" y="420677"/>
                </a:cubicBezTo>
                <a:cubicBezTo>
                  <a:pt x="2989560" y="420677"/>
                  <a:pt x="2989560" y="420677"/>
                  <a:pt x="2977172" y="425871"/>
                </a:cubicBezTo>
                <a:cubicBezTo>
                  <a:pt x="2977172" y="425871"/>
                  <a:pt x="2977172" y="425871"/>
                  <a:pt x="2997818" y="431064"/>
                </a:cubicBezTo>
                <a:cubicBezTo>
                  <a:pt x="2997818" y="431064"/>
                  <a:pt x="2997818" y="431064"/>
                  <a:pt x="2997818" y="454435"/>
                </a:cubicBezTo>
                <a:cubicBezTo>
                  <a:pt x="2997818" y="454435"/>
                  <a:pt x="2997818" y="454435"/>
                  <a:pt x="2956526" y="459629"/>
                </a:cubicBezTo>
                <a:cubicBezTo>
                  <a:pt x="2954461" y="462226"/>
                  <a:pt x="2942074" y="467419"/>
                  <a:pt x="2913169" y="477806"/>
                </a:cubicBezTo>
                <a:cubicBezTo>
                  <a:pt x="2913169" y="477806"/>
                  <a:pt x="2913169" y="477806"/>
                  <a:pt x="2880135" y="470016"/>
                </a:cubicBezTo>
                <a:cubicBezTo>
                  <a:pt x="2880135" y="470016"/>
                  <a:pt x="2880135" y="470016"/>
                  <a:pt x="2840908" y="480403"/>
                </a:cubicBezTo>
                <a:cubicBezTo>
                  <a:pt x="2851231" y="493387"/>
                  <a:pt x="2865683" y="477806"/>
                  <a:pt x="2880135" y="483000"/>
                </a:cubicBezTo>
                <a:cubicBezTo>
                  <a:pt x="2880135" y="483000"/>
                  <a:pt x="2880135" y="483000"/>
                  <a:pt x="2861554" y="495984"/>
                </a:cubicBezTo>
                <a:cubicBezTo>
                  <a:pt x="2861554" y="495984"/>
                  <a:pt x="2861554" y="495984"/>
                  <a:pt x="2888394" y="498580"/>
                </a:cubicBezTo>
                <a:cubicBezTo>
                  <a:pt x="2888394" y="498580"/>
                  <a:pt x="2888394" y="498580"/>
                  <a:pt x="2896652" y="483000"/>
                </a:cubicBezTo>
                <a:cubicBezTo>
                  <a:pt x="2896652" y="483000"/>
                  <a:pt x="2896652" y="483000"/>
                  <a:pt x="2933815" y="485596"/>
                </a:cubicBezTo>
                <a:cubicBezTo>
                  <a:pt x="2933815" y="485596"/>
                  <a:pt x="2933815" y="485596"/>
                  <a:pt x="2933815" y="498580"/>
                </a:cubicBezTo>
                <a:cubicBezTo>
                  <a:pt x="2933815" y="498580"/>
                  <a:pt x="2933815" y="498580"/>
                  <a:pt x="2977172" y="508967"/>
                </a:cubicBezTo>
                <a:cubicBezTo>
                  <a:pt x="2977172" y="508967"/>
                  <a:pt x="2977172" y="508967"/>
                  <a:pt x="2977172" y="514161"/>
                </a:cubicBezTo>
                <a:cubicBezTo>
                  <a:pt x="2977172" y="514161"/>
                  <a:pt x="2977172" y="514161"/>
                  <a:pt x="2997818" y="514161"/>
                </a:cubicBezTo>
                <a:cubicBezTo>
                  <a:pt x="2997818" y="514161"/>
                  <a:pt x="2997818" y="514161"/>
                  <a:pt x="3004012" y="532338"/>
                </a:cubicBezTo>
                <a:cubicBezTo>
                  <a:pt x="3004012" y="532338"/>
                  <a:pt x="3004012" y="532338"/>
                  <a:pt x="3037046" y="519354"/>
                </a:cubicBezTo>
                <a:cubicBezTo>
                  <a:pt x="3037046" y="519354"/>
                  <a:pt x="3037046" y="519354"/>
                  <a:pt x="3061821" y="519354"/>
                </a:cubicBezTo>
                <a:cubicBezTo>
                  <a:pt x="3090726" y="527145"/>
                  <a:pt x="3092790" y="506371"/>
                  <a:pt x="3121695" y="511564"/>
                </a:cubicBezTo>
                <a:cubicBezTo>
                  <a:pt x="3134083" y="506371"/>
                  <a:pt x="3179504" y="508967"/>
                  <a:pt x="3138212" y="488193"/>
                </a:cubicBezTo>
                <a:cubicBezTo>
                  <a:pt x="3138212" y="488193"/>
                  <a:pt x="3138212" y="488193"/>
                  <a:pt x="3189827" y="485596"/>
                </a:cubicBezTo>
                <a:cubicBezTo>
                  <a:pt x="3189827" y="485596"/>
                  <a:pt x="3189827" y="485596"/>
                  <a:pt x="3198086" y="470016"/>
                </a:cubicBezTo>
                <a:cubicBezTo>
                  <a:pt x="3198086" y="470016"/>
                  <a:pt x="3198086" y="470016"/>
                  <a:pt x="3214602" y="454435"/>
                </a:cubicBezTo>
                <a:cubicBezTo>
                  <a:pt x="3214602" y="454435"/>
                  <a:pt x="3214602" y="454435"/>
                  <a:pt x="3214602" y="459629"/>
                </a:cubicBezTo>
                <a:cubicBezTo>
                  <a:pt x="3214602" y="459629"/>
                  <a:pt x="3214602" y="459629"/>
                  <a:pt x="3257960" y="467419"/>
                </a:cubicBezTo>
                <a:cubicBezTo>
                  <a:pt x="3264153" y="464822"/>
                  <a:pt x="3210473" y="477806"/>
                  <a:pt x="3278606" y="464822"/>
                </a:cubicBezTo>
                <a:cubicBezTo>
                  <a:pt x="3278606" y="464822"/>
                  <a:pt x="3278606" y="464822"/>
                  <a:pt x="3262089" y="457032"/>
                </a:cubicBezTo>
                <a:cubicBezTo>
                  <a:pt x="3262089" y="457032"/>
                  <a:pt x="3262089" y="457032"/>
                  <a:pt x="3290993" y="444048"/>
                </a:cubicBezTo>
                <a:cubicBezTo>
                  <a:pt x="3290993" y="444048"/>
                  <a:pt x="3290993" y="444048"/>
                  <a:pt x="3326091" y="457032"/>
                </a:cubicBezTo>
                <a:cubicBezTo>
                  <a:pt x="3326091" y="457032"/>
                  <a:pt x="3326091" y="457032"/>
                  <a:pt x="3350867" y="457032"/>
                </a:cubicBezTo>
                <a:cubicBezTo>
                  <a:pt x="3363255" y="454435"/>
                  <a:pt x="3385966" y="449242"/>
                  <a:pt x="3423129" y="441451"/>
                </a:cubicBezTo>
                <a:cubicBezTo>
                  <a:pt x="3423129" y="441451"/>
                  <a:pt x="3423129" y="441451"/>
                  <a:pt x="3538747" y="402500"/>
                </a:cubicBezTo>
                <a:cubicBezTo>
                  <a:pt x="3524295" y="397306"/>
                  <a:pt x="3513972" y="399903"/>
                  <a:pt x="3526359" y="384322"/>
                </a:cubicBezTo>
                <a:cubicBezTo>
                  <a:pt x="3526359" y="384322"/>
                  <a:pt x="3526359" y="384322"/>
                  <a:pt x="3538747" y="381726"/>
                </a:cubicBezTo>
                <a:cubicBezTo>
                  <a:pt x="3538747" y="381726"/>
                  <a:pt x="3538747" y="381726"/>
                  <a:pt x="3573845" y="381726"/>
                </a:cubicBezTo>
                <a:cubicBezTo>
                  <a:pt x="3571781" y="381726"/>
                  <a:pt x="3569716" y="384322"/>
                  <a:pt x="3567651" y="389516"/>
                </a:cubicBezTo>
                <a:cubicBezTo>
                  <a:pt x="3567651" y="389516"/>
                  <a:pt x="3567651" y="389516"/>
                  <a:pt x="3571781" y="397306"/>
                </a:cubicBezTo>
                <a:cubicBezTo>
                  <a:pt x="3571781" y="397306"/>
                  <a:pt x="3571781" y="397306"/>
                  <a:pt x="3567651" y="405097"/>
                </a:cubicBezTo>
                <a:cubicBezTo>
                  <a:pt x="3567651" y="405097"/>
                  <a:pt x="3567651" y="405097"/>
                  <a:pt x="3590362" y="410290"/>
                </a:cubicBezTo>
                <a:cubicBezTo>
                  <a:pt x="3590362" y="410290"/>
                  <a:pt x="3590362" y="410290"/>
                  <a:pt x="3615138" y="373935"/>
                </a:cubicBezTo>
                <a:cubicBezTo>
                  <a:pt x="3615138" y="373935"/>
                  <a:pt x="3615138" y="373935"/>
                  <a:pt x="3619267" y="371338"/>
                </a:cubicBezTo>
                <a:cubicBezTo>
                  <a:pt x="3619267" y="371338"/>
                  <a:pt x="3619267" y="371338"/>
                  <a:pt x="3635784" y="386919"/>
                </a:cubicBezTo>
                <a:cubicBezTo>
                  <a:pt x="3635784" y="386919"/>
                  <a:pt x="3635784" y="386919"/>
                  <a:pt x="3679141" y="376532"/>
                </a:cubicBezTo>
                <a:cubicBezTo>
                  <a:pt x="3679141" y="376532"/>
                  <a:pt x="3679141" y="376532"/>
                  <a:pt x="3699787" y="381726"/>
                </a:cubicBezTo>
                <a:cubicBezTo>
                  <a:pt x="3699787" y="381726"/>
                  <a:pt x="3699787" y="381726"/>
                  <a:pt x="3718368" y="373935"/>
                </a:cubicBezTo>
                <a:cubicBezTo>
                  <a:pt x="3724562" y="376532"/>
                  <a:pt x="3732820" y="376532"/>
                  <a:pt x="3747273" y="381726"/>
                </a:cubicBezTo>
                <a:cubicBezTo>
                  <a:pt x="3747273" y="381726"/>
                  <a:pt x="3747273" y="381726"/>
                  <a:pt x="3772048" y="360951"/>
                </a:cubicBezTo>
                <a:cubicBezTo>
                  <a:pt x="3772048" y="360951"/>
                  <a:pt x="3772048" y="360951"/>
                  <a:pt x="3823664" y="355758"/>
                </a:cubicBezTo>
                <a:cubicBezTo>
                  <a:pt x="3823664" y="355758"/>
                  <a:pt x="3823664" y="355758"/>
                  <a:pt x="3860827" y="337580"/>
                </a:cubicBezTo>
                <a:cubicBezTo>
                  <a:pt x="3860827" y="337580"/>
                  <a:pt x="3860827" y="337580"/>
                  <a:pt x="3860827" y="324597"/>
                </a:cubicBezTo>
                <a:cubicBezTo>
                  <a:pt x="3860827" y="324597"/>
                  <a:pt x="3860827" y="324597"/>
                  <a:pt x="3875279" y="322000"/>
                </a:cubicBezTo>
                <a:cubicBezTo>
                  <a:pt x="3875279" y="322000"/>
                  <a:pt x="3875279" y="322000"/>
                  <a:pt x="3895925" y="332387"/>
                </a:cubicBezTo>
                <a:cubicBezTo>
                  <a:pt x="3895925" y="332387"/>
                  <a:pt x="3895925" y="332387"/>
                  <a:pt x="3916571" y="319403"/>
                </a:cubicBezTo>
                <a:cubicBezTo>
                  <a:pt x="3916571" y="319403"/>
                  <a:pt x="3916571" y="319403"/>
                  <a:pt x="3928959" y="327193"/>
                </a:cubicBezTo>
                <a:cubicBezTo>
                  <a:pt x="3928959" y="327193"/>
                  <a:pt x="3928959" y="327193"/>
                  <a:pt x="3966122" y="314210"/>
                </a:cubicBezTo>
                <a:cubicBezTo>
                  <a:pt x="3966122" y="314210"/>
                  <a:pt x="3966122" y="314210"/>
                  <a:pt x="3997091" y="311613"/>
                </a:cubicBezTo>
                <a:cubicBezTo>
                  <a:pt x="4001220" y="309016"/>
                  <a:pt x="4005349" y="306419"/>
                  <a:pt x="4013608" y="303823"/>
                </a:cubicBezTo>
                <a:cubicBezTo>
                  <a:pt x="4013608" y="303823"/>
                  <a:pt x="4013608" y="303823"/>
                  <a:pt x="4023931" y="303823"/>
                </a:cubicBezTo>
                <a:cubicBezTo>
                  <a:pt x="4023931" y="303823"/>
                  <a:pt x="4023931" y="303823"/>
                  <a:pt x="4048706" y="285645"/>
                </a:cubicBezTo>
                <a:cubicBezTo>
                  <a:pt x="4048706" y="285645"/>
                  <a:pt x="4048706" y="285645"/>
                  <a:pt x="4100322" y="285645"/>
                </a:cubicBezTo>
                <a:cubicBezTo>
                  <a:pt x="4100322" y="285645"/>
                  <a:pt x="4100322" y="285645"/>
                  <a:pt x="4106516" y="280452"/>
                </a:cubicBezTo>
                <a:cubicBezTo>
                  <a:pt x="4071417" y="293435"/>
                  <a:pt x="4125097" y="264871"/>
                  <a:pt x="4065223" y="272661"/>
                </a:cubicBezTo>
                <a:cubicBezTo>
                  <a:pt x="4065223" y="272661"/>
                  <a:pt x="4065223" y="272661"/>
                  <a:pt x="4094128" y="267468"/>
                </a:cubicBezTo>
                <a:cubicBezTo>
                  <a:pt x="4094128" y="267468"/>
                  <a:pt x="4094128" y="267468"/>
                  <a:pt x="4102386" y="272661"/>
                </a:cubicBezTo>
                <a:cubicBezTo>
                  <a:pt x="4102386" y="272661"/>
                  <a:pt x="4102386" y="272661"/>
                  <a:pt x="4120968" y="259677"/>
                </a:cubicBezTo>
                <a:cubicBezTo>
                  <a:pt x="4120968" y="259677"/>
                  <a:pt x="4120968" y="259677"/>
                  <a:pt x="4149872" y="272661"/>
                </a:cubicBezTo>
                <a:cubicBezTo>
                  <a:pt x="4149872" y="272661"/>
                  <a:pt x="4149872" y="272661"/>
                  <a:pt x="4176712" y="259677"/>
                </a:cubicBezTo>
                <a:cubicBezTo>
                  <a:pt x="4176712" y="259677"/>
                  <a:pt x="4176712" y="259677"/>
                  <a:pt x="4218005" y="257081"/>
                </a:cubicBezTo>
                <a:cubicBezTo>
                  <a:pt x="4218005" y="257081"/>
                  <a:pt x="4218005" y="257081"/>
                  <a:pt x="4230392" y="259677"/>
                </a:cubicBezTo>
                <a:cubicBezTo>
                  <a:pt x="4230392" y="259677"/>
                  <a:pt x="4230392" y="259677"/>
                  <a:pt x="4267555" y="249290"/>
                </a:cubicBezTo>
                <a:cubicBezTo>
                  <a:pt x="4271684" y="249290"/>
                  <a:pt x="4277878" y="249290"/>
                  <a:pt x="4290266" y="249290"/>
                </a:cubicBezTo>
                <a:cubicBezTo>
                  <a:pt x="4290266" y="249290"/>
                  <a:pt x="4290266" y="249290"/>
                  <a:pt x="4294395" y="231113"/>
                </a:cubicBezTo>
                <a:cubicBezTo>
                  <a:pt x="4294395" y="231113"/>
                  <a:pt x="4294395" y="231113"/>
                  <a:pt x="4366657" y="225919"/>
                </a:cubicBezTo>
                <a:cubicBezTo>
                  <a:pt x="4366657" y="225919"/>
                  <a:pt x="4366657" y="225919"/>
                  <a:pt x="4379044" y="218129"/>
                </a:cubicBezTo>
                <a:cubicBezTo>
                  <a:pt x="4379044" y="218129"/>
                  <a:pt x="4379044" y="218129"/>
                  <a:pt x="4410014" y="215532"/>
                </a:cubicBezTo>
                <a:cubicBezTo>
                  <a:pt x="4410014" y="215532"/>
                  <a:pt x="4410014" y="215532"/>
                  <a:pt x="4434789" y="197355"/>
                </a:cubicBezTo>
                <a:cubicBezTo>
                  <a:pt x="4434789" y="197355"/>
                  <a:pt x="4434789" y="197355"/>
                  <a:pt x="4482275" y="194758"/>
                </a:cubicBezTo>
                <a:cubicBezTo>
                  <a:pt x="4482275" y="194758"/>
                  <a:pt x="4482275" y="194758"/>
                  <a:pt x="4502921" y="173984"/>
                </a:cubicBezTo>
                <a:cubicBezTo>
                  <a:pt x="4502921" y="173984"/>
                  <a:pt x="4502921" y="173984"/>
                  <a:pt x="4558666" y="158403"/>
                </a:cubicBezTo>
                <a:cubicBezTo>
                  <a:pt x="4558666" y="158403"/>
                  <a:pt x="4558666" y="158403"/>
                  <a:pt x="4566924" y="166194"/>
                </a:cubicBezTo>
                <a:cubicBezTo>
                  <a:pt x="4566924" y="166194"/>
                  <a:pt x="4566924" y="166194"/>
                  <a:pt x="4595829" y="166194"/>
                </a:cubicBezTo>
                <a:cubicBezTo>
                  <a:pt x="4595829" y="166194"/>
                  <a:pt x="4595829" y="166194"/>
                  <a:pt x="4616475" y="153210"/>
                </a:cubicBezTo>
                <a:cubicBezTo>
                  <a:pt x="4616475" y="153210"/>
                  <a:pt x="4616475" y="153210"/>
                  <a:pt x="4676349" y="148016"/>
                </a:cubicBezTo>
                <a:cubicBezTo>
                  <a:pt x="4659832" y="140226"/>
                  <a:pt x="4666026" y="145419"/>
                  <a:pt x="4711447" y="135032"/>
                </a:cubicBezTo>
                <a:cubicBezTo>
                  <a:pt x="4711447" y="135032"/>
                  <a:pt x="4711447" y="135032"/>
                  <a:pt x="4686672" y="122048"/>
                </a:cubicBezTo>
                <a:cubicBezTo>
                  <a:pt x="4686672" y="122048"/>
                  <a:pt x="4686672" y="122048"/>
                  <a:pt x="4651573" y="122048"/>
                </a:cubicBezTo>
                <a:cubicBezTo>
                  <a:pt x="4651573" y="122048"/>
                  <a:pt x="4651573" y="122048"/>
                  <a:pt x="4686672" y="119452"/>
                </a:cubicBezTo>
                <a:cubicBezTo>
                  <a:pt x="4686672" y="119452"/>
                  <a:pt x="4686672" y="119452"/>
                  <a:pt x="4711447" y="124645"/>
                </a:cubicBezTo>
                <a:cubicBezTo>
                  <a:pt x="4701125" y="122048"/>
                  <a:pt x="4688736" y="122048"/>
                  <a:pt x="4732093" y="140226"/>
                </a:cubicBezTo>
                <a:cubicBezTo>
                  <a:pt x="4732093" y="140226"/>
                  <a:pt x="4732093" y="140226"/>
                  <a:pt x="4765128" y="129839"/>
                </a:cubicBezTo>
                <a:cubicBezTo>
                  <a:pt x="4765128" y="129839"/>
                  <a:pt x="4765128" y="129839"/>
                  <a:pt x="4765128" y="119452"/>
                </a:cubicBezTo>
                <a:cubicBezTo>
                  <a:pt x="4765128" y="119452"/>
                  <a:pt x="4765128" y="119452"/>
                  <a:pt x="4808484" y="116855"/>
                </a:cubicBezTo>
                <a:cubicBezTo>
                  <a:pt x="4808484" y="116855"/>
                  <a:pt x="4808484" y="116855"/>
                  <a:pt x="4812614" y="101274"/>
                </a:cubicBezTo>
                <a:cubicBezTo>
                  <a:pt x="4812614" y="101274"/>
                  <a:pt x="4812614" y="101274"/>
                  <a:pt x="4822936" y="109065"/>
                </a:cubicBezTo>
                <a:cubicBezTo>
                  <a:pt x="4820872" y="103871"/>
                  <a:pt x="4855970" y="109065"/>
                  <a:pt x="4864229" y="88290"/>
                </a:cubicBezTo>
                <a:cubicBezTo>
                  <a:pt x="4864229" y="88290"/>
                  <a:pt x="4864229" y="88290"/>
                  <a:pt x="4849777" y="83097"/>
                </a:cubicBezTo>
                <a:cubicBezTo>
                  <a:pt x="4849777" y="83097"/>
                  <a:pt x="4849777" y="83097"/>
                  <a:pt x="4884875" y="72710"/>
                </a:cubicBezTo>
                <a:cubicBezTo>
                  <a:pt x="4884875" y="72710"/>
                  <a:pt x="4884875" y="72710"/>
                  <a:pt x="4924103" y="83097"/>
                </a:cubicBezTo>
                <a:cubicBezTo>
                  <a:pt x="4924103" y="83097"/>
                  <a:pt x="4924103" y="83097"/>
                  <a:pt x="4948878" y="67516"/>
                </a:cubicBezTo>
                <a:cubicBezTo>
                  <a:pt x="4948878" y="67516"/>
                  <a:pt x="4948878" y="67516"/>
                  <a:pt x="4940619" y="59726"/>
                </a:cubicBezTo>
                <a:cubicBezTo>
                  <a:pt x="4940619" y="59726"/>
                  <a:pt x="4940619" y="59726"/>
                  <a:pt x="4884875" y="49339"/>
                </a:cubicBezTo>
                <a:cubicBezTo>
                  <a:pt x="4884875" y="49339"/>
                  <a:pt x="4884875" y="49339"/>
                  <a:pt x="4849777" y="49339"/>
                </a:cubicBezTo>
                <a:cubicBezTo>
                  <a:pt x="4825001" y="44145"/>
                  <a:pt x="4851841" y="70113"/>
                  <a:pt x="4816743" y="49339"/>
                </a:cubicBezTo>
                <a:cubicBezTo>
                  <a:pt x="4816743" y="49339"/>
                  <a:pt x="4816743" y="49339"/>
                  <a:pt x="4847712" y="36355"/>
                </a:cubicBezTo>
                <a:cubicBezTo>
                  <a:pt x="4847712" y="36355"/>
                  <a:pt x="4847712" y="36355"/>
                  <a:pt x="4992234" y="23371"/>
                </a:cubicBezTo>
                <a:cubicBezTo>
                  <a:pt x="4992234" y="23371"/>
                  <a:pt x="4992234" y="23371"/>
                  <a:pt x="5000493" y="12984"/>
                </a:cubicBezTo>
                <a:cubicBezTo>
                  <a:pt x="5000493" y="12984"/>
                  <a:pt x="5000493" y="12984"/>
                  <a:pt x="4996364" y="10387"/>
                </a:cubicBezTo>
                <a:cubicBezTo>
                  <a:pt x="4996364" y="10387"/>
                  <a:pt x="4996364" y="10387"/>
                  <a:pt x="5025269" y="15581"/>
                </a:cubicBezTo>
                <a:cubicBezTo>
                  <a:pt x="5025269" y="15581"/>
                  <a:pt x="5025269" y="15581"/>
                  <a:pt x="5025269" y="20774"/>
                </a:cubicBezTo>
                <a:cubicBezTo>
                  <a:pt x="5025269" y="20774"/>
                  <a:pt x="5025269" y="20774"/>
                  <a:pt x="5033527" y="25968"/>
                </a:cubicBezTo>
                <a:cubicBezTo>
                  <a:pt x="5054173" y="20774"/>
                  <a:pt x="5076884" y="28565"/>
                  <a:pt x="5089271" y="23371"/>
                </a:cubicBezTo>
                <a:cubicBezTo>
                  <a:pt x="5089271" y="23371"/>
                  <a:pt x="5089271" y="23371"/>
                  <a:pt x="5097530" y="33758"/>
                </a:cubicBezTo>
                <a:cubicBezTo>
                  <a:pt x="5097530" y="33758"/>
                  <a:pt x="5097530" y="33758"/>
                  <a:pt x="5089271" y="44145"/>
                </a:cubicBezTo>
                <a:cubicBezTo>
                  <a:pt x="5089271" y="44145"/>
                  <a:pt x="5089271" y="44145"/>
                  <a:pt x="5109917" y="57129"/>
                </a:cubicBezTo>
                <a:lnTo>
                  <a:pt x="5112797" y="55318"/>
                </a:lnTo>
                <a:lnTo>
                  <a:pt x="5105788" y="59726"/>
                </a:lnTo>
                <a:cubicBezTo>
                  <a:pt x="5105788" y="59726"/>
                  <a:pt x="5105788" y="59726"/>
                  <a:pt x="5056237" y="67516"/>
                </a:cubicBezTo>
                <a:cubicBezTo>
                  <a:pt x="5056237" y="67516"/>
                  <a:pt x="5056237" y="67516"/>
                  <a:pt x="5033527" y="83097"/>
                </a:cubicBezTo>
                <a:cubicBezTo>
                  <a:pt x="5033527" y="83097"/>
                  <a:pt x="5033527" y="83097"/>
                  <a:pt x="5081013" y="85694"/>
                </a:cubicBezTo>
                <a:cubicBezTo>
                  <a:pt x="5081013" y="85694"/>
                  <a:pt x="5081013" y="85694"/>
                  <a:pt x="5097530" y="75306"/>
                </a:cubicBezTo>
                <a:cubicBezTo>
                  <a:pt x="5097530" y="75306"/>
                  <a:pt x="5097530" y="75306"/>
                  <a:pt x="5293668" y="80500"/>
                </a:cubicBezTo>
                <a:cubicBezTo>
                  <a:pt x="5301926" y="70113"/>
                  <a:pt x="5322573" y="72710"/>
                  <a:pt x="5339089" y="77903"/>
                </a:cubicBezTo>
                <a:cubicBezTo>
                  <a:pt x="5339089" y="77903"/>
                  <a:pt x="5339089" y="77903"/>
                  <a:pt x="5339089" y="88290"/>
                </a:cubicBezTo>
                <a:cubicBezTo>
                  <a:pt x="5339089" y="88290"/>
                  <a:pt x="5339089" y="88290"/>
                  <a:pt x="5318443" y="80500"/>
                </a:cubicBezTo>
                <a:cubicBezTo>
                  <a:pt x="5318443" y="80500"/>
                  <a:pt x="5318443" y="80500"/>
                  <a:pt x="5316379" y="83097"/>
                </a:cubicBezTo>
                <a:cubicBezTo>
                  <a:pt x="5316379" y="85694"/>
                  <a:pt x="5316379" y="90887"/>
                  <a:pt x="5314314" y="101274"/>
                </a:cubicBezTo>
                <a:cubicBezTo>
                  <a:pt x="5314314" y="101274"/>
                  <a:pt x="5314314" y="101274"/>
                  <a:pt x="5289539" y="101274"/>
                </a:cubicBezTo>
                <a:cubicBezTo>
                  <a:pt x="5291603" y="119452"/>
                  <a:pt x="5237924" y="119452"/>
                  <a:pt x="5198696" y="116855"/>
                </a:cubicBezTo>
                <a:cubicBezTo>
                  <a:pt x="5188373" y="119452"/>
                  <a:pt x="5299862" y="122048"/>
                  <a:pt x="5161533" y="122048"/>
                </a:cubicBezTo>
                <a:cubicBezTo>
                  <a:pt x="5157404" y="124645"/>
                  <a:pt x="5192502" y="109065"/>
                  <a:pt x="5145016" y="127242"/>
                </a:cubicBezTo>
                <a:cubicBezTo>
                  <a:pt x="5145016" y="127242"/>
                  <a:pt x="5145016" y="127242"/>
                  <a:pt x="5145016" y="132436"/>
                </a:cubicBezTo>
                <a:cubicBezTo>
                  <a:pt x="5161533" y="122048"/>
                  <a:pt x="5142951" y="119452"/>
                  <a:pt x="5178050" y="137629"/>
                </a:cubicBezTo>
                <a:cubicBezTo>
                  <a:pt x="5178050" y="137629"/>
                  <a:pt x="5178050" y="137629"/>
                  <a:pt x="5173921" y="140226"/>
                </a:cubicBezTo>
                <a:cubicBezTo>
                  <a:pt x="5173921" y="140226"/>
                  <a:pt x="5173921" y="140226"/>
                  <a:pt x="5184243" y="145419"/>
                </a:cubicBezTo>
                <a:cubicBezTo>
                  <a:pt x="5184243" y="145419"/>
                  <a:pt x="5184243" y="145419"/>
                  <a:pt x="5196632" y="137629"/>
                </a:cubicBezTo>
                <a:cubicBezTo>
                  <a:pt x="5213148" y="127242"/>
                  <a:pt x="5227600" y="161000"/>
                  <a:pt x="5233795" y="127242"/>
                </a:cubicBezTo>
                <a:cubicBezTo>
                  <a:pt x="5233795" y="127242"/>
                  <a:pt x="5233795" y="127242"/>
                  <a:pt x="5289539" y="124645"/>
                </a:cubicBezTo>
                <a:cubicBezTo>
                  <a:pt x="5289539" y="124645"/>
                  <a:pt x="5289539" y="124645"/>
                  <a:pt x="5326702" y="116855"/>
                </a:cubicBezTo>
                <a:cubicBezTo>
                  <a:pt x="5326702" y="116855"/>
                  <a:pt x="5326702" y="116855"/>
                  <a:pt x="5310185" y="137629"/>
                </a:cubicBezTo>
                <a:cubicBezTo>
                  <a:pt x="5310185" y="137629"/>
                  <a:pt x="5310185" y="137629"/>
                  <a:pt x="5268893" y="140226"/>
                </a:cubicBezTo>
                <a:cubicBezTo>
                  <a:pt x="5268893" y="140226"/>
                  <a:pt x="5268893" y="140226"/>
                  <a:pt x="5258570" y="145419"/>
                </a:cubicBezTo>
                <a:cubicBezTo>
                  <a:pt x="5258570" y="145419"/>
                  <a:pt x="5258570" y="145419"/>
                  <a:pt x="5250311" y="137629"/>
                </a:cubicBezTo>
                <a:cubicBezTo>
                  <a:pt x="5250311" y="137629"/>
                  <a:pt x="5250311" y="137629"/>
                  <a:pt x="5229665" y="161000"/>
                </a:cubicBezTo>
                <a:cubicBezTo>
                  <a:pt x="5229665" y="161000"/>
                  <a:pt x="5229665" y="161000"/>
                  <a:pt x="5140887" y="189564"/>
                </a:cubicBezTo>
                <a:cubicBezTo>
                  <a:pt x="5140887" y="189564"/>
                  <a:pt x="5140887" y="189564"/>
                  <a:pt x="5140887" y="192161"/>
                </a:cubicBezTo>
                <a:cubicBezTo>
                  <a:pt x="5161533" y="181774"/>
                  <a:pt x="5184243" y="205145"/>
                  <a:pt x="5196632" y="181774"/>
                </a:cubicBezTo>
                <a:cubicBezTo>
                  <a:pt x="5244117" y="176581"/>
                  <a:pt x="5219342" y="179177"/>
                  <a:pt x="5268893" y="186968"/>
                </a:cubicBezTo>
                <a:cubicBezTo>
                  <a:pt x="5268893" y="186968"/>
                  <a:pt x="5268893" y="186968"/>
                  <a:pt x="5275087" y="176581"/>
                </a:cubicBezTo>
                <a:cubicBezTo>
                  <a:pt x="5291603" y="179177"/>
                  <a:pt x="5316379" y="181774"/>
                  <a:pt x="5322573" y="166194"/>
                </a:cubicBezTo>
                <a:cubicBezTo>
                  <a:pt x="5334961" y="163597"/>
                  <a:pt x="5349413" y="166194"/>
                  <a:pt x="5357671" y="163597"/>
                </a:cubicBezTo>
                <a:cubicBezTo>
                  <a:pt x="5357671" y="163597"/>
                  <a:pt x="5357671" y="163597"/>
                  <a:pt x="5365929" y="179177"/>
                </a:cubicBezTo>
                <a:cubicBezTo>
                  <a:pt x="5365929" y="179177"/>
                  <a:pt x="5365929" y="179177"/>
                  <a:pt x="5409287" y="168790"/>
                </a:cubicBezTo>
                <a:cubicBezTo>
                  <a:pt x="5409287" y="168790"/>
                  <a:pt x="5409287" y="168790"/>
                  <a:pt x="5438191" y="181774"/>
                </a:cubicBezTo>
                <a:cubicBezTo>
                  <a:pt x="5438191" y="181774"/>
                  <a:pt x="5438191" y="181774"/>
                  <a:pt x="5460902" y="179177"/>
                </a:cubicBezTo>
                <a:cubicBezTo>
                  <a:pt x="5460902" y="179177"/>
                  <a:pt x="5460902" y="179177"/>
                  <a:pt x="5481548" y="155806"/>
                </a:cubicBezTo>
                <a:cubicBezTo>
                  <a:pt x="5485677" y="166194"/>
                  <a:pt x="5498065" y="153210"/>
                  <a:pt x="5506324" y="161000"/>
                </a:cubicBezTo>
                <a:cubicBezTo>
                  <a:pt x="5506324" y="161000"/>
                  <a:pt x="5506324" y="161000"/>
                  <a:pt x="5498065" y="148016"/>
                </a:cubicBezTo>
                <a:cubicBezTo>
                  <a:pt x="5498065" y="148016"/>
                  <a:pt x="5498065" y="148016"/>
                  <a:pt x="5506324" y="153210"/>
                </a:cubicBezTo>
                <a:cubicBezTo>
                  <a:pt x="5514582" y="150613"/>
                  <a:pt x="5516646" y="153210"/>
                  <a:pt x="5514582" y="153210"/>
                </a:cubicBezTo>
                <a:cubicBezTo>
                  <a:pt x="5516646" y="150613"/>
                  <a:pt x="5520776" y="148016"/>
                  <a:pt x="5526969" y="142823"/>
                </a:cubicBezTo>
                <a:cubicBezTo>
                  <a:pt x="5526969" y="142823"/>
                  <a:pt x="5526969" y="142823"/>
                  <a:pt x="5487742" y="132436"/>
                </a:cubicBezTo>
                <a:cubicBezTo>
                  <a:pt x="5487742" y="132436"/>
                  <a:pt x="5487742" y="132436"/>
                  <a:pt x="5454708" y="137629"/>
                </a:cubicBezTo>
                <a:cubicBezTo>
                  <a:pt x="5454708" y="137629"/>
                  <a:pt x="5454708" y="137629"/>
                  <a:pt x="5460902" y="124645"/>
                </a:cubicBezTo>
                <a:cubicBezTo>
                  <a:pt x="5460902" y="124645"/>
                  <a:pt x="5460902" y="124645"/>
                  <a:pt x="5454708" y="119452"/>
                </a:cubicBezTo>
                <a:cubicBezTo>
                  <a:pt x="5454708" y="119452"/>
                  <a:pt x="5454708" y="119452"/>
                  <a:pt x="5442320" y="111661"/>
                </a:cubicBezTo>
                <a:cubicBezTo>
                  <a:pt x="5431998" y="109065"/>
                  <a:pt x="5411351" y="127242"/>
                  <a:pt x="5411351" y="106468"/>
                </a:cubicBezTo>
                <a:cubicBezTo>
                  <a:pt x="5411351" y="106468"/>
                  <a:pt x="5398963" y="114258"/>
                  <a:pt x="5417545" y="101274"/>
                </a:cubicBezTo>
                <a:cubicBezTo>
                  <a:pt x="5417545" y="101274"/>
                  <a:pt x="5417545" y="101274"/>
                  <a:pt x="5460902" y="114258"/>
                </a:cubicBezTo>
                <a:cubicBezTo>
                  <a:pt x="5460902" y="114258"/>
                  <a:pt x="5460902" y="114258"/>
                  <a:pt x="5473289" y="111661"/>
                </a:cubicBezTo>
                <a:cubicBezTo>
                  <a:pt x="5473289" y="111661"/>
                  <a:pt x="5473289" y="111661"/>
                  <a:pt x="5475354" y="106468"/>
                </a:cubicBezTo>
                <a:cubicBezTo>
                  <a:pt x="5475354" y="106468"/>
                  <a:pt x="5475354" y="106468"/>
                  <a:pt x="5454708" y="93484"/>
                </a:cubicBezTo>
                <a:cubicBezTo>
                  <a:pt x="5454708" y="93484"/>
                  <a:pt x="5454708" y="93484"/>
                  <a:pt x="5409287" y="93484"/>
                </a:cubicBezTo>
                <a:cubicBezTo>
                  <a:pt x="5409287" y="93484"/>
                  <a:pt x="5409287" y="93484"/>
                  <a:pt x="5386576" y="109065"/>
                </a:cubicBezTo>
                <a:cubicBezTo>
                  <a:pt x="5386576" y="109065"/>
                  <a:pt x="5386576" y="109065"/>
                  <a:pt x="5370059" y="109065"/>
                </a:cubicBezTo>
                <a:cubicBezTo>
                  <a:pt x="5370059" y="109065"/>
                  <a:pt x="5370059" y="109065"/>
                  <a:pt x="5345284" y="114258"/>
                </a:cubicBezTo>
                <a:cubicBezTo>
                  <a:pt x="5345284" y="114258"/>
                  <a:pt x="5345284" y="114258"/>
                  <a:pt x="5322573" y="106468"/>
                </a:cubicBezTo>
                <a:cubicBezTo>
                  <a:pt x="5322573" y="106468"/>
                  <a:pt x="5322573" y="106468"/>
                  <a:pt x="5341154" y="98677"/>
                </a:cubicBezTo>
                <a:cubicBezTo>
                  <a:pt x="5339089" y="103871"/>
                  <a:pt x="5357671" y="116855"/>
                  <a:pt x="5386576" y="90887"/>
                </a:cubicBezTo>
                <a:cubicBezTo>
                  <a:pt x="5386576" y="90887"/>
                  <a:pt x="5386576" y="90887"/>
                  <a:pt x="5386576" y="88290"/>
                </a:cubicBezTo>
                <a:cubicBezTo>
                  <a:pt x="5386576" y="88290"/>
                  <a:pt x="5386576" y="88290"/>
                  <a:pt x="5357671" y="85694"/>
                </a:cubicBezTo>
                <a:cubicBezTo>
                  <a:pt x="5357671" y="85694"/>
                  <a:pt x="5357671" y="85694"/>
                  <a:pt x="5349413" y="80500"/>
                </a:cubicBezTo>
                <a:cubicBezTo>
                  <a:pt x="5349413" y="80500"/>
                  <a:pt x="5349413" y="80500"/>
                  <a:pt x="5359736" y="77903"/>
                </a:cubicBezTo>
                <a:cubicBezTo>
                  <a:pt x="5359736" y="77903"/>
                  <a:pt x="5359736" y="77903"/>
                  <a:pt x="5423739" y="80500"/>
                </a:cubicBezTo>
                <a:cubicBezTo>
                  <a:pt x="5450579" y="90887"/>
                  <a:pt x="5434062" y="70113"/>
                  <a:pt x="5462966" y="70113"/>
                </a:cubicBezTo>
                <a:cubicBezTo>
                  <a:pt x="5462966" y="70113"/>
                  <a:pt x="5462966" y="70113"/>
                  <a:pt x="5467095" y="85694"/>
                </a:cubicBezTo>
                <a:cubicBezTo>
                  <a:pt x="5467095" y="85694"/>
                  <a:pt x="5467095" y="85694"/>
                  <a:pt x="5518711" y="75306"/>
                </a:cubicBezTo>
                <a:cubicBezTo>
                  <a:pt x="5518711" y="75306"/>
                  <a:pt x="5518711" y="75306"/>
                  <a:pt x="5570327" y="75306"/>
                </a:cubicBezTo>
                <a:cubicBezTo>
                  <a:pt x="5570327" y="75306"/>
                  <a:pt x="5570327" y="75306"/>
                  <a:pt x="5578585" y="85694"/>
                </a:cubicBezTo>
                <a:cubicBezTo>
                  <a:pt x="5578585" y="85694"/>
                  <a:pt x="5578585" y="85694"/>
                  <a:pt x="5611618" y="77903"/>
                </a:cubicBezTo>
                <a:cubicBezTo>
                  <a:pt x="5611618" y="77903"/>
                  <a:pt x="5611618" y="77903"/>
                  <a:pt x="5630200" y="70113"/>
                </a:cubicBezTo>
                <a:cubicBezTo>
                  <a:pt x="5630200" y="70113"/>
                  <a:pt x="5630200" y="70113"/>
                  <a:pt x="5611618" y="88290"/>
                </a:cubicBezTo>
                <a:cubicBezTo>
                  <a:pt x="5611618" y="88290"/>
                  <a:pt x="5611618" y="88290"/>
                  <a:pt x="5599231" y="98677"/>
                </a:cubicBezTo>
                <a:cubicBezTo>
                  <a:pt x="5599231" y="98677"/>
                  <a:pt x="5599231" y="98677"/>
                  <a:pt x="5609554" y="103871"/>
                </a:cubicBezTo>
                <a:cubicBezTo>
                  <a:pt x="5609554" y="103871"/>
                  <a:pt x="5609554" y="103871"/>
                  <a:pt x="5560003" y="111661"/>
                </a:cubicBezTo>
                <a:cubicBezTo>
                  <a:pt x="5560003" y="111661"/>
                  <a:pt x="5560003" y="111661"/>
                  <a:pt x="5582714" y="116855"/>
                </a:cubicBezTo>
                <a:cubicBezTo>
                  <a:pt x="5582714" y="116855"/>
                  <a:pt x="5582714" y="116855"/>
                  <a:pt x="5580650" y="116855"/>
                </a:cubicBezTo>
                <a:cubicBezTo>
                  <a:pt x="5572391" y="116855"/>
                  <a:pt x="5555874" y="119452"/>
                  <a:pt x="5526969" y="122048"/>
                </a:cubicBezTo>
                <a:cubicBezTo>
                  <a:pt x="5526969" y="122048"/>
                  <a:pt x="5526969" y="122048"/>
                  <a:pt x="5535228" y="142823"/>
                </a:cubicBezTo>
                <a:cubicBezTo>
                  <a:pt x="5535228" y="142823"/>
                  <a:pt x="5535228" y="142823"/>
                  <a:pt x="5545551" y="148016"/>
                </a:cubicBezTo>
                <a:cubicBezTo>
                  <a:pt x="5549680" y="145419"/>
                  <a:pt x="5551745" y="150613"/>
                  <a:pt x="5557939" y="142823"/>
                </a:cubicBezTo>
                <a:cubicBezTo>
                  <a:pt x="5557939" y="142823"/>
                  <a:pt x="5557939" y="142823"/>
                  <a:pt x="5551745" y="150613"/>
                </a:cubicBezTo>
                <a:cubicBezTo>
                  <a:pt x="5520776" y="145419"/>
                  <a:pt x="5539357" y="166194"/>
                  <a:pt x="5518711" y="166194"/>
                </a:cubicBezTo>
                <a:cubicBezTo>
                  <a:pt x="5518711" y="166194"/>
                  <a:pt x="5518711" y="166194"/>
                  <a:pt x="5510452" y="166194"/>
                </a:cubicBezTo>
                <a:cubicBezTo>
                  <a:pt x="5510452" y="166194"/>
                  <a:pt x="5510452" y="166194"/>
                  <a:pt x="5498065" y="171387"/>
                </a:cubicBezTo>
                <a:cubicBezTo>
                  <a:pt x="5498065" y="171387"/>
                  <a:pt x="5498065" y="171387"/>
                  <a:pt x="5506324" y="176581"/>
                </a:cubicBezTo>
                <a:cubicBezTo>
                  <a:pt x="5506324" y="176581"/>
                  <a:pt x="5506324" y="176581"/>
                  <a:pt x="5475354" y="186968"/>
                </a:cubicBezTo>
                <a:cubicBezTo>
                  <a:pt x="5475354" y="186968"/>
                  <a:pt x="5475354" y="186968"/>
                  <a:pt x="5475354" y="192161"/>
                </a:cubicBezTo>
                <a:cubicBezTo>
                  <a:pt x="5475354" y="192161"/>
                  <a:pt x="5475354" y="192161"/>
                  <a:pt x="5442320" y="186968"/>
                </a:cubicBezTo>
                <a:cubicBezTo>
                  <a:pt x="5442320" y="186968"/>
                  <a:pt x="5442320" y="186968"/>
                  <a:pt x="5423739" y="202548"/>
                </a:cubicBezTo>
                <a:cubicBezTo>
                  <a:pt x="5423739" y="202548"/>
                  <a:pt x="5423739" y="202548"/>
                  <a:pt x="5398963" y="205145"/>
                </a:cubicBezTo>
                <a:cubicBezTo>
                  <a:pt x="5398963" y="205145"/>
                  <a:pt x="5398963" y="205145"/>
                  <a:pt x="5450579" y="210339"/>
                </a:cubicBezTo>
                <a:cubicBezTo>
                  <a:pt x="5450579" y="210339"/>
                  <a:pt x="5450579" y="210339"/>
                  <a:pt x="5446450" y="220726"/>
                </a:cubicBezTo>
                <a:cubicBezTo>
                  <a:pt x="5454708" y="220726"/>
                  <a:pt x="5458837" y="220726"/>
                  <a:pt x="5446450" y="223322"/>
                </a:cubicBezTo>
                <a:cubicBezTo>
                  <a:pt x="5446450" y="223322"/>
                  <a:pt x="5446450" y="223322"/>
                  <a:pt x="5444385" y="223322"/>
                </a:cubicBezTo>
                <a:cubicBezTo>
                  <a:pt x="5434062" y="223322"/>
                  <a:pt x="5413416" y="225919"/>
                  <a:pt x="5378317" y="231113"/>
                </a:cubicBezTo>
                <a:cubicBezTo>
                  <a:pt x="5378317" y="231113"/>
                  <a:pt x="5378317" y="231113"/>
                  <a:pt x="5409287" y="236306"/>
                </a:cubicBezTo>
                <a:cubicBezTo>
                  <a:pt x="5409287" y="236306"/>
                  <a:pt x="5409287" y="236306"/>
                  <a:pt x="5378317" y="241500"/>
                </a:cubicBezTo>
                <a:cubicBezTo>
                  <a:pt x="5376253" y="246693"/>
                  <a:pt x="5388640" y="241500"/>
                  <a:pt x="5394835" y="241500"/>
                </a:cubicBezTo>
                <a:cubicBezTo>
                  <a:pt x="5390705" y="241500"/>
                  <a:pt x="5382447" y="244097"/>
                  <a:pt x="5367994" y="251887"/>
                </a:cubicBezTo>
                <a:cubicBezTo>
                  <a:pt x="5363865" y="251887"/>
                  <a:pt x="5361800" y="249290"/>
                  <a:pt x="5355606" y="249290"/>
                </a:cubicBezTo>
                <a:cubicBezTo>
                  <a:pt x="5353542" y="251887"/>
                  <a:pt x="5349413" y="254484"/>
                  <a:pt x="5339089" y="259677"/>
                </a:cubicBezTo>
                <a:cubicBezTo>
                  <a:pt x="5339089" y="259677"/>
                  <a:pt x="5339089" y="259677"/>
                  <a:pt x="5396899" y="259677"/>
                </a:cubicBezTo>
                <a:cubicBezTo>
                  <a:pt x="5396899" y="259677"/>
                  <a:pt x="5396899" y="259677"/>
                  <a:pt x="5359736" y="275258"/>
                </a:cubicBezTo>
                <a:cubicBezTo>
                  <a:pt x="5359736" y="275258"/>
                  <a:pt x="5359736" y="275258"/>
                  <a:pt x="5359736" y="285645"/>
                </a:cubicBezTo>
                <a:cubicBezTo>
                  <a:pt x="5359736" y="285645"/>
                  <a:pt x="5359736" y="285645"/>
                  <a:pt x="5446450" y="277855"/>
                </a:cubicBezTo>
                <a:cubicBezTo>
                  <a:pt x="5446450" y="277855"/>
                  <a:pt x="5446450" y="277855"/>
                  <a:pt x="5483613" y="288242"/>
                </a:cubicBezTo>
                <a:cubicBezTo>
                  <a:pt x="5483613" y="288242"/>
                  <a:pt x="5483613" y="288242"/>
                  <a:pt x="5460902" y="293435"/>
                </a:cubicBezTo>
                <a:cubicBezTo>
                  <a:pt x="5460902" y="293435"/>
                  <a:pt x="5460902" y="296032"/>
                  <a:pt x="5460902" y="296032"/>
                </a:cubicBezTo>
                <a:cubicBezTo>
                  <a:pt x="5460902" y="296032"/>
                  <a:pt x="5460902" y="296032"/>
                  <a:pt x="5411351" y="298629"/>
                </a:cubicBezTo>
                <a:cubicBezTo>
                  <a:pt x="5411351" y="298629"/>
                  <a:pt x="5411351" y="298629"/>
                  <a:pt x="5423739" y="303823"/>
                </a:cubicBezTo>
                <a:cubicBezTo>
                  <a:pt x="5423739" y="303823"/>
                  <a:pt x="5423739" y="303823"/>
                  <a:pt x="5417545" y="306419"/>
                </a:cubicBezTo>
                <a:cubicBezTo>
                  <a:pt x="5417545" y="306419"/>
                  <a:pt x="5417545" y="306419"/>
                  <a:pt x="5398963" y="290839"/>
                </a:cubicBezTo>
                <a:cubicBezTo>
                  <a:pt x="5398963" y="290839"/>
                  <a:pt x="5398963" y="290839"/>
                  <a:pt x="5332896" y="298629"/>
                </a:cubicBezTo>
                <a:cubicBezTo>
                  <a:pt x="5332896" y="298629"/>
                  <a:pt x="5332896" y="298629"/>
                  <a:pt x="5339089" y="306419"/>
                </a:cubicBezTo>
                <a:cubicBezTo>
                  <a:pt x="5339089" y="306419"/>
                  <a:pt x="5339089" y="306419"/>
                  <a:pt x="5314314" y="306419"/>
                </a:cubicBezTo>
                <a:cubicBezTo>
                  <a:pt x="5312250" y="306419"/>
                  <a:pt x="5295733" y="306419"/>
                  <a:pt x="5314314" y="301226"/>
                </a:cubicBezTo>
                <a:cubicBezTo>
                  <a:pt x="5314314" y="301226"/>
                  <a:pt x="5314314" y="301226"/>
                  <a:pt x="5254440" y="314210"/>
                </a:cubicBezTo>
                <a:cubicBezTo>
                  <a:pt x="5254440" y="314210"/>
                  <a:pt x="5254440" y="314210"/>
                  <a:pt x="5254440" y="319403"/>
                </a:cubicBezTo>
                <a:cubicBezTo>
                  <a:pt x="5318443" y="316806"/>
                  <a:pt x="5206954" y="340177"/>
                  <a:pt x="5310185" y="324597"/>
                </a:cubicBezTo>
                <a:cubicBezTo>
                  <a:pt x="5310185" y="324597"/>
                  <a:pt x="5310185" y="324597"/>
                  <a:pt x="5250311" y="332387"/>
                </a:cubicBezTo>
                <a:cubicBezTo>
                  <a:pt x="5250311" y="332387"/>
                  <a:pt x="5250311" y="332387"/>
                  <a:pt x="5266828" y="342774"/>
                </a:cubicBezTo>
                <a:cubicBezTo>
                  <a:pt x="5268893" y="342774"/>
                  <a:pt x="5268893" y="342774"/>
                  <a:pt x="5268893" y="342774"/>
                </a:cubicBezTo>
                <a:cubicBezTo>
                  <a:pt x="5270958" y="337580"/>
                  <a:pt x="5260635" y="340177"/>
                  <a:pt x="5285410" y="342774"/>
                </a:cubicBezTo>
                <a:cubicBezTo>
                  <a:pt x="5285410" y="342774"/>
                  <a:pt x="5285410" y="342774"/>
                  <a:pt x="5258570" y="345371"/>
                </a:cubicBezTo>
                <a:cubicBezTo>
                  <a:pt x="5258570" y="345371"/>
                  <a:pt x="5258570" y="345371"/>
                  <a:pt x="5242053" y="345371"/>
                </a:cubicBezTo>
                <a:cubicBezTo>
                  <a:pt x="5237924" y="340177"/>
                  <a:pt x="5246182" y="340177"/>
                  <a:pt x="5254440" y="340177"/>
                </a:cubicBezTo>
                <a:cubicBezTo>
                  <a:pt x="5248247" y="340177"/>
                  <a:pt x="5235859" y="337580"/>
                  <a:pt x="5217277" y="332387"/>
                </a:cubicBezTo>
                <a:cubicBezTo>
                  <a:pt x="5217277" y="332387"/>
                  <a:pt x="5217277" y="332387"/>
                  <a:pt x="5217277" y="342774"/>
                </a:cubicBezTo>
                <a:cubicBezTo>
                  <a:pt x="5217277" y="342774"/>
                  <a:pt x="5217277" y="342774"/>
                  <a:pt x="5217277" y="353161"/>
                </a:cubicBezTo>
                <a:cubicBezTo>
                  <a:pt x="5217277" y="353161"/>
                  <a:pt x="5217277" y="353161"/>
                  <a:pt x="5196632" y="347968"/>
                </a:cubicBezTo>
                <a:cubicBezTo>
                  <a:pt x="5196632" y="347968"/>
                  <a:pt x="5196632" y="347968"/>
                  <a:pt x="5192502" y="342774"/>
                </a:cubicBezTo>
                <a:cubicBezTo>
                  <a:pt x="5173921" y="342774"/>
                  <a:pt x="5147080" y="342774"/>
                  <a:pt x="5105788" y="342774"/>
                </a:cubicBezTo>
                <a:cubicBezTo>
                  <a:pt x="5089271" y="347968"/>
                  <a:pt x="5118176" y="355758"/>
                  <a:pt x="5114047" y="363548"/>
                </a:cubicBezTo>
                <a:cubicBezTo>
                  <a:pt x="5126435" y="358355"/>
                  <a:pt x="5132628" y="368742"/>
                  <a:pt x="5093401" y="366145"/>
                </a:cubicBezTo>
                <a:cubicBezTo>
                  <a:pt x="5093401" y="366145"/>
                  <a:pt x="5093401" y="366145"/>
                  <a:pt x="5093401" y="371338"/>
                </a:cubicBezTo>
                <a:cubicBezTo>
                  <a:pt x="5095465" y="373935"/>
                  <a:pt x="5099595" y="376532"/>
                  <a:pt x="5103724" y="376532"/>
                </a:cubicBezTo>
                <a:cubicBezTo>
                  <a:pt x="5103724" y="376532"/>
                  <a:pt x="5103724" y="376532"/>
                  <a:pt x="5105788" y="376532"/>
                </a:cubicBezTo>
                <a:cubicBezTo>
                  <a:pt x="5105788" y="376532"/>
                  <a:pt x="5105788" y="376532"/>
                  <a:pt x="5107853" y="379129"/>
                </a:cubicBezTo>
                <a:cubicBezTo>
                  <a:pt x="5122306" y="379129"/>
                  <a:pt x="5145016" y="371338"/>
                  <a:pt x="5173921" y="353161"/>
                </a:cubicBezTo>
                <a:cubicBezTo>
                  <a:pt x="5173921" y="353161"/>
                  <a:pt x="5173921" y="353161"/>
                  <a:pt x="5184243" y="353161"/>
                </a:cubicBezTo>
                <a:cubicBezTo>
                  <a:pt x="5184243" y="353161"/>
                  <a:pt x="5184243" y="353161"/>
                  <a:pt x="5173921" y="363548"/>
                </a:cubicBezTo>
                <a:cubicBezTo>
                  <a:pt x="5173921" y="363548"/>
                  <a:pt x="5173921" y="363548"/>
                  <a:pt x="5198696" y="368742"/>
                </a:cubicBezTo>
                <a:cubicBezTo>
                  <a:pt x="5198696" y="368742"/>
                  <a:pt x="5198696" y="368742"/>
                  <a:pt x="5221407" y="366145"/>
                </a:cubicBezTo>
                <a:cubicBezTo>
                  <a:pt x="5221407" y="366145"/>
                  <a:pt x="5221407" y="366145"/>
                  <a:pt x="5237924" y="358355"/>
                </a:cubicBezTo>
                <a:cubicBezTo>
                  <a:pt x="5237924" y="358355"/>
                  <a:pt x="5237924" y="358355"/>
                  <a:pt x="5254440" y="363548"/>
                </a:cubicBezTo>
                <a:cubicBezTo>
                  <a:pt x="5254440" y="363548"/>
                  <a:pt x="5254440" y="363548"/>
                  <a:pt x="5287474" y="360951"/>
                </a:cubicBezTo>
                <a:cubicBezTo>
                  <a:pt x="5283345" y="363548"/>
                  <a:pt x="5287474" y="373935"/>
                  <a:pt x="5293668" y="353161"/>
                </a:cubicBezTo>
                <a:cubicBezTo>
                  <a:pt x="5293668" y="353161"/>
                  <a:pt x="5293668" y="353161"/>
                  <a:pt x="5339089" y="353161"/>
                </a:cubicBezTo>
                <a:cubicBezTo>
                  <a:pt x="5339089" y="353161"/>
                  <a:pt x="5339089" y="353161"/>
                  <a:pt x="5411351" y="334984"/>
                </a:cubicBezTo>
                <a:cubicBezTo>
                  <a:pt x="5413416" y="332387"/>
                  <a:pt x="5417545" y="327193"/>
                  <a:pt x="5421674" y="319403"/>
                </a:cubicBezTo>
                <a:cubicBezTo>
                  <a:pt x="5421674" y="319403"/>
                  <a:pt x="5421674" y="319403"/>
                  <a:pt x="5462966" y="327193"/>
                </a:cubicBezTo>
                <a:cubicBezTo>
                  <a:pt x="5462966" y="327193"/>
                  <a:pt x="5462966" y="327193"/>
                  <a:pt x="5498065" y="316806"/>
                </a:cubicBezTo>
                <a:cubicBezTo>
                  <a:pt x="5498065" y="316806"/>
                  <a:pt x="5498065" y="316806"/>
                  <a:pt x="5498065" y="319403"/>
                </a:cubicBezTo>
                <a:cubicBezTo>
                  <a:pt x="5498065" y="319403"/>
                  <a:pt x="5498065" y="319403"/>
                  <a:pt x="5506324" y="314210"/>
                </a:cubicBezTo>
                <a:cubicBezTo>
                  <a:pt x="5506324" y="314210"/>
                  <a:pt x="5506324" y="314210"/>
                  <a:pt x="5498065" y="298629"/>
                </a:cubicBezTo>
                <a:cubicBezTo>
                  <a:pt x="5498065" y="298629"/>
                  <a:pt x="5498065" y="298629"/>
                  <a:pt x="5514582" y="296032"/>
                </a:cubicBezTo>
                <a:cubicBezTo>
                  <a:pt x="5514582" y="296032"/>
                  <a:pt x="5514582" y="296032"/>
                  <a:pt x="5526969" y="296032"/>
                </a:cubicBezTo>
                <a:cubicBezTo>
                  <a:pt x="5526969" y="296032"/>
                  <a:pt x="5526969" y="296032"/>
                  <a:pt x="5514582" y="303823"/>
                </a:cubicBezTo>
                <a:cubicBezTo>
                  <a:pt x="5560003" y="306419"/>
                  <a:pt x="5460902" y="316806"/>
                  <a:pt x="5566197" y="314210"/>
                </a:cubicBezTo>
                <a:cubicBezTo>
                  <a:pt x="5566197" y="314210"/>
                  <a:pt x="5566197" y="314210"/>
                  <a:pt x="5572391" y="319403"/>
                </a:cubicBezTo>
                <a:cubicBezTo>
                  <a:pt x="5572391" y="319403"/>
                  <a:pt x="5572391" y="319403"/>
                  <a:pt x="5603360" y="316806"/>
                </a:cubicBezTo>
                <a:cubicBezTo>
                  <a:pt x="5603360" y="316806"/>
                  <a:pt x="5603360" y="316806"/>
                  <a:pt x="5642588" y="296032"/>
                </a:cubicBezTo>
                <a:cubicBezTo>
                  <a:pt x="5642588" y="296032"/>
                  <a:pt x="5642588" y="296032"/>
                  <a:pt x="5654976" y="298629"/>
                </a:cubicBezTo>
                <a:cubicBezTo>
                  <a:pt x="5654976" y="298629"/>
                  <a:pt x="5654976" y="298629"/>
                  <a:pt x="5671492" y="288242"/>
                </a:cubicBezTo>
                <a:cubicBezTo>
                  <a:pt x="5671492" y="288242"/>
                  <a:pt x="5671492" y="288242"/>
                  <a:pt x="5706591" y="298629"/>
                </a:cubicBezTo>
                <a:cubicBezTo>
                  <a:pt x="5706591" y="298629"/>
                  <a:pt x="5706591" y="298629"/>
                  <a:pt x="5727237" y="298629"/>
                </a:cubicBezTo>
                <a:cubicBezTo>
                  <a:pt x="5727237" y="298629"/>
                  <a:pt x="5727237" y="298629"/>
                  <a:pt x="5758206" y="280452"/>
                </a:cubicBezTo>
                <a:cubicBezTo>
                  <a:pt x="5758206" y="280452"/>
                  <a:pt x="5758206" y="280452"/>
                  <a:pt x="5758206" y="275258"/>
                </a:cubicBezTo>
                <a:cubicBezTo>
                  <a:pt x="5758206" y="275258"/>
                  <a:pt x="5758206" y="275258"/>
                  <a:pt x="5782981" y="272661"/>
                </a:cubicBezTo>
                <a:cubicBezTo>
                  <a:pt x="5782981" y="270064"/>
                  <a:pt x="5782981" y="270064"/>
                  <a:pt x="5785046" y="272661"/>
                </a:cubicBezTo>
                <a:cubicBezTo>
                  <a:pt x="5782981" y="270064"/>
                  <a:pt x="5778853" y="264871"/>
                  <a:pt x="5772658" y="259677"/>
                </a:cubicBezTo>
                <a:cubicBezTo>
                  <a:pt x="5772658" y="259677"/>
                  <a:pt x="5772658" y="259677"/>
                  <a:pt x="5799498" y="259677"/>
                </a:cubicBezTo>
                <a:cubicBezTo>
                  <a:pt x="5799498" y="259677"/>
                  <a:pt x="5799498" y="259677"/>
                  <a:pt x="5836661" y="241500"/>
                </a:cubicBezTo>
                <a:cubicBezTo>
                  <a:pt x="5836661" y="241500"/>
                  <a:pt x="5836661" y="241500"/>
                  <a:pt x="5871760" y="236306"/>
                </a:cubicBezTo>
                <a:cubicBezTo>
                  <a:pt x="5871760" y="236306"/>
                  <a:pt x="5871760" y="236306"/>
                  <a:pt x="5892406" y="218129"/>
                </a:cubicBezTo>
                <a:cubicBezTo>
                  <a:pt x="5900665" y="210339"/>
                  <a:pt x="5896535" y="223322"/>
                  <a:pt x="5908923" y="215532"/>
                </a:cubicBezTo>
                <a:cubicBezTo>
                  <a:pt x="5908923" y="215532"/>
                  <a:pt x="5908923" y="215532"/>
                  <a:pt x="5908923" y="225919"/>
                </a:cubicBezTo>
                <a:cubicBezTo>
                  <a:pt x="5906858" y="225919"/>
                  <a:pt x="5902729" y="228516"/>
                  <a:pt x="5892406" y="233710"/>
                </a:cubicBezTo>
                <a:cubicBezTo>
                  <a:pt x="5892406" y="233710"/>
                  <a:pt x="5892406" y="233710"/>
                  <a:pt x="5921310" y="244097"/>
                </a:cubicBezTo>
                <a:cubicBezTo>
                  <a:pt x="5921310" y="244097"/>
                  <a:pt x="5921310" y="244097"/>
                  <a:pt x="5956409" y="233710"/>
                </a:cubicBezTo>
                <a:cubicBezTo>
                  <a:pt x="5956409" y="233710"/>
                  <a:pt x="5956409" y="233710"/>
                  <a:pt x="5952280" y="241500"/>
                </a:cubicBezTo>
                <a:cubicBezTo>
                  <a:pt x="5952280" y="241500"/>
                  <a:pt x="5952280" y="241500"/>
                  <a:pt x="5983249" y="259677"/>
                </a:cubicBezTo>
                <a:cubicBezTo>
                  <a:pt x="5991507" y="267468"/>
                  <a:pt x="6014218" y="244097"/>
                  <a:pt x="6012153" y="272661"/>
                </a:cubicBezTo>
                <a:cubicBezTo>
                  <a:pt x="6012153" y="272661"/>
                  <a:pt x="6012153" y="272661"/>
                  <a:pt x="6020412" y="264871"/>
                </a:cubicBezTo>
                <a:cubicBezTo>
                  <a:pt x="6020412" y="264871"/>
                  <a:pt x="6020412" y="264871"/>
                  <a:pt x="6032800" y="275258"/>
                </a:cubicBezTo>
                <a:cubicBezTo>
                  <a:pt x="6032800" y="275258"/>
                  <a:pt x="6032800" y="275258"/>
                  <a:pt x="6055510" y="259677"/>
                </a:cubicBezTo>
                <a:cubicBezTo>
                  <a:pt x="6055510" y="259677"/>
                  <a:pt x="6055510" y="259677"/>
                  <a:pt x="6055510" y="244097"/>
                </a:cubicBezTo>
                <a:cubicBezTo>
                  <a:pt x="6055510" y="244097"/>
                  <a:pt x="6055510" y="244097"/>
                  <a:pt x="6028670" y="244097"/>
                </a:cubicBezTo>
                <a:cubicBezTo>
                  <a:pt x="6028670" y="244097"/>
                  <a:pt x="6028670" y="244097"/>
                  <a:pt x="6041058" y="236306"/>
                </a:cubicBezTo>
                <a:cubicBezTo>
                  <a:pt x="6041058" y="236306"/>
                  <a:pt x="6041058" y="236306"/>
                  <a:pt x="5991507" y="231113"/>
                </a:cubicBezTo>
                <a:cubicBezTo>
                  <a:pt x="5991507" y="231113"/>
                  <a:pt x="5991507" y="231113"/>
                  <a:pt x="5983249" y="225919"/>
                </a:cubicBezTo>
                <a:cubicBezTo>
                  <a:pt x="5983249" y="225919"/>
                  <a:pt x="5983249" y="225919"/>
                  <a:pt x="5983249" y="218129"/>
                </a:cubicBezTo>
                <a:cubicBezTo>
                  <a:pt x="5983249" y="218129"/>
                  <a:pt x="5983249" y="218129"/>
                  <a:pt x="6016283" y="207742"/>
                </a:cubicBezTo>
                <a:cubicBezTo>
                  <a:pt x="6016283" y="207742"/>
                  <a:pt x="6016283" y="207742"/>
                  <a:pt x="6032800" y="194758"/>
                </a:cubicBezTo>
                <a:cubicBezTo>
                  <a:pt x="6032800" y="194758"/>
                  <a:pt x="6032800" y="194758"/>
                  <a:pt x="6045187" y="192161"/>
                </a:cubicBezTo>
                <a:cubicBezTo>
                  <a:pt x="6065833" y="184371"/>
                  <a:pt x="6102996" y="168790"/>
                  <a:pt x="6164935" y="140226"/>
                </a:cubicBezTo>
                <a:cubicBezTo>
                  <a:pt x="6164935" y="140226"/>
                  <a:pt x="6164935" y="140226"/>
                  <a:pt x="6241325" y="109065"/>
                </a:cubicBezTo>
                <a:cubicBezTo>
                  <a:pt x="6241325" y="109065"/>
                  <a:pt x="6241325" y="109065"/>
                  <a:pt x="6245455" y="111661"/>
                </a:cubicBezTo>
                <a:cubicBezTo>
                  <a:pt x="6245455" y="111661"/>
                  <a:pt x="6245455" y="111661"/>
                  <a:pt x="6224809" y="127242"/>
                </a:cubicBezTo>
                <a:cubicBezTo>
                  <a:pt x="6224809" y="127242"/>
                  <a:pt x="6224809" y="127242"/>
                  <a:pt x="6214486" y="129839"/>
                </a:cubicBezTo>
                <a:cubicBezTo>
                  <a:pt x="6241325" y="122048"/>
                  <a:pt x="6185581" y="148016"/>
                  <a:pt x="6245455" y="129839"/>
                </a:cubicBezTo>
                <a:cubicBezTo>
                  <a:pt x="6251649" y="129839"/>
                  <a:pt x="6259907" y="127242"/>
                  <a:pt x="6261972" y="132436"/>
                </a:cubicBezTo>
                <a:cubicBezTo>
                  <a:pt x="6261972" y="132436"/>
                  <a:pt x="6261972" y="132436"/>
                  <a:pt x="6261972" y="122048"/>
                </a:cubicBezTo>
                <a:cubicBezTo>
                  <a:pt x="6261972" y="122048"/>
                  <a:pt x="6261972" y="122048"/>
                  <a:pt x="6305328" y="122048"/>
                </a:cubicBezTo>
                <a:cubicBezTo>
                  <a:pt x="6305328" y="122048"/>
                  <a:pt x="6305328" y="122048"/>
                  <a:pt x="6301199" y="116855"/>
                </a:cubicBezTo>
                <a:cubicBezTo>
                  <a:pt x="6301199" y="116855"/>
                  <a:pt x="6301199" y="116855"/>
                  <a:pt x="6288812" y="109065"/>
                </a:cubicBezTo>
                <a:cubicBezTo>
                  <a:pt x="6319781" y="106468"/>
                  <a:pt x="6268165" y="96081"/>
                  <a:pt x="6356944" y="88290"/>
                </a:cubicBezTo>
                <a:cubicBezTo>
                  <a:pt x="6356944" y="88290"/>
                  <a:pt x="6356944" y="88290"/>
                  <a:pt x="6356944" y="75306"/>
                </a:cubicBezTo>
                <a:cubicBezTo>
                  <a:pt x="6356944" y="75306"/>
                  <a:pt x="6356944" y="75306"/>
                  <a:pt x="6398236" y="64919"/>
                </a:cubicBezTo>
                <a:cubicBezTo>
                  <a:pt x="6398236" y="64919"/>
                  <a:pt x="6398236" y="64919"/>
                  <a:pt x="6402365" y="57129"/>
                </a:cubicBezTo>
                <a:cubicBezTo>
                  <a:pt x="6402365" y="57129"/>
                  <a:pt x="6402365" y="57129"/>
                  <a:pt x="6513854" y="20774"/>
                </a:cubicBezTo>
                <a:cubicBezTo>
                  <a:pt x="6513854" y="20774"/>
                  <a:pt x="6513854" y="20774"/>
                  <a:pt x="6517984" y="23371"/>
                </a:cubicBezTo>
                <a:cubicBezTo>
                  <a:pt x="6517984" y="23371"/>
                  <a:pt x="6517984" y="23371"/>
                  <a:pt x="6590245" y="0"/>
                </a:cubicBezTo>
                <a:close/>
              </a:path>
            </a:pathLst>
          </a:cu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ID"/>
              <a:t>Insert Image Just one Click</a:t>
            </a:r>
          </a:p>
        </p:txBody>
      </p:sp>
    </p:spTree>
    <p:extLst>
      <p:ext uri="{BB962C8B-B14F-4D97-AF65-F5344CB8AC3E}">
        <p14:creationId xmlns:p14="http://schemas.microsoft.com/office/powerpoint/2010/main" val="2883375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77826" y="1758463"/>
            <a:ext cx="2613963" cy="3924886"/>
          </a:xfrm>
          <a:prstGeom prst="rect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Insert Image Just one Click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385287" y="1758463"/>
            <a:ext cx="2613963" cy="3924886"/>
          </a:xfrm>
          <a:prstGeom prst="rect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Insert Image Just one Click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192750" y="1758463"/>
            <a:ext cx="2613963" cy="3924886"/>
          </a:xfrm>
          <a:prstGeom prst="rect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Insert Image Just one Click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000212" y="1758463"/>
            <a:ext cx="2613963" cy="3924886"/>
          </a:xfrm>
          <a:prstGeom prst="rect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Insert Image Just one Click</a:t>
            </a:r>
          </a:p>
        </p:txBody>
      </p:sp>
    </p:spTree>
    <p:extLst>
      <p:ext uri="{BB962C8B-B14F-4D97-AF65-F5344CB8AC3E}">
        <p14:creationId xmlns:p14="http://schemas.microsoft.com/office/powerpoint/2010/main" val="3545366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8546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77826" y="1758463"/>
            <a:ext cx="3468149" cy="3291839"/>
          </a:xfrm>
          <a:prstGeom prst="rect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Insert Image Just one Click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361926" y="1758463"/>
            <a:ext cx="3468149" cy="3291839"/>
          </a:xfrm>
          <a:prstGeom prst="rect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Insert Image Just one Click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8142347" y="1758463"/>
            <a:ext cx="3468149" cy="3291839"/>
          </a:xfrm>
          <a:prstGeom prst="rect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Insert Image Just one Click</a:t>
            </a:r>
          </a:p>
        </p:txBody>
      </p:sp>
    </p:spTree>
    <p:extLst>
      <p:ext uri="{BB962C8B-B14F-4D97-AF65-F5344CB8AC3E}">
        <p14:creationId xmlns:p14="http://schemas.microsoft.com/office/powerpoint/2010/main" val="16700629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89096" y="1955408"/>
            <a:ext cx="2672864" cy="2672864"/>
          </a:xfrm>
          <a:prstGeom prst="ellipse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lang="en-US"/>
              <a:t>Insert Image Just One Click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302744" y="1955408"/>
            <a:ext cx="2672864" cy="2672864"/>
          </a:xfrm>
          <a:prstGeom prst="ellipse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lang="en-US"/>
              <a:t>Insert Image Just One Click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16392" y="1955408"/>
            <a:ext cx="2672864" cy="2672864"/>
          </a:xfrm>
          <a:prstGeom prst="ellipse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lang="en-US"/>
              <a:t>Insert Image Just One Click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30040" y="1955408"/>
            <a:ext cx="2672864" cy="2672864"/>
          </a:xfrm>
          <a:prstGeom prst="ellipse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lang="en-US"/>
              <a:t>Insert Image Just One Click</a:t>
            </a:r>
          </a:p>
        </p:txBody>
      </p:sp>
    </p:spTree>
    <p:extLst>
      <p:ext uri="{BB962C8B-B14F-4D97-AF65-F5344CB8AC3E}">
        <p14:creationId xmlns:p14="http://schemas.microsoft.com/office/powerpoint/2010/main" val="1862031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"/>
          <p:cNvSpPr>
            <a:spLocks/>
          </p:cNvSpPr>
          <p:nvPr userDrawn="1"/>
        </p:nvSpPr>
        <p:spPr bwMode="auto">
          <a:xfrm>
            <a:off x="-2304661" y="-197887"/>
            <a:ext cx="14496661" cy="4076439"/>
          </a:xfrm>
          <a:custGeom>
            <a:avLst/>
            <a:gdLst>
              <a:gd name="T0" fmla="*/ 3510 w 3722"/>
              <a:gd name="T1" fmla="*/ 234 h 673"/>
              <a:gd name="T2" fmla="*/ 3470 w 3722"/>
              <a:gd name="T3" fmla="*/ 203 h 673"/>
              <a:gd name="T4" fmla="*/ 3399 w 3722"/>
              <a:gd name="T5" fmla="*/ 179 h 673"/>
              <a:gd name="T6" fmla="*/ 3261 w 3722"/>
              <a:gd name="T7" fmla="*/ 115 h 673"/>
              <a:gd name="T8" fmla="*/ 3229 w 3722"/>
              <a:gd name="T9" fmla="*/ 36 h 673"/>
              <a:gd name="T10" fmla="*/ 2811 w 3722"/>
              <a:gd name="T11" fmla="*/ 22 h 673"/>
              <a:gd name="T12" fmla="*/ 2810 w 3722"/>
              <a:gd name="T13" fmla="*/ 37 h 673"/>
              <a:gd name="T14" fmla="*/ 1322 w 3722"/>
              <a:gd name="T15" fmla="*/ 52 h 673"/>
              <a:gd name="T16" fmla="*/ 802 w 3722"/>
              <a:gd name="T17" fmla="*/ 72 h 673"/>
              <a:gd name="T18" fmla="*/ 756 w 3722"/>
              <a:gd name="T19" fmla="*/ 96 h 673"/>
              <a:gd name="T20" fmla="*/ 577 w 3722"/>
              <a:gd name="T21" fmla="*/ 139 h 673"/>
              <a:gd name="T22" fmla="*/ 467 w 3722"/>
              <a:gd name="T23" fmla="*/ 142 h 673"/>
              <a:gd name="T24" fmla="*/ 588 w 3722"/>
              <a:gd name="T25" fmla="*/ 184 h 673"/>
              <a:gd name="T26" fmla="*/ 493 w 3722"/>
              <a:gd name="T27" fmla="*/ 183 h 673"/>
              <a:gd name="T28" fmla="*/ 482 w 3722"/>
              <a:gd name="T29" fmla="*/ 211 h 673"/>
              <a:gd name="T30" fmla="*/ 571 w 3722"/>
              <a:gd name="T31" fmla="*/ 203 h 673"/>
              <a:gd name="T32" fmla="*/ 596 w 3722"/>
              <a:gd name="T33" fmla="*/ 221 h 673"/>
              <a:gd name="T34" fmla="*/ 484 w 3722"/>
              <a:gd name="T35" fmla="*/ 215 h 673"/>
              <a:gd name="T36" fmla="*/ 443 w 3722"/>
              <a:gd name="T37" fmla="*/ 232 h 673"/>
              <a:gd name="T38" fmla="*/ 626 w 3722"/>
              <a:gd name="T39" fmla="*/ 238 h 673"/>
              <a:gd name="T40" fmla="*/ 440 w 3722"/>
              <a:gd name="T41" fmla="*/ 249 h 673"/>
              <a:gd name="T42" fmla="*/ 299 w 3722"/>
              <a:gd name="T43" fmla="*/ 242 h 673"/>
              <a:gd name="T44" fmla="*/ 364 w 3722"/>
              <a:gd name="T45" fmla="*/ 248 h 673"/>
              <a:gd name="T46" fmla="*/ 505 w 3722"/>
              <a:gd name="T47" fmla="*/ 269 h 673"/>
              <a:gd name="T48" fmla="*/ 585 w 3722"/>
              <a:gd name="T49" fmla="*/ 274 h 673"/>
              <a:gd name="T50" fmla="*/ 668 w 3722"/>
              <a:gd name="T51" fmla="*/ 272 h 673"/>
              <a:gd name="T52" fmla="*/ 782 w 3722"/>
              <a:gd name="T53" fmla="*/ 278 h 673"/>
              <a:gd name="T54" fmla="*/ 844 w 3722"/>
              <a:gd name="T55" fmla="*/ 294 h 673"/>
              <a:gd name="T56" fmla="*/ 769 w 3722"/>
              <a:gd name="T57" fmla="*/ 313 h 673"/>
              <a:gd name="T58" fmla="*/ 784 w 3722"/>
              <a:gd name="T59" fmla="*/ 317 h 673"/>
              <a:gd name="T60" fmla="*/ 887 w 3722"/>
              <a:gd name="T61" fmla="*/ 326 h 673"/>
              <a:gd name="T62" fmla="*/ 841 w 3722"/>
              <a:gd name="T63" fmla="*/ 341 h 673"/>
              <a:gd name="T64" fmla="*/ 752 w 3722"/>
              <a:gd name="T65" fmla="*/ 349 h 673"/>
              <a:gd name="T66" fmla="*/ 625 w 3722"/>
              <a:gd name="T67" fmla="*/ 341 h 673"/>
              <a:gd name="T68" fmla="*/ 463 w 3722"/>
              <a:gd name="T69" fmla="*/ 350 h 673"/>
              <a:gd name="T70" fmla="*/ 377 w 3722"/>
              <a:gd name="T71" fmla="*/ 334 h 673"/>
              <a:gd name="T72" fmla="*/ 219 w 3722"/>
              <a:gd name="T73" fmla="*/ 346 h 673"/>
              <a:gd name="T74" fmla="*/ 362 w 3722"/>
              <a:gd name="T75" fmla="*/ 360 h 673"/>
              <a:gd name="T76" fmla="*/ 481 w 3722"/>
              <a:gd name="T77" fmla="*/ 386 h 673"/>
              <a:gd name="T78" fmla="*/ 365 w 3722"/>
              <a:gd name="T79" fmla="*/ 384 h 673"/>
              <a:gd name="T80" fmla="*/ 301 w 3722"/>
              <a:gd name="T81" fmla="*/ 445 h 673"/>
              <a:gd name="T82" fmla="*/ 306 w 3722"/>
              <a:gd name="T83" fmla="*/ 375 h 673"/>
              <a:gd name="T84" fmla="*/ 265 w 3722"/>
              <a:gd name="T85" fmla="*/ 442 h 673"/>
              <a:gd name="T86" fmla="*/ 206 w 3722"/>
              <a:gd name="T87" fmla="*/ 455 h 673"/>
              <a:gd name="T88" fmla="*/ 171 w 3722"/>
              <a:gd name="T89" fmla="*/ 472 h 673"/>
              <a:gd name="T90" fmla="*/ 194 w 3722"/>
              <a:gd name="T91" fmla="*/ 474 h 673"/>
              <a:gd name="T92" fmla="*/ 482 w 3722"/>
              <a:gd name="T93" fmla="*/ 488 h 673"/>
              <a:gd name="T94" fmla="*/ 555 w 3722"/>
              <a:gd name="T95" fmla="*/ 480 h 673"/>
              <a:gd name="T96" fmla="*/ 805 w 3722"/>
              <a:gd name="T97" fmla="*/ 499 h 673"/>
              <a:gd name="T98" fmla="*/ 1000 w 3722"/>
              <a:gd name="T99" fmla="*/ 525 h 673"/>
              <a:gd name="T100" fmla="*/ 1250 w 3722"/>
              <a:gd name="T101" fmla="*/ 568 h 673"/>
              <a:gd name="T102" fmla="*/ 1165 w 3722"/>
              <a:gd name="T103" fmla="*/ 615 h 673"/>
              <a:gd name="T104" fmla="*/ 2272 w 3722"/>
              <a:gd name="T105" fmla="*/ 663 h 673"/>
              <a:gd name="T106" fmla="*/ 2783 w 3722"/>
              <a:gd name="T107" fmla="*/ 601 h 673"/>
              <a:gd name="T108" fmla="*/ 2987 w 3722"/>
              <a:gd name="T109" fmla="*/ 618 h 673"/>
              <a:gd name="T110" fmla="*/ 3000 w 3722"/>
              <a:gd name="T111" fmla="*/ 564 h 673"/>
              <a:gd name="T112" fmla="*/ 2997 w 3722"/>
              <a:gd name="T113" fmla="*/ 526 h 673"/>
              <a:gd name="T114" fmla="*/ 3133 w 3722"/>
              <a:gd name="T115" fmla="*/ 518 h 673"/>
              <a:gd name="T116" fmla="*/ 3309 w 3722"/>
              <a:gd name="T117" fmla="*/ 512 h 673"/>
              <a:gd name="T118" fmla="*/ 3355 w 3722"/>
              <a:gd name="T119" fmla="*/ 528 h 673"/>
              <a:gd name="T120" fmla="*/ 3413 w 3722"/>
              <a:gd name="T121" fmla="*/ 528 h 673"/>
              <a:gd name="T122" fmla="*/ 3513 w 3722"/>
              <a:gd name="T123" fmla="*/ 506 h 673"/>
              <a:gd name="T124" fmla="*/ 3606 w 3722"/>
              <a:gd name="T125" fmla="*/ 394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722" h="673">
                <a:moveTo>
                  <a:pt x="3681" y="361"/>
                </a:moveTo>
                <a:cubicBezTo>
                  <a:pt x="3666" y="355"/>
                  <a:pt x="3648" y="351"/>
                  <a:pt x="3627" y="353"/>
                </a:cubicBezTo>
                <a:cubicBezTo>
                  <a:pt x="3625" y="350"/>
                  <a:pt x="3628" y="350"/>
                  <a:pt x="3625" y="348"/>
                </a:cubicBezTo>
                <a:cubicBezTo>
                  <a:pt x="3614" y="349"/>
                  <a:pt x="3608" y="347"/>
                  <a:pt x="3604" y="343"/>
                </a:cubicBezTo>
                <a:cubicBezTo>
                  <a:pt x="3603" y="346"/>
                  <a:pt x="3601" y="342"/>
                  <a:pt x="3598" y="343"/>
                </a:cubicBezTo>
                <a:cubicBezTo>
                  <a:pt x="3601" y="345"/>
                  <a:pt x="3604" y="347"/>
                  <a:pt x="3606" y="350"/>
                </a:cubicBezTo>
                <a:cubicBezTo>
                  <a:pt x="3591" y="350"/>
                  <a:pt x="3587" y="356"/>
                  <a:pt x="3573" y="354"/>
                </a:cubicBezTo>
                <a:cubicBezTo>
                  <a:pt x="3576" y="346"/>
                  <a:pt x="3588" y="343"/>
                  <a:pt x="3587" y="333"/>
                </a:cubicBezTo>
                <a:cubicBezTo>
                  <a:pt x="3585" y="330"/>
                  <a:pt x="3579" y="331"/>
                  <a:pt x="3579" y="327"/>
                </a:cubicBezTo>
                <a:cubicBezTo>
                  <a:pt x="3576" y="327"/>
                  <a:pt x="3574" y="327"/>
                  <a:pt x="3573" y="328"/>
                </a:cubicBezTo>
                <a:cubicBezTo>
                  <a:pt x="3568" y="322"/>
                  <a:pt x="3558" y="322"/>
                  <a:pt x="3546" y="325"/>
                </a:cubicBezTo>
                <a:cubicBezTo>
                  <a:pt x="3545" y="322"/>
                  <a:pt x="3546" y="321"/>
                  <a:pt x="3541" y="321"/>
                </a:cubicBezTo>
                <a:cubicBezTo>
                  <a:pt x="3539" y="318"/>
                  <a:pt x="3546" y="320"/>
                  <a:pt x="3544" y="317"/>
                </a:cubicBezTo>
                <a:cubicBezTo>
                  <a:pt x="3543" y="317"/>
                  <a:pt x="3542" y="316"/>
                  <a:pt x="3542" y="315"/>
                </a:cubicBezTo>
                <a:cubicBezTo>
                  <a:pt x="3540" y="315"/>
                  <a:pt x="3538" y="316"/>
                  <a:pt x="3537" y="316"/>
                </a:cubicBezTo>
                <a:cubicBezTo>
                  <a:pt x="3530" y="309"/>
                  <a:pt x="3497" y="309"/>
                  <a:pt x="3512" y="298"/>
                </a:cubicBezTo>
                <a:cubicBezTo>
                  <a:pt x="3517" y="298"/>
                  <a:pt x="3523" y="297"/>
                  <a:pt x="3526" y="299"/>
                </a:cubicBezTo>
                <a:cubicBezTo>
                  <a:pt x="3527" y="293"/>
                  <a:pt x="3538" y="298"/>
                  <a:pt x="3543" y="294"/>
                </a:cubicBezTo>
                <a:cubicBezTo>
                  <a:pt x="3532" y="295"/>
                  <a:pt x="3529" y="292"/>
                  <a:pt x="3522" y="296"/>
                </a:cubicBezTo>
                <a:cubicBezTo>
                  <a:pt x="3524" y="290"/>
                  <a:pt x="3515" y="289"/>
                  <a:pt x="3523" y="287"/>
                </a:cubicBezTo>
                <a:cubicBezTo>
                  <a:pt x="3515" y="286"/>
                  <a:pt x="3513" y="286"/>
                  <a:pt x="3509" y="284"/>
                </a:cubicBezTo>
                <a:cubicBezTo>
                  <a:pt x="3513" y="283"/>
                  <a:pt x="3507" y="282"/>
                  <a:pt x="3509" y="279"/>
                </a:cubicBezTo>
                <a:cubicBezTo>
                  <a:pt x="3516" y="280"/>
                  <a:pt x="3517" y="277"/>
                  <a:pt x="3520" y="275"/>
                </a:cubicBezTo>
                <a:cubicBezTo>
                  <a:pt x="3523" y="279"/>
                  <a:pt x="3530" y="279"/>
                  <a:pt x="3538" y="280"/>
                </a:cubicBezTo>
                <a:cubicBezTo>
                  <a:pt x="3538" y="279"/>
                  <a:pt x="3537" y="277"/>
                  <a:pt x="3539" y="277"/>
                </a:cubicBezTo>
                <a:cubicBezTo>
                  <a:pt x="3542" y="279"/>
                  <a:pt x="3547" y="280"/>
                  <a:pt x="3554" y="279"/>
                </a:cubicBezTo>
                <a:cubicBezTo>
                  <a:pt x="3552" y="275"/>
                  <a:pt x="3556" y="272"/>
                  <a:pt x="3553" y="269"/>
                </a:cubicBezTo>
                <a:cubicBezTo>
                  <a:pt x="3564" y="267"/>
                  <a:pt x="3554" y="260"/>
                  <a:pt x="3559" y="256"/>
                </a:cubicBezTo>
                <a:cubicBezTo>
                  <a:pt x="3553" y="258"/>
                  <a:pt x="3545" y="254"/>
                  <a:pt x="3541" y="259"/>
                </a:cubicBezTo>
                <a:cubicBezTo>
                  <a:pt x="3538" y="256"/>
                  <a:pt x="3535" y="253"/>
                  <a:pt x="3530" y="252"/>
                </a:cubicBezTo>
                <a:cubicBezTo>
                  <a:pt x="3530" y="259"/>
                  <a:pt x="3513" y="256"/>
                  <a:pt x="3511" y="251"/>
                </a:cubicBezTo>
                <a:cubicBezTo>
                  <a:pt x="3507" y="252"/>
                  <a:pt x="3503" y="254"/>
                  <a:pt x="3498" y="255"/>
                </a:cubicBezTo>
                <a:cubicBezTo>
                  <a:pt x="3498" y="254"/>
                  <a:pt x="3497" y="254"/>
                  <a:pt x="3497" y="254"/>
                </a:cubicBezTo>
                <a:cubicBezTo>
                  <a:pt x="3498" y="250"/>
                  <a:pt x="3502" y="249"/>
                  <a:pt x="3506" y="249"/>
                </a:cubicBezTo>
                <a:cubicBezTo>
                  <a:pt x="3504" y="249"/>
                  <a:pt x="3503" y="248"/>
                  <a:pt x="3503" y="246"/>
                </a:cubicBezTo>
                <a:cubicBezTo>
                  <a:pt x="3500" y="247"/>
                  <a:pt x="3494" y="249"/>
                  <a:pt x="3493" y="246"/>
                </a:cubicBezTo>
                <a:cubicBezTo>
                  <a:pt x="3496" y="244"/>
                  <a:pt x="3504" y="246"/>
                  <a:pt x="3501" y="243"/>
                </a:cubicBezTo>
                <a:cubicBezTo>
                  <a:pt x="3494" y="246"/>
                  <a:pt x="3502" y="240"/>
                  <a:pt x="3496" y="238"/>
                </a:cubicBezTo>
                <a:cubicBezTo>
                  <a:pt x="3500" y="236"/>
                  <a:pt x="3505" y="238"/>
                  <a:pt x="3509" y="238"/>
                </a:cubicBezTo>
                <a:cubicBezTo>
                  <a:pt x="3511" y="235"/>
                  <a:pt x="3508" y="235"/>
                  <a:pt x="3510" y="234"/>
                </a:cubicBezTo>
                <a:cubicBezTo>
                  <a:pt x="3525" y="234"/>
                  <a:pt x="3534" y="232"/>
                  <a:pt x="3544" y="232"/>
                </a:cubicBezTo>
                <a:cubicBezTo>
                  <a:pt x="3538" y="232"/>
                  <a:pt x="3544" y="228"/>
                  <a:pt x="3548" y="228"/>
                </a:cubicBezTo>
                <a:cubicBezTo>
                  <a:pt x="3550" y="231"/>
                  <a:pt x="3555" y="226"/>
                  <a:pt x="3558" y="229"/>
                </a:cubicBezTo>
                <a:cubicBezTo>
                  <a:pt x="3555" y="231"/>
                  <a:pt x="3554" y="231"/>
                  <a:pt x="3548" y="230"/>
                </a:cubicBezTo>
                <a:cubicBezTo>
                  <a:pt x="3546" y="233"/>
                  <a:pt x="3550" y="233"/>
                  <a:pt x="3547" y="236"/>
                </a:cubicBezTo>
                <a:cubicBezTo>
                  <a:pt x="3553" y="237"/>
                  <a:pt x="3547" y="232"/>
                  <a:pt x="3551" y="232"/>
                </a:cubicBezTo>
                <a:cubicBezTo>
                  <a:pt x="3553" y="232"/>
                  <a:pt x="3557" y="231"/>
                  <a:pt x="3557" y="233"/>
                </a:cubicBezTo>
                <a:cubicBezTo>
                  <a:pt x="3557" y="234"/>
                  <a:pt x="3553" y="234"/>
                  <a:pt x="3555" y="235"/>
                </a:cubicBezTo>
                <a:cubicBezTo>
                  <a:pt x="3562" y="235"/>
                  <a:pt x="3562" y="237"/>
                  <a:pt x="3561" y="241"/>
                </a:cubicBezTo>
                <a:cubicBezTo>
                  <a:pt x="3565" y="241"/>
                  <a:pt x="3565" y="241"/>
                  <a:pt x="3569" y="243"/>
                </a:cubicBezTo>
                <a:cubicBezTo>
                  <a:pt x="3569" y="241"/>
                  <a:pt x="3567" y="241"/>
                  <a:pt x="3567" y="239"/>
                </a:cubicBezTo>
                <a:cubicBezTo>
                  <a:pt x="3569" y="238"/>
                  <a:pt x="3572" y="238"/>
                  <a:pt x="3574" y="237"/>
                </a:cubicBezTo>
                <a:cubicBezTo>
                  <a:pt x="3570" y="239"/>
                  <a:pt x="3579" y="243"/>
                  <a:pt x="3581" y="240"/>
                </a:cubicBezTo>
                <a:cubicBezTo>
                  <a:pt x="3580" y="239"/>
                  <a:pt x="3578" y="238"/>
                  <a:pt x="3577" y="237"/>
                </a:cubicBezTo>
                <a:cubicBezTo>
                  <a:pt x="3585" y="237"/>
                  <a:pt x="3587" y="241"/>
                  <a:pt x="3591" y="238"/>
                </a:cubicBezTo>
                <a:cubicBezTo>
                  <a:pt x="3589" y="238"/>
                  <a:pt x="3590" y="236"/>
                  <a:pt x="3588" y="236"/>
                </a:cubicBezTo>
                <a:cubicBezTo>
                  <a:pt x="3592" y="237"/>
                  <a:pt x="3597" y="236"/>
                  <a:pt x="3598" y="233"/>
                </a:cubicBezTo>
                <a:cubicBezTo>
                  <a:pt x="3595" y="234"/>
                  <a:pt x="3592" y="236"/>
                  <a:pt x="3591" y="233"/>
                </a:cubicBezTo>
                <a:cubicBezTo>
                  <a:pt x="3597" y="231"/>
                  <a:pt x="3587" y="222"/>
                  <a:pt x="3584" y="227"/>
                </a:cubicBezTo>
                <a:cubicBezTo>
                  <a:pt x="3596" y="226"/>
                  <a:pt x="3585" y="235"/>
                  <a:pt x="3587" y="229"/>
                </a:cubicBezTo>
                <a:cubicBezTo>
                  <a:pt x="3583" y="228"/>
                  <a:pt x="3586" y="232"/>
                  <a:pt x="3582" y="231"/>
                </a:cubicBezTo>
                <a:cubicBezTo>
                  <a:pt x="3577" y="222"/>
                  <a:pt x="3590" y="226"/>
                  <a:pt x="3594" y="220"/>
                </a:cubicBezTo>
                <a:cubicBezTo>
                  <a:pt x="3590" y="222"/>
                  <a:pt x="3586" y="223"/>
                  <a:pt x="3582" y="221"/>
                </a:cubicBezTo>
                <a:cubicBezTo>
                  <a:pt x="3579" y="212"/>
                  <a:pt x="3567" y="207"/>
                  <a:pt x="3555" y="207"/>
                </a:cubicBezTo>
                <a:cubicBezTo>
                  <a:pt x="3562" y="208"/>
                  <a:pt x="3561" y="204"/>
                  <a:pt x="3562" y="202"/>
                </a:cubicBezTo>
                <a:cubicBezTo>
                  <a:pt x="3556" y="202"/>
                  <a:pt x="3556" y="200"/>
                  <a:pt x="3554" y="196"/>
                </a:cubicBezTo>
                <a:cubicBezTo>
                  <a:pt x="3550" y="197"/>
                  <a:pt x="3548" y="198"/>
                  <a:pt x="3544" y="196"/>
                </a:cubicBezTo>
                <a:cubicBezTo>
                  <a:pt x="3542" y="197"/>
                  <a:pt x="3544" y="200"/>
                  <a:pt x="3540" y="201"/>
                </a:cubicBezTo>
                <a:cubicBezTo>
                  <a:pt x="3536" y="200"/>
                  <a:pt x="3528" y="200"/>
                  <a:pt x="3532" y="197"/>
                </a:cubicBezTo>
                <a:cubicBezTo>
                  <a:pt x="3527" y="198"/>
                  <a:pt x="3518" y="196"/>
                  <a:pt x="3517" y="201"/>
                </a:cubicBezTo>
                <a:cubicBezTo>
                  <a:pt x="3518" y="201"/>
                  <a:pt x="3520" y="202"/>
                  <a:pt x="3521" y="203"/>
                </a:cubicBezTo>
                <a:cubicBezTo>
                  <a:pt x="3520" y="203"/>
                  <a:pt x="3518" y="203"/>
                  <a:pt x="3517" y="203"/>
                </a:cubicBezTo>
                <a:cubicBezTo>
                  <a:pt x="3527" y="209"/>
                  <a:pt x="3506" y="217"/>
                  <a:pt x="3500" y="210"/>
                </a:cubicBezTo>
                <a:cubicBezTo>
                  <a:pt x="3502" y="210"/>
                  <a:pt x="3511" y="210"/>
                  <a:pt x="3506" y="209"/>
                </a:cubicBezTo>
                <a:cubicBezTo>
                  <a:pt x="3502" y="209"/>
                  <a:pt x="3501" y="209"/>
                  <a:pt x="3501" y="206"/>
                </a:cubicBezTo>
                <a:cubicBezTo>
                  <a:pt x="3504" y="208"/>
                  <a:pt x="3508" y="205"/>
                  <a:pt x="3508" y="203"/>
                </a:cubicBezTo>
                <a:cubicBezTo>
                  <a:pt x="3502" y="204"/>
                  <a:pt x="3501" y="202"/>
                  <a:pt x="3499" y="201"/>
                </a:cubicBezTo>
                <a:cubicBezTo>
                  <a:pt x="3493" y="205"/>
                  <a:pt x="3479" y="204"/>
                  <a:pt x="3469" y="208"/>
                </a:cubicBezTo>
                <a:cubicBezTo>
                  <a:pt x="3469" y="206"/>
                  <a:pt x="3467" y="206"/>
                  <a:pt x="3466" y="205"/>
                </a:cubicBezTo>
                <a:cubicBezTo>
                  <a:pt x="3468" y="205"/>
                  <a:pt x="3471" y="205"/>
                  <a:pt x="3470" y="203"/>
                </a:cubicBezTo>
                <a:cubicBezTo>
                  <a:pt x="3462" y="203"/>
                  <a:pt x="3461" y="206"/>
                  <a:pt x="3455" y="207"/>
                </a:cubicBezTo>
                <a:cubicBezTo>
                  <a:pt x="3453" y="204"/>
                  <a:pt x="3448" y="203"/>
                  <a:pt x="3452" y="207"/>
                </a:cubicBezTo>
                <a:cubicBezTo>
                  <a:pt x="3446" y="208"/>
                  <a:pt x="3441" y="207"/>
                  <a:pt x="3442" y="203"/>
                </a:cubicBezTo>
                <a:cubicBezTo>
                  <a:pt x="3440" y="204"/>
                  <a:pt x="3439" y="203"/>
                  <a:pt x="3435" y="203"/>
                </a:cubicBezTo>
                <a:cubicBezTo>
                  <a:pt x="3436" y="202"/>
                  <a:pt x="3437" y="201"/>
                  <a:pt x="3439" y="201"/>
                </a:cubicBezTo>
                <a:cubicBezTo>
                  <a:pt x="3439" y="200"/>
                  <a:pt x="3439" y="200"/>
                  <a:pt x="3438" y="200"/>
                </a:cubicBezTo>
                <a:cubicBezTo>
                  <a:pt x="3437" y="199"/>
                  <a:pt x="3438" y="199"/>
                  <a:pt x="3439" y="199"/>
                </a:cubicBezTo>
                <a:cubicBezTo>
                  <a:pt x="3442" y="199"/>
                  <a:pt x="3442" y="199"/>
                  <a:pt x="3442" y="199"/>
                </a:cubicBezTo>
                <a:cubicBezTo>
                  <a:pt x="3440" y="201"/>
                  <a:pt x="3442" y="200"/>
                  <a:pt x="3442" y="203"/>
                </a:cubicBezTo>
                <a:cubicBezTo>
                  <a:pt x="3451" y="201"/>
                  <a:pt x="3446" y="201"/>
                  <a:pt x="3452" y="199"/>
                </a:cubicBezTo>
                <a:cubicBezTo>
                  <a:pt x="3448" y="199"/>
                  <a:pt x="3447" y="197"/>
                  <a:pt x="3443" y="196"/>
                </a:cubicBezTo>
                <a:cubicBezTo>
                  <a:pt x="3443" y="195"/>
                  <a:pt x="3447" y="196"/>
                  <a:pt x="3447" y="194"/>
                </a:cubicBezTo>
                <a:cubicBezTo>
                  <a:pt x="3441" y="191"/>
                  <a:pt x="3441" y="197"/>
                  <a:pt x="3437" y="198"/>
                </a:cubicBezTo>
                <a:cubicBezTo>
                  <a:pt x="3430" y="199"/>
                  <a:pt x="3430" y="199"/>
                  <a:pt x="3430" y="199"/>
                </a:cubicBezTo>
                <a:cubicBezTo>
                  <a:pt x="3430" y="197"/>
                  <a:pt x="3430" y="195"/>
                  <a:pt x="3428" y="195"/>
                </a:cubicBezTo>
                <a:cubicBezTo>
                  <a:pt x="3428" y="199"/>
                  <a:pt x="3428" y="200"/>
                  <a:pt x="3426" y="202"/>
                </a:cubicBezTo>
                <a:cubicBezTo>
                  <a:pt x="3423" y="202"/>
                  <a:pt x="3424" y="199"/>
                  <a:pt x="3422" y="199"/>
                </a:cubicBezTo>
                <a:cubicBezTo>
                  <a:pt x="3421" y="200"/>
                  <a:pt x="3419" y="200"/>
                  <a:pt x="3417" y="200"/>
                </a:cubicBezTo>
                <a:cubicBezTo>
                  <a:pt x="3416" y="202"/>
                  <a:pt x="3412" y="206"/>
                  <a:pt x="3419" y="206"/>
                </a:cubicBezTo>
                <a:cubicBezTo>
                  <a:pt x="3421" y="203"/>
                  <a:pt x="3415" y="202"/>
                  <a:pt x="3419" y="202"/>
                </a:cubicBezTo>
                <a:cubicBezTo>
                  <a:pt x="3423" y="201"/>
                  <a:pt x="3423" y="204"/>
                  <a:pt x="3425" y="205"/>
                </a:cubicBezTo>
                <a:cubicBezTo>
                  <a:pt x="3422" y="208"/>
                  <a:pt x="3411" y="205"/>
                  <a:pt x="3408" y="206"/>
                </a:cubicBezTo>
                <a:cubicBezTo>
                  <a:pt x="3410" y="206"/>
                  <a:pt x="3410" y="208"/>
                  <a:pt x="3407" y="208"/>
                </a:cubicBezTo>
                <a:cubicBezTo>
                  <a:pt x="3405" y="205"/>
                  <a:pt x="3409" y="205"/>
                  <a:pt x="3407" y="202"/>
                </a:cubicBezTo>
                <a:cubicBezTo>
                  <a:pt x="3401" y="202"/>
                  <a:pt x="3399" y="204"/>
                  <a:pt x="3394" y="205"/>
                </a:cubicBezTo>
                <a:cubicBezTo>
                  <a:pt x="3394" y="204"/>
                  <a:pt x="3392" y="204"/>
                  <a:pt x="3393" y="202"/>
                </a:cubicBezTo>
                <a:cubicBezTo>
                  <a:pt x="3397" y="201"/>
                  <a:pt x="3378" y="206"/>
                  <a:pt x="3373" y="208"/>
                </a:cubicBezTo>
                <a:cubicBezTo>
                  <a:pt x="3373" y="207"/>
                  <a:pt x="3372" y="207"/>
                  <a:pt x="3371" y="206"/>
                </a:cubicBezTo>
                <a:cubicBezTo>
                  <a:pt x="3374" y="205"/>
                  <a:pt x="3374" y="202"/>
                  <a:pt x="3376" y="200"/>
                </a:cubicBezTo>
                <a:cubicBezTo>
                  <a:pt x="3380" y="199"/>
                  <a:pt x="3385" y="203"/>
                  <a:pt x="3387" y="200"/>
                </a:cubicBezTo>
                <a:cubicBezTo>
                  <a:pt x="3381" y="200"/>
                  <a:pt x="3377" y="199"/>
                  <a:pt x="3375" y="197"/>
                </a:cubicBezTo>
                <a:cubicBezTo>
                  <a:pt x="3381" y="197"/>
                  <a:pt x="3377" y="192"/>
                  <a:pt x="3382" y="190"/>
                </a:cubicBezTo>
                <a:cubicBezTo>
                  <a:pt x="3386" y="191"/>
                  <a:pt x="3395" y="196"/>
                  <a:pt x="3393" y="194"/>
                </a:cubicBezTo>
                <a:cubicBezTo>
                  <a:pt x="3392" y="194"/>
                  <a:pt x="3391" y="193"/>
                  <a:pt x="3391" y="192"/>
                </a:cubicBezTo>
                <a:cubicBezTo>
                  <a:pt x="3400" y="192"/>
                  <a:pt x="3406" y="196"/>
                  <a:pt x="3410" y="191"/>
                </a:cubicBezTo>
                <a:cubicBezTo>
                  <a:pt x="3405" y="191"/>
                  <a:pt x="3399" y="192"/>
                  <a:pt x="3394" y="190"/>
                </a:cubicBezTo>
                <a:cubicBezTo>
                  <a:pt x="3395" y="188"/>
                  <a:pt x="3398" y="187"/>
                  <a:pt x="3403" y="187"/>
                </a:cubicBezTo>
                <a:cubicBezTo>
                  <a:pt x="3406" y="188"/>
                  <a:pt x="3409" y="189"/>
                  <a:pt x="3412" y="190"/>
                </a:cubicBezTo>
                <a:cubicBezTo>
                  <a:pt x="3415" y="187"/>
                  <a:pt x="3408" y="182"/>
                  <a:pt x="3413" y="179"/>
                </a:cubicBezTo>
                <a:cubicBezTo>
                  <a:pt x="3409" y="179"/>
                  <a:pt x="3401" y="177"/>
                  <a:pt x="3399" y="179"/>
                </a:cubicBezTo>
                <a:cubicBezTo>
                  <a:pt x="3402" y="179"/>
                  <a:pt x="3404" y="181"/>
                  <a:pt x="3406" y="182"/>
                </a:cubicBezTo>
                <a:cubicBezTo>
                  <a:pt x="3393" y="188"/>
                  <a:pt x="3389" y="175"/>
                  <a:pt x="3389" y="172"/>
                </a:cubicBezTo>
                <a:cubicBezTo>
                  <a:pt x="3385" y="171"/>
                  <a:pt x="3382" y="170"/>
                  <a:pt x="3380" y="168"/>
                </a:cubicBezTo>
                <a:cubicBezTo>
                  <a:pt x="3379" y="164"/>
                  <a:pt x="3391" y="167"/>
                  <a:pt x="3389" y="162"/>
                </a:cubicBezTo>
                <a:cubicBezTo>
                  <a:pt x="3386" y="161"/>
                  <a:pt x="3385" y="166"/>
                  <a:pt x="3384" y="164"/>
                </a:cubicBezTo>
                <a:cubicBezTo>
                  <a:pt x="3390" y="162"/>
                  <a:pt x="3381" y="158"/>
                  <a:pt x="3389" y="157"/>
                </a:cubicBezTo>
                <a:cubicBezTo>
                  <a:pt x="3389" y="161"/>
                  <a:pt x="3389" y="161"/>
                  <a:pt x="3389" y="161"/>
                </a:cubicBezTo>
                <a:cubicBezTo>
                  <a:pt x="3397" y="161"/>
                  <a:pt x="3390" y="153"/>
                  <a:pt x="3395" y="152"/>
                </a:cubicBezTo>
                <a:cubicBezTo>
                  <a:pt x="3397" y="153"/>
                  <a:pt x="3403" y="154"/>
                  <a:pt x="3402" y="151"/>
                </a:cubicBezTo>
                <a:cubicBezTo>
                  <a:pt x="3403" y="148"/>
                  <a:pt x="3394" y="152"/>
                  <a:pt x="3396" y="148"/>
                </a:cubicBezTo>
                <a:cubicBezTo>
                  <a:pt x="3396" y="147"/>
                  <a:pt x="3400" y="148"/>
                  <a:pt x="3400" y="146"/>
                </a:cubicBezTo>
                <a:cubicBezTo>
                  <a:pt x="3396" y="146"/>
                  <a:pt x="3402" y="144"/>
                  <a:pt x="3400" y="142"/>
                </a:cubicBezTo>
                <a:cubicBezTo>
                  <a:pt x="3396" y="142"/>
                  <a:pt x="3391" y="143"/>
                  <a:pt x="3389" y="139"/>
                </a:cubicBezTo>
                <a:cubicBezTo>
                  <a:pt x="3390" y="144"/>
                  <a:pt x="3386" y="142"/>
                  <a:pt x="3390" y="145"/>
                </a:cubicBezTo>
                <a:cubicBezTo>
                  <a:pt x="3388" y="144"/>
                  <a:pt x="3382" y="143"/>
                  <a:pt x="3385" y="141"/>
                </a:cubicBezTo>
                <a:cubicBezTo>
                  <a:pt x="3371" y="142"/>
                  <a:pt x="3360" y="140"/>
                  <a:pt x="3349" y="142"/>
                </a:cubicBezTo>
                <a:cubicBezTo>
                  <a:pt x="3347" y="139"/>
                  <a:pt x="3342" y="138"/>
                  <a:pt x="3341" y="135"/>
                </a:cubicBezTo>
                <a:cubicBezTo>
                  <a:pt x="3340" y="132"/>
                  <a:pt x="3346" y="134"/>
                  <a:pt x="3346" y="132"/>
                </a:cubicBezTo>
                <a:cubicBezTo>
                  <a:pt x="3344" y="132"/>
                  <a:pt x="3345" y="131"/>
                  <a:pt x="3346" y="130"/>
                </a:cubicBezTo>
                <a:cubicBezTo>
                  <a:pt x="3341" y="129"/>
                  <a:pt x="3337" y="127"/>
                  <a:pt x="3334" y="125"/>
                </a:cubicBezTo>
                <a:cubicBezTo>
                  <a:pt x="3343" y="127"/>
                  <a:pt x="3339" y="121"/>
                  <a:pt x="3346" y="121"/>
                </a:cubicBezTo>
                <a:cubicBezTo>
                  <a:pt x="3346" y="124"/>
                  <a:pt x="3357" y="124"/>
                  <a:pt x="3360" y="122"/>
                </a:cubicBezTo>
                <a:cubicBezTo>
                  <a:pt x="3354" y="119"/>
                  <a:pt x="3348" y="122"/>
                  <a:pt x="3346" y="118"/>
                </a:cubicBezTo>
                <a:cubicBezTo>
                  <a:pt x="3350" y="118"/>
                  <a:pt x="3357" y="118"/>
                  <a:pt x="3357" y="115"/>
                </a:cubicBezTo>
                <a:cubicBezTo>
                  <a:pt x="3350" y="115"/>
                  <a:pt x="3347" y="112"/>
                  <a:pt x="3342" y="110"/>
                </a:cubicBezTo>
                <a:cubicBezTo>
                  <a:pt x="3345" y="109"/>
                  <a:pt x="3364" y="114"/>
                  <a:pt x="3367" y="111"/>
                </a:cubicBezTo>
                <a:cubicBezTo>
                  <a:pt x="3357" y="109"/>
                  <a:pt x="3352" y="106"/>
                  <a:pt x="3350" y="101"/>
                </a:cubicBezTo>
                <a:cubicBezTo>
                  <a:pt x="3345" y="100"/>
                  <a:pt x="3343" y="104"/>
                  <a:pt x="3341" y="101"/>
                </a:cubicBezTo>
                <a:cubicBezTo>
                  <a:pt x="3348" y="101"/>
                  <a:pt x="3336" y="97"/>
                  <a:pt x="3335" y="100"/>
                </a:cubicBezTo>
                <a:cubicBezTo>
                  <a:pt x="3339" y="99"/>
                  <a:pt x="3338" y="104"/>
                  <a:pt x="3334" y="104"/>
                </a:cubicBezTo>
                <a:cubicBezTo>
                  <a:pt x="3337" y="102"/>
                  <a:pt x="3333" y="100"/>
                  <a:pt x="3332" y="98"/>
                </a:cubicBezTo>
                <a:cubicBezTo>
                  <a:pt x="3322" y="98"/>
                  <a:pt x="3313" y="99"/>
                  <a:pt x="3307" y="102"/>
                </a:cubicBezTo>
                <a:cubicBezTo>
                  <a:pt x="3312" y="101"/>
                  <a:pt x="3313" y="103"/>
                  <a:pt x="3316" y="101"/>
                </a:cubicBezTo>
                <a:cubicBezTo>
                  <a:pt x="3321" y="105"/>
                  <a:pt x="3319" y="108"/>
                  <a:pt x="3326" y="110"/>
                </a:cubicBezTo>
                <a:cubicBezTo>
                  <a:pt x="3320" y="111"/>
                  <a:pt x="3320" y="110"/>
                  <a:pt x="3316" y="112"/>
                </a:cubicBezTo>
                <a:cubicBezTo>
                  <a:pt x="3315" y="110"/>
                  <a:pt x="3320" y="109"/>
                  <a:pt x="3314" y="110"/>
                </a:cubicBezTo>
                <a:cubicBezTo>
                  <a:pt x="3311" y="114"/>
                  <a:pt x="3301" y="112"/>
                  <a:pt x="3297" y="110"/>
                </a:cubicBezTo>
                <a:cubicBezTo>
                  <a:pt x="3289" y="111"/>
                  <a:pt x="3265" y="119"/>
                  <a:pt x="3263" y="111"/>
                </a:cubicBezTo>
                <a:cubicBezTo>
                  <a:pt x="3261" y="111"/>
                  <a:pt x="3260" y="112"/>
                  <a:pt x="3259" y="112"/>
                </a:cubicBezTo>
                <a:cubicBezTo>
                  <a:pt x="3254" y="113"/>
                  <a:pt x="3263" y="112"/>
                  <a:pt x="3261" y="115"/>
                </a:cubicBezTo>
                <a:cubicBezTo>
                  <a:pt x="3259" y="115"/>
                  <a:pt x="3259" y="116"/>
                  <a:pt x="3258" y="116"/>
                </a:cubicBezTo>
                <a:cubicBezTo>
                  <a:pt x="3256" y="115"/>
                  <a:pt x="3252" y="111"/>
                  <a:pt x="3250" y="113"/>
                </a:cubicBezTo>
                <a:cubicBezTo>
                  <a:pt x="3248" y="117"/>
                  <a:pt x="3225" y="117"/>
                  <a:pt x="3217" y="122"/>
                </a:cubicBezTo>
                <a:cubicBezTo>
                  <a:pt x="3215" y="119"/>
                  <a:pt x="3206" y="118"/>
                  <a:pt x="3205" y="119"/>
                </a:cubicBezTo>
                <a:cubicBezTo>
                  <a:pt x="3206" y="119"/>
                  <a:pt x="3209" y="122"/>
                  <a:pt x="3206" y="122"/>
                </a:cubicBezTo>
                <a:cubicBezTo>
                  <a:pt x="3203" y="123"/>
                  <a:pt x="3200" y="120"/>
                  <a:pt x="3199" y="122"/>
                </a:cubicBezTo>
                <a:cubicBezTo>
                  <a:pt x="3200" y="122"/>
                  <a:pt x="3201" y="123"/>
                  <a:pt x="3199" y="123"/>
                </a:cubicBezTo>
                <a:cubicBezTo>
                  <a:pt x="3194" y="123"/>
                  <a:pt x="3193" y="119"/>
                  <a:pt x="3190" y="116"/>
                </a:cubicBezTo>
                <a:cubicBezTo>
                  <a:pt x="3189" y="114"/>
                  <a:pt x="3196" y="112"/>
                  <a:pt x="3192" y="110"/>
                </a:cubicBezTo>
                <a:cubicBezTo>
                  <a:pt x="3189" y="113"/>
                  <a:pt x="3175" y="108"/>
                  <a:pt x="3171" y="105"/>
                </a:cubicBezTo>
                <a:cubicBezTo>
                  <a:pt x="3177" y="104"/>
                  <a:pt x="3181" y="99"/>
                  <a:pt x="3188" y="101"/>
                </a:cubicBezTo>
                <a:cubicBezTo>
                  <a:pt x="3190" y="97"/>
                  <a:pt x="3192" y="97"/>
                  <a:pt x="3197" y="96"/>
                </a:cubicBezTo>
                <a:cubicBezTo>
                  <a:pt x="3195" y="98"/>
                  <a:pt x="3198" y="99"/>
                  <a:pt x="3201" y="100"/>
                </a:cubicBezTo>
                <a:cubicBezTo>
                  <a:pt x="3199" y="95"/>
                  <a:pt x="3201" y="94"/>
                  <a:pt x="3202" y="97"/>
                </a:cubicBezTo>
                <a:cubicBezTo>
                  <a:pt x="3201" y="93"/>
                  <a:pt x="3208" y="96"/>
                  <a:pt x="3207" y="93"/>
                </a:cubicBezTo>
                <a:cubicBezTo>
                  <a:pt x="3200" y="91"/>
                  <a:pt x="3199" y="96"/>
                  <a:pt x="3193" y="94"/>
                </a:cubicBezTo>
                <a:cubicBezTo>
                  <a:pt x="3200" y="89"/>
                  <a:pt x="3211" y="92"/>
                  <a:pt x="3213" y="84"/>
                </a:cubicBezTo>
                <a:cubicBezTo>
                  <a:pt x="3222" y="84"/>
                  <a:pt x="3225" y="85"/>
                  <a:pt x="3230" y="85"/>
                </a:cubicBezTo>
                <a:cubicBezTo>
                  <a:pt x="3225" y="83"/>
                  <a:pt x="3237" y="83"/>
                  <a:pt x="3238" y="82"/>
                </a:cubicBezTo>
                <a:cubicBezTo>
                  <a:pt x="3239" y="79"/>
                  <a:pt x="3233" y="80"/>
                  <a:pt x="3234" y="76"/>
                </a:cubicBezTo>
                <a:cubicBezTo>
                  <a:pt x="3231" y="77"/>
                  <a:pt x="3227" y="79"/>
                  <a:pt x="3226" y="76"/>
                </a:cubicBezTo>
                <a:cubicBezTo>
                  <a:pt x="3233" y="74"/>
                  <a:pt x="3240" y="76"/>
                  <a:pt x="3246" y="74"/>
                </a:cubicBezTo>
                <a:cubicBezTo>
                  <a:pt x="3243" y="73"/>
                  <a:pt x="3251" y="70"/>
                  <a:pt x="3252" y="69"/>
                </a:cubicBezTo>
                <a:cubicBezTo>
                  <a:pt x="3251" y="69"/>
                  <a:pt x="3251" y="68"/>
                  <a:pt x="3252" y="67"/>
                </a:cubicBezTo>
                <a:cubicBezTo>
                  <a:pt x="3249" y="67"/>
                  <a:pt x="3247" y="65"/>
                  <a:pt x="3245" y="65"/>
                </a:cubicBezTo>
                <a:cubicBezTo>
                  <a:pt x="3251" y="63"/>
                  <a:pt x="3243" y="63"/>
                  <a:pt x="3243" y="60"/>
                </a:cubicBezTo>
                <a:cubicBezTo>
                  <a:pt x="3244" y="59"/>
                  <a:pt x="3250" y="60"/>
                  <a:pt x="3248" y="57"/>
                </a:cubicBezTo>
                <a:cubicBezTo>
                  <a:pt x="3245" y="57"/>
                  <a:pt x="3237" y="55"/>
                  <a:pt x="3237" y="58"/>
                </a:cubicBezTo>
                <a:cubicBezTo>
                  <a:pt x="3244" y="58"/>
                  <a:pt x="3238" y="64"/>
                  <a:pt x="3235" y="66"/>
                </a:cubicBezTo>
                <a:cubicBezTo>
                  <a:pt x="3230" y="62"/>
                  <a:pt x="3218" y="67"/>
                  <a:pt x="3215" y="60"/>
                </a:cubicBezTo>
                <a:cubicBezTo>
                  <a:pt x="3214" y="61"/>
                  <a:pt x="3213" y="63"/>
                  <a:pt x="3211" y="64"/>
                </a:cubicBezTo>
                <a:cubicBezTo>
                  <a:pt x="3204" y="62"/>
                  <a:pt x="3199" y="61"/>
                  <a:pt x="3203" y="57"/>
                </a:cubicBezTo>
                <a:cubicBezTo>
                  <a:pt x="3199" y="57"/>
                  <a:pt x="3198" y="56"/>
                  <a:pt x="3197" y="54"/>
                </a:cubicBezTo>
                <a:cubicBezTo>
                  <a:pt x="3198" y="53"/>
                  <a:pt x="3208" y="53"/>
                  <a:pt x="3209" y="56"/>
                </a:cubicBezTo>
                <a:cubicBezTo>
                  <a:pt x="3212" y="55"/>
                  <a:pt x="3213" y="54"/>
                  <a:pt x="3216" y="55"/>
                </a:cubicBezTo>
                <a:cubicBezTo>
                  <a:pt x="3218" y="54"/>
                  <a:pt x="3219" y="52"/>
                  <a:pt x="3221" y="50"/>
                </a:cubicBezTo>
                <a:cubicBezTo>
                  <a:pt x="3228" y="51"/>
                  <a:pt x="3228" y="48"/>
                  <a:pt x="3234" y="49"/>
                </a:cubicBezTo>
                <a:cubicBezTo>
                  <a:pt x="3233" y="43"/>
                  <a:pt x="3233" y="43"/>
                  <a:pt x="3233" y="43"/>
                </a:cubicBezTo>
                <a:cubicBezTo>
                  <a:pt x="3229" y="42"/>
                  <a:pt x="3228" y="46"/>
                  <a:pt x="3226" y="43"/>
                </a:cubicBezTo>
                <a:cubicBezTo>
                  <a:pt x="3230" y="42"/>
                  <a:pt x="3233" y="38"/>
                  <a:pt x="3229" y="36"/>
                </a:cubicBezTo>
                <a:cubicBezTo>
                  <a:pt x="3231" y="34"/>
                  <a:pt x="3233" y="34"/>
                  <a:pt x="3235" y="35"/>
                </a:cubicBezTo>
                <a:cubicBezTo>
                  <a:pt x="3232" y="33"/>
                  <a:pt x="3230" y="30"/>
                  <a:pt x="3234" y="28"/>
                </a:cubicBezTo>
                <a:cubicBezTo>
                  <a:pt x="3231" y="28"/>
                  <a:pt x="3228" y="28"/>
                  <a:pt x="3228" y="26"/>
                </a:cubicBezTo>
                <a:cubicBezTo>
                  <a:pt x="3225" y="25"/>
                  <a:pt x="3225" y="27"/>
                  <a:pt x="3223" y="27"/>
                </a:cubicBezTo>
                <a:cubicBezTo>
                  <a:pt x="3222" y="25"/>
                  <a:pt x="3222" y="24"/>
                  <a:pt x="3221" y="23"/>
                </a:cubicBezTo>
                <a:cubicBezTo>
                  <a:pt x="3225" y="22"/>
                  <a:pt x="3226" y="19"/>
                  <a:pt x="3228" y="15"/>
                </a:cubicBezTo>
                <a:cubicBezTo>
                  <a:pt x="3227" y="15"/>
                  <a:pt x="3227" y="14"/>
                  <a:pt x="3227" y="13"/>
                </a:cubicBezTo>
                <a:cubicBezTo>
                  <a:pt x="3221" y="16"/>
                  <a:pt x="3220" y="10"/>
                  <a:pt x="3217" y="14"/>
                </a:cubicBezTo>
                <a:cubicBezTo>
                  <a:pt x="3214" y="11"/>
                  <a:pt x="3215" y="10"/>
                  <a:pt x="3216" y="7"/>
                </a:cubicBezTo>
                <a:cubicBezTo>
                  <a:pt x="3218" y="8"/>
                  <a:pt x="3221" y="8"/>
                  <a:pt x="3221" y="6"/>
                </a:cubicBezTo>
                <a:cubicBezTo>
                  <a:pt x="3216" y="6"/>
                  <a:pt x="3211" y="7"/>
                  <a:pt x="3207" y="10"/>
                </a:cubicBezTo>
                <a:cubicBezTo>
                  <a:pt x="3206" y="9"/>
                  <a:pt x="3198" y="8"/>
                  <a:pt x="3203" y="6"/>
                </a:cubicBezTo>
                <a:cubicBezTo>
                  <a:pt x="3203" y="7"/>
                  <a:pt x="3203" y="8"/>
                  <a:pt x="3204" y="8"/>
                </a:cubicBezTo>
                <a:cubicBezTo>
                  <a:pt x="3202" y="4"/>
                  <a:pt x="3196" y="3"/>
                  <a:pt x="3192" y="5"/>
                </a:cubicBezTo>
                <a:cubicBezTo>
                  <a:pt x="3193" y="2"/>
                  <a:pt x="3183" y="3"/>
                  <a:pt x="3187" y="0"/>
                </a:cubicBezTo>
                <a:cubicBezTo>
                  <a:pt x="3182" y="0"/>
                  <a:pt x="3187" y="4"/>
                  <a:pt x="3182" y="4"/>
                </a:cubicBezTo>
                <a:cubicBezTo>
                  <a:pt x="3174" y="0"/>
                  <a:pt x="3153" y="2"/>
                  <a:pt x="3138" y="7"/>
                </a:cubicBezTo>
                <a:cubicBezTo>
                  <a:pt x="3139" y="7"/>
                  <a:pt x="3142" y="7"/>
                  <a:pt x="3141" y="8"/>
                </a:cubicBezTo>
                <a:cubicBezTo>
                  <a:pt x="3129" y="8"/>
                  <a:pt x="3112" y="1"/>
                  <a:pt x="3104" y="10"/>
                </a:cubicBezTo>
                <a:cubicBezTo>
                  <a:pt x="3100" y="9"/>
                  <a:pt x="3106" y="7"/>
                  <a:pt x="3102" y="6"/>
                </a:cubicBezTo>
                <a:cubicBezTo>
                  <a:pt x="3102" y="7"/>
                  <a:pt x="3099" y="7"/>
                  <a:pt x="3099" y="6"/>
                </a:cubicBezTo>
                <a:cubicBezTo>
                  <a:pt x="3100" y="6"/>
                  <a:pt x="3101" y="5"/>
                  <a:pt x="3100" y="4"/>
                </a:cubicBezTo>
                <a:cubicBezTo>
                  <a:pt x="3104" y="5"/>
                  <a:pt x="3106" y="6"/>
                  <a:pt x="3106" y="2"/>
                </a:cubicBezTo>
                <a:cubicBezTo>
                  <a:pt x="3086" y="2"/>
                  <a:pt x="3062" y="2"/>
                  <a:pt x="3045" y="2"/>
                </a:cubicBezTo>
                <a:cubicBezTo>
                  <a:pt x="3041" y="2"/>
                  <a:pt x="3037" y="5"/>
                  <a:pt x="3034" y="2"/>
                </a:cubicBezTo>
                <a:cubicBezTo>
                  <a:pt x="3034" y="4"/>
                  <a:pt x="3037" y="4"/>
                  <a:pt x="3038" y="5"/>
                </a:cubicBezTo>
                <a:cubicBezTo>
                  <a:pt x="3035" y="6"/>
                  <a:pt x="3034" y="7"/>
                  <a:pt x="3031" y="8"/>
                </a:cubicBezTo>
                <a:cubicBezTo>
                  <a:pt x="3028" y="4"/>
                  <a:pt x="3017" y="6"/>
                  <a:pt x="3010" y="9"/>
                </a:cubicBezTo>
                <a:cubicBezTo>
                  <a:pt x="2993" y="6"/>
                  <a:pt x="2980" y="13"/>
                  <a:pt x="2968" y="9"/>
                </a:cubicBezTo>
                <a:cubicBezTo>
                  <a:pt x="2957" y="12"/>
                  <a:pt x="2931" y="6"/>
                  <a:pt x="2919" y="13"/>
                </a:cubicBezTo>
                <a:cubicBezTo>
                  <a:pt x="2917" y="13"/>
                  <a:pt x="2915" y="13"/>
                  <a:pt x="2916" y="11"/>
                </a:cubicBezTo>
                <a:cubicBezTo>
                  <a:pt x="2910" y="11"/>
                  <a:pt x="2914" y="16"/>
                  <a:pt x="2908" y="15"/>
                </a:cubicBezTo>
                <a:cubicBezTo>
                  <a:pt x="2904" y="16"/>
                  <a:pt x="2906" y="13"/>
                  <a:pt x="2903" y="13"/>
                </a:cubicBezTo>
                <a:cubicBezTo>
                  <a:pt x="2899" y="15"/>
                  <a:pt x="2896" y="15"/>
                  <a:pt x="2898" y="17"/>
                </a:cubicBezTo>
                <a:cubicBezTo>
                  <a:pt x="2894" y="16"/>
                  <a:pt x="2893" y="13"/>
                  <a:pt x="2889" y="13"/>
                </a:cubicBezTo>
                <a:cubicBezTo>
                  <a:pt x="2886" y="17"/>
                  <a:pt x="2880" y="13"/>
                  <a:pt x="2877" y="12"/>
                </a:cubicBezTo>
                <a:cubicBezTo>
                  <a:pt x="2863" y="15"/>
                  <a:pt x="2843" y="15"/>
                  <a:pt x="2824" y="19"/>
                </a:cubicBezTo>
                <a:cubicBezTo>
                  <a:pt x="2824" y="18"/>
                  <a:pt x="2824" y="18"/>
                  <a:pt x="2824" y="18"/>
                </a:cubicBezTo>
                <a:cubicBezTo>
                  <a:pt x="2824" y="18"/>
                  <a:pt x="2824" y="18"/>
                  <a:pt x="2824" y="19"/>
                </a:cubicBezTo>
                <a:cubicBezTo>
                  <a:pt x="2820" y="19"/>
                  <a:pt x="2815" y="20"/>
                  <a:pt x="2811" y="22"/>
                </a:cubicBezTo>
                <a:cubicBezTo>
                  <a:pt x="2814" y="22"/>
                  <a:pt x="2820" y="22"/>
                  <a:pt x="2820" y="23"/>
                </a:cubicBezTo>
                <a:cubicBezTo>
                  <a:pt x="2813" y="26"/>
                  <a:pt x="2800" y="25"/>
                  <a:pt x="2795" y="24"/>
                </a:cubicBezTo>
                <a:cubicBezTo>
                  <a:pt x="2803" y="26"/>
                  <a:pt x="2795" y="28"/>
                  <a:pt x="2794" y="31"/>
                </a:cubicBezTo>
                <a:cubicBezTo>
                  <a:pt x="2804" y="29"/>
                  <a:pt x="2816" y="29"/>
                  <a:pt x="2822" y="23"/>
                </a:cubicBezTo>
                <a:cubicBezTo>
                  <a:pt x="2822" y="25"/>
                  <a:pt x="2827" y="24"/>
                  <a:pt x="2828" y="25"/>
                </a:cubicBezTo>
                <a:cubicBezTo>
                  <a:pt x="2826" y="26"/>
                  <a:pt x="2823" y="25"/>
                  <a:pt x="2822" y="27"/>
                </a:cubicBezTo>
                <a:cubicBezTo>
                  <a:pt x="2826" y="26"/>
                  <a:pt x="2826" y="28"/>
                  <a:pt x="2829" y="27"/>
                </a:cubicBezTo>
                <a:cubicBezTo>
                  <a:pt x="2827" y="24"/>
                  <a:pt x="2826" y="23"/>
                  <a:pt x="2825" y="22"/>
                </a:cubicBezTo>
                <a:cubicBezTo>
                  <a:pt x="2829" y="21"/>
                  <a:pt x="2834" y="21"/>
                  <a:pt x="2836" y="18"/>
                </a:cubicBezTo>
                <a:cubicBezTo>
                  <a:pt x="2841" y="21"/>
                  <a:pt x="2850" y="18"/>
                  <a:pt x="2855" y="16"/>
                </a:cubicBezTo>
                <a:cubicBezTo>
                  <a:pt x="2859" y="17"/>
                  <a:pt x="2859" y="17"/>
                  <a:pt x="2865" y="16"/>
                </a:cubicBezTo>
                <a:cubicBezTo>
                  <a:pt x="2865" y="18"/>
                  <a:pt x="2867" y="18"/>
                  <a:pt x="2868" y="19"/>
                </a:cubicBezTo>
                <a:cubicBezTo>
                  <a:pt x="2860" y="25"/>
                  <a:pt x="2849" y="21"/>
                  <a:pt x="2835" y="24"/>
                </a:cubicBezTo>
                <a:cubicBezTo>
                  <a:pt x="2852" y="27"/>
                  <a:pt x="2860" y="25"/>
                  <a:pt x="2876" y="24"/>
                </a:cubicBezTo>
                <a:cubicBezTo>
                  <a:pt x="2876" y="26"/>
                  <a:pt x="2876" y="27"/>
                  <a:pt x="2879" y="28"/>
                </a:cubicBezTo>
                <a:cubicBezTo>
                  <a:pt x="2885" y="21"/>
                  <a:pt x="2911" y="24"/>
                  <a:pt x="2918" y="27"/>
                </a:cubicBezTo>
                <a:cubicBezTo>
                  <a:pt x="2928" y="24"/>
                  <a:pt x="2938" y="20"/>
                  <a:pt x="2945" y="24"/>
                </a:cubicBezTo>
                <a:cubicBezTo>
                  <a:pt x="2943" y="22"/>
                  <a:pt x="2962" y="18"/>
                  <a:pt x="2964" y="23"/>
                </a:cubicBezTo>
                <a:cubicBezTo>
                  <a:pt x="2964" y="24"/>
                  <a:pt x="2960" y="23"/>
                  <a:pt x="2960" y="25"/>
                </a:cubicBezTo>
                <a:cubicBezTo>
                  <a:pt x="2964" y="26"/>
                  <a:pt x="2971" y="21"/>
                  <a:pt x="2974" y="26"/>
                </a:cubicBezTo>
                <a:cubicBezTo>
                  <a:pt x="2978" y="19"/>
                  <a:pt x="2999" y="26"/>
                  <a:pt x="3007" y="19"/>
                </a:cubicBezTo>
                <a:cubicBezTo>
                  <a:pt x="3011" y="20"/>
                  <a:pt x="3012" y="22"/>
                  <a:pt x="3011" y="24"/>
                </a:cubicBezTo>
                <a:cubicBezTo>
                  <a:pt x="3017" y="22"/>
                  <a:pt x="3018" y="22"/>
                  <a:pt x="3028" y="20"/>
                </a:cubicBezTo>
                <a:cubicBezTo>
                  <a:pt x="3035" y="29"/>
                  <a:pt x="3063" y="17"/>
                  <a:pt x="3071" y="25"/>
                </a:cubicBezTo>
                <a:cubicBezTo>
                  <a:pt x="3053" y="27"/>
                  <a:pt x="3021" y="28"/>
                  <a:pt x="2999" y="35"/>
                </a:cubicBezTo>
                <a:cubicBezTo>
                  <a:pt x="3007" y="33"/>
                  <a:pt x="3017" y="37"/>
                  <a:pt x="3022" y="32"/>
                </a:cubicBezTo>
                <a:cubicBezTo>
                  <a:pt x="3021" y="37"/>
                  <a:pt x="3033" y="33"/>
                  <a:pt x="3034" y="38"/>
                </a:cubicBezTo>
                <a:cubicBezTo>
                  <a:pt x="3022" y="36"/>
                  <a:pt x="3002" y="43"/>
                  <a:pt x="2996" y="36"/>
                </a:cubicBezTo>
                <a:cubicBezTo>
                  <a:pt x="2996" y="39"/>
                  <a:pt x="3001" y="38"/>
                  <a:pt x="3003" y="41"/>
                </a:cubicBezTo>
                <a:cubicBezTo>
                  <a:pt x="2992" y="42"/>
                  <a:pt x="2984" y="35"/>
                  <a:pt x="2974" y="42"/>
                </a:cubicBezTo>
                <a:cubicBezTo>
                  <a:pt x="2975" y="39"/>
                  <a:pt x="2974" y="40"/>
                  <a:pt x="2972" y="38"/>
                </a:cubicBezTo>
                <a:cubicBezTo>
                  <a:pt x="2960" y="40"/>
                  <a:pt x="2945" y="39"/>
                  <a:pt x="2938" y="38"/>
                </a:cubicBezTo>
                <a:cubicBezTo>
                  <a:pt x="2933" y="38"/>
                  <a:pt x="2928" y="35"/>
                  <a:pt x="2923" y="35"/>
                </a:cubicBezTo>
                <a:cubicBezTo>
                  <a:pt x="2919" y="36"/>
                  <a:pt x="2916" y="38"/>
                  <a:pt x="2912" y="38"/>
                </a:cubicBezTo>
                <a:cubicBezTo>
                  <a:pt x="2909" y="38"/>
                  <a:pt x="2897" y="35"/>
                  <a:pt x="2901" y="36"/>
                </a:cubicBezTo>
                <a:cubicBezTo>
                  <a:pt x="2895" y="35"/>
                  <a:pt x="2887" y="34"/>
                  <a:pt x="2882" y="37"/>
                </a:cubicBezTo>
                <a:cubicBezTo>
                  <a:pt x="2882" y="33"/>
                  <a:pt x="2869" y="39"/>
                  <a:pt x="2870" y="34"/>
                </a:cubicBezTo>
                <a:cubicBezTo>
                  <a:pt x="2864" y="35"/>
                  <a:pt x="2864" y="38"/>
                  <a:pt x="2857" y="38"/>
                </a:cubicBezTo>
                <a:cubicBezTo>
                  <a:pt x="2855" y="35"/>
                  <a:pt x="2853" y="33"/>
                  <a:pt x="2848" y="34"/>
                </a:cubicBezTo>
                <a:cubicBezTo>
                  <a:pt x="2837" y="35"/>
                  <a:pt x="2826" y="40"/>
                  <a:pt x="2810" y="37"/>
                </a:cubicBezTo>
                <a:cubicBezTo>
                  <a:pt x="2810" y="38"/>
                  <a:pt x="2810" y="40"/>
                  <a:pt x="2808" y="40"/>
                </a:cubicBezTo>
                <a:cubicBezTo>
                  <a:pt x="2797" y="41"/>
                  <a:pt x="2787" y="46"/>
                  <a:pt x="2780" y="40"/>
                </a:cubicBezTo>
                <a:cubicBezTo>
                  <a:pt x="2775" y="46"/>
                  <a:pt x="2768" y="41"/>
                  <a:pt x="2763" y="41"/>
                </a:cubicBezTo>
                <a:cubicBezTo>
                  <a:pt x="2756" y="41"/>
                  <a:pt x="2740" y="47"/>
                  <a:pt x="2740" y="41"/>
                </a:cubicBezTo>
                <a:cubicBezTo>
                  <a:pt x="2738" y="42"/>
                  <a:pt x="2738" y="45"/>
                  <a:pt x="2734" y="45"/>
                </a:cubicBezTo>
                <a:cubicBezTo>
                  <a:pt x="2735" y="42"/>
                  <a:pt x="2730" y="43"/>
                  <a:pt x="2728" y="42"/>
                </a:cubicBezTo>
                <a:cubicBezTo>
                  <a:pt x="2725" y="49"/>
                  <a:pt x="2709" y="43"/>
                  <a:pt x="2704" y="46"/>
                </a:cubicBezTo>
                <a:cubicBezTo>
                  <a:pt x="2701" y="45"/>
                  <a:pt x="2645" y="45"/>
                  <a:pt x="2556" y="45"/>
                </a:cubicBezTo>
                <a:cubicBezTo>
                  <a:pt x="2556" y="44"/>
                  <a:pt x="2555" y="44"/>
                  <a:pt x="2554" y="44"/>
                </a:cubicBezTo>
                <a:cubicBezTo>
                  <a:pt x="2555" y="42"/>
                  <a:pt x="2558" y="41"/>
                  <a:pt x="2557" y="38"/>
                </a:cubicBezTo>
                <a:cubicBezTo>
                  <a:pt x="2541" y="34"/>
                  <a:pt x="2508" y="25"/>
                  <a:pt x="2500" y="39"/>
                </a:cubicBezTo>
                <a:cubicBezTo>
                  <a:pt x="2502" y="41"/>
                  <a:pt x="2505" y="43"/>
                  <a:pt x="2509" y="45"/>
                </a:cubicBezTo>
                <a:cubicBezTo>
                  <a:pt x="2332" y="45"/>
                  <a:pt x="2066" y="46"/>
                  <a:pt x="1841" y="47"/>
                </a:cubicBezTo>
                <a:cubicBezTo>
                  <a:pt x="1844" y="46"/>
                  <a:pt x="1848" y="47"/>
                  <a:pt x="1851" y="45"/>
                </a:cubicBezTo>
                <a:cubicBezTo>
                  <a:pt x="1873" y="45"/>
                  <a:pt x="1837" y="42"/>
                  <a:pt x="1842" y="45"/>
                </a:cubicBezTo>
                <a:cubicBezTo>
                  <a:pt x="1836" y="44"/>
                  <a:pt x="1832" y="42"/>
                  <a:pt x="1826" y="45"/>
                </a:cubicBezTo>
                <a:cubicBezTo>
                  <a:pt x="1831" y="48"/>
                  <a:pt x="1834" y="46"/>
                  <a:pt x="1836" y="45"/>
                </a:cubicBezTo>
                <a:cubicBezTo>
                  <a:pt x="1837" y="46"/>
                  <a:pt x="1838" y="46"/>
                  <a:pt x="1839" y="47"/>
                </a:cubicBezTo>
                <a:cubicBezTo>
                  <a:pt x="1800" y="47"/>
                  <a:pt x="1762" y="47"/>
                  <a:pt x="1726" y="47"/>
                </a:cubicBezTo>
                <a:cubicBezTo>
                  <a:pt x="1739" y="42"/>
                  <a:pt x="1754" y="46"/>
                  <a:pt x="1769" y="45"/>
                </a:cubicBezTo>
                <a:cubicBezTo>
                  <a:pt x="1766" y="42"/>
                  <a:pt x="1764" y="42"/>
                  <a:pt x="1757" y="40"/>
                </a:cubicBezTo>
                <a:cubicBezTo>
                  <a:pt x="1758" y="43"/>
                  <a:pt x="1754" y="40"/>
                  <a:pt x="1753" y="40"/>
                </a:cubicBezTo>
                <a:cubicBezTo>
                  <a:pt x="1753" y="43"/>
                  <a:pt x="1749" y="44"/>
                  <a:pt x="1743" y="44"/>
                </a:cubicBezTo>
                <a:cubicBezTo>
                  <a:pt x="1741" y="42"/>
                  <a:pt x="1741" y="40"/>
                  <a:pt x="1738" y="39"/>
                </a:cubicBezTo>
                <a:cubicBezTo>
                  <a:pt x="1739" y="45"/>
                  <a:pt x="1726" y="40"/>
                  <a:pt x="1724" y="43"/>
                </a:cubicBezTo>
                <a:cubicBezTo>
                  <a:pt x="1731" y="43"/>
                  <a:pt x="1727" y="45"/>
                  <a:pt x="1725" y="47"/>
                </a:cubicBezTo>
                <a:cubicBezTo>
                  <a:pt x="1556" y="48"/>
                  <a:pt x="1431" y="48"/>
                  <a:pt x="1427" y="47"/>
                </a:cubicBezTo>
                <a:cubicBezTo>
                  <a:pt x="1426" y="46"/>
                  <a:pt x="1426" y="44"/>
                  <a:pt x="1423" y="45"/>
                </a:cubicBezTo>
                <a:cubicBezTo>
                  <a:pt x="1424" y="47"/>
                  <a:pt x="1427" y="49"/>
                  <a:pt x="1423" y="49"/>
                </a:cubicBezTo>
                <a:cubicBezTo>
                  <a:pt x="1416" y="50"/>
                  <a:pt x="1414" y="48"/>
                  <a:pt x="1409" y="47"/>
                </a:cubicBezTo>
                <a:cubicBezTo>
                  <a:pt x="1410" y="50"/>
                  <a:pt x="1412" y="50"/>
                  <a:pt x="1408" y="51"/>
                </a:cubicBezTo>
                <a:cubicBezTo>
                  <a:pt x="1405" y="50"/>
                  <a:pt x="1391" y="47"/>
                  <a:pt x="1388" y="50"/>
                </a:cubicBezTo>
                <a:cubicBezTo>
                  <a:pt x="1383" y="51"/>
                  <a:pt x="1377" y="51"/>
                  <a:pt x="1370" y="51"/>
                </a:cubicBezTo>
                <a:cubicBezTo>
                  <a:pt x="1370" y="51"/>
                  <a:pt x="1370" y="51"/>
                  <a:pt x="1370" y="51"/>
                </a:cubicBezTo>
                <a:cubicBezTo>
                  <a:pt x="1369" y="51"/>
                  <a:pt x="1368" y="51"/>
                  <a:pt x="1367" y="51"/>
                </a:cubicBezTo>
                <a:cubicBezTo>
                  <a:pt x="1367" y="50"/>
                  <a:pt x="1367" y="49"/>
                  <a:pt x="1365" y="48"/>
                </a:cubicBezTo>
                <a:cubicBezTo>
                  <a:pt x="1365" y="51"/>
                  <a:pt x="1365" y="51"/>
                  <a:pt x="1365" y="51"/>
                </a:cubicBezTo>
                <a:cubicBezTo>
                  <a:pt x="1365" y="51"/>
                  <a:pt x="1365" y="51"/>
                  <a:pt x="1365" y="51"/>
                </a:cubicBezTo>
                <a:cubicBezTo>
                  <a:pt x="1357" y="51"/>
                  <a:pt x="1350" y="52"/>
                  <a:pt x="1342" y="53"/>
                </a:cubicBezTo>
                <a:cubicBezTo>
                  <a:pt x="1340" y="49"/>
                  <a:pt x="1330" y="52"/>
                  <a:pt x="1322" y="52"/>
                </a:cubicBezTo>
                <a:cubicBezTo>
                  <a:pt x="1320" y="52"/>
                  <a:pt x="1318" y="52"/>
                  <a:pt x="1316" y="52"/>
                </a:cubicBezTo>
                <a:cubicBezTo>
                  <a:pt x="1314" y="50"/>
                  <a:pt x="1312" y="49"/>
                  <a:pt x="1309" y="48"/>
                </a:cubicBezTo>
                <a:cubicBezTo>
                  <a:pt x="1305" y="48"/>
                  <a:pt x="1296" y="50"/>
                  <a:pt x="1289" y="49"/>
                </a:cubicBezTo>
                <a:cubicBezTo>
                  <a:pt x="1274" y="48"/>
                  <a:pt x="1270" y="50"/>
                  <a:pt x="1254" y="50"/>
                </a:cubicBezTo>
                <a:cubicBezTo>
                  <a:pt x="1254" y="48"/>
                  <a:pt x="1259" y="49"/>
                  <a:pt x="1258" y="47"/>
                </a:cubicBezTo>
                <a:cubicBezTo>
                  <a:pt x="1253" y="47"/>
                  <a:pt x="1253" y="50"/>
                  <a:pt x="1249" y="51"/>
                </a:cubicBezTo>
                <a:cubicBezTo>
                  <a:pt x="1246" y="48"/>
                  <a:pt x="1231" y="52"/>
                  <a:pt x="1235" y="47"/>
                </a:cubicBezTo>
                <a:cubicBezTo>
                  <a:pt x="1231" y="47"/>
                  <a:pt x="1230" y="48"/>
                  <a:pt x="1228" y="49"/>
                </a:cubicBezTo>
                <a:cubicBezTo>
                  <a:pt x="1224" y="49"/>
                  <a:pt x="1220" y="50"/>
                  <a:pt x="1218" y="51"/>
                </a:cubicBezTo>
                <a:cubicBezTo>
                  <a:pt x="1217" y="50"/>
                  <a:pt x="1216" y="50"/>
                  <a:pt x="1214" y="50"/>
                </a:cubicBezTo>
                <a:cubicBezTo>
                  <a:pt x="1214" y="51"/>
                  <a:pt x="1213" y="51"/>
                  <a:pt x="1212" y="52"/>
                </a:cubicBezTo>
                <a:cubicBezTo>
                  <a:pt x="1212" y="51"/>
                  <a:pt x="1211" y="51"/>
                  <a:pt x="1210" y="51"/>
                </a:cubicBezTo>
                <a:cubicBezTo>
                  <a:pt x="1211" y="51"/>
                  <a:pt x="1211" y="52"/>
                  <a:pt x="1212" y="52"/>
                </a:cubicBezTo>
                <a:cubicBezTo>
                  <a:pt x="1211" y="53"/>
                  <a:pt x="1209" y="53"/>
                  <a:pt x="1206" y="53"/>
                </a:cubicBezTo>
                <a:cubicBezTo>
                  <a:pt x="1205" y="52"/>
                  <a:pt x="1204" y="52"/>
                  <a:pt x="1205" y="50"/>
                </a:cubicBezTo>
                <a:cubicBezTo>
                  <a:pt x="1196" y="53"/>
                  <a:pt x="1191" y="53"/>
                  <a:pt x="1185" y="52"/>
                </a:cubicBezTo>
                <a:cubicBezTo>
                  <a:pt x="1185" y="51"/>
                  <a:pt x="1186" y="51"/>
                  <a:pt x="1185" y="51"/>
                </a:cubicBezTo>
                <a:cubicBezTo>
                  <a:pt x="1185" y="51"/>
                  <a:pt x="1185" y="51"/>
                  <a:pt x="1185" y="52"/>
                </a:cubicBezTo>
                <a:cubicBezTo>
                  <a:pt x="1180" y="51"/>
                  <a:pt x="1175" y="49"/>
                  <a:pt x="1166" y="49"/>
                </a:cubicBezTo>
                <a:cubicBezTo>
                  <a:pt x="1167" y="52"/>
                  <a:pt x="1167" y="54"/>
                  <a:pt x="1162" y="53"/>
                </a:cubicBezTo>
                <a:cubicBezTo>
                  <a:pt x="1164" y="50"/>
                  <a:pt x="1151" y="49"/>
                  <a:pt x="1146" y="48"/>
                </a:cubicBezTo>
                <a:cubicBezTo>
                  <a:pt x="1145" y="51"/>
                  <a:pt x="1154" y="48"/>
                  <a:pt x="1152" y="52"/>
                </a:cubicBezTo>
                <a:cubicBezTo>
                  <a:pt x="1147" y="51"/>
                  <a:pt x="1146" y="49"/>
                  <a:pt x="1144" y="53"/>
                </a:cubicBezTo>
                <a:cubicBezTo>
                  <a:pt x="1142" y="51"/>
                  <a:pt x="1144" y="50"/>
                  <a:pt x="1139" y="49"/>
                </a:cubicBezTo>
                <a:cubicBezTo>
                  <a:pt x="1140" y="51"/>
                  <a:pt x="1140" y="54"/>
                  <a:pt x="1135" y="53"/>
                </a:cubicBezTo>
                <a:cubicBezTo>
                  <a:pt x="1136" y="51"/>
                  <a:pt x="1133" y="51"/>
                  <a:pt x="1133" y="49"/>
                </a:cubicBezTo>
                <a:cubicBezTo>
                  <a:pt x="1123" y="52"/>
                  <a:pt x="1110" y="52"/>
                  <a:pt x="1096" y="52"/>
                </a:cubicBezTo>
                <a:cubicBezTo>
                  <a:pt x="1082" y="52"/>
                  <a:pt x="1067" y="52"/>
                  <a:pt x="1053" y="54"/>
                </a:cubicBezTo>
                <a:cubicBezTo>
                  <a:pt x="1039" y="53"/>
                  <a:pt x="1019" y="50"/>
                  <a:pt x="1007" y="55"/>
                </a:cubicBezTo>
                <a:cubicBezTo>
                  <a:pt x="990" y="53"/>
                  <a:pt x="979" y="56"/>
                  <a:pt x="961" y="57"/>
                </a:cubicBezTo>
                <a:cubicBezTo>
                  <a:pt x="958" y="55"/>
                  <a:pt x="954" y="54"/>
                  <a:pt x="951" y="55"/>
                </a:cubicBezTo>
                <a:cubicBezTo>
                  <a:pt x="953" y="55"/>
                  <a:pt x="951" y="57"/>
                  <a:pt x="949" y="57"/>
                </a:cubicBezTo>
                <a:cubicBezTo>
                  <a:pt x="947" y="56"/>
                  <a:pt x="944" y="55"/>
                  <a:pt x="942" y="54"/>
                </a:cubicBezTo>
                <a:cubicBezTo>
                  <a:pt x="941" y="55"/>
                  <a:pt x="939" y="55"/>
                  <a:pt x="936" y="56"/>
                </a:cubicBezTo>
                <a:cubicBezTo>
                  <a:pt x="931" y="48"/>
                  <a:pt x="922" y="61"/>
                  <a:pt x="911" y="55"/>
                </a:cubicBezTo>
                <a:cubicBezTo>
                  <a:pt x="896" y="62"/>
                  <a:pt x="864" y="53"/>
                  <a:pt x="852" y="63"/>
                </a:cubicBezTo>
                <a:cubicBezTo>
                  <a:pt x="858" y="64"/>
                  <a:pt x="859" y="58"/>
                  <a:pt x="864" y="61"/>
                </a:cubicBezTo>
                <a:cubicBezTo>
                  <a:pt x="854" y="71"/>
                  <a:pt x="841" y="65"/>
                  <a:pt x="823" y="70"/>
                </a:cubicBezTo>
                <a:cubicBezTo>
                  <a:pt x="824" y="71"/>
                  <a:pt x="824" y="72"/>
                  <a:pt x="825" y="72"/>
                </a:cubicBezTo>
                <a:cubicBezTo>
                  <a:pt x="819" y="75"/>
                  <a:pt x="806" y="75"/>
                  <a:pt x="802" y="72"/>
                </a:cubicBezTo>
                <a:cubicBezTo>
                  <a:pt x="793" y="78"/>
                  <a:pt x="773" y="72"/>
                  <a:pt x="760" y="74"/>
                </a:cubicBezTo>
                <a:cubicBezTo>
                  <a:pt x="759" y="70"/>
                  <a:pt x="756" y="71"/>
                  <a:pt x="755" y="74"/>
                </a:cubicBezTo>
                <a:cubicBezTo>
                  <a:pt x="754" y="73"/>
                  <a:pt x="754" y="70"/>
                  <a:pt x="752" y="69"/>
                </a:cubicBezTo>
                <a:cubicBezTo>
                  <a:pt x="748" y="75"/>
                  <a:pt x="732" y="67"/>
                  <a:pt x="727" y="73"/>
                </a:cubicBezTo>
                <a:cubicBezTo>
                  <a:pt x="720" y="69"/>
                  <a:pt x="709" y="72"/>
                  <a:pt x="701" y="70"/>
                </a:cubicBezTo>
                <a:cubicBezTo>
                  <a:pt x="699" y="74"/>
                  <a:pt x="686" y="74"/>
                  <a:pt x="679" y="73"/>
                </a:cubicBezTo>
                <a:cubicBezTo>
                  <a:pt x="679" y="75"/>
                  <a:pt x="681" y="75"/>
                  <a:pt x="681" y="77"/>
                </a:cubicBezTo>
                <a:cubicBezTo>
                  <a:pt x="676" y="76"/>
                  <a:pt x="678" y="79"/>
                  <a:pt x="676" y="80"/>
                </a:cubicBezTo>
                <a:cubicBezTo>
                  <a:pt x="675" y="80"/>
                  <a:pt x="674" y="80"/>
                  <a:pt x="673" y="80"/>
                </a:cubicBezTo>
                <a:cubicBezTo>
                  <a:pt x="672" y="80"/>
                  <a:pt x="672" y="80"/>
                  <a:pt x="672" y="80"/>
                </a:cubicBezTo>
                <a:cubicBezTo>
                  <a:pt x="671" y="80"/>
                  <a:pt x="671" y="80"/>
                  <a:pt x="671" y="80"/>
                </a:cubicBezTo>
                <a:cubicBezTo>
                  <a:pt x="671" y="80"/>
                  <a:pt x="671" y="80"/>
                  <a:pt x="671" y="80"/>
                </a:cubicBezTo>
                <a:cubicBezTo>
                  <a:pt x="669" y="80"/>
                  <a:pt x="667" y="80"/>
                  <a:pt x="665" y="80"/>
                </a:cubicBezTo>
                <a:cubicBezTo>
                  <a:pt x="664" y="80"/>
                  <a:pt x="664" y="80"/>
                  <a:pt x="664" y="80"/>
                </a:cubicBezTo>
                <a:cubicBezTo>
                  <a:pt x="663" y="80"/>
                  <a:pt x="662" y="80"/>
                  <a:pt x="661" y="79"/>
                </a:cubicBezTo>
                <a:cubicBezTo>
                  <a:pt x="659" y="79"/>
                  <a:pt x="657" y="78"/>
                  <a:pt x="654" y="79"/>
                </a:cubicBezTo>
                <a:cubicBezTo>
                  <a:pt x="656" y="79"/>
                  <a:pt x="655" y="74"/>
                  <a:pt x="654" y="77"/>
                </a:cubicBezTo>
                <a:cubicBezTo>
                  <a:pt x="654" y="83"/>
                  <a:pt x="640" y="84"/>
                  <a:pt x="632" y="83"/>
                </a:cubicBezTo>
                <a:cubicBezTo>
                  <a:pt x="633" y="87"/>
                  <a:pt x="627" y="83"/>
                  <a:pt x="625" y="85"/>
                </a:cubicBezTo>
                <a:cubicBezTo>
                  <a:pt x="625" y="88"/>
                  <a:pt x="629" y="89"/>
                  <a:pt x="631" y="90"/>
                </a:cubicBezTo>
                <a:cubicBezTo>
                  <a:pt x="632" y="89"/>
                  <a:pt x="633" y="87"/>
                  <a:pt x="634" y="87"/>
                </a:cubicBezTo>
                <a:cubicBezTo>
                  <a:pt x="640" y="88"/>
                  <a:pt x="643" y="91"/>
                  <a:pt x="649" y="92"/>
                </a:cubicBezTo>
                <a:cubicBezTo>
                  <a:pt x="645" y="93"/>
                  <a:pt x="641" y="92"/>
                  <a:pt x="641" y="95"/>
                </a:cubicBezTo>
                <a:cubicBezTo>
                  <a:pt x="647" y="94"/>
                  <a:pt x="652" y="94"/>
                  <a:pt x="656" y="93"/>
                </a:cubicBezTo>
                <a:cubicBezTo>
                  <a:pt x="658" y="93"/>
                  <a:pt x="660" y="93"/>
                  <a:pt x="663" y="93"/>
                </a:cubicBezTo>
                <a:cubicBezTo>
                  <a:pt x="663" y="93"/>
                  <a:pt x="664" y="93"/>
                  <a:pt x="664" y="93"/>
                </a:cubicBezTo>
                <a:cubicBezTo>
                  <a:pt x="665" y="93"/>
                  <a:pt x="665" y="93"/>
                  <a:pt x="665" y="93"/>
                </a:cubicBezTo>
                <a:cubicBezTo>
                  <a:pt x="665" y="94"/>
                  <a:pt x="665" y="94"/>
                  <a:pt x="665" y="94"/>
                </a:cubicBezTo>
                <a:cubicBezTo>
                  <a:pt x="671" y="96"/>
                  <a:pt x="671" y="96"/>
                  <a:pt x="671" y="96"/>
                </a:cubicBezTo>
                <a:cubicBezTo>
                  <a:pt x="671" y="96"/>
                  <a:pt x="671" y="96"/>
                  <a:pt x="671" y="96"/>
                </a:cubicBezTo>
                <a:cubicBezTo>
                  <a:pt x="671" y="94"/>
                  <a:pt x="671" y="94"/>
                  <a:pt x="671" y="94"/>
                </a:cubicBezTo>
                <a:cubicBezTo>
                  <a:pt x="672" y="93"/>
                  <a:pt x="672" y="93"/>
                  <a:pt x="672" y="93"/>
                </a:cubicBezTo>
                <a:cubicBezTo>
                  <a:pt x="674" y="93"/>
                  <a:pt x="675" y="93"/>
                  <a:pt x="677" y="93"/>
                </a:cubicBezTo>
                <a:cubicBezTo>
                  <a:pt x="676" y="96"/>
                  <a:pt x="681" y="95"/>
                  <a:pt x="681" y="97"/>
                </a:cubicBezTo>
                <a:cubicBezTo>
                  <a:pt x="687" y="96"/>
                  <a:pt x="688" y="94"/>
                  <a:pt x="693" y="93"/>
                </a:cubicBezTo>
                <a:cubicBezTo>
                  <a:pt x="699" y="97"/>
                  <a:pt x="713" y="94"/>
                  <a:pt x="722" y="98"/>
                </a:cubicBezTo>
                <a:cubicBezTo>
                  <a:pt x="728" y="97"/>
                  <a:pt x="736" y="92"/>
                  <a:pt x="738" y="97"/>
                </a:cubicBezTo>
                <a:cubicBezTo>
                  <a:pt x="743" y="98"/>
                  <a:pt x="742" y="95"/>
                  <a:pt x="745" y="95"/>
                </a:cubicBezTo>
                <a:cubicBezTo>
                  <a:pt x="748" y="95"/>
                  <a:pt x="746" y="100"/>
                  <a:pt x="749" y="100"/>
                </a:cubicBezTo>
                <a:cubicBezTo>
                  <a:pt x="749" y="97"/>
                  <a:pt x="753" y="99"/>
                  <a:pt x="756" y="96"/>
                </a:cubicBezTo>
                <a:cubicBezTo>
                  <a:pt x="759" y="99"/>
                  <a:pt x="766" y="99"/>
                  <a:pt x="768" y="103"/>
                </a:cubicBezTo>
                <a:cubicBezTo>
                  <a:pt x="764" y="104"/>
                  <a:pt x="753" y="106"/>
                  <a:pt x="758" y="109"/>
                </a:cubicBezTo>
                <a:cubicBezTo>
                  <a:pt x="766" y="99"/>
                  <a:pt x="789" y="101"/>
                  <a:pt x="794" y="110"/>
                </a:cubicBezTo>
                <a:cubicBezTo>
                  <a:pt x="799" y="110"/>
                  <a:pt x="790" y="107"/>
                  <a:pt x="795" y="107"/>
                </a:cubicBezTo>
                <a:cubicBezTo>
                  <a:pt x="799" y="108"/>
                  <a:pt x="803" y="110"/>
                  <a:pt x="803" y="114"/>
                </a:cubicBezTo>
                <a:cubicBezTo>
                  <a:pt x="801" y="114"/>
                  <a:pt x="799" y="114"/>
                  <a:pt x="797" y="114"/>
                </a:cubicBezTo>
                <a:cubicBezTo>
                  <a:pt x="796" y="123"/>
                  <a:pt x="806" y="121"/>
                  <a:pt x="815" y="122"/>
                </a:cubicBezTo>
                <a:cubicBezTo>
                  <a:pt x="810" y="130"/>
                  <a:pt x="798" y="125"/>
                  <a:pt x="785" y="125"/>
                </a:cubicBezTo>
                <a:cubicBezTo>
                  <a:pt x="783" y="128"/>
                  <a:pt x="785" y="128"/>
                  <a:pt x="788" y="129"/>
                </a:cubicBezTo>
                <a:cubicBezTo>
                  <a:pt x="778" y="134"/>
                  <a:pt x="763" y="125"/>
                  <a:pt x="755" y="132"/>
                </a:cubicBezTo>
                <a:cubicBezTo>
                  <a:pt x="758" y="133"/>
                  <a:pt x="763" y="133"/>
                  <a:pt x="768" y="135"/>
                </a:cubicBezTo>
                <a:cubicBezTo>
                  <a:pt x="742" y="135"/>
                  <a:pt x="730" y="133"/>
                  <a:pt x="704" y="134"/>
                </a:cubicBezTo>
                <a:cubicBezTo>
                  <a:pt x="704" y="133"/>
                  <a:pt x="706" y="133"/>
                  <a:pt x="706" y="131"/>
                </a:cubicBezTo>
                <a:cubicBezTo>
                  <a:pt x="700" y="132"/>
                  <a:pt x="699" y="135"/>
                  <a:pt x="692" y="135"/>
                </a:cubicBezTo>
                <a:cubicBezTo>
                  <a:pt x="692" y="134"/>
                  <a:pt x="692" y="133"/>
                  <a:pt x="691" y="133"/>
                </a:cubicBezTo>
                <a:cubicBezTo>
                  <a:pt x="690" y="134"/>
                  <a:pt x="687" y="134"/>
                  <a:pt x="686" y="133"/>
                </a:cubicBezTo>
                <a:cubicBezTo>
                  <a:pt x="685" y="136"/>
                  <a:pt x="691" y="134"/>
                  <a:pt x="691" y="136"/>
                </a:cubicBezTo>
                <a:cubicBezTo>
                  <a:pt x="686" y="139"/>
                  <a:pt x="681" y="139"/>
                  <a:pt x="676" y="139"/>
                </a:cubicBezTo>
                <a:cubicBezTo>
                  <a:pt x="675" y="139"/>
                  <a:pt x="673" y="137"/>
                  <a:pt x="672" y="137"/>
                </a:cubicBezTo>
                <a:cubicBezTo>
                  <a:pt x="670" y="136"/>
                  <a:pt x="670" y="136"/>
                  <a:pt x="670" y="136"/>
                </a:cubicBezTo>
                <a:cubicBezTo>
                  <a:pt x="670" y="136"/>
                  <a:pt x="670" y="136"/>
                  <a:pt x="670" y="136"/>
                </a:cubicBezTo>
                <a:cubicBezTo>
                  <a:pt x="665" y="137"/>
                  <a:pt x="665" y="137"/>
                  <a:pt x="665" y="137"/>
                </a:cubicBezTo>
                <a:cubicBezTo>
                  <a:pt x="665" y="138"/>
                  <a:pt x="665" y="138"/>
                  <a:pt x="665" y="138"/>
                </a:cubicBezTo>
                <a:cubicBezTo>
                  <a:pt x="664" y="138"/>
                  <a:pt x="664" y="138"/>
                  <a:pt x="664" y="138"/>
                </a:cubicBezTo>
                <a:cubicBezTo>
                  <a:pt x="663" y="139"/>
                  <a:pt x="663" y="139"/>
                  <a:pt x="663" y="139"/>
                </a:cubicBezTo>
                <a:cubicBezTo>
                  <a:pt x="660" y="139"/>
                  <a:pt x="657" y="139"/>
                  <a:pt x="654" y="140"/>
                </a:cubicBezTo>
                <a:cubicBezTo>
                  <a:pt x="651" y="138"/>
                  <a:pt x="644" y="138"/>
                  <a:pt x="640" y="136"/>
                </a:cubicBezTo>
                <a:cubicBezTo>
                  <a:pt x="638" y="140"/>
                  <a:pt x="642" y="142"/>
                  <a:pt x="636" y="144"/>
                </a:cubicBezTo>
                <a:cubicBezTo>
                  <a:pt x="633" y="140"/>
                  <a:pt x="626" y="136"/>
                  <a:pt x="635" y="133"/>
                </a:cubicBezTo>
                <a:cubicBezTo>
                  <a:pt x="633" y="133"/>
                  <a:pt x="634" y="131"/>
                  <a:pt x="632" y="130"/>
                </a:cubicBezTo>
                <a:cubicBezTo>
                  <a:pt x="633" y="135"/>
                  <a:pt x="623" y="135"/>
                  <a:pt x="616" y="135"/>
                </a:cubicBezTo>
                <a:cubicBezTo>
                  <a:pt x="618" y="139"/>
                  <a:pt x="607" y="139"/>
                  <a:pt x="606" y="137"/>
                </a:cubicBezTo>
                <a:cubicBezTo>
                  <a:pt x="605" y="139"/>
                  <a:pt x="603" y="140"/>
                  <a:pt x="598" y="140"/>
                </a:cubicBezTo>
                <a:cubicBezTo>
                  <a:pt x="592" y="136"/>
                  <a:pt x="601" y="135"/>
                  <a:pt x="601" y="134"/>
                </a:cubicBezTo>
                <a:cubicBezTo>
                  <a:pt x="599" y="134"/>
                  <a:pt x="595" y="134"/>
                  <a:pt x="592" y="134"/>
                </a:cubicBezTo>
                <a:cubicBezTo>
                  <a:pt x="592" y="134"/>
                  <a:pt x="592" y="134"/>
                  <a:pt x="592" y="133"/>
                </a:cubicBezTo>
                <a:cubicBezTo>
                  <a:pt x="586" y="136"/>
                  <a:pt x="579" y="133"/>
                  <a:pt x="576" y="136"/>
                </a:cubicBezTo>
                <a:cubicBezTo>
                  <a:pt x="574" y="136"/>
                  <a:pt x="571" y="136"/>
                  <a:pt x="568" y="138"/>
                </a:cubicBezTo>
                <a:cubicBezTo>
                  <a:pt x="575" y="135"/>
                  <a:pt x="586" y="139"/>
                  <a:pt x="582" y="143"/>
                </a:cubicBezTo>
                <a:cubicBezTo>
                  <a:pt x="576" y="143"/>
                  <a:pt x="580" y="139"/>
                  <a:pt x="577" y="139"/>
                </a:cubicBezTo>
                <a:cubicBezTo>
                  <a:pt x="574" y="141"/>
                  <a:pt x="564" y="143"/>
                  <a:pt x="567" y="137"/>
                </a:cubicBezTo>
                <a:cubicBezTo>
                  <a:pt x="561" y="139"/>
                  <a:pt x="562" y="141"/>
                  <a:pt x="565" y="144"/>
                </a:cubicBezTo>
                <a:cubicBezTo>
                  <a:pt x="558" y="144"/>
                  <a:pt x="558" y="141"/>
                  <a:pt x="561" y="139"/>
                </a:cubicBezTo>
                <a:cubicBezTo>
                  <a:pt x="559" y="140"/>
                  <a:pt x="558" y="139"/>
                  <a:pt x="557" y="138"/>
                </a:cubicBezTo>
                <a:cubicBezTo>
                  <a:pt x="558" y="138"/>
                  <a:pt x="558" y="137"/>
                  <a:pt x="559" y="137"/>
                </a:cubicBezTo>
                <a:cubicBezTo>
                  <a:pt x="553" y="138"/>
                  <a:pt x="543" y="137"/>
                  <a:pt x="542" y="141"/>
                </a:cubicBezTo>
                <a:cubicBezTo>
                  <a:pt x="546" y="139"/>
                  <a:pt x="551" y="140"/>
                  <a:pt x="554" y="139"/>
                </a:cubicBezTo>
                <a:cubicBezTo>
                  <a:pt x="554" y="141"/>
                  <a:pt x="558" y="143"/>
                  <a:pt x="556" y="145"/>
                </a:cubicBezTo>
                <a:cubicBezTo>
                  <a:pt x="553" y="145"/>
                  <a:pt x="553" y="143"/>
                  <a:pt x="551" y="142"/>
                </a:cubicBezTo>
                <a:cubicBezTo>
                  <a:pt x="549" y="142"/>
                  <a:pt x="548" y="143"/>
                  <a:pt x="546" y="143"/>
                </a:cubicBezTo>
                <a:cubicBezTo>
                  <a:pt x="546" y="143"/>
                  <a:pt x="546" y="143"/>
                  <a:pt x="545" y="143"/>
                </a:cubicBezTo>
                <a:cubicBezTo>
                  <a:pt x="545" y="143"/>
                  <a:pt x="545" y="143"/>
                  <a:pt x="545" y="144"/>
                </a:cubicBezTo>
                <a:cubicBezTo>
                  <a:pt x="543" y="144"/>
                  <a:pt x="540" y="145"/>
                  <a:pt x="537" y="145"/>
                </a:cubicBezTo>
                <a:cubicBezTo>
                  <a:pt x="536" y="143"/>
                  <a:pt x="535" y="143"/>
                  <a:pt x="534" y="142"/>
                </a:cubicBezTo>
                <a:cubicBezTo>
                  <a:pt x="535" y="142"/>
                  <a:pt x="536" y="142"/>
                  <a:pt x="536" y="141"/>
                </a:cubicBezTo>
                <a:cubicBezTo>
                  <a:pt x="532" y="142"/>
                  <a:pt x="529" y="142"/>
                  <a:pt x="526" y="142"/>
                </a:cubicBezTo>
                <a:cubicBezTo>
                  <a:pt x="525" y="142"/>
                  <a:pt x="523" y="141"/>
                  <a:pt x="522" y="140"/>
                </a:cubicBezTo>
                <a:cubicBezTo>
                  <a:pt x="522" y="141"/>
                  <a:pt x="523" y="142"/>
                  <a:pt x="523" y="142"/>
                </a:cubicBezTo>
                <a:cubicBezTo>
                  <a:pt x="522" y="142"/>
                  <a:pt x="520" y="142"/>
                  <a:pt x="519" y="141"/>
                </a:cubicBezTo>
                <a:cubicBezTo>
                  <a:pt x="519" y="142"/>
                  <a:pt x="519" y="143"/>
                  <a:pt x="519" y="143"/>
                </a:cubicBezTo>
                <a:cubicBezTo>
                  <a:pt x="518" y="142"/>
                  <a:pt x="518" y="140"/>
                  <a:pt x="516" y="140"/>
                </a:cubicBezTo>
                <a:cubicBezTo>
                  <a:pt x="516" y="141"/>
                  <a:pt x="516" y="142"/>
                  <a:pt x="516" y="143"/>
                </a:cubicBezTo>
                <a:cubicBezTo>
                  <a:pt x="515" y="143"/>
                  <a:pt x="514" y="143"/>
                  <a:pt x="515" y="144"/>
                </a:cubicBezTo>
                <a:cubicBezTo>
                  <a:pt x="515" y="144"/>
                  <a:pt x="516" y="144"/>
                  <a:pt x="516" y="144"/>
                </a:cubicBezTo>
                <a:cubicBezTo>
                  <a:pt x="516" y="145"/>
                  <a:pt x="515" y="145"/>
                  <a:pt x="514" y="145"/>
                </a:cubicBezTo>
                <a:cubicBezTo>
                  <a:pt x="514" y="145"/>
                  <a:pt x="513" y="144"/>
                  <a:pt x="512" y="144"/>
                </a:cubicBezTo>
                <a:cubicBezTo>
                  <a:pt x="512" y="143"/>
                  <a:pt x="516" y="143"/>
                  <a:pt x="515" y="141"/>
                </a:cubicBezTo>
                <a:cubicBezTo>
                  <a:pt x="512" y="142"/>
                  <a:pt x="509" y="142"/>
                  <a:pt x="507" y="143"/>
                </a:cubicBezTo>
                <a:cubicBezTo>
                  <a:pt x="506" y="141"/>
                  <a:pt x="500" y="143"/>
                  <a:pt x="500" y="140"/>
                </a:cubicBezTo>
                <a:cubicBezTo>
                  <a:pt x="498" y="141"/>
                  <a:pt x="499" y="143"/>
                  <a:pt x="497" y="144"/>
                </a:cubicBezTo>
                <a:cubicBezTo>
                  <a:pt x="496" y="144"/>
                  <a:pt x="495" y="144"/>
                  <a:pt x="494" y="144"/>
                </a:cubicBezTo>
                <a:cubicBezTo>
                  <a:pt x="494" y="142"/>
                  <a:pt x="497" y="142"/>
                  <a:pt x="497" y="140"/>
                </a:cubicBezTo>
                <a:cubicBezTo>
                  <a:pt x="493" y="141"/>
                  <a:pt x="492" y="142"/>
                  <a:pt x="492" y="143"/>
                </a:cubicBezTo>
                <a:cubicBezTo>
                  <a:pt x="491" y="143"/>
                  <a:pt x="490" y="143"/>
                  <a:pt x="489" y="143"/>
                </a:cubicBezTo>
                <a:cubicBezTo>
                  <a:pt x="489" y="142"/>
                  <a:pt x="489" y="142"/>
                  <a:pt x="490" y="141"/>
                </a:cubicBezTo>
                <a:cubicBezTo>
                  <a:pt x="487" y="141"/>
                  <a:pt x="486" y="141"/>
                  <a:pt x="485" y="141"/>
                </a:cubicBezTo>
                <a:cubicBezTo>
                  <a:pt x="484" y="141"/>
                  <a:pt x="483" y="140"/>
                  <a:pt x="481" y="139"/>
                </a:cubicBezTo>
                <a:cubicBezTo>
                  <a:pt x="480" y="142"/>
                  <a:pt x="475" y="142"/>
                  <a:pt x="471" y="142"/>
                </a:cubicBezTo>
                <a:cubicBezTo>
                  <a:pt x="469" y="141"/>
                  <a:pt x="468" y="140"/>
                  <a:pt x="465" y="140"/>
                </a:cubicBezTo>
                <a:cubicBezTo>
                  <a:pt x="465" y="141"/>
                  <a:pt x="466" y="142"/>
                  <a:pt x="467" y="142"/>
                </a:cubicBezTo>
                <a:cubicBezTo>
                  <a:pt x="467" y="144"/>
                  <a:pt x="465" y="144"/>
                  <a:pt x="464" y="146"/>
                </a:cubicBezTo>
                <a:cubicBezTo>
                  <a:pt x="471" y="144"/>
                  <a:pt x="468" y="148"/>
                  <a:pt x="468" y="150"/>
                </a:cubicBezTo>
                <a:cubicBezTo>
                  <a:pt x="473" y="151"/>
                  <a:pt x="475" y="150"/>
                  <a:pt x="481" y="151"/>
                </a:cubicBezTo>
                <a:cubicBezTo>
                  <a:pt x="480" y="148"/>
                  <a:pt x="486" y="149"/>
                  <a:pt x="488" y="147"/>
                </a:cubicBezTo>
                <a:cubicBezTo>
                  <a:pt x="489" y="149"/>
                  <a:pt x="492" y="150"/>
                  <a:pt x="494" y="151"/>
                </a:cubicBezTo>
                <a:cubicBezTo>
                  <a:pt x="494" y="149"/>
                  <a:pt x="504" y="148"/>
                  <a:pt x="506" y="149"/>
                </a:cubicBezTo>
                <a:cubicBezTo>
                  <a:pt x="504" y="151"/>
                  <a:pt x="495" y="149"/>
                  <a:pt x="497" y="153"/>
                </a:cubicBezTo>
                <a:cubicBezTo>
                  <a:pt x="504" y="151"/>
                  <a:pt x="504" y="154"/>
                  <a:pt x="499" y="156"/>
                </a:cubicBezTo>
                <a:cubicBezTo>
                  <a:pt x="517" y="156"/>
                  <a:pt x="517" y="156"/>
                  <a:pt x="532" y="154"/>
                </a:cubicBezTo>
                <a:cubicBezTo>
                  <a:pt x="532" y="154"/>
                  <a:pt x="532" y="154"/>
                  <a:pt x="532" y="155"/>
                </a:cubicBezTo>
                <a:cubicBezTo>
                  <a:pt x="529" y="155"/>
                  <a:pt x="527" y="154"/>
                  <a:pt x="525" y="156"/>
                </a:cubicBezTo>
                <a:cubicBezTo>
                  <a:pt x="527" y="156"/>
                  <a:pt x="530" y="156"/>
                  <a:pt x="532" y="156"/>
                </a:cubicBezTo>
                <a:cubicBezTo>
                  <a:pt x="531" y="157"/>
                  <a:pt x="530" y="159"/>
                  <a:pt x="532" y="160"/>
                </a:cubicBezTo>
                <a:cubicBezTo>
                  <a:pt x="534" y="155"/>
                  <a:pt x="544" y="160"/>
                  <a:pt x="551" y="161"/>
                </a:cubicBezTo>
                <a:cubicBezTo>
                  <a:pt x="548" y="161"/>
                  <a:pt x="545" y="161"/>
                  <a:pt x="545" y="162"/>
                </a:cubicBezTo>
                <a:cubicBezTo>
                  <a:pt x="547" y="164"/>
                  <a:pt x="549" y="161"/>
                  <a:pt x="551" y="164"/>
                </a:cubicBezTo>
                <a:cubicBezTo>
                  <a:pt x="549" y="165"/>
                  <a:pt x="551" y="166"/>
                  <a:pt x="553" y="166"/>
                </a:cubicBezTo>
                <a:cubicBezTo>
                  <a:pt x="555" y="163"/>
                  <a:pt x="554" y="162"/>
                  <a:pt x="555" y="160"/>
                </a:cubicBezTo>
                <a:cubicBezTo>
                  <a:pt x="568" y="161"/>
                  <a:pt x="587" y="162"/>
                  <a:pt x="593" y="170"/>
                </a:cubicBezTo>
                <a:cubicBezTo>
                  <a:pt x="586" y="168"/>
                  <a:pt x="581" y="173"/>
                  <a:pt x="574" y="170"/>
                </a:cubicBezTo>
                <a:cubicBezTo>
                  <a:pt x="574" y="172"/>
                  <a:pt x="571" y="172"/>
                  <a:pt x="573" y="174"/>
                </a:cubicBezTo>
                <a:cubicBezTo>
                  <a:pt x="573" y="174"/>
                  <a:pt x="573" y="174"/>
                  <a:pt x="574" y="174"/>
                </a:cubicBezTo>
                <a:cubicBezTo>
                  <a:pt x="574" y="177"/>
                  <a:pt x="576" y="178"/>
                  <a:pt x="580" y="178"/>
                </a:cubicBezTo>
                <a:cubicBezTo>
                  <a:pt x="579" y="176"/>
                  <a:pt x="576" y="175"/>
                  <a:pt x="574" y="174"/>
                </a:cubicBezTo>
                <a:cubicBezTo>
                  <a:pt x="582" y="175"/>
                  <a:pt x="588" y="175"/>
                  <a:pt x="598" y="177"/>
                </a:cubicBezTo>
                <a:cubicBezTo>
                  <a:pt x="596" y="178"/>
                  <a:pt x="596" y="179"/>
                  <a:pt x="600" y="179"/>
                </a:cubicBezTo>
                <a:cubicBezTo>
                  <a:pt x="600" y="178"/>
                  <a:pt x="600" y="177"/>
                  <a:pt x="602" y="177"/>
                </a:cubicBezTo>
                <a:cubicBezTo>
                  <a:pt x="601" y="179"/>
                  <a:pt x="601" y="180"/>
                  <a:pt x="604" y="180"/>
                </a:cubicBezTo>
                <a:cubicBezTo>
                  <a:pt x="603" y="178"/>
                  <a:pt x="610" y="177"/>
                  <a:pt x="611" y="179"/>
                </a:cubicBezTo>
                <a:cubicBezTo>
                  <a:pt x="603" y="180"/>
                  <a:pt x="610" y="184"/>
                  <a:pt x="605" y="186"/>
                </a:cubicBezTo>
                <a:cubicBezTo>
                  <a:pt x="598" y="187"/>
                  <a:pt x="600" y="181"/>
                  <a:pt x="597" y="183"/>
                </a:cubicBezTo>
                <a:cubicBezTo>
                  <a:pt x="599" y="184"/>
                  <a:pt x="596" y="186"/>
                  <a:pt x="600" y="186"/>
                </a:cubicBezTo>
                <a:cubicBezTo>
                  <a:pt x="598" y="187"/>
                  <a:pt x="593" y="190"/>
                  <a:pt x="590" y="188"/>
                </a:cubicBezTo>
                <a:cubicBezTo>
                  <a:pt x="591" y="187"/>
                  <a:pt x="591" y="187"/>
                  <a:pt x="591" y="187"/>
                </a:cubicBezTo>
                <a:cubicBezTo>
                  <a:pt x="593" y="187"/>
                  <a:pt x="595" y="186"/>
                  <a:pt x="597" y="185"/>
                </a:cubicBezTo>
                <a:cubicBezTo>
                  <a:pt x="595" y="183"/>
                  <a:pt x="600" y="181"/>
                  <a:pt x="596" y="180"/>
                </a:cubicBezTo>
                <a:cubicBezTo>
                  <a:pt x="596" y="183"/>
                  <a:pt x="594" y="185"/>
                  <a:pt x="591" y="185"/>
                </a:cubicBezTo>
                <a:cubicBezTo>
                  <a:pt x="590" y="184"/>
                  <a:pt x="589" y="183"/>
                  <a:pt x="587" y="183"/>
                </a:cubicBezTo>
                <a:cubicBezTo>
                  <a:pt x="588" y="183"/>
                  <a:pt x="588" y="184"/>
                  <a:pt x="589" y="185"/>
                </a:cubicBezTo>
                <a:cubicBezTo>
                  <a:pt x="588" y="185"/>
                  <a:pt x="588" y="185"/>
                  <a:pt x="588" y="184"/>
                </a:cubicBezTo>
                <a:cubicBezTo>
                  <a:pt x="588" y="185"/>
                  <a:pt x="588" y="186"/>
                  <a:pt x="589" y="186"/>
                </a:cubicBezTo>
                <a:cubicBezTo>
                  <a:pt x="589" y="187"/>
                  <a:pt x="588" y="189"/>
                  <a:pt x="588" y="190"/>
                </a:cubicBezTo>
                <a:cubicBezTo>
                  <a:pt x="587" y="190"/>
                  <a:pt x="585" y="190"/>
                  <a:pt x="584" y="190"/>
                </a:cubicBezTo>
                <a:cubicBezTo>
                  <a:pt x="581" y="190"/>
                  <a:pt x="579" y="189"/>
                  <a:pt x="579" y="187"/>
                </a:cubicBezTo>
                <a:cubicBezTo>
                  <a:pt x="581" y="187"/>
                  <a:pt x="583" y="188"/>
                  <a:pt x="587" y="187"/>
                </a:cubicBezTo>
                <a:cubicBezTo>
                  <a:pt x="585" y="184"/>
                  <a:pt x="578" y="180"/>
                  <a:pt x="573" y="182"/>
                </a:cubicBezTo>
                <a:cubicBezTo>
                  <a:pt x="573" y="180"/>
                  <a:pt x="575" y="180"/>
                  <a:pt x="573" y="179"/>
                </a:cubicBezTo>
                <a:cubicBezTo>
                  <a:pt x="570" y="179"/>
                  <a:pt x="570" y="179"/>
                  <a:pt x="570" y="179"/>
                </a:cubicBezTo>
                <a:cubicBezTo>
                  <a:pt x="570" y="179"/>
                  <a:pt x="570" y="180"/>
                  <a:pt x="568" y="180"/>
                </a:cubicBezTo>
                <a:cubicBezTo>
                  <a:pt x="567" y="183"/>
                  <a:pt x="573" y="180"/>
                  <a:pt x="572" y="183"/>
                </a:cubicBezTo>
                <a:cubicBezTo>
                  <a:pt x="570" y="184"/>
                  <a:pt x="565" y="184"/>
                  <a:pt x="562" y="185"/>
                </a:cubicBezTo>
                <a:cubicBezTo>
                  <a:pt x="563" y="184"/>
                  <a:pt x="564" y="184"/>
                  <a:pt x="565" y="183"/>
                </a:cubicBezTo>
                <a:cubicBezTo>
                  <a:pt x="563" y="183"/>
                  <a:pt x="561" y="184"/>
                  <a:pt x="560" y="184"/>
                </a:cubicBezTo>
                <a:cubicBezTo>
                  <a:pt x="560" y="184"/>
                  <a:pt x="559" y="182"/>
                  <a:pt x="559" y="182"/>
                </a:cubicBezTo>
                <a:cubicBezTo>
                  <a:pt x="560" y="181"/>
                  <a:pt x="560" y="180"/>
                  <a:pt x="561" y="179"/>
                </a:cubicBezTo>
                <a:cubicBezTo>
                  <a:pt x="557" y="179"/>
                  <a:pt x="557" y="182"/>
                  <a:pt x="555" y="183"/>
                </a:cubicBezTo>
                <a:cubicBezTo>
                  <a:pt x="553" y="184"/>
                  <a:pt x="552" y="184"/>
                  <a:pt x="555" y="185"/>
                </a:cubicBezTo>
                <a:cubicBezTo>
                  <a:pt x="555" y="184"/>
                  <a:pt x="557" y="184"/>
                  <a:pt x="558" y="185"/>
                </a:cubicBezTo>
                <a:cubicBezTo>
                  <a:pt x="555" y="185"/>
                  <a:pt x="557" y="187"/>
                  <a:pt x="555" y="188"/>
                </a:cubicBezTo>
                <a:cubicBezTo>
                  <a:pt x="553" y="187"/>
                  <a:pt x="549" y="187"/>
                  <a:pt x="548" y="185"/>
                </a:cubicBezTo>
                <a:cubicBezTo>
                  <a:pt x="548" y="184"/>
                  <a:pt x="552" y="185"/>
                  <a:pt x="552" y="183"/>
                </a:cubicBezTo>
                <a:cubicBezTo>
                  <a:pt x="552" y="183"/>
                  <a:pt x="552" y="183"/>
                  <a:pt x="552" y="183"/>
                </a:cubicBezTo>
                <a:cubicBezTo>
                  <a:pt x="552" y="183"/>
                  <a:pt x="553" y="182"/>
                  <a:pt x="553" y="182"/>
                </a:cubicBezTo>
                <a:cubicBezTo>
                  <a:pt x="547" y="183"/>
                  <a:pt x="542" y="183"/>
                  <a:pt x="537" y="183"/>
                </a:cubicBezTo>
                <a:cubicBezTo>
                  <a:pt x="537" y="183"/>
                  <a:pt x="537" y="183"/>
                  <a:pt x="537" y="183"/>
                </a:cubicBezTo>
                <a:cubicBezTo>
                  <a:pt x="539" y="182"/>
                  <a:pt x="545" y="184"/>
                  <a:pt x="544" y="182"/>
                </a:cubicBezTo>
                <a:cubicBezTo>
                  <a:pt x="542" y="180"/>
                  <a:pt x="539" y="181"/>
                  <a:pt x="536" y="181"/>
                </a:cubicBezTo>
                <a:cubicBezTo>
                  <a:pt x="536" y="181"/>
                  <a:pt x="536" y="181"/>
                  <a:pt x="536" y="180"/>
                </a:cubicBezTo>
                <a:cubicBezTo>
                  <a:pt x="534" y="181"/>
                  <a:pt x="533" y="180"/>
                  <a:pt x="535" y="179"/>
                </a:cubicBezTo>
                <a:cubicBezTo>
                  <a:pt x="532" y="179"/>
                  <a:pt x="526" y="178"/>
                  <a:pt x="526" y="180"/>
                </a:cubicBezTo>
                <a:cubicBezTo>
                  <a:pt x="528" y="179"/>
                  <a:pt x="530" y="180"/>
                  <a:pt x="531" y="181"/>
                </a:cubicBezTo>
                <a:cubicBezTo>
                  <a:pt x="530" y="180"/>
                  <a:pt x="529" y="180"/>
                  <a:pt x="528" y="180"/>
                </a:cubicBezTo>
                <a:cubicBezTo>
                  <a:pt x="529" y="182"/>
                  <a:pt x="528" y="183"/>
                  <a:pt x="526" y="184"/>
                </a:cubicBezTo>
                <a:cubicBezTo>
                  <a:pt x="525" y="181"/>
                  <a:pt x="519" y="180"/>
                  <a:pt x="517" y="182"/>
                </a:cubicBezTo>
                <a:cubicBezTo>
                  <a:pt x="513" y="180"/>
                  <a:pt x="518" y="179"/>
                  <a:pt x="515" y="178"/>
                </a:cubicBezTo>
                <a:cubicBezTo>
                  <a:pt x="514" y="180"/>
                  <a:pt x="506" y="180"/>
                  <a:pt x="506" y="181"/>
                </a:cubicBezTo>
                <a:cubicBezTo>
                  <a:pt x="508" y="181"/>
                  <a:pt x="510" y="181"/>
                  <a:pt x="509" y="183"/>
                </a:cubicBezTo>
                <a:cubicBezTo>
                  <a:pt x="507" y="184"/>
                  <a:pt x="506" y="182"/>
                  <a:pt x="501" y="183"/>
                </a:cubicBezTo>
                <a:cubicBezTo>
                  <a:pt x="501" y="183"/>
                  <a:pt x="501" y="183"/>
                  <a:pt x="501" y="183"/>
                </a:cubicBezTo>
                <a:cubicBezTo>
                  <a:pt x="498" y="185"/>
                  <a:pt x="497" y="185"/>
                  <a:pt x="493" y="183"/>
                </a:cubicBezTo>
                <a:cubicBezTo>
                  <a:pt x="493" y="185"/>
                  <a:pt x="493" y="185"/>
                  <a:pt x="492" y="186"/>
                </a:cubicBezTo>
                <a:cubicBezTo>
                  <a:pt x="496" y="186"/>
                  <a:pt x="500" y="186"/>
                  <a:pt x="501" y="184"/>
                </a:cubicBezTo>
                <a:cubicBezTo>
                  <a:pt x="502" y="185"/>
                  <a:pt x="505" y="185"/>
                  <a:pt x="507" y="186"/>
                </a:cubicBezTo>
                <a:cubicBezTo>
                  <a:pt x="507" y="186"/>
                  <a:pt x="507" y="186"/>
                  <a:pt x="507" y="186"/>
                </a:cubicBezTo>
                <a:cubicBezTo>
                  <a:pt x="501" y="186"/>
                  <a:pt x="507" y="189"/>
                  <a:pt x="507" y="189"/>
                </a:cubicBezTo>
                <a:cubicBezTo>
                  <a:pt x="504" y="193"/>
                  <a:pt x="499" y="188"/>
                  <a:pt x="498" y="186"/>
                </a:cubicBezTo>
                <a:cubicBezTo>
                  <a:pt x="500" y="189"/>
                  <a:pt x="495" y="192"/>
                  <a:pt x="501" y="193"/>
                </a:cubicBezTo>
                <a:cubicBezTo>
                  <a:pt x="502" y="190"/>
                  <a:pt x="505" y="193"/>
                  <a:pt x="509" y="192"/>
                </a:cubicBezTo>
                <a:cubicBezTo>
                  <a:pt x="510" y="192"/>
                  <a:pt x="510" y="193"/>
                  <a:pt x="511" y="193"/>
                </a:cubicBezTo>
                <a:cubicBezTo>
                  <a:pt x="512" y="194"/>
                  <a:pt x="512" y="194"/>
                  <a:pt x="514" y="194"/>
                </a:cubicBezTo>
                <a:cubicBezTo>
                  <a:pt x="517" y="192"/>
                  <a:pt x="511" y="190"/>
                  <a:pt x="516" y="190"/>
                </a:cubicBezTo>
                <a:cubicBezTo>
                  <a:pt x="528" y="191"/>
                  <a:pt x="521" y="199"/>
                  <a:pt x="511" y="198"/>
                </a:cubicBezTo>
                <a:cubicBezTo>
                  <a:pt x="515" y="200"/>
                  <a:pt x="515" y="199"/>
                  <a:pt x="520" y="198"/>
                </a:cubicBezTo>
                <a:cubicBezTo>
                  <a:pt x="518" y="200"/>
                  <a:pt x="519" y="200"/>
                  <a:pt x="520" y="201"/>
                </a:cubicBezTo>
                <a:cubicBezTo>
                  <a:pt x="519" y="201"/>
                  <a:pt x="519" y="202"/>
                  <a:pt x="518" y="203"/>
                </a:cubicBezTo>
                <a:cubicBezTo>
                  <a:pt x="515" y="203"/>
                  <a:pt x="512" y="203"/>
                  <a:pt x="510" y="204"/>
                </a:cubicBezTo>
                <a:cubicBezTo>
                  <a:pt x="503" y="204"/>
                  <a:pt x="499" y="203"/>
                  <a:pt x="493" y="205"/>
                </a:cubicBezTo>
                <a:cubicBezTo>
                  <a:pt x="495" y="206"/>
                  <a:pt x="489" y="209"/>
                  <a:pt x="487" y="210"/>
                </a:cubicBezTo>
                <a:cubicBezTo>
                  <a:pt x="488" y="210"/>
                  <a:pt x="488" y="210"/>
                  <a:pt x="489" y="210"/>
                </a:cubicBezTo>
                <a:cubicBezTo>
                  <a:pt x="488" y="210"/>
                  <a:pt x="487" y="211"/>
                  <a:pt x="487" y="211"/>
                </a:cubicBezTo>
                <a:cubicBezTo>
                  <a:pt x="486" y="210"/>
                  <a:pt x="486" y="210"/>
                  <a:pt x="486" y="210"/>
                </a:cubicBezTo>
                <a:cubicBezTo>
                  <a:pt x="486" y="209"/>
                  <a:pt x="486" y="209"/>
                  <a:pt x="486" y="209"/>
                </a:cubicBezTo>
                <a:cubicBezTo>
                  <a:pt x="485" y="209"/>
                  <a:pt x="485" y="209"/>
                  <a:pt x="485" y="209"/>
                </a:cubicBezTo>
                <a:cubicBezTo>
                  <a:pt x="484" y="209"/>
                  <a:pt x="484" y="209"/>
                  <a:pt x="483" y="209"/>
                </a:cubicBezTo>
                <a:cubicBezTo>
                  <a:pt x="484" y="208"/>
                  <a:pt x="484" y="208"/>
                  <a:pt x="484" y="207"/>
                </a:cubicBezTo>
                <a:cubicBezTo>
                  <a:pt x="480" y="207"/>
                  <a:pt x="477" y="209"/>
                  <a:pt x="476" y="208"/>
                </a:cubicBezTo>
                <a:cubicBezTo>
                  <a:pt x="479" y="208"/>
                  <a:pt x="482" y="207"/>
                  <a:pt x="485" y="206"/>
                </a:cubicBezTo>
                <a:cubicBezTo>
                  <a:pt x="487" y="206"/>
                  <a:pt x="489" y="206"/>
                  <a:pt x="490" y="204"/>
                </a:cubicBezTo>
                <a:cubicBezTo>
                  <a:pt x="489" y="204"/>
                  <a:pt x="488" y="204"/>
                  <a:pt x="487" y="204"/>
                </a:cubicBezTo>
                <a:cubicBezTo>
                  <a:pt x="487" y="204"/>
                  <a:pt x="487" y="204"/>
                  <a:pt x="487" y="204"/>
                </a:cubicBezTo>
                <a:cubicBezTo>
                  <a:pt x="487" y="204"/>
                  <a:pt x="487" y="204"/>
                  <a:pt x="487" y="204"/>
                </a:cubicBezTo>
                <a:cubicBezTo>
                  <a:pt x="482" y="202"/>
                  <a:pt x="483" y="204"/>
                  <a:pt x="474" y="204"/>
                </a:cubicBezTo>
                <a:cubicBezTo>
                  <a:pt x="472" y="209"/>
                  <a:pt x="468" y="207"/>
                  <a:pt x="463" y="212"/>
                </a:cubicBezTo>
                <a:cubicBezTo>
                  <a:pt x="465" y="211"/>
                  <a:pt x="467" y="211"/>
                  <a:pt x="469" y="211"/>
                </a:cubicBezTo>
                <a:cubicBezTo>
                  <a:pt x="469" y="211"/>
                  <a:pt x="469" y="211"/>
                  <a:pt x="469" y="211"/>
                </a:cubicBezTo>
                <a:cubicBezTo>
                  <a:pt x="469" y="211"/>
                  <a:pt x="469" y="211"/>
                  <a:pt x="470" y="211"/>
                </a:cubicBezTo>
                <a:cubicBezTo>
                  <a:pt x="472" y="210"/>
                  <a:pt x="474" y="210"/>
                  <a:pt x="475" y="210"/>
                </a:cubicBezTo>
                <a:cubicBezTo>
                  <a:pt x="476" y="212"/>
                  <a:pt x="476" y="216"/>
                  <a:pt x="480" y="214"/>
                </a:cubicBezTo>
                <a:cubicBezTo>
                  <a:pt x="477" y="214"/>
                  <a:pt x="479" y="212"/>
                  <a:pt x="481" y="211"/>
                </a:cubicBezTo>
                <a:cubicBezTo>
                  <a:pt x="481" y="211"/>
                  <a:pt x="481" y="211"/>
                  <a:pt x="482" y="211"/>
                </a:cubicBezTo>
                <a:cubicBezTo>
                  <a:pt x="481" y="211"/>
                  <a:pt x="481" y="211"/>
                  <a:pt x="481" y="211"/>
                </a:cubicBezTo>
                <a:cubicBezTo>
                  <a:pt x="482" y="211"/>
                  <a:pt x="482" y="211"/>
                  <a:pt x="483" y="211"/>
                </a:cubicBezTo>
                <a:cubicBezTo>
                  <a:pt x="483" y="211"/>
                  <a:pt x="482" y="211"/>
                  <a:pt x="482" y="211"/>
                </a:cubicBezTo>
                <a:cubicBezTo>
                  <a:pt x="483" y="212"/>
                  <a:pt x="484" y="212"/>
                  <a:pt x="485" y="212"/>
                </a:cubicBezTo>
                <a:cubicBezTo>
                  <a:pt x="485" y="211"/>
                  <a:pt x="485" y="211"/>
                  <a:pt x="485" y="210"/>
                </a:cubicBezTo>
                <a:cubicBezTo>
                  <a:pt x="488" y="214"/>
                  <a:pt x="493" y="211"/>
                  <a:pt x="496" y="214"/>
                </a:cubicBezTo>
                <a:cubicBezTo>
                  <a:pt x="496" y="212"/>
                  <a:pt x="494" y="212"/>
                  <a:pt x="494" y="211"/>
                </a:cubicBezTo>
                <a:cubicBezTo>
                  <a:pt x="497" y="211"/>
                  <a:pt x="500" y="211"/>
                  <a:pt x="503" y="212"/>
                </a:cubicBezTo>
                <a:cubicBezTo>
                  <a:pt x="503" y="212"/>
                  <a:pt x="503" y="213"/>
                  <a:pt x="504" y="213"/>
                </a:cubicBezTo>
                <a:cubicBezTo>
                  <a:pt x="504" y="213"/>
                  <a:pt x="505" y="212"/>
                  <a:pt x="505" y="212"/>
                </a:cubicBezTo>
                <a:cubicBezTo>
                  <a:pt x="512" y="212"/>
                  <a:pt x="516" y="212"/>
                  <a:pt x="523" y="213"/>
                </a:cubicBezTo>
                <a:cubicBezTo>
                  <a:pt x="525" y="212"/>
                  <a:pt x="527" y="211"/>
                  <a:pt x="530" y="211"/>
                </a:cubicBezTo>
                <a:cubicBezTo>
                  <a:pt x="533" y="211"/>
                  <a:pt x="535" y="211"/>
                  <a:pt x="536" y="210"/>
                </a:cubicBezTo>
                <a:cubicBezTo>
                  <a:pt x="539" y="209"/>
                  <a:pt x="542" y="209"/>
                  <a:pt x="545" y="210"/>
                </a:cubicBezTo>
                <a:cubicBezTo>
                  <a:pt x="547" y="211"/>
                  <a:pt x="548" y="213"/>
                  <a:pt x="551" y="214"/>
                </a:cubicBezTo>
                <a:cubicBezTo>
                  <a:pt x="551" y="213"/>
                  <a:pt x="549" y="211"/>
                  <a:pt x="548" y="210"/>
                </a:cubicBezTo>
                <a:cubicBezTo>
                  <a:pt x="550" y="210"/>
                  <a:pt x="552" y="211"/>
                  <a:pt x="554" y="211"/>
                </a:cubicBezTo>
                <a:cubicBezTo>
                  <a:pt x="554" y="210"/>
                  <a:pt x="553" y="210"/>
                  <a:pt x="553" y="209"/>
                </a:cubicBezTo>
                <a:cubicBezTo>
                  <a:pt x="553" y="209"/>
                  <a:pt x="554" y="209"/>
                  <a:pt x="554" y="209"/>
                </a:cubicBezTo>
                <a:cubicBezTo>
                  <a:pt x="557" y="211"/>
                  <a:pt x="561" y="209"/>
                  <a:pt x="567" y="209"/>
                </a:cubicBezTo>
                <a:cubicBezTo>
                  <a:pt x="567" y="209"/>
                  <a:pt x="567" y="210"/>
                  <a:pt x="567" y="210"/>
                </a:cubicBezTo>
                <a:cubicBezTo>
                  <a:pt x="565" y="210"/>
                  <a:pt x="564" y="211"/>
                  <a:pt x="563" y="212"/>
                </a:cubicBezTo>
                <a:cubicBezTo>
                  <a:pt x="565" y="211"/>
                  <a:pt x="566" y="211"/>
                  <a:pt x="568" y="211"/>
                </a:cubicBezTo>
                <a:cubicBezTo>
                  <a:pt x="568" y="212"/>
                  <a:pt x="569" y="213"/>
                  <a:pt x="571" y="212"/>
                </a:cubicBezTo>
                <a:cubicBezTo>
                  <a:pt x="571" y="212"/>
                  <a:pt x="571" y="211"/>
                  <a:pt x="571" y="211"/>
                </a:cubicBezTo>
                <a:cubicBezTo>
                  <a:pt x="571" y="211"/>
                  <a:pt x="572" y="210"/>
                  <a:pt x="572" y="210"/>
                </a:cubicBezTo>
                <a:cubicBezTo>
                  <a:pt x="574" y="209"/>
                  <a:pt x="578" y="210"/>
                  <a:pt x="579" y="211"/>
                </a:cubicBezTo>
                <a:cubicBezTo>
                  <a:pt x="579" y="210"/>
                  <a:pt x="578" y="209"/>
                  <a:pt x="580" y="209"/>
                </a:cubicBezTo>
                <a:cubicBezTo>
                  <a:pt x="582" y="212"/>
                  <a:pt x="573" y="213"/>
                  <a:pt x="577" y="214"/>
                </a:cubicBezTo>
                <a:cubicBezTo>
                  <a:pt x="578" y="212"/>
                  <a:pt x="584" y="213"/>
                  <a:pt x="583" y="211"/>
                </a:cubicBezTo>
                <a:cubicBezTo>
                  <a:pt x="581" y="210"/>
                  <a:pt x="580" y="209"/>
                  <a:pt x="580" y="207"/>
                </a:cubicBezTo>
                <a:cubicBezTo>
                  <a:pt x="583" y="207"/>
                  <a:pt x="587" y="207"/>
                  <a:pt x="591" y="207"/>
                </a:cubicBezTo>
                <a:cubicBezTo>
                  <a:pt x="589" y="204"/>
                  <a:pt x="592" y="202"/>
                  <a:pt x="586" y="201"/>
                </a:cubicBezTo>
                <a:cubicBezTo>
                  <a:pt x="586" y="203"/>
                  <a:pt x="589" y="203"/>
                  <a:pt x="588" y="205"/>
                </a:cubicBezTo>
                <a:cubicBezTo>
                  <a:pt x="586" y="205"/>
                  <a:pt x="583" y="205"/>
                  <a:pt x="581" y="205"/>
                </a:cubicBezTo>
                <a:cubicBezTo>
                  <a:pt x="581" y="205"/>
                  <a:pt x="581" y="205"/>
                  <a:pt x="582" y="205"/>
                </a:cubicBezTo>
                <a:cubicBezTo>
                  <a:pt x="580" y="205"/>
                  <a:pt x="578" y="205"/>
                  <a:pt x="578" y="203"/>
                </a:cubicBezTo>
                <a:cubicBezTo>
                  <a:pt x="578" y="203"/>
                  <a:pt x="577" y="203"/>
                  <a:pt x="576" y="204"/>
                </a:cubicBezTo>
                <a:cubicBezTo>
                  <a:pt x="576" y="203"/>
                  <a:pt x="576" y="203"/>
                  <a:pt x="576" y="202"/>
                </a:cubicBezTo>
                <a:cubicBezTo>
                  <a:pt x="576" y="203"/>
                  <a:pt x="574" y="203"/>
                  <a:pt x="571" y="203"/>
                </a:cubicBezTo>
                <a:cubicBezTo>
                  <a:pt x="571" y="203"/>
                  <a:pt x="571" y="202"/>
                  <a:pt x="571" y="202"/>
                </a:cubicBezTo>
                <a:cubicBezTo>
                  <a:pt x="578" y="203"/>
                  <a:pt x="569" y="201"/>
                  <a:pt x="570" y="197"/>
                </a:cubicBezTo>
                <a:cubicBezTo>
                  <a:pt x="570" y="197"/>
                  <a:pt x="570" y="197"/>
                  <a:pt x="570" y="197"/>
                </a:cubicBezTo>
                <a:cubicBezTo>
                  <a:pt x="570" y="197"/>
                  <a:pt x="571" y="197"/>
                  <a:pt x="571" y="196"/>
                </a:cubicBezTo>
                <a:cubicBezTo>
                  <a:pt x="570" y="196"/>
                  <a:pt x="569" y="196"/>
                  <a:pt x="568" y="196"/>
                </a:cubicBezTo>
                <a:cubicBezTo>
                  <a:pt x="570" y="194"/>
                  <a:pt x="572" y="193"/>
                  <a:pt x="576" y="192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583" y="191"/>
                  <a:pt x="590" y="192"/>
                  <a:pt x="588" y="195"/>
                </a:cubicBezTo>
                <a:cubicBezTo>
                  <a:pt x="594" y="193"/>
                  <a:pt x="598" y="193"/>
                  <a:pt x="592" y="190"/>
                </a:cubicBezTo>
                <a:cubicBezTo>
                  <a:pt x="598" y="192"/>
                  <a:pt x="607" y="191"/>
                  <a:pt x="605" y="188"/>
                </a:cubicBezTo>
                <a:cubicBezTo>
                  <a:pt x="605" y="190"/>
                  <a:pt x="610" y="188"/>
                  <a:pt x="610" y="191"/>
                </a:cubicBezTo>
                <a:cubicBezTo>
                  <a:pt x="609" y="192"/>
                  <a:pt x="601" y="190"/>
                  <a:pt x="603" y="194"/>
                </a:cubicBezTo>
                <a:cubicBezTo>
                  <a:pt x="603" y="196"/>
                  <a:pt x="613" y="192"/>
                  <a:pt x="613" y="195"/>
                </a:cubicBezTo>
                <a:cubicBezTo>
                  <a:pt x="609" y="195"/>
                  <a:pt x="612" y="199"/>
                  <a:pt x="608" y="198"/>
                </a:cubicBezTo>
                <a:cubicBezTo>
                  <a:pt x="611" y="195"/>
                  <a:pt x="605" y="195"/>
                  <a:pt x="602" y="196"/>
                </a:cubicBezTo>
                <a:cubicBezTo>
                  <a:pt x="604" y="195"/>
                  <a:pt x="601" y="193"/>
                  <a:pt x="597" y="194"/>
                </a:cubicBezTo>
                <a:cubicBezTo>
                  <a:pt x="601" y="197"/>
                  <a:pt x="600" y="198"/>
                  <a:pt x="595" y="199"/>
                </a:cubicBezTo>
                <a:cubicBezTo>
                  <a:pt x="603" y="199"/>
                  <a:pt x="612" y="200"/>
                  <a:pt x="620" y="200"/>
                </a:cubicBezTo>
                <a:cubicBezTo>
                  <a:pt x="617" y="200"/>
                  <a:pt x="624" y="198"/>
                  <a:pt x="624" y="196"/>
                </a:cubicBezTo>
                <a:cubicBezTo>
                  <a:pt x="634" y="195"/>
                  <a:pt x="638" y="199"/>
                  <a:pt x="649" y="197"/>
                </a:cubicBezTo>
                <a:cubicBezTo>
                  <a:pt x="645" y="198"/>
                  <a:pt x="652" y="201"/>
                  <a:pt x="648" y="202"/>
                </a:cubicBezTo>
                <a:cubicBezTo>
                  <a:pt x="648" y="199"/>
                  <a:pt x="636" y="199"/>
                  <a:pt x="636" y="200"/>
                </a:cubicBezTo>
                <a:cubicBezTo>
                  <a:pt x="638" y="200"/>
                  <a:pt x="637" y="201"/>
                  <a:pt x="636" y="202"/>
                </a:cubicBezTo>
                <a:cubicBezTo>
                  <a:pt x="650" y="199"/>
                  <a:pt x="653" y="209"/>
                  <a:pt x="640" y="208"/>
                </a:cubicBezTo>
                <a:cubicBezTo>
                  <a:pt x="640" y="207"/>
                  <a:pt x="639" y="205"/>
                  <a:pt x="638" y="205"/>
                </a:cubicBezTo>
                <a:cubicBezTo>
                  <a:pt x="635" y="205"/>
                  <a:pt x="627" y="204"/>
                  <a:pt x="629" y="207"/>
                </a:cubicBezTo>
                <a:cubicBezTo>
                  <a:pt x="640" y="205"/>
                  <a:pt x="633" y="211"/>
                  <a:pt x="642" y="214"/>
                </a:cubicBezTo>
                <a:cubicBezTo>
                  <a:pt x="643" y="213"/>
                  <a:pt x="641" y="210"/>
                  <a:pt x="646" y="209"/>
                </a:cubicBezTo>
                <a:cubicBezTo>
                  <a:pt x="649" y="211"/>
                  <a:pt x="645" y="214"/>
                  <a:pt x="648" y="215"/>
                </a:cubicBezTo>
                <a:cubicBezTo>
                  <a:pt x="653" y="214"/>
                  <a:pt x="650" y="211"/>
                  <a:pt x="652" y="210"/>
                </a:cubicBezTo>
                <a:cubicBezTo>
                  <a:pt x="657" y="210"/>
                  <a:pt x="662" y="212"/>
                  <a:pt x="655" y="214"/>
                </a:cubicBezTo>
                <a:cubicBezTo>
                  <a:pt x="659" y="214"/>
                  <a:pt x="661" y="214"/>
                  <a:pt x="663" y="215"/>
                </a:cubicBezTo>
                <a:cubicBezTo>
                  <a:pt x="661" y="215"/>
                  <a:pt x="662" y="217"/>
                  <a:pt x="660" y="217"/>
                </a:cubicBezTo>
                <a:cubicBezTo>
                  <a:pt x="646" y="218"/>
                  <a:pt x="637" y="217"/>
                  <a:pt x="628" y="217"/>
                </a:cubicBezTo>
                <a:cubicBezTo>
                  <a:pt x="629" y="217"/>
                  <a:pt x="630" y="218"/>
                  <a:pt x="628" y="218"/>
                </a:cubicBezTo>
                <a:cubicBezTo>
                  <a:pt x="624" y="218"/>
                  <a:pt x="621" y="217"/>
                  <a:pt x="619" y="216"/>
                </a:cubicBezTo>
                <a:cubicBezTo>
                  <a:pt x="619" y="219"/>
                  <a:pt x="618" y="218"/>
                  <a:pt x="614" y="218"/>
                </a:cubicBezTo>
                <a:cubicBezTo>
                  <a:pt x="614" y="219"/>
                  <a:pt x="616" y="220"/>
                  <a:pt x="616" y="221"/>
                </a:cubicBezTo>
                <a:cubicBezTo>
                  <a:pt x="607" y="221"/>
                  <a:pt x="600" y="224"/>
                  <a:pt x="596" y="221"/>
                </a:cubicBezTo>
                <a:cubicBezTo>
                  <a:pt x="600" y="219"/>
                  <a:pt x="594" y="215"/>
                  <a:pt x="592" y="214"/>
                </a:cubicBezTo>
                <a:cubicBezTo>
                  <a:pt x="602" y="210"/>
                  <a:pt x="616" y="215"/>
                  <a:pt x="623" y="214"/>
                </a:cubicBezTo>
                <a:cubicBezTo>
                  <a:pt x="620" y="211"/>
                  <a:pt x="613" y="212"/>
                  <a:pt x="610" y="210"/>
                </a:cubicBezTo>
                <a:cubicBezTo>
                  <a:pt x="621" y="209"/>
                  <a:pt x="625" y="214"/>
                  <a:pt x="632" y="214"/>
                </a:cubicBezTo>
                <a:cubicBezTo>
                  <a:pt x="630" y="209"/>
                  <a:pt x="624" y="209"/>
                  <a:pt x="619" y="207"/>
                </a:cubicBezTo>
                <a:cubicBezTo>
                  <a:pt x="616" y="201"/>
                  <a:pt x="631" y="205"/>
                  <a:pt x="634" y="199"/>
                </a:cubicBezTo>
                <a:cubicBezTo>
                  <a:pt x="627" y="200"/>
                  <a:pt x="619" y="202"/>
                  <a:pt x="613" y="206"/>
                </a:cubicBezTo>
                <a:cubicBezTo>
                  <a:pt x="611" y="205"/>
                  <a:pt x="610" y="204"/>
                  <a:pt x="608" y="203"/>
                </a:cubicBezTo>
                <a:cubicBezTo>
                  <a:pt x="609" y="203"/>
                  <a:pt x="610" y="202"/>
                  <a:pt x="610" y="202"/>
                </a:cubicBezTo>
                <a:cubicBezTo>
                  <a:pt x="605" y="202"/>
                  <a:pt x="602" y="201"/>
                  <a:pt x="597" y="201"/>
                </a:cubicBezTo>
                <a:cubicBezTo>
                  <a:pt x="597" y="201"/>
                  <a:pt x="597" y="202"/>
                  <a:pt x="597" y="202"/>
                </a:cubicBezTo>
                <a:cubicBezTo>
                  <a:pt x="596" y="202"/>
                  <a:pt x="595" y="202"/>
                  <a:pt x="593" y="201"/>
                </a:cubicBezTo>
                <a:cubicBezTo>
                  <a:pt x="597" y="205"/>
                  <a:pt x="597" y="202"/>
                  <a:pt x="596" y="207"/>
                </a:cubicBezTo>
                <a:cubicBezTo>
                  <a:pt x="599" y="208"/>
                  <a:pt x="601" y="204"/>
                  <a:pt x="601" y="206"/>
                </a:cubicBezTo>
                <a:cubicBezTo>
                  <a:pt x="600" y="209"/>
                  <a:pt x="594" y="208"/>
                  <a:pt x="593" y="210"/>
                </a:cubicBezTo>
                <a:cubicBezTo>
                  <a:pt x="590" y="209"/>
                  <a:pt x="588" y="209"/>
                  <a:pt x="584" y="210"/>
                </a:cubicBezTo>
                <a:cubicBezTo>
                  <a:pt x="584" y="212"/>
                  <a:pt x="593" y="213"/>
                  <a:pt x="588" y="216"/>
                </a:cubicBezTo>
                <a:cubicBezTo>
                  <a:pt x="582" y="214"/>
                  <a:pt x="586" y="216"/>
                  <a:pt x="579" y="217"/>
                </a:cubicBezTo>
                <a:cubicBezTo>
                  <a:pt x="578" y="217"/>
                  <a:pt x="577" y="217"/>
                  <a:pt x="577" y="216"/>
                </a:cubicBezTo>
                <a:cubicBezTo>
                  <a:pt x="580" y="216"/>
                  <a:pt x="584" y="214"/>
                  <a:pt x="587" y="214"/>
                </a:cubicBezTo>
                <a:cubicBezTo>
                  <a:pt x="584" y="212"/>
                  <a:pt x="580" y="214"/>
                  <a:pt x="577" y="215"/>
                </a:cubicBezTo>
                <a:cubicBezTo>
                  <a:pt x="576" y="215"/>
                  <a:pt x="576" y="214"/>
                  <a:pt x="573" y="214"/>
                </a:cubicBezTo>
                <a:cubicBezTo>
                  <a:pt x="574" y="217"/>
                  <a:pt x="566" y="219"/>
                  <a:pt x="563" y="217"/>
                </a:cubicBezTo>
                <a:cubicBezTo>
                  <a:pt x="564" y="216"/>
                  <a:pt x="567" y="216"/>
                  <a:pt x="564" y="215"/>
                </a:cubicBezTo>
                <a:cubicBezTo>
                  <a:pt x="561" y="219"/>
                  <a:pt x="554" y="216"/>
                  <a:pt x="555" y="219"/>
                </a:cubicBezTo>
                <a:cubicBezTo>
                  <a:pt x="548" y="217"/>
                  <a:pt x="546" y="221"/>
                  <a:pt x="539" y="218"/>
                </a:cubicBezTo>
                <a:cubicBezTo>
                  <a:pt x="537" y="221"/>
                  <a:pt x="540" y="221"/>
                  <a:pt x="538" y="222"/>
                </a:cubicBezTo>
                <a:cubicBezTo>
                  <a:pt x="534" y="219"/>
                  <a:pt x="530" y="226"/>
                  <a:pt x="526" y="223"/>
                </a:cubicBezTo>
                <a:cubicBezTo>
                  <a:pt x="528" y="222"/>
                  <a:pt x="530" y="223"/>
                  <a:pt x="530" y="222"/>
                </a:cubicBezTo>
                <a:cubicBezTo>
                  <a:pt x="522" y="223"/>
                  <a:pt x="530" y="218"/>
                  <a:pt x="524" y="218"/>
                </a:cubicBezTo>
                <a:cubicBezTo>
                  <a:pt x="521" y="224"/>
                  <a:pt x="499" y="225"/>
                  <a:pt x="505" y="216"/>
                </a:cubicBezTo>
                <a:cubicBezTo>
                  <a:pt x="508" y="217"/>
                  <a:pt x="514" y="215"/>
                  <a:pt x="509" y="214"/>
                </a:cubicBezTo>
                <a:cubicBezTo>
                  <a:pt x="509" y="216"/>
                  <a:pt x="505" y="215"/>
                  <a:pt x="503" y="216"/>
                </a:cubicBezTo>
                <a:cubicBezTo>
                  <a:pt x="501" y="220"/>
                  <a:pt x="498" y="223"/>
                  <a:pt x="492" y="221"/>
                </a:cubicBezTo>
                <a:cubicBezTo>
                  <a:pt x="493" y="220"/>
                  <a:pt x="497" y="216"/>
                  <a:pt x="493" y="215"/>
                </a:cubicBezTo>
                <a:cubicBezTo>
                  <a:pt x="493" y="219"/>
                  <a:pt x="488" y="215"/>
                  <a:pt x="485" y="215"/>
                </a:cubicBezTo>
                <a:cubicBezTo>
                  <a:pt x="485" y="214"/>
                  <a:pt x="486" y="214"/>
                  <a:pt x="485" y="213"/>
                </a:cubicBezTo>
                <a:cubicBezTo>
                  <a:pt x="482" y="213"/>
                  <a:pt x="479" y="214"/>
                  <a:pt x="477" y="216"/>
                </a:cubicBezTo>
                <a:cubicBezTo>
                  <a:pt x="479" y="216"/>
                  <a:pt x="479" y="217"/>
                  <a:pt x="480" y="218"/>
                </a:cubicBezTo>
                <a:cubicBezTo>
                  <a:pt x="480" y="216"/>
                  <a:pt x="483" y="216"/>
                  <a:pt x="484" y="215"/>
                </a:cubicBezTo>
                <a:cubicBezTo>
                  <a:pt x="486" y="218"/>
                  <a:pt x="483" y="219"/>
                  <a:pt x="480" y="220"/>
                </a:cubicBezTo>
                <a:cubicBezTo>
                  <a:pt x="481" y="222"/>
                  <a:pt x="488" y="224"/>
                  <a:pt x="485" y="225"/>
                </a:cubicBezTo>
                <a:cubicBezTo>
                  <a:pt x="482" y="225"/>
                  <a:pt x="481" y="223"/>
                  <a:pt x="478" y="225"/>
                </a:cubicBezTo>
                <a:cubicBezTo>
                  <a:pt x="478" y="221"/>
                  <a:pt x="478" y="221"/>
                  <a:pt x="478" y="221"/>
                </a:cubicBezTo>
                <a:cubicBezTo>
                  <a:pt x="473" y="224"/>
                  <a:pt x="468" y="224"/>
                  <a:pt x="464" y="224"/>
                </a:cubicBezTo>
                <a:cubicBezTo>
                  <a:pt x="462" y="224"/>
                  <a:pt x="461" y="224"/>
                  <a:pt x="458" y="222"/>
                </a:cubicBezTo>
                <a:cubicBezTo>
                  <a:pt x="458" y="223"/>
                  <a:pt x="458" y="223"/>
                  <a:pt x="458" y="224"/>
                </a:cubicBezTo>
                <a:cubicBezTo>
                  <a:pt x="456" y="224"/>
                  <a:pt x="454" y="223"/>
                  <a:pt x="451" y="223"/>
                </a:cubicBezTo>
                <a:cubicBezTo>
                  <a:pt x="449" y="222"/>
                  <a:pt x="447" y="222"/>
                  <a:pt x="444" y="222"/>
                </a:cubicBezTo>
                <a:cubicBezTo>
                  <a:pt x="444" y="222"/>
                  <a:pt x="444" y="221"/>
                  <a:pt x="444" y="220"/>
                </a:cubicBezTo>
                <a:cubicBezTo>
                  <a:pt x="445" y="220"/>
                  <a:pt x="446" y="219"/>
                  <a:pt x="444" y="219"/>
                </a:cubicBezTo>
                <a:cubicBezTo>
                  <a:pt x="443" y="223"/>
                  <a:pt x="440" y="219"/>
                  <a:pt x="435" y="220"/>
                </a:cubicBezTo>
                <a:cubicBezTo>
                  <a:pt x="436" y="221"/>
                  <a:pt x="438" y="221"/>
                  <a:pt x="440" y="222"/>
                </a:cubicBezTo>
                <a:cubicBezTo>
                  <a:pt x="436" y="222"/>
                  <a:pt x="431" y="223"/>
                  <a:pt x="428" y="223"/>
                </a:cubicBezTo>
                <a:cubicBezTo>
                  <a:pt x="427" y="223"/>
                  <a:pt x="427" y="223"/>
                  <a:pt x="427" y="223"/>
                </a:cubicBezTo>
                <a:cubicBezTo>
                  <a:pt x="430" y="223"/>
                  <a:pt x="432" y="222"/>
                  <a:pt x="432" y="221"/>
                </a:cubicBezTo>
                <a:cubicBezTo>
                  <a:pt x="428" y="220"/>
                  <a:pt x="427" y="223"/>
                  <a:pt x="424" y="221"/>
                </a:cubicBezTo>
                <a:cubicBezTo>
                  <a:pt x="424" y="223"/>
                  <a:pt x="422" y="223"/>
                  <a:pt x="423" y="225"/>
                </a:cubicBezTo>
                <a:cubicBezTo>
                  <a:pt x="422" y="225"/>
                  <a:pt x="422" y="225"/>
                  <a:pt x="421" y="225"/>
                </a:cubicBezTo>
                <a:cubicBezTo>
                  <a:pt x="420" y="223"/>
                  <a:pt x="415" y="224"/>
                  <a:pt x="414" y="222"/>
                </a:cubicBezTo>
                <a:cubicBezTo>
                  <a:pt x="414" y="225"/>
                  <a:pt x="408" y="224"/>
                  <a:pt x="407" y="225"/>
                </a:cubicBezTo>
                <a:cubicBezTo>
                  <a:pt x="408" y="226"/>
                  <a:pt x="408" y="226"/>
                  <a:pt x="408" y="227"/>
                </a:cubicBezTo>
                <a:cubicBezTo>
                  <a:pt x="407" y="227"/>
                  <a:pt x="405" y="227"/>
                  <a:pt x="404" y="227"/>
                </a:cubicBezTo>
                <a:cubicBezTo>
                  <a:pt x="406" y="228"/>
                  <a:pt x="409" y="228"/>
                  <a:pt x="412" y="228"/>
                </a:cubicBezTo>
                <a:cubicBezTo>
                  <a:pt x="413" y="228"/>
                  <a:pt x="413" y="229"/>
                  <a:pt x="414" y="229"/>
                </a:cubicBezTo>
                <a:cubicBezTo>
                  <a:pt x="415" y="229"/>
                  <a:pt x="415" y="228"/>
                  <a:pt x="415" y="228"/>
                </a:cubicBezTo>
                <a:cubicBezTo>
                  <a:pt x="416" y="228"/>
                  <a:pt x="417" y="228"/>
                  <a:pt x="417" y="228"/>
                </a:cubicBezTo>
                <a:cubicBezTo>
                  <a:pt x="417" y="228"/>
                  <a:pt x="416" y="229"/>
                  <a:pt x="416" y="229"/>
                </a:cubicBezTo>
                <a:cubicBezTo>
                  <a:pt x="417" y="229"/>
                  <a:pt x="417" y="229"/>
                  <a:pt x="418" y="229"/>
                </a:cubicBezTo>
                <a:cubicBezTo>
                  <a:pt x="416" y="231"/>
                  <a:pt x="420" y="236"/>
                  <a:pt x="422" y="233"/>
                </a:cubicBezTo>
                <a:cubicBezTo>
                  <a:pt x="416" y="233"/>
                  <a:pt x="420" y="231"/>
                  <a:pt x="422" y="229"/>
                </a:cubicBezTo>
                <a:cubicBezTo>
                  <a:pt x="426" y="230"/>
                  <a:pt x="430" y="230"/>
                  <a:pt x="434" y="230"/>
                </a:cubicBezTo>
                <a:cubicBezTo>
                  <a:pt x="434" y="230"/>
                  <a:pt x="434" y="230"/>
                  <a:pt x="435" y="231"/>
                </a:cubicBezTo>
                <a:cubicBezTo>
                  <a:pt x="435" y="230"/>
                  <a:pt x="435" y="230"/>
                  <a:pt x="435" y="230"/>
                </a:cubicBezTo>
                <a:cubicBezTo>
                  <a:pt x="436" y="230"/>
                  <a:pt x="436" y="230"/>
                  <a:pt x="437" y="230"/>
                </a:cubicBezTo>
                <a:cubicBezTo>
                  <a:pt x="436" y="230"/>
                  <a:pt x="436" y="230"/>
                  <a:pt x="436" y="230"/>
                </a:cubicBezTo>
                <a:cubicBezTo>
                  <a:pt x="437" y="230"/>
                  <a:pt x="437" y="230"/>
                  <a:pt x="438" y="230"/>
                </a:cubicBezTo>
                <a:cubicBezTo>
                  <a:pt x="439" y="230"/>
                  <a:pt x="440" y="231"/>
                  <a:pt x="441" y="230"/>
                </a:cubicBezTo>
                <a:cubicBezTo>
                  <a:pt x="442" y="230"/>
                  <a:pt x="444" y="230"/>
                  <a:pt x="446" y="229"/>
                </a:cubicBezTo>
                <a:cubicBezTo>
                  <a:pt x="444" y="230"/>
                  <a:pt x="442" y="230"/>
                  <a:pt x="443" y="232"/>
                </a:cubicBezTo>
                <a:cubicBezTo>
                  <a:pt x="445" y="231"/>
                  <a:pt x="451" y="233"/>
                  <a:pt x="451" y="231"/>
                </a:cubicBezTo>
                <a:cubicBezTo>
                  <a:pt x="450" y="231"/>
                  <a:pt x="449" y="230"/>
                  <a:pt x="449" y="229"/>
                </a:cubicBezTo>
                <a:cubicBezTo>
                  <a:pt x="452" y="229"/>
                  <a:pt x="455" y="229"/>
                  <a:pt x="458" y="229"/>
                </a:cubicBezTo>
                <a:cubicBezTo>
                  <a:pt x="458" y="229"/>
                  <a:pt x="458" y="229"/>
                  <a:pt x="458" y="229"/>
                </a:cubicBezTo>
                <a:cubicBezTo>
                  <a:pt x="458" y="229"/>
                  <a:pt x="458" y="229"/>
                  <a:pt x="458" y="229"/>
                </a:cubicBezTo>
                <a:cubicBezTo>
                  <a:pt x="461" y="229"/>
                  <a:pt x="461" y="230"/>
                  <a:pt x="463" y="230"/>
                </a:cubicBezTo>
                <a:cubicBezTo>
                  <a:pt x="464" y="230"/>
                  <a:pt x="464" y="230"/>
                  <a:pt x="465" y="230"/>
                </a:cubicBezTo>
                <a:cubicBezTo>
                  <a:pt x="465" y="230"/>
                  <a:pt x="465" y="230"/>
                  <a:pt x="465" y="229"/>
                </a:cubicBezTo>
                <a:cubicBezTo>
                  <a:pt x="466" y="229"/>
                  <a:pt x="468" y="230"/>
                  <a:pt x="470" y="230"/>
                </a:cubicBezTo>
                <a:cubicBezTo>
                  <a:pt x="470" y="230"/>
                  <a:pt x="470" y="230"/>
                  <a:pt x="469" y="230"/>
                </a:cubicBezTo>
                <a:cubicBezTo>
                  <a:pt x="470" y="230"/>
                  <a:pt x="470" y="230"/>
                  <a:pt x="471" y="230"/>
                </a:cubicBezTo>
                <a:cubicBezTo>
                  <a:pt x="474" y="230"/>
                  <a:pt x="478" y="230"/>
                  <a:pt x="482" y="231"/>
                </a:cubicBezTo>
                <a:cubicBezTo>
                  <a:pt x="482" y="230"/>
                  <a:pt x="481" y="230"/>
                  <a:pt x="481" y="229"/>
                </a:cubicBezTo>
                <a:cubicBezTo>
                  <a:pt x="489" y="230"/>
                  <a:pt x="496" y="231"/>
                  <a:pt x="503" y="229"/>
                </a:cubicBezTo>
                <a:cubicBezTo>
                  <a:pt x="507" y="229"/>
                  <a:pt x="512" y="231"/>
                  <a:pt x="514" y="230"/>
                </a:cubicBezTo>
                <a:cubicBezTo>
                  <a:pt x="516" y="230"/>
                  <a:pt x="518" y="230"/>
                  <a:pt x="519" y="229"/>
                </a:cubicBezTo>
                <a:cubicBezTo>
                  <a:pt x="516" y="229"/>
                  <a:pt x="519" y="226"/>
                  <a:pt x="521" y="227"/>
                </a:cubicBezTo>
                <a:cubicBezTo>
                  <a:pt x="525" y="228"/>
                  <a:pt x="529" y="225"/>
                  <a:pt x="531" y="228"/>
                </a:cubicBezTo>
                <a:cubicBezTo>
                  <a:pt x="526" y="228"/>
                  <a:pt x="520" y="228"/>
                  <a:pt x="521" y="231"/>
                </a:cubicBezTo>
                <a:cubicBezTo>
                  <a:pt x="530" y="231"/>
                  <a:pt x="534" y="230"/>
                  <a:pt x="539" y="232"/>
                </a:cubicBezTo>
                <a:cubicBezTo>
                  <a:pt x="538" y="230"/>
                  <a:pt x="540" y="229"/>
                  <a:pt x="543" y="229"/>
                </a:cubicBezTo>
                <a:cubicBezTo>
                  <a:pt x="548" y="234"/>
                  <a:pt x="559" y="228"/>
                  <a:pt x="563" y="226"/>
                </a:cubicBezTo>
                <a:cubicBezTo>
                  <a:pt x="565" y="229"/>
                  <a:pt x="569" y="230"/>
                  <a:pt x="572" y="231"/>
                </a:cubicBezTo>
                <a:cubicBezTo>
                  <a:pt x="573" y="230"/>
                  <a:pt x="570" y="229"/>
                  <a:pt x="572" y="229"/>
                </a:cubicBezTo>
                <a:cubicBezTo>
                  <a:pt x="576" y="229"/>
                  <a:pt x="578" y="231"/>
                  <a:pt x="581" y="232"/>
                </a:cubicBezTo>
                <a:cubicBezTo>
                  <a:pt x="581" y="227"/>
                  <a:pt x="586" y="230"/>
                  <a:pt x="592" y="228"/>
                </a:cubicBezTo>
                <a:cubicBezTo>
                  <a:pt x="592" y="229"/>
                  <a:pt x="590" y="229"/>
                  <a:pt x="590" y="231"/>
                </a:cubicBezTo>
                <a:cubicBezTo>
                  <a:pt x="595" y="231"/>
                  <a:pt x="603" y="229"/>
                  <a:pt x="606" y="231"/>
                </a:cubicBezTo>
                <a:cubicBezTo>
                  <a:pt x="606" y="233"/>
                  <a:pt x="604" y="233"/>
                  <a:pt x="603" y="234"/>
                </a:cubicBezTo>
                <a:cubicBezTo>
                  <a:pt x="605" y="234"/>
                  <a:pt x="609" y="234"/>
                  <a:pt x="608" y="236"/>
                </a:cubicBezTo>
                <a:cubicBezTo>
                  <a:pt x="610" y="235"/>
                  <a:pt x="615" y="235"/>
                  <a:pt x="616" y="234"/>
                </a:cubicBezTo>
                <a:cubicBezTo>
                  <a:pt x="614" y="232"/>
                  <a:pt x="608" y="232"/>
                  <a:pt x="607" y="229"/>
                </a:cubicBezTo>
                <a:cubicBezTo>
                  <a:pt x="612" y="230"/>
                  <a:pt x="610" y="231"/>
                  <a:pt x="613" y="228"/>
                </a:cubicBezTo>
                <a:cubicBezTo>
                  <a:pt x="614" y="230"/>
                  <a:pt x="621" y="231"/>
                  <a:pt x="615" y="233"/>
                </a:cubicBezTo>
                <a:cubicBezTo>
                  <a:pt x="619" y="233"/>
                  <a:pt x="623" y="232"/>
                  <a:pt x="624" y="234"/>
                </a:cubicBezTo>
                <a:cubicBezTo>
                  <a:pt x="621" y="235"/>
                  <a:pt x="618" y="237"/>
                  <a:pt x="614" y="237"/>
                </a:cubicBezTo>
                <a:cubicBezTo>
                  <a:pt x="617" y="240"/>
                  <a:pt x="614" y="241"/>
                  <a:pt x="610" y="242"/>
                </a:cubicBezTo>
                <a:cubicBezTo>
                  <a:pt x="615" y="244"/>
                  <a:pt x="617" y="241"/>
                  <a:pt x="620" y="239"/>
                </a:cubicBezTo>
                <a:cubicBezTo>
                  <a:pt x="622" y="239"/>
                  <a:pt x="624" y="238"/>
                  <a:pt x="625" y="238"/>
                </a:cubicBezTo>
                <a:cubicBezTo>
                  <a:pt x="625" y="238"/>
                  <a:pt x="625" y="238"/>
                  <a:pt x="626" y="238"/>
                </a:cubicBezTo>
                <a:cubicBezTo>
                  <a:pt x="626" y="238"/>
                  <a:pt x="626" y="237"/>
                  <a:pt x="626" y="237"/>
                </a:cubicBezTo>
                <a:cubicBezTo>
                  <a:pt x="626" y="237"/>
                  <a:pt x="626" y="236"/>
                  <a:pt x="626" y="235"/>
                </a:cubicBezTo>
                <a:cubicBezTo>
                  <a:pt x="626" y="235"/>
                  <a:pt x="626" y="235"/>
                  <a:pt x="625" y="236"/>
                </a:cubicBezTo>
                <a:cubicBezTo>
                  <a:pt x="625" y="235"/>
                  <a:pt x="626" y="234"/>
                  <a:pt x="627" y="234"/>
                </a:cubicBezTo>
                <a:cubicBezTo>
                  <a:pt x="628" y="235"/>
                  <a:pt x="630" y="235"/>
                  <a:pt x="631" y="236"/>
                </a:cubicBezTo>
                <a:cubicBezTo>
                  <a:pt x="628" y="242"/>
                  <a:pt x="621" y="243"/>
                  <a:pt x="612" y="244"/>
                </a:cubicBezTo>
                <a:cubicBezTo>
                  <a:pt x="611" y="245"/>
                  <a:pt x="614" y="249"/>
                  <a:pt x="611" y="249"/>
                </a:cubicBezTo>
                <a:cubicBezTo>
                  <a:pt x="611" y="247"/>
                  <a:pt x="608" y="248"/>
                  <a:pt x="608" y="247"/>
                </a:cubicBezTo>
                <a:cubicBezTo>
                  <a:pt x="606" y="244"/>
                  <a:pt x="611" y="242"/>
                  <a:pt x="606" y="242"/>
                </a:cubicBezTo>
                <a:cubicBezTo>
                  <a:pt x="604" y="251"/>
                  <a:pt x="585" y="248"/>
                  <a:pt x="578" y="247"/>
                </a:cubicBezTo>
                <a:cubicBezTo>
                  <a:pt x="574" y="247"/>
                  <a:pt x="582" y="249"/>
                  <a:pt x="577" y="249"/>
                </a:cubicBezTo>
                <a:cubicBezTo>
                  <a:pt x="571" y="249"/>
                  <a:pt x="564" y="247"/>
                  <a:pt x="560" y="248"/>
                </a:cubicBezTo>
                <a:cubicBezTo>
                  <a:pt x="559" y="247"/>
                  <a:pt x="560" y="246"/>
                  <a:pt x="558" y="246"/>
                </a:cubicBezTo>
                <a:cubicBezTo>
                  <a:pt x="555" y="251"/>
                  <a:pt x="543" y="248"/>
                  <a:pt x="535" y="247"/>
                </a:cubicBezTo>
                <a:cubicBezTo>
                  <a:pt x="534" y="246"/>
                  <a:pt x="533" y="244"/>
                  <a:pt x="532" y="244"/>
                </a:cubicBezTo>
                <a:cubicBezTo>
                  <a:pt x="532" y="246"/>
                  <a:pt x="528" y="245"/>
                  <a:pt x="528" y="246"/>
                </a:cubicBezTo>
                <a:cubicBezTo>
                  <a:pt x="530" y="246"/>
                  <a:pt x="532" y="246"/>
                  <a:pt x="533" y="247"/>
                </a:cubicBezTo>
                <a:cubicBezTo>
                  <a:pt x="533" y="247"/>
                  <a:pt x="533" y="247"/>
                  <a:pt x="533" y="247"/>
                </a:cubicBezTo>
                <a:cubicBezTo>
                  <a:pt x="530" y="247"/>
                  <a:pt x="529" y="247"/>
                  <a:pt x="528" y="248"/>
                </a:cubicBezTo>
                <a:cubicBezTo>
                  <a:pt x="529" y="248"/>
                  <a:pt x="532" y="248"/>
                  <a:pt x="529" y="249"/>
                </a:cubicBezTo>
                <a:cubicBezTo>
                  <a:pt x="525" y="249"/>
                  <a:pt x="527" y="245"/>
                  <a:pt x="523" y="245"/>
                </a:cubicBezTo>
                <a:cubicBezTo>
                  <a:pt x="523" y="245"/>
                  <a:pt x="523" y="245"/>
                  <a:pt x="523" y="245"/>
                </a:cubicBezTo>
                <a:cubicBezTo>
                  <a:pt x="523" y="245"/>
                  <a:pt x="523" y="245"/>
                  <a:pt x="523" y="245"/>
                </a:cubicBezTo>
                <a:cubicBezTo>
                  <a:pt x="522" y="245"/>
                  <a:pt x="522" y="245"/>
                  <a:pt x="521" y="245"/>
                </a:cubicBezTo>
                <a:cubicBezTo>
                  <a:pt x="521" y="245"/>
                  <a:pt x="521" y="245"/>
                  <a:pt x="521" y="245"/>
                </a:cubicBezTo>
                <a:cubicBezTo>
                  <a:pt x="519" y="246"/>
                  <a:pt x="515" y="246"/>
                  <a:pt x="514" y="247"/>
                </a:cubicBezTo>
                <a:cubicBezTo>
                  <a:pt x="516" y="247"/>
                  <a:pt x="517" y="248"/>
                  <a:pt x="520" y="248"/>
                </a:cubicBezTo>
                <a:cubicBezTo>
                  <a:pt x="520" y="247"/>
                  <a:pt x="519" y="246"/>
                  <a:pt x="521" y="246"/>
                </a:cubicBezTo>
                <a:cubicBezTo>
                  <a:pt x="521" y="246"/>
                  <a:pt x="521" y="247"/>
                  <a:pt x="522" y="247"/>
                </a:cubicBezTo>
                <a:cubicBezTo>
                  <a:pt x="522" y="247"/>
                  <a:pt x="522" y="247"/>
                  <a:pt x="522" y="247"/>
                </a:cubicBezTo>
                <a:cubicBezTo>
                  <a:pt x="524" y="248"/>
                  <a:pt x="526" y="249"/>
                  <a:pt x="523" y="249"/>
                </a:cubicBezTo>
                <a:cubicBezTo>
                  <a:pt x="520" y="246"/>
                  <a:pt x="521" y="249"/>
                  <a:pt x="518" y="250"/>
                </a:cubicBezTo>
                <a:cubicBezTo>
                  <a:pt x="515" y="248"/>
                  <a:pt x="509" y="249"/>
                  <a:pt x="510" y="247"/>
                </a:cubicBezTo>
                <a:cubicBezTo>
                  <a:pt x="500" y="254"/>
                  <a:pt x="487" y="246"/>
                  <a:pt x="478" y="248"/>
                </a:cubicBezTo>
                <a:cubicBezTo>
                  <a:pt x="477" y="244"/>
                  <a:pt x="471" y="244"/>
                  <a:pt x="467" y="244"/>
                </a:cubicBezTo>
                <a:cubicBezTo>
                  <a:pt x="467" y="247"/>
                  <a:pt x="474" y="245"/>
                  <a:pt x="475" y="248"/>
                </a:cubicBezTo>
                <a:cubicBezTo>
                  <a:pt x="469" y="247"/>
                  <a:pt x="462" y="248"/>
                  <a:pt x="455" y="249"/>
                </a:cubicBezTo>
                <a:cubicBezTo>
                  <a:pt x="457" y="248"/>
                  <a:pt x="458" y="246"/>
                  <a:pt x="458" y="244"/>
                </a:cubicBezTo>
                <a:cubicBezTo>
                  <a:pt x="453" y="244"/>
                  <a:pt x="456" y="247"/>
                  <a:pt x="453" y="248"/>
                </a:cubicBezTo>
                <a:cubicBezTo>
                  <a:pt x="448" y="244"/>
                  <a:pt x="443" y="248"/>
                  <a:pt x="440" y="249"/>
                </a:cubicBezTo>
                <a:cubicBezTo>
                  <a:pt x="438" y="249"/>
                  <a:pt x="437" y="248"/>
                  <a:pt x="436" y="248"/>
                </a:cubicBezTo>
                <a:cubicBezTo>
                  <a:pt x="437" y="246"/>
                  <a:pt x="444" y="248"/>
                  <a:pt x="442" y="245"/>
                </a:cubicBezTo>
                <a:cubicBezTo>
                  <a:pt x="432" y="246"/>
                  <a:pt x="430" y="245"/>
                  <a:pt x="423" y="245"/>
                </a:cubicBezTo>
                <a:cubicBezTo>
                  <a:pt x="430" y="248"/>
                  <a:pt x="420" y="250"/>
                  <a:pt x="424" y="253"/>
                </a:cubicBezTo>
                <a:cubicBezTo>
                  <a:pt x="425" y="251"/>
                  <a:pt x="427" y="252"/>
                  <a:pt x="428" y="254"/>
                </a:cubicBezTo>
                <a:cubicBezTo>
                  <a:pt x="428" y="254"/>
                  <a:pt x="427" y="254"/>
                  <a:pt x="426" y="255"/>
                </a:cubicBezTo>
                <a:cubicBezTo>
                  <a:pt x="423" y="253"/>
                  <a:pt x="420" y="251"/>
                  <a:pt x="417" y="250"/>
                </a:cubicBezTo>
                <a:cubicBezTo>
                  <a:pt x="419" y="249"/>
                  <a:pt x="422" y="248"/>
                  <a:pt x="422" y="247"/>
                </a:cubicBezTo>
                <a:cubicBezTo>
                  <a:pt x="414" y="246"/>
                  <a:pt x="411" y="246"/>
                  <a:pt x="407" y="248"/>
                </a:cubicBezTo>
                <a:cubicBezTo>
                  <a:pt x="405" y="247"/>
                  <a:pt x="403" y="247"/>
                  <a:pt x="400" y="246"/>
                </a:cubicBezTo>
                <a:cubicBezTo>
                  <a:pt x="400" y="246"/>
                  <a:pt x="400" y="246"/>
                  <a:pt x="400" y="246"/>
                </a:cubicBezTo>
                <a:cubicBezTo>
                  <a:pt x="400" y="246"/>
                  <a:pt x="399" y="246"/>
                  <a:pt x="399" y="246"/>
                </a:cubicBezTo>
                <a:cubicBezTo>
                  <a:pt x="399" y="246"/>
                  <a:pt x="399" y="246"/>
                  <a:pt x="399" y="246"/>
                </a:cubicBezTo>
                <a:cubicBezTo>
                  <a:pt x="399" y="246"/>
                  <a:pt x="399" y="246"/>
                  <a:pt x="399" y="246"/>
                </a:cubicBezTo>
                <a:cubicBezTo>
                  <a:pt x="399" y="246"/>
                  <a:pt x="399" y="246"/>
                  <a:pt x="399" y="246"/>
                </a:cubicBezTo>
                <a:cubicBezTo>
                  <a:pt x="399" y="246"/>
                  <a:pt x="399" y="244"/>
                  <a:pt x="399" y="244"/>
                </a:cubicBezTo>
                <a:cubicBezTo>
                  <a:pt x="399" y="244"/>
                  <a:pt x="399" y="244"/>
                  <a:pt x="398" y="244"/>
                </a:cubicBezTo>
                <a:cubicBezTo>
                  <a:pt x="397" y="244"/>
                  <a:pt x="396" y="245"/>
                  <a:pt x="395" y="244"/>
                </a:cubicBezTo>
                <a:cubicBezTo>
                  <a:pt x="395" y="244"/>
                  <a:pt x="395" y="245"/>
                  <a:pt x="394" y="245"/>
                </a:cubicBezTo>
                <a:cubicBezTo>
                  <a:pt x="394" y="245"/>
                  <a:pt x="394" y="245"/>
                  <a:pt x="394" y="245"/>
                </a:cubicBezTo>
                <a:cubicBezTo>
                  <a:pt x="387" y="244"/>
                  <a:pt x="379" y="245"/>
                  <a:pt x="371" y="245"/>
                </a:cubicBezTo>
                <a:cubicBezTo>
                  <a:pt x="368" y="245"/>
                  <a:pt x="365" y="245"/>
                  <a:pt x="362" y="245"/>
                </a:cubicBezTo>
                <a:cubicBezTo>
                  <a:pt x="359" y="245"/>
                  <a:pt x="357" y="245"/>
                  <a:pt x="355" y="245"/>
                </a:cubicBezTo>
                <a:cubicBezTo>
                  <a:pt x="354" y="243"/>
                  <a:pt x="352" y="242"/>
                  <a:pt x="354" y="241"/>
                </a:cubicBezTo>
                <a:cubicBezTo>
                  <a:pt x="349" y="243"/>
                  <a:pt x="341" y="244"/>
                  <a:pt x="335" y="242"/>
                </a:cubicBezTo>
                <a:cubicBezTo>
                  <a:pt x="335" y="243"/>
                  <a:pt x="335" y="244"/>
                  <a:pt x="334" y="244"/>
                </a:cubicBezTo>
                <a:cubicBezTo>
                  <a:pt x="334" y="244"/>
                  <a:pt x="334" y="243"/>
                  <a:pt x="333" y="243"/>
                </a:cubicBezTo>
                <a:cubicBezTo>
                  <a:pt x="333" y="244"/>
                  <a:pt x="333" y="245"/>
                  <a:pt x="332" y="245"/>
                </a:cubicBezTo>
                <a:cubicBezTo>
                  <a:pt x="331" y="245"/>
                  <a:pt x="329" y="245"/>
                  <a:pt x="328" y="245"/>
                </a:cubicBezTo>
                <a:cubicBezTo>
                  <a:pt x="328" y="244"/>
                  <a:pt x="330" y="244"/>
                  <a:pt x="329" y="243"/>
                </a:cubicBezTo>
                <a:cubicBezTo>
                  <a:pt x="327" y="243"/>
                  <a:pt x="326" y="243"/>
                  <a:pt x="325" y="244"/>
                </a:cubicBezTo>
                <a:cubicBezTo>
                  <a:pt x="325" y="243"/>
                  <a:pt x="326" y="242"/>
                  <a:pt x="326" y="242"/>
                </a:cubicBezTo>
                <a:cubicBezTo>
                  <a:pt x="322" y="243"/>
                  <a:pt x="319" y="240"/>
                  <a:pt x="318" y="242"/>
                </a:cubicBezTo>
                <a:cubicBezTo>
                  <a:pt x="320" y="243"/>
                  <a:pt x="321" y="243"/>
                  <a:pt x="322" y="244"/>
                </a:cubicBezTo>
                <a:cubicBezTo>
                  <a:pt x="320" y="244"/>
                  <a:pt x="319" y="245"/>
                  <a:pt x="317" y="245"/>
                </a:cubicBezTo>
                <a:cubicBezTo>
                  <a:pt x="318" y="241"/>
                  <a:pt x="312" y="243"/>
                  <a:pt x="313" y="241"/>
                </a:cubicBezTo>
                <a:cubicBezTo>
                  <a:pt x="311" y="242"/>
                  <a:pt x="309" y="242"/>
                  <a:pt x="307" y="243"/>
                </a:cubicBezTo>
                <a:cubicBezTo>
                  <a:pt x="308" y="243"/>
                  <a:pt x="308" y="242"/>
                  <a:pt x="308" y="242"/>
                </a:cubicBezTo>
                <a:cubicBezTo>
                  <a:pt x="305" y="242"/>
                  <a:pt x="305" y="241"/>
                  <a:pt x="304" y="240"/>
                </a:cubicBezTo>
                <a:cubicBezTo>
                  <a:pt x="303" y="242"/>
                  <a:pt x="301" y="242"/>
                  <a:pt x="299" y="242"/>
                </a:cubicBezTo>
                <a:cubicBezTo>
                  <a:pt x="299" y="242"/>
                  <a:pt x="299" y="242"/>
                  <a:pt x="299" y="242"/>
                </a:cubicBezTo>
                <a:cubicBezTo>
                  <a:pt x="299" y="242"/>
                  <a:pt x="299" y="242"/>
                  <a:pt x="299" y="242"/>
                </a:cubicBezTo>
                <a:cubicBezTo>
                  <a:pt x="294" y="242"/>
                  <a:pt x="288" y="240"/>
                  <a:pt x="285" y="243"/>
                </a:cubicBezTo>
                <a:cubicBezTo>
                  <a:pt x="291" y="242"/>
                  <a:pt x="296" y="242"/>
                  <a:pt x="299" y="244"/>
                </a:cubicBezTo>
                <a:cubicBezTo>
                  <a:pt x="299" y="245"/>
                  <a:pt x="298" y="245"/>
                  <a:pt x="297" y="246"/>
                </a:cubicBezTo>
                <a:cubicBezTo>
                  <a:pt x="298" y="245"/>
                  <a:pt x="300" y="244"/>
                  <a:pt x="297" y="244"/>
                </a:cubicBezTo>
                <a:cubicBezTo>
                  <a:pt x="297" y="244"/>
                  <a:pt x="297" y="244"/>
                  <a:pt x="297" y="244"/>
                </a:cubicBezTo>
                <a:cubicBezTo>
                  <a:pt x="295" y="242"/>
                  <a:pt x="285" y="243"/>
                  <a:pt x="283" y="245"/>
                </a:cubicBezTo>
                <a:cubicBezTo>
                  <a:pt x="283" y="243"/>
                  <a:pt x="284" y="243"/>
                  <a:pt x="284" y="242"/>
                </a:cubicBezTo>
                <a:cubicBezTo>
                  <a:pt x="275" y="243"/>
                  <a:pt x="265" y="243"/>
                  <a:pt x="258" y="240"/>
                </a:cubicBezTo>
                <a:cubicBezTo>
                  <a:pt x="259" y="244"/>
                  <a:pt x="249" y="243"/>
                  <a:pt x="245" y="243"/>
                </a:cubicBezTo>
                <a:cubicBezTo>
                  <a:pt x="246" y="241"/>
                  <a:pt x="246" y="240"/>
                  <a:pt x="248" y="240"/>
                </a:cubicBezTo>
                <a:cubicBezTo>
                  <a:pt x="246" y="242"/>
                  <a:pt x="254" y="242"/>
                  <a:pt x="254" y="240"/>
                </a:cubicBezTo>
                <a:cubicBezTo>
                  <a:pt x="245" y="241"/>
                  <a:pt x="248" y="238"/>
                  <a:pt x="246" y="236"/>
                </a:cubicBezTo>
                <a:cubicBezTo>
                  <a:pt x="242" y="241"/>
                  <a:pt x="241" y="239"/>
                  <a:pt x="244" y="245"/>
                </a:cubicBezTo>
                <a:cubicBezTo>
                  <a:pt x="248" y="245"/>
                  <a:pt x="261" y="243"/>
                  <a:pt x="259" y="247"/>
                </a:cubicBezTo>
                <a:cubicBezTo>
                  <a:pt x="257" y="244"/>
                  <a:pt x="256" y="248"/>
                  <a:pt x="254" y="248"/>
                </a:cubicBezTo>
                <a:cubicBezTo>
                  <a:pt x="248" y="247"/>
                  <a:pt x="248" y="248"/>
                  <a:pt x="243" y="247"/>
                </a:cubicBezTo>
                <a:cubicBezTo>
                  <a:pt x="243" y="249"/>
                  <a:pt x="241" y="249"/>
                  <a:pt x="240" y="250"/>
                </a:cubicBezTo>
                <a:cubicBezTo>
                  <a:pt x="243" y="250"/>
                  <a:pt x="241" y="253"/>
                  <a:pt x="245" y="253"/>
                </a:cubicBezTo>
                <a:cubicBezTo>
                  <a:pt x="244" y="247"/>
                  <a:pt x="258" y="253"/>
                  <a:pt x="265" y="249"/>
                </a:cubicBezTo>
                <a:cubicBezTo>
                  <a:pt x="264" y="245"/>
                  <a:pt x="280" y="244"/>
                  <a:pt x="288" y="246"/>
                </a:cubicBezTo>
                <a:cubicBezTo>
                  <a:pt x="288" y="247"/>
                  <a:pt x="288" y="247"/>
                  <a:pt x="288" y="247"/>
                </a:cubicBezTo>
                <a:cubicBezTo>
                  <a:pt x="284" y="248"/>
                  <a:pt x="281" y="248"/>
                  <a:pt x="279" y="248"/>
                </a:cubicBezTo>
                <a:cubicBezTo>
                  <a:pt x="282" y="248"/>
                  <a:pt x="280" y="251"/>
                  <a:pt x="282" y="251"/>
                </a:cubicBezTo>
                <a:cubicBezTo>
                  <a:pt x="284" y="251"/>
                  <a:pt x="290" y="250"/>
                  <a:pt x="291" y="249"/>
                </a:cubicBezTo>
                <a:cubicBezTo>
                  <a:pt x="291" y="249"/>
                  <a:pt x="292" y="249"/>
                  <a:pt x="292" y="249"/>
                </a:cubicBezTo>
                <a:cubicBezTo>
                  <a:pt x="295" y="250"/>
                  <a:pt x="299" y="248"/>
                  <a:pt x="301" y="249"/>
                </a:cubicBezTo>
                <a:cubicBezTo>
                  <a:pt x="299" y="247"/>
                  <a:pt x="305" y="244"/>
                  <a:pt x="307" y="246"/>
                </a:cubicBezTo>
                <a:cubicBezTo>
                  <a:pt x="305" y="247"/>
                  <a:pt x="304" y="246"/>
                  <a:pt x="304" y="247"/>
                </a:cubicBezTo>
                <a:cubicBezTo>
                  <a:pt x="304" y="247"/>
                  <a:pt x="304" y="247"/>
                  <a:pt x="305" y="248"/>
                </a:cubicBezTo>
                <a:cubicBezTo>
                  <a:pt x="304" y="248"/>
                  <a:pt x="304" y="248"/>
                  <a:pt x="303" y="249"/>
                </a:cubicBezTo>
                <a:cubicBezTo>
                  <a:pt x="304" y="249"/>
                  <a:pt x="305" y="248"/>
                  <a:pt x="306" y="248"/>
                </a:cubicBezTo>
                <a:cubicBezTo>
                  <a:pt x="321" y="252"/>
                  <a:pt x="338" y="244"/>
                  <a:pt x="351" y="251"/>
                </a:cubicBezTo>
                <a:cubicBezTo>
                  <a:pt x="354" y="249"/>
                  <a:pt x="349" y="246"/>
                  <a:pt x="352" y="246"/>
                </a:cubicBezTo>
                <a:cubicBezTo>
                  <a:pt x="353" y="247"/>
                  <a:pt x="353" y="247"/>
                  <a:pt x="354" y="247"/>
                </a:cubicBezTo>
                <a:cubicBezTo>
                  <a:pt x="354" y="247"/>
                  <a:pt x="353" y="248"/>
                  <a:pt x="353" y="248"/>
                </a:cubicBezTo>
                <a:cubicBezTo>
                  <a:pt x="354" y="248"/>
                  <a:pt x="355" y="248"/>
                  <a:pt x="356" y="248"/>
                </a:cubicBezTo>
                <a:cubicBezTo>
                  <a:pt x="357" y="248"/>
                  <a:pt x="358" y="248"/>
                  <a:pt x="359" y="248"/>
                </a:cubicBezTo>
                <a:cubicBezTo>
                  <a:pt x="360" y="248"/>
                  <a:pt x="362" y="248"/>
                  <a:pt x="364" y="248"/>
                </a:cubicBezTo>
                <a:cubicBezTo>
                  <a:pt x="364" y="248"/>
                  <a:pt x="364" y="248"/>
                  <a:pt x="364" y="248"/>
                </a:cubicBezTo>
                <a:cubicBezTo>
                  <a:pt x="366" y="252"/>
                  <a:pt x="351" y="252"/>
                  <a:pt x="355" y="254"/>
                </a:cubicBezTo>
                <a:cubicBezTo>
                  <a:pt x="363" y="250"/>
                  <a:pt x="375" y="254"/>
                  <a:pt x="376" y="250"/>
                </a:cubicBezTo>
                <a:cubicBezTo>
                  <a:pt x="380" y="253"/>
                  <a:pt x="386" y="253"/>
                  <a:pt x="388" y="256"/>
                </a:cubicBezTo>
                <a:cubicBezTo>
                  <a:pt x="387" y="256"/>
                  <a:pt x="386" y="256"/>
                  <a:pt x="385" y="256"/>
                </a:cubicBezTo>
                <a:cubicBezTo>
                  <a:pt x="384" y="255"/>
                  <a:pt x="383" y="254"/>
                  <a:pt x="382" y="253"/>
                </a:cubicBezTo>
                <a:cubicBezTo>
                  <a:pt x="380" y="254"/>
                  <a:pt x="374" y="252"/>
                  <a:pt x="375" y="254"/>
                </a:cubicBezTo>
                <a:cubicBezTo>
                  <a:pt x="375" y="254"/>
                  <a:pt x="376" y="255"/>
                  <a:pt x="375" y="255"/>
                </a:cubicBezTo>
                <a:cubicBezTo>
                  <a:pt x="374" y="255"/>
                  <a:pt x="373" y="255"/>
                  <a:pt x="373" y="255"/>
                </a:cubicBezTo>
                <a:cubicBezTo>
                  <a:pt x="369" y="253"/>
                  <a:pt x="363" y="251"/>
                  <a:pt x="364" y="256"/>
                </a:cubicBezTo>
                <a:cubicBezTo>
                  <a:pt x="369" y="256"/>
                  <a:pt x="370" y="257"/>
                  <a:pt x="371" y="259"/>
                </a:cubicBezTo>
                <a:cubicBezTo>
                  <a:pt x="366" y="257"/>
                  <a:pt x="365" y="262"/>
                  <a:pt x="360" y="259"/>
                </a:cubicBezTo>
                <a:cubicBezTo>
                  <a:pt x="361" y="263"/>
                  <a:pt x="372" y="260"/>
                  <a:pt x="374" y="259"/>
                </a:cubicBezTo>
                <a:cubicBezTo>
                  <a:pt x="374" y="260"/>
                  <a:pt x="372" y="260"/>
                  <a:pt x="373" y="262"/>
                </a:cubicBezTo>
                <a:cubicBezTo>
                  <a:pt x="391" y="259"/>
                  <a:pt x="403" y="262"/>
                  <a:pt x="419" y="265"/>
                </a:cubicBezTo>
                <a:cubicBezTo>
                  <a:pt x="418" y="260"/>
                  <a:pt x="409" y="262"/>
                  <a:pt x="408" y="258"/>
                </a:cubicBezTo>
                <a:cubicBezTo>
                  <a:pt x="409" y="258"/>
                  <a:pt x="409" y="257"/>
                  <a:pt x="410" y="257"/>
                </a:cubicBezTo>
                <a:cubicBezTo>
                  <a:pt x="411" y="260"/>
                  <a:pt x="416" y="260"/>
                  <a:pt x="421" y="259"/>
                </a:cubicBezTo>
                <a:cubicBezTo>
                  <a:pt x="421" y="262"/>
                  <a:pt x="424" y="263"/>
                  <a:pt x="426" y="265"/>
                </a:cubicBezTo>
                <a:cubicBezTo>
                  <a:pt x="426" y="264"/>
                  <a:pt x="427" y="264"/>
                  <a:pt x="428" y="263"/>
                </a:cubicBezTo>
                <a:cubicBezTo>
                  <a:pt x="431" y="263"/>
                  <a:pt x="433" y="262"/>
                  <a:pt x="435" y="261"/>
                </a:cubicBezTo>
                <a:cubicBezTo>
                  <a:pt x="441" y="261"/>
                  <a:pt x="448" y="262"/>
                  <a:pt x="453" y="263"/>
                </a:cubicBezTo>
                <a:cubicBezTo>
                  <a:pt x="454" y="264"/>
                  <a:pt x="451" y="264"/>
                  <a:pt x="451" y="265"/>
                </a:cubicBezTo>
                <a:cubicBezTo>
                  <a:pt x="460" y="266"/>
                  <a:pt x="465" y="266"/>
                  <a:pt x="467" y="263"/>
                </a:cubicBezTo>
                <a:cubicBezTo>
                  <a:pt x="466" y="265"/>
                  <a:pt x="475" y="260"/>
                  <a:pt x="477" y="263"/>
                </a:cubicBezTo>
                <a:cubicBezTo>
                  <a:pt x="476" y="264"/>
                  <a:pt x="471" y="266"/>
                  <a:pt x="476" y="267"/>
                </a:cubicBezTo>
                <a:cubicBezTo>
                  <a:pt x="478" y="264"/>
                  <a:pt x="485" y="264"/>
                  <a:pt x="491" y="263"/>
                </a:cubicBezTo>
                <a:cubicBezTo>
                  <a:pt x="492" y="265"/>
                  <a:pt x="493" y="267"/>
                  <a:pt x="496" y="268"/>
                </a:cubicBezTo>
                <a:cubicBezTo>
                  <a:pt x="500" y="266"/>
                  <a:pt x="493" y="264"/>
                  <a:pt x="497" y="262"/>
                </a:cubicBezTo>
                <a:cubicBezTo>
                  <a:pt x="501" y="266"/>
                  <a:pt x="510" y="262"/>
                  <a:pt x="515" y="267"/>
                </a:cubicBezTo>
                <a:cubicBezTo>
                  <a:pt x="514" y="264"/>
                  <a:pt x="515" y="264"/>
                  <a:pt x="519" y="264"/>
                </a:cubicBezTo>
                <a:cubicBezTo>
                  <a:pt x="519" y="265"/>
                  <a:pt x="517" y="270"/>
                  <a:pt x="520" y="267"/>
                </a:cubicBezTo>
                <a:cubicBezTo>
                  <a:pt x="518" y="264"/>
                  <a:pt x="530" y="265"/>
                  <a:pt x="530" y="267"/>
                </a:cubicBezTo>
                <a:cubicBezTo>
                  <a:pt x="522" y="267"/>
                  <a:pt x="523" y="269"/>
                  <a:pt x="521" y="271"/>
                </a:cubicBezTo>
                <a:cubicBezTo>
                  <a:pt x="519" y="271"/>
                  <a:pt x="517" y="271"/>
                  <a:pt x="515" y="272"/>
                </a:cubicBezTo>
                <a:cubicBezTo>
                  <a:pt x="516" y="272"/>
                  <a:pt x="517" y="273"/>
                  <a:pt x="517" y="274"/>
                </a:cubicBezTo>
                <a:cubicBezTo>
                  <a:pt x="517" y="274"/>
                  <a:pt x="517" y="274"/>
                  <a:pt x="516" y="274"/>
                </a:cubicBezTo>
                <a:cubicBezTo>
                  <a:pt x="516" y="273"/>
                  <a:pt x="515" y="273"/>
                  <a:pt x="514" y="272"/>
                </a:cubicBezTo>
                <a:cubicBezTo>
                  <a:pt x="514" y="270"/>
                  <a:pt x="518" y="271"/>
                  <a:pt x="517" y="269"/>
                </a:cubicBezTo>
                <a:cubicBezTo>
                  <a:pt x="510" y="268"/>
                  <a:pt x="510" y="266"/>
                  <a:pt x="505" y="269"/>
                </a:cubicBezTo>
                <a:cubicBezTo>
                  <a:pt x="502" y="267"/>
                  <a:pt x="500" y="268"/>
                  <a:pt x="502" y="265"/>
                </a:cubicBezTo>
                <a:cubicBezTo>
                  <a:pt x="496" y="265"/>
                  <a:pt x="500" y="269"/>
                  <a:pt x="495" y="270"/>
                </a:cubicBezTo>
                <a:cubicBezTo>
                  <a:pt x="492" y="270"/>
                  <a:pt x="491" y="268"/>
                  <a:pt x="486" y="269"/>
                </a:cubicBezTo>
                <a:cubicBezTo>
                  <a:pt x="486" y="266"/>
                  <a:pt x="486" y="266"/>
                  <a:pt x="486" y="266"/>
                </a:cubicBezTo>
                <a:cubicBezTo>
                  <a:pt x="479" y="268"/>
                  <a:pt x="483" y="266"/>
                  <a:pt x="476" y="270"/>
                </a:cubicBezTo>
                <a:cubicBezTo>
                  <a:pt x="470" y="269"/>
                  <a:pt x="469" y="266"/>
                  <a:pt x="468" y="264"/>
                </a:cubicBezTo>
                <a:cubicBezTo>
                  <a:pt x="465" y="264"/>
                  <a:pt x="469" y="269"/>
                  <a:pt x="466" y="269"/>
                </a:cubicBezTo>
                <a:cubicBezTo>
                  <a:pt x="458" y="269"/>
                  <a:pt x="454" y="271"/>
                  <a:pt x="448" y="269"/>
                </a:cubicBezTo>
                <a:cubicBezTo>
                  <a:pt x="448" y="267"/>
                  <a:pt x="452" y="268"/>
                  <a:pt x="452" y="267"/>
                </a:cubicBezTo>
                <a:cubicBezTo>
                  <a:pt x="447" y="267"/>
                  <a:pt x="447" y="267"/>
                  <a:pt x="447" y="267"/>
                </a:cubicBezTo>
                <a:cubicBezTo>
                  <a:pt x="446" y="270"/>
                  <a:pt x="450" y="270"/>
                  <a:pt x="447" y="272"/>
                </a:cubicBezTo>
                <a:cubicBezTo>
                  <a:pt x="463" y="269"/>
                  <a:pt x="476" y="274"/>
                  <a:pt x="489" y="270"/>
                </a:cubicBezTo>
                <a:cubicBezTo>
                  <a:pt x="491" y="271"/>
                  <a:pt x="491" y="272"/>
                  <a:pt x="491" y="274"/>
                </a:cubicBezTo>
                <a:cubicBezTo>
                  <a:pt x="498" y="273"/>
                  <a:pt x="504" y="273"/>
                  <a:pt x="495" y="271"/>
                </a:cubicBezTo>
                <a:cubicBezTo>
                  <a:pt x="497" y="271"/>
                  <a:pt x="499" y="270"/>
                  <a:pt x="501" y="269"/>
                </a:cubicBezTo>
                <a:cubicBezTo>
                  <a:pt x="501" y="271"/>
                  <a:pt x="503" y="272"/>
                  <a:pt x="505" y="272"/>
                </a:cubicBezTo>
                <a:cubicBezTo>
                  <a:pt x="504" y="274"/>
                  <a:pt x="499" y="273"/>
                  <a:pt x="498" y="275"/>
                </a:cubicBezTo>
                <a:cubicBezTo>
                  <a:pt x="501" y="275"/>
                  <a:pt x="504" y="275"/>
                  <a:pt x="507" y="274"/>
                </a:cubicBezTo>
                <a:cubicBezTo>
                  <a:pt x="505" y="275"/>
                  <a:pt x="503" y="275"/>
                  <a:pt x="502" y="276"/>
                </a:cubicBezTo>
                <a:cubicBezTo>
                  <a:pt x="505" y="277"/>
                  <a:pt x="509" y="276"/>
                  <a:pt x="513" y="276"/>
                </a:cubicBezTo>
                <a:cubicBezTo>
                  <a:pt x="514" y="276"/>
                  <a:pt x="514" y="276"/>
                  <a:pt x="514" y="276"/>
                </a:cubicBezTo>
                <a:cubicBezTo>
                  <a:pt x="514" y="276"/>
                  <a:pt x="514" y="276"/>
                  <a:pt x="514" y="276"/>
                </a:cubicBezTo>
                <a:cubicBezTo>
                  <a:pt x="515" y="275"/>
                  <a:pt x="517" y="275"/>
                  <a:pt x="518" y="275"/>
                </a:cubicBezTo>
                <a:cubicBezTo>
                  <a:pt x="518" y="275"/>
                  <a:pt x="519" y="276"/>
                  <a:pt x="521" y="276"/>
                </a:cubicBezTo>
                <a:cubicBezTo>
                  <a:pt x="521" y="275"/>
                  <a:pt x="521" y="274"/>
                  <a:pt x="521" y="274"/>
                </a:cubicBezTo>
                <a:cubicBezTo>
                  <a:pt x="522" y="274"/>
                  <a:pt x="523" y="274"/>
                  <a:pt x="523" y="274"/>
                </a:cubicBezTo>
                <a:cubicBezTo>
                  <a:pt x="522" y="275"/>
                  <a:pt x="522" y="275"/>
                  <a:pt x="524" y="275"/>
                </a:cubicBezTo>
                <a:cubicBezTo>
                  <a:pt x="523" y="276"/>
                  <a:pt x="522" y="277"/>
                  <a:pt x="522" y="277"/>
                </a:cubicBezTo>
                <a:cubicBezTo>
                  <a:pt x="526" y="276"/>
                  <a:pt x="529" y="277"/>
                  <a:pt x="533" y="277"/>
                </a:cubicBezTo>
                <a:cubicBezTo>
                  <a:pt x="531" y="278"/>
                  <a:pt x="528" y="279"/>
                  <a:pt x="531" y="280"/>
                </a:cubicBezTo>
                <a:cubicBezTo>
                  <a:pt x="536" y="277"/>
                  <a:pt x="544" y="278"/>
                  <a:pt x="548" y="273"/>
                </a:cubicBezTo>
                <a:cubicBezTo>
                  <a:pt x="548" y="273"/>
                  <a:pt x="548" y="273"/>
                  <a:pt x="548" y="273"/>
                </a:cubicBezTo>
                <a:cubicBezTo>
                  <a:pt x="550" y="275"/>
                  <a:pt x="553" y="275"/>
                  <a:pt x="556" y="275"/>
                </a:cubicBezTo>
                <a:cubicBezTo>
                  <a:pt x="557" y="276"/>
                  <a:pt x="558" y="277"/>
                  <a:pt x="561" y="277"/>
                </a:cubicBezTo>
                <a:cubicBezTo>
                  <a:pt x="564" y="276"/>
                  <a:pt x="559" y="275"/>
                  <a:pt x="562" y="275"/>
                </a:cubicBezTo>
                <a:cubicBezTo>
                  <a:pt x="569" y="274"/>
                  <a:pt x="572" y="277"/>
                  <a:pt x="577" y="276"/>
                </a:cubicBezTo>
                <a:cubicBezTo>
                  <a:pt x="575" y="276"/>
                  <a:pt x="576" y="275"/>
                  <a:pt x="577" y="274"/>
                </a:cubicBezTo>
                <a:cubicBezTo>
                  <a:pt x="572" y="274"/>
                  <a:pt x="568" y="274"/>
                  <a:pt x="563" y="274"/>
                </a:cubicBezTo>
                <a:cubicBezTo>
                  <a:pt x="570" y="272"/>
                  <a:pt x="578" y="270"/>
                  <a:pt x="585" y="274"/>
                </a:cubicBezTo>
                <a:cubicBezTo>
                  <a:pt x="585" y="274"/>
                  <a:pt x="585" y="274"/>
                  <a:pt x="585" y="274"/>
                </a:cubicBezTo>
                <a:cubicBezTo>
                  <a:pt x="585" y="275"/>
                  <a:pt x="585" y="276"/>
                  <a:pt x="584" y="276"/>
                </a:cubicBezTo>
                <a:cubicBezTo>
                  <a:pt x="586" y="276"/>
                  <a:pt x="588" y="277"/>
                  <a:pt x="587" y="278"/>
                </a:cubicBezTo>
                <a:cubicBezTo>
                  <a:pt x="589" y="278"/>
                  <a:pt x="591" y="278"/>
                  <a:pt x="592" y="277"/>
                </a:cubicBezTo>
                <a:cubicBezTo>
                  <a:pt x="592" y="277"/>
                  <a:pt x="592" y="277"/>
                  <a:pt x="592" y="278"/>
                </a:cubicBezTo>
                <a:cubicBezTo>
                  <a:pt x="597" y="277"/>
                  <a:pt x="600" y="276"/>
                  <a:pt x="602" y="274"/>
                </a:cubicBezTo>
                <a:cubicBezTo>
                  <a:pt x="605" y="274"/>
                  <a:pt x="605" y="276"/>
                  <a:pt x="608" y="276"/>
                </a:cubicBezTo>
                <a:cubicBezTo>
                  <a:pt x="608" y="274"/>
                  <a:pt x="615" y="273"/>
                  <a:pt x="615" y="274"/>
                </a:cubicBezTo>
                <a:cubicBezTo>
                  <a:pt x="615" y="275"/>
                  <a:pt x="613" y="275"/>
                  <a:pt x="611" y="275"/>
                </a:cubicBezTo>
                <a:cubicBezTo>
                  <a:pt x="611" y="277"/>
                  <a:pt x="614" y="278"/>
                  <a:pt x="616" y="278"/>
                </a:cubicBezTo>
                <a:cubicBezTo>
                  <a:pt x="616" y="277"/>
                  <a:pt x="615" y="275"/>
                  <a:pt x="617" y="275"/>
                </a:cubicBezTo>
                <a:cubicBezTo>
                  <a:pt x="620" y="279"/>
                  <a:pt x="628" y="281"/>
                  <a:pt x="637" y="283"/>
                </a:cubicBezTo>
                <a:cubicBezTo>
                  <a:pt x="636" y="278"/>
                  <a:pt x="646" y="284"/>
                  <a:pt x="644" y="279"/>
                </a:cubicBezTo>
                <a:cubicBezTo>
                  <a:pt x="639" y="279"/>
                  <a:pt x="631" y="282"/>
                  <a:pt x="636" y="278"/>
                </a:cubicBezTo>
                <a:cubicBezTo>
                  <a:pt x="632" y="276"/>
                  <a:pt x="628" y="280"/>
                  <a:pt x="625" y="278"/>
                </a:cubicBezTo>
                <a:cubicBezTo>
                  <a:pt x="624" y="276"/>
                  <a:pt x="624" y="276"/>
                  <a:pt x="624" y="276"/>
                </a:cubicBezTo>
                <a:cubicBezTo>
                  <a:pt x="632" y="275"/>
                  <a:pt x="638" y="281"/>
                  <a:pt x="645" y="277"/>
                </a:cubicBezTo>
                <a:cubicBezTo>
                  <a:pt x="643" y="277"/>
                  <a:pt x="641" y="277"/>
                  <a:pt x="640" y="276"/>
                </a:cubicBezTo>
                <a:cubicBezTo>
                  <a:pt x="642" y="276"/>
                  <a:pt x="642" y="276"/>
                  <a:pt x="643" y="275"/>
                </a:cubicBezTo>
                <a:cubicBezTo>
                  <a:pt x="646" y="276"/>
                  <a:pt x="645" y="279"/>
                  <a:pt x="649" y="278"/>
                </a:cubicBezTo>
                <a:cubicBezTo>
                  <a:pt x="645" y="273"/>
                  <a:pt x="661" y="277"/>
                  <a:pt x="663" y="272"/>
                </a:cubicBezTo>
                <a:cubicBezTo>
                  <a:pt x="663" y="273"/>
                  <a:pt x="663" y="273"/>
                  <a:pt x="663" y="273"/>
                </a:cubicBezTo>
                <a:cubicBezTo>
                  <a:pt x="663" y="272"/>
                  <a:pt x="663" y="272"/>
                  <a:pt x="663" y="272"/>
                </a:cubicBezTo>
                <a:cubicBezTo>
                  <a:pt x="663" y="272"/>
                  <a:pt x="663" y="272"/>
                  <a:pt x="663" y="272"/>
                </a:cubicBezTo>
                <a:cubicBezTo>
                  <a:pt x="663" y="272"/>
                  <a:pt x="663" y="272"/>
                  <a:pt x="663" y="272"/>
                </a:cubicBezTo>
                <a:cubicBezTo>
                  <a:pt x="663" y="272"/>
                  <a:pt x="663" y="272"/>
                  <a:pt x="663" y="272"/>
                </a:cubicBezTo>
                <a:cubicBezTo>
                  <a:pt x="663" y="272"/>
                  <a:pt x="663" y="272"/>
                  <a:pt x="663" y="272"/>
                </a:cubicBezTo>
                <a:cubicBezTo>
                  <a:pt x="663" y="272"/>
                  <a:pt x="663" y="272"/>
                  <a:pt x="663" y="272"/>
                </a:cubicBezTo>
                <a:cubicBezTo>
                  <a:pt x="663" y="272"/>
                  <a:pt x="663" y="272"/>
                  <a:pt x="663" y="272"/>
                </a:cubicBezTo>
                <a:cubicBezTo>
                  <a:pt x="663" y="272"/>
                  <a:pt x="663" y="272"/>
                  <a:pt x="663" y="272"/>
                </a:cubicBezTo>
                <a:cubicBezTo>
                  <a:pt x="664" y="272"/>
                  <a:pt x="664" y="271"/>
                  <a:pt x="663" y="271"/>
                </a:cubicBezTo>
                <a:cubicBezTo>
                  <a:pt x="664" y="271"/>
                  <a:pt x="664" y="272"/>
                  <a:pt x="665" y="272"/>
                </a:cubicBezTo>
                <a:cubicBezTo>
                  <a:pt x="665" y="272"/>
                  <a:pt x="665" y="272"/>
                  <a:pt x="665" y="272"/>
                </a:cubicBezTo>
                <a:cubicBezTo>
                  <a:pt x="664" y="272"/>
                  <a:pt x="664" y="272"/>
                  <a:pt x="664" y="272"/>
                </a:cubicBezTo>
                <a:cubicBezTo>
                  <a:pt x="663" y="272"/>
                  <a:pt x="663" y="272"/>
                  <a:pt x="663" y="272"/>
                </a:cubicBezTo>
                <a:cubicBezTo>
                  <a:pt x="663" y="272"/>
                  <a:pt x="664" y="272"/>
                  <a:pt x="663" y="272"/>
                </a:cubicBezTo>
                <a:cubicBezTo>
                  <a:pt x="663" y="272"/>
                  <a:pt x="663" y="272"/>
                  <a:pt x="663" y="272"/>
                </a:cubicBezTo>
                <a:cubicBezTo>
                  <a:pt x="664" y="272"/>
                  <a:pt x="664" y="272"/>
                  <a:pt x="664" y="272"/>
                </a:cubicBezTo>
                <a:cubicBezTo>
                  <a:pt x="665" y="272"/>
                  <a:pt x="665" y="272"/>
                  <a:pt x="665" y="272"/>
                </a:cubicBezTo>
                <a:cubicBezTo>
                  <a:pt x="666" y="272"/>
                  <a:pt x="666" y="272"/>
                  <a:pt x="666" y="272"/>
                </a:cubicBezTo>
                <a:cubicBezTo>
                  <a:pt x="667" y="272"/>
                  <a:pt x="668" y="272"/>
                  <a:pt x="668" y="272"/>
                </a:cubicBezTo>
                <a:cubicBezTo>
                  <a:pt x="669" y="271"/>
                  <a:pt x="671" y="270"/>
                  <a:pt x="674" y="270"/>
                </a:cubicBezTo>
                <a:cubicBezTo>
                  <a:pt x="674" y="271"/>
                  <a:pt x="675" y="272"/>
                  <a:pt x="675" y="272"/>
                </a:cubicBezTo>
                <a:cubicBezTo>
                  <a:pt x="676" y="274"/>
                  <a:pt x="668" y="276"/>
                  <a:pt x="673" y="277"/>
                </a:cubicBezTo>
                <a:cubicBezTo>
                  <a:pt x="673" y="275"/>
                  <a:pt x="682" y="277"/>
                  <a:pt x="681" y="274"/>
                </a:cubicBezTo>
                <a:cubicBezTo>
                  <a:pt x="679" y="275"/>
                  <a:pt x="675" y="272"/>
                  <a:pt x="678" y="272"/>
                </a:cubicBezTo>
                <a:cubicBezTo>
                  <a:pt x="684" y="271"/>
                  <a:pt x="685" y="277"/>
                  <a:pt x="690" y="274"/>
                </a:cubicBezTo>
                <a:cubicBezTo>
                  <a:pt x="688" y="273"/>
                  <a:pt x="686" y="272"/>
                  <a:pt x="688" y="272"/>
                </a:cubicBezTo>
                <a:cubicBezTo>
                  <a:pt x="696" y="274"/>
                  <a:pt x="700" y="272"/>
                  <a:pt x="707" y="273"/>
                </a:cubicBezTo>
                <a:cubicBezTo>
                  <a:pt x="704" y="274"/>
                  <a:pt x="698" y="274"/>
                  <a:pt x="696" y="277"/>
                </a:cubicBezTo>
                <a:cubicBezTo>
                  <a:pt x="702" y="276"/>
                  <a:pt x="706" y="277"/>
                  <a:pt x="708" y="279"/>
                </a:cubicBezTo>
                <a:cubicBezTo>
                  <a:pt x="704" y="280"/>
                  <a:pt x="700" y="281"/>
                  <a:pt x="703" y="283"/>
                </a:cubicBezTo>
                <a:cubicBezTo>
                  <a:pt x="703" y="281"/>
                  <a:pt x="707" y="282"/>
                  <a:pt x="709" y="281"/>
                </a:cubicBezTo>
                <a:cubicBezTo>
                  <a:pt x="709" y="280"/>
                  <a:pt x="709" y="279"/>
                  <a:pt x="710" y="278"/>
                </a:cubicBezTo>
                <a:cubicBezTo>
                  <a:pt x="710" y="278"/>
                  <a:pt x="709" y="278"/>
                  <a:pt x="708" y="278"/>
                </a:cubicBezTo>
                <a:cubicBezTo>
                  <a:pt x="708" y="276"/>
                  <a:pt x="704" y="275"/>
                  <a:pt x="709" y="274"/>
                </a:cubicBezTo>
                <a:cubicBezTo>
                  <a:pt x="710" y="276"/>
                  <a:pt x="717" y="274"/>
                  <a:pt x="718" y="277"/>
                </a:cubicBezTo>
                <a:cubicBezTo>
                  <a:pt x="715" y="274"/>
                  <a:pt x="723" y="272"/>
                  <a:pt x="719" y="272"/>
                </a:cubicBezTo>
                <a:cubicBezTo>
                  <a:pt x="715" y="275"/>
                  <a:pt x="718" y="269"/>
                  <a:pt x="716" y="270"/>
                </a:cubicBezTo>
                <a:cubicBezTo>
                  <a:pt x="717" y="271"/>
                  <a:pt x="708" y="272"/>
                  <a:pt x="709" y="270"/>
                </a:cubicBezTo>
                <a:cubicBezTo>
                  <a:pt x="712" y="270"/>
                  <a:pt x="719" y="268"/>
                  <a:pt x="716" y="267"/>
                </a:cubicBezTo>
                <a:cubicBezTo>
                  <a:pt x="716" y="269"/>
                  <a:pt x="711" y="267"/>
                  <a:pt x="711" y="266"/>
                </a:cubicBezTo>
                <a:cubicBezTo>
                  <a:pt x="714" y="264"/>
                  <a:pt x="715" y="267"/>
                  <a:pt x="720" y="266"/>
                </a:cubicBezTo>
                <a:cubicBezTo>
                  <a:pt x="721" y="264"/>
                  <a:pt x="715" y="263"/>
                  <a:pt x="720" y="262"/>
                </a:cubicBezTo>
                <a:cubicBezTo>
                  <a:pt x="728" y="263"/>
                  <a:pt x="735" y="265"/>
                  <a:pt x="746" y="263"/>
                </a:cubicBezTo>
                <a:cubicBezTo>
                  <a:pt x="741" y="266"/>
                  <a:pt x="754" y="267"/>
                  <a:pt x="749" y="269"/>
                </a:cubicBezTo>
                <a:cubicBezTo>
                  <a:pt x="745" y="267"/>
                  <a:pt x="737" y="266"/>
                  <a:pt x="735" y="270"/>
                </a:cubicBezTo>
                <a:cubicBezTo>
                  <a:pt x="742" y="269"/>
                  <a:pt x="755" y="268"/>
                  <a:pt x="760" y="271"/>
                </a:cubicBezTo>
                <a:cubicBezTo>
                  <a:pt x="751" y="272"/>
                  <a:pt x="749" y="272"/>
                  <a:pt x="742" y="270"/>
                </a:cubicBezTo>
                <a:cubicBezTo>
                  <a:pt x="743" y="275"/>
                  <a:pt x="740" y="276"/>
                  <a:pt x="739" y="281"/>
                </a:cubicBezTo>
                <a:cubicBezTo>
                  <a:pt x="744" y="281"/>
                  <a:pt x="749" y="278"/>
                  <a:pt x="747" y="278"/>
                </a:cubicBezTo>
                <a:cubicBezTo>
                  <a:pt x="744" y="277"/>
                  <a:pt x="743" y="281"/>
                  <a:pt x="742" y="279"/>
                </a:cubicBezTo>
                <a:cubicBezTo>
                  <a:pt x="742" y="276"/>
                  <a:pt x="744" y="275"/>
                  <a:pt x="748" y="274"/>
                </a:cubicBezTo>
                <a:cubicBezTo>
                  <a:pt x="752" y="277"/>
                  <a:pt x="755" y="274"/>
                  <a:pt x="760" y="275"/>
                </a:cubicBezTo>
                <a:cubicBezTo>
                  <a:pt x="758" y="279"/>
                  <a:pt x="764" y="277"/>
                  <a:pt x="765" y="279"/>
                </a:cubicBezTo>
                <a:cubicBezTo>
                  <a:pt x="762" y="281"/>
                  <a:pt x="761" y="279"/>
                  <a:pt x="758" y="279"/>
                </a:cubicBezTo>
                <a:cubicBezTo>
                  <a:pt x="759" y="285"/>
                  <a:pt x="763" y="279"/>
                  <a:pt x="768" y="279"/>
                </a:cubicBezTo>
                <a:cubicBezTo>
                  <a:pt x="768" y="280"/>
                  <a:pt x="768" y="282"/>
                  <a:pt x="767" y="282"/>
                </a:cubicBezTo>
                <a:cubicBezTo>
                  <a:pt x="769" y="282"/>
                  <a:pt x="772" y="282"/>
                  <a:pt x="772" y="280"/>
                </a:cubicBezTo>
                <a:cubicBezTo>
                  <a:pt x="766" y="279"/>
                  <a:pt x="773" y="272"/>
                  <a:pt x="781" y="274"/>
                </a:cubicBezTo>
                <a:cubicBezTo>
                  <a:pt x="783" y="276"/>
                  <a:pt x="784" y="275"/>
                  <a:pt x="782" y="278"/>
                </a:cubicBezTo>
                <a:cubicBezTo>
                  <a:pt x="785" y="278"/>
                  <a:pt x="785" y="277"/>
                  <a:pt x="788" y="277"/>
                </a:cubicBezTo>
                <a:cubicBezTo>
                  <a:pt x="788" y="280"/>
                  <a:pt x="794" y="279"/>
                  <a:pt x="794" y="282"/>
                </a:cubicBezTo>
                <a:cubicBezTo>
                  <a:pt x="800" y="281"/>
                  <a:pt x="801" y="282"/>
                  <a:pt x="803" y="279"/>
                </a:cubicBezTo>
                <a:cubicBezTo>
                  <a:pt x="801" y="277"/>
                  <a:pt x="798" y="279"/>
                  <a:pt x="797" y="278"/>
                </a:cubicBezTo>
                <a:cubicBezTo>
                  <a:pt x="797" y="276"/>
                  <a:pt x="804" y="274"/>
                  <a:pt x="806" y="277"/>
                </a:cubicBezTo>
                <a:cubicBezTo>
                  <a:pt x="806" y="279"/>
                  <a:pt x="802" y="281"/>
                  <a:pt x="809" y="282"/>
                </a:cubicBezTo>
                <a:cubicBezTo>
                  <a:pt x="806" y="278"/>
                  <a:pt x="809" y="280"/>
                  <a:pt x="812" y="280"/>
                </a:cubicBezTo>
                <a:cubicBezTo>
                  <a:pt x="812" y="282"/>
                  <a:pt x="809" y="285"/>
                  <a:pt x="812" y="287"/>
                </a:cubicBezTo>
                <a:cubicBezTo>
                  <a:pt x="812" y="284"/>
                  <a:pt x="815" y="288"/>
                  <a:pt x="818" y="287"/>
                </a:cubicBezTo>
                <a:cubicBezTo>
                  <a:pt x="817" y="284"/>
                  <a:pt x="811" y="282"/>
                  <a:pt x="817" y="280"/>
                </a:cubicBezTo>
                <a:cubicBezTo>
                  <a:pt x="813" y="280"/>
                  <a:pt x="815" y="276"/>
                  <a:pt x="811" y="277"/>
                </a:cubicBezTo>
                <a:cubicBezTo>
                  <a:pt x="811" y="277"/>
                  <a:pt x="811" y="278"/>
                  <a:pt x="811" y="278"/>
                </a:cubicBezTo>
                <a:cubicBezTo>
                  <a:pt x="809" y="277"/>
                  <a:pt x="808" y="275"/>
                  <a:pt x="808" y="273"/>
                </a:cubicBezTo>
                <a:cubicBezTo>
                  <a:pt x="817" y="272"/>
                  <a:pt x="820" y="274"/>
                  <a:pt x="824" y="274"/>
                </a:cubicBezTo>
                <a:cubicBezTo>
                  <a:pt x="821" y="275"/>
                  <a:pt x="815" y="275"/>
                  <a:pt x="813" y="277"/>
                </a:cubicBezTo>
                <a:cubicBezTo>
                  <a:pt x="820" y="280"/>
                  <a:pt x="830" y="275"/>
                  <a:pt x="835" y="279"/>
                </a:cubicBezTo>
                <a:cubicBezTo>
                  <a:pt x="828" y="277"/>
                  <a:pt x="829" y="281"/>
                  <a:pt x="825" y="283"/>
                </a:cubicBezTo>
                <a:cubicBezTo>
                  <a:pt x="829" y="284"/>
                  <a:pt x="823" y="286"/>
                  <a:pt x="827" y="287"/>
                </a:cubicBezTo>
                <a:cubicBezTo>
                  <a:pt x="826" y="284"/>
                  <a:pt x="829" y="284"/>
                  <a:pt x="831" y="283"/>
                </a:cubicBezTo>
                <a:cubicBezTo>
                  <a:pt x="832" y="286"/>
                  <a:pt x="840" y="287"/>
                  <a:pt x="837" y="289"/>
                </a:cubicBezTo>
                <a:cubicBezTo>
                  <a:pt x="844" y="288"/>
                  <a:pt x="853" y="283"/>
                  <a:pt x="861" y="289"/>
                </a:cubicBezTo>
                <a:cubicBezTo>
                  <a:pt x="858" y="290"/>
                  <a:pt x="856" y="286"/>
                  <a:pt x="855" y="289"/>
                </a:cubicBezTo>
                <a:cubicBezTo>
                  <a:pt x="856" y="289"/>
                  <a:pt x="857" y="290"/>
                  <a:pt x="855" y="290"/>
                </a:cubicBezTo>
                <a:cubicBezTo>
                  <a:pt x="851" y="291"/>
                  <a:pt x="855" y="286"/>
                  <a:pt x="850" y="288"/>
                </a:cubicBezTo>
                <a:cubicBezTo>
                  <a:pt x="850" y="290"/>
                  <a:pt x="847" y="291"/>
                  <a:pt x="844" y="291"/>
                </a:cubicBezTo>
                <a:cubicBezTo>
                  <a:pt x="843" y="291"/>
                  <a:pt x="842" y="290"/>
                  <a:pt x="841" y="289"/>
                </a:cubicBezTo>
                <a:cubicBezTo>
                  <a:pt x="841" y="290"/>
                  <a:pt x="842" y="290"/>
                  <a:pt x="842" y="291"/>
                </a:cubicBezTo>
                <a:cubicBezTo>
                  <a:pt x="838" y="291"/>
                  <a:pt x="835" y="292"/>
                  <a:pt x="832" y="292"/>
                </a:cubicBezTo>
                <a:cubicBezTo>
                  <a:pt x="832" y="292"/>
                  <a:pt x="832" y="292"/>
                  <a:pt x="832" y="292"/>
                </a:cubicBezTo>
                <a:cubicBezTo>
                  <a:pt x="832" y="292"/>
                  <a:pt x="832" y="291"/>
                  <a:pt x="831" y="291"/>
                </a:cubicBezTo>
                <a:cubicBezTo>
                  <a:pt x="831" y="290"/>
                  <a:pt x="832" y="289"/>
                  <a:pt x="829" y="289"/>
                </a:cubicBezTo>
                <a:cubicBezTo>
                  <a:pt x="830" y="290"/>
                  <a:pt x="830" y="291"/>
                  <a:pt x="829" y="291"/>
                </a:cubicBezTo>
                <a:cubicBezTo>
                  <a:pt x="829" y="291"/>
                  <a:pt x="828" y="291"/>
                  <a:pt x="827" y="291"/>
                </a:cubicBezTo>
                <a:cubicBezTo>
                  <a:pt x="829" y="293"/>
                  <a:pt x="824" y="293"/>
                  <a:pt x="824" y="294"/>
                </a:cubicBezTo>
                <a:cubicBezTo>
                  <a:pt x="824" y="294"/>
                  <a:pt x="824" y="295"/>
                  <a:pt x="824" y="295"/>
                </a:cubicBezTo>
                <a:cubicBezTo>
                  <a:pt x="827" y="295"/>
                  <a:pt x="830" y="295"/>
                  <a:pt x="832" y="295"/>
                </a:cubicBezTo>
                <a:cubicBezTo>
                  <a:pt x="832" y="295"/>
                  <a:pt x="832" y="295"/>
                  <a:pt x="833" y="295"/>
                </a:cubicBezTo>
                <a:cubicBezTo>
                  <a:pt x="837" y="296"/>
                  <a:pt x="840" y="297"/>
                  <a:pt x="843" y="294"/>
                </a:cubicBezTo>
                <a:cubicBezTo>
                  <a:pt x="840" y="294"/>
                  <a:pt x="839" y="294"/>
                  <a:pt x="837" y="294"/>
                </a:cubicBezTo>
                <a:cubicBezTo>
                  <a:pt x="839" y="294"/>
                  <a:pt x="841" y="294"/>
                  <a:pt x="844" y="294"/>
                </a:cubicBezTo>
                <a:cubicBezTo>
                  <a:pt x="845" y="295"/>
                  <a:pt x="846" y="296"/>
                  <a:pt x="848" y="297"/>
                </a:cubicBezTo>
                <a:cubicBezTo>
                  <a:pt x="847" y="296"/>
                  <a:pt x="842" y="295"/>
                  <a:pt x="842" y="297"/>
                </a:cubicBezTo>
                <a:cubicBezTo>
                  <a:pt x="845" y="297"/>
                  <a:pt x="847" y="298"/>
                  <a:pt x="850" y="298"/>
                </a:cubicBezTo>
                <a:cubicBezTo>
                  <a:pt x="848" y="298"/>
                  <a:pt x="850" y="301"/>
                  <a:pt x="846" y="300"/>
                </a:cubicBezTo>
                <a:cubicBezTo>
                  <a:pt x="845" y="300"/>
                  <a:pt x="843" y="299"/>
                  <a:pt x="842" y="299"/>
                </a:cubicBezTo>
                <a:cubicBezTo>
                  <a:pt x="841" y="298"/>
                  <a:pt x="839" y="297"/>
                  <a:pt x="838" y="296"/>
                </a:cubicBezTo>
                <a:cubicBezTo>
                  <a:pt x="838" y="299"/>
                  <a:pt x="828" y="295"/>
                  <a:pt x="832" y="297"/>
                </a:cubicBezTo>
                <a:cubicBezTo>
                  <a:pt x="834" y="298"/>
                  <a:pt x="836" y="298"/>
                  <a:pt x="837" y="299"/>
                </a:cubicBezTo>
                <a:cubicBezTo>
                  <a:pt x="832" y="299"/>
                  <a:pt x="831" y="300"/>
                  <a:pt x="828" y="301"/>
                </a:cubicBezTo>
                <a:cubicBezTo>
                  <a:pt x="828" y="304"/>
                  <a:pt x="835" y="302"/>
                  <a:pt x="833" y="306"/>
                </a:cubicBezTo>
                <a:cubicBezTo>
                  <a:pt x="830" y="306"/>
                  <a:pt x="827" y="306"/>
                  <a:pt x="826" y="305"/>
                </a:cubicBezTo>
                <a:cubicBezTo>
                  <a:pt x="827" y="305"/>
                  <a:pt x="827" y="304"/>
                  <a:pt x="826" y="304"/>
                </a:cubicBezTo>
                <a:cubicBezTo>
                  <a:pt x="826" y="304"/>
                  <a:pt x="827" y="304"/>
                  <a:pt x="828" y="303"/>
                </a:cubicBezTo>
                <a:cubicBezTo>
                  <a:pt x="827" y="303"/>
                  <a:pt x="825" y="302"/>
                  <a:pt x="823" y="302"/>
                </a:cubicBezTo>
                <a:cubicBezTo>
                  <a:pt x="822" y="302"/>
                  <a:pt x="822" y="302"/>
                  <a:pt x="822" y="301"/>
                </a:cubicBezTo>
                <a:cubicBezTo>
                  <a:pt x="816" y="303"/>
                  <a:pt x="815" y="301"/>
                  <a:pt x="808" y="302"/>
                </a:cubicBezTo>
                <a:cubicBezTo>
                  <a:pt x="808" y="306"/>
                  <a:pt x="813" y="303"/>
                  <a:pt x="819" y="303"/>
                </a:cubicBezTo>
                <a:cubicBezTo>
                  <a:pt x="819" y="303"/>
                  <a:pt x="819" y="304"/>
                  <a:pt x="819" y="304"/>
                </a:cubicBezTo>
                <a:cubicBezTo>
                  <a:pt x="820" y="304"/>
                  <a:pt x="821" y="304"/>
                  <a:pt x="821" y="304"/>
                </a:cubicBezTo>
                <a:cubicBezTo>
                  <a:pt x="822" y="310"/>
                  <a:pt x="834" y="309"/>
                  <a:pt x="837" y="314"/>
                </a:cubicBezTo>
                <a:cubicBezTo>
                  <a:pt x="842" y="313"/>
                  <a:pt x="841" y="310"/>
                  <a:pt x="845" y="313"/>
                </a:cubicBezTo>
                <a:cubicBezTo>
                  <a:pt x="845" y="313"/>
                  <a:pt x="845" y="313"/>
                  <a:pt x="845" y="313"/>
                </a:cubicBezTo>
                <a:cubicBezTo>
                  <a:pt x="849" y="314"/>
                  <a:pt x="850" y="310"/>
                  <a:pt x="855" y="309"/>
                </a:cubicBezTo>
                <a:cubicBezTo>
                  <a:pt x="857" y="310"/>
                  <a:pt x="861" y="310"/>
                  <a:pt x="861" y="313"/>
                </a:cubicBezTo>
                <a:cubicBezTo>
                  <a:pt x="859" y="314"/>
                  <a:pt x="858" y="315"/>
                  <a:pt x="857" y="316"/>
                </a:cubicBezTo>
                <a:cubicBezTo>
                  <a:pt x="857" y="315"/>
                  <a:pt x="856" y="315"/>
                  <a:pt x="856" y="315"/>
                </a:cubicBezTo>
                <a:cubicBezTo>
                  <a:pt x="855" y="315"/>
                  <a:pt x="855" y="315"/>
                  <a:pt x="854" y="315"/>
                </a:cubicBezTo>
                <a:cubicBezTo>
                  <a:pt x="854" y="314"/>
                  <a:pt x="855" y="314"/>
                  <a:pt x="855" y="314"/>
                </a:cubicBezTo>
                <a:cubicBezTo>
                  <a:pt x="851" y="314"/>
                  <a:pt x="850" y="314"/>
                  <a:pt x="850" y="315"/>
                </a:cubicBezTo>
                <a:cubicBezTo>
                  <a:pt x="845" y="315"/>
                  <a:pt x="842" y="315"/>
                  <a:pt x="838" y="316"/>
                </a:cubicBezTo>
                <a:cubicBezTo>
                  <a:pt x="837" y="316"/>
                  <a:pt x="837" y="316"/>
                  <a:pt x="836" y="315"/>
                </a:cubicBezTo>
                <a:cubicBezTo>
                  <a:pt x="836" y="316"/>
                  <a:pt x="837" y="318"/>
                  <a:pt x="835" y="318"/>
                </a:cubicBezTo>
                <a:cubicBezTo>
                  <a:pt x="819" y="314"/>
                  <a:pt x="796" y="317"/>
                  <a:pt x="780" y="312"/>
                </a:cubicBezTo>
                <a:cubicBezTo>
                  <a:pt x="781" y="311"/>
                  <a:pt x="783" y="311"/>
                  <a:pt x="785" y="311"/>
                </a:cubicBezTo>
                <a:cubicBezTo>
                  <a:pt x="784" y="309"/>
                  <a:pt x="783" y="308"/>
                  <a:pt x="781" y="307"/>
                </a:cubicBezTo>
                <a:cubicBezTo>
                  <a:pt x="778" y="310"/>
                  <a:pt x="777" y="314"/>
                  <a:pt x="775" y="317"/>
                </a:cubicBezTo>
                <a:cubicBezTo>
                  <a:pt x="772" y="317"/>
                  <a:pt x="771" y="316"/>
                  <a:pt x="771" y="316"/>
                </a:cubicBezTo>
                <a:cubicBezTo>
                  <a:pt x="772" y="315"/>
                  <a:pt x="773" y="314"/>
                  <a:pt x="774" y="313"/>
                </a:cubicBezTo>
                <a:cubicBezTo>
                  <a:pt x="773" y="313"/>
                  <a:pt x="772" y="313"/>
                  <a:pt x="771" y="314"/>
                </a:cubicBezTo>
                <a:cubicBezTo>
                  <a:pt x="770" y="314"/>
                  <a:pt x="770" y="313"/>
                  <a:pt x="769" y="313"/>
                </a:cubicBezTo>
                <a:cubicBezTo>
                  <a:pt x="768" y="314"/>
                  <a:pt x="767" y="315"/>
                  <a:pt x="768" y="316"/>
                </a:cubicBezTo>
                <a:cubicBezTo>
                  <a:pt x="767" y="316"/>
                  <a:pt x="767" y="317"/>
                  <a:pt x="767" y="317"/>
                </a:cubicBezTo>
                <a:cubicBezTo>
                  <a:pt x="767" y="317"/>
                  <a:pt x="766" y="318"/>
                  <a:pt x="766" y="319"/>
                </a:cubicBezTo>
                <a:cubicBezTo>
                  <a:pt x="766" y="320"/>
                  <a:pt x="766" y="320"/>
                  <a:pt x="766" y="320"/>
                </a:cubicBezTo>
                <a:cubicBezTo>
                  <a:pt x="766" y="320"/>
                  <a:pt x="766" y="320"/>
                  <a:pt x="766" y="320"/>
                </a:cubicBezTo>
                <a:cubicBezTo>
                  <a:pt x="766" y="320"/>
                  <a:pt x="766" y="320"/>
                  <a:pt x="766" y="320"/>
                </a:cubicBezTo>
                <a:cubicBezTo>
                  <a:pt x="765" y="320"/>
                  <a:pt x="765" y="320"/>
                  <a:pt x="765" y="320"/>
                </a:cubicBezTo>
                <a:cubicBezTo>
                  <a:pt x="765" y="320"/>
                  <a:pt x="765" y="320"/>
                  <a:pt x="765" y="320"/>
                </a:cubicBezTo>
                <a:cubicBezTo>
                  <a:pt x="765" y="319"/>
                  <a:pt x="765" y="319"/>
                  <a:pt x="765" y="319"/>
                </a:cubicBezTo>
                <a:cubicBezTo>
                  <a:pt x="765" y="317"/>
                  <a:pt x="765" y="317"/>
                  <a:pt x="765" y="317"/>
                </a:cubicBezTo>
                <a:cubicBezTo>
                  <a:pt x="764" y="317"/>
                  <a:pt x="764" y="317"/>
                  <a:pt x="764" y="317"/>
                </a:cubicBezTo>
                <a:cubicBezTo>
                  <a:pt x="764" y="318"/>
                  <a:pt x="763" y="318"/>
                  <a:pt x="763" y="318"/>
                </a:cubicBezTo>
                <a:cubicBezTo>
                  <a:pt x="762" y="318"/>
                  <a:pt x="761" y="319"/>
                  <a:pt x="759" y="319"/>
                </a:cubicBezTo>
                <a:cubicBezTo>
                  <a:pt x="758" y="316"/>
                  <a:pt x="753" y="320"/>
                  <a:pt x="756" y="317"/>
                </a:cubicBezTo>
                <a:cubicBezTo>
                  <a:pt x="752" y="319"/>
                  <a:pt x="746" y="315"/>
                  <a:pt x="743" y="318"/>
                </a:cubicBezTo>
                <a:cubicBezTo>
                  <a:pt x="744" y="318"/>
                  <a:pt x="745" y="318"/>
                  <a:pt x="745" y="319"/>
                </a:cubicBezTo>
                <a:cubicBezTo>
                  <a:pt x="745" y="319"/>
                  <a:pt x="745" y="320"/>
                  <a:pt x="746" y="320"/>
                </a:cubicBezTo>
                <a:cubicBezTo>
                  <a:pt x="746" y="319"/>
                  <a:pt x="748" y="319"/>
                  <a:pt x="750" y="319"/>
                </a:cubicBezTo>
                <a:cubicBezTo>
                  <a:pt x="748" y="322"/>
                  <a:pt x="751" y="322"/>
                  <a:pt x="754" y="322"/>
                </a:cubicBezTo>
                <a:cubicBezTo>
                  <a:pt x="753" y="324"/>
                  <a:pt x="754" y="328"/>
                  <a:pt x="748" y="327"/>
                </a:cubicBezTo>
                <a:cubicBezTo>
                  <a:pt x="752" y="330"/>
                  <a:pt x="759" y="331"/>
                  <a:pt x="764" y="333"/>
                </a:cubicBezTo>
                <a:cubicBezTo>
                  <a:pt x="763" y="329"/>
                  <a:pt x="755" y="330"/>
                  <a:pt x="754" y="326"/>
                </a:cubicBezTo>
                <a:cubicBezTo>
                  <a:pt x="760" y="326"/>
                  <a:pt x="754" y="321"/>
                  <a:pt x="760" y="321"/>
                </a:cubicBezTo>
                <a:cubicBezTo>
                  <a:pt x="763" y="321"/>
                  <a:pt x="763" y="322"/>
                  <a:pt x="763" y="323"/>
                </a:cubicBezTo>
                <a:cubicBezTo>
                  <a:pt x="763" y="323"/>
                  <a:pt x="763" y="324"/>
                  <a:pt x="764" y="324"/>
                </a:cubicBezTo>
                <a:cubicBezTo>
                  <a:pt x="764" y="324"/>
                  <a:pt x="764" y="325"/>
                  <a:pt x="764" y="325"/>
                </a:cubicBezTo>
                <a:cubicBezTo>
                  <a:pt x="765" y="326"/>
                  <a:pt x="765" y="326"/>
                  <a:pt x="765" y="326"/>
                </a:cubicBezTo>
                <a:cubicBezTo>
                  <a:pt x="765" y="328"/>
                  <a:pt x="765" y="328"/>
                  <a:pt x="765" y="328"/>
                </a:cubicBezTo>
                <a:cubicBezTo>
                  <a:pt x="765" y="328"/>
                  <a:pt x="765" y="328"/>
                  <a:pt x="766" y="328"/>
                </a:cubicBezTo>
                <a:cubicBezTo>
                  <a:pt x="766" y="328"/>
                  <a:pt x="766" y="326"/>
                  <a:pt x="767" y="326"/>
                </a:cubicBezTo>
                <a:cubicBezTo>
                  <a:pt x="772" y="326"/>
                  <a:pt x="763" y="322"/>
                  <a:pt x="768" y="322"/>
                </a:cubicBezTo>
                <a:cubicBezTo>
                  <a:pt x="770" y="325"/>
                  <a:pt x="771" y="320"/>
                  <a:pt x="775" y="321"/>
                </a:cubicBezTo>
                <a:cubicBezTo>
                  <a:pt x="775" y="321"/>
                  <a:pt x="779" y="324"/>
                  <a:pt x="775" y="324"/>
                </a:cubicBezTo>
                <a:cubicBezTo>
                  <a:pt x="772" y="324"/>
                  <a:pt x="772" y="323"/>
                  <a:pt x="771" y="322"/>
                </a:cubicBezTo>
                <a:cubicBezTo>
                  <a:pt x="771" y="324"/>
                  <a:pt x="771" y="325"/>
                  <a:pt x="770" y="326"/>
                </a:cubicBezTo>
                <a:cubicBezTo>
                  <a:pt x="775" y="326"/>
                  <a:pt x="785" y="326"/>
                  <a:pt x="790" y="322"/>
                </a:cubicBezTo>
                <a:cubicBezTo>
                  <a:pt x="786" y="320"/>
                  <a:pt x="787" y="323"/>
                  <a:pt x="782" y="323"/>
                </a:cubicBezTo>
                <a:cubicBezTo>
                  <a:pt x="778" y="319"/>
                  <a:pt x="780" y="318"/>
                  <a:pt x="787" y="320"/>
                </a:cubicBezTo>
                <a:cubicBezTo>
                  <a:pt x="786" y="318"/>
                  <a:pt x="785" y="318"/>
                  <a:pt x="783" y="318"/>
                </a:cubicBezTo>
                <a:cubicBezTo>
                  <a:pt x="784" y="317"/>
                  <a:pt x="784" y="317"/>
                  <a:pt x="784" y="317"/>
                </a:cubicBezTo>
                <a:cubicBezTo>
                  <a:pt x="782" y="316"/>
                  <a:pt x="778" y="317"/>
                  <a:pt x="779" y="315"/>
                </a:cubicBezTo>
                <a:cubicBezTo>
                  <a:pt x="783" y="316"/>
                  <a:pt x="786" y="317"/>
                  <a:pt x="788" y="320"/>
                </a:cubicBezTo>
                <a:cubicBezTo>
                  <a:pt x="794" y="319"/>
                  <a:pt x="801" y="319"/>
                  <a:pt x="803" y="319"/>
                </a:cubicBezTo>
                <a:cubicBezTo>
                  <a:pt x="803" y="319"/>
                  <a:pt x="803" y="320"/>
                  <a:pt x="804" y="320"/>
                </a:cubicBezTo>
                <a:cubicBezTo>
                  <a:pt x="801" y="319"/>
                  <a:pt x="798" y="321"/>
                  <a:pt x="794" y="320"/>
                </a:cubicBezTo>
                <a:cubicBezTo>
                  <a:pt x="793" y="323"/>
                  <a:pt x="798" y="322"/>
                  <a:pt x="802" y="322"/>
                </a:cubicBezTo>
                <a:cubicBezTo>
                  <a:pt x="802" y="322"/>
                  <a:pt x="802" y="323"/>
                  <a:pt x="802" y="323"/>
                </a:cubicBezTo>
                <a:cubicBezTo>
                  <a:pt x="804" y="323"/>
                  <a:pt x="805" y="323"/>
                  <a:pt x="805" y="322"/>
                </a:cubicBezTo>
                <a:cubicBezTo>
                  <a:pt x="805" y="322"/>
                  <a:pt x="806" y="322"/>
                  <a:pt x="806" y="322"/>
                </a:cubicBezTo>
                <a:cubicBezTo>
                  <a:pt x="806" y="322"/>
                  <a:pt x="806" y="322"/>
                  <a:pt x="806" y="322"/>
                </a:cubicBezTo>
                <a:cubicBezTo>
                  <a:pt x="806" y="320"/>
                  <a:pt x="807" y="319"/>
                  <a:pt x="810" y="319"/>
                </a:cubicBezTo>
                <a:cubicBezTo>
                  <a:pt x="811" y="321"/>
                  <a:pt x="811" y="322"/>
                  <a:pt x="813" y="323"/>
                </a:cubicBezTo>
                <a:cubicBezTo>
                  <a:pt x="812" y="316"/>
                  <a:pt x="824" y="327"/>
                  <a:pt x="826" y="321"/>
                </a:cubicBezTo>
                <a:cubicBezTo>
                  <a:pt x="824" y="320"/>
                  <a:pt x="819" y="321"/>
                  <a:pt x="819" y="319"/>
                </a:cubicBezTo>
                <a:cubicBezTo>
                  <a:pt x="827" y="318"/>
                  <a:pt x="830" y="321"/>
                  <a:pt x="835" y="323"/>
                </a:cubicBezTo>
                <a:cubicBezTo>
                  <a:pt x="835" y="322"/>
                  <a:pt x="835" y="320"/>
                  <a:pt x="837" y="320"/>
                </a:cubicBezTo>
                <a:cubicBezTo>
                  <a:pt x="838" y="321"/>
                  <a:pt x="839" y="321"/>
                  <a:pt x="840" y="321"/>
                </a:cubicBezTo>
                <a:cubicBezTo>
                  <a:pt x="841" y="322"/>
                  <a:pt x="842" y="323"/>
                  <a:pt x="843" y="323"/>
                </a:cubicBezTo>
                <a:cubicBezTo>
                  <a:pt x="843" y="323"/>
                  <a:pt x="843" y="322"/>
                  <a:pt x="842" y="321"/>
                </a:cubicBezTo>
                <a:cubicBezTo>
                  <a:pt x="844" y="321"/>
                  <a:pt x="845" y="321"/>
                  <a:pt x="847" y="321"/>
                </a:cubicBezTo>
                <a:cubicBezTo>
                  <a:pt x="851" y="324"/>
                  <a:pt x="856" y="325"/>
                  <a:pt x="861" y="323"/>
                </a:cubicBezTo>
                <a:cubicBezTo>
                  <a:pt x="857" y="324"/>
                  <a:pt x="853" y="324"/>
                  <a:pt x="853" y="321"/>
                </a:cubicBezTo>
                <a:cubicBezTo>
                  <a:pt x="855" y="321"/>
                  <a:pt x="857" y="321"/>
                  <a:pt x="859" y="321"/>
                </a:cubicBezTo>
                <a:cubicBezTo>
                  <a:pt x="860" y="321"/>
                  <a:pt x="861" y="321"/>
                  <a:pt x="863" y="322"/>
                </a:cubicBezTo>
                <a:cubicBezTo>
                  <a:pt x="863" y="321"/>
                  <a:pt x="863" y="321"/>
                  <a:pt x="863" y="321"/>
                </a:cubicBezTo>
                <a:cubicBezTo>
                  <a:pt x="864" y="321"/>
                  <a:pt x="864" y="321"/>
                  <a:pt x="865" y="321"/>
                </a:cubicBezTo>
                <a:cubicBezTo>
                  <a:pt x="864" y="321"/>
                  <a:pt x="864" y="322"/>
                  <a:pt x="864" y="322"/>
                </a:cubicBezTo>
                <a:cubicBezTo>
                  <a:pt x="869" y="322"/>
                  <a:pt x="868" y="324"/>
                  <a:pt x="872" y="323"/>
                </a:cubicBezTo>
                <a:cubicBezTo>
                  <a:pt x="872" y="322"/>
                  <a:pt x="871" y="321"/>
                  <a:pt x="869" y="321"/>
                </a:cubicBezTo>
                <a:cubicBezTo>
                  <a:pt x="871" y="321"/>
                  <a:pt x="873" y="321"/>
                  <a:pt x="875" y="320"/>
                </a:cubicBezTo>
                <a:cubicBezTo>
                  <a:pt x="876" y="322"/>
                  <a:pt x="877" y="323"/>
                  <a:pt x="878" y="325"/>
                </a:cubicBezTo>
                <a:cubicBezTo>
                  <a:pt x="878" y="322"/>
                  <a:pt x="881" y="322"/>
                  <a:pt x="882" y="320"/>
                </a:cubicBezTo>
                <a:cubicBezTo>
                  <a:pt x="884" y="320"/>
                  <a:pt x="885" y="321"/>
                  <a:pt x="886" y="321"/>
                </a:cubicBezTo>
                <a:cubicBezTo>
                  <a:pt x="886" y="321"/>
                  <a:pt x="886" y="321"/>
                  <a:pt x="886" y="321"/>
                </a:cubicBezTo>
                <a:cubicBezTo>
                  <a:pt x="886" y="321"/>
                  <a:pt x="886" y="321"/>
                  <a:pt x="887" y="321"/>
                </a:cubicBezTo>
                <a:cubicBezTo>
                  <a:pt x="891" y="321"/>
                  <a:pt x="895" y="322"/>
                  <a:pt x="896" y="325"/>
                </a:cubicBezTo>
                <a:cubicBezTo>
                  <a:pt x="896" y="325"/>
                  <a:pt x="896" y="324"/>
                  <a:pt x="895" y="324"/>
                </a:cubicBezTo>
                <a:cubicBezTo>
                  <a:pt x="894" y="328"/>
                  <a:pt x="889" y="324"/>
                  <a:pt x="886" y="323"/>
                </a:cubicBezTo>
                <a:cubicBezTo>
                  <a:pt x="886" y="326"/>
                  <a:pt x="893" y="326"/>
                  <a:pt x="888" y="328"/>
                </a:cubicBezTo>
                <a:cubicBezTo>
                  <a:pt x="888" y="327"/>
                  <a:pt x="888" y="326"/>
                  <a:pt x="887" y="326"/>
                </a:cubicBezTo>
                <a:cubicBezTo>
                  <a:pt x="890" y="332"/>
                  <a:pt x="894" y="327"/>
                  <a:pt x="900" y="328"/>
                </a:cubicBezTo>
                <a:cubicBezTo>
                  <a:pt x="900" y="328"/>
                  <a:pt x="900" y="327"/>
                  <a:pt x="899" y="327"/>
                </a:cubicBezTo>
                <a:cubicBezTo>
                  <a:pt x="902" y="327"/>
                  <a:pt x="905" y="332"/>
                  <a:pt x="908" y="328"/>
                </a:cubicBezTo>
                <a:cubicBezTo>
                  <a:pt x="906" y="327"/>
                  <a:pt x="903" y="328"/>
                  <a:pt x="903" y="326"/>
                </a:cubicBezTo>
                <a:cubicBezTo>
                  <a:pt x="910" y="325"/>
                  <a:pt x="902" y="325"/>
                  <a:pt x="903" y="323"/>
                </a:cubicBezTo>
                <a:cubicBezTo>
                  <a:pt x="905" y="323"/>
                  <a:pt x="905" y="323"/>
                  <a:pt x="905" y="323"/>
                </a:cubicBezTo>
                <a:cubicBezTo>
                  <a:pt x="905" y="323"/>
                  <a:pt x="907" y="324"/>
                  <a:pt x="908" y="324"/>
                </a:cubicBezTo>
                <a:cubicBezTo>
                  <a:pt x="908" y="323"/>
                  <a:pt x="909" y="323"/>
                  <a:pt x="908" y="323"/>
                </a:cubicBezTo>
                <a:cubicBezTo>
                  <a:pt x="912" y="322"/>
                  <a:pt x="912" y="322"/>
                  <a:pt x="912" y="322"/>
                </a:cubicBezTo>
                <a:cubicBezTo>
                  <a:pt x="912" y="320"/>
                  <a:pt x="910" y="320"/>
                  <a:pt x="907" y="319"/>
                </a:cubicBezTo>
                <a:cubicBezTo>
                  <a:pt x="908" y="319"/>
                  <a:pt x="908" y="318"/>
                  <a:pt x="909" y="318"/>
                </a:cubicBezTo>
                <a:cubicBezTo>
                  <a:pt x="910" y="320"/>
                  <a:pt x="912" y="322"/>
                  <a:pt x="916" y="322"/>
                </a:cubicBezTo>
                <a:cubicBezTo>
                  <a:pt x="916" y="321"/>
                  <a:pt x="914" y="321"/>
                  <a:pt x="915" y="320"/>
                </a:cubicBezTo>
                <a:cubicBezTo>
                  <a:pt x="921" y="323"/>
                  <a:pt x="928" y="325"/>
                  <a:pt x="931" y="323"/>
                </a:cubicBezTo>
                <a:cubicBezTo>
                  <a:pt x="933" y="323"/>
                  <a:pt x="934" y="324"/>
                  <a:pt x="936" y="324"/>
                </a:cubicBezTo>
                <a:cubicBezTo>
                  <a:pt x="936" y="324"/>
                  <a:pt x="936" y="324"/>
                  <a:pt x="937" y="324"/>
                </a:cubicBezTo>
                <a:cubicBezTo>
                  <a:pt x="937" y="324"/>
                  <a:pt x="937" y="324"/>
                  <a:pt x="937" y="324"/>
                </a:cubicBezTo>
                <a:cubicBezTo>
                  <a:pt x="938" y="324"/>
                  <a:pt x="939" y="324"/>
                  <a:pt x="940" y="322"/>
                </a:cubicBezTo>
                <a:cubicBezTo>
                  <a:pt x="940" y="322"/>
                  <a:pt x="940" y="322"/>
                  <a:pt x="939" y="322"/>
                </a:cubicBezTo>
                <a:cubicBezTo>
                  <a:pt x="940" y="322"/>
                  <a:pt x="941" y="321"/>
                  <a:pt x="942" y="321"/>
                </a:cubicBezTo>
                <a:cubicBezTo>
                  <a:pt x="943" y="325"/>
                  <a:pt x="949" y="320"/>
                  <a:pt x="953" y="323"/>
                </a:cubicBezTo>
                <a:cubicBezTo>
                  <a:pt x="947" y="327"/>
                  <a:pt x="935" y="327"/>
                  <a:pt x="925" y="327"/>
                </a:cubicBezTo>
                <a:cubicBezTo>
                  <a:pt x="925" y="328"/>
                  <a:pt x="924" y="328"/>
                  <a:pt x="923" y="328"/>
                </a:cubicBezTo>
                <a:cubicBezTo>
                  <a:pt x="920" y="332"/>
                  <a:pt x="929" y="333"/>
                  <a:pt x="925" y="335"/>
                </a:cubicBezTo>
                <a:cubicBezTo>
                  <a:pt x="921" y="333"/>
                  <a:pt x="923" y="333"/>
                  <a:pt x="920" y="335"/>
                </a:cubicBezTo>
                <a:cubicBezTo>
                  <a:pt x="919" y="334"/>
                  <a:pt x="917" y="333"/>
                  <a:pt x="915" y="332"/>
                </a:cubicBezTo>
                <a:cubicBezTo>
                  <a:pt x="914" y="331"/>
                  <a:pt x="913" y="330"/>
                  <a:pt x="909" y="330"/>
                </a:cubicBezTo>
                <a:cubicBezTo>
                  <a:pt x="909" y="331"/>
                  <a:pt x="907" y="332"/>
                  <a:pt x="908" y="334"/>
                </a:cubicBezTo>
                <a:cubicBezTo>
                  <a:pt x="911" y="335"/>
                  <a:pt x="913" y="334"/>
                  <a:pt x="916" y="334"/>
                </a:cubicBezTo>
                <a:cubicBezTo>
                  <a:pt x="916" y="334"/>
                  <a:pt x="916" y="334"/>
                  <a:pt x="916" y="334"/>
                </a:cubicBezTo>
                <a:cubicBezTo>
                  <a:pt x="902" y="339"/>
                  <a:pt x="895" y="333"/>
                  <a:pt x="881" y="335"/>
                </a:cubicBezTo>
                <a:cubicBezTo>
                  <a:pt x="879" y="340"/>
                  <a:pt x="873" y="338"/>
                  <a:pt x="874" y="342"/>
                </a:cubicBezTo>
                <a:cubicBezTo>
                  <a:pt x="872" y="339"/>
                  <a:pt x="867" y="337"/>
                  <a:pt x="874" y="335"/>
                </a:cubicBezTo>
                <a:cubicBezTo>
                  <a:pt x="869" y="334"/>
                  <a:pt x="863" y="338"/>
                  <a:pt x="867" y="339"/>
                </a:cubicBezTo>
                <a:cubicBezTo>
                  <a:pt x="869" y="338"/>
                  <a:pt x="864" y="341"/>
                  <a:pt x="871" y="341"/>
                </a:cubicBezTo>
                <a:cubicBezTo>
                  <a:pt x="869" y="343"/>
                  <a:pt x="866" y="344"/>
                  <a:pt x="863" y="344"/>
                </a:cubicBezTo>
                <a:cubicBezTo>
                  <a:pt x="860" y="343"/>
                  <a:pt x="863" y="343"/>
                  <a:pt x="862" y="340"/>
                </a:cubicBezTo>
                <a:cubicBezTo>
                  <a:pt x="856" y="339"/>
                  <a:pt x="858" y="339"/>
                  <a:pt x="852" y="340"/>
                </a:cubicBezTo>
                <a:cubicBezTo>
                  <a:pt x="849" y="341"/>
                  <a:pt x="855" y="343"/>
                  <a:pt x="851" y="345"/>
                </a:cubicBezTo>
                <a:cubicBezTo>
                  <a:pt x="848" y="343"/>
                  <a:pt x="845" y="341"/>
                  <a:pt x="841" y="341"/>
                </a:cubicBezTo>
                <a:cubicBezTo>
                  <a:pt x="834" y="346"/>
                  <a:pt x="821" y="343"/>
                  <a:pt x="812" y="343"/>
                </a:cubicBezTo>
                <a:cubicBezTo>
                  <a:pt x="812" y="343"/>
                  <a:pt x="811" y="341"/>
                  <a:pt x="810" y="340"/>
                </a:cubicBezTo>
                <a:cubicBezTo>
                  <a:pt x="810" y="338"/>
                  <a:pt x="804" y="335"/>
                  <a:pt x="802" y="338"/>
                </a:cubicBezTo>
                <a:cubicBezTo>
                  <a:pt x="804" y="338"/>
                  <a:pt x="805" y="339"/>
                  <a:pt x="807" y="340"/>
                </a:cubicBezTo>
                <a:cubicBezTo>
                  <a:pt x="807" y="340"/>
                  <a:pt x="807" y="340"/>
                  <a:pt x="807" y="340"/>
                </a:cubicBezTo>
                <a:cubicBezTo>
                  <a:pt x="809" y="341"/>
                  <a:pt x="811" y="343"/>
                  <a:pt x="812" y="345"/>
                </a:cubicBezTo>
                <a:cubicBezTo>
                  <a:pt x="806" y="344"/>
                  <a:pt x="805" y="342"/>
                  <a:pt x="800" y="345"/>
                </a:cubicBezTo>
                <a:cubicBezTo>
                  <a:pt x="800" y="341"/>
                  <a:pt x="796" y="343"/>
                  <a:pt x="793" y="343"/>
                </a:cubicBezTo>
                <a:cubicBezTo>
                  <a:pt x="792" y="342"/>
                  <a:pt x="790" y="341"/>
                  <a:pt x="789" y="341"/>
                </a:cubicBezTo>
                <a:cubicBezTo>
                  <a:pt x="788" y="341"/>
                  <a:pt x="785" y="344"/>
                  <a:pt x="789" y="344"/>
                </a:cubicBezTo>
                <a:cubicBezTo>
                  <a:pt x="789" y="344"/>
                  <a:pt x="790" y="344"/>
                  <a:pt x="790" y="344"/>
                </a:cubicBezTo>
                <a:cubicBezTo>
                  <a:pt x="790" y="345"/>
                  <a:pt x="790" y="346"/>
                  <a:pt x="788" y="346"/>
                </a:cubicBezTo>
                <a:cubicBezTo>
                  <a:pt x="786" y="346"/>
                  <a:pt x="786" y="346"/>
                  <a:pt x="786" y="346"/>
                </a:cubicBezTo>
                <a:cubicBezTo>
                  <a:pt x="785" y="343"/>
                  <a:pt x="788" y="342"/>
                  <a:pt x="788" y="339"/>
                </a:cubicBezTo>
                <a:cubicBezTo>
                  <a:pt x="787" y="339"/>
                  <a:pt x="786" y="339"/>
                  <a:pt x="786" y="339"/>
                </a:cubicBezTo>
                <a:cubicBezTo>
                  <a:pt x="783" y="339"/>
                  <a:pt x="782" y="338"/>
                  <a:pt x="778" y="338"/>
                </a:cubicBezTo>
                <a:cubicBezTo>
                  <a:pt x="778" y="341"/>
                  <a:pt x="778" y="343"/>
                  <a:pt x="782" y="343"/>
                </a:cubicBezTo>
                <a:cubicBezTo>
                  <a:pt x="782" y="342"/>
                  <a:pt x="781" y="340"/>
                  <a:pt x="783" y="340"/>
                </a:cubicBezTo>
                <a:cubicBezTo>
                  <a:pt x="784" y="340"/>
                  <a:pt x="784" y="340"/>
                  <a:pt x="785" y="340"/>
                </a:cubicBezTo>
                <a:cubicBezTo>
                  <a:pt x="785" y="341"/>
                  <a:pt x="786" y="342"/>
                  <a:pt x="782" y="342"/>
                </a:cubicBezTo>
                <a:cubicBezTo>
                  <a:pt x="781" y="344"/>
                  <a:pt x="785" y="344"/>
                  <a:pt x="784" y="346"/>
                </a:cubicBezTo>
                <a:cubicBezTo>
                  <a:pt x="781" y="346"/>
                  <a:pt x="779" y="346"/>
                  <a:pt x="776" y="347"/>
                </a:cubicBezTo>
                <a:cubicBezTo>
                  <a:pt x="776" y="345"/>
                  <a:pt x="773" y="344"/>
                  <a:pt x="775" y="342"/>
                </a:cubicBezTo>
                <a:cubicBezTo>
                  <a:pt x="773" y="342"/>
                  <a:pt x="768" y="341"/>
                  <a:pt x="770" y="344"/>
                </a:cubicBezTo>
                <a:cubicBezTo>
                  <a:pt x="771" y="345"/>
                  <a:pt x="775" y="344"/>
                  <a:pt x="775" y="347"/>
                </a:cubicBezTo>
                <a:cubicBezTo>
                  <a:pt x="772" y="347"/>
                  <a:pt x="769" y="347"/>
                  <a:pt x="766" y="346"/>
                </a:cubicBezTo>
                <a:cubicBezTo>
                  <a:pt x="766" y="345"/>
                  <a:pt x="765" y="345"/>
                  <a:pt x="764" y="344"/>
                </a:cubicBezTo>
                <a:cubicBezTo>
                  <a:pt x="764" y="345"/>
                  <a:pt x="764" y="345"/>
                  <a:pt x="764" y="345"/>
                </a:cubicBezTo>
                <a:cubicBezTo>
                  <a:pt x="764" y="345"/>
                  <a:pt x="764" y="345"/>
                  <a:pt x="764" y="345"/>
                </a:cubicBezTo>
                <a:cubicBezTo>
                  <a:pt x="763" y="346"/>
                  <a:pt x="763" y="346"/>
                  <a:pt x="763" y="346"/>
                </a:cubicBezTo>
                <a:cubicBezTo>
                  <a:pt x="762" y="347"/>
                  <a:pt x="759" y="344"/>
                  <a:pt x="758" y="344"/>
                </a:cubicBezTo>
                <a:cubicBezTo>
                  <a:pt x="757" y="346"/>
                  <a:pt x="761" y="346"/>
                  <a:pt x="761" y="347"/>
                </a:cubicBezTo>
                <a:cubicBezTo>
                  <a:pt x="759" y="348"/>
                  <a:pt x="757" y="348"/>
                  <a:pt x="755" y="348"/>
                </a:cubicBezTo>
                <a:cubicBezTo>
                  <a:pt x="753" y="348"/>
                  <a:pt x="755" y="344"/>
                  <a:pt x="750" y="345"/>
                </a:cubicBezTo>
                <a:cubicBezTo>
                  <a:pt x="751" y="346"/>
                  <a:pt x="749" y="347"/>
                  <a:pt x="749" y="348"/>
                </a:cubicBezTo>
                <a:cubicBezTo>
                  <a:pt x="750" y="348"/>
                  <a:pt x="751" y="349"/>
                  <a:pt x="752" y="349"/>
                </a:cubicBezTo>
                <a:cubicBezTo>
                  <a:pt x="749" y="350"/>
                  <a:pt x="744" y="347"/>
                  <a:pt x="742" y="349"/>
                </a:cubicBezTo>
                <a:cubicBezTo>
                  <a:pt x="745" y="350"/>
                  <a:pt x="748" y="351"/>
                  <a:pt x="751" y="351"/>
                </a:cubicBezTo>
                <a:cubicBezTo>
                  <a:pt x="751" y="351"/>
                  <a:pt x="751" y="351"/>
                  <a:pt x="751" y="351"/>
                </a:cubicBezTo>
                <a:cubicBezTo>
                  <a:pt x="750" y="350"/>
                  <a:pt x="751" y="350"/>
                  <a:pt x="752" y="349"/>
                </a:cubicBezTo>
                <a:cubicBezTo>
                  <a:pt x="752" y="350"/>
                  <a:pt x="752" y="350"/>
                  <a:pt x="752" y="350"/>
                </a:cubicBezTo>
                <a:cubicBezTo>
                  <a:pt x="752" y="351"/>
                  <a:pt x="752" y="351"/>
                  <a:pt x="751" y="351"/>
                </a:cubicBezTo>
                <a:cubicBezTo>
                  <a:pt x="751" y="351"/>
                  <a:pt x="751" y="351"/>
                  <a:pt x="751" y="351"/>
                </a:cubicBezTo>
                <a:cubicBezTo>
                  <a:pt x="751" y="351"/>
                  <a:pt x="751" y="351"/>
                  <a:pt x="751" y="351"/>
                </a:cubicBezTo>
                <a:cubicBezTo>
                  <a:pt x="749" y="353"/>
                  <a:pt x="746" y="354"/>
                  <a:pt x="742" y="354"/>
                </a:cubicBezTo>
                <a:cubicBezTo>
                  <a:pt x="741" y="353"/>
                  <a:pt x="738" y="353"/>
                  <a:pt x="735" y="352"/>
                </a:cubicBezTo>
                <a:cubicBezTo>
                  <a:pt x="736" y="352"/>
                  <a:pt x="736" y="353"/>
                  <a:pt x="735" y="353"/>
                </a:cubicBezTo>
                <a:cubicBezTo>
                  <a:pt x="732" y="353"/>
                  <a:pt x="729" y="352"/>
                  <a:pt x="726" y="352"/>
                </a:cubicBezTo>
                <a:cubicBezTo>
                  <a:pt x="724" y="352"/>
                  <a:pt x="713" y="357"/>
                  <a:pt x="717" y="351"/>
                </a:cubicBezTo>
                <a:cubicBezTo>
                  <a:pt x="715" y="351"/>
                  <a:pt x="711" y="352"/>
                  <a:pt x="709" y="351"/>
                </a:cubicBezTo>
                <a:cubicBezTo>
                  <a:pt x="710" y="351"/>
                  <a:pt x="710" y="351"/>
                  <a:pt x="710" y="350"/>
                </a:cubicBezTo>
                <a:cubicBezTo>
                  <a:pt x="711" y="349"/>
                  <a:pt x="710" y="349"/>
                  <a:pt x="708" y="349"/>
                </a:cubicBezTo>
                <a:cubicBezTo>
                  <a:pt x="708" y="349"/>
                  <a:pt x="708" y="348"/>
                  <a:pt x="708" y="348"/>
                </a:cubicBezTo>
                <a:cubicBezTo>
                  <a:pt x="711" y="349"/>
                  <a:pt x="713" y="350"/>
                  <a:pt x="717" y="350"/>
                </a:cubicBezTo>
                <a:cubicBezTo>
                  <a:pt x="717" y="347"/>
                  <a:pt x="721" y="346"/>
                  <a:pt x="721" y="344"/>
                </a:cubicBezTo>
                <a:cubicBezTo>
                  <a:pt x="715" y="345"/>
                  <a:pt x="723" y="341"/>
                  <a:pt x="717" y="342"/>
                </a:cubicBezTo>
                <a:cubicBezTo>
                  <a:pt x="712" y="343"/>
                  <a:pt x="721" y="347"/>
                  <a:pt x="716" y="348"/>
                </a:cubicBezTo>
                <a:cubicBezTo>
                  <a:pt x="714" y="347"/>
                  <a:pt x="713" y="347"/>
                  <a:pt x="711" y="347"/>
                </a:cubicBezTo>
                <a:cubicBezTo>
                  <a:pt x="712" y="347"/>
                  <a:pt x="713" y="346"/>
                  <a:pt x="713" y="346"/>
                </a:cubicBezTo>
                <a:cubicBezTo>
                  <a:pt x="710" y="346"/>
                  <a:pt x="710" y="346"/>
                  <a:pt x="710" y="346"/>
                </a:cubicBezTo>
                <a:cubicBezTo>
                  <a:pt x="710" y="346"/>
                  <a:pt x="710" y="346"/>
                  <a:pt x="710" y="345"/>
                </a:cubicBezTo>
                <a:cubicBezTo>
                  <a:pt x="712" y="345"/>
                  <a:pt x="711" y="343"/>
                  <a:pt x="712" y="343"/>
                </a:cubicBezTo>
                <a:cubicBezTo>
                  <a:pt x="712" y="342"/>
                  <a:pt x="711" y="342"/>
                  <a:pt x="710" y="342"/>
                </a:cubicBezTo>
                <a:cubicBezTo>
                  <a:pt x="713" y="342"/>
                  <a:pt x="717" y="343"/>
                  <a:pt x="717" y="341"/>
                </a:cubicBezTo>
                <a:cubicBezTo>
                  <a:pt x="715" y="341"/>
                  <a:pt x="713" y="341"/>
                  <a:pt x="713" y="339"/>
                </a:cubicBezTo>
                <a:cubicBezTo>
                  <a:pt x="724" y="339"/>
                  <a:pt x="731" y="341"/>
                  <a:pt x="739" y="343"/>
                </a:cubicBezTo>
                <a:cubicBezTo>
                  <a:pt x="734" y="344"/>
                  <a:pt x="733" y="344"/>
                  <a:pt x="730" y="342"/>
                </a:cubicBezTo>
                <a:cubicBezTo>
                  <a:pt x="730" y="344"/>
                  <a:pt x="732" y="344"/>
                  <a:pt x="732" y="346"/>
                </a:cubicBezTo>
                <a:cubicBezTo>
                  <a:pt x="745" y="343"/>
                  <a:pt x="749" y="338"/>
                  <a:pt x="764" y="338"/>
                </a:cubicBezTo>
                <a:cubicBezTo>
                  <a:pt x="766" y="334"/>
                  <a:pt x="760" y="336"/>
                  <a:pt x="760" y="334"/>
                </a:cubicBezTo>
                <a:cubicBezTo>
                  <a:pt x="755" y="334"/>
                  <a:pt x="755" y="336"/>
                  <a:pt x="751" y="337"/>
                </a:cubicBezTo>
                <a:cubicBezTo>
                  <a:pt x="741" y="333"/>
                  <a:pt x="723" y="337"/>
                  <a:pt x="713" y="338"/>
                </a:cubicBezTo>
                <a:cubicBezTo>
                  <a:pt x="714" y="336"/>
                  <a:pt x="718" y="337"/>
                  <a:pt x="716" y="334"/>
                </a:cubicBezTo>
                <a:cubicBezTo>
                  <a:pt x="711" y="334"/>
                  <a:pt x="711" y="336"/>
                  <a:pt x="709" y="337"/>
                </a:cubicBezTo>
                <a:cubicBezTo>
                  <a:pt x="707" y="332"/>
                  <a:pt x="691" y="337"/>
                  <a:pt x="688" y="333"/>
                </a:cubicBezTo>
                <a:cubicBezTo>
                  <a:pt x="693" y="333"/>
                  <a:pt x="693" y="328"/>
                  <a:pt x="687" y="329"/>
                </a:cubicBezTo>
                <a:cubicBezTo>
                  <a:pt x="692" y="336"/>
                  <a:pt x="665" y="336"/>
                  <a:pt x="658" y="336"/>
                </a:cubicBezTo>
                <a:cubicBezTo>
                  <a:pt x="658" y="338"/>
                  <a:pt x="645" y="335"/>
                  <a:pt x="643" y="338"/>
                </a:cubicBezTo>
                <a:cubicBezTo>
                  <a:pt x="642" y="337"/>
                  <a:pt x="642" y="335"/>
                  <a:pt x="639" y="336"/>
                </a:cubicBezTo>
                <a:cubicBezTo>
                  <a:pt x="641" y="339"/>
                  <a:pt x="629" y="339"/>
                  <a:pt x="625" y="341"/>
                </a:cubicBezTo>
                <a:cubicBezTo>
                  <a:pt x="624" y="340"/>
                  <a:pt x="623" y="340"/>
                  <a:pt x="623" y="338"/>
                </a:cubicBezTo>
                <a:cubicBezTo>
                  <a:pt x="627" y="338"/>
                  <a:pt x="631" y="338"/>
                  <a:pt x="630" y="335"/>
                </a:cubicBezTo>
                <a:cubicBezTo>
                  <a:pt x="625" y="337"/>
                  <a:pt x="615" y="336"/>
                  <a:pt x="607" y="335"/>
                </a:cubicBezTo>
                <a:cubicBezTo>
                  <a:pt x="611" y="335"/>
                  <a:pt x="615" y="333"/>
                  <a:pt x="612" y="331"/>
                </a:cubicBezTo>
                <a:cubicBezTo>
                  <a:pt x="611" y="334"/>
                  <a:pt x="606" y="331"/>
                  <a:pt x="603" y="332"/>
                </a:cubicBezTo>
                <a:cubicBezTo>
                  <a:pt x="603" y="333"/>
                  <a:pt x="603" y="334"/>
                  <a:pt x="603" y="335"/>
                </a:cubicBezTo>
                <a:cubicBezTo>
                  <a:pt x="599" y="335"/>
                  <a:pt x="594" y="335"/>
                  <a:pt x="592" y="336"/>
                </a:cubicBezTo>
                <a:cubicBezTo>
                  <a:pt x="593" y="333"/>
                  <a:pt x="593" y="334"/>
                  <a:pt x="591" y="331"/>
                </a:cubicBezTo>
                <a:cubicBezTo>
                  <a:pt x="588" y="332"/>
                  <a:pt x="587" y="333"/>
                  <a:pt x="583" y="333"/>
                </a:cubicBezTo>
                <a:cubicBezTo>
                  <a:pt x="583" y="329"/>
                  <a:pt x="580" y="329"/>
                  <a:pt x="575" y="330"/>
                </a:cubicBezTo>
                <a:cubicBezTo>
                  <a:pt x="578" y="332"/>
                  <a:pt x="579" y="331"/>
                  <a:pt x="581" y="335"/>
                </a:cubicBezTo>
                <a:cubicBezTo>
                  <a:pt x="579" y="335"/>
                  <a:pt x="575" y="336"/>
                  <a:pt x="573" y="335"/>
                </a:cubicBezTo>
                <a:cubicBezTo>
                  <a:pt x="579" y="331"/>
                  <a:pt x="569" y="335"/>
                  <a:pt x="572" y="331"/>
                </a:cubicBezTo>
                <a:cubicBezTo>
                  <a:pt x="565" y="330"/>
                  <a:pt x="558" y="328"/>
                  <a:pt x="551" y="327"/>
                </a:cubicBezTo>
                <a:cubicBezTo>
                  <a:pt x="551" y="330"/>
                  <a:pt x="559" y="327"/>
                  <a:pt x="558" y="331"/>
                </a:cubicBezTo>
                <a:cubicBezTo>
                  <a:pt x="555" y="331"/>
                  <a:pt x="552" y="332"/>
                  <a:pt x="549" y="332"/>
                </a:cubicBezTo>
                <a:cubicBezTo>
                  <a:pt x="549" y="330"/>
                  <a:pt x="548" y="328"/>
                  <a:pt x="546" y="328"/>
                </a:cubicBezTo>
                <a:cubicBezTo>
                  <a:pt x="548" y="337"/>
                  <a:pt x="520" y="330"/>
                  <a:pt x="513" y="337"/>
                </a:cubicBezTo>
                <a:cubicBezTo>
                  <a:pt x="514" y="336"/>
                  <a:pt x="515" y="335"/>
                  <a:pt x="516" y="333"/>
                </a:cubicBezTo>
                <a:cubicBezTo>
                  <a:pt x="513" y="334"/>
                  <a:pt x="513" y="332"/>
                  <a:pt x="511" y="332"/>
                </a:cubicBezTo>
                <a:cubicBezTo>
                  <a:pt x="508" y="333"/>
                  <a:pt x="514" y="334"/>
                  <a:pt x="510" y="335"/>
                </a:cubicBezTo>
                <a:cubicBezTo>
                  <a:pt x="504" y="336"/>
                  <a:pt x="506" y="335"/>
                  <a:pt x="508" y="334"/>
                </a:cubicBezTo>
                <a:cubicBezTo>
                  <a:pt x="502" y="333"/>
                  <a:pt x="506" y="338"/>
                  <a:pt x="500" y="338"/>
                </a:cubicBezTo>
                <a:cubicBezTo>
                  <a:pt x="500" y="335"/>
                  <a:pt x="499" y="335"/>
                  <a:pt x="498" y="335"/>
                </a:cubicBezTo>
                <a:cubicBezTo>
                  <a:pt x="501" y="333"/>
                  <a:pt x="505" y="332"/>
                  <a:pt x="508" y="330"/>
                </a:cubicBezTo>
                <a:cubicBezTo>
                  <a:pt x="503" y="327"/>
                  <a:pt x="503" y="333"/>
                  <a:pt x="495" y="332"/>
                </a:cubicBezTo>
                <a:cubicBezTo>
                  <a:pt x="495" y="331"/>
                  <a:pt x="498" y="330"/>
                  <a:pt x="495" y="330"/>
                </a:cubicBezTo>
                <a:cubicBezTo>
                  <a:pt x="496" y="332"/>
                  <a:pt x="488" y="330"/>
                  <a:pt x="490" y="333"/>
                </a:cubicBezTo>
                <a:cubicBezTo>
                  <a:pt x="493" y="333"/>
                  <a:pt x="496" y="334"/>
                  <a:pt x="497" y="335"/>
                </a:cubicBezTo>
                <a:cubicBezTo>
                  <a:pt x="496" y="335"/>
                  <a:pt x="496" y="335"/>
                  <a:pt x="496" y="335"/>
                </a:cubicBezTo>
                <a:cubicBezTo>
                  <a:pt x="494" y="336"/>
                  <a:pt x="492" y="336"/>
                  <a:pt x="491" y="334"/>
                </a:cubicBezTo>
                <a:cubicBezTo>
                  <a:pt x="490" y="335"/>
                  <a:pt x="489" y="336"/>
                  <a:pt x="489" y="336"/>
                </a:cubicBezTo>
                <a:cubicBezTo>
                  <a:pt x="488" y="336"/>
                  <a:pt x="488" y="335"/>
                  <a:pt x="487" y="335"/>
                </a:cubicBezTo>
                <a:cubicBezTo>
                  <a:pt x="487" y="336"/>
                  <a:pt x="487" y="336"/>
                  <a:pt x="487" y="336"/>
                </a:cubicBezTo>
                <a:cubicBezTo>
                  <a:pt x="484" y="336"/>
                  <a:pt x="481" y="335"/>
                  <a:pt x="478" y="335"/>
                </a:cubicBezTo>
                <a:cubicBezTo>
                  <a:pt x="476" y="339"/>
                  <a:pt x="485" y="335"/>
                  <a:pt x="485" y="337"/>
                </a:cubicBezTo>
                <a:cubicBezTo>
                  <a:pt x="484" y="337"/>
                  <a:pt x="484" y="339"/>
                  <a:pt x="483" y="339"/>
                </a:cubicBezTo>
                <a:cubicBezTo>
                  <a:pt x="484" y="341"/>
                  <a:pt x="485" y="343"/>
                  <a:pt x="488" y="345"/>
                </a:cubicBezTo>
                <a:cubicBezTo>
                  <a:pt x="486" y="349"/>
                  <a:pt x="488" y="353"/>
                  <a:pt x="477" y="351"/>
                </a:cubicBezTo>
                <a:cubicBezTo>
                  <a:pt x="474" y="347"/>
                  <a:pt x="469" y="349"/>
                  <a:pt x="463" y="350"/>
                </a:cubicBezTo>
                <a:cubicBezTo>
                  <a:pt x="462" y="350"/>
                  <a:pt x="462" y="349"/>
                  <a:pt x="461" y="349"/>
                </a:cubicBezTo>
                <a:cubicBezTo>
                  <a:pt x="461" y="349"/>
                  <a:pt x="461" y="350"/>
                  <a:pt x="461" y="350"/>
                </a:cubicBezTo>
                <a:cubicBezTo>
                  <a:pt x="460" y="350"/>
                  <a:pt x="460" y="350"/>
                  <a:pt x="459" y="350"/>
                </a:cubicBezTo>
                <a:cubicBezTo>
                  <a:pt x="459" y="349"/>
                  <a:pt x="460" y="348"/>
                  <a:pt x="461" y="347"/>
                </a:cubicBezTo>
                <a:cubicBezTo>
                  <a:pt x="458" y="347"/>
                  <a:pt x="449" y="346"/>
                  <a:pt x="446" y="348"/>
                </a:cubicBezTo>
                <a:cubicBezTo>
                  <a:pt x="445" y="347"/>
                  <a:pt x="444" y="347"/>
                  <a:pt x="444" y="346"/>
                </a:cubicBezTo>
                <a:cubicBezTo>
                  <a:pt x="444" y="348"/>
                  <a:pt x="444" y="348"/>
                  <a:pt x="445" y="349"/>
                </a:cubicBezTo>
                <a:cubicBezTo>
                  <a:pt x="445" y="349"/>
                  <a:pt x="445" y="349"/>
                  <a:pt x="445" y="349"/>
                </a:cubicBezTo>
                <a:cubicBezTo>
                  <a:pt x="445" y="349"/>
                  <a:pt x="445" y="349"/>
                  <a:pt x="445" y="349"/>
                </a:cubicBezTo>
                <a:cubicBezTo>
                  <a:pt x="445" y="349"/>
                  <a:pt x="444" y="350"/>
                  <a:pt x="444" y="350"/>
                </a:cubicBezTo>
                <a:cubicBezTo>
                  <a:pt x="448" y="350"/>
                  <a:pt x="454" y="353"/>
                  <a:pt x="456" y="351"/>
                </a:cubicBezTo>
                <a:cubicBezTo>
                  <a:pt x="454" y="351"/>
                  <a:pt x="454" y="351"/>
                  <a:pt x="454" y="351"/>
                </a:cubicBezTo>
                <a:cubicBezTo>
                  <a:pt x="456" y="351"/>
                  <a:pt x="457" y="351"/>
                  <a:pt x="457" y="352"/>
                </a:cubicBezTo>
                <a:cubicBezTo>
                  <a:pt x="444" y="354"/>
                  <a:pt x="442" y="352"/>
                  <a:pt x="440" y="347"/>
                </a:cubicBezTo>
                <a:cubicBezTo>
                  <a:pt x="433" y="348"/>
                  <a:pt x="427" y="347"/>
                  <a:pt x="421" y="347"/>
                </a:cubicBezTo>
                <a:cubicBezTo>
                  <a:pt x="420" y="346"/>
                  <a:pt x="420" y="346"/>
                  <a:pt x="420" y="345"/>
                </a:cubicBezTo>
                <a:cubicBezTo>
                  <a:pt x="420" y="346"/>
                  <a:pt x="420" y="346"/>
                  <a:pt x="419" y="347"/>
                </a:cubicBezTo>
                <a:cubicBezTo>
                  <a:pt x="419" y="347"/>
                  <a:pt x="418" y="346"/>
                  <a:pt x="418" y="346"/>
                </a:cubicBezTo>
                <a:cubicBezTo>
                  <a:pt x="416" y="346"/>
                  <a:pt x="414" y="344"/>
                  <a:pt x="413" y="344"/>
                </a:cubicBezTo>
                <a:cubicBezTo>
                  <a:pt x="413" y="345"/>
                  <a:pt x="412" y="346"/>
                  <a:pt x="412" y="346"/>
                </a:cubicBezTo>
                <a:cubicBezTo>
                  <a:pt x="408" y="346"/>
                  <a:pt x="405" y="346"/>
                  <a:pt x="400" y="346"/>
                </a:cubicBezTo>
                <a:cubicBezTo>
                  <a:pt x="400" y="346"/>
                  <a:pt x="400" y="347"/>
                  <a:pt x="400" y="347"/>
                </a:cubicBezTo>
                <a:cubicBezTo>
                  <a:pt x="398" y="347"/>
                  <a:pt x="395" y="347"/>
                  <a:pt x="393" y="348"/>
                </a:cubicBezTo>
                <a:cubicBezTo>
                  <a:pt x="392" y="344"/>
                  <a:pt x="389" y="346"/>
                  <a:pt x="382" y="347"/>
                </a:cubicBezTo>
                <a:cubicBezTo>
                  <a:pt x="383" y="345"/>
                  <a:pt x="381" y="344"/>
                  <a:pt x="378" y="344"/>
                </a:cubicBezTo>
                <a:cubicBezTo>
                  <a:pt x="379" y="341"/>
                  <a:pt x="381" y="339"/>
                  <a:pt x="386" y="339"/>
                </a:cubicBezTo>
                <a:cubicBezTo>
                  <a:pt x="383" y="343"/>
                  <a:pt x="397" y="340"/>
                  <a:pt x="400" y="341"/>
                </a:cubicBezTo>
                <a:cubicBezTo>
                  <a:pt x="400" y="343"/>
                  <a:pt x="397" y="344"/>
                  <a:pt x="402" y="345"/>
                </a:cubicBezTo>
                <a:cubicBezTo>
                  <a:pt x="401" y="342"/>
                  <a:pt x="410" y="345"/>
                  <a:pt x="407" y="342"/>
                </a:cubicBezTo>
                <a:cubicBezTo>
                  <a:pt x="404" y="341"/>
                  <a:pt x="403" y="345"/>
                  <a:pt x="401" y="342"/>
                </a:cubicBezTo>
                <a:cubicBezTo>
                  <a:pt x="407" y="339"/>
                  <a:pt x="419" y="339"/>
                  <a:pt x="423" y="340"/>
                </a:cubicBezTo>
                <a:cubicBezTo>
                  <a:pt x="427" y="334"/>
                  <a:pt x="407" y="337"/>
                  <a:pt x="401" y="337"/>
                </a:cubicBezTo>
                <a:cubicBezTo>
                  <a:pt x="401" y="337"/>
                  <a:pt x="401" y="336"/>
                  <a:pt x="401" y="336"/>
                </a:cubicBezTo>
                <a:cubicBezTo>
                  <a:pt x="405" y="336"/>
                  <a:pt x="405" y="334"/>
                  <a:pt x="408" y="334"/>
                </a:cubicBezTo>
                <a:cubicBezTo>
                  <a:pt x="410" y="334"/>
                  <a:pt x="412" y="335"/>
                  <a:pt x="415" y="335"/>
                </a:cubicBezTo>
                <a:cubicBezTo>
                  <a:pt x="415" y="332"/>
                  <a:pt x="409" y="334"/>
                  <a:pt x="406" y="333"/>
                </a:cubicBezTo>
                <a:cubicBezTo>
                  <a:pt x="403" y="334"/>
                  <a:pt x="402" y="336"/>
                  <a:pt x="398" y="336"/>
                </a:cubicBezTo>
                <a:cubicBezTo>
                  <a:pt x="394" y="332"/>
                  <a:pt x="389" y="335"/>
                  <a:pt x="383" y="333"/>
                </a:cubicBezTo>
                <a:cubicBezTo>
                  <a:pt x="383" y="335"/>
                  <a:pt x="382" y="336"/>
                  <a:pt x="379" y="336"/>
                </a:cubicBezTo>
                <a:cubicBezTo>
                  <a:pt x="379" y="335"/>
                  <a:pt x="377" y="335"/>
                  <a:pt x="377" y="334"/>
                </a:cubicBezTo>
                <a:cubicBezTo>
                  <a:pt x="380" y="334"/>
                  <a:pt x="381" y="333"/>
                  <a:pt x="381" y="332"/>
                </a:cubicBezTo>
                <a:cubicBezTo>
                  <a:pt x="375" y="333"/>
                  <a:pt x="371" y="332"/>
                  <a:pt x="369" y="330"/>
                </a:cubicBezTo>
                <a:cubicBezTo>
                  <a:pt x="372" y="333"/>
                  <a:pt x="364" y="331"/>
                  <a:pt x="365" y="333"/>
                </a:cubicBezTo>
                <a:cubicBezTo>
                  <a:pt x="367" y="335"/>
                  <a:pt x="376" y="331"/>
                  <a:pt x="374" y="336"/>
                </a:cubicBezTo>
                <a:cubicBezTo>
                  <a:pt x="372" y="336"/>
                  <a:pt x="371" y="335"/>
                  <a:pt x="368" y="335"/>
                </a:cubicBezTo>
                <a:cubicBezTo>
                  <a:pt x="368" y="339"/>
                  <a:pt x="370" y="340"/>
                  <a:pt x="366" y="343"/>
                </a:cubicBezTo>
                <a:cubicBezTo>
                  <a:pt x="373" y="343"/>
                  <a:pt x="371" y="339"/>
                  <a:pt x="376" y="339"/>
                </a:cubicBezTo>
                <a:cubicBezTo>
                  <a:pt x="376" y="341"/>
                  <a:pt x="375" y="342"/>
                  <a:pt x="375" y="343"/>
                </a:cubicBezTo>
                <a:cubicBezTo>
                  <a:pt x="375" y="343"/>
                  <a:pt x="375" y="342"/>
                  <a:pt x="374" y="342"/>
                </a:cubicBezTo>
                <a:cubicBezTo>
                  <a:pt x="367" y="352"/>
                  <a:pt x="350" y="344"/>
                  <a:pt x="343" y="342"/>
                </a:cubicBezTo>
                <a:cubicBezTo>
                  <a:pt x="349" y="342"/>
                  <a:pt x="354" y="342"/>
                  <a:pt x="357" y="340"/>
                </a:cubicBezTo>
                <a:cubicBezTo>
                  <a:pt x="356" y="343"/>
                  <a:pt x="360" y="343"/>
                  <a:pt x="359" y="345"/>
                </a:cubicBezTo>
                <a:cubicBezTo>
                  <a:pt x="362" y="345"/>
                  <a:pt x="362" y="344"/>
                  <a:pt x="365" y="344"/>
                </a:cubicBezTo>
                <a:cubicBezTo>
                  <a:pt x="362" y="339"/>
                  <a:pt x="359" y="339"/>
                  <a:pt x="360" y="335"/>
                </a:cubicBezTo>
                <a:cubicBezTo>
                  <a:pt x="353" y="335"/>
                  <a:pt x="352" y="337"/>
                  <a:pt x="348" y="334"/>
                </a:cubicBezTo>
                <a:cubicBezTo>
                  <a:pt x="347" y="341"/>
                  <a:pt x="332" y="335"/>
                  <a:pt x="329" y="337"/>
                </a:cubicBezTo>
                <a:cubicBezTo>
                  <a:pt x="332" y="339"/>
                  <a:pt x="341" y="337"/>
                  <a:pt x="341" y="341"/>
                </a:cubicBezTo>
                <a:cubicBezTo>
                  <a:pt x="340" y="343"/>
                  <a:pt x="337" y="340"/>
                  <a:pt x="336" y="342"/>
                </a:cubicBezTo>
                <a:cubicBezTo>
                  <a:pt x="338" y="342"/>
                  <a:pt x="340" y="342"/>
                  <a:pt x="343" y="342"/>
                </a:cubicBezTo>
                <a:cubicBezTo>
                  <a:pt x="343" y="343"/>
                  <a:pt x="340" y="345"/>
                  <a:pt x="340" y="346"/>
                </a:cubicBezTo>
                <a:cubicBezTo>
                  <a:pt x="336" y="345"/>
                  <a:pt x="334" y="339"/>
                  <a:pt x="331" y="342"/>
                </a:cubicBezTo>
                <a:cubicBezTo>
                  <a:pt x="332" y="343"/>
                  <a:pt x="336" y="342"/>
                  <a:pt x="335" y="345"/>
                </a:cubicBezTo>
                <a:cubicBezTo>
                  <a:pt x="330" y="345"/>
                  <a:pt x="325" y="346"/>
                  <a:pt x="323" y="344"/>
                </a:cubicBezTo>
                <a:cubicBezTo>
                  <a:pt x="322" y="345"/>
                  <a:pt x="322" y="347"/>
                  <a:pt x="318" y="347"/>
                </a:cubicBezTo>
                <a:cubicBezTo>
                  <a:pt x="314" y="346"/>
                  <a:pt x="311" y="345"/>
                  <a:pt x="310" y="344"/>
                </a:cubicBezTo>
                <a:cubicBezTo>
                  <a:pt x="310" y="344"/>
                  <a:pt x="300" y="343"/>
                  <a:pt x="305" y="344"/>
                </a:cubicBezTo>
                <a:cubicBezTo>
                  <a:pt x="321" y="350"/>
                  <a:pt x="273" y="350"/>
                  <a:pt x="277" y="343"/>
                </a:cubicBezTo>
                <a:cubicBezTo>
                  <a:pt x="273" y="344"/>
                  <a:pt x="273" y="347"/>
                  <a:pt x="268" y="347"/>
                </a:cubicBezTo>
                <a:cubicBezTo>
                  <a:pt x="266" y="345"/>
                  <a:pt x="259" y="345"/>
                  <a:pt x="258" y="342"/>
                </a:cubicBezTo>
                <a:cubicBezTo>
                  <a:pt x="249" y="342"/>
                  <a:pt x="245" y="345"/>
                  <a:pt x="240" y="342"/>
                </a:cubicBezTo>
                <a:cubicBezTo>
                  <a:pt x="238" y="344"/>
                  <a:pt x="241" y="344"/>
                  <a:pt x="242" y="346"/>
                </a:cubicBezTo>
                <a:cubicBezTo>
                  <a:pt x="238" y="347"/>
                  <a:pt x="234" y="349"/>
                  <a:pt x="232" y="347"/>
                </a:cubicBezTo>
                <a:cubicBezTo>
                  <a:pt x="233" y="346"/>
                  <a:pt x="235" y="346"/>
                  <a:pt x="236" y="345"/>
                </a:cubicBezTo>
                <a:cubicBezTo>
                  <a:pt x="239" y="345"/>
                  <a:pt x="239" y="345"/>
                  <a:pt x="237" y="344"/>
                </a:cubicBezTo>
                <a:cubicBezTo>
                  <a:pt x="237" y="344"/>
                  <a:pt x="237" y="343"/>
                  <a:pt x="234" y="342"/>
                </a:cubicBezTo>
                <a:cubicBezTo>
                  <a:pt x="234" y="342"/>
                  <a:pt x="233" y="343"/>
                  <a:pt x="233" y="343"/>
                </a:cubicBezTo>
                <a:cubicBezTo>
                  <a:pt x="232" y="342"/>
                  <a:pt x="231" y="342"/>
                  <a:pt x="230" y="341"/>
                </a:cubicBezTo>
                <a:cubicBezTo>
                  <a:pt x="231" y="343"/>
                  <a:pt x="231" y="343"/>
                  <a:pt x="231" y="343"/>
                </a:cubicBezTo>
                <a:cubicBezTo>
                  <a:pt x="226" y="344"/>
                  <a:pt x="219" y="342"/>
                  <a:pt x="218" y="342"/>
                </a:cubicBezTo>
                <a:cubicBezTo>
                  <a:pt x="214" y="343"/>
                  <a:pt x="219" y="345"/>
                  <a:pt x="219" y="346"/>
                </a:cubicBezTo>
                <a:cubicBezTo>
                  <a:pt x="214" y="347"/>
                  <a:pt x="213" y="349"/>
                  <a:pt x="210" y="350"/>
                </a:cubicBezTo>
                <a:cubicBezTo>
                  <a:pt x="208" y="350"/>
                  <a:pt x="206" y="349"/>
                  <a:pt x="204" y="348"/>
                </a:cubicBezTo>
                <a:cubicBezTo>
                  <a:pt x="207" y="346"/>
                  <a:pt x="211" y="346"/>
                  <a:pt x="213" y="344"/>
                </a:cubicBezTo>
                <a:cubicBezTo>
                  <a:pt x="208" y="346"/>
                  <a:pt x="205" y="343"/>
                  <a:pt x="199" y="344"/>
                </a:cubicBezTo>
                <a:cubicBezTo>
                  <a:pt x="198" y="347"/>
                  <a:pt x="204" y="348"/>
                  <a:pt x="200" y="348"/>
                </a:cubicBezTo>
                <a:cubicBezTo>
                  <a:pt x="193" y="348"/>
                  <a:pt x="192" y="346"/>
                  <a:pt x="187" y="347"/>
                </a:cubicBezTo>
                <a:cubicBezTo>
                  <a:pt x="187" y="350"/>
                  <a:pt x="187" y="350"/>
                  <a:pt x="187" y="350"/>
                </a:cubicBezTo>
                <a:cubicBezTo>
                  <a:pt x="194" y="351"/>
                  <a:pt x="196" y="350"/>
                  <a:pt x="202" y="351"/>
                </a:cubicBezTo>
                <a:cubicBezTo>
                  <a:pt x="202" y="352"/>
                  <a:pt x="202" y="354"/>
                  <a:pt x="204" y="354"/>
                </a:cubicBezTo>
                <a:cubicBezTo>
                  <a:pt x="207" y="352"/>
                  <a:pt x="219" y="351"/>
                  <a:pt x="220" y="356"/>
                </a:cubicBezTo>
                <a:cubicBezTo>
                  <a:pt x="213" y="357"/>
                  <a:pt x="209" y="356"/>
                  <a:pt x="199" y="357"/>
                </a:cubicBezTo>
                <a:cubicBezTo>
                  <a:pt x="198" y="359"/>
                  <a:pt x="195" y="362"/>
                  <a:pt x="201" y="362"/>
                </a:cubicBezTo>
                <a:cubicBezTo>
                  <a:pt x="202" y="361"/>
                  <a:pt x="203" y="358"/>
                  <a:pt x="208" y="358"/>
                </a:cubicBezTo>
                <a:cubicBezTo>
                  <a:pt x="214" y="360"/>
                  <a:pt x="225" y="360"/>
                  <a:pt x="233" y="358"/>
                </a:cubicBezTo>
                <a:cubicBezTo>
                  <a:pt x="230" y="357"/>
                  <a:pt x="231" y="359"/>
                  <a:pt x="227" y="359"/>
                </a:cubicBezTo>
                <a:cubicBezTo>
                  <a:pt x="227" y="357"/>
                  <a:pt x="226" y="357"/>
                  <a:pt x="226" y="356"/>
                </a:cubicBezTo>
                <a:cubicBezTo>
                  <a:pt x="231" y="354"/>
                  <a:pt x="238" y="353"/>
                  <a:pt x="245" y="351"/>
                </a:cubicBezTo>
                <a:cubicBezTo>
                  <a:pt x="254" y="351"/>
                  <a:pt x="250" y="355"/>
                  <a:pt x="259" y="356"/>
                </a:cubicBezTo>
                <a:cubicBezTo>
                  <a:pt x="260" y="350"/>
                  <a:pt x="268" y="351"/>
                  <a:pt x="276" y="351"/>
                </a:cubicBezTo>
                <a:cubicBezTo>
                  <a:pt x="276" y="352"/>
                  <a:pt x="276" y="352"/>
                  <a:pt x="276" y="352"/>
                </a:cubicBezTo>
                <a:cubicBezTo>
                  <a:pt x="273" y="352"/>
                  <a:pt x="271" y="352"/>
                  <a:pt x="270" y="353"/>
                </a:cubicBezTo>
                <a:cubicBezTo>
                  <a:pt x="260" y="357"/>
                  <a:pt x="254" y="359"/>
                  <a:pt x="242" y="356"/>
                </a:cubicBezTo>
                <a:cubicBezTo>
                  <a:pt x="243" y="358"/>
                  <a:pt x="238" y="359"/>
                  <a:pt x="242" y="360"/>
                </a:cubicBezTo>
                <a:cubicBezTo>
                  <a:pt x="248" y="358"/>
                  <a:pt x="256" y="358"/>
                  <a:pt x="261" y="360"/>
                </a:cubicBezTo>
                <a:cubicBezTo>
                  <a:pt x="263" y="355"/>
                  <a:pt x="277" y="357"/>
                  <a:pt x="280" y="360"/>
                </a:cubicBezTo>
                <a:cubicBezTo>
                  <a:pt x="276" y="360"/>
                  <a:pt x="273" y="360"/>
                  <a:pt x="273" y="362"/>
                </a:cubicBezTo>
                <a:cubicBezTo>
                  <a:pt x="280" y="364"/>
                  <a:pt x="283" y="365"/>
                  <a:pt x="287" y="364"/>
                </a:cubicBezTo>
                <a:cubicBezTo>
                  <a:pt x="288" y="364"/>
                  <a:pt x="288" y="364"/>
                  <a:pt x="289" y="364"/>
                </a:cubicBezTo>
                <a:cubicBezTo>
                  <a:pt x="290" y="362"/>
                  <a:pt x="294" y="366"/>
                  <a:pt x="297" y="366"/>
                </a:cubicBezTo>
                <a:cubicBezTo>
                  <a:pt x="295" y="363"/>
                  <a:pt x="299" y="364"/>
                  <a:pt x="301" y="364"/>
                </a:cubicBezTo>
                <a:cubicBezTo>
                  <a:pt x="301" y="364"/>
                  <a:pt x="301" y="364"/>
                  <a:pt x="301" y="364"/>
                </a:cubicBezTo>
                <a:cubicBezTo>
                  <a:pt x="301" y="364"/>
                  <a:pt x="301" y="364"/>
                  <a:pt x="301" y="364"/>
                </a:cubicBezTo>
                <a:cubicBezTo>
                  <a:pt x="301" y="364"/>
                  <a:pt x="301" y="363"/>
                  <a:pt x="302" y="363"/>
                </a:cubicBezTo>
                <a:cubicBezTo>
                  <a:pt x="303" y="362"/>
                  <a:pt x="298" y="360"/>
                  <a:pt x="303" y="359"/>
                </a:cubicBezTo>
                <a:cubicBezTo>
                  <a:pt x="310" y="360"/>
                  <a:pt x="314" y="357"/>
                  <a:pt x="320" y="360"/>
                </a:cubicBezTo>
                <a:cubicBezTo>
                  <a:pt x="318" y="362"/>
                  <a:pt x="314" y="362"/>
                  <a:pt x="313" y="364"/>
                </a:cubicBezTo>
                <a:cubicBezTo>
                  <a:pt x="318" y="364"/>
                  <a:pt x="316" y="361"/>
                  <a:pt x="321" y="361"/>
                </a:cubicBezTo>
                <a:cubicBezTo>
                  <a:pt x="321" y="363"/>
                  <a:pt x="324" y="363"/>
                  <a:pt x="327" y="363"/>
                </a:cubicBezTo>
                <a:cubicBezTo>
                  <a:pt x="334" y="360"/>
                  <a:pt x="347" y="362"/>
                  <a:pt x="353" y="358"/>
                </a:cubicBezTo>
                <a:cubicBezTo>
                  <a:pt x="355" y="359"/>
                  <a:pt x="360" y="359"/>
                  <a:pt x="362" y="360"/>
                </a:cubicBezTo>
                <a:cubicBezTo>
                  <a:pt x="359" y="360"/>
                  <a:pt x="356" y="361"/>
                  <a:pt x="356" y="362"/>
                </a:cubicBezTo>
                <a:cubicBezTo>
                  <a:pt x="360" y="361"/>
                  <a:pt x="365" y="361"/>
                  <a:pt x="369" y="360"/>
                </a:cubicBezTo>
                <a:cubicBezTo>
                  <a:pt x="369" y="361"/>
                  <a:pt x="369" y="361"/>
                  <a:pt x="369" y="361"/>
                </a:cubicBezTo>
                <a:cubicBezTo>
                  <a:pt x="373" y="363"/>
                  <a:pt x="376" y="359"/>
                  <a:pt x="381" y="358"/>
                </a:cubicBezTo>
                <a:cubicBezTo>
                  <a:pt x="382" y="358"/>
                  <a:pt x="384" y="359"/>
                  <a:pt x="385" y="359"/>
                </a:cubicBezTo>
                <a:cubicBezTo>
                  <a:pt x="385" y="360"/>
                  <a:pt x="386" y="361"/>
                  <a:pt x="385" y="362"/>
                </a:cubicBezTo>
                <a:cubicBezTo>
                  <a:pt x="394" y="361"/>
                  <a:pt x="414" y="370"/>
                  <a:pt x="396" y="370"/>
                </a:cubicBezTo>
                <a:cubicBezTo>
                  <a:pt x="395" y="373"/>
                  <a:pt x="399" y="374"/>
                  <a:pt x="402" y="374"/>
                </a:cubicBezTo>
                <a:cubicBezTo>
                  <a:pt x="401" y="371"/>
                  <a:pt x="402" y="370"/>
                  <a:pt x="406" y="371"/>
                </a:cubicBezTo>
                <a:cubicBezTo>
                  <a:pt x="407" y="369"/>
                  <a:pt x="404" y="366"/>
                  <a:pt x="407" y="365"/>
                </a:cubicBezTo>
                <a:cubicBezTo>
                  <a:pt x="411" y="366"/>
                  <a:pt x="416" y="367"/>
                  <a:pt x="419" y="364"/>
                </a:cubicBezTo>
                <a:cubicBezTo>
                  <a:pt x="429" y="366"/>
                  <a:pt x="441" y="366"/>
                  <a:pt x="452" y="366"/>
                </a:cubicBezTo>
                <a:cubicBezTo>
                  <a:pt x="452" y="366"/>
                  <a:pt x="452" y="366"/>
                  <a:pt x="452" y="366"/>
                </a:cubicBezTo>
                <a:cubicBezTo>
                  <a:pt x="455" y="365"/>
                  <a:pt x="460" y="369"/>
                  <a:pt x="461" y="365"/>
                </a:cubicBezTo>
                <a:cubicBezTo>
                  <a:pt x="470" y="365"/>
                  <a:pt x="480" y="365"/>
                  <a:pt x="489" y="365"/>
                </a:cubicBezTo>
                <a:cubicBezTo>
                  <a:pt x="488" y="365"/>
                  <a:pt x="488" y="365"/>
                  <a:pt x="488" y="365"/>
                </a:cubicBezTo>
                <a:cubicBezTo>
                  <a:pt x="487" y="365"/>
                  <a:pt x="487" y="365"/>
                  <a:pt x="486" y="365"/>
                </a:cubicBezTo>
                <a:cubicBezTo>
                  <a:pt x="486" y="366"/>
                  <a:pt x="486" y="366"/>
                  <a:pt x="486" y="366"/>
                </a:cubicBezTo>
                <a:cubicBezTo>
                  <a:pt x="484" y="367"/>
                  <a:pt x="481" y="368"/>
                  <a:pt x="479" y="368"/>
                </a:cubicBezTo>
                <a:cubicBezTo>
                  <a:pt x="478" y="368"/>
                  <a:pt x="478" y="368"/>
                  <a:pt x="478" y="368"/>
                </a:cubicBezTo>
                <a:cubicBezTo>
                  <a:pt x="478" y="369"/>
                  <a:pt x="478" y="369"/>
                  <a:pt x="478" y="369"/>
                </a:cubicBezTo>
                <a:cubicBezTo>
                  <a:pt x="477" y="369"/>
                  <a:pt x="476" y="369"/>
                  <a:pt x="475" y="370"/>
                </a:cubicBezTo>
                <a:cubicBezTo>
                  <a:pt x="476" y="369"/>
                  <a:pt x="477" y="369"/>
                  <a:pt x="478" y="369"/>
                </a:cubicBezTo>
                <a:cubicBezTo>
                  <a:pt x="477" y="370"/>
                  <a:pt x="475" y="370"/>
                  <a:pt x="478" y="371"/>
                </a:cubicBezTo>
                <a:cubicBezTo>
                  <a:pt x="474" y="372"/>
                  <a:pt x="470" y="372"/>
                  <a:pt x="467" y="372"/>
                </a:cubicBezTo>
                <a:cubicBezTo>
                  <a:pt x="466" y="370"/>
                  <a:pt x="460" y="369"/>
                  <a:pt x="460" y="371"/>
                </a:cubicBezTo>
                <a:cubicBezTo>
                  <a:pt x="460" y="371"/>
                  <a:pt x="461" y="372"/>
                  <a:pt x="461" y="372"/>
                </a:cubicBezTo>
                <a:cubicBezTo>
                  <a:pt x="457" y="372"/>
                  <a:pt x="454" y="373"/>
                  <a:pt x="451" y="375"/>
                </a:cubicBezTo>
                <a:cubicBezTo>
                  <a:pt x="455" y="375"/>
                  <a:pt x="455" y="376"/>
                  <a:pt x="455" y="377"/>
                </a:cubicBezTo>
                <a:cubicBezTo>
                  <a:pt x="455" y="376"/>
                  <a:pt x="455" y="376"/>
                  <a:pt x="454" y="376"/>
                </a:cubicBezTo>
                <a:cubicBezTo>
                  <a:pt x="452" y="377"/>
                  <a:pt x="448" y="377"/>
                  <a:pt x="447" y="378"/>
                </a:cubicBezTo>
                <a:cubicBezTo>
                  <a:pt x="450" y="378"/>
                  <a:pt x="451" y="379"/>
                  <a:pt x="452" y="380"/>
                </a:cubicBezTo>
                <a:cubicBezTo>
                  <a:pt x="452" y="380"/>
                  <a:pt x="452" y="381"/>
                  <a:pt x="454" y="380"/>
                </a:cubicBezTo>
                <a:cubicBezTo>
                  <a:pt x="455" y="381"/>
                  <a:pt x="457" y="381"/>
                  <a:pt x="459" y="381"/>
                </a:cubicBezTo>
                <a:cubicBezTo>
                  <a:pt x="459" y="380"/>
                  <a:pt x="458" y="379"/>
                  <a:pt x="457" y="378"/>
                </a:cubicBezTo>
                <a:cubicBezTo>
                  <a:pt x="463" y="375"/>
                  <a:pt x="471" y="376"/>
                  <a:pt x="477" y="378"/>
                </a:cubicBezTo>
                <a:cubicBezTo>
                  <a:pt x="477" y="377"/>
                  <a:pt x="477" y="376"/>
                  <a:pt x="479" y="376"/>
                </a:cubicBezTo>
                <a:cubicBezTo>
                  <a:pt x="483" y="379"/>
                  <a:pt x="473" y="379"/>
                  <a:pt x="470" y="381"/>
                </a:cubicBezTo>
                <a:cubicBezTo>
                  <a:pt x="476" y="382"/>
                  <a:pt x="481" y="383"/>
                  <a:pt x="487" y="384"/>
                </a:cubicBezTo>
                <a:cubicBezTo>
                  <a:pt x="486" y="385"/>
                  <a:pt x="485" y="386"/>
                  <a:pt x="481" y="386"/>
                </a:cubicBezTo>
                <a:cubicBezTo>
                  <a:pt x="476" y="386"/>
                  <a:pt x="477" y="385"/>
                  <a:pt x="471" y="386"/>
                </a:cubicBezTo>
                <a:cubicBezTo>
                  <a:pt x="471" y="385"/>
                  <a:pt x="471" y="384"/>
                  <a:pt x="472" y="383"/>
                </a:cubicBezTo>
                <a:cubicBezTo>
                  <a:pt x="468" y="383"/>
                  <a:pt x="468" y="386"/>
                  <a:pt x="464" y="385"/>
                </a:cubicBezTo>
                <a:cubicBezTo>
                  <a:pt x="463" y="381"/>
                  <a:pt x="463" y="381"/>
                  <a:pt x="463" y="381"/>
                </a:cubicBezTo>
                <a:cubicBezTo>
                  <a:pt x="460" y="385"/>
                  <a:pt x="454" y="387"/>
                  <a:pt x="446" y="388"/>
                </a:cubicBezTo>
                <a:cubicBezTo>
                  <a:pt x="456" y="389"/>
                  <a:pt x="467" y="397"/>
                  <a:pt x="475" y="393"/>
                </a:cubicBezTo>
                <a:cubicBezTo>
                  <a:pt x="475" y="395"/>
                  <a:pt x="480" y="399"/>
                  <a:pt x="477" y="399"/>
                </a:cubicBezTo>
                <a:cubicBezTo>
                  <a:pt x="471" y="398"/>
                  <a:pt x="471" y="397"/>
                  <a:pt x="464" y="399"/>
                </a:cubicBezTo>
                <a:cubicBezTo>
                  <a:pt x="464" y="398"/>
                  <a:pt x="465" y="398"/>
                  <a:pt x="465" y="396"/>
                </a:cubicBezTo>
                <a:cubicBezTo>
                  <a:pt x="464" y="396"/>
                  <a:pt x="463" y="396"/>
                  <a:pt x="462" y="396"/>
                </a:cubicBezTo>
                <a:cubicBezTo>
                  <a:pt x="463" y="396"/>
                  <a:pt x="463" y="395"/>
                  <a:pt x="462" y="394"/>
                </a:cubicBezTo>
                <a:cubicBezTo>
                  <a:pt x="461" y="394"/>
                  <a:pt x="459" y="394"/>
                  <a:pt x="458" y="395"/>
                </a:cubicBezTo>
                <a:cubicBezTo>
                  <a:pt x="455" y="393"/>
                  <a:pt x="455" y="390"/>
                  <a:pt x="447" y="391"/>
                </a:cubicBezTo>
                <a:cubicBezTo>
                  <a:pt x="445" y="392"/>
                  <a:pt x="444" y="393"/>
                  <a:pt x="443" y="394"/>
                </a:cubicBezTo>
                <a:cubicBezTo>
                  <a:pt x="441" y="392"/>
                  <a:pt x="433" y="391"/>
                  <a:pt x="432" y="392"/>
                </a:cubicBezTo>
                <a:cubicBezTo>
                  <a:pt x="436" y="393"/>
                  <a:pt x="438" y="394"/>
                  <a:pt x="442" y="395"/>
                </a:cubicBezTo>
                <a:cubicBezTo>
                  <a:pt x="442" y="395"/>
                  <a:pt x="441" y="395"/>
                  <a:pt x="440" y="396"/>
                </a:cubicBezTo>
                <a:cubicBezTo>
                  <a:pt x="444" y="396"/>
                  <a:pt x="441" y="400"/>
                  <a:pt x="439" y="400"/>
                </a:cubicBezTo>
                <a:cubicBezTo>
                  <a:pt x="436" y="398"/>
                  <a:pt x="433" y="398"/>
                  <a:pt x="436" y="401"/>
                </a:cubicBezTo>
                <a:cubicBezTo>
                  <a:pt x="430" y="399"/>
                  <a:pt x="419" y="401"/>
                  <a:pt x="415" y="398"/>
                </a:cubicBezTo>
                <a:cubicBezTo>
                  <a:pt x="415" y="396"/>
                  <a:pt x="418" y="395"/>
                  <a:pt x="416" y="392"/>
                </a:cubicBezTo>
                <a:cubicBezTo>
                  <a:pt x="424" y="389"/>
                  <a:pt x="437" y="391"/>
                  <a:pt x="447" y="390"/>
                </a:cubicBezTo>
                <a:cubicBezTo>
                  <a:pt x="446" y="388"/>
                  <a:pt x="445" y="387"/>
                  <a:pt x="443" y="386"/>
                </a:cubicBezTo>
                <a:cubicBezTo>
                  <a:pt x="444" y="388"/>
                  <a:pt x="442" y="389"/>
                  <a:pt x="439" y="389"/>
                </a:cubicBezTo>
                <a:cubicBezTo>
                  <a:pt x="438" y="387"/>
                  <a:pt x="438" y="387"/>
                  <a:pt x="439" y="385"/>
                </a:cubicBezTo>
                <a:cubicBezTo>
                  <a:pt x="438" y="385"/>
                  <a:pt x="437" y="385"/>
                  <a:pt x="436" y="385"/>
                </a:cubicBezTo>
                <a:cubicBezTo>
                  <a:pt x="436" y="385"/>
                  <a:pt x="436" y="385"/>
                  <a:pt x="436" y="385"/>
                </a:cubicBezTo>
                <a:cubicBezTo>
                  <a:pt x="436" y="385"/>
                  <a:pt x="436" y="385"/>
                  <a:pt x="436" y="385"/>
                </a:cubicBezTo>
                <a:cubicBezTo>
                  <a:pt x="434" y="385"/>
                  <a:pt x="432" y="385"/>
                  <a:pt x="431" y="383"/>
                </a:cubicBezTo>
                <a:cubicBezTo>
                  <a:pt x="437" y="383"/>
                  <a:pt x="437" y="383"/>
                  <a:pt x="437" y="383"/>
                </a:cubicBezTo>
                <a:cubicBezTo>
                  <a:pt x="437" y="379"/>
                  <a:pt x="425" y="377"/>
                  <a:pt x="422" y="378"/>
                </a:cubicBezTo>
                <a:cubicBezTo>
                  <a:pt x="424" y="379"/>
                  <a:pt x="426" y="380"/>
                  <a:pt x="427" y="381"/>
                </a:cubicBezTo>
                <a:cubicBezTo>
                  <a:pt x="424" y="381"/>
                  <a:pt x="424" y="382"/>
                  <a:pt x="422" y="383"/>
                </a:cubicBezTo>
                <a:cubicBezTo>
                  <a:pt x="417" y="382"/>
                  <a:pt x="420" y="380"/>
                  <a:pt x="417" y="379"/>
                </a:cubicBezTo>
                <a:cubicBezTo>
                  <a:pt x="415" y="381"/>
                  <a:pt x="416" y="377"/>
                  <a:pt x="414" y="377"/>
                </a:cubicBezTo>
                <a:cubicBezTo>
                  <a:pt x="413" y="378"/>
                  <a:pt x="413" y="380"/>
                  <a:pt x="409" y="380"/>
                </a:cubicBezTo>
                <a:cubicBezTo>
                  <a:pt x="408" y="378"/>
                  <a:pt x="409" y="376"/>
                  <a:pt x="407" y="376"/>
                </a:cubicBezTo>
                <a:cubicBezTo>
                  <a:pt x="394" y="384"/>
                  <a:pt x="384" y="372"/>
                  <a:pt x="368" y="379"/>
                </a:cubicBezTo>
                <a:cubicBezTo>
                  <a:pt x="367" y="377"/>
                  <a:pt x="363" y="377"/>
                  <a:pt x="360" y="376"/>
                </a:cubicBezTo>
                <a:cubicBezTo>
                  <a:pt x="361" y="379"/>
                  <a:pt x="364" y="381"/>
                  <a:pt x="365" y="384"/>
                </a:cubicBezTo>
                <a:cubicBezTo>
                  <a:pt x="372" y="383"/>
                  <a:pt x="385" y="382"/>
                  <a:pt x="389" y="386"/>
                </a:cubicBezTo>
                <a:cubicBezTo>
                  <a:pt x="386" y="386"/>
                  <a:pt x="380" y="389"/>
                  <a:pt x="377" y="386"/>
                </a:cubicBezTo>
                <a:cubicBezTo>
                  <a:pt x="377" y="387"/>
                  <a:pt x="378" y="389"/>
                  <a:pt x="376" y="389"/>
                </a:cubicBezTo>
                <a:cubicBezTo>
                  <a:pt x="360" y="388"/>
                  <a:pt x="339" y="393"/>
                  <a:pt x="325" y="390"/>
                </a:cubicBezTo>
                <a:cubicBezTo>
                  <a:pt x="328" y="390"/>
                  <a:pt x="326" y="394"/>
                  <a:pt x="329" y="394"/>
                </a:cubicBezTo>
                <a:cubicBezTo>
                  <a:pt x="334" y="391"/>
                  <a:pt x="341" y="391"/>
                  <a:pt x="346" y="394"/>
                </a:cubicBezTo>
                <a:cubicBezTo>
                  <a:pt x="355" y="391"/>
                  <a:pt x="372" y="392"/>
                  <a:pt x="381" y="391"/>
                </a:cubicBezTo>
                <a:cubicBezTo>
                  <a:pt x="382" y="396"/>
                  <a:pt x="395" y="397"/>
                  <a:pt x="394" y="400"/>
                </a:cubicBezTo>
                <a:cubicBezTo>
                  <a:pt x="398" y="401"/>
                  <a:pt x="405" y="399"/>
                  <a:pt x="407" y="401"/>
                </a:cubicBezTo>
                <a:cubicBezTo>
                  <a:pt x="403" y="401"/>
                  <a:pt x="403" y="404"/>
                  <a:pt x="400" y="405"/>
                </a:cubicBezTo>
                <a:cubicBezTo>
                  <a:pt x="404" y="405"/>
                  <a:pt x="407" y="407"/>
                  <a:pt x="412" y="406"/>
                </a:cubicBezTo>
                <a:cubicBezTo>
                  <a:pt x="412" y="408"/>
                  <a:pt x="410" y="409"/>
                  <a:pt x="414" y="410"/>
                </a:cubicBezTo>
                <a:cubicBezTo>
                  <a:pt x="426" y="409"/>
                  <a:pt x="440" y="407"/>
                  <a:pt x="452" y="412"/>
                </a:cubicBezTo>
                <a:cubicBezTo>
                  <a:pt x="451" y="418"/>
                  <a:pt x="440" y="415"/>
                  <a:pt x="435" y="417"/>
                </a:cubicBezTo>
                <a:cubicBezTo>
                  <a:pt x="441" y="418"/>
                  <a:pt x="428" y="417"/>
                  <a:pt x="430" y="419"/>
                </a:cubicBezTo>
                <a:cubicBezTo>
                  <a:pt x="434" y="419"/>
                  <a:pt x="434" y="424"/>
                  <a:pt x="430" y="425"/>
                </a:cubicBezTo>
                <a:cubicBezTo>
                  <a:pt x="427" y="425"/>
                  <a:pt x="425" y="423"/>
                  <a:pt x="425" y="420"/>
                </a:cubicBezTo>
                <a:cubicBezTo>
                  <a:pt x="422" y="420"/>
                  <a:pt x="418" y="420"/>
                  <a:pt x="418" y="423"/>
                </a:cubicBezTo>
                <a:cubicBezTo>
                  <a:pt x="426" y="421"/>
                  <a:pt x="420" y="428"/>
                  <a:pt x="423" y="427"/>
                </a:cubicBezTo>
                <a:cubicBezTo>
                  <a:pt x="424" y="426"/>
                  <a:pt x="425" y="425"/>
                  <a:pt x="427" y="424"/>
                </a:cubicBezTo>
                <a:cubicBezTo>
                  <a:pt x="428" y="430"/>
                  <a:pt x="435" y="425"/>
                  <a:pt x="437" y="423"/>
                </a:cubicBezTo>
                <a:cubicBezTo>
                  <a:pt x="442" y="426"/>
                  <a:pt x="458" y="419"/>
                  <a:pt x="465" y="424"/>
                </a:cubicBezTo>
                <a:cubicBezTo>
                  <a:pt x="461" y="426"/>
                  <a:pt x="458" y="427"/>
                  <a:pt x="454" y="426"/>
                </a:cubicBezTo>
                <a:cubicBezTo>
                  <a:pt x="453" y="430"/>
                  <a:pt x="449" y="432"/>
                  <a:pt x="443" y="433"/>
                </a:cubicBezTo>
                <a:cubicBezTo>
                  <a:pt x="440" y="431"/>
                  <a:pt x="443" y="431"/>
                  <a:pt x="444" y="429"/>
                </a:cubicBezTo>
                <a:cubicBezTo>
                  <a:pt x="440" y="430"/>
                  <a:pt x="435" y="435"/>
                  <a:pt x="431" y="431"/>
                </a:cubicBezTo>
                <a:cubicBezTo>
                  <a:pt x="433" y="430"/>
                  <a:pt x="439" y="428"/>
                  <a:pt x="436" y="428"/>
                </a:cubicBezTo>
                <a:cubicBezTo>
                  <a:pt x="429" y="431"/>
                  <a:pt x="422" y="436"/>
                  <a:pt x="414" y="437"/>
                </a:cubicBezTo>
                <a:cubicBezTo>
                  <a:pt x="414" y="438"/>
                  <a:pt x="415" y="440"/>
                  <a:pt x="416" y="440"/>
                </a:cubicBezTo>
                <a:cubicBezTo>
                  <a:pt x="403" y="442"/>
                  <a:pt x="389" y="448"/>
                  <a:pt x="383" y="443"/>
                </a:cubicBezTo>
                <a:cubicBezTo>
                  <a:pt x="378" y="444"/>
                  <a:pt x="369" y="442"/>
                  <a:pt x="367" y="444"/>
                </a:cubicBezTo>
                <a:cubicBezTo>
                  <a:pt x="372" y="445"/>
                  <a:pt x="373" y="449"/>
                  <a:pt x="376" y="449"/>
                </a:cubicBezTo>
                <a:cubicBezTo>
                  <a:pt x="371" y="450"/>
                  <a:pt x="368" y="452"/>
                  <a:pt x="365" y="455"/>
                </a:cubicBezTo>
                <a:cubicBezTo>
                  <a:pt x="363" y="452"/>
                  <a:pt x="355" y="454"/>
                  <a:pt x="352" y="452"/>
                </a:cubicBezTo>
                <a:cubicBezTo>
                  <a:pt x="350" y="450"/>
                  <a:pt x="358" y="453"/>
                  <a:pt x="357" y="450"/>
                </a:cubicBezTo>
                <a:cubicBezTo>
                  <a:pt x="353" y="449"/>
                  <a:pt x="347" y="448"/>
                  <a:pt x="341" y="448"/>
                </a:cubicBezTo>
                <a:cubicBezTo>
                  <a:pt x="341" y="447"/>
                  <a:pt x="340" y="447"/>
                  <a:pt x="338" y="447"/>
                </a:cubicBezTo>
                <a:cubicBezTo>
                  <a:pt x="338" y="448"/>
                  <a:pt x="338" y="448"/>
                  <a:pt x="338" y="448"/>
                </a:cubicBezTo>
                <a:cubicBezTo>
                  <a:pt x="325" y="448"/>
                  <a:pt x="310" y="449"/>
                  <a:pt x="300" y="446"/>
                </a:cubicBezTo>
                <a:cubicBezTo>
                  <a:pt x="300" y="445"/>
                  <a:pt x="300" y="445"/>
                  <a:pt x="301" y="445"/>
                </a:cubicBezTo>
                <a:cubicBezTo>
                  <a:pt x="302" y="446"/>
                  <a:pt x="306" y="446"/>
                  <a:pt x="309" y="445"/>
                </a:cubicBezTo>
                <a:cubicBezTo>
                  <a:pt x="311" y="445"/>
                  <a:pt x="313" y="445"/>
                  <a:pt x="313" y="444"/>
                </a:cubicBezTo>
                <a:cubicBezTo>
                  <a:pt x="314" y="444"/>
                  <a:pt x="315" y="443"/>
                  <a:pt x="315" y="443"/>
                </a:cubicBezTo>
                <a:cubicBezTo>
                  <a:pt x="315" y="444"/>
                  <a:pt x="315" y="444"/>
                  <a:pt x="314" y="445"/>
                </a:cubicBezTo>
                <a:cubicBezTo>
                  <a:pt x="321" y="443"/>
                  <a:pt x="329" y="442"/>
                  <a:pt x="335" y="445"/>
                </a:cubicBezTo>
                <a:cubicBezTo>
                  <a:pt x="337" y="444"/>
                  <a:pt x="335" y="441"/>
                  <a:pt x="340" y="442"/>
                </a:cubicBezTo>
                <a:cubicBezTo>
                  <a:pt x="341" y="444"/>
                  <a:pt x="338" y="444"/>
                  <a:pt x="338" y="445"/>
                </a:cubicBezTo>
                <a:cubicBezTo>
                  <a:pt x="345" y="441"/>
                  <a:pt x="372" y="443"/>
                  <a:pt x="382" y="438"/>
                </a:cubicBezTo>
                <a:cubicBezTo>
                  <a:pt x="382" y="440"/>
                  <a:pt x="383" y="441"/>
                  <a:pt x="385" y="442"/>
                </a:cubicBezTo>
                <a:cubicBezTo>
                  <a:pt x="386" y="440"/>
                  <a:pt x="390" y="439"/>
                  <a:pt x="391" y="437"/>
                </a:cubicBezTo>
                <a:cubicBezTo>
                  <a:pt x="385" y="438"/>
                  <a:pt x="386" y="435"/>
                  <a:pt x="383" y="435"/>
                </a:cubicBezTo>
                <a:cubicBezTo>
                  <a:pt x="383" y="436"/>
                  <a:pt x="376" y="438"/>
                  <a:pt x="375" y="436"/>
                </a:cubicBezTo>
                <a:cubicBezTo>
                  <a:pt x="374" y="434"/>
                  <a:pt x="379" y="435"/>
                  <a:pt x="379" y="433"/>
                </a:cubicBezTo>
                <a:cubicBezTo>
                  <a:pt x="377" y="433"/>
                  <a:pt x="376" y="433"/>
                  <a:pt x="376" y="432"/>
                </a:cubicBezTo>
                <a:cubicBezTo>
                  <a:pt x="377" y="432"/>
                  <a:pt x="378" y="432"/>
                  <a:pt x="378" y="431"/>
                </a:cubicBezTo>
                <a:cubicBezTo>
                  <a:pt x="372" y="431"/>
                  <a:pt x="364" y="437"/>
                  <a:pt x="360" y="433"/>
                </a:cubicBezTo>
                <a:cubicBezTo>
                  <a:pt x="365" y="434"/>
                  <a:pt x="362" y="430"/>
                  <a:pt x="365" y="429"/>
                </a:cubicBezTo>
                <a:cubicBezTo>
                  <a:pt x="372" y="431"/>
                  <a:pt x="382" y="427"/>
                  <a:pt x="385" y="426"/>
                </a:cubicBezTo>
                <a:cubicBezTo>
                  <a:pt x="376" y="428"/>
                  <a:pt x="377" y="422"/>
                  <a:pt x="371" y="421"/>
                </a:cubicBezTo>
                <a:cubicBezTo>
                  <a:pt x="377" y="419"/>
                  <a:pt x="374" y="423"/>
                  <a:pt x="379" y="422"/>
                </a:cubicBezTo>
                <a:cubicBezTo>
                  <a:pt x="379" y="417"/>
                  <a:pt x="375" y="415"/>
                  <a:pt x="370" y="413"/>
                </a:cubicBezTo>
                <a:cubicBezTo>
                  <a:pt x="374" y="414"/>
                  <a:pt x="373" y="411"/>
                  <a:pt x="374" y="410"/>
                </a:cubicBezTo>
                <a:cubicBezTo>
                  <a:pt x="370" y="409"/>
                  <a:pt x="362" y="411"/>
                  <a:pt x="367" y="406"/>
                </a:cubicBezTo>
                <a:cubicBezTo>
                  <a:pt x="362" y="406"/>
                  <a:pt x="355" y="408"/>
                  <a:pt x="355" y="405"/>
                </a:cubicBezTo>
                <a:cubicBezTo>
                  <a:pt x="357" y="403"/>
                  <a:pt x="367" y="405"/>
                  <a:pt x="366" y="401"/>
                </a:cubicBezTo>
                <a:cubicBezTo>
                  <a:pt x="342" y="413"/>
                  <a:pt x="329" y="389"/>
                  <a:pt x="306" y="397"/>
                </a:cubicBezTo>
                <a:cubicBezTo>
                  <a:pt x="307" y="393"/>
                  <a:pt x="302" y="393"/>
                  <a:pt x="299" y="392"/>
                </a:cubicBezTo>
                <a:cubicBezTo>
                  <a:pt x="301" y="389"/>
                  <a:pt x="305" y="386"/>
                  <a:pt x="308" y="383"/>
                </a:cubicBezTo>
                <a:cubicBezTo>
                  <a:pt x="311" y="385"/>
                  <a:pt x="312" y="383"/>
                  <a:pt x="316" y="383"/>
                </a:cubicBezTo>
                <a:cubicBezTo>
                  <a:pt x="320" y="385"/>
                  <a:pt x="316" y="387"/>
                  <a:pt x="320" y="387"/>
                </a:cubicBezTo>
                <a:cubicBezTo>
                  <a:pt x="320" y="385"/>
                  <a:pt x="320" y="384"/>
                  <a:pt x="319" y="383"/>
                </a:cubicBezTo>
                <a:cubicBezTo>
                  <a:pt x="325" y="382"/>
                  <a:pt x="327" y="383"/>
                  <a:pt x="338" y="384"/>
                </a:cubicBezTo>
                <a:cubicBezTo>
                  <a:pt x="340" y="381"/>
                  <a:pt x="344" y="381"/>
                  <a:pt x="341" y="377"/>
                </a:cubicBezTo>
                <a:cubicBezTo>
                  <a:pt x="332" y="379"/>
                  <a:pt x="327" y="376"/>
                  <a:pt x="318" y="380"/>
                </a:cubicBezTo>
                <a:cubicBezTo>
                  <a:pt x="322" y="378"/>
                  <a:pt x="313" y="371"/>
                  <a:pt x="310" y="376"/>
                </a:cubicBezTo>
                <a:cubicBezTo>
                  <a:pt x="313" y="376"/>
                  <a:pt x="316" y="376"/>
                  <a:pt x="316" y="377"/>
                </a:cubicBezTo>
                <a:cubicBezTo>
                  <a:pt x="316" y="378"/>
                  <a:pt x="317" y="380"/>
                  <a:pt x="315" y="380"/>
                </a:cubicBezTo>
                <a:cubicBezTo>
                  <a:pt x="309" y="380"/>
                  <a:pt x="306" y="384"/>
                  <a:pt x="305" y="379"/>
                </a:cubicBezTo>
                <a:cubicBezTo>
                  <a:pt x="307" y="380"/>
                  <a:pt x="311" y="380"/>
                  <a:pt x="311" y="378"/>
                </a:cubicBezTo>
                <a:cubicBezTo>
                  <a:pt x="306" y="378"/>
                  <a:pt x="311" y="376"/>
                  <a:pt x="306" y="375"/>
                </a:cubicBezTo>
                <a:cubicBezTo>
                  <a:pt x="303" y="378"/>
                  <a:pt x="291" y="379"/>
                  <a:pt x="287" y="376"/>
                </a:cubicBezTo>
                <a:cubicBezTo>
                  <a:pt x="287" y="374"/>
                  <a:pt x="287" y="374"/>
                  <a:pt x="287" y="374"/>
                </a:cubicBezTo>
                <a:cubicBezTo>
                  <a:pt x="294" y="375"/>
                  <a:pt x="297" y="367"/>
                  <a:pt x="294" y="371"/>
                </a:cubicBezTo>
                <a:cubicBezTo>
                  <a:pt x="283" y="369"/>
                  <a:pt x="279" y="377"/>
                  <a:pt x="277" y="380"/>
                </a:cubicBezTo>
                <a:cubicBezTo>
                  <a:pt x="273" y="381"/>
                  <a:pt x="276" y="377"/>
                  <a:pt x="273" y="377"/>
                </a:cubicBezTo>
                <a:cubicBezTo>
                  <a:pt x="272" y="381"/>
                  <a:pt x="265" y="381"/>
                  <a:pt x="262" y="384"/>
                </a:cubicBezTo>
                <a:cubicBezTo>
                  <a:pt x="264" y="383"/>
                  <a:pt x="267" y="387"/>
                  <a:pt x="264" y="387"/>
                </a:cubicBezTo>
                <a:cubicBezTo>
                  <a:pt x="254" y="386"/>
                  <a:pt x="237" y="388"/>
                  <a:pt x="230" y="385"/>
                </a:cubicBezTo>
                <a:cubicBezTo>
                  <a:pt x="231" y="383"/>
                  <a:pt x="234" y="382"/>
                  <a:pt x="229" y="382"/>
                </a:cubicBezTo>
                <a:cubicBezTo>
                  <a:pt x="229" y="388"/>
                  <a:pt x="217" y="380"/>
                  <a:pt x="213" y="383"/>
                </a:cubicBezTo>
                <a:cubicBezTo>
                  <a:pt x="213" y="386"/>
                  <a:pt x="219" y="384"/>
                  <a:pt x="218" y="387"/>
                </a:cubicBezTo>
                <a:cubicBezTo>
                  <a:pt x="211" y="387"/>
                  <a:pt x="214" y="392"/>
                  <a:pt x="209" y="392"/>
                </a:cubicBezTo>
                <a:cubicBezTo>
                  <a:pt x="202" y="389"/>
                  <a:pt x="184" y="391"/>
                  <a:pt x="178" y="393"/>
                </a:cubicBezTo>
                <a:cubicBezTo>
                  <a:pt x="181" y="396"/>
                  <a:pt x="186" y="392"/>
                  <a:pt x="188" y="395"/>
                </a:cubicBezTo>
                <a:cubicBezTo>
                  <a:pt x="186" y="397"/>
                  <a:pt x="187" y="401"/>
                  <a:pt x="185" y="403"/>
                </a:cubicBezTo>
                <a:cubicBezTo>
                  <a:pt x="182" y="402"/>
                  <a:pt x="175" y="403"/>
                  <a:pt x="172" y="405"/>
                </a:cubicBezTo>
                <a:cubicBezTo>
                  <a:pt x="178" y="406"/>
                  <a:pt x="180" y="407"/>
                  <a:pt x="174" y="408"/>
                </a:cubicBezTo>
                <a:cubicBezTo>
                  <a:pt x="186" y="410"/>
                  <a:pt x="193" y="406"/>
                  <a:pt x="206" y="407"/>
                </a:cubicBezTo>
                <a:cubicBezTo>
                  <a:pt x="206" y="405"/>
                  <a:pt x="207" y="404"/>
                  <a:pt x="208" y="403"/>
                </a:cubicBezTo>
                <a:cubicBezTo>
                  <a:pt x="209" y="405"/>
                  <a:pt x="215" y="403"/>
                  <a:pt x="216" y="405"/>
                </a:cubicBezTo>
                <a:cubicBezTo>
                  <a:pt x="216" y="408"/>
                  <a:pt x="207" y="406"/>
                  <a:pt x="208" y="410"/>
                </a:cubicBezTo>
                <a:cubicBezTo>
                  <a:pt x="212" y="410"/>
                  <a:pt x="225" y="406"/>
                  <a:pt x="224" y="411"/>
                </a:cubicBezTo>
                <a:cubicBezTo>
                  <a:pt x="231" y="411"/>
                  <a:pt x="231" y="411"/>
                  <a:pt x="231" y="411"/>
                </a:cubicBezTo>
                <a:cubicBezTo>
                  <a:pt x="230" y="404"/>
                  <a:pt x="249" y="407"/>
                  <a:pt x="244" y="412"/>
                </a:cubicBezTo>
                <a:cubicBezTo>
                  <a:pt x="251" y="412"/>
                  <a:pt x="262" y="410"/>
                  <a:pt x="262" y="415"/>
                </a:cubicBezTo>
                <a:cubicBezTo>
                  <a:pt x="253" y="414"/>
                  <a:pt x="246" y="415"/>
                  <a:pt x="239" y="417"/>
                </a:cubicBezTo>
                <a:cubicBezTo>
                  <a:pt x="242" y="418"/>
                  <a:pt x="242" y="420"/>
                  <a:pt x="247" y="419"/>
                </a:cubicBezTo>
                <a:cubicBezTo>
                  <a:pt x="245" y="417"/>
                  <a:pt x="250" y="417"/>
                  <a:pt x="251" y="416"/>
                </a:cubicBezTo>
                <a:cubicBezTo>
                  <a:pt x="252" y="418"/>
                  <a:pt x="257" y="417"/>
                  <a:pt x="258" y="418"/>
                </a:cubicBezTo>
                <a:cubicBezTo>
                  <a:pt x="257" y="421"/>
                  <a:pt x="261" y="421"/>
                  <a:pt x="262" y="423"/>
                </a:cubicBezTo>
                <a:cubicBezTo>
                  <a:pt x="255" y="426"/>
                  <a:pt x="247" y="422"/>
                  <a:pt x="241" y="422"/>
                </a:cubicBezTo>
                <a:cubicBezTo>
                  <a:pt x="241" y="425"/>
                  <a:pt x="250" y="422"/>
                  <a:pt x="250" y="425"/>
                </a:cubicBezTo>
                <a:cubicBezTo>
                  <a:pt x="251" y="427"/>
                  <a:pt x="246" y="426"/>
                  <a:pt x="246" y="427"/>
                </a:cubicBezTo>
                <a:cubicBezTo>
                  <a:pt x="248" y="429"/>
                  <a:pt x="257" y="426"/>
                  <a:pt x="258" y="428"/>
                </a:cubicBezTo>
                <a:cubicBezTo>
                  <a:pt x="255" y="430"/>
                  <a:pt x="248" y="429"/>
                  <a:pt x="248" y="432"/>
                </a:cubicBezTo>
                <a:cubicBezTo>
                  <a:pt x="243" y="432"/>
                  <a:pt x="239" y="430"/>
                  <a:pt x="235" y="429"/>
                </a:cubicBezTo>
                <a:cubicBezTo>
                  <a:pt x="238" y="432"/>
                  <a:pt x="228" y="433"/>
                  <a:pt x="227" y="438"/>
                </a:cubicBezTo>
                <a:cubicBezTo>
                  <a:pt x="234" y="434"/>
                  <a:pt x="243" y="430"/>
                  <a:pt x="250" y="436"/>
                </a:cubicBezTo>
                <a:cubicBezTo>
                  <a:pt x="257" y="435"/>
                  <a:pt x="269" y="434"/>
                  <a:pt x="274" y="437"/>
                </a:cubicBezTo>
                <a:cubicBezTo>
                  <a:pt x="270" y="438"/>
                  <a:pt x="267" y="439"/>
                  <a:pt x="265" y="442"/>
                </a:cubicBezTo>
                <a:cubicBezTo>
                  <a:pt x="269" y="445"/>
                  <a:pt x="277" y="439"/>
                  <a:pt x="281" y="441"/>
                </a:cubicBezTo>
                <a:cubicBezTo>
                  <a:pt x="280" y="441"/>
                  <a:pt x="278" y="441"/>
                  <a:pt x="279" y="443"/>
                </a:cubicBezTo>
                <a:cubicBezTo>
                  <a:pt x="283" y="443"/>
                  <a:pt x="284" y="441"/>
                  <a:pt x="286" y="440"/>
                </a:cubicBezTo>
                <a:cubicBezTo>
                  <a:pt x="287" y="440"/>
                  <a:pt x="290" y="442"/>
                  <a:pt x="291" y="443"/>
                </a:cubicBezTo>
                <a:cubicBezTo>
                  <a:pt x="288" y="443"/>
                  <a:pt x="283" y="444"/>
                  <a:pt x="287" y="444"/>
                </a:cubicBezTo>
                <a:cubicBezTo>
                  <a:pt x="288" y="444"/>
                  <a:pt x="290" y="444"/>
                  <a:pt x="291" y="445"/>
                </a:cubicBezTo>
                <a:cubicBezTo>
                  <a:pt x="290" y="445"/>
                  <a:pt x="290" y="446"/>
                  <a:pt x="289" y="446"/>
                </a:cubicBezTo>
                <a:cubicBezTo>
                  <a:pt x="271" y="443"/>
                  <a:pt x="255" y="447"/>
                  <a:pt x="236" y="442"/>
                </a:cubicBezTo>
                <a:cubicBezTo>
                  <a:pt x="247" y="440"/>
                  <a:pt x="260" y="446"/>
                  <a:pt x="265" y="440"/>
                </a:cubicBezTo>
                <a:cubicBezTo>
                  <a:pt x="259" y="443"/>
                  <a:pt x="256" y="438"/>
                  <a:pt x="252" y="441"/>
                </a:cubicBezTo>
                <a:cubicBezTo>
                  <a:pt x="246" y="440"/>
                  <a:pt x="245" y="436"/>
                  <a:pt x="239" y="438"/>
                </a:cubicBezTo>
                <a:cubicBezTo>
                  <a:pt x="244" y="437"/>
                  <a:pt x="241" y="441"/>
                  <a:pt x="239" y="441"/>
                </a:cubicBezTo>
                <a:cubicBezTo>
                  <a:pt x="234" y="440"/>
                  <a:pt x="235" y="440"/>
                  <a:pt x="229" y="440"/>
                </a:cubicBezTo>
                <a:cubicBezTo>
                  <a:pt x="228" y="444"/>
                  <a:pt x="217" y="443"/>
                  <a:pt x="215" y="446"/>
                </a:cubicBezTo>
                <a:cubicBezTo>
                  <a:pt x="214" y="446"/>
                  <a:pt x="214" y="446"/>
                  <a:pt x="214" y="446"/>
                </a:cubicBezTo>
                <a:cubicBezTo>
                  <a:pt x="215" y="448"/>
                  <a:pt x="213" y="449"/>
                  <a:pt x="215" y="449"/>
                </a:cubicBezTo>
                <a:cubicBezTo>
                  <a:pt x="215" y="447"/>
                  <a:pt x="223" y="449"/>
                  <a:pt x="222" y="446"/>
                </a:cubicBezTo>
                <a:cubicBezTo>
                  <a:pt x="219" y="446"/>
                  <a:pt x="219" y="446"/>
                  <a:pt x="219" y="446"/>
                </a:cubicBezTo>
                <a:cubicBezTo>
                  <a:pt x="231" y="443"/>
                  <a:pt x="245" y="448"/>
                  <a:pt x="256" y="451"/>
                </a:cubicBezTo>
                <a:cubicBezTo>
                  <a:pt x="257" y="451"/>
                  <a:pt x="258" y="450"/>
                  <a:pt x="257" y="450"/>
                </a:cubicBezTo>
                <a:cubicBezTo>
                  <a:pt x="258" y="450"/>
                  <a:pt x="258" y="450"/>
                  <a:pt x="258" y="450"/>
                </a:cubicBezTo>
                <a:cubicBezTo>
                  <a:pt x="256" y="452"/>
                  <a:pt x="252" y="454"/>
                  <a:pt x="248" y="454"/>
                </a:cubicBezTo>
                <a:cubicBezTo>
                  <a:pt x="248" y="454"/>
                  <a:pt x="248" y="454"/>
                  <a:pt x="248" y="454"/>
                </a:cubicBezTo>
                <a:cubicBezTo>
                  <a:pt x="246" y="454"/>
                  <a:pt x="244" y="453"/>
                  <a:pt x="242" y="453"/>
                </a:cubicBezTo>
                <a:cubicBezTo>
                  <a:pt x="242" y="453"/>
                  <a:pt x="242" y="454"/>
                  <a:pt x="242" y="454"/>
                </a:cubicBezTo>
                <a:cubicBezTo>
                  <a:pt x="240" y="454"/>
                  <a:pt x="239" y="454"/>
                  <a:pt x="237" y="453"/>
                </a:cubicBezTo>
                <a:cubicBezTo>
                  <a:pt x="237" y="452"/>
                  <a:pt x="236" y="452"/>
                  <a:pt x="235" y="451"/>
                </a:cubicBezTo>
                <a:cubicBezTo>
                  <a:pt x="239" y="450"/>
                  <a:pt x="239" y="452"/>
                  <a:pt x="242" y="452"/>
                </a:cubicBezTo>
                <a:cubicBezTo>
                  <a:pt x="241" y="450"/>
                  <a:pt x="236" y="449"/>
                  <a:pt x="231" y="449"/>
                </a:cubicBezTo>
                <a:cubicBezTo>
                  <a:pt x="230" y="449"/>
                  <a:pt x="228" y="449"/>
                  <a:pt x="227" y="449"/>
                </a:cubicBezTo>
                <a:cubicBezTo>
                  <a:pt x="227" y="449"/>
                  <a:pt x="227" y="450"/>
                  <a:pt x="227" y="450"/>
                </a:cubicBezTo>
                <a:cubicBezTo>
                  <a:pt x="226" y="450"/>
                  <a:pt x="226" y="451"/>
                  <a:pt x="225" y="451"/>
                </a:cubicBezTo>
                <a:cubicBezTo>
                  <a:pt x="220" y="450"/>
                  <a:pt x="213" y="450"/>
                  <a:pt x="209" y="448"/>
                </a:cubicBezTo>
                <a:cubicBezTo>
                  <a:pt x="207" y="451"/>
                  <a:pt x="202" y="448"/>
                  <a:pt x="198" y="450"/>
                </a:cubicBezTo>
                <a:cubicBezTo>
                  <a:pt x="197" y="446"/>
                  <a:pt x="185" y="451"/>
                  <a:pt x="184" y="447"/>
                </a:cubicBezTo>
                <a:cubicBezTo>
                  <a:pt x="184" y="447"/>
                  <a:pt x="184" y="448"/>
                  <a:pt x="183" y="448"/>
                </a:cubicBezTo>
                <a:cubicBezTo>
                  <a:pt x="183" y="447"/>
                  <a:pt x="182" y="446"/>
                  <a:pt x="181" y="445"/>
                </a:cubicBezTo>
                <a:cubicBezTo>
                  <a:pt x="180" y="445"/>
                  <a:pt x="177" y="445"/>
                  <a:pt x="177" y="446"/>
                </a:cubicBezTo>
                <a:cubicBezTo>
                  <a:pt x="181" y="446"/>
                  <a:pt x="179" y="449"/>
                  <a:pt x="181" y="450"/>
                </a:cubicBezTo>
                <a:cubicBezTo>
                  <a:pt x="183" y="456"/>
                  <a:pt x="201" y="451"/>
                  <a:pt x="206" y="455"/>
                </a:cubicBezTo>
                <a:cubicBezTo>
                  <a:pt x="197" y="455"/>
                  <a:pt x="200" y="457"/>
                  <a:pt x="204" y="458"/>
                </a:cubicBezTo>
                <a:cubicBezTo>
                  <a:pt x="193" y="463"/>
                  <a:pt x="180" y="452"/>
                  <a:pt x="179" y="457"/>
                </a:cubicBezTo>
                <a:cubicBezTo>
                  <a:pt x="177" y="457"/>
                  <a:pt x="172" y="455"/>
                  <a:pt x="169" y="455"/>
                </a:cubicBezTo>
                <a:cubicBezTo>
                  <a:pt x="170" y="449"/>
                  <a:pt x="159" y="452"/>
                  <a:pt x="161" y="446"/>
                </a:cubicBezTo>
                <a:cubicBezTo>
                  <a:pt x="147" y="441"/>
                  <a:pt x="125" y="448"/>
                  <a:pt x="108" y="444"/>
                </a:cubicBezTo>
                <a:cubicBezTo>
                  <a:pt x="105" y="445"/>
                  <a:pt x="107" y="446"/>
                  <a:pt x="105" y="447"/>
                </a:cubicBezTo>
                <a:cubicBezTo>
                  <a:pt x="103" y="444"/>
                  <a:pt x="100" y="447"/>
                  <a:pt x="95" y="445"/>
                </a:cubicBezTo>
                <a:cubicBezTo>
                  <a:pt x="96" y="447"/>
                  <a:pt x="93" y="448"/>
                  <a:pt x="91" y="449"/>
                </a:cubicBezTo>
                <a:cubicBezTo>
                  <a:pt x="91" y="447"/>
                  <a:pt x="87" y="448"/>
                  <a:pt x="88" y="445"/>
                </a:cubicBezTo>
                <a:cubicBezTo>
                  <a:pt x="89" y="444"/>
                  <a:pt x="95" y="445"/>
                  <a:pt x="95" y="443"/>
                </a:cubicBezTo>
                <a:cubicBezTo>
                  <a:pt x="92" y="444"/>
                  <a:pt x="87" y="441"/>
                  <a:pt x="86" y="443"/>
                </a:cubicBezTo>
                <a:cubicBezTo>
                  <a:pt x="88" y="445"/>
                  <a:pt x="88" y="448"/>
                  <a:pt x="85" y="449"/>
                </a:cubicBezTo>
                <a:cubicBezTo>
                  <a:pt x="94" y="452"/>
                  <a:pt x="103" y="449"/>
                  <a:pt x="110" y="446"/>
                </a:cubicBezTo>
                <a:cubicBezTo>
                  <a:pt x="109" y="446"/>
                  <a:pt x="108" y="446"/>
                  <a:pt x="110" y="445"/>
                </a:cubicBezTo>
                <a:cubicBezTo>
                  <a:pt x="110" y="448"/>
                  <a:pt x="114" y="446"/>
                  <a:pt x="114" y="448"/>
                </a:cubicBezTo>
                <a:cubicBezTo>
                  <a:pt x="113" y="450"/>
                  <a:pt x="108" y="450"/>
                  <a:pt x="106" y="451"/>
                </a:cubicBezTo>
                <a:cubicBezTo>
                  <a:pt x="108" y="451"/>
                  <a:pt x="107" y="453"/>
                  <a:pt x="106" y="454"/>
                </a:cubicBezTo>
                <a:cubicBezTo>
                  <a:pt x="113" y="452"/>
                  <a:pt x="118" y="452"/>
                  <a:pt x="123" y="452"/>
                </a:cubicBezTo>
                <a:cubicBezTo>
                  <a:pt x="123" y="453"/>
                  <a:pt x="123" y="453"/>
                  <a:pt x="123" y="453"/>
                </a:cubicBezTo>
                <a:cubicBezTo>
                  <a:pt x="132" y="456"/>
                  <a:pt x="134" y="454"/>
                  <a:pt x="141" y="456"/>
                </a:cubicBezTo>
                <a:cubicBezTo>
                  <a:pt x="140" y="454"/>
                  <a:pt x="131" y="453"/>
                  <a:pt x="126" y="452"/>
                </a:cubicBezTo>
                <a:cubicBezTo>
                  <a:pt x="132" y="452"/>
                  <a:pt x="137" y="451"/>
                  <a:pt x="142" y="449"/>
                </a:cubicBezTo>
                <a:cubicBezTo>
                  <a:pt x="141" y="449"/>
                  <a:pt x="138" y="449"/>
                  <a:pt x="138" y="448"/>
                </a:cubicBezTo>
                <a:cubicBezTo>
                  <a:pt x="142" y="448"/>
                  <a:pt x="145" y="448"/>
                  <a:pt x="147" y="449"/>
                </a:cubicBezTo>
                <a:cubicBezTo>
                  <a:pt x="147" y="452"/>
                  <a:pt x="143" y="457"/>
                  <a:pt x="145" y="458"/>
                </a:cubicBezTo>
                <a:cubicBezTo>
                  <a:pt x="146" y="454"/>
                  <a:pt x="154" y="449"/>
                  <a:pt x="160" y="453"/>
                </a:cubicBezTo>
                <a:cubicBezTo>
                  <a:pt x="162" y="450"/>
                  <a:pt x="156" y="453"/>
                  <a:pt x="157" y="450"/>
                </a:cubicBezTo>
                <a:cubicBezTo>
                  <a:pt x="159" y="450"/>
                  <a:pt x="160" y="451"/>
                  <a:pt x="163" y="450"/>
                </a:cubicBezTo>
                <a:cubicBezTo>
                  <a:pt x="163" y="452"/>
                  <a:pt x="161" y="452"/>
                  <a:pt x="163" y="453"/>
                </a:cubicBezTo>
                <a:cubicBezTo>
                  <a:pt x="167" y="452"/>
                  <a:pt x="167" y="454"/>
                  <a:pt x="168" y="454"/>
                </a:cubicBezTo>
                <a:cubicBezTo>
                  <a:pt x="167" y="454"/>
                  <a:pt x="167" y="454"/>
                  <a:pt x="167" y="455"/>
                </a:cubicBezTo>
                <a:cubicBezTo>
                  <a:pt x="174" y="456"/>
                  <a:pt x="169" y="456"/>
                  <a:pt x="169" y="460"/>
                </a:cubicBezTo>
                <a:cubicBezTo>
                  <a:pt x="171" y="461"/>
                  <a:pt x="178" y="457"/>
                  <a:pt x="181" y="460"/>
                </a:cubicBezTo>
                <a:cubicBezTo>
                  <a:pt x="181" y="461"/>
                  <a:pt x="171" y="461"/>
                  <a:pt x="176" y="462"/>
                </a:cubicBezTo>
                <a:cubicBezTo>
                  <a:pt x="182" y="461"/>
                  <a:pt x="182" y="462"/>
                  <a:pt x="186" y="460"/>
                </a:cubicBezTo>
                <a:cubicBezTo>
                  <a:pt x="188" y="461"/>
                  <a:pt x="188" y="463"/>
                  <a:pt x="190" y="464"/>
                </a:cubicBezTo>
                <a:cubicBezTo>
                  <a:pt x="193" y="463"/>
                  <a:pt x="190" y="460"/>
                  <a:pt x="194" y="460"/>
                </a:cubicBezTo>
                <a:cubicBezTo>
                  <a:pt x="197" y="470"/>
                  <a:pt x="216" y="464"/>
                  <a:pt x="225" y="468"/>
                </a:cubicBezTo>
                <a:cubicBezTo>
                  <a:pt x="204" y="472"/>
                  <a:pt x="185" y="469"/>
                  <a:pt x="171" y="470"/>
                </a:cubicBezTo>
                <a:cubicBezTo>
                  <a:pt x="172" y="470"/>
                  <a:pt x="173" y="472"/>
                  <a:pt x="171" y="472"/>
                </a:cubicBezTo>
                <a:cubicBezTo>
                  <a:pt x="166" y="472"/>
                  <a:pt x="166" y="472"/>
                  <a:pt x="166" y="472"/>
                </a:cubicBezTo>
                <a:cubicBezTo>
                  <a:pt x="167" y="470"/>
                  <a:pt x="166" y="469"/>
                  <a:pt x="165" y="468"/>
                </a:cubicBezTo>
                <a:cubicBezTo>
                  <a:pt x="159" y="470"/>
                  <a:pt x="158" y="466"/>
                  <a:pt x="153" y="466"/>
                </a:cubicBezTo>
                <a:cubicBezTo>
                  <a:pt x="142" y="468"/>
                  <a:pt x="113" y="467"/>
                  <a:pt x="104" y="465"/>
                </a:cubicBezTo>
                <a:cubicBezTo>
                  <a:pt x="97" y="465"/>
                  <a:pt x="72" y="467"/>
                  <a:pt x="64" y="461"/>
                </a:cubicBezTo>
                <a:cubicBezTo>
                  <a:pt x="64" y="463"/>
                  <a:pt x="65" y="465"/>
                  <a:pt x="63" y="465"/>
                </a:cubicBezTo>
                <a:cubicBezTo>
                  <a:pt x="59" y="464"/>
                  <a:pt x="52" y="464"/>
                  <a:pt x="46" y="463"/>
                </a:cubicBezTo>
                <a:cubicBezTo>
                  <a:pt x="39" y="462"/>
                  <a:pt x="34" y="462"/>
                  <a:pt x="34" y="462"/>
                </a:cubicBezTo>
                <a:cubicBezTo>
                  <a:pt x="33" y="463"/>
                  <a:pt x="35" y="465"/>
                  <a:pt x="32" y="465"/>
                </a:cubicBezTo>
                <a:cubicBezTo>
                  <a:pt x="29" y="465"/>
                  <a:pt x="29" y="462"/>
                  <a:pt x="26" y="461"/>
                </a:cubicBezTo>
                <a:cubicBezTo>
                  <a:pt x="22" y="465"/>
                  <a:pt x="16" y="463"/>
                  <a:pt x="10" y="462"/>
                </a:cubicBezTo>
                <a:cubicBezTo>
                  <a:pt x="12" y="461"/>
                  <a:pt x="13" y="459"/>
                  <a:pt x="15" y="458"/>
                </a:cubicBezTo>
                <a:cubicBezTo>
                  <a:pt x="10" y="460"/>
                  <a:pt x="6" y="455"/>
                  <a:pt x="4" y="458"/>
                </a:cubicBezTo>
                <a:cubicBezTo>
                  <a:pt x="6" y="459"/>
                  <a:pt x="10" y="459"/>
                  <a:pt x="10" y="460"/>
                </a:cubicBezTo>
                <a:cubicBezTo>
                  <a:pt x="7" y="460"/>
                  <a:pt x="6" y="459"/>
                  <a:pt x="5" y="461"/>
                </a:cubicBezTo>
                <a:cubicBezTo>
                  <a:pt x="3" y="461"/>
                  <a:pt x="1" y="461"/>
                  <a:pt x="0" y="462"/>
                </a:cubicBezTo>
                <a:cubicBezTo>
                  <a:pt x="2" y="467"/>
                  <a:pt x="6" y="463"/>
                  <a:pt x="6" y="462"/>
                </a:cubicBezTo>
                <a:cubicBezTo>
                  <a:pt x="6" y="462"/>
                  <a:pt x="6" y="462"/>
                  <a:pt x="6" y="462"/>
                </a:cubicBezTo>
                <a:cubicBezTo>
                  <a:pt x="6" y="462"/>
                  <a:pt x="7" y="462"/>
                  <a:pt x="7" y="462"/>
                </a:cubicBezTo>
                <a:cubicBezTo>
                  <a:pt x="9" y="462"/>
                  <a:pt x="12" y="462"/>
                  <a:pt x="13" y="463"/>
                </a:cubicBezTo>
                <a:cubicBezTo>
                  <a:pt x="7" y="464"/>
                  <a:pt x="13" y="465"/>
                  <a:pt x="13" y="466"/>
                </a:cubicBezTo>
                <a:cubicBezTo>
                  <a:pt x="11" y="467"/>
                  <a:pt x="10" y="467"/>
                  <a:pt x="8" y="466"/>
                </a:cubicBezTo>
                <a:cubicBezTo>
                  <a:pt x="8" y="474"/>
                  <a:pt x="23" y="467"/>
                  <a:pt x="30" y="466"/>
                </a:cubicBezTo>
                <a:cubicBezTo>
                  <a:pt x="37" y="466"/>
                  <a:pt x="34" y="473"/>
                  <a:pt x="42" y="472"/>
                </a:cubicBezTo>
                <a:cubicBezTo>
                  <a:pt x="42" y="470"/>
                  <a:pt x="40" y="471"/>
                  <a:pt x="39" y="470"/>
                </a:cubicBezTo>
                <a:cubicBezTo>
                  <a:pt x="45" y="468"/>
                  <a:pt x="53" y="466"/>
                  <a:pt x="58" y="470"/>
                </a:cubicBezTo>
                <a:cubicBezTo>
                  <a:pt x="53" y="471"/>
                  <a:pt x="57" y="474"/>
                  <a:pt x="61" y="473"/>
                </a:cubicBezTo>
                <a:cubicBezTo>
                  <a:pt x="64" y="471"/>
                  <a:pt x="66" y="472"/>
                  <a:pt x="71" y="470"/>
                </a:cubicBezTo>
                <a:cubicBezTo>
                  <a:pt x="67" y="475"/>
                  <a:pt x="80" y="471"/>
                  <a:pt x="75" y="475"/>
                </a:cubicBezTo>
                <a:cubicBezTo>
                  <a:pt x="82" y="475"/>
                  <a:pt x="77" y="473"/>
                  <a:pt x="81" y="472"/>
                </a:cubicBezTo>
                <a:cubicBezTo>
                  <a:pt x="86" y="475"/>
                  <a:pt x="81" y="471"/>
                  <a:pt x="87" y="470"/>
                </a:cubicBezTo>
                <a:cubicBezTo>
                  <a:pt x="88" y="472"/>
                  <a:pt x="92" y="472"/>
                  <a:pt x="89" y="474"/>
                </a:cubicBezTo>
                <a:cubicBezTo>
                  <a:pt x="97" y="474"/>
                  <a:pt x="102" y="471"/>
                  <a:pt x="108" y="473"/>
                </a:cubicBezTo>
                <a:cubicBezTo>
                  <a:pt x="109" y="472"/>
                  <a:pt x="110" y="470"/>
                  <a:pt x="112" y="469"/>
                </a:cubicBezTo>
                <a:cubicBezTo>
                  <a:pt x="118" y="470"/>
                  <a:pt x="124" y="471"/>
                  <a:pt x="133" y="470"/>
                </a:cubicBezTo>
                <a:cubicBezTo>
                  <a:pt x="133" y="477"/>
                  <a:pt x="154" y="476"/>
                  <a:pt x="162" y="481"/>
                </a:cubicBezTo>
                <a:cubicBezTo>
                  <a:pt x="162" y="480"/>
                  <a:pt x="161" y="478"/>
                  <a:pt x="163" y="478"/>
                </a:cubicBezTo>
                <a:cubicBezTo>
                  <a:pt x="167" y="478"/>
                  <a:pt x="166" y="483"/>
                  <a:pt x="170" y="480"/>
                </a:cubicBezTo>
                <a:cubicBezTo>
                  <a:pt x="171" y="477"/>
                  <a:pt x="164" y="480"/>
                  <a:pt x="165" y="476"/>
                </a:cubicBezTo>
                <a:cubicBezTo>
                  <a:pt x="173" y="475"/>
                  <a:pt x="186" y="472"/>
                  <a:pt x="194" y="474"/>
                </a:cubicBezTo>
                <a:cubicBezTo>
                  <a:pt x="190" y="473"/>
                  <a:pt x="187" y="477"/>
                  <a:pt x="189" y="478"/>
                </a:cubicBezTo>
                <a:cubicBezTo>
                  <a:pt x="193" y="476"/>
                  <a:pt x="195" y="474"/>
                  <a:pt x="200" y="474"/>
                </a:cubicBezTo>
                <a:cubicBezTo>
                  <a:pt x="199" y="475"/>
                  <a:pt x="199" y="477"/>
                  <a:pt x="198" y="478"/>
                </a:cubicBezTo>
                <a:cubicBezTo>
                  <a:pt x="206" y="479"/>
                  <a:pt x="214" y="476"/>
                  <a:pt x="220" y="477"/>
                </a:cubicBezTo>
                <a:cubicBezTo>
                  <a:pt x="220" y="478"/>
                  <a:pt x="218" y="479"/>
                  <a:pt x="217" y="479"/>
                </a:cubicBezTo>
                <a:cubicBezTo>
                  <a:pt x="207" y="481"/>
                  <a:pt x="190" y="477"/>
                  <a:pt x="185" y="482"/>
                </a:cubicBezTo>
                <a:cubicBezTo>
                  <a:pt x="195" y="480"/>
                  <a:pt x="209" y="484"/>
                  <a:pt x="222" y="481"/>
                </a:cubicBezTo>
                <a:cubicBezTo>
                  <a:pt x="222" y="486"/>
                  <a:pt x="241" y="479"/>
                  <a:pt x="245" y="484"/>
                </a:cubicBezTo>
                <a:cubicBezTo>
                  <a:pt x="260" y="480"/>
                  <a:pt x="287" y="482"/>
                  <a:pt x="298" y="486"/>
                </a:cubicBezTo>
                <a:cubicBezTo>
                  <a:pt x="297" y="486"/>
                  <a:pt x="297" y="486"/>
                  <a:pt x="297" y="488"/>
                </a:cubicBezTo>
                <a:cubicBezTo>
                  <a:pt x="301" y="487"/>
                  <a:pt x="304" y="487"/>
                  <a:pt x="306" y="485"/>
                </a:cubicBezTo>
                <a:cubicBezTo>
                  <a:pt x="304" y="485"/>
                  <a:pt x="302" y="485"/>
                  <a:pt x="302" y="484"/>
                </a:cubicBezTo>
                <a:cubicBezTo>
                  <a:pt x="313" y="483"/>
                  <a:pt x="315" y="484"/>
                  <a:pt x="322" y="484"/>
                </a:cubicBezTo>
                <a:cubicBezTo>
                  <a:pt x="321" y="485"/>
                  <a:pt x="320" y="486"/>
                  <a:pt x="319" y="487"/>
                </a:cubicBezTo>
                <a:cubicBezTo>
                  <a:pt x="328" y="486"/>
                  <a:pt x="328" y="490"/>
                  <a:pt x="337" y="488"/>
                </a:cubicBezTo>
                <a:cubicBezTo>
                  <a:pt x="336" y="486"/>
                  <a:pt x="332" y="486"/>
                  <a:pt x="336" y="484"/>
                </a:cubicBezTo>
                <a:cubicBezTo>
                  <a:pt x="336" y="487"/>
                  <a:pt x="341" y="486"/>
                  <a:pt x="342" y="487"/>
                </a:cubicBezTo>
                <a:cubicBezTo>
                  <a:pt x="345" y="486"/>
                  <a:pt x="339" y="484"/>
                  <a:pt x="345" y="483"/>
                </a:cubicBezTo>
                <a:cubicBezTo>
                  <a:pt x="354" y="483"/>
                  <a:pt x="354" y="482"/>
                  <a:pt x="364" y="481"/>
                </a:cubicBezTo>
                <a:cubicBezTo>
                  <a:pt x="363" y="484"/>
                  <a:pt x="373" y="484"/>
                  <a:pt x="369" y="487"/>
                </a:cubicBezTo>
                <a:cubicBezTo>
                  <a:pt x="378" y="487"/>
                  <a:pt x="380" y="489"/>
                  <a:pt x="385" y="485"/>
                </a:cubicBezTo>
                <a:cubicBezTo>
                  <a:pt x="383" y="488"/>
                  <a:pt x="388" y="489"/>
                  <a:pt x="384" y="492"/>
                </a:cubicBezTo>
                <a:cubicBezTo>
                  <a:pt x="387" y="492"/>
                  <a:pt x="387" y="491"/>
                  <a:pt x="390" y="491"/>
                </a:cubicBezTo>
                <a:cubicBezTo>
                  <a:pt x="389" y="489"/>
                  <a:pt x="386" y="486"/>
                  <a:pt x="391" y="485"/>
                </a:cubicBezTo>
                <a:cubicBezTo>
                  <a:pt x="407" y="486"/>
                  <a:pt x="427" y="489"/>
                  <a:pt x="437" y="484"/>
                </a:cubicBezTo>
                <a:cubicBezTo>
                  <a:pt x="438" y="485"/>
                  <a:pt x="437" y="487"/>
                  <a:pt x="436" y="488"/>
                </a:cubicBezTo>
                <a:cubicBezTo>
                  <a:pt x="444" y="487"/>
                  <a:pt x="444" y="487"/>
                  <a:pt x="444" y="487"/>
                </a:cubicBezTo>
                <a:cubicBezTo>
                  <a:pt x="442" y="485"/>
                  <a:pt x="444" y="484"/>
                  <a:pt x="448" y="484"/>
                </a:cubicBezTo>
                <a:cubicBezTo>
                  <a:pt x="444" y="488"/>
                  <a:pt x="451" y="486"/>
                  <a:pt x="451" y="490"/>
                </a:cubicBezTo>
                <a:cubicBezTo>
                  <a:pt x="445" y="492"/>
                  <a:pt x="439" y="489"/>
                  <a:pt x="430" y="488"/>
                </a:cubicBezTo>
                <a:cubicBezTo>
                  <a:pt x="428" y="493"/>
                  <a:pt x="411" y="492"/>
                  <a:pt x="406" y="490"/>
                </a:cubicBezTo>
                <a:cubicBezTo>
                  <a:pt x="414" y="495"/>
                  <a:pt x="434" y="494"/>
                  <a:pt x="440" y="492"/>
                </a:cubicBezTo>
                <a:cubicBezTo>
                  <a:pt x="449" y="494"/>
                  <a:pt x="457" y="497"/>
                  <a:pt x="468" y="497"/>
                </a:cubicBezTo>
                <a:cubicBezTo>
                  <a:pt x="467" y="495"/>
                  <a:pt x="471" y="495"/>
                  <a:pt x="472" y="494"/>
                </a:cubicBezTo>
                <a:cubicBezTo>
                  <a:pt x="473" y="491"/>
                  <a:pt x="469" y="492"/>
                  <a:pt x="470" y="489"/>
                </a:cubicBezTo>
                <a:cubicBezTo>
                  <a:pt x="464" y="488"/>
                  <a:pt x="468" y="491"/>
                  <a:pt x="463" y="491"/>
                </a:cubicBezTo>
                <a:cubicBezTo>
                  <a:pt x="465" y="487"/>
                  <a:pt x="457" y="489"/>
                  <a:pt x="458" y="485"/>
                </a:cubicBezTo>
                <a:cubicBezTo>
                  <a:pt x="465" y="485"/>
                  <a:pt x="475" y="489"/>
                  <a:pt x="477" y="484"/>
                </a:cubicBezTo>
                <a:cubicBezTo>
                  <a:pt x="479" y="484"/>
                  <a:pt x="482" y="484"/>
                  <a:pt x="484" y="484"/>
                </a:cubicBezTo>
                <a:cubicBezTo>
                  <a:pt x="483" y="485"/>
                  <a:pt x="483" y="487"/>
                  <a:pt x="482" y="488"/>
                </a:cubicBezTo>
                <a:cubicBezTo>
                  <a:pt x="490" y="488"/>
                  <a:pt x="480" y="483"/>
                  <a:pt x="488" y="483"/>
                </a:cubicBezTo>
                <a:cubicBezTo>
                  <a:pt x="491" y="485"/>
                  <a:pt x="492" y="487"/>
                  <a:pt x="494" y="484"/>
                </a:cubicBezTo>
                <a:cubicBezTo>
                  <a:pt x="499" y="487"/>
                  <a:pt x="492" y="489"/>
                  <a:pt x="495" y="490"/>
                </a:cubicBezTo>
                <a:cubicBezTo>
                  <a:pt x="495" y="489"/>
                  <a:pt x="505" y="488"/>
                  <a:pt x="505" y="490"/>
                </a:cubicBezTo>
                <a:cubicBezTo>
                  <a:pt x="506" y="492"/>
                  <a:pt x="505" y="493"/>
                  <a:pt x="503" y="494"/>
                </a:cubicBezTo>
                <a:cubicBezTo>
                  <a:pt x="505" y="489"/>
                  <a:pt x="494" y="494"/>
                  <a:pt x="490" y="494"/>
                </a:cubicBezTo>
                <a:cubicBezTo>
                  <a:pt x="488" y="493"/>
                  <a:pt x="487" y="491"/>
                  <a:pt x="485" y="490"/>
                </a:cubicBezTo>
                <a:cubicBezTo>
                  <a:pt x="485" y="494"/>
                  <a:pt x="477" y="491"/>
                  <a:pt x="475" y="490"/>
                </a:cubicBezTo>
                <a:cubicBezTo>
                  <a:pt x="476" y="496"/>
                  <a:pt x="485" y="495"/>
                  <a:pt x="488" y="495"/>
                </a:cubicBezTo>
                <a:cubicBezTo>
                  <a:pt x="489" y="498"/>
                  <a:pt x="483" y="496"/>
                  <a:pt x="482" y="499"/>
                </a:cubicBezTo>
                <a:cubicBezTo>
                  <a:pt x="487" y="498"/>
                  <a:pt x="493" y="495"/>
                  <a:pt x="496" y="499"/>
                </a:cubicBezTo>
                <a:cubicBezTo>
                  <a:pt x="497" y="497"/>
                  <a:pt x="506" y="500"/>
                  <a:pt x="503" y="495"/>
                </a:cubicBezTo>
                <a:cubicBezTo>
                  <a:pt x="499" y="494"/>
                  <a:pt x="496" y="498"/>
                  <a:pt x="494" y="496"/>
                </a:cubicBezTo>
                <a:cubicBezTo>
                  <a:pt x="500" y="492"/>
                  <a:pt x="504" y="496"/>
                  <a:pt x="509" y="497"/>
                </a:cubicBezTo>
                <a:cubicBezTo>
                  <a:pt x="511" y="494"/>
                  <a:pt x="504" y="496"/>
                  <a:pt x="506" y="493"/>
                </a:cubicBezTo>
                <a:cubicBezTo>
                  <a:pt x="507" y="493"/>
                  <a:pt x="507" y="493"/>
                  <a:pt x="509" y="492"/>
                </a:cubicBezTo>
                <a:cubicBezTo>
                  <a:pt x="516" y="492"/>
                  <a:pt x="518" y="494"/>
                  <a:pt x="524" y="496"/>
                </a:cubicBezTo>
                <a:cubicBezTo>
                  <a:pt x="528" y="496"/>
                  <a:pt x="521" y="495"/>
                  <a:pt x="522" y="494"/>
                </a:cubicBezTo>
                <a:cubicBezTo>
                  <a:pt x="524" y="494"/>
                  <a:pt x="525" y="493"/>
                  <a:pt x="526" y="493"/>
                </a:cubicBezTo>
                <a:cubicBezTo>
                  <a:pt x="528" y="493"/>
                  <a:pt x="531" y="494"/>
                  <a:pt x="531" y="496"/>
                </a:cubicBezTo>
                <a:cubicBezTo>
                  <a:pt x="532" y="498"/>
                  <a:pt x="525" y="497"/>
                  <a:pt x="527" y="500"/>
                </a:cubicBezTo>
                <a:cubicBezTo>
                  <a:pt x="533" y="499"/>
                  <a:pt x="534" y="498"/>
                  <a:pt x="539" y="500"/>
                </a:cubicBezTo>
                <a:cubicBezTo>
                  <a:pt x="542" y="499"/>
                  <a:pt x="541" y="496"/>
                  <a:pt x="546" y="496"/>
                </a:cubicBezTo>
                <a:cubicBezTo>
                  <a:pt x="549" y="496"/>
                  <a:pt x="549" y="498"/>
                  <a:pt x="552" y="499"/>
                </a:cubicBezTo>
                <a:cubicBezTo>
                  <a:pt x="554" y="497"/>
                  <a:pt x="562" y="496"/>
                  <a:pt x="569" y="498"/>
                </a:cubicBezTo>
                <a:cubicBezTo>
                  <a:pt x="570" y="496"/>
                  <a:pt x="574" y="495"/>
                  <a:pt x="576" y="494"/>
                </a:cubicBezTo>
                <a:cubicBezTo>
                  <a:pt x="569" y="493"/>
                  <a:pt x="566" y="495"/>
                  <a:pt x="563" y="493"/>
                </a:cubicBezTo>
                <a:cubicBezTo>
                  <a:pt x="564" y="492"/>
                  <a:pt x="566" y="492"/>
                  <a:pt x="567" y="491"/>
                </a:cubicBezTo>
                <a:cubicBezTo>
                  <a:pt x="563" y="491"/>
                  <a:pt x="562" y="492"/>
                  <a:pt x="560" y="493"/>
                </a:cubicBezTo>
                <a:cubicBezTo>
                  <a:pt x="561" y="487"/>
                  <a:pt x="551" y="492"/>
                  <a:pt x="549" y="491"/>
                </a:cubicBezTo>
                <a:cubicBezTo>
                  <a:pt x="550" y="489"/>
                  <a:pt x="551" y="489"/>
                  <a:pt x="550" y="487"/>
                </a:cubicBezTo>
                <a:cubicBezTo>
                  <a:pt x="542" y="490"/>
                  <a:pt x="529" y="491"/>
                  <a:pt x="524" y="486"/>
                </a:cubicBezTo>
                <a:cubicBezTo>
                  <a:pt x="526" y="492"/>
                  <a:pt x="509" y="488"/>
                  <a:pt x="515" y="484"/>
                </a:cubicBezTo>
                <a:cubicBezTo>
                  <a:pt x="507" y="484"/>
                  <a:pt x="512" y="487"/>
                  <a:pt x="508" y="488"/>
                </a:cubicBezTo>
                <a:cubicBezTo>
                  <a:pt x="507" y="486"/>
                  <a:pt x="505" y="486"/>
                  <a:pt x="505" y="484"/>
                </a:cubicBezTo>
                <a:cubicBezTo>
                  <a:pt x="517" y="478"/>
                  <a:pt x="526" y="482"/>
                  <a:pt x="538" y="486"/>
                </a:cubicBezTo>
                <a:cubicBezTo>
                  <a:pt x="548" y="483"/>
                  <a:pt x="551" y="484"/>
                  <a:pt x="557" y="483"/>
                </a:cubicBezTo>
                <a:cubicBezTo>
                  <a:pt x="557" y="486"/>
                  <a:pt x="557" y="486"/>
                  <a:pt x="557" y="486"/>
                </a:cubicBezTo>
                <a:cubicBezTo>
                  <a:pt x="558" y="483"/>
                  <a:pt x="573" y="484"/>
                  <a:pt x="569" y="481"/>
                </a:cubicBezTo>
                <a:cubicBezTo>
                  <a:pt x="566" y="484"/>
                  <a:pt x="556" y="483"/>
                  <a:pt x="555" y="480"/>
                </a:cubicBezTo>
                <a:cubicBezTo>
                  <a:pt x="565" y="479"/>
                  <a:pt x="570" y="481"/>
                  <a:pt x="579" y="480"/>
                </a:cubicBezTo>
                <a:cubicBezTo>
                  <a:pt x="577" y="483"/>
                  <a:pt x="579" y="483"/>
                  <a:pt x="582" y="484"/>
                </a:cubicBezTo>
                <a:cubicBezTo>
                  <a:pt x="581" y="479"/>
                  <a:pt x="591" y="480"/>
                  <a:pt x="589" y="483"/>
                </a:cubicBezTo>
                <a:cubicBezTo>
                  <a:pt x="602" y="482"/>
                  <a:pt x="617" y="486"/>
                  <a:pt x="631" y="482"/>
                </a:cubicBezTo>
                <a:cubicBezTo>
                  <a:pt x="635" y="486"/>
                  <a:pt x="643" y="486"/>
                  <a:pt x="648" y="483"/>
                </a:cubicBezTo>
                <a:cubicBezTo>
                  <a:pt x="648" y="484"/>
                  <a:pt x="647" y="485"/>
                  <a:pt x="647" y="486"/>
                </a:cubicBezTo>
                <a:cubicBezTo>
                  <a:pt x="651" y="485"/>
                  <a:pt x="655" y="486"/>
                  <a:pt x="655" y="487"/>
                </a:cubicBezTo>
                <a:cubicBezTo>
                  <a:pt x="655" y="487"/>
                  <a:pt x="655" y="487"/>
                  <a:pt x="655" y="487"/>
                </a:cubicBezTo>
                <a:cubicBezTo>
                  <a:pt x="655" y="487"/>
                  <a:pt x="655" y="487"/>
                  <a:pt x="657" y="488"/>
                </a:cubicBezTo>
                <a:cubicBezTo>
                  <a:pt x="659" y="486"/>
                  <a:pt x="650" y="485"/>
                  <a:pt x="653" y="484"/>
                </a:cubicBezTo>
                <a:cubicBezTo>
                  <a:pt x="657" y="485"/>
                  <a:pt x="662" y="485"/>
                  <a:pt x="664" y="487"/>
                </a:cubicBezTo>
                <a:cubicBezTo>
                  <a:pt x="664" y="487"/>
                  <a:pt x="664" y="487"/>
                  <a:pt x="664" y="488"/>
                </a:cubicBezTo>
                <a:cubicBezTo>
                  <a:pt x="664" y="488"/>
                  <a:pt x="664" y="488"/>
                  <a:pt x="664" y="488"/>
                </a:cubicBezTo>
                <a:cubicBezTo>
                  <a:pt x="666" y="488"/>
                  <a:pt x="667" y="487"/>
                  <a:pt x="669" y="487"/>
                </a:cubicBezTo>
                <a:cubicBezTo>
                  <a:pt x="669" y="487"/>
                  <a:pt x="670" y="487"/>
                  <a:pt x="670" y="487"/>
                </a:cubicBezTo>
                <a:cubicBezTo>
                  <a:pt x="670" y="487"/>
                  <a:pt x="669" y="487"/>
                  <a:pt x="669" y="488"/>
                </a:cubicBezTo>
                <a:cubicBezTo>
                  <a:pt x="674" y="487"/>
                  <a:pt x="677" y="489"/>
                  <a:pt x="674" y="490"/>
                </a:cubicBezTo>
                <a:cubicBezTo>
                  <a:pt x="676" y="490"/>
                  <a:pt x="682" y="491"/>
                  <a:pt x="681" y="489"/>
                </a:cubicBezTo>
                <a:cubicBezTo>
                  <a:pt x="678" y="489"/>
                  <a:pt x="677" y="489"/>
                  <a:pt x="677" y="487"/>
                </a:cubicBezTo>
                <a:cubicBezTo>
                  <a:pt x="676" y="487"/>
                  <a:pt x="675" y="487"/>
                  <a:pt x="673" y="487"/>
                </a:cubicBezTo>
                <a:cubicBezTo>
                  <a:pt x="676" y="486"/>
                  <a:pt x="678" y="486"/>
                  <a:pt x="681" y="486"/>
                </a:cubicBezTo>
                <a:cubicBezTo>
                  <a:pt x="689" y="486"/>
                  <a:pt x="696" y="486"/>
                  <a:pt x="701" y="487"/>
                </a:cubicBezTo>
                <a:cubicBezTo>
                  <a:pt x="709" y="484"/>
                  <a:pt x="759" y="483"/>
                  <a:pt x="740" y="489"/>
                </a:cubicBezTo>
                <a:cubicBezTo>
                  <a:pt x="745" y="489"/>
                  <a:pt x="751" y="489"/>
                  <a:pt x="755" y="488"/>
                </a:cubicBezTo>
                <a:cubicBezTo>
                  <a:pt x="755" y="492"/>
                  <a:pt x="755" y="492"/>
                  <a:pt x="755" y="492"/>
                </a:cubicBezTo>
                <a:cubicBezTo>
                  <a:pt x="761" y="492"/>
                  <a:pt x="761" y="492"/>
                  <a:pt x="761" y="492"/>
                </a:cubicBezTo>
                <a:cubicBezTo>
                  <a:pt x="762" y="490"/>
                  <a:pt x="762" y="490"/>
                  <a:pt x="762" y="490"/>
                </a:cubicBezTo>
                <a:cubicBezTo>
                  <a:pt x="760" y="490"/>
                  <a:pt x="759" y="489"/>
                  <a:pt x="758" y="488"/>
                </a:cubicBezTo>
                <a:cubicBezTo>
                  <a:pt x="762" y="488"/>
                  <a:pt x="766" y="488"/>
                  <a:pt x="769" y="488"/>
                </a:cubicBezTo>
                <a:cubicBezTo>
                  <a:pt x="762" y="488"/>
                  <a:pt x="772" y="488"/>
                  <a:pt x="769" y="491"/>
                </a:cubicBezTo>
                <a:cubicBezTo>
                  <a:pt x="774" y="490"/>
                  <a:pt x="774" y="490"/>
                  <a:pt x="777" y="492"/>
                </a:cubicBezTo>
                <a:cubicBezTo>
                  <a:pt x="777" y="488"/>
                  <a:pt x="787" y="493"/>
                  <a:pt x="790" y="489"/>
                </a:cubicBezTo>
                <a:cubicBezTo>
                  <a:pt x="789" y="490"/>
                  <a:pt x="788" y="489"/>
                  <a:pt x="790" y="489"/>
                </a:cubicBezTo>
                <a:cubicBezTo>
                  <a:pt x="790" y="491"/>
                  <a:pt x="791" y="491"/>
                  <a:pt x="792" y="493"/>
                </a:cubicBezTo>
                <a:cubicBezTo>
                  <a:pt x="792" y="493"/>
                  <a:pt x="791" y="493"/>
                  <a:pt x="789" y="493"/>
                </a:cubicBezTo>
                <a:cubicBezTo>
                  <a:pt x="790" y="494"/>
                  <a:pt x="791" y="494"/>
                  <a:pt x="792" y="494"/>
                </a:cubicBezTo>
                <a:cubicBezTo>
                  <a:pt x="789" y="496"/>
                  <a:pt x="788" y="495"/>
                  <a:pt x="783" y="496"/>
                </a:cubicBezTo>
                <a:cubicBezTo>
                  <a:pt x="786" y="499"/>
                  <a:pt x="782" y="499"/>
                  <a:pt x="781" y="502"/>
                </a:cubicBezTo>
                <a:cubicBezTo>
                  <a:pt x="799" y="500"/>
                  <a:pt x="797" y="501"/>
                  <a:pt x="813" y="502"/>
                </a:cubicBezTo>
                <a:cubicBezTo>
                  <a:pt x="813" y="499"/>
                  <a:pt x="806" y="501"/>
                  <a:pt x="805" y="499"/>
                </a:cubicBezTo>
                <a:cubicBezTo>
                  <a:pt x="812" y="499"/>
                  <a:pt x="812" y="499"/>
                  <a:pt x="812" y="499"/>
                </a:cubicBezTo>
                <a:cubicBezTo>
                  <a:pt x="812" y="497"/>
                  <a:pt x="811" y="496"/>
                  <a:pt x="810" y="495"/>
                </a:cubicBezTo>
                <a:cubicBezTo>
                  <a:pt x="810" y="495"/>
                  <a:pt x="810" y="495"/>
                  <a:pt x="810" y="494"/>
                </a:cubicBezTo>
                <a:cubicBezTo>
                  <a:pt x="808" y="494"/>
                  <a:pt x="806" y="494"/>
                  <a:pt x="805" y="494"/>
                </a:cubicBezTo>
                <a:cubicBezTo>
                  <a:pt x="805" y="493"/>
                  <a:pt x="805" y="493"/>
                  <a:pt x="805" y="493"/>
                </a:cubicBezTo>
                <a:cubicBezTo>
                  <a:pt x="803" y="493"/>
                  <a:pt x="802" y="493"/>
                  <a:pt x="801" y="493"/>
                </a:cubicBezTo>
                <a:cubicBezTo>
                  <a:pt x="799" y="493"/>
                  <a:pt x="798" y="493"/>
                  <a:pt x="797" y="493"/>
                </a:cubicBezTo>
                <a:cubicBezTo>
                  <a:pt x="797" y="493"/>
                  <a:pt x="796" y="492"/>
                  <a:pt x="796" y="492"/>
                </a:cubicBezTo>
                <a:cubicBezTo>
                  <a:pt x="803" y="489"/>
                  <a:pt x="822" y="492"/>
                  <a:pt x="833" y="489"/>
                </a:cubicBezTo>
                <a:cubicBezTo>
                  <a:pt x="838" y="492"/>
                  <a:pt x="865" y="493"/>
                  <a:pt x="864" y="488"/>
                </a:cubicBezTo>
                <a:cubicBezTo>
                  <a:pt x="867" y="490"/>
                  <a:pt x="866" y="489"/>
                  <a:pt x="869" y="492"/>
                </a:cubicBezTo>
                <a:cubicBezTo>
                  <a:pt x="864" y="493"/>
                  <a:pt x="853" y="491"/>
                  <a:pt x="853" y="494"/>
                </a:cubicBezTo>
                <a:cubicBezTo>
                  <a:pt x="860" y="493"/>
                  <a:pt x="869" y="492"/>
                  <a:pt x="863" y="497"/>
                </a:cubicBezTo>
                <a:cubicBezTo>
                  <a:pt x="867" y="497"/>
                  <a:pt x="866" y="494"/>
                  <a:pt x="870" y="494"/>
                </a:cubicBezTo>
                <a:cubicBezTo>
                  <a:pt x="870" y="495"/>
                  <a:pt x="870" y="495"/>
                  <a:pt x="870" y="495"/>
                </a:cubicBezTo>
                <a:cubicBezTo>
                  <a:pt x="870" y="495"/>
                  <a:pt x="870" y="495"/>
                  <a:pt x="870" y="495"/>
                </a:cubicBezTo>
                <a:cubicBezTo>
                  <a:pt x="870" y="496"/>
                  <a:pt x="869" y="497"/>
                  <a:pt x="868" y="497"/>
                </a:cubicBezTo>
                <a:cubicBezTo>
                  <a:pt x="867" y="497"/>
                  <a:pt x="866" y="497"/>
                  <a:pt x="865" y="498"/>
                </a:cubicBezTo>
                <a:cubicBezTo>
                  <a:pt x="862" y="497"/>
                  <a:pt x="858" y="497"/>
                  <a:pt x="858" y="499"/>
                </a:cubicBezTo>
                <a:cubicBezTo>
                  <a:pt x="859" y="499"/>
                  <a:pt x="860" y="499"/>
                  <a:pt x="861" y="499"/>
                </a:cubicBezTo>
                <a:cubicBezTo>
                  <a:pt x="861" y="499"/>
                  <a:pt x="861" y="499"/>
                  <a:pt x="862" y="499"/>
                </a:cubicBezTo>
                <a:cubicBezTo>
                  <a:pt x="862" y="499"/>
                  <a:pt x="862" y="499"/>
                  <a:pt x="862" y="499"/>
                </a:cubicBezTo>
                <a:cubicBezTo>
                  <a:pt x="862" y="500"/>
                  <a:pt x="862" y="500"/>
                  <a:pt x="861" y="500"/>
                </a:cubicBezTo>
                <a:cubicBezTo>
                  <a:pt x="869" y="501"/>
                  <a:pt x="869" y="501"/>
                  <a:pt x="870" y="499"/>
                </a:cubicBezTo>
                <a:cubicBezTo>
                  <a:pt x="872" y="499"/>
                  <a:pt x="873" y="500"/>
                  <a:pt x="874" y="500"/>
                </a:cubicBezTo>
                <a:cubicBezTo>
                  <a:pt x="874" y="500"/>
                  <a:pt x="874" y="500"/>
                  <a:pt x="875" y="500"/>
                </a:cubicBezTo>
                <a:cubicBezTo>
                  <a:pt x="875" y="500"/>
                  <a:pt x="875" y="500"/>
                  <a:pt x="875" y="500"/>
                </a:cubicBezTo>
                <a:cubicBezTo>
                  <a:pt x="873" y="501"/>
                  <a:pt x="877" y="503"/>
                  <a:pt x="874" y="504"/>
                </a:cubicBezTo>
                <a:cubicBezTo>
                  <a:pt x="872" y="502"/>
                  <a:pt x="869" y="500"/>
                  <a:pt x="867" y="503"/>
                </a:cubicBezTo>
                <a:cubicBezTo>
                  <a:pt x="871" y="506"/>
                  <a:pt x="896" y="508"/>
                  <a:pt x="905" y="504"/>
                </a:cubicBezTo>
                <a:cubicBezTo>
                  <a:pt x="911" y="508"/>
                  <a:pt x="929" y="501"/>
                  <a:pt x="932" y="511"/>
                </a:cubicBezTo>
                <a:cubicBezTo>
                  <a:pt x="935" y="510"/>
                  <a:pt x="943" y="510"/>
                  <a:pt x="945" y="513"/>
                </a:cubicBezTo>
                <a:cubicBezTo>
                  <a:pt x="949" y="513"/>
                  <a:pt x="948" y="510"/>
                  <a:pt x="952" y="511"/>
                </a:cubicBezTo>
                <a:cubicBezTo>
                  <a:pt x="961" y="512"/>
                  <a:pt x="959" y="516"/>
                  <a:pt x="963" y="521"/>
                </a:cubicBezTo>
                <a:cubicBezTo>
                  <a:pt x="963" y="516"/>
                  <a:pt x="975" y="517"/>
                  <a:pt x="979" y="519"/>
                </a:cubicBezTo>
                <a:cubicBezTo>
                  <a:pt x="979" y="520"/>
                  <a:pt x="977" y="520"/>
                  <a:pt x="976" y="521"/>
                </a:cubicBezTo>
                <a:cubicBezTo>
                  <a:pt x="982" y="524"/>
                  <a:pt x="984" y="516"/>
                  <a:pt x="988" y="520"/>
                </a:cubicBezTo>
                <a:cubicBezTo>
                  <a:pt x="991" y="523"/>
                  <a:pt x="980" y="522"/>
                  <a:pt x="985" y="523"/>
                </a:cubicBezTo>
                <a:cubicBezTo>
                  <a:pt x="990" y="521"/>
                  <a:pt x="992" y="526"/>
                  <a:pt x="995" y="522"/>
                </a:cubicBezTo>
                <a:cubicBezTo>
                  <a:pt x="998" y="522"/>
                  <a:pt x="998" y="524"/>
                  <a:pt x="1000" y="525"/>
                </a:cubicBezTo>
                <a:cubicBezTo>
                  <a:pt x="1003" y="522"/>
                  <a:pt x="1024" y="521"/>
                  <a:pt x="1027" y="526"/>
                </a:cubicBezTo>
                <a:cubicBezTo>
                  <a:pt x="1023" y="524"/>
                  <a:pt x="1017" y="525"/>
                  <a:pt x="1016" y="527"/>
                </a:cubicBezTo>
                <a:cubicBezTo>
                  <a:pt x="1020" y="526"/>
                  <a:pt x="1024" y="527"/>
                  <a:pt x="1027" y="526"/>
                </a:cubicBezTo>
                <a:cubicBezTo>
                  <a:pt x="1027" y="527"/>
                  <a:pt x="1027" y="527"/>
                  <a:pt x="1027" y="528"/>
                </a:cubicBezTo>
                <a:cubicBezTo>
                  <a:pt x="1054" y="524"/>
                  <a:pt x="1092" y="532"/>
                  <a:pt x="1118" y="532"/>
                </a:cubicBezTo>
                <a:cubicBezTo>
                  <a:pt x="1117" y="533"/>
                  <a:pt x="1117" y="535"/>
                  <a:pt x="1114" y="535"/>
                </a:cubicBezTo>
                <a:cubicBezTo>
                  <a:pt x="1113" y="534"/>
                  <a:pt x="1111" y="531"/>
                  <a:pt x="1108" y="535"/>
                </a:cubicBezTo>
                <a:cubicBezTo>
                  <a:pt x="1110" y="535"/>
                  <a:pt x="1111" y="535"/>
                  <a:pt x="1111" y="537"/>
                </a:cubicBezTo>
                <a:cubicBezTo>
                  <a:pt x="1106" y="539"/>
                  <a:pt x="1102" y="535"/>
                  <a:pt x="1099" y="538"/>
                </a:cubicBezTo>
                <a:cubicBezTo>
                  <a:pt x="1103" y="538"/>
                  <a:pt x="1114" y="539"/>
                  <a:pt x="1117" y="539"/>
                </a:cubicBezTo>
                <a:cubicBezTo>
                  <a:pt x="1118" y="538"/>
                  <a:pt x="1117" y="535"/>
                  <a:pt x="1121" y="533"/>
                </a:cubicBezTo>
                <a:cubicBezTo>
                  <a:pt x="1119" y="540"/>
                  <a:pt x="1127" y="534"/>
                  <a:pt x="1130" y="536"/>
                </a:cubicBezTo>
                <a:cubicBezTo>
                  <a:pt x="1126" y="538"/>
                  <a:pt x="1129" y="542"/>
                  <a:pt x="1132" y="540"/>
                </a:cubicBezTo>
                <a:cubicBezTo>
                  <a:pt x="1128" y="540"/>
                  <a:pt x="1131" y="537"/>
                  <a:pt x="1133" y="537"/>
                </a:cubicBezTo>
                <a:cubicBezTo>
                  <a:pt x="1139" y="538"/>
                  <a:pt x="1141" y="547"/>
                  <a:pt x="1145" y="543"/>
                </a:cubicBezTo>
                <a:cubicBezTo>
                  <a:pt x="1146" y="541"/>
                  <a:pt x="1139" y="544"/>
                  <a:pt x="1141" y="541"/>
                </a:cubicBezTo>
                <a:cubicBezTo>
                  <a:pt x="1142" y="537"/>
                  <a:pt x="1150" y="541"/>
                  <a:pt x="1154" y="541"/>
                </a:cubicBezTo>
                <a:cubicBezTo>
                  <a:pt x="1156" y="535"/>
                  <a:pt x="1163" y="534"/>
                  <a:pt x="1171" y="535"/>
                </a:cubicBezTo>
                <a:cubicBezTo>
                  <a:pt x="1165" y="535"/>
                  <a:pt x="1168" y="536"/>
                  <a:pt x="1169" y="539"/>
                </a:cubicBezTo>
                <a:cubicBezTo>
                  <a:pt x="1178" y="539"/>
                  <a:pt x="1184" y="538"/>
                  <a:pt x="1192" y="541"/>
                </a:cubicBezTo>
                <a:cubicBezTo>
                  <a:pt x="1190" y="541"/>
                  <a:pt x="1178" y="541"/>
                  <a:pt x="1182" y="542"/>
                </a:cubicBezTo>
                <a:cubicBezTo>
                  <a:pt x="1190" y="541"/>
                  <a:pt x="1191" y="545"/>
                  <a:pt x="1187" y="547"/>
                </a:cubicBezTo>
                <a:cubicBezTo>
                  <a:pt x="1194" y="545"/>
                  <a:pt x="1194" y="548"/>
                  <a:pt x="1200" y="545"/>
                </a:cubicBezTo>
                <a:cubicBezTo>
                  <a:pt x="1200" y="546"/>
                  <a:pt x="1202" y="546"/>
                  <a:pt x="1202" y="548"/>
                </a:cubicBezTo>
                <a:cubicBezTo>
                  <a:pt x="1202" y="549"/>
                  <a:pt x="1199" y="550"/>
                  <a:pt x="1196" y="550"/>
                </a:cubicBezTo>
                <a:cubicBezTo>
                  <a:pt x="1201" y="554"/>
                  <a:pt x="1203" y="554"/>
                  <a:pt x="1209" y="557"/>
                </a:cubicBezTo>
                <a:cubicBezTo>
                  <a:pt x="1210" y="554"/>
                  <a:pt x="1203" y="554"/>
                  <a:pt x="1207" y="553"/>
                </a:cubicBezTo>
                <a:cubicBezTo>
                  <a:pt x="1207" y="553"/>
                  <a:pt x="1207" y="553"/>
                  <a:pt x="1207" y="553"/>
                </a:cubicBezTo>
                <a:cubicBezTo>
                  <a:pt x="1213" y="554"/>
                  <a:pt x="1212" y="551"/>
                  <a:pt x="1217" y="551"/>
                </a:cubicBezTo>
                <a:cubicBezTo>
                  <a:pt x="1217" y="551"/>
                  <a:pt x="1217" y="551"/>
                  <a:pt x="1217" y="551"/>
                </a:cubicBezTo>
                <a:cubicBezTo>
                  <a:pt x="1215" y="551"/>
                  <a:pt x="1214" y="552"/>
                  <a:pt x="1215" y="553"/>
                </a:cubicBezTo>
                <a:cubicBezTo>
                  <a:pt x="1216" y="550"/>
                  <a:pt x="1220" y="556"/>
                  <a:pt x="1222" y="554"/>
                </a:cubicBezTo>
                <a:cubicBezTo>
                  <a:pt x="1224" y="554"/>
                  <a:pt x="1226" y="554"/>
                  <a:pt x="1228" y="555"/>
                </a:cubicBezTo>
                <a:cubicBezTo>
                  <a:pt x="1221" y="559"/>
                  <a:pt x="1215" y="552"/>
                  <a:pt x="1211" y="556"/>
                </a:cubicBezTo>
                <a:cubicBezTo>
                  <a:pt x="1215" y="556"/>
                  <a:pt x="1221" y="557"/>
                  <a:pt x="1219" y="561"/>
                </a:cubicBezTo>
                <a:cubicBezTo>
                  <a:pt x="1216" y="561"/>
                  <a:pt x="1209" y="560"/>
                  <a:pt x="1208" y="562"/>
                </a:cubicBezTo>
                <a:cubicBezTo>
                  <a:pt x="1215" y="563"/>
                  <a:pt x="1221" y="562"/>
                  <a:pt x="1223" y="568"/>
                </a:cubicBezTo>
                <a:cubicBezTo>
                  <a:pt x="1225" y="564"/>
                  <a:pt x="1235" y="567"/>
                  <a:pt x="1240" y="564"/>
                </a:cubicBezTo>
                <a:cubicBezTo>
                  <a:pt x="1243" y="566"/>
                  <a:pt x="1239" y="566"/>
                  <a:pt x="1242" y="568"/>
                </a:cubicBezTo>
                <a:cubicBezTo>
                  <a:pt x="1247" y="566"/>
                  <a:pt x="1248" y="571"/>
                  <a:pt x="1250" y="568"/>
                </a:cubicBezTo>
                <a:cubicBezTo>
                  <a:pt x="1246" y="568"/>
                  <a:pt x="1249" y="565"/>
                  <a:pt x="1251" y="566"/>
                </a:cubicBezTo>
                <a:cubicBezTo>
                  <a:pt x="1251" y="568"/>
                  <a:pt x="1256" y="567"/>
                  <a:pt x="1260" y="567"/>
                </a:cubicBezTo>
                <a:cubicBezTo>
                  <a:pt x="1259" y="570"/>
                  <a:pt x="1263" y="570"/>
                  <a:pt x="1262" y="572"/>
                </a:cubicBezTo>
                <a:cubicBezTo>
                  <a:pt x="1277" y="569"/>
                  <a:pt x="1287" y="576"/>
                  <a:pt x="1300" y="574"/>
                </a:cubicBezTo>
                <a:cubicBezTo>
                  <a:pt x="1301" y="576"/>
                  <a:pt x="1299" y="579"/>
                  <a:pt x="1302" y="579"/>
                </a:cubicBezTo>
                <a:cubicBezTo>
                  <a:pt x="1305" y="576"/>
                  <a:pt x="1309" y="575"/>
                  <a:pt x="1314" y="576"/>
                </a:cubicBezTo>
                <a:cubicBezTo>
                  <a:pt x="1314" y="578"/>
                  <a:pt x="1311" y="577"/>
                  <a:pt x="1311" y="578"/>
                </a:cubicBezTo>
                <a:cubicBezTo>
                  <a:pt x="1318" y="580"/>
                  <a:pt x="1340" y="577"/>
                  <a:pt x="1332" y="584"/>
                </a:cubicBezTo>
                <a:cubicBezTo>
                  <a:pt x="1338" y="581"/>
                  <a:pt x="1351" y="579"/>
                  <a:pt x="1350" y="584"/>
                </a:cubicBezTo>
                <a:cubicBezTo>
                  <a:pt x="1355" y="583"/>
                  <a:pt x="1351" y="580"/>
                  <a:pt x="1353" y="579"/>
                </a:cubicBezTo>
                <a:cubicBezTo>
                  <a:pt x="1368" y="586"/>
                  <a:pt x="1384" y="581"/>
                  <a:pt x="1398" y="585"/>
                </a:cubicBezTo>
                <a:cubicBezTo>
                  <a:pt x="1398" y="585"/>
                  <a:pt x="1397" y="585"/>
                  <a:pt x="1397" y="585"/>
                </a:cubicBezTo>
                <a:cubicBezTo>
                  <a:pt x="1400" y="587"/>
                  <a:pt x="1406" y="587"/>
                  <a:pt x="1408" y="585"/>
                </a:cubicBezTo>
                <a:cubicBezTo>
                  <a:pt x="1412" y="586"/>
                  <a:pt x="1416" y="587"/>
                  <a:pt x="1418" y="584"/>
                </a:cubicBezTo>
                <a:cubicBezTo>
                  <a:pt x="1420" y="584"/>
                  <a:pt x="1422" y="585"/>
                  <a:pt x="1423" y="586"/>
                </a:cubicBezTo>
                <a:cubicBezTo>
                  <a:pt x="1403" y="590"/>
                  <a:pt x="1393" y="589"/>
                  <a:pt x="1374" y="589"/>
                </a:cubicBezTo>
                <a:cubicBezTo>
                  <a:pt x="1374" y="594"/>
                  <a:pt x="1382" y="593"/>
                  <a:pt x="1383" y="597"/>
                </a:cubicBezTo>
                <a:cubicBezTo>
                  <a:pt x="1353" y="603"/>
                  <a:pt x="1327" y="607"/>
                  <a:pt x="1300" y="603"/>
                </a:cubicBezTo>
                <a:cubicBezTo>
                  <a:pt x="1307" y="603"/>
                  <a:pt x="1315" y="602"/>
                  <a:pt x="1319" y="602"/>
                </a:cubicBezTo>
                <a:cubicBezTo>
                  <a:pt x="1318" y="601"/>
                  <a:pt x="1316" y="601"/>
                  <a:pt x="1315" y="601"/>
                </a:cubicBezTo>
                <a:cubicBezTo>
                  <a:pt x="1316" y="600"/>
                  <a:pt x="1316" y="598"/>
                  <a:pt x="1320" y="599"/>
                </a:cubicBezTo>
                <a:cubicBezTo>
                  <a:pt x="1320" y="600"/>
                  <a:pt x="1317" y="601"/>
                  <a:pt x="1320" y="602"/>
                </a:cubicBezTo>
                <a:cubicBezTo>
                  <a:pt x="1328" y="598"/>
                  <a:pt x="1343" y="602"/>
                  <a:pt x="1354" y="600"/>
                </a:cubicBezTo>
                <a:cubicBezTo>
                  <a:pt x="1348" y="599"/>
                  <a:pt x="1336" y="598"/>
                  <a:pt x="1325" y="597"/>
                </a:cubicBezTo>
                <a:cubicBezTo>
                  <a:pt x="1320" y="597"/>
                  <a:pt x="1310" y="596"/>
                  <a:pt x="1310" y="600"/>
                </a:cubicBezTo>
                <a:cubicBezTo>
                  <a:pt x="1311" y="600"/>
                  <a:pt x="1313" y="600"/>
                  <a:pt x="1313" y="601"/>
                </a:cubicBezTo>
                <a:cubicBezTo>
                  <a:pt x="1307" y="601"/>
                  <a:pt x="1300" y="602"/>
                  <a:pt x="1295" y="602"/>
                </a:cubicBezTo>
                <a:cubicBezTo>
                  <a:pt x="1294" y="602"/>
                  <a:pt x="1293" y="602"/>
                  <a:pt x="1291" y="602"/>
                </a:cubicBezTo>
                <a:cubicBezTo>
                  <a:pt x="1291" y="602"/>
                  <a:pt x="1290" y="602"/>
                  <a:pt x="1289" y="602"/>
                </a:cubicBezTo>
                <a:cubicBezTo>
                  <a:pt x="1287" y="602"/>
                  <a:pt x="1286" y="601"/>
                  <a:pt x="1285" y="599"/>
                </a:cubicBezTo>
                <a:cubicBezTo>
                  <a:pt x="1285" y="599"/>
                  <a:pt x="1286" y="599"/>
                  <a:pt x="1285" y="599"/>
                </a:cubicBezTo>
                <a:cubicBezTo>
                  <a:pt x="1281" y="603"/>
                  <a:pt x="1278" y="600"/>
                  <a:pt x="1273" y="599"/>
                </a:cubicBezTo>
                <a:cubicBezTo>
                  <a:pt x="1272" y="601"/>
                  <a:pt x="1268" y="603"/>
                  <a:pt x="1265" y="600"/>
                </a:cubicBezTo>
                <a:cubicBezTo>
                  <a:pt x="1264" y="602"/>
                  <a:pt x="1264" y="603"/>
                  <a:pt x="1265" y="603"/>
                </a:cubicBezTo>
                <a:cubicBezTo>
                  <a:pt x="1240" y="603"/>
                  <a:pt x="1215" y="602"/>
                  <a:pt x="1192" y="610"/>
                </a:cubicBezTo>
                <a:cubicBezTo>
                  <a:pt x="1181" y="610"/>
                  <a:pt x="1168" y="611"/>
                  <a:pt x="1154" y="612"/>
                </a:cubicBezTo>
                <a:cubicBezTo>
                  <a:pt x="1152" y="611"/>
                  <a:pt x="1149" y="611"/>
                  <a:pt x="1148" y="612"/>
                </a:cubicBezTo>
                <a:cubicBezTo>
                  <a:pt x="1139" y="612"/>
                  <a:pt x="1130" y="612"/>
                  <a:pt x="1122" y="611"/>
                </a:cubicBezTo>
                <a:cubicBezTo>
                  <a:pt x="1129" y="616"/>
                  <a:pt x="1142" y="613"/>
                  <a:pt x="1153" y="613"/>
                </a:cubicBezTo>
                <a:cubicBezTo>
                  <a:pt x="1158" y="613"/>
                  <a:pt x="1163" y="613"/>
                  <a:pt x="1165" y="615"/>
                </a:cubicBezTo>
                <a:cubicBezTo>
                  <a:pt x="1165" y="615"/>
                  <a:pt x="1165" y="615"/>
                  <a:pt x="1165" y="615"/>
                </a:cubicBezTo>
                <a:cubicBezTo>
                  <a:pt x="1166" y="615"/>
                  <a:pt x="1166" y="615"/>
                  <a:pt x="1167" y="616"/>
                </a:cubicBezTo>
                <a:cubicBezTo>
                  <a:pt x="1166" y="618"/>
                  <a:pt x="1166" y="620"/>
                  <a:pt x="1165" y="622"/>
                </a:cubicBezTo>
                <a:cubicBezTo>
                  <a:pt x="1174" y="624"/>
                  <a:pt x="1182" y="626"/>
                  <a:pt x="1186" y="631"/>
                </a:cubicBezTo>
                <a:cubicBezTo>
                  <a:pt x="1203" y="629"/>
                  <a:pt x="1220" y="634"/>
                  <a:pt x="1231" y="639"/>
                </a:cubicBezTo>
                <a:cubicBezTo>
                  <a:pt x="1236" y="640"/>
                  <a:pt x="1234" y="636"/>
                  <a:pt x="1239" y="637"/>
                </a:cubicBezTo>
                <a:cubicBezTo>
                  <a:pt x="1238" y="639"/>
                  <a:pt x="1242" y="639"/>
                  <a:pt x="1241" y="641"/>
                </a:cubicBezTo>
                <a:cubicBezTo>
                  <a:pt x="1245" y="640"/>
                  <a:pt x="1251" y="640"/>
                  <a:pt x="1253" y="643"/>
                </a:cubicBezTo>
                <a:cubicBezTo>
                  <a:pt x="1261" y="639"/>
                  <a:pt x="1261" y="645"/>
                  <a:pt x="1270" y="641"/>
                </a:cubicBezTo>
                <a:cubicBezTo>
                  <a:pt x="1270" y="642"/>
                  <a:pt x="1270" y="643"/>
                  <a:pt x="1270" y="644"/>
                </a:cubicBezTo>
                <a:cubicBezTo>
                  <a:pt x="1287" y="643"/>
                  <a:pt x="1298" y="650"/>
                  <a:pt x="1314" y="646"/>
                </a:cubicBezTo>
                <a:cubicBezTo>
                  <a:pt x="1314" y="648"/>
                  <a:pt x="1316" y="648"/>
                  <a:pt x="1316" y="650"/>
                </a:cubicBezTo>
                <a:cubicBezTo>
                  <a:pt x="1324" y="650"/>
                  <a:pt x="1328" y="648"/>
                  <a:pt x="1332" y="652"/>
                </a:cubicBezTo>
                <a:cubicBezTo>
                  <a:pt x="1357" y="649"/>
                  <a:pt x="1378" y="658"/>
                  <a:pt x="1405" y="650"/>
                </a:cubicBezTo>
                <a:cubicBezTo>
                  <a:pt x="1406" y="652"/>
                  <a:pt x="1407" y="653"/>
                  <a:pt x="1409" y="653"/>
                </a:cubicBezTo>
                <a:cubicBezTo>
                  <a:pt x="1413" y="652"/>
                  <a:pt x="1464" y="651"/>
                  <a:pt x="1534" y="651"/>
                </a:cubicBezTo>
                <a:cubicBezTo>
                  <a:pt x="1534" y="653"/>
                  <a:pt x="1527" y="651"/>
                  <a:pt x="1528" y="654"/>
                </a:cubicBezTo>
                <a:cubicBezTo>
                  <a:pt x="1553" y="646"/>
                  <a:pt x="1572" y="666"/>
                  <a:pt x="1595" y="659"/>
                </a:cubicBezTo>
                <a:cubicBezTo>
                  <a:pt x="1595" y="660"/>
                  <a:pt x="1596" y="661"/>
                  <a:pt x="1598" y="661"/>
                </a:cubicBezTo>
                <a:cubicBezTo>
                  <a:pt x="1603" y="656"/>
                  <a:pt x="1613" y="665"/>
                  <a:pt x="1617" y="660"/>
                </a:cubicBezTo>
                <a:cubicBezTo>
                  <a:pt x="1617" y="664"/>
                  <a:pt x="1628" y="662"/>
                  <a:pt x="1632" y="661"/>
                </a:cubicBezTo>
                <a:cubicBezTo>
                  <a:pt x="1642" y="667"/>
                  <a:pt x="1657" y="661"/>
                  <a:pt x="1669" y="666"/>
                </a:cubicBezTo>
                <a:cubicBezTo>
                  <a:pt x="1670" y="664"/>
                  <a:pt x="1674" y="664"/>
                  <a:pt x="1675" y="663"/>
                </a:cubicBezTo>
                <a:cubicBezTo>
                  <a:pt x="1674" y="667"/>
                  <a:pt x="1679" y="665"/>
                  <a:pt x="1676" y="662"/>
                </a:cubicBezTo>
                <a:cubicBezTo>
                  <a:pt x="1679" y="662"/>
                  <a:pt x="1681" y="662"/>
                  <a:pt x="1682" y="661"/>
                </a:cubicBezTo>
                <a:cubicBezTo>
                  <a:pt x="1683" y="664"/>
                  <a:pt x="1679" y="664"/>
                  <a:pt x="1682" y="666"/>
                </a:cubicBezTo>
                <a:cubicBezTo>
                  <a:pt x="1686" y="667"/>
                  <a:pt x="1686" y="661"/>
                  <a:pt x="1687" y="666"/>
                </a:cubicBezTo>
                <a:cubicBezTo>
                  <a:pt x="1691" y="665"/>
                  <a:pt x="1695" y="663"/>
                  <a:pt x="1692" y="661"/>
                </a:cubicBezTo>
                <a:cubicBezTo>
                  <a:pt x="1689" y="661"/>
                  <a:pt x="1689" y="662"/>
                  <a:pt x="1688" y="663"/>
                </a:cubicBezTo>
                <a:cubicBezTo>
                  <a:pt x="1687" y="659"/>
                  <a:pt x="1680" y="655"/>
                  <a:pt x="1677" y="659"/>
                </a:cubicBezTo>
                <a:cubicBezTo>
                  <a:pt x="1669" y="653"/>
                  <a:pt x="1653" y="648"/>
                  <a:pt x="1637" y="651"/>
                </a:cubicBezTo>
                <a:cubicBezTo>
                  <a:pt x="1635" y="651"/>
                  <a:pt x="1634" y="651"/>
                  <a:pt x="1633" y="650"/>
                </a:cubicBezTo>
                <a:cubicBezTo>
                  <a:pt x="1704" y="650"/>
                  <a:pt x="1994" y="650"/>
                  <a:pt x="2252" y="650"/>
                </a:cubicBezTo>
                <a:cubicBezTo>
                  <a:pt x="2253" y="650"/>
                  <a:pt x="2253" y="651"/>
                  <a:pt x="2253" y="652"/>
                </a:cubicBezTo>
                <a:cubicBezTo>
                  <a:pt x="2248" y="648"/>
                  <a:pt x="2248" y="653"/>
                  <a:pt x="2251" y="653"/>
                </a:cubicBezTo>
                <a:cubicBezTo>
                  <a:pt x="2244" y="654"/>
                  <a:pt x="2239" y="652"/>
                  <a:pt x="2231" y="654"/>
                </a:cubicBezTo>
                <a:cubicBezTo>
                  <a:pt x="2237" y="657"/>
                  <a:pt x="2235" y="658"/>
                  <a:pt x="2245" y="663"/>
                </a:cubicBezTo>
                <a:cubicBezTo>
                  <a:pt x="2245" y="665"/>
                  <a:pt x="2234" y="662"/>
                  <a:pt x="2239" y="667"/>
                </a:cubicBezTo>
                <a:cubicBezTo>
                  <a:pt x="2243" y="665"/>
                  <a:pt x="2257" y="667"/>
                  <a:pt x="2246" y="663"/>
                </a:cubicBezTo>
                <a:cubicBezTo>
                  <a:pt x="2262" y="668"/>
                  <a:pt x="2261" y="664"/>
                  <a:pt x="2272" y="663"/>
                </a:cubicBezTo>
                <a:cubicBezTo>
                  <a:pt x="2267" y="662"/>
                  <a:pt x="2262" y="660"/>
                  <a:pt x="2260" y="658"/>
                </a:cubicBezTo>
                <a:cubicBezTo>
                  <a:pt x="2263" y="653"/>
                  <a:pt x="2271" y="661"/>
                  <a:pt x="2275" y="660"/>
                </a:cubicBezTo>
                <a:cubicBezTo>
                  <a:pt x="2274" y="659"/>
                  <a:pt x="2273" y="654"/>
                  <a:pt x="2280" y="657"/>
                </a:cubicBezTo>
                <a:cubicBezTo>
                  <a:pt x="2278" y="655"/>
                  <a:pt x="2278" y="652"/>
                  <a:pt x="2276" y="650"/>
                </a:cubicBezTo>
                <a:cubicBezTo>
                  <a:pt x="2333" y="649"/>
                  <a:pt x="2389" y="649"/>
                  <a:pt x="2439" y="649"/>
                </a:cubicBezTo>
                <a:cubicBezTo>
                  <a:pt x="2445" y="652"/>
                  <a:pt x="2451" y="655"/>
                  <a:pt x="2457" y="657"/>
                </a:cubicBezTo>
                <a:cubicBezTo>
                  <a:pt x="2460" y="654"/>
                  <a:pt x="2454" y="654"/>
                  <a:pt x="2454" y="652"/>
                </a:cubicBezTo>
                <a:cubicBezTo>
                  <a:pt x="2457" y="654"/>
                  <a:pt x="2461" y="651"/>
                  <a:pt x="2457" y="650"/>
                </a:cubicBezTo>
                <a:cubicBezTo>
                  <a:pt x="2455" y="651"/>
                  <a:pt x="2454" y="653"/>
                  <a:pt x="2449" y="652"/>
                </a:cubicBezTo>
                <a:cubicBezTo>
                  <a:pt x="2448" y="651"/>
                  <a:pt x="2446" y="650"/>
                  <a:pt x="2444" y="649"/>
                </a:cubicBezTo>
                <a:cubicBezTo>
                  <a:pt x="2543" y="649"/>
                  <a:pt x="2623" y="649"/>
                  <a:pt x="2661" y="649"/>
                </a:cubicBezTo>
                <a:cubicBezTo>
                  <a:pt x="2660" y="655"/>
                  <a:pt x="2652" y="647"/>
                  <a:pt x="2649" y="651"/>
                </a:cubicBezTo>
                <a:cubicBezTo>
                  <a:pt x="2654" y="654"/>
                  <a:pt x="2660" y="652"/>
                  <a:pt x="2663" y="655"/>
                </a:cubicBezTo>
                <a:cubicBezTo>
                  <a:pt x="2662" y="657"/>
                  <a:pt x="2659" y="656"/>
                  <a:pt x="2658" y="657"/>
                </a:cubicBezTo>
                <a:cubicBezTo>
                  <a:pt x="2662" y="660"/>
                  <a:pt x="2665" y="663"/>
                  <a:pt x="2670" y="665"/>
                </a:cubicBezTo>
                <a:cubicBezTo>
                  <a:pt x="2676" y="666"/>
                  <a:pt x="2672" y="662"/>
                  <a:pt x="2676" y="662"/>
                </a:cubicBezTo>
                <a:cubicBezTo>
                  <a:pt x="2685" y="664"/>
                  <a:pt x="2681" y="670"/>
                  <a:pt x="2686" y="673"/>
                </a:cubicBezTo>
                <a:cubicBezTo>
                  <a:pt x="2690" y="669"/>
                  <a:pt x="2685" y="669"/>
                  <a:pt x="2685" y="665"/>
                </a:cubicBezTo>
                <a:cubicBezTo>
                  <a:pt x="2691" y="663"/>
                  <a:pt x="2691" y="668"/>
                  <a:pt x="2696" y="666"/>
                </a:cubicBezTo>
                <a:cubicBezTo>
                  <a:pt x="2691" y="663"/>
                  <a:pt x="2687" y="662"/>
                  <a:pt x="2677" y="659"/>
                </a:cubicBezTo>
                <a:cubicBezTo>
                  <a:pt x="2679" y="655"/>
                  <a:pt x="2675" y="653"/>
                  <a:pt x="2669" y="652"/>
                </a:cubicBezTo>
                <a:cubicBezTo>
                  <a:pt x="2669" y="655"/>
                  <a:pt x="2678" y="656"/>
                  <a:pt x="2675" y="660"/>
                </a:cubicBezTo>
                <a:cubicBezTo>
                  <a:pt x="2669" y="657"/>
                  <a:pt x="2667" y="652"/>
                  <a:pt x="2662" y="649"/>
                </a:cubicBezTo>
                <a:cubicBezTo>
                  <a:pt x="2677" y="649"/>
                  <a:pt x="2686" y="649"/>
                  <a:pt x="2686" y="648"/>
                </a:cubicBezTo>
                <a:cubicBezTo>
                  <a:pt x="2689" y="647"/>
                  <a:pt x="2690" y="645"/>
                  <a:pt x="2692" y="643"/>
                </a:cubicBezTo>
                <a:cubicBezTo>
                  <a:pt x="2696" y="643"/>
                  <a:pt x="2688" y="645"/>
                  <a:pt x="2695" y="644"/>
                </a:cubicBezTo>
                <a:cubicBezTo>
                  <a:pt x="2701" y="643"/>
                  <a:pt x="2690" y="641"/>
                  <a:pt x="2694" y="641"/>
                </a:cubicBezTo>
                <a:cubicBezTo>
                  <a:pt x="2696" y="642"/>
                  <a:pt x="2698" y="642"/>
                  <a:pt x="2701" y="642"/>
                </a:cubicBezTo>
                <a:cubicBezTo>
                  <a:pt x="2700" y="642"/>
                  <a:pt x="2701" y="642"/>
                  <a:pt x="2701" y="642"/>
                </a:cubicBezTo>
                <a:cubicBezTo>
                  <a:pt x="2701" y="642"/>
                  <a:pt x="2701" y="642"/>
                  <a:pt x="2701" y="642"/>
                </a:cubicBezTo>
                <a:cubicBezTo>
                  <a:pt x="2706" y="638"/>
                  <a:pt x="2713" y="646"/>
                  <a:pt x="2719" y="647"/>
                </a:cubicBezTo>
                <a:cubicBezTo>
                  <a:pt x="2719" y="643"/>
                  <a:pt x="2710" y="642"/>
                  <a:pt x="2708" y="639"/>
                </a:cubicBezTo>
                <a:cubicBezTo>
                  <a:pt x="2709" y="639"/>
                  <a:pt x="2711" y="639"/>
                  <a:pt x="2712" y="639"/>
                </a:cubicBezTo>
                <a:cubicBezTo>
                  <a:pt x="2718" y="634"/>
                  <a:pt x="2730" y="632"/>
                  <a:pt x="2737" y="627"/>
                </a:cubicBezTo>
                <a:cubicBezTo>
                  <a:pt x="2743" y="627"/>
                  <a:pt x="2747" y="627"/>
                  <a:pt x="2748" y="626"/>
                </a:cubicBezTo>
                <a:cubicBezTo>
                  <a:pt x="2745" y="626"/>
                  <a:pt x="2743" y="626"/>
                  <a:pt x="2740" y="625"/>
                </a:cubicBezTo>
                <a:cubicBezTo>
                  <a:pt x="2741" y="625"/>
                  <a:pt x="2741" y="625"/>
                  <a:pt x="2742" y="624"/>
                </a:cubicBezTo>
                <a:cubicBezTo>
                  <a:pt x="2762" y="625"/>
                  <a:pt x="2772" y="617"/>
                  <a:pt x="2781" y="609"/>
                </a:cubicBezTo>
                <a:cubicBezTo>
                  <a:pt x="2783" y="612"/>
                  <a:pt x="2787" y="607"/>
                  <a:pt x="2789" y="609"/>
                </a:cubicBezTo>
                <a:cubicBezTo>
                  <a:pt x="2785" y="606"/>
                  <a:pt x="2784" y="607"/>
                  <a:pt x="2783" y="601"/>
                </a:cubicBezTo>
                <a:cubicBezTo>
                  <a:pt x="2785" y="601"/>
                  <a:pt x="2785" y="600"/>
                  <a:pt x="2788" y="600"/>
                </a:cubicBezTo>
                <a:cubicBezTo>
                  <a:pt x="2788" y="602"/>
                  <a:pt x="2786" y="602"/>
                  <a:pt x="2787" y="604"/>
                </a:cubicBezTo>
                <a:cubicBezTo>
                  <a:pt x="2792" y="600"/>
                  <a:pt x="2793" y="600"/>
                  <a:pt x="2798" y="599"/>
                </a:cubicBezTo>
                <a:cubicBezTo>
                  <a:pt x="2789" y="597"/>
                  <a:pt x="2804" y="593"/>
                  <a:pt x="2806" y="594"/>
                </a:cubicBezTo>
                <a:cubicBezTo>
                  <a:pt x="2803" y="591"/>
                  <a:pt x="2795" y="593"/>
                  <a:pt x="2791" y="595"/>
                </a:cubicBezTo>
                <a:cubicBezTo>
                  <a:pt x="2792" y="593"/>
                  <a:pt x="2791" y="591"/>
                  <a:pt x="2793" y="591"/>
                </a:cubicBezTo>
                <a:cubicBezTo>
                  <a:pt x="2802" y="591"/>
                  <a:pt x="2810" y="593"/>
                  <a:pt x="2821" y="592"/>
                </a:cubicBezTo>
                <a:cubicBezTo>
                  <a:pt x="2823" y="589"/>
                  <a:pt x="2817" y="587"/>
                  <a:pt x="2826" y="587"/>
                </a:cubicBezTo>
                <a:cubicBezTo>
                  <a:pt x="2826" y="588"/>
                  <a:pt x="2826" y="589"/>
                  <a:pt x="2827" y="589"/>
                </a:cubicBezTo>
                <a:cubicBezTo>
                  <a:pt x="2825" y="590"/>
                  <a:pt x="2824" y="591"/>
                  <a:pt x="2824" y="592"/>
                </a:cubicBezTo>
                <a:cubicBezTo>
                  <a:pt x="2825" y="591"/>
                  <a:pt x="2827" y="591"/>
                  <a:pt x="2829" y="591"/>
                </a:cubicBezTo>
                <a:cubicBezTo>
                  <a:pt x="2829" y="592"/>
                  <a:pt x="2829" y="592"/>
                  <a:pt x="2827" y="593"/>
                </a:cubicBezTo>
                <a:cubicBezTo>
                  <a:pt x="2834" y="594"/>
                  <a:pt x="2832" y="590"/>
                  <a:pt x="2838" y="591"/>
                </a:cubicBezTo>
                <a:cubicBezTo>
                  <a:pt x="2839" y="594"/>
                  <a:pt x="2839" y="594"/>
                  <a:pt x="2839" y="594"/>
                </a:cubicBezTo>
                <a:cubicBezTo>
                  <a:pt x="2843" y="594"/>
                  <a:pt x="2841" y="591"/>
                  <a:pt x="2846" y="591"/>
                </a:cubicBezTo>
                <a:cubicBezTo>
                  <a:pt x="2852" y="594"/>
                  <a:pt x="2859" y="596"/>
                  <a:pt x="2865" y="600"/>
                </a:cubicBezTo>
                <a:cubicBezTo>
                  <a:pt x="2856" y="598"/>
                  <a:pt x="2849" y="602"/>
                  <a:pt x="2844" y="599"/>
                </a:cubicBezTo>
                <a:cubicBezTo>
                  <a:pt x="2847" y="598"/>
                  <a:pt x="2852" y="598"/>
                  <a:pt x="2852" y="596"/>
                </a:cubicBezTo>
                <a:cubicBezTo>
                  <a:pt x="2845" y="593"/>
                  <a:pt x="2843" y="601"/>
                  <a:pt x="2836" y="596"/>
                </a:cubicBezTo>
                <a:cubicBezTo>
                  <a:pt x="2824" y="602"/>
                  <a:pt x="2810" y="594"/>
                  <a:pt x="2804" y="601"/>
                </a:cubicBezTo>
                <a:cubicBezTo>
                  <a:pt x="2816" y="601"/>
                  <a:pt x="2826" y="610"/>
                  <a:pt x="2831" y="605"/>
                </a:cubicBezTo>
                <a:cubicBezTo>
                  <a:pt x="2829" y="607"/>
                  <a:pt x="2823" y="606"/>
                  <a:pt x="2824" y="604"/>
                </a:cubicBezTo>
                <a:cubicBezTo>
                  <a:pt x="2825" y="603"/>
                  <a:pt x="2825" y="601"/>
                  <a:pt x="2829" y="601"/>
                </a:cubicBezTo>
                <a:cubicBezTo>
                  <a:pt x="2835" y="605"/>
                  <a:pt x="2835" y="602"/>
                  <a:pt x="2844" y="602"/>
                </a:cubicBezTo>
                <a:cubicBezTo>
                  <a:pt x="2840" y="604"/>
                  <a:pt x="2852" y="604"/>
                  <a:pt x="2845" y="607"/>
                </a:cubicBezTo>
                <a:cubicBezTo>
                  <a:pt x="2848" y="609"/>
                  <a:pt x="2857" y="604"/>
                  <a:pt x="2858" y="609"/>
                </a:cubicBezTo>
                <a:cubicBezTo>
                  <a:pt x="2855" y="610"/>
                  <a:pt x="2848" y="608"/>
                  <a:pt x="2848" y="610"/>
                </a:cubicBezTo>
                <a:cubicBezTo>
                  <a:pt x="2853" y="611"/>
                  <a:pt x="2843" y="613"/>
                  <a:pt x="2848" y="614"/>
                </a:cubicBezTo>
                <a:cubicBezTo>
                  <a:pt x="2855" y="610"/>
                  <a:pt x="2858" y="617"/>
                  <a:pt x="2865" y="614"/>
                </a:cubicBezTo>
                <a:cubicBezTo>
                  <a:pt x="2865" y="615"/>
                  <a:pt x="2863" y="616"/>
                  <a:pt x="2864" y="617"/>
                </a:cubicBezTo>
                <a:cubicBezTo>
                  <a:pt x="2868" y="616"/>
                  <a:pt x="2867" y="616"/>
                  <a:pt x="2871" y="618"/>
                </a:cubicBezTo>
                <a:cubicBezTo>
                  <a:pt x="2872" y="614"/>
                  <a:pt x="2865" y="616"/>
                  <a:pt x="2866" y="613"/>
                </a:cubicBezTo>
                <a:cubicBezTo>
                  <a:pt x="2882" y="612"/>
                  <a:pt x="2886" y="611"/>
                  <a:pt x="2895" y="617"/>
                </a:cubicBezTo>
                <a:cubicBezTo>
                  <a:pt x="2893" y="617"/>
                  <a:pt x="2890" y="617"/>
                  <a:pt x="2890" y="618"/>
                </a:cubicBezTo>
                <a:cubicBezTo>
                  <a:pt x="2892" y="618"/>
                  <a:pt x="2893" y="619"/>
                  <a:pt x="2894" y="620"/>
                </a:cubicBezTo>
                <a:cubicBezTo>
                  <a:pt x="2901" y="621"/>
                  <a:pt x="2903" y="619"/>
                  <a:pt x="2907" y="617"/>
                </a:cubicBezTo>
                <a:cubicBezTo>
                  <a:pt x="2925" y="620"/>
                  <a:pt x="2949" y="626"/>
                  <a:pt x="2976" y="622"/>
                </a:cubicBezTo>
                <a:cubicBezTo>
                  <a:pt x="2976" y="624"/>
                  <a:pt x="2972" y="623"/>
                  <a:pt x="2974" y="626"/>
                </a:cubicBezTo>
                <a:cubicBezTo>
                  <a:pt x="2981" y="625"/>
                  <a:pt x="2986" y="620"/>
                  <a:pt x="2980" y="617"/>
                </a:cubicBezTo>
                <a:cubicBezTo>
                  <a:pt x="2983" y="617"/>
                  <a:pt x="2983" y="619"/>
                  <a:pt x="2987" y="618"/>
                </a:cubicBezTo>
                <a:cubicBezTo>
                  <a:pt x="2987" y="612"/>
                  <a:pt x="2987" y="612"/>
                  <a:pt x="2987" y="612"/>
                </a:cubicBezTo>
                <a:cubicBezTo>
                  <a:pt x="2993" y="612"/>
                  <a:pt x="2996" y="610"/>
                  <a:pt x="2996" y="607"/>
                </a:cubicBezTo>
                <a:cubicBezTo>
                  <a:pt x="2993" y="606"/>
                  <a:pt x="2995" y="600"/>
                  <a:pt x="2991" y="599"/>
                </a:cubicBezTo>
                <a:cubicBezTo>
                  <a:pt x="2987" y="602"/>
                  <a:pt x="2984" y="602"/>
                  <a:pt x="2979" y="601"/>
                </a:cubicBezTo>
                <a:cubicBezTo>
                  <a:pt x="2979" y="603"/>
                  <a:pt x="2982" y="607"/>
                  <a:pt x="2976" y="606"/>
                </a:cubicBezTo>
                <a:cubicBezTo>
                  <a:pt x="2979" y="601"/>
                  <a:pt x="2976" y="603"/>
                  <a:pt x="2971" y="602"/>
                </a:cubicBezTo>
                <a:cubicBezTo>
                  <a:pt x="2972" y="598"/>
                  <a:pt x="2979" y="596"/>
                  <a:pt x="2985" y="599"/>
                </a:cubicBezTo>
                <a:cubicBezTo>
                  <a:pt x="2985" y="598"/>
                  <a:pt x="2985" y="596"/>
                  <a:pt x="2984" y="595"/>
                </a:cubicBezTo>
                <a:cubicBezTo>
                  <a:pt x="2976" y="596"/>
                  <a:pt x="2972" y="596"/>
                  <a:pt x="2966" y="600"/>
                </a:cubicBezTo>
                <a:cubicBezTo>
                  <a:pt x="2967" y="597"/>
                  <a:pt x="2971" y="597"/>
                  <a:pt x="2973" y="595"/>
                </a:cubicBezTo>
                <a:cubicBezTo>
                  <a:pt x="2959" y="594"/>
                  <a:pt x="2922" y="597"/>
                  <a:pt x="2923" y="585"/>
                </a:cubicBezTo>
                <a:cubicBezTo>
                  <a:pt x="2919" y="584"/>
                  <a:pt x="2914" y="583"/>
                  <a:pt x="2908" y="583"/>
                </a:cubicBezTo>
                <a:cubicBezTo>
                  <a:pt x="2908" y="583"/>
                  <a:pt x="2907" y="583"/>
                  <a:pt x="2906" y="583"/>
                </a:cubicBezTo>
                <a:cubicBezTo>
                  <a:pt x="2906" y="583"/>
                  <a:pt x="2906" y="584"/>
                  <a:pt x="2906" y="584"/>
                </a:cubicBezTo>
                <a:cubicBezTo>
                  <a:pt x="2905" y="584"/>
                  <a:pt x="2904" y="584"/>
                  <a:pt x="2903" y="584"/>
                </a:cubicBezTo>
                <a:cubicBezTo>
                  <a:pt x="2902" y="587"/>
                  <a:pt x="2907" y="586"/>
                  <a:pt x="2907" y="588"/>
                </a:cubicBezTo>
                <a:cubicBezTo>
                  <a:pt x="2901" y="590"/>
                  <a:pt x="2896" y="589"/>
                  <a:pt x="2893" y="586"/>
                </a:cubicBezTo>
                <a:cubicBezTo>
                  <a:pt x="2895" y="586"/>
                  <a:pt x="2896" y="585"/>
                  <a:pt x="2897" y="584"/>
                </a:cubicBezTo>
                <a:cubicBezTo>
                  <a:pt x="2889" y="583"/>
                  <a:pt x="2878" y="581"/>
                  <a:pt x="2865" y="581"/>
                </a:cubicBezTo>
                <a:cubicBezTo>
                  <a:pt x="2868" y="580"/>
                  <a:pt x="2873" y="579"/>
                  <a:pt x="2878" y="578"/>
                </a:cubicBezTo>
                <a:cubicBezTo>
                  <a:pt x="2882" y="581"/>
                  <a:pt x="2884" y="582"/>
                  <a:pt x="2890" y="580"/>
                </a:cubicBezTo>
                <a:cubicBezTo>
                  <a:pt x="2892" y="578"/>
                  <a:pt x="2886" y="577"/>
                  <a:pt x="2890" y="576"/>
                </a:cubicBezTo>
                <a:cubicBezTo>
                  <a:pt x="2894" y="575"/>
                  <a:pt x="2895" y="579"/>
                  <a:pt x="2899" y="576"/>
                </a:cubicBezTo>
                <a:cubicBezTo>
                  <a:pt x="2900" y="573"/>
                  <a:pt x="2892" y="577"/>
                  <a:pt x="2894" y="573"/>
                </a:cubicBezTo>
                <a:cubicBezTo>
                  <a:pt x="2899" y="569"/>
                  <a:pt x="2905" y="572"/>
                  <a:pt x="2911" y="569"/>
                </a:cubicBezTo>
                <a:cubicBezTo>
                  <a:pt x="2912" y="571"/>
                  <a:pt x="2911" y="572"/>
                  <a:pt x="2913" y="572"/>
                </a:cubicBezTo>
                <a:cubicBezTo>
                  <a:pt x="2921" y="569"/>
                  <a:pt x="2929" y="570"/>
                  <a:pt x="2943" y="569"/>
                </a:cubicBezTo>
                <a:cubicBezTo>
                  <a:pt x="2942" y="572"/>
                  <a:pt x="2948" y="570"/>
                  <a:pt x="2948" y="572"/>
                </a:cubicBezTo>
                <a:cubicBezTo>
                  <a:pt x="2956" y="569"/>
                  <a:pt x="2965" y="571"/>
                  <a:pt x="2968" y="570"/>
                </a:cubicBezTo>
                <a:cubicBezTo>
                  <a:pt x="2957" y="576"/>
                  <a:pt x="2938" y="576"/>
                  <a:pt x="2928" y="572"/>
                </a:cubicBezTo>
                <a:cubicBezTo>
                  <a:pt x="2931" y="576"/>
                  <a:pt x="2939" y="575"/>
                  <a:pt x="2943" y="578"/>
                </a:cubicBezTo>
                <a:cubicBezTo>
                  <a:pt x="2948" y="578"/>
                  <a:pt x="2945" y="575"/>
                  <a:pt x="2950" y="576"/>
                </a:cubicBezTo>
                <a:cubicBezTo>
                  <a:pt x="2953" y="579"/>
                  <a:pt x="2957" y="580"/>
                  <a:pt x="2951" y="582"/>
                </a:cubicBezTo>
                <a:cubicBezTo>
                  <a:pt x="2957" y="582"/>
                  <a:pt x="2958" y="582"/>
                  <a:pt x="2962" y="578"/>
                </a:cubicBezTo>
                <a:cubicBezTo>
                  <a:pt x="2959" y="577"/>
                  <a:pt x="2957" y="581"/>
                  <a:pt x="2956" y="578"/>
                </a:cubicBezTo>
                <a:cubicBezTo>
                  <a:pt x="2958" y="574"/>
                  <a:pt x="2966" y="578"/>
                  <a:pt x="2971" y="578"/>
                </a:cubicBezTo>
                <a:cubicBezTo>
                  <a:pt x="2970" y="576"/>
                  <a:pt x="2964" y="577"/>
                  <a:pt x="2963" y="574"/>
                </a:cubicBezTo>
                <a:cubicBezTo>
                  <a:pt x="2969" y="575"/>
                  <a:pt x="2969" y="574"/>
                  <a:pt x="2976" y="574"/>
                </a:cubicBezTo>
                <a:cubicBezTo>
                  <a:pt x="2976" y="572"/>
                  <a:pt x="2975" y="571"/>
                  <a:pt x="2974" y="570"/>
                </a:cubicBezTo>
                <a:cubicBezTo>
                  <a:pt x="2983" y="567"/>
                  <a:pt x="2996" y="569"/>
                  <a:pt x="3000" y="564"/>
                </a:cubicBezTo>
                <a:cubicBezTo>
                  <a:pt x="2998" y="562"/>
                  <a:pt x="2994" y="562"/>
                  <a:pt x="2992" y="560"/>
                </a:cubicBezTo>
                <a:cubicBezTo>
                  <a:pt x="2999" y="559"/>
                  <a:pt x="3008" y="565"/>
                  <a:pt x="3016" y="565"/>
                </a:cubicBezTo>
                <a:cubicBezTo>
                  <a:pt x="3014" y="566"/>
                  <a:pt x="3009" y="566"/>
                  <a:pt x="3004" y="566"/>
                </a:cubicBezTo>
                <a:cubicBezTo>
                  <a:pt x="3010" y="571"/>
                  <a:pt x="3014" y="567"/>
                  <a:pt x="3017" y="565"/>
                </a:cubicBezTo>
                <a:cubicBezTo>
                  <a:pt x="3020" y="567"/>
                  <a:pt x="3020" y="571"/>
                  <a:pt x="3021" y="569"/>
                </a:cubicBezTo>
                <a:cubicBezTo>
                  <a:pt x="3026" y="568"/>
                  <a:pt x="3017" y="566"/>
                  <a:pt x="3022" y="566"/>
                </a:cubicBezTo>
                <a:cubicBezTo>
                  <a:pt x="3025" y="566"/>
                  <a:pt x="3025" y="566"/>
                  <a:pt x="3025" y="566"/>
                </a:cubicBezTo>
                <a:cubicBezTo>
                  <a:pt x="3023" y="567"/>
                  <a:pt x="3025" y="570"/>
                  <a:pt x="3027" y="571"/>
                </a:cubicBezTo>
                <a:cubicBezTo>
                  <a:pt x="3027" y="569"/>
                  <a:pt x="3031" y="569"/>
                  <a:pt x="3031" y="567"/>
                </a:cubicBezTo>
                <a:cubicBezTo>
                  <a:pt x="3027" y="568"/>
                  <a:pt x="3027" y="569"/>
                  <a:pt x="3025" y="567"/>
                </a:cubicBezTo>
                <a:cubicBezTo>
                  <a:pt x="3031" y="565"/>
                  <a:pt x="3034" y="567"/>
                  <a:pt x="3041" y="564"/>
                </a:cubicBezTo>
                <a:cubicBezTo>
                  <a:pt x="3040" y="567"/>
                  <a:pt x="3048" y="570"/>
                  <a:pt x="3051" y="567"/>
                </a:cubicBezTo>
                <a:cubicBezTo>
                  <a:pt x="3048" y="568"/>
                  <a:pt x="3044" y="568"/>
                  <a:pt x="3044" y="566"/>
                </a:cubicBezTo>
                <a:cubicBezTo>
                  <a:pt x="3050" y="567"/>
                  <a:pt x="3057" y="563"/>
                  <a:pt x="3062" y="561"/>
                </a:cubicBezTo>
                <a:cubicBezTo>
                  <a:pt x="3062" y="559"/>
                  <a:pt x="3062" y="559"/>
                  <a:pt x="3061" y="558"/>
                </a:cubicBezTo>
                <a:cubicBezTo>
                  <a:pt x="3062" y="558"/>
                  <a:pt x="3065" y="559"/>
                  <a:pt x="3066" y="558"/>
                </a:cubicBezTo>
                <a:cubicBezTo>
                  <a:pt x="3063" y="555"/>
                  <a:pt x="3053" y="552"/>
                  <a:pt x="3056" y="555"/>
                </a:cubicBezTo>
                <a:cubicBezTo>
                  <a:pt x="3057" y="556"/>
                  <a:pt x="3058" y="555"/>
                  <a:pt x="3060" y="555"/>
                </a:cubicBezTo>
                <a:cubicBezTo>
                  <a:pt x="3059" y="556"/>
                  <a:pt x="3059" y="556"/>
                  <a:pt x="3059" y="557"/>
                </a:cubicBezTo>
                <a:cubicBezTo>
                  <a:pt x="3058" y="556"/>
                  <a:pt x="3057" y="556"/>
                  <a:pt x="3056" y="555"/>
                </a:cubicBezTo>
                <a:cubicBezTo>
                  <a:pt x="3055" y="558"/>
                  <a:pt x="3061" y="558"/>
                  <a:pt x="3058" y="560"/>
                </a:cubicBezTo>
                <a:cubicBezTo>
                  <a:pt x="3050" y="559"/>
                  <a:pt x="3046" y="558"/>
                  <a:pt x="3039" y="562"/>
                </a:cubicBezTo>
                <a:cubicBezTo>
                  <a:pt x="3035" y="560"/>
                  <a:pt x="3036" y="553"/>
                  <a:pt x="3032" y="554"/>
                </a:cubicBezTo>
                <a:cubicBezTo>
                  <a:pt x="3035" y="553"/>
                  <a:pt x="3032" y="550"/>
                  <a:pt x="3035" y="549"/>
                </a:cubicBezTo>
                <a:cubicBezTo>
                  <a:pt x="3030" y="550"/>
                  <a:pt x="3029" y="547"/>
                  <a:pt x="3031" y="546"/>
                </a:cubicBezTo>
                <a:cubicBezTo>
                  <a:pt x="3027" y="547"/>
                  <a:pt x="3027" y="546"/>
                  <a:pt x="3024" y="547"/>
                </a:cubicBezTo>
                <a:cubicBezTo>
                  <a:pt x="3021" y="543"/>
                  <a:pt x="3018" y="539"/>
                  <a:pt x="3011" y="538"/>
                </a:cubicBezTo>
                <a:cubicBezTo>
                  <a:pt x="3011" y="541"/>
                  <a:pt x="3018" y="543"/>
                  <a:pt x="3015" y="545"/>
                </a:cubicBezTo>
                <a:cubicBezTo>
                  <a:pt x="3011" y="545"/>
                  <a:pt x="3011" y="542"/>
                  <a:pt x="3007" y="542"/>
                </a:cubicBezTo>
                <a:cubicBezTo>
                  <a:pt x="3006" y="547"/>
                  <a:pt x="3024" y="546"/>
                  <a:pt x="3022" y="551"/>
                </a:cubicBezTo>
                <a:cubicBezTo>
                  <a:pt x="3017" y="551"/>
                  <a:pt x="3016" y="548"/>
                  <a:pt x="3010" y="549"/>
                </a:cubicBezTo>
                <a:cubicBezTo>
                  <a:pt x="3010" y="546"/>
                  <a:pt x="3001" y="546"/>
                  <a:pt x="2997" y="543"/>
                </a:cubicBezTo>
                <a:cubicBezTo>
                  <a:pt x="3000" y="542"/>
                  <a:pt x="3004" y="545"/>
                  <a:pt x="3004" y="542"/>
                </a:cubicBezTo>
                <a:cubicBezTo>
                  <a:pt x="2999" y="541"/>
                  <a:pt x="3007" y="541"/>
                  <a:pt x="3007" y="540"/>
                </a:cubicBezTo>
                <a:cubicBezTo>
                  <a:pt x="3007" y="539"/>
                  <a:pt x="3003" y="537"/>
                  <a:pt x="3005" y="536"/>
                </a:cubicBezTo>
                <a:cubicBezTo>
                  <a:pt x="3016" y="536"/>
                  <a:pt x="3028" y="532"/>
                  <a:pt x="3035" y="529"/>
                </a:cubicBezTo>
                <a:cubicBezTo>
                  <a:pt x="3029" y="528"/>
                  <a:pt x="3014" y="535"/>
                  <a:pt x="3009" y="532"/>
                </a:cubicBezTo>
                <a:cubicBezTo>
                  <a:pt x="3007" y="532"/>
                  <a:pt x="3008" y="525"/>
                  <a:pt x="3008" y="525"/>
                </a:cubicBezTo>
                <a:cubicBezTo>
                  <a:pt x="3005" y="529"/>
                  <a:pt x="3003" y="523"/>
                  <a:pt x="2999" y="524"/>
                </a:cubicBezTo>
                <a:cubicBezTo>
                  <a:pt x="2999" y="525"/>
                  <a:pt x="3000" y="527"/>
                  <a:pt x="2997" y="526"/>
                </a:cubicBezTo>
                <a:cubicBezTo>
                  <a:pt x="2996" y="523"/>
                  <a:pt x="2996" y="523"/>
                  <a:pt x="2996" y="523"/>
                </a:cubicBezTo>
                <a:cubicBezTo>
                  <a:pt x="3004" y="521"/>
                  <a:pt x="3012" y="522"/>
                  <a:pt x="3015" y="521"/>
                </a:cubicBezTo>
                <a:cubicBezTo>
                  <a:pt x="3013" y="521"/>
                  <a:pt x="3013" y="520"/>
                  <a:pt x="3012" y="519"/>
                </a:cubicBezTo>
                <a:cubicBezTo>
                  <a:pt x="3016" y="518"/>
                  <a:pt x="3017" y="521"/>
                  <a:pt x="3020" y="517"/>
                </a:cubicBezTo>
                <a:cubicBezTo>
                  <a:pt x="3024" y="525"/>
                  <a:pt x="3040" y="519"/>
                  <a:pt x="3048" y="525"/>
                </a:cubicBezTo>
                <a:cubicBezTo>
                  <a:pt x="3041" y="526"/>
                  <a:pt x="3044" y="530"/>
                  <a:pt x="3044" y="528"/>
                </a:cubicBezTo>
                <a:cubicBezTo>
                  <a:pt x="3045" y="526"/>
                  <a:pt x="3055" y="527"/>
                  <a:pt x="3054" y="530"/>
                </a:cubicBezTo>
                <a:cubicBezTo>
                  <a:pt x="3049" y="531"/>
                  <a:pt x="3050" y="528"/>
                  <a:pt x="3047" y="528"/>
                </a:cubicBezTo>
                <a:cubicBezTo>
                  <a:pt x="3047" y="531"/>
                  <a:pt x="3052" y="532"/>
                  <a:pt x="3056" y="531"/>
                </a:cubicBezTo>
                <a:cubicBezTo>
                  <a:pt x="3054" y="527"/>
                  <a:pt x="3057" y="526"/>
                  <a:pt x="3061" y="526"/>
                </a:cubicBezTo>
                <a:cubicBezTo>
                  <a:pt x="3061" y="529"/>
                  <a:pt x="3065" y="529"/>
                  <a:pt x="3065" y="532"/>
                </a:cubicBezTo>
                <a:cubicBezTo>
                  <a:pt x="3076" y="531"/>
                  <a:pt x="3072" y="535"/>
                  <a:pt x="3075" y="535"/>
                </a:cubicBezTo>
                <a:cubicBezTo>
                  <a:pt x="3082" y="536"/>
                  <a:pt x="3073" y="533"/>
                  <a:pt x="3078" y="533"/>
                </a:cubicBezTo>
                <a:cubicBezTo>
                  <a:pt x="3088" y="532"/>
                  <a:pt x="3093" y="538"/>
                  <a:pt x="3102" y="536"/>
                </a:cubicBezTo>
                <a:cubicBezTo>
                  <a:pt x="3102" y="537"/>
                  <a:pt x="3102" y="539"/>
                  <a:pt x="3101" y="540"/>
                </a:cubicBezTo>
                <a:cubicBezTo>
                  <a:pt x="3106" y="539"/>
                  <a:pt x="3112" y="543"/>
                  <a:pt x="3110" y="544"/>
                </a:cubicBezTo>
                <a:cubicBezTo>
                  <a:pt x="3106" y="545"/>
                  <a:pt x="3106" y="540"/>
                  <a:pt x="3104" y="543"/>
                </a:cubicBezTo>
                <a:cubicBezTo>
                  <a:pt x="3106" y="543"/>
                  <a:pt x="3107" y="544"/>
                  <a:pt x="3107" y="546"/>
                </a:cubicBezTo>
                <a:cubicBezTo>
                  <a:pt x="3112" y="544"/>
                  <a:pt x="3114" y="545"/>
                  <a:pt x="3116" y="547"/>
                </a:cubicBezTo>
                <a:cubicBezTo>
                  <a:pt x="3118" y="545"/>
                  <a:pt x="3130" y="546"/>
                  <a:pt x="3134" y="548"/>
                </a:cubicBezTo>
                <a:cubicBezTo>
                  <a:pt x="3134" y="551"/>
                  <a:pt x="3128" y="550"/>
                  <a:pt x="3127" y="553"/>
                </a:cubicBezTo>
                <a:cubicBezTo>
                  <a:pt x="3130" y="553"/>
                  <a:pt x="3132" y="553"/>
                  <a:pt x="3132" y="555"/>
                </a:cubicBezTo>
                <a:cubicBezTo>
                  <a:pt x="3130" y="556"/>
                  <a:pt x="3128" y="555"/>
                  <a:pt x="3127" y="557"/>
                </a:cubicBezTo>
                <a:cubicBezTo>
                  <a:pt x="3131" y="556"/>
                  <a:pt x="3135" y="556"/>
                  <a:pt x="3136" y="555"/>
                </a:cubicBezTo>
                <a:cubicBezTo>
                  <a:pt x="3130" y="548"/>
                  <a:pt x="3145" y="549"/>
                  <a:pt x="3147" y="546"/>
                </a:cubicBezTo>
                <a:cubicBezTo>
                  <a:pt x="3151" y="547"/>
                  <a:pt x="3153" y="547"/>
                  <a:pt x="3158" y="546"/>
                </a:cubicBezTo>
                <a:cubicBezTo>
                  <a:pt x="3156" y="543"/>
                  <a:pt x="3158" y="541"/>
                  <a:pt x="3162" y="540"/>
                </a:cubicBezTo>
                <a:cubicBezTo>
                  <a:pt x="3161" y="534"/>
                  <a:pt x="3162" y="528"/>
                  <a:pt x="3169" y="528"/>
                </a:cubicBezTo>
                <a:cubicBezTo>
                  <a:pt x="3168" y="528"/>
                  <a:pt x="3168" y="527"/>
                  <a:pt x="3168" y="526"/>
                </a:cubicBezTo>
                <a:cubicBezTo>
                  <a:pt x="3165" y="526"/>
                  <a:pt x="3159" y="528"/>
                  <a:pt x="3157" y="526"/>
                </a:cubicBezTo>
                <a:cubicBezTo>
                  <a:pt x="3160" y="524"/>
                  <a:pt x="3160" y="526"/>
                  <a:pt x="3165" y="526"/>
                </a:cubicBezTo>
                <a:cubicBezTo>
                  <a:pt x="3163" y="523"/>
                  <a:pt x="3169" y="525"/>
                  <a:pt x="3167" y="522"/>
                </a:cubicBezTo>
                <a:cubicBezTo>
                  <a:pt x="3163" y="522"/>
                  <a:pt x="3158" y="522"/>
                  <a:pt x="3158" y="519"/>
                </a:cubicBezTo>
                <a:cubicBezTo>
                  <a:pt x="3149" y="520"/>
                  <a:pt x="3147" y="524"/>
                  <a:pt x="3138" y="523"/>
                </a:cubicBezTo>
                <a:cubicBezTo>
                  <a:pt x="3138" y="522"/>
                  <a:pt x="3139" y="522"/>
                  <a:pt x="3139" y="521"/>
                </a:cubicBezTo>
                <a:cubicBezTo>
                  <a:pt x="3133" y="523"/>
                  <a:pt x="3125" y="522"/>
                  <a:pt x="3118" y="526"/>
                </a:cubicBezTo>
                <a:cubicBezTo>
                  <a:pt x="3118" y="525"/>
                  <a:pt x="3117" y="525"/>
                  <a:pt x="3116" y="524"/>
                </a:cubicBezTo>
                <a:cubicBezTo>
                  <a:pt x="3118" y="520"/>
                  <a:pt x="3120" y="523"/>
                  <a:pt x="3121" y="519"/>
                </a:cubicBezTo>
                <a:cubicBezTo>
                  <a:pt x="3126" y="522"/>
                  <a:pt x="3126" y="517"/>
                  <a:pt x="3129" y="521"/>
                </a:cubicBezTo>
                <a:cubicBezTo>
                  <a:pt x="3129" y="519"/>
                  <a:pt x="3134" y="520"/>
                  <a:pt x="3133" y="518"/>
                </a:cubicBezTo>
                <a:cubicBezTo>
                  <a:pt x="3130" y="517"/>
                  <a:pt x="3125" y="517"/>
                  <a:pt x="3128" y="515"/>
                </a:cubicBezTo>
                <a:cubicBezTo>
                  <a:pt x="3122" y="515"/>
                  <a:pt x="3120" y="517"/>
                  <a:pt x="3117" y="514"/>
                </a:cubicBezTo>
                <a:cubicBezTo>
                  <a:pt x="3121" y="515"/>
                  <a:pt x="3122" y="513"/>
                  <a:pt x="3124" y="512"/>
                </a:cubicBezTo>
                <a:cubicBezTo>
                  <a:pt x="3125" y="514"/>
                  <a:pt x="3132" y="514"/>
                  <a:pt x="3126" y="512"/>
                </a:cubicBezTo>
                <a:cubicBezTo>
                  <a:pt x="3133" y="513"/>
                  <a:pt x="3135" y="512"/>
                  <a:pt x="3138" y="511"/>
                </a:cubicBezTo>
                <a:cubicBezTo>
                  <a:pt x="3136" y="512"/>
                  <a:pt x="3133" y="509"/>
                  <a:pt x="3136" y="509"/>
                </a:cubicBezTo>
                <a:cubicBezTo>
                  <a:pt x="3141" y="509"/>
                  <a:pt x="3141" y="512"/>
                  <a:pt x="3144" y="513"/>
                </a:cubicBezTo>
                <a:cubicBezTo>
                  <a:pt x="3147" y="511"/>
                  <a:pt x="3142" y="510"/>
                  <a:pt x="3147" y="509"/>
                </a:cubicBezTo>
                <a:cubicBezTo>
                  <a:pt x="3143" y="512"/>
                  <a:pt x="3150" y="511"/>
                  <a:pt x="3154" y="511"/>
                </a:cubicBezTo>
                <a:cubicBezTo>
                  <a:pt x="3153" y="507"/>
                  <a:pt x="3156" y="509"/>
                  <a:pt x="3160" y="509"/>
                </a:cubicBezTo>
                <a:cubicBezTo>
                  <a:pt x="3161" y="502"/>
                  <a:pt x="3164" y="494"/>
                  <a:pt x="3173" y="490"/>
                </a:cubicBezTo>
                <a:cubicBezTo>
                  <a:pt x="3177" y="491"/>
                  <a:pt x="3177" y="490"/>
                  <a:pt x="3182" y="490"/>
                </a:cubicBezTo>
                <a:cubicBezTo>
                  <a:pt x="3185" y="490"/>
                  <a:pt x="3182" y="486"/>
                  <a:pt x="3185" y="486"/>
                </a:cubicBezTo>
                <a:cubicBezTo>
                  <a:pt x="3185" y="488"/>
                  <a:pt x="3186" y="489"/>
                  <a:pt x="3188" y="490"/>
                </a:cubicBezTo>
                <a:cubicBezTo>
                  <a:pt x="3190" y="489"/>
                  <a:pt x="3188" y="487"/>
                  <a:pt x="3191" y="486"/>
                </a:cubicBezTo>
                <a:cubicBezTo>
                  <a:pt x="3197" y="489"/>
                  <a:pt x="3192" y="493"/>
                  <a:pt x="3199" y="494"/>
                </a:cubicBezTo>
                <a:cubicBezTo>
                  <a:pt x="3199" y="492"/>
                  <a:pt x="3196" y="492"/>
                  <a:pt x="3197" y="490"/>
                </a:cubicBezTo>
                <a:cubicBezTo>
                  <a:pt x="3206" y="490"/>
                  <a:pt x="3211" y="488"/>
                  <a:pt x="3219" y="490"/>
                </a:cubicBezTo>
                <a:cubicBezTo>
                  <a:pt x="3218" y="495"/>
                  <a:pt x="3223" y="495"/>
                  <a:pt x="3227" y="496"/>
                </a:cubicBezTo>
                <a:cubicBezTo>
                  <a:pt x="3225" y="503"/>
                  <a:pt x="3224" y="499"/>
                  <a:pt x="3229" y="504"/>
                </a:cubicBezTo>
                <a:cubicBezTo>
                  <a:pt x="3227" y="504"/>
                  <a:pt x="3224" y="503"/>
                  <a:pt x="3224" y="505"/>
                </a:cubicBezTo>
                <a:cubicBezTo>
                  <a:pt x="3227" y="505"/>
                  <a:pt x="3229" y="507"/>
                  <a:pt x="3229" y="510"/>
                </a:cubicBezTo>
                <a:cubicBezTo>
                  <a:pt x="3226" y="510"/>
                  <a:pt x="3223" y="510"/>
                  <a:pt x="3223" y="511"/>
                </a:cubicBezTo>
                <a:cubicBezTo>
                  <a:pt x="3230" y="510"/>
                  <a:pt x="3225" y="518"/>
                  <a:pt x="3232" y="518"/>
                </a:cubicBezTo>
                <a:cubicBezTo>
                  <a:pt x="3229" y="515"/>
                  <a:pt x="3233" y="509"/>
                  <a:pt x="3238" y="506"/>
                </a:cubicBezTo>
                <a:cubicBezTo>
                  <a:pt x="3237" y="506"/>
                  <a:pt x="3234" y="506"/>
                  <a:pt x="3234" y="505"/>
                </a:cubicBezTo>
                <a:cubicBezTo>
                  <a:pt x="3243" y="504"/>
                  <a:pt x="3241" y="497"/>
                  <a:pt x="3253" y="497"/>
                </a:cubicBezTo>
                <a:cubicBezTo>
                  <a:pt x="3255" y="497"/>
                  <a:pt x="3254" y="500"/>
                  <a:pt x="3257" y="500"/>
                </a:cubicBezTo>
                <a:cubicBezTo>
                  <a:pt x="3258" y="495"/>
                  <a:pt x="3264" y="492"/>
                  <a:pt x="3270" y="490"/>
                </a:cubicBezTo>
                <a:cubicBezTo>
                  <a:pt x="3273" y="491"/>
                  <a:pt x="3275" y="493"/>
                  <a:pt x="3278" y="495"/>
                </a:cubicBezTo>
                <a:cubicBezTo>
                  <a:pt x="3276" y="495"/>
                  <a:pt x="3275" y="496"/>
                  <a:pt x="3274" y="497"/>
                </a:cubicBezTo>
                <a:cubicBezTo>
                  <a:pt x="3282" y="496"/>
                  <a:pt x="3285" y="500"/>
                  <a:pt x="3280" y="502"/>
                </a:cubicBezTo>
                <a:cubicBezTo>
                  <a:pt x="3287" y="502"/>
                  <a:pt x="3287" y="499"/>
                  <a:pt x="3293" y="499"/>
                </a:cubicBezTo>
                <a:cubicBezTo>
                  <a:pt x="3292" y="502"/>
                  <a:pt x="3297" y="500"/>
                  <a:pt x="3298" y="502"/>
                </a:cubicBezTo>
                <a:cubicBezTo>
                  <a:pt x="3296" y="507"/>
                  <a:pt x="3287" y="504"/>
                  <a:pt x="3285" y="505"/>
                </a:cubicBezTo>
                <a:cubicBezTo>
                  <a:pt x="3290" y="511"/>
                  <a:pt x="3267" y="509"/>
                  <a:pt x="3264" y="513"/>
                </a:cubicBezTo>
                <a:cubicBezTo>
                  <a:pt x="3267" y="520"/>
                  <a:pt x="3273" y="512"/>
                  <a:pt x="3281" y="512"/>
                </a:cubicBezTo>
                <a:cubicBezTo>
                  <a:pt x="3285" y="512"/>
                  <a:pt x="3288" y="515"/>
                  <a:pt x="3285" y="517"/>
                </a:cubicBezTo>
                <a:cubicBezTo>
                  <a:pt x="3294" y="515"/>
                  <a:pt x="3301" y="512"/>
                  <a:pt x="3308" y="516"/>
                </a:cubicBezTo>
                <a:cubicBezTo>
                  <a:pt x="3312" y="515"/>
                  <a:pt x="3305" y="514"/>
                  <a:pt x="3309" y="512"/>
                </a:cubicBezTo>
                <a:cubicBezTo>
                  <a:pt x="3311" y="513"/>
                  <a:pt x="3313" y="513"/>
                  <a:pt x="3314" y="514"/>
                </a:cubicBezTo>
                <a:cubicBezTo>
                  <a:pt x="3311" y="514"/>
                  <a:pt x="3310" y="515"/>
                  <a:pt x="3310" y="516"/>
                </a:cubicBezTo>
                <a:cubicBezTo>
                  <a:pt x="3314" y="516"/>
                  <a:pt x="3318" y="517"/>
                  <a:pt x="3320" y="520"/>
                </a:cubicBezTo>
                <a:cubicBezTo>
                  <a:pt x="3319" y="518"/>
                  <a:pt x="3327" y="517"/>
                  <a:pt x="3328" y="519"/>
                </a:cubicBezTo>
                <a:cubicBezTo>
                  <a:pt x="3326" y="519"/>
                  <a:pt x="3326" y="521"/>
                  <a:pt x="3325" y="521"/>
                </a:cubicBezTo>
                <a:cubicBezTo>
                  <a:pt x="3317" y="521"/>
                  <a:pt x="3310" y="522"/>
                  <a:pt x="3309" y="526"/>
                </a:cubicBezTo>
                <a:cubicBezTo>
                  <a:pt x="3316" y="530"/>
                  <a:pt x="3322" y="535"/>
                  <a:pt x="3330" y="538"/>
                </a:cubicBezTo>
                <a:cubicBezTo>
                  <a:pt x="3323" y="539"/>
                  <a:pt x="3321" y="536"/>
                  <a:pt x="3321" y="535"/>
                </a:cubicBezTo>
                <a:cubicBezTo>
                  <a:pt x="3319" y="538"/>
                  <a:pt x="3314" y="533"/>
                  <a:pt x="3314" y="537"/>
                </a:cubicBezTo>
                <a:cubicBezTo>
                  <a:pt x="3317" y="539"/>
                  <a:pt x="3323" y="539"/>
                  <a:pt x="3325" y="543"/>
                </a:cubicBezTo>
                <a:cubicBezTo>
                  <a:pt x="3326" y="545"/>
                  <a:pt x="3321" y="545"/>
                  <a:pt x="3321" y="546"/>
                </a:cubicBezTo>
                <a:cubicBezTo>
                  <a:pt x="3327" y="548"/>
                  <a:pt x="3336" y="551"/>
                  <a:pt x="3335" y="556"/>
                </a:cubicBezTo>
                <a:cubicBezTo>
                  <a:pt x="3340" y="556"/>
                  <a:pt x="3337" y="553"/>
                  <a:pt x="3342" y="554"/>
                </a:cubicBezTo>
                <a:cubicBezTo>
                  <a:pt x="3344" y="557"/>
                  <a:pt x="3339" y="560"/>
                  <a:pt x="3343" y="561"/>
                </a:cubicBezTo>
                <a:cubicBezTo>
                  <a:pt x="3345" y="559"/>
                  <a:pt x="3346" y="556"/>
                  <a:pt x="3350" y="555"/>
                </a:cubicBezTo>
                <a:cubicBezTo>
                  <a:pt x="3350" y="556"/>
                  <a:pt x="3352" y="556"/>
                  <a:pt x="3353" y="558"/>
                </a:cubicBezTo>
                <a:cubicBezTo>
                  <a:pt x="3352" y="559"/>
                  <a:pt x="3344" y="558"/>
                  <a:pt x="3346" y="561"/>
                </a:cubicBezTo>
                <a:cubicBezTo>
                  <a:pt x="3349" y="562"/>
                  <a:pt x="3351" y="563"/>
                  <a:pt x="3356" y="563"/>
                </a:cubicBezTo>
                <a:cubicBezTo>
                  <a:pt x="3355" y="560"/>
                  <a:pt x="3350" y="559"/>
                  <a:pt x="3357" y="557"/>
                </a:cubicBezTo>
                <a:cubicBezTo>
                  <a:pt x="3360" y="559"/>
                  <a:pt x="3362" y="561"/>
                  <a:pt x="3365" y="563"/>
                </a:cubicBezTo>
                <a:cubicBezTo>
                  <a:pt x="3361" y="558"/>
                  <a:pt x="3361" y="553"/>
                  <a:pt x="3365" y="548"/>
                </a:cubicBezTo>
                <a:cubicBezTo>
                  <a:pt x="3360" y="549"/>
                  <a:pt x="3361" y="545"/>
                  <a:pt x="3360" y="544"/>
                </a:cubicBezTo>
                <a:cubicBezTo>
                  <a:pt x="3363" y="543"/>
                  <a:pt x="3369" y="545"/>
                  <a:pt x="3367" y="542"/>
                </a:cubicBezTo>
                <a:cubicBezTo>
                  <a:pt x="3361" y="541"/>
                  <a:pt x="3363" y="542"/>
                  <a:pt x="3359" y="539"/>
                </a:cubicBezTo>
                <a:cubicBezTo>
                  <a:pt x="3361" y="544"/>
                  <a:pt x="3352" y="550"/>
                  <a:pt x="3347" y="546"/>
                </a:cubicBezTo>
                <a:cubicBezTo>
                  <a:pt x="3349" y="545"/>
                  <a:pt x="3350" y="543"/>
                  <a:pt x="3348" y="542"/>
                </a:cubicBezTo>
                <a:cubicBezTo>
                  <a:pt x="3344" y="541"/>
                  <a:pt x="3343" y="545"/>
                  <a:pt x="3341" y="542"/>
                </a:cubicBezTo>
                <a:cubicBezTo>
                  <a:pt x="3348" y="541"/>
                  <a:pt x="3340" y="539"/>
                  <a:pt x="3339" y="538"/>
                </a:cubicBezTo>
                <a:cubicBezTo>
                  <a:pt x="3339" y="537"/>
                  <a:pt x="3338" y="535"/>
                  <a:pt x="3338" y="534"/>
                </a:cubicBezTo>
                <a:cubicBezTo>
                  <a:pt x="3344" y="534"/>
                  <a:pt x="3350" y="530"/>
                  <a:pt x="3354" y="532"/>
                </a:cubicBezTo>
                <a:cubicBezTo>
                  <a:pt x="3354" y="534"/>
                  <a:pt x="3346" y="532"/>
                  <a:pt x="3347" y="535"/>
                </a:cubicBezTo>
                <a:cubicBezTo>
                  <a:pt x="3352" y="537"/>
                  <a:pt x="3356" y="535"/>
                  <a:pt x="3360" y="537"/>
                </a:cubicBezTo>
                <a:cubicBezTo>
                  <a:pt x="3363" y="537"/>
                  <a:pt x="3364" y="536"/>
                  <a:pt x="3365" y="534"/>
                </a:cubicBezTo>
                <a:cubicBezTo>
                  <a:pt x="3363" y="533"/>
                  <a:pt x="3360" y="533"/>
                  <a:pt x="3360" y="531"/>
                </a:cubicBezTo>
                <a:cubicBezTo>
                  <a:pt x="3362" y="531"/>
                  <a:pt x="3362" y="532"/>
                  <a:pt x="3364" y="532"/>
                </a:cubicBezTo>
                <a:cubicBezTo>
                  <a:pt x="3364" y="531"/>
                  <a:pt x="3364" y="530"/>
                  <a:pt x="3364" y="530"/>
                </a:cubicBezTo>
                <a:cubicBezTo>
                  <a:pt x="3364" y="529"/>
                  <a:pt x="3364" y="528"/>
                  <a:pt x="3362" y="528"/>
                </a:cubicBezTo>
                <a:cubicBezTo>
                  <a:pt x="3353" y="529"/>
                  <a:pt x="3345" y="529"/>
                  <a:pt x="3342" y="525"/>
                </a:cubicBezTo>
                <a:cubicBezTo>
                  <a:pt x="3348" y="528"/>
                  <a:pt x="3346" y="525"/>
                  <a:pt x="3355" y="525"/>
                </a:cubicBezTo>
                <a:cubicBezTo>
                  <a:pt x="3355" y="528"/>
                  <a:pt x="3355" y="528"/>
                  <a:pt x="3355" y="528"/>
                </a:cubicBezTo>
                <a:cubicBezTo>
                  <a:pt x="3359" y="526"/>
                  <a:pt x="3360" y="527"/>
                  <a:pt x="3365" y="527"/>
                </a:cubicBezTo>
                <a:cubicBezTo>
                  <a:pt x="3360" y="525"/>
                  <a:pt x="3357" y="525"/>
                  <a:pt x="3357" y="521"/>
                </a:cubicBezTo>
                <a:cubicBezTo>
                  <a:pt x="3352" y="524"/>
                  <a:pt x="3345" y="523"/>
                  <a:pt x="3338" y="523"/>
                </a:cubicBezTo>
                <a:cubicBezTo>
                  <a:pt x="3344" y="523"/>
                  <a:pt x="3339" y="516"/>
                  <a:pt x="3339" y="517"/>
                </a:cubicBezTo>
                <a:cubicBezTo>
                  <a:pt x="3333" y="518"/>
                  <a:pt x="3336" y="525"/>
                  <a:pt x="3328" y="521"/>
                </a:cubicBezTo>
                <a:cubicBezTo>
                  <a:pt x="3332" y="520"/>
                  <a:pt x="3333" y="518"/>
                  <a:pt x="3331" y="515"/>
                </a:cubicBezTo>
                <a:cubicBezTo>
                  <a:pt x="3327" y="516"/>
                  <a:pt x="3326" y="513"/>
                  <a:pt x="3324" y="513"/>
                </a:cubicBezTo>
                <a:cubicBezTo>
                  <a:pt x="3328" y="512"/>
                  <a:pt x="3329" y="511"/>
                  <a:pt x="3331" y="510"/>
                </a:cubicBezTo>
                <a:cubicBezTo>
                  <a:pt x="3325" y="508"/>
                  <a:pt x="3337" y="507"/>
                  <a:pt x="3332" y="505"/>
                </a:cubicBezTo>
                <a:cubicBezTo>
                  <a:pt x="3328" y="507"/>
                  <a:pt x="3327" y="507"/>
                  <a:pt x="3323" y="507"/>
                </a:cubicBezTo>
                <a:cubicBezTo>
                  <a:pt x="3323" y="503"/>
                  <a:pt x="3311" y="502"/>
                  <a:pt x="3318" y="498"/>
                </a:cubicBezTo>
                <a:cubicBezTo>
                  <a:pt x="3322" y="500"/>
                  <a:pt x="3324" y="498"/>
                  <a:pt x="3329" y="499"/>
                </a:cubicBezTo>
                <a:cubicBezTo>
                  <a:pt x="3330" y="496"/>
                  <a:pt x="3326" y="497"/>
                  <a:pt x="3326" y="495"/>
                </a:cubicBezTo>
                <a:cubicBezTo>
                  <a:pt x="3331" y="494"/>
                  <a:pt x="3336" y="493"/>
                  <a:pt x="3339" y="491"/>
                </a:cubicBezTo>
                <a:cubicBezTo>
                  <a:pt x="3337" y="491"/>
                  <a:pt x="3335" y="485"/>
                  <a:pt x="3337" y="486"/>
                </a:cubicBezTo>
                <a:cubicBezTo>
                  <a:pt x="3340" y="490"/>
                  <a:pt x="3348" y="486"/>
                  <a:pt x="3353" y="486"/>
                </a:cubicBezTo>
                <a:cubicBezTo>
                  <a:pt x="3350" y="486"/>
                  <a:pt x="3351" y="483"/>
                  <a:pt x="3354" y="482"/>
                </a:cubicBezTo>
                <a:cubicBezTo>
                  <a:pt x="3350" y="482"/>
                  <a:pt x="3345" y="483"/>
                  <a:pt x="3346" y="480"/>
                </a:cubicBezTo>
                <a:cubicBezTo>
                  <a:pt x="3352" y="481"/>
                  <a:pt x="3358" y="480"/>
                  <a:pt x="3362" y="478"/>
                </a:cubicBezTo>
                <a:cubicBezTo>
                  <a:pt x="3364" y="480"/>
                  <a:pt x="3366" y="482"/>
                  <a:pt x="3366" y="485"/>
                </a:cubicBezTo>
                <a:cubicBezTo>
                  <a:pt x="3369" y="485"/>
                  <a:pt x="3371" y="484"/>
                  <a:pt x="3371" y="483"/>
                </a:cubicBezTo>
                <a:cubicBezTo>
                  <a:pt x="3365" y="482"/>
                  <a:pt x="3371" y="479"/>
                  <a:pt x="3369" y="475"/>
                </a:cubicBezTo>
                <a:cubicBezTo>
                  <a:pt x="3374" y="475"/>
                  <a:pt x="3373" y="472"/>
                  <a:pt x="3377" y="471"/>
                </a:cubicBezTo>
                <a:cubicBezTo>
                  <a:pt x="3377" y="475"/>
                  <a:pt x="3383" y="478"/>
                  <a:pt x="3378" y="481"/>
                </a:cubicBezTo>
                <a:cubicBezTo>
                  <a:pt x="3384" y="481"/>
                  <a:pt x="3386" y="482"/>
                  <a:pt x="3390" y="480"/>
                </a:cubicBezTo>
                <a:cubicBezTo>
                  <a:pt x="3392" y="485"/>
                  <a:pt x="3396" y="489"/>
                  <a:pt x="3403" y="491"/>
                </a:cubicBezTo>
                <a:cubicBezTo>
                  <a:pt x="3406" y="489"/>
                  <a:pt x="3401" y="488"/>
                  <a:pt x="3406" y="487"/>
                </a:cubicBezTo>
                <a:cubicBezTo>
                  <a:pt x="3407" y="489"/>
                  <a:pt x="3412" y="488"/>
                  <a:pt x="3412" y="491"/>
                </a:cubicBezTo>
                <a:cubicBezTo>
                  <a:pt x="3408" y="492"/>
                  <a:pt x="3405" y="489"/>
                  <a:pt x="3406" y="492"/>
                </a:cubicBezTo>
                <a:cubicBezTo>
                  <a:pt x="3415" y="493"/>
                  <a:pt x="3418" y="495"/>
                  <a:pt x="3423" y="496"/>
                </a:cubicBezTo>
                <a:cubicBezTo>
                  <a:pt x="3418" y="498"/>
                  <a:pt x="3409" y="504"/>
                  <a:pt x="3403" y="500"/>
                </a:cubicBezTo>
                <a:cubicBezTo>
                  <a:pt x="3403" y="498"/>
                  <a:pt x="3407" y="499"/>
                  <a:pt x="3405" y="496"/>
                </a:cubicBezTo>
                <a:cubicBezTo>
                  <a:pt x="3400" y="495"/>
                  <a:pt x="3399" y="497"/>
                  <a:pt x="3393" y="496"/>
                </a:cubicBezTo>
                <a:cubicBezTo>
                  <a:pt x="3392" y="497"/>
                  <a:pt x="3392" y="498"/>
                  <a:pt x="3393" y="500"/>
                </a:cubicBezTo>
                <a:cubicBezTo>
                  <a:pt x="3394" y="500"/>
                  <a:pt x="3397" y="500"/>
                  <a:pt x="3397" y="501"/>
                </a:cubicBezTo>
                <a:cubicBezTo>
                  <a:pt x="3398" y="505"/>
                  <a:pt x="3392" y="506"/>
                  <a:pt x="3386" y="506"/>
                </a:cubicBezTo>
                <a:cubicBezTo>
                  <a:pt x="3394" y="509"/>
                  <a:pt x="3394" y="516"/>
                  <a:pt x="3393" y="520"/>
                </a:cubicBezTo>
                <a:cubicBezTo>
                  <a:pt x="3397" y="521"/>
                  <a:pt x="3400" y="521"/>
                  <a:pt x="3405" y="521"/>
                </a:cubicBezTo>
                <a:cubicBezTo>
                  <a:pt x="3400" y="524"/>
                  <a:pt x="3410" y="522"/>
                  <a:pt x="3411" y="524"/>
                </a:cubicBezTo>
                <a:cubicBezTo>
                  <a:pt x="3407" y="526"/>
                  <a:pt x="3410" y="526"/>
                  <a:pt x="3413" y="528"/>
                </a:cubicBezTo>
                <a:cubicBezTo>
                  <a:pt x="3414" y="530"/>
                  <a:pt x="3408" y="529"/>
                  <a:pt x="3408" y="531"/>
                </a:cubicBezTo>
                <a:cubicBezTo>
                  <a:pt x="3411" y="533"/>
                  <a:pt x="3415" y="533"/>
                  <a:pt x="3417" y="535"/>
                </a:cubicBezTo>
                <a:cubicBezTo>
                  <a:pt x="3416" y="530"/>
                  <a:pt x="3415" y="530"/>
                  <a:pt x="3418" y="526"/>
                </a:cubicBezTo>
                <a:cubicBezTo>
                  <a:pt x="3412" y="526"/>
                  <a:pt x="3413" y="520"/>
                  <a:pt x="3410" y="521"/>
                </a:cubicBezTo>
                <a:cubicBezTo>
                  <a:pt x="3409" y="519"/>
                  <a:pt x="3415" y="520"/>
                  <a:pt x="3415" y="518"/>
                </a:cubicBezTo>
                <a:cubicBezTo>
                  <a:pt x="3413" y="518"/>
                  <a:pt x="3411" y="517"/>
                  <a:pt x="3409" y="517"/>
                </a:cubicBezTo>
                <a:cubicBezTo>
                  <a:pt x="3409" y="518"/>
                  <a:pt x="3410" y="520"/>
                  <a:pt x="3408" y="521"/>
                </a:cubicBezTo>
                <a:cubicBezTo>
                  <a:pt x="3405" y="518"/>
                  <a:pt x="3401" y="515"/>
                  <a:pt x="3398" y="512"/>
                </a:cubicBezTo>
                <a:cubicBezTo>
                  <a:pt x="3408" y="510"/>
                  <a:pt x="3407" y="517"/>
                  <a:pt x="3416" y="516"/>
                </a:cubicBezTo>
                <a:cubicBezTo>
                  <a:pt x="3414" y="517"/>
                  <a:pt x="3417" y="518"/>
                  <a:pt x="3418" y="520"/>
                </a:cubicBezTo>
                <a:cubicBezTo>
                  <a:pt x="3423" y="520"/>
                  <a:pt x="3420" y="516"/>
                  <a:pt x="3425" y="517"/>
                </a:cubicBezTo>
                <a:cubicBezTo>
                  <a:pt x="3430" y="518"/>
                  <a:pt x="3426" y="520"/>
                  <a:pt x="3429" y="520"/>
                </a:cubicBezTo>
                <a:cubicBezTo>
                  <a:pt x="3432" y="518"/>
                  <a:pt x="3427" y="518"/>
                  <a:pt x="3429" y="516"/>
                </a:cubicBezTo>
                <a:cubicBezTo>
                  <a:pt x="3425" y="516"/>
                  <a:pt x="3423" y="515"/>
                  <a:pt x="3423" y="513"/>
                </a:cubicBezTo>
                <a:cubicBezTo>
                  <a:pt x="3430" y="511"/>
                  <a:pt x="3436" y="519"/>
                  <a:pt x="3439" y="514"/>
                </a:cubicBezTo>
                <a:cubicBezTo>
                  <a:pt x="3437" y="514"/>
                  <a:pt x="3435" y="514"/>
                  <a:pt x="3432" y="514"/>
                </a:cubicBezTo>
                <a:cubicBezTo>
                  <a:pt x="3433" y="511"/>
                  <a:pt x="3428" y="510"/>
                  <a:pt x="3433" y="509"/>
                </a:cubicBezTo>
                <a:cubicBezTo>
                  <a:pt x="3436" y="513"/>
                  <a:pt x="3437" y="507"/>
                  <a:pt x="3441" y="506"/>
                </a:cubicBezTo>
                <a:cubicBezTo>
                  <a:pt x="3437" y="503"/>
                  <a:pt x="3436" y="504"/>
                  <a:pt x="3432" y="501"/>
                </a:cubicBezTo>
                <a:cubicBezTo>
                  <a:pt x="3436" y="502"/>
                  <a:pt x="3431" y="497"/>
                  <a:pt x="3435" y="497"/>
                </a:cubicBezTo>
                <a:cubicBezTo>
                  <a:pt x="3437" y="498"/>
                  <a:pt x="3438" y="504"/>
                  <a:pt x="3441" y="501"/>
                </a:cubicBezTo>
                <a:cubicBezTo>
                  <a:pt x="3437" y="499"/>
                  <a:pt x="3440" y="497"/>
                  <a:pt x="3437" y="496"/>
                </a:cubicBezTo>
                <a:cubicBezTo>
                  <a:pt x="3433" y="495"/>
                  <a:pt x="3432" y="498"/>
                  <a:pt x="3430" y="495"/>
                </a:cubicBezTo>
                <a:cubicBezTo>
                  <a:pt x="3433" y="492"/>
                  <a:pt x="3442" y="496"/>
                  <a:pt x="3443" y="494"/>
                </a:cubicBezTo>
                <a:cubicBezTo>
                  <a:pt x="3440" y="493"/>
                  <a:pt x="3437" y="491"/>
                  <a:pt x="3436" y="488"/>
                </a:cubicBezTo>
                <a:cubicBezTo>
                  <a:pt x="3442" y="488"/>
                  <a:pt x="3443" y="485"/>
                  <a:pt x="3449" y="485"/>
                </a:cubicBezTo>
                <a:cubicBezTo>
                  <a:pt x="3447" y="490"/>
                  <a:pt x="3457" y="486"/>
                  <a:pt x="3458" y="488"/>
                </a:cubicBezTo>
                <a:cubicBezTo>
                  <a:pt x="3457" y="492"/>
                  <a:pt x="3452" y="488"/>
                  <a:pt x="3447" y="490"/>
                </a:cubicBezTo>
                <a:cubicBezTo>
                  <a:pt x="3449" y="492"/>
                  <a:pt x="3450" y="492"/>
                  <a:pt x="3447" y="495"/>
                </a:cubicBezTo>
                <a:cubicBezTo>
                  <a:pt x="3453" y="492"/>
                  <a:pt x="3456" y="496"/>
                  <a:pt x="3454" y="499"/>
                </a:cubicBezTo>
                <a:cubicBezTo>
                  <a:pt x="3461" y="494"/>
                  <a:pt x="3468" y="501"/>
                  <a:pt x="3480" y="499"/>
                </a:cubicBezTo>
                <a:cubicBezTo>
                  <a:pt x="3479" y="494"/>
                  <a:pt x="3484" y="497"/>
                  <a:pt x="3486" y="499"/>
                </a:cubicBezTo>
                <a:cubicBezTo>
                  <a:pt x="3486" y="497"/>
                  <a:pt x="3481" y="494"/>
                  <a:pt x="3485" y="492"/>
                </a:cubicBezTo>
                <a:cubicBezTo>
                  <a:pt x="3487" y="492"/>
                  <a:pt x="3487" y="493"/>
                  <a:pt x="3490" y="493"/>
                </a:cubicBezTo>
                <a:cubicBezTo>
                  <a:pt x="3489" y="490"/>
                  <a:pt x="3495" y="489"/>
                  <a:pt x="3494" y="486"/>
                </a:cubicBezTo>
                <a:cubicBezTo>
                  <a:pt x="3493" y="485"/>
                  <a:pt x="3492" y="486"/>
                  <a:pt x="3491" y="485"/>
                </a:cubicBezTo>
                <a:cubicBezTo>
                  <a:pt x="3496" y="486"/>
                  <a:pt x="3503" y="485"/>
                  <a:pt x="3506" y="487"/>
                </a:cubicBezTo>
                <a:cubicBezTo>
                  <a:pt x="3504" y="491"/>
                  <a:pt x="3507" y="500"/>
                  <a:pt x="3514" y="501"/>
                </a:cubicBezTo>
                <a:cubicBezTo>
                  <a:pt x="3512" y="503"/>
                  <a:pt x="3502" y="506"/>
                  <a:pt x="3506" y="509"/>
                </a:cubicBezTo>
                <a:cubicBezTo>
                  <a:pt x="3507" y="508"/>
                  <a:pt x="3508" y="506"/>
                  <a:pt x="3513" y="506"/>
                </a:cubicBezTo>
                <a:cubicBezTo>
                  <a:pt x="3514" y="508"/>
                  <a:pt x="3510" y="511"/>
                  <a:pt x="3514" y="512"/>
                </a:cubicBezTo>
                <a:cubicBezTo>
                  <a:pt x="3520" y="509"/>
                  <a:pt x="3515" y="505"/>
                  <a:pt x="3520" y="502"/>
                </a:cubicBezTo>
                <a:cubicBezTo>
                  <a:pt x="3517" y="501"/>
                  <a:pt x="3515" y="500"/>
                  <a:pt x="3515" y="497"/>
                </a:cubicBezTo>
                <a:cubicBezTo>
                  <a:pt x="3519" y="498"/>
                  <a:pt x="3520" y="496"/>
                  <a:pt x="3523" y="496"/>
                </a:cubicBezTo>
                <a:cubicBezTo>
                  <a:pt x="3527" y="490"/>
                  <a:pt x="3525" y="482"/>
                  <a:pt x="3531" y="477"/>
                </a:cubicBezTo>
                <a:cubicBezTo>
                  <a:pt x="3526" y="477"/>
                  <a:pt x="3527" y="482"/>
                  <a:pt x="3523" y="480"/>
                </a:cubicBezTo>
                <a:cubicBezTo>
                  <a:pt x="3523" y="477"/>
                  <a:pt x="3527" y="477"/>
                  <a:pt x="3527" y="475"/>
                </a:cubicBezTo>
                <a:cubicBezTo>
                  <a:pt x="3524" y="475"/>
                  <a:pt x="3522" y="475"/>
                  <a:pt x="3522" y="473"/>
                </a:cubicBezTo>
                <a:cubicBezTo>
                  <a:pt x="3524" y="473"/>
                  <a:pt x="3526" y="473"/>
                  <a:pt x="3526" y="472"/>
                </a:cubicBezTo>
                <a:cubicBezTo>
                  <a:pt x="3525" y="470"/>
                  <a:pt x="3521" y="469"/>
                  <a:pt x="3520" y="466"/>
                </a:cubicBezTo>
                <a:cubicBezTo>
                  <a:pt x="3531" y="465"/>
                  <a:pt x="3528" y="459"/>
                  <a:pt x="3520" y="458"/>
                </a:cubicBezTo>
                <a:cubicBezTo>
                  <a:pt x="3522" y="454"/>
                  <a:pt x="3525" y="453"/>
                  <a:pt x="3529" y="449"/>
                </a:cubicBezTo>
                <a:cubicBezTo>
                  <a:pt x="3535" y="453"/>
                  <a:pt x="3530" y="455"/>
                  <a:pt x="3531" y="458"/>
                </a:cubicBezTo>
                <a:cubicBezTo>
                  <a:pt x="3542" y="460"/>
                  <a:pt x="3537" y="447"/>
                  <a:pt x="3532" y="449"/>
                </a:cubicBezTo>
                <a:cubicBezTo>
                  <a:pt x="3534" y="447"/>
                  <a:pt x="3537" y="447"/>
                  <a:pt x="3541" y="448"/>
                </a:cubicBezTo>
                <a:cubicBezTo>
                  <a:pt x="3539" y="445"/>
                  <a:pt x="3546" y="446"/>
                  <a:pt x="3545" y="444"/>
                </a:cubicBezTo>
                <a:cubicBezTo>
                  <a:pt x="3542" y="444"/>
                  <a:pt x="3539" y="444"/>
                  <a:pt x="3539" y="443"/>
                </a:cubicBezTo>
                <a:cubicBezTo>
                  <a:pt x="3541" y="442"/>
                  <a:pt x="3544" y="441"/>
                  <a:pt x="3546" y="440"/>
                </a:cubicBezTo>
                <a:cubicBezTo>
                  <a:pt x="3543" y="434"/>
                  <a:pt x="3545" y="433"/>
                  <a:pt x="3544" y="425"/>
                </a:cubicBezTo>
                <a:cubicBezTo>
                  <a:pt x="3541" y="424"/>
                  <a:pt x="3536" y="424"/>
                  <a:pt x="3535" y="422"/>
                </a:cubicBezTo>
                <a:cubicBezTo>
                  <a:pt x="3537" y="420"/>
                  <a:pt x="3538" y="419"/>
                  <a:pt x="3536" y="416"/>
                </a:cubicBezTo>
                <a:cubicBezTo>
                  <a:pt x="3538" y="416"/>
                  <a:pt x="3540" y="416"/>
                  <a:pt x="3541" y="415"/>
                </a:cubicBezTo>
                <a:cubicBezTo>
                  <a:pt x="3543" y="411"/>
                  <a:pt x="3538" y="412"/>
                  <a:pt x="3538" y="409"/>
                </a:cubicBezTo>
                <a:cubicBezTo>
                  <a:pt x="3542" y="409"/>
                  <a:pt x="3547" y="408"/>
                  <a:pt x="3549" y="409"/>
                </a:cubicBezTo>
                <a:cubicBezTo>
                  <a:pt x="3549" y="408"/>
                  <a:pt x="3551" y="407"/>
                  <a:pt x="3550" y="406"/>
                </a:cubicBezTo>
                <a:cubicBezTo>
                  <a:pt x="3546" y="405"/>
                  <a:pt x="3543" y="409"/>
                  <a:pt x="3540" y="406"/>
                </a:cubicBezTo>
                <a:cubicBezTo>
                  <a:pt x="3540" y="403"/>
                  <a:pt x="3545" y="403"/>
                  <a:pt x="3547" y="404"/>
                </a:cubicBezTo>
                <a:cubicBezTo>
                  <a:pt x="3549" y="399"/>
                  <a:pt x="3568" y="393"/>
                  <a:pt x="3553" y="388"/>
                </a:cubicBezTo>
                <a:cubicBezTo>
                  <a:pt x="3555" y="388"/>
                  <a:pt x="3555" y="387"/>
                  <a:pt x="3558" y="387"/>
                </a:cubicBezTo>
                <a:cubicBezTo>
                  <a:pt x="3556" y="383"/>
                  <a:pt x="3557" y="382"/>
                  <a:pt x="3553" y="380"/>
                </a:cubicBezTo>
                <a:cubicBezTo>
                  <a:pt x="3555" y="380"/>
                  <a:pt x="3555" y="378"/>
                  <a:pt x="3557" y="378"/>
                </a:cubicBezTo>
                <a:cubicBezTo>
                  <a:pt x="3561" y="377"/>
                  <a:pt x="3561" y="379"/>
                  <a:pt x="3565" y="379"/>
                </a:cubicBezTo>
                <a:cubicBezTo>
                  <a:pt x="3571" y="372"/>
                  <a:pt x="3561" y="360"/>
                  <a:pt x="3549" y="367"/>
                </a:cubicBezTo>
                <a:cubicBezTo>
                  <a:pt x="3548" y="364"/>
                  <a:pt x="3549" y="362"/>
                  <a:pt x="3552" y="361"/>
                </a:cubicBezTo>
                <a:cubicBezTo>
                  <a:pt x="3558" y="362"/>
                  <a:pt x="3562" y="363"/>
                  <a:pt x="3569" y="363"/>
                </a:cubicBezTo>
                <a:cubicBezTo>
                  <a:pt x="3581" y="371"/>
                  <a:pt x="3590" y="382"/>
                  <a:pt x="3576" y="390"/>
                </a:cubicBezTo>
                <a:cubicBezTo>
                  <a:pt x="3571" y="393"/>
                  <a:pt x="3566" y="391"/>
                  <a:pt x="3564" y="396"/>
                </a:cubicBezTo>
                <a:cubicBezTo>
                  <a:pt x="3570" y="395"/>
                  <a:pt x="3572" y="394"/>
                  <a:pt x="3577" y="396"/>
                </a:cubicBezTo>
                <a:cubicBezTo>
                  <a:pt x="3574" y="389"/>
                  <a:pt x="3595" y="394"/>
                  <a:pt x="3600" y="391"/>
                </a:cubicBezTo>
                <a:cubicBezTo>
                  <a:pt x="3602" y="392"/>
                  <a:pt x="3602" y="394"/>
                  <a:pt x="3606" y="394"/>
                </a:cubicBezTo>
                <a:cubicBezTo>
                  <a:pt x="3609" y="393"/>
                  <a:pt x="3610" y="392"/>
                  <a:pt x="3613" y="391"/>
                </a:cubicBezTo>
                <a:cubicBezTo>
                  <a:pt x="3619" y="393"/>
                  <a:pt x="3628" y="391"/>
                  <a:pt x="3641" y="391"/>
                </a:cubicBezTo>
                <a:cubicBezTo>
                  <a:pt x="3641" y="392"/>
                  <a:pt x="3639" y="393"/>
                  <a:pt x="3639" y="393"/>
                </a:cubicBezTo>
                <a:cubicBezTo>
                  <a:pt x="3654" y="391"/>
                  <a:pt x="3669" y="396"/>
                  <a:pt x="3683" y="389"/>
                </a:cubicBezTo>
                <a:cubicBezTo>
                  <a:pt x="3689" y="390"/>
                  <a:pt x="3692" y="392"/>
                  <a:pt x="3699" y="391"/>
                </a:cubicBezTo>
                <a:cubicBezTo>
                  <a:pt x="3699" y="394"/>
                  <a:pt x="3701" y="396"/>
                  <a:pt x="3703" y="398"/>
                </a:cubicBezTo>
                <a:cubicBezTo>
                  <a:pt x="3722" y="386"/>
                  <a:pt x="3710" y="361"/>
                  <a:pt x="3681" y="36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Picture Placeholder 20"/>
          <p:cNvSpPr>
            <a:spLocks noGrp="1"/>
          </p:cNvSpPr>
          <p:nvPr>
            <p:ph type="pic" sz="quarter" idx="10" hasCustomPrompt="1"/>
          </p:nvPr>
        </p:nvSpPr>
        <p:spPr>
          <a:xfrm>
            <a:off x="-539050" y="-337846"/>
            <a:ext cx="12453330" cy="4076439"/>
          </a:xfrm>
          <a:custGeom>
            <a:avLst/>
            <a:gdLst>
              <a:gd name="connsiteX0" fmla="*/ 3423069 w 12453330"/>
              <a:gd name="connsiteY0" fmla="*/ 3179986 h 4076439"/>
              <a:gd name="connsiteX1" fmla="*/ 3445294 w 12453330"/>
              <a:gd name="connsiteY1" fmla="*/ 3186043 h 4076439"/>
              <a:gd name="connsiteX2" fmla="*/ 3408392 w 12453330"/>
              <a:gd name="connsiteY2" fmla="*/ 3192100 h 4076439"/>
              <a:gd name="connsiteX3" fmla="*/ 3423069 w 12453330"/>
              <a:gd name="connsiteY3" fmla="*/ 3179986 h 4076439"/>
              <a:gd name="connsiteX4" fmla="*/ 768888 w 12453330"/>
              <a:gd name="connsiteY4" fmla="*/ 2171056 h 4076439"/>
              <a:gd name="connsiteX5" fmla="*/ 761521 w 12453330"/>
              <a:gd name="connsiteY5" fmla="*/ 2174505 h 4076439"/>
              <a:gd name="connsiteX6" fmla="*/ 761242 w 12453330"/>
              <a:gd name="connsiteY6" fmla="*/ 2172619 h 4076439"/>
              <a:gd name="connsiteX7" fmla="*/ 781649 w 12453330"/>
              <a:gd name="connsiteY7" fmla="*/ 2168448 h 4076439"/>
              <a:gd name="connsiteX8" fmla="*/ 768888 w 12453330"/>
              <a:gd name="connsiteY8" fmla="*/ 2171056 h 4076439"/>
              <a:gd name="connsiteX9" fmla="*/ 772843 w 12453330"/>
              <a:gd name="connsiteY9" fmla="*/ 2169205 h 4076439"/>
              <a:gd name="connsiteX10" fmla="*/ 781649 w 12453330"/>
              <a:gd name="connsiteY10" fmla="*/ 2168448 h 4076439"/>
              <a:gd name="connsiteX11" fmla="*/ 2495857 w 12453330"/>
              <a:gd name="connsiteY11" fmla="*/ 2109675 h 4076439"/>
              <a:gd name="connsiteX12" fmla="*/ 2522747 w 12453330"/>
              <a:gd name="connsiteY12" fmla="*/ 2113934 h 4076439"/>
              <a:gd name="connsiteX13" fmla="*/ 2519393 w 12453330"/>
              <a:gd name="connsiteY13" fmla="*/ 2126048 h 4076439"/>
              <a:gd name="connsiteX14" fmla="*/ 2489200 w 12453330"/>
              <a:gd name="connsiteY14" fmla="*/ 2113934 h 4076439"/>
              <a:gd name="connsiteX15" fmla="*/ 2495857 w 12453330"/>
              <a:gd name="connsiteY15" fmla="*/ 2109675 h 4076439"/>
              <a:gd name="connsiteX16" fmla="*/ 1167442 w 12453330"/>
              <a:gd name="connsiteY16" fmla="*/ 2023077 h 4076439"/>
              <a:gd name="connsiteX17" fmla="*/ 1207698 w 12453330"/>
              <a:gd name="connsiteY17" fmla="*/ 2029134 h 4076439"/>
              <a:gd name="connsiteX18" fmla="*/ 1224472 w 12453330"/>
              <a:gd name="connsiteY18" fmla="*/ 2083648 h 4076439"/>
              <a:gd name="connsiteX19" fmla="*/ 1204344 w 12453330"/>
              <a:gd name="connsiteY19" fmla="*/ 2089705 h 4076439"/>
              <a:gd name="connsiteX20" fmla="*/ 1197634 w 12453330"/>
              <a:gd name="connsiteY20" fmla="*/ 2059419 h 4076439"/>
              <a:gd name="connsiteX21" fmla="*/ 1150668 w 12453330"/>
              <a:gd name="connsiteY21" fmla="*/ 2071534 h 4076439"/>
              <a:gd name="connsiteX22" fmla="*/ 1127185 w 12453330"/>
              <a:gd name="connsiteY22" fmla="*/ 2071534 h 4076439"/>
              <a:gd name="connsiteX23" fmla="*/ 1143959 w 12453330"/>
              <a:gd name="connsiteY23" fmla="*/ 2065477 h 4076439"/>
              <a:gd name="connsiteX24" fmla="*/ 1103702 w 12453330"/>
              <a:gd name="connsiteY24" fmla="*/ 2041248 h 4076439"/>
              <a:gd name="connsiteX25" fmla="*/ 1167442 w 12453330"/>
              <a:gd name="connsiteY25" fmla="*/ 2023077 h 4076439"/>
              <a:gd name="connsiteX26" fmla="*/ 2978684 w 12453330"/>
              <a:gd name="connsiteY26" fmla="*/ 1980689 h 4076439"/>
              <a:gd name="connsiteX27" fmla="*/ 2979842 w 12453330"/>
              <a:gd name="connsiteY27" fmla="*/ 1982992 h 4076439"/>
              <a:gd name="connsiteX28" fmla="*/ 2978989 w 12453330"/>
              <a:gd name="connsiteY28" fmla="*/ 1986734 h 4076439"/>
              <a:gd name="connsiteX29" fmla="*/ 2975634 w 12453330"/>
              <a:gd name="connsiteY29" fmla="*/ 1974620 h 4076439"/>
              <a:gd name="connsiteX30" fmla="*/ 2978569 w 12453330"/>
              <a:gd name="connsiteY30" fmla="*/ 1978406 h 4076439"/>
              <a:gd name="connsiteX31" fmla="*/ 2978684 w 12453330"/>
              <a:gd name="connsiteY31" fmla="*/ 1980689 h 4076439"/>
              <a:gd name="connsiteX32" fmla="*/ 1925608 w 12453330"/>
              <a:gd name="connsiteY32" fmla="*/ 1053938 h 4076439"/>
              <a:gd name="connsiteX33" fmla="*/ 1945736 w 12453330"/>
              <a:gd name="connsiteY33" fmla="*/ 1078167 h 4076439"/>
              <a:gd name="connsiteX34" fmla="*/ 1925608 w 12453330"/>
              <a:gd name="connsiteY34" fmla="*/ 1053938 h 4076439"/>
              <a:gd name="connsiteX35" fmla="*/ 4059207 w 12453330"/>
              <a:gd name="connsiteY35" fmla="*/ 308913 h 4076439"/>
              <a:gd name="connsiteX36" fmla="*/ 4065917 w 12453330"/>
              <a:gd name="connsiteY36" fmla="*/ 314970 h 4076439"/>
              <a:gd name="connsiteX37" fmla="*/ 4059207 w 12453330"/>
              <a:gd name="connsiteY37" fmla="*/ 308913 h 4076439"/>
              <a:gd name="connsiteX38" fmla="*/ 3975339 w 12453330"/>
              <a:gd name="connsiteY38" fmla="*/ 308913 h 4076439"/>
              <a:gd name="connsiteX39" fmla="*/ 3975339 w 12453330"/>
              <a:gd name="connsiteY39" fmla="*/ 314970 h 4076439"/>
              <a:gd name="connsiteX40" fmla="*/ 3975339 w 12453330"/>
              <a:gd name="connsiteY40" fmla="*/ 308913 h 4076439"/>
              <a:gd name="connsiteX41" fmla="*/ 9485775 w 12453330"/>
              <a:gd name="connsiteY41" fmla="*/ 151884 h 4076439"/>
              <a:gd name="connsiteX42" fmla="*/ 9490493 w 12453330"/>
              <a:gd name="connsiteY42" fmla="*/ 163542 h 4076439"/>
              <a:gd name="connsiteX43" fmla="*/ 9467010 w 12453330"/>
              <a:gd name="connsiteY43" fmla="*/ 163542 h 4076439"/>
              <a:gd name="connsiteX44" fmla="*/ 9475816 w 12453330"/>
              <a:gd name="connsiteY44" fmla="*/ 155214 h 4076439"/>
              <a:gd name="connsiteX45" fmla="*/ 9485348 w 12453330"/>
              <a:gd name="connsiteY45" fmla="*/ 150829 h 4076439"/>
              <a:gd name="connsiteX46" fmla="*/ 9487138 w 12453330"/>
              <a:gd name="connsiteY46" fmla="*/ 151428 h 4076439"/>
              <a:gd name="connsiteX47" fmla="*/ 9485775 w 12453330"/>
              <a:gd name="connsiteY47" fmla="*/ 151884 h 4076439"/>
              <a:gd name="connsiteX48" fmla="*/ 10745576 w 12453330"/>
              <a:gd name="connsiteY48" fmla="*/ 44671 h 4076439"/>
              <a:gd name="connsiteX49" fmla="*/ 10748512 w 12453330"/>
              <a:gd name="connsiteY49" fmla="*/ 48457 h 4076439"/>
              <a:gd name="connsiteX50" fmla="*/ 10745576 w 12453330"/>
              <a:gd name="connsiteY50" fmla="*/ 44671 h 4076439"/>
              <a:gd name="connsiteX51" fmla="*/ 10745157 w 12453330"/>
              <a:gd name="connsiteY51" fmla="*/ 36343 h 4076439"/>
              <a:gd name="connsiteX52" fmla="*/ 10745576 w 12453330"/>
              <a:gd name="connsiteY52" fmla="*/ 44671 h 4076439"/>
              <a:gd name="connsiteX53" fmla="*/ 10744735 w 12453330"/>
              <a:gd name="connsiteY53" fmla="*/ 43586 h 4076439"/>
              <a:gd name="connsiteX54" fmla="*/ 10691482 w 12453330"/>
              <a:gd name="connsiteY54" fmla="*/ 0 h 4076439"/>
              <a:gd name="connsiteX55" fmla="*/ 10708255 w 12453330"/>
              <a:gd name="connsiteY55" fmla="*/ 30286 h 4076439"/>
              <a:gd name="connsiteX56" fmla="*/ 10730899 w 12453330"/>
              <a:gd name="connsiteY56" fmla="*/ 25743 h 4076439"/>
              <a:gd name="connsiteX57" fmla="*/ 10744735 w 12453330"/>
              <a:gd name="connsiteY57" fmla="*/ 43586 h 4076439"/>
              <a:gd name="connsiteX58" fmla="*/ 10744319 w 12453330"/>
              <a:gd name="connsiteY58" fmla="*/ 50728 h 4076439"/>
              <a:gd name="connsiteX59" fmla="*/ 10758576 w 12453330"/>
              <a:gd name="connsiteY59" fmla="*/ 60571 h 4076439"/>
              <a:gd name="connsiteX60" fmla="*/ 10805542 w 12453330"/>
              <a:gd name="connsiteY60" fmla="*/ 36343 h 4076439"/>
              <a:gd name="connsiteX61" fmla="*/ 10788768 w 12453330"/>
              <a:gd name="connsiteY61" fmla="*/ 42400 h 4076439"/>
              <a:gd name="connsiteX62" fmla="*/ 10792123 w 12453330"/>
              <a:gd name="connsiteY62" fmla="*/ 84800 h 4076439"/>
              <a:gd name="connsiteX63" fmla="*/ 10825670 w 12453330"/>
              <a:gd name="connsiteY63" fmla="*/ 78743 h 4076439"/>
              <a:gd name="connsiteX64" fmla="*/ 10829025 w 12453330"/>
              <a:gd name="connsiteY64" fmla="*/ 90857 h 4076439"/>
              <a:gd name="connsiteX65" fmla="*/ 10805542 w 12453330"/>
              <a:gd name="connsiteY65" fmla="*/ 139314 h 4076439"/>
              <a:gd name="connsiteX66" fmla="*/ 10812251 w 12453330"/>
              <a:gd name="connsiteY66" fmla="*/ 163542 h 4076439"/>
              <a:gd name="connsiteX67" fmla="*/ 10829025 w 12453330"/>
              <a:gd name="connsiteY67" fmla="*/ 157485 h 4076439"/>
              <a:gd name="connsiteX68" fmla="*/ 10849153 w 12453330"/>
              <a:gd name="connsiteY68" fmla="*/ 169599 h 4076439"/>
              <a:gd name="connsiteX69" fmla="*/ 10852508 w 12453330"/>
              <a:gd name="connsiteY69" fmla="*/ 211999 h 4076439"/>
              <a:gd name="connsiteX70" fmla="*/ 10832380 w 12453330"/>
              <a:gd name="connsiteY70" fmla="*/ 218056 h 4076439"/>
              <a:gd name="connsiteX71" fmla="*/ 10822316 w 12453330"/>
              <a:gd name="connsiteY71" fmla="*/ 260456 h 4076439"/>
              <a:gd name="connsiteX72" fmla="*/ 10845799 w 12453330"/>
              <a:gd name="connsiteY72" fmla="*/ 260456 h 4076439"/>
              <a:gd name="connsiteX73" fmla="*/ 10849153 w 12453330"/>
              <a:gd name="connsiteY73" fmla="*/ 296799 h 4076439"/>
              <a:gd name="connsiteX74" fmla="*/ 10805542 w 12453330"/>
              <a:gd name="connsiteY74" fmla="*/ 302856 h 4076439"/>
              <a:gd name="connsiteX75" fmla="*/ 10788768 w 12453330"/>
              <a:gd name="connsiteY75" fmla="*/ 333141 h 4076439"/>
              <a:gd name="connsiteX76" fmla="*/ 10765285 w 12453330"/>
              <a:gd name="connsiteY76" fmla="*/ 339199 h 4076439"/>
              <a:gd name="connsiteX77" fmla="*/ 10725029 w 12453330"/>
              <a:gd name="connsiteY77" fmla="*/ 327084 h 4076439"/>
              <a:gd name="connsiteX78" fmla="*/ 10745157 w 12453330"/>
              <a:gd name="connsiteY78" fmla="*/ 345256 h 4076439"/>
              <a:gd name="connsiteX79" fmla="*/ 10771995 w 12453330"/>
              <a:gd name="connsiteY79" fmla="*/ 387655 h 4076439"/>
              <a:gd name="connsiteX80" fmla="*/ 10785414 w 12453330"/>
              <a:gd name="connsiteY80" fmla="*/ 363427 h 4076439"/>
              <a:gd name="connsiteX81" fmla="*/ 10852508 w 12453330"/>
              <a:gd name="connsiteY81" fmla="*/ 399770 h 4076439"/>
              <a:gd name="connsiteX82" fmla="*/ 10859217 w 12453330"/>
              <a:gd name="connsiteY82" fmla="*/ 351313 h 4076439"/>
              <a:gd name="connsiteX83" fmla="*/ 10896119 w 12453330"/>
              <a:gd name="connsiteY83" fmla="*/ 345256 h 4076439"/>
              <a:gd name="connsiteX84" fmla="*/ 10879346 w 12453330"/>
              <a:gd name="connsiteY84" fmla="*/ 363427 h 4076439"/>
              <a:gd name="connsiteX85" fmla="*/ 10886055 w 12453330"/>
              <a:gd name="connsiteY85" fmla="*/ 393713 h 4076439"/>
              <a:gd name="connsiteX86" fmla="*/ 10909538 w 12453330"/>
              <a:gd name="connsiteY86" fmla="*/ 405827 h 4076439"/>
              <a:gd name="connsiteX87" fmla="*/ 10909538 w 12453330"/>
              <a:gd name="connsiteY87" fmla="*/ 417941 h 4076439"/>
              <a:gd name="connsiteX88" fmla="*/ 10889410 w 12453330"/>
              <a:gd name="connsiteY88" fmla="*/ 448227 h 4076439"/>
              <a:gd name="connsiteX89" fmla="*/ 10822316 w 12453330"/>
              <a:gd name="connsiteY89" fmla="*/ 460341 h 4076439"/>
              <a:gd name="connsiteX90" fmla="*/ 10849153 w 12453330"/>
              <a:gd name="connsiteY90" fmla="*/ 460341 h 4076439"/>
              <a:gd name="connsiteX91" fmla="*/ 10862572 w 12453330"/>
              <a:gd name="connsiteY91" fmla="*/ 496684 h 4076439"/>
              <a:gd name="connsiteX92" fmla="*/ 10835734 w 12453330"/>
              <a:gd name="connsiteY92" fmla="*/ 514855 h 4076439"/>
              <a:gd name="connsiteX93" fmla="*/ 10778704 w 12453330"/>
              <a:gd name="connsiteY93" fmla="*/ 508798 h 4076439"/>
              <a:gd name="connsiteX94" fmla="*/ 10711610 w 12453330"/>
              <a:gd name="connsiteY94" fmla="*/ 569369 h 4076439"/>
              <a:gd name="connsiteX95" fmla="*/ 10758576 w 12453330"/>
              <a:gd name="connsiteY95" fmla="*/ 563312 h 4076439"/>
              <a:gd name="connsiteX96" fmla="*/ 10741802 w 12453330"/>
              <a:gd name="connsiteY96" fmla="*/ 587540 h 4076439"/>
              <a:gd name="connsiteX97" fmla="*/ 10738448 w 12453330"/>
              <a:gd name="connsiteY97" fmla="*/ 605712 h 4076439"/>
              <a:gd name="connsiteX98" fmla="*/ 10725029 w 12453330"/>
              <a:gd name="connsiteY98" fmla="*/ 581483 h 4076439"/>
              <a:gd name="connsiteX99" fmla="*/ 10694836 w 12453330"/>
              <a:gd name="connsiteY99" fmla="*/ 611769 h 4076439"/>
              <a:gd name="connsiteX100" fmla="*/ 10637806 w 12453330"/>
              <a:gd name="connsiteY100" fmla="*/ 635997 h 4076439"/>
              <a:gd name="connsiteX101" fmla="*/ 10708255 w 12453330"/>
              <a:gd name="connsiteY101" fmla="*/ 666283 h 4076439"/>
              <a:gd name="connsiteX102" fmla="*/ 10701546 w 12453330"/>
              <a:gd name="connsiteY102" fmla="*/ 702626 h 4076439"/>
              <a:gd name="connsiteX103" fmla="*/ 10731738 w 12453330"/>
              <a:gd name="connsiteY103" fmla="*/ 745025 h 4076439"/>
              <a:gd name="connsiteX104" fmla="*/ 10731738 w 12453330"/>
              <a:gd name="connsiteY104" fmla="*/ 738968 h 4076439"/>
              <a:gd name="connsiteX105" fmla="*/ 10755221 w 12453330"/>
              <a:gd name="connsiteY105" fmla="*/ 738968 h 4076439"/>
              <a:gd name="connsiteX106" fmla="*/ 10751867 w 12453330"/>
              <a:gd name="connsiteY106" fmla="*/ 720797 h 4076439"/>
              <a:gd name="connsiteX107" fmla="*/ 10792123 w 12453330"/>
              <a:gd name="connsiteY107" fmla="*/ 738968 h 4076439"/>
              <a:gd name="connsiteX108" fmla="*/ 10902829 w 12453330"/>
              <a:gd name="connsiteY108" fmla="*/ 684454 h 4076439"/>
              <a:gd name="connsiteX109" fmla="*/ 10929667 w 12453330"/>
              <a:gd name="connsiteY109" fmla="*/ 702626 h 4076439"/>
              <a:gd name="connsiteX110" fmla="*/ 10939731 w 12453330"/>
              <a:gd name="connsiteY110" fmla="*/ 696568 h 4076439"/>
              <a:gd name="connsiteX111" fmla="*/ 10933021 w 12453330"/>
              <a:gd name="connsiteY111" fmla="*/ 678397 h 4076439"/>
              <a:gd name="connsiteX112" fmla="*/ 10946440 w 12453330"/>
              <a:gd name="connsiteY112" fmla="*/ 672340 h 4076439"/>
              <a:gd name="connsiteX113" fmla="*/ 11060500 w 12453330"/>
              <a:gd name="connsiteY113" fmla="*/ 666283 h 4076439"/>
              <a:gd name="connsiteX114" fmla="*/ 11117531 w 12453330"/>
              <a:gd name="connsiteY114" fmla="*/ 666283 h 4076439"/>
              <a:gd name="connsiteX115" fmla="*/ 11124240 w 12453330"/>
              <a:gd name="connsiteY115" fmla="*/ 678397 h 4076439"/>
              <a:gd name="connsiteX116" fmla="*/ 11157787 w 12453330"/>
              <a:gd name="connsiteY116" fmla="*/ 666283 h 4076439"/>
              <a:gd name="connsiteX117" fmla="*/ 11124240 w 12453330"/>
              <a:gd name="connsiteY117" fmla="*/ 611769 h 4076439"/>
              <a:gd name="connsiteX118" fmla="*/ 11094048 w 12453330"/>
              <a:gd name="connsiteY118" fmla="*/ 617826 h 4076439"/>
              <a:gd name="connsiteX119" fmla="*/ 11177916 w 12453330"/>
              <a:gd name="connsiteY119" fmla="*/ 593598 h 4076439"/>
              <a:gd name="connsiteX120" fmla="*/ 11184625 w 12453330"/>
              <a:gd name="connsiteY120" fmla="*/ 629940 h 4076439"/>
              <a:gd name="connsiteX121" fmla="*/ 11187980 w 12453330"/>
              <a:gd name="connsiteY121" fmla="*/ 605712 h 4076439"/>
              <a:gd name="connsiteX122" fmla="*/ 11208108 w 12453330"/>
              <a:gd name="connsiteY122" fmla="*/ 611769 h 4076439"/>
              <a:gd name="connsiteX123" fmla="*/ 11238300 w 12453330"/>
              <a:gd name="connsiteY123" fmla="*/ 611769 h 4076439"/>
              <a:gd name="connsiteX124" fmla="*/ 11295331 w 12453330"/>
              <a:gd name="connsiteY124" fmla="*/ 672340 h 4076439"/>
              <a:gd name="connsiteX125" fmla="*/ 11211463 w 12453330"/>
              <a:gd name="connsiteY125" fmla="*/ 666283 h 4076439"/>
              <a:gd name="connsiteX126" fmla="*/ 11261783 w 12453330"/>
              <a:gd name="connsiteY126" fmla="*/ 696568 h 4076439"/>
              <a:gd name="connsiteX127" fmla="*/ 11224882 w 12453330"/>
              <a:gd name="connsiteY127" fmla="*/ 714740 h 4076439"/>
              <a:gd name="connsiteX128" fmla="*/ 11271848 w 12453330"/>
              <a:gd name="connsiteY128" fmla="*/ 738968 h 4076439"/>
              <a:gd name="connsiteX129" fmla="*/ 11224882 w 12453330"/>
              <a:gd name="connsiteY129" fmla="*/ 732911 h 4076439"/>
              <a:gd name="connsiteX130" fmla="*/ 11184625 w 12453330"/>
              <a:gd name="connsiteY130" fmla="*/ 757140 h 4076439"/>
              <a:gd name="connsiteX131" fmla="*/ 11224882 w 12453330"/>
              <a:gd name="connsiteY131" fmla="*/ 787425 h 4076439"/>
              <a:gd name="connsiteX132" fmla="*/ 11224882 w 12453330"/>
              <a:gd name="connsiteY132" fmla="*/ 799539 h 4076439"/>
              <a:gd name="connsiteX133" fmla="*/ 11208108 w 12453330"/>
              <a:gd name="connsiteY133" fmla="*/ 817711 h 4076439"/>
              <a:gd name="connsiteX134" fmla="*/ 11234946 w 12453330"/>
              <a:gd name="connsiteY134" fmla="*/ 860111 h 4076439"/>
              <a:gd name="connsiteX135" fmla="*/ 11355716 w 12453330"/>
              <a:gd name="connsiteY135" fmla="*/ 854053 h 4076439"/>
              <a:gd name="connsiteX136" fmla="*/ 11372489 w 12453330"/>
              <a:gd name="connsiteY136" fmla="*/ 878282 h 4076439"/>
              <a:gd name="connsiteX137" fmla="*/ 11369134 w 12453330"/>
              <a:gd name="connsiteY137" fmla="*/ 841939 h 4076439"/>
              <a:gd name="connsiteX138" fmla="*/ 11406036 w 12453330"/>
              <a:gd name="connsiteY138" fmla="*/ 860111 h 4076439"/>
              <a:gd name="connsiteX139" fmla="*/ 11406036 w 12453330"/>
              <a:gd name="connsiteY139" fmla="*/ 884339 h 4076439"/>
              <a:gd name="connsiteX140" fmla="*/ 11392617 w 12453330"/>
              <a:gd name="connsiteY140" fmla="*/ 896453 h 4076439"/>
              <a:gd name="connsiteX141" fmla="*/ 11412746 w 12453330"/>
              <a:gd name="connsiteY141" fmla="*/ 914625 h 4076439"/>
              <a:gd name="connsiteX142" fmla="*/ 11389263 w 12453330"/>
              <a:gd name="connsiteY142" fmla="*/ 920682 h 4076439"/>
              <a:gd name="connsiteX143" fmla="*/ 11369134 w 12453330"/>
              <a:gd name="connsiteY143" fmla="*/ 975196 h 4076439"/>
              <a:gd name="connsiteX144" fmla="*/ 11369134 w 12453330"/>
              <a:gd name="connsiteY144" fmla="*/ 950967 h 4076439"/>
              <a:gd name="connsiteX145" fmla="*/ 11352361 w 12453330"/>
              <a:gd name="connsiteY145" fmla="*/ 993367 h 4076439"/>
              <a:gd name="connsiteX146" fmla="*/ 11369134 w 12453330"/>
              <a:gd name="connsiteY146" fmla="*/ 981253 h 4076439"/>
              <a:gd name="connsiteX147" fmla="*/ 11338942 w 12453330"/>
              <a:gd name="connsiteY147" fmla="*/ 1017596 h 4076439"/>
              <a:gd name="connsiteX148" fmla="*/ 11369134 w 12453330"/>
              <a:gd name="connsiteY148" fmla="*/ 1041824 h 4076439"/>
              <a:gd name="connsiteX149" fmla="*/ 11426165 w 12453330"/>
              <a:gd name="connsiteY149" fmla="*/ 1102395 h 4076439"/>
              <a:gd name="connsiteX150" fmla="*/ 11402682 w 12453330"/>
              <a:gd name="connsiteY150" fmla="*/ 1084224 h 4076439"/>
              <a:gd name="connsiteX151" fmla="*/ 11449648 w 12453330"/>
              <a:gd name="connsiteY151" fmla="*/ 1084224 h 4076439"/>
              <a:gd name="connsiteX152" fmla="*/ 11446293 w 12453330"/>
              <a:gd name="connsiteY152" fmla="*/ 1150852 h 4076439"/>
              <a:gd name="connsiteX153" fmla="*/ 11416100 w 12453330"/>
              <a:gd name="connsiteY153" fmla="*/ 1132681 h 4076439"/>
              <a:gd name="connsiteX154" fmla="*/ 11385908 w 12453330"/>
              <a:gd name="connsiteY154" fmla="*/ 1150852 h 4076439"/>
              <a:gd name="connsiteX155" fmla="*/ 11439583 w 12453330"/>
              <a:gd name="connsiteY155" fmla="*/ 1156909 h 4076439"/>
              <a:gd name="connsiteX156" fmla="*/ 11375844 w 12453330"/>
              <a:gd name="connsiteY156" fmla="*/ 1162966 h 4076439"/>
              <a:gd name="connsiteX157" fmla="*/ 11382553 w 12453330"/>
              <a:gd name="connsiteY157" fmla="*/ 1175081 h 4076439"/>
              <a:gd name="connsiteX158" fmla="*/ 11345651 w 12453330"/>
              <a:gd name="connsiteY158" fmla="*/ 1150852 h 4076439"/>
              <a:gd name="connsiteX159" fmla="*/ 11322168 w 12453330"/>
              <a:gd name="connsiteY159" fmla="*/ 1193252 h 4076439"/>
              <a:gd name="connsiteX160" fmla="*/ 11362425 w 12453330"/>
              <a:gd name="connsiteY160" fmla="*/ 1211423 h 4076439"/>
              <a:gd name="connsiteX161" fmla="*/ 11325523 w 12453330"/>
              <a:gd name="connsiteY161" fmla="*/ 1211423 h 4076439"/>
              <a:gd name="connsiteX162" fmla="*/ 11308749 w 12453330"/>
              <a:gd name="connsiteY162" fmla="*/ 1247766 h 4076439"/>
              <a:gd name="connsiteX163" fmla="*/ 11315459 w 12453330"/>
              <a:gd name="connsiteY163" fmla="*/ 1259880 h 4076439"/>
              <a:gd name="connsiteX164" fmla="*/ 11382553 w 12453330"/>
              <a:gd name="connsiteY164" fmla="*/ 1223538 h 4076439"/>
              <a:gd name="connsiteX165" fmla="*/ 11385908 w 12453330"/>
              <a:gd name="connsiteY165" fmla="*/ 1241709 h 4076439"/>
              <a:gd name="connsiteX166" fmla="*/ 11429519 w 12453330"/>
              <a:gd name="connsiteY166" fmla="*/ 1223538 h 4076439"/>
              <a:gd name="connsiteX167" fmla="*/ 11429519 w 12453330"/>
              <a:gd name="connsiteY167" fmla="*/ 1259880 h 4076439"/>
              <a:gd name="connsiteX168" fmla="*/ 11432874 w 12453330"/>
              <a:gd name="connsiteY168" fmla="*/ 1247766 h 4076439"/>
              <a:gd name="connsiteX169" fmla="*/ 11489904 w 12453330"/>
              <a:gd name="connsiteY169" fmla="*/ 1241709 h 4076439"/>
              <a:gd name="connsiteX170" fmla="*/ 11469776 w 12453330"/>
              <a:gd name="connsiteY170" fmla="*/ 1223538 h 4076439"/>
              <a:gd name="connsiteX171" fmla="*/ 11469776 w 12453330"/>
              <a:gd name="connsiteY171" fmla="*/ 1247766 h 4076439"/>
              <a:gd name="connsiteX172" fmla="*/ 11463066 w 12453330"/>
              <a:gd name="connsiteY172" fmla="*/ 1211423 h 4076439"/>
              <a:gd name="connsiteX173" fmla="*/ 11479840 w 12453330"/>
              <a:gd name="connsiteY173" fmla="*/ 1205366 h 4076439"/>
              <a:gd name="connsiteX174" fmla="*/ 11493259 w 12453330"/>
              <a:gd name="connsiteY174" fmla="*/ 1223538 h 4076439"/>
              <a:gd name="connsiteX175" fmla="*/ 11499968 w 12453330"/>
              <a:gd name="connsiteY175" fmla="*/ 1181138 h 4076439"/>
              <a:gd name="connsiteX176" fmla="*/ 11506678 w 12453330"/>
              <a:gd name="connsiteY176" fmla="*/ 1205366 h 4076439"/>
              <a:gd name="connsiteX177" fmla="*/ 11530161 w 12453330"/>
              <a:gd name="connsiteY177" fmla="*/ 1199309 h 4076439"/>
              <a:gd name="connsiteX178" fmla="*/ 11563708 w 12453330"/>
              <a:gd name="connsiteY178" fmla="*/ 1175081 h 4076439"/>
              <a:gd name="connsiteX179" fmla="*/ 11550289 w 12453330"/>
              <a:gd name="connsiteY179" fmla="*/ 1187195 h 4076439"/>
              <a:gd name="connsiteX180" fmla="*/ 11580482 w 12453330"/>
              <a:gd name="connsiteY180" fmla="*/ 1205366 h 4076439"/>
              <a:gd name="connsiteX181" fmla="*/ 11546934 w 12453330"/>
              <a:gd name="connsiteY181" fmla="*/ 1229595 h 4076439"/>
              <a:gd name="connsiteX182" fmla="*/ 11546934 w 12453330"/>
              <a:gd name="connsiteY182" fmla="*/ 1205366 h 4076439"/>
              <a:gd name="connsiteX183" fmla="*/ 11536870 w 12453330"/>
              <a:gd name="connsiteY183" fmla="*/ 1205366 h 4076439"/>
              <a:gd name="connsiteX184" fmla="*/ 11533515 w 12453330"/>
              <a:gd name="connsiteY184" fmla="*/ 1211423 h 4076439"/>
              <a:gd name="connsiteX185" fmla="*/ 11536870 w 12453330"/>
              <a:gd name="connsiteY185" fmla="*/ 1217480 h 4076439"/>
              <a:gd name="connsiteX186" fmla="*/ 11523451 w 12453330"/>
              <a:gd name="connsiteY186" fmla="*/ 1229595 h 4076439"/>
              <a:gd name="connsiteX187" fmla="*/ 11546934 w 12453330"/>
              <a:gd name="connsiteY187" fmla="*/ 1229595 h 4076439"/>
              <a:gd name="connsiteX188" fmla="*/ 11580482 w 12453330"/>
              <a:gd name="connsiteY188" fmla="*/ 1253823 h 4076439"/>
              <a:gd name="connsiteX189" fmla="*/ 11590546 w 12453330"/>
              <a:gd name="connsiteY189" fmla="*/ 1253823 h 4076439"/>
              <a:gd name="connsiteX190" fmla="*/ 11640866 w 12453330"/>
              <a:gd name="connsiteY190" fmla="*/ 1229595 h 4076439"/>
              <a:gd name="connsiteX191" fmla="*/ 11627448 w 12453330"/>
              <a:gd name="connsiteY191" fmla="*/ 1241709 h 4076439"/>
              <a:gd name="connsiteX192" fmla="*/ 11637512 w 12453330"/>
              <a:gd name="connsiteY192" fmla="*/ 1259880 h 4076439"/>
              <a:gd name="connsiteX193" fmla="*/ 11738153 w 12453330"/>
              <a:gd name="connsiteY193" fmla="*/ 1217480 h 4076439"/>
              <a:gd name="connsiteX194" fmla="*/ 11768346 w 12453330"/>
              <a:gd name="connsiteY194" fmla="*/ 1229595 h 4076439"/>
              <a:gd name="connsiteX195" fmla="*/ 11744863 w 12453330"/>
              <a:gd name="connsiteY195" fmla="*/ 1247766 h 4076439"/>
              <a:gd name="connsiteX196" fmla="*/ 11761636 w 12453330"/>
              <a:gd name="connsiteY196" fmla="*/ 1265937 h 4076439"/>
              <a:gd name="connsiteX197" fmla="*/ 11741508 w 12453330"/>
              <a:gd name="connsiteY197" fmla="*/ 1271995 h 4076439"/>
              <a:gd name="connsiteX198" fmla="*/ 11798538 w 12453330"/>
              <a:gd name="connsiteY198" fmla="*/ 1229595 h 4076439"/>
              <a:gd name="connsiteX199" fmla="*/ 11811957 w 12453330"/>
              <a:gd name="connsiteY199" fmla="*/ 1229595 h 4076439"/>
              <a:gd name="connsiteX200" fmla="*/ 11798538 w 12453330"/>
              <a:gd name="connsiteY200" fmla="*/ 1217480 h 4076439"/>
              <a:gd name="connsiteX201" fmla="*/ 11848859 w 12453330"/>
              <a:gd name="connsiteY201" fmla="*/ 1193252 h 4076439"/>
              <a:gd name="connsiteX202" fmla="*/ 11875697 w 12453330"/>
              <a:gd name="connsiteY202" fmla="*/ 1217480 h 4076439"/>
              <a:gd name="connsiteX203" fmla="*/ 11889115 w 12453330"/>
              <a:gd name="connsiteY203" fmla="*/ 1187195 h 4076439"/>
              <a:gd name="connsiteX204" fmla="*/ 11922663 w 12453330"/>
              <a:gd name="connsiteY204" fmla="*/ 1187195 h 4076439"/>
              <a:gd name="connsiteX205" fmla="*/ 11949500 w 12453330"/>
              <a:gd name="connsiteY205" fmla="*/ 1223538 h 4076439"/>
              <a:gd name="connsiteX206" fmla="*/ 11926017 w 12453330"/>
              <a:gd name="connsiteY206" fmla="*/ 1253823 h 4076439"/>
              <a:gd name="connsiteX207" fmla="*/ 12016595 w 12453330"/>
              <a:gd name="connsiteY207" fmla="*/ 1338623 h 4076439"/>
              <a:gd name="connsiteX208" fmla="*/ 12056851 w 12453330"/>
              <a:gd name="connsiteY208" fmla="*/ 1332566 h 4076439"/>
              <a:gd name="connsiteX209" fmla="*/ 12016595 w 12453330"/>
              <a:gd name="connsiteY209" fmla="*/ 1399194 h 4076439"/>
              <a:gd name="connsiteX210" fmla="*/ 12033368 w 12453330"/>
              <a:gd name="connsiteY210" fmla="*/ 1387080 h 4076439"/>
              <a:gd name="connsiteX211" fmla="*/ 12023304 w 12453330"/>
              <a:gd name="connsiteY211" fmla="*/ 1374965 h 4076439"/>
              <a:gd name="connsiteX212" fmla="*/ 12046787 w 12453330"/>
              <a:gd name="connsiteY212" fmla="*/ 1411308 h 4076439"/>
              <a:gd name="connsiteX213" fmla="*/ 12070270 w 12453330"/>
              <a:gd name="connsiteY213" fmla="*/ 1411308 h 4076439"/>
              <a:gd name="connsiteX214" fmla="*/ 12036723 w 12453330"/>
              <a:gd name="connsiteY214" fmla="*/ 1429480 h 4076439"/>
              <a:gd name="connsiteX215" fmla="*/ 12046787 w 12453330"/>
              <a:gd name="connsiteY215" fmla="*/ 1441594 h 4076439"/>
              <a:gd name="connsiteX216" fmla="*/ 11999821 w 12453330"/>
              <a:gd name="connsiteY216" fmla="*/ 1435537 h 4076439"/>
              <a:gd name="connsiteX217" fmla="*/ 12013240 w 12453330"/>
              <a:gd name="connsiteY217" fmla="*/ 1453708 h 4076439"/>
              <a:gd name="connsiteX218" fmla="*/ 11989757 w 12453330"/>
              <a:gd name="connsiteY218" fmla="*/ 1435537 h 4076439"/>
              <a:gd name="connsiteX219" fmla="*/ 11966274 w 12453330"/>
              <a:gd name="connsiteY219" fmla="*/ 1447651 h 4076439"/>
              <a:gd name="connsiteX220" fmla="*/ 11972983 w 12453330"/>
              <a:gd name="connsiteY220" fmla="*/ 1471879 h 4076439"/>
              <a:gd name="connsiteX221" fmla="*/ 11946146 w 12453330"/>
              <a:gd name="connsiteY221" fmla="*/ 1459765 h 4076439"/>
              <a:gd name="connsiteX222" fmla="*/ 11926017 w 12453330"/>
              <a:gd name="connsiteY222" fmla="*/ 1423422 h 4076439"/>
              <a:gd name="connsiteX223" fmla="*/ 11932727 w 12453330"/>
              <a:gd name="connsiteY223" fmla="*/ 1411308 h 4076439"/>
              <a:gd name="connsiteX224" fmla="*/ 11912598 w 12453330"/>
              <a:gd name="connsiteY224" fmla="*/ 1405251 h 4076439"/>
              <a:gd name="connsiteX225" fmla="*/ 11899180 w 12453330"/>
              <a:gd name="connsiteY225" fmla="*/ 1429480 h 4076439"/>
              <a:gd name="connsiteX226" fmla="*/ 11902534 w 12453330"/>
              <a:gd name="connsiteY226" fmla="*/ 1393137 h 4076439"/>
              <a:gd name="connsiteX227" fmla="*/ 11936081 w 12453330"/>
              <a:gd name="connsiteY227" fmla="*/ 1387080 h 4076439"/>
              <a:gd name="connsiteX228" fmla="*/ 11902534 w 12453330"/>
              <a:gd name="connsiteY228" fmla="*/ 1381023 h 4076439"/>
              <a:gd name="connsiteX229" fmla="*/ 11889115 w 12453330"/>
              <a:gd name="connsiteY229" fmla="*/ 1405251 h 4076439"/>
              <a:gd name="connsiteX230" fmla="*/ 11775055 w 12453330"/>
              <a:gd name="connsiteY230" fmla="*/ 1417365 h 4076439"/>
              <a:gd name="connsiteX231" fmla="*/ 11771700 w 12453330"/>
              <a:gd name="connsiteY231" fmla="*/ 1441594 h 4076439"/>
              <a:gd name="connsiteX232" fmla="*/ 11728089 w 12453330"/>
              <a:gd name="connsiteY232" fmla="*/ 1441594 h 4076439"/>
              <a:gd name="connsiteX233" fmla="*/ 11744863 w 12453330"/>
              <a:gd name="connsiteY233" fmla="*/ 1471879 h 4076439"/>
              <a:gd name="connsiteX234" fmla="*/ 11718025 w 12453330"/>
              <a:gd name="connsiteY234" fmla="*/ 1490051 h 4076439"/>
              <a:gd name="connsiteX235" fmla="*/ 11751572 w 12453330"/>
              <a:gd name="connsiteY235" fmla="*/ 1490051 h 4076439"/>
              <a:gd name="connsiteX236" fmla="*/ 11761636 w 12453330"/>
              <a:gd name="connsiteY236" fmla="*/ 1508222 h 4076439"/>
              <a:gd name="connsiteX237" fmla="*/ 11731444 w 12453330"/>
              <a:gd name="connsiteY237" fmla="*/ 1538508 h 4076439"/>
              <a:gd name="connsiteX238" fmla="*/ 11734798 w 12453330"/>
              <a:gd name="connsiteY238" fmla="*/ 1544565 h 4076439"/>
              <a:gd name="connsiteX239" fmla="*/ 11778410 w 12453330"/>
              <a:gd name="connsiteY239" fmla="*/ 1520336 h 4076439"/>
              <a:gd name="connsiteX240" fmla="*/ 11842149 w 12453330"/>
              <a:gd name="connsiteY240" fmla="*/ 1526393 h 4076439"/>
              <a:gd name="connsiteX241" fmla="*/ 11879051 w 12453330"/>
              <a:gd name="connsiteY241" fmla="*/ 1568793 h 4076439"/>
              <a:gd name="connsiteX242" fmla="*/ 11939436 w 12453330"/>
              <a:gd name="connsiteY242" fmla="*/ 1550622 h 4076439"/>
              <a:gd name="connsiteX243" fmla="*/ 11919308 w 12453330"/>
              <a:gd name="connsiteY243" fmla="*/ 1629364 h 4076439"/>
              <a:gd name="connsiteX244" fmla="*/ 11922663 w 12453330"/>
              <a:gd name="connsiteY244" fmla="*/ 1689936 h 4076439"/>
              <a:gd name="connsiteX245" fmla="*/ 11872342 w 12453330"/>
              <a:gd name="connsiteY245" fmla="*/ 1677821 h 4076439"/>
              <a:gd name="connsiteX246" fmla="*/ 11868987 w 12453330"/>
              <a:gd name="connsiteY246" fmla="*/ 1695993 h 4076439"/>
              <a:gd name="connsiteX247" fmla="*/ 11808602 w 12453330"/>
              <a:gd name="connsiteY247" fmla="*/ 1665707 h 4076439"/>
              <a:gd name="connsiteX248" fmla="*/ 11771700 w 12453330"/>
              <a:gd name="connsiteY248" fmla="*/ 1689936 h 4076439"/>
              <a:gd name="connsiteX249" fmla="*/ 11771700 w 12453330"/>
              <a:gd name="connsiteY249" fmla="*/ 1720221 h 4076439"/>
              <a:gd name="connsiteX250" fmla="*/ 11818666 w 12453330"/>
              <a:gd name="connsiteY250" fmla="*/ 1738392 h 4076439"/>
              <a:gd name="connsiteX251" fmla="*/ 11815312 w 12453330"/>
              <a:gd name="connsiteY251" fmla="*/ 1792906 h 4076439"/>
              <a:gd name="connsiteX252" fmla="*/ 11885761 w 12453330"/>
              <a:gd name="connsiteY252" fmla="*/ 1780792 h 4076439"/>
              <a:gd name="connsiteX253" fmla="*/ 11828731 w 12453330"/>
              <a:gd name="connsiteY253" fmla="*/ 1811078 h 4076439"/>
              <a:gd name="connsiteX254" fmla="*/ 11781765 w 12453330"/>
              <a:gd name="connsiteY254" fmla="*/ 1805021 h 4076439"/>
              <a:gd name="connsiteX255" fmla="*/ 11865632 w 12453330"/>
              <a:gd name="connsiteY255" fmla="*/ 1914049 h 4076439"/>
              <a:gd name="connsiteX256" fmla="*/ 11882406 w 12453330"/>
              <a:gd name="connsiteY256" fmla="*/ 1907992 h 4076439"/>
              <a:gd name="connsiteX257" fmla="*/ 11889115 w 12453330"/>
              <a:gd name="connsiteY257" fmla="*/ 1920106 h 4076439"/>
              <a:gd name="connsiteX258" fmla="*/ 11879051 w 12453330"/>
              <a:gd name="connsiteY258" fmla="*/ 1944334 h 4076439"/>
              <a:gd name="connsiteX259" fmla="*/ 11895825 w 12453330"/>
              <a:gd name="connsiteY259" fmla="*/ 1968563 h 4076439"/>
              <a:gd name="connsiteX260" fmla="*/ 11986402 w 12453330"/>
              <a:gd name="connsiteY260" fmla="*/ 1986734 h 4076439"/>
              <a:gd name="connsiteX261" fmla="*/ 12006531 w 12453330"/>
              <a:gd name="connsiteY261" fmla="*/ 1980677 h 4076439"/>
              <a:gd name="connsiteX262" fmla="*/ 12033368 w 12453330"/>
              <a:gd name="connsiteY262" fmla="*/ 2017020 h 4076439"/>
              <a:gd name="connsiteX263" fmla="*/ 11986402 w 12453330"/>
              <a:gd name="connsiteY263" fmla="*/ 2144219 h 4076439"/>
              <a:gd name="connsiteX264" fmla="*/ 12097108 w 12453330"/>
              <a:gd name="connsiteY264" fmla="*/ 2119991 h 4076439"/>
              <a:gd name="connsiteX265" fmla="*/ 12070270 w 12453330"/>
              <a:gd name="connsiteY265" fmla="*/ 2077591 h 4076439"/>
              <a:gd name="connsiteX266" fmla="*/ 12090398 w 12453330"/>
              <a:gd name="connsiteY266" fmla="*/ 2077591 h 4076439"/>
              <a:gd name="connsiteX267" fmla="*/ 12160847 w 12453330"/>
              <a:gd name="connsiteY267" fmla="*/ 2107876 h 4076439"/>
              <a:gd name="connsiteX268" fmla="*/ 12167557 w 12453330"/>
              <a:gd name="connsiteY268" fmla="*/ 2138162 h 4076439"/>
              <a:gd name="connsiteX269" fmla="*/ 12348712 w 12453330"/>
              <a:gd name="connsiteY269" fmla="*/ 2186619 h 4076439"/>
              <a:gd name="connsiteX270" fmla="*/ 12422515 w 12453330"/>
              <a:gd name="connsiteY270" fmla="*/ 2410732 h 4076439"/>
              <a:gd name="connsiteX271" fmla="*/ 12409097 w 12453330"/>
              <a:gd name="connsiteY271" fmla="*/ 2368332 h 4076439"/>
              <a:gd name="connsiteX272" fmla="*/ 12355421 w 12453330"/>
              <a:gd name="connsiteY272" fmla="*/ 2356218 h 4076439"/>
              <a:gd name="connsiteX273" fmla="*/ 12207814 w 12453330"/>
              <a:gd name="connsiteY273" fmla="*/ 2380447 h 4076439"/>
              <a:gd name="connsiteX274" fmla="*/ 12214523 w 12453330"/>
              <a:gd name="connsiteY274" fmla="*/ 2368332 h 4076439"/>
              <a:gd name="connsiteX275" fmla="*/ 12120591 w 12453330"/>
              <a:gd name="connsiteY275" fmla="*/ 2368332 h 4076439"/>
              <a:gd name="connsiteX276" fmla="*/ 12097108 w 12453330"/>
              <a:gd name="connsiteY276" fmla="*/ 2386504 h 4076439"/>
              <a:gd name="connsiteX277" fmla="*/ 12076980 w 12453330"/>
              <a:gd name="connsiteY277" fmla="*/ 2368332 h 4076439"/>
              <a:gd name="connsiteX278" fmla="*/ 11999821 w 12453330"/>
              <a:gd name="connsiteY278" fmla="*/ 2398618 h 4076439"/>
              <a:gd name="connsiteX279" fmla="*/ 11956210 w 12453330"/>
              <a:gd name="connsiteY279" fmla="*/ 2398618 h 4076439"/>
              <a:gd name="connsiteX280" fmla="*/ 11996466 w 12453330"/>
              <a:gd name="connsiteY280" fmla="*/ 2362275 h 4076439"/>
              <a:gd name="connsiteX281" fmla="*/ 11972983 w 12453330"/>
              <a:gd name="connsiteY281" fmla="*/ 2198733 h 4076439"/>
              <a:gd name="connsiteX282" fmla="*/ 11915953 w 12453330"/>
              <a:gd name="connsiteY282" fmla="*/ 2186619 h 4076439"/>
              <a:gd name="connsiteX283" fmla="*/ 11905889 w 12453330"/>
              <a:gd name="connsiteY283" fmla="*/ 2222962 h 4076439"/>
              <a:gd name="connsiteX284" fmla="*/ 11959565 w 12453330"/>
              <a:gd name="connsiteY284" fmla="*/ 2295647 h 4076439"/>
              <a:gd name="connsiteX285" fmla="*/ 11932727 w 12453330"/>
              <a:gd name="connsiteY285" fmla="*/ 2289590 h 4076439"/>
              <a:gd name="connsiteX286" fmla="*/ 11919308 w 12453330"/>
              <a:gd name="connsiteY286" fmla="*/ 2301704 h 4076439"/>
              <a:gd name="connsiteX287" fmla="*/ 11936081 w 12453330"/>
              <a:gd name="connsiteY287" fmla="*/ 2344104 h 4076439"/>
              <a:gd name="connsiteX288" fmla="*/ 11919308 w 12453330"/>
              <a:gd name="connsiteY288" fmla="*/ 2350161 h 4076439"/>
              <a:gd name="connsiteX289" fmla="*/ 11899180 w 12453330"/>
              <a:gd name="connsiteY289" fmla="*/ 2447075 h 4076439"/>
              <a:gd name="connsiteX290" fmla="*/ 11875697 w 12453330"/>
              <a:gd name="connsiteY290" fmla="*/ 2459189 h 4076439"/>
              <a:gd name="connsiteX291" fmla="*/ 11909244 w 12453330"/>
              <a:gd name="connsiteY291" fmla="*/ 2459189 h 4076439"/>
              <a:gd name="connsiteX292" fmla="*/ 11905889 w 12453330"/>
              <a:gd name="connsiteY292" fmla="*/ 2477361 h 4076439"/>
              <a:gd name="connsiteX293" fmla="*/ 11868987 w 12453330"/>
              <a:gd name="connsiteY293" fmla="*/ 2477361 h 4076439"/>
              <a:gd name="connsiteX294" fmla="*/ 11879051 w 12453330"/>
              <a:gd name="connsiteY294" fmla="*/ 2513703 h 4076439"/>
              <a:gd name="connsiteX295" fmla="*/ 11862278 w 12453330"/>
              <a:gd name="connsiteY295" fmla="*/ 2519760 h 4076439"/>
              <a:gd name="connsiteX296" fmla="*/ 11858923 w 12453330"/>
              <a:gd name="connsiteY296" fmla="*/ 2556103 h 4076439"/>
              <a:gd name="connsiteX297" fmla="*/ 11889115 w 12453330"/>
              <a:gd name="connsiteY297" fmla="*/ 2574274 h 4076439"/>
              <a:gd name="connsiteX298" fmla="*/ 11895825 w 12453330"/>
              <a:gd name="connsiteY298" fmla="*/ 2665131 h 4076439"/>
              <a:gd name="connsiteX299" fmla="*/ 11872342 w 12453330"/>
              <a:gd name="connsiteY299" fmla="*/ 2683302 h 4076439"/>
              <a:gd name="connsiteX300" fmla="*/ 11892470 w 12453330"/>
              <a:gd name="connsiteY300" fmla="*/ 2689360 h 4076439"/>
              <a:gd name="connsiteX301" fmla="*/ 11879051 w 12453330"/>
              <a:gd name="connsiteY301" fmla="*/ 2713588 h 4076439"/>
              <a:gd name="connsiteX302" fmla="*/ 11848859 w 12453330"/>
              <a:gd name="connsiteY302" fmla="*/ 2719645 h 4076439"/>
              <a:gd name="connsiteX303" fmla="*/ 11845504 w 12453330"/>
              <a:gd name="connsiteY303" fmla="*/ 2774159 h 4076439"/>
              <a:gd name="connsiteX304" fmla="*/ 11838795 w 12453330"/>
              <a:gd name="connsiteY304" fmla="*/ 2719645 h 4076439"/>
              <a:gd name="connsiteX305" fmla="*/ 11808602 w 12453330"/>
              <a:gd name="connsiteY305" fmla="*/ 2774159 h 4076439"/>
              <a:gd name="connsiteX306" fmla="*/ 11808602 w 12453330"/>
              <a:gd name="connsiteY306" fmla="*/ 2822616 h 4076439"/>
              <a:gd name="connsiteX307" fmla="*/ 11828731 w 12453330"/>
              <a:gd name="connsiteY307" fmla="*/ 2858959 h 4076439"/>
              <a:gd name="connsiteX308" fmla="*/ 11815312 w 12453330"/>
              <a:gd name="connsiteY308" fmla="*/ 2865016 h 4076439"/>
              <a:gd name="connsiteX309" fmla="*/ 11832085 w 12453330"/>
              <a:gd name="connsiteY309" fmla="*/ 2877130 h 4076439"/>
              <a:gd name="connsiteX310" fmla="*/ 11818666 w 12453330"/>
              <a:gd name="connsiteY310" fmla="*/ 2907416 h 4076439"/>
              <a:gd name="connsiteX311" fmla="*/ 11845504 w 12453330"/>
              <a:gd name="connsiteY311" fmla="*/ 2889244 h 4076439"/>
              <a:gd name="connsiteX312" fmla="*/ 11818666 w 12453330"/>
              <a:gd name="connsiteY312" fmla="*/ 3004330 h 4076439"/>
              <a:gd name="connsiteX313" fmla="*/ 11791829 w 12453330"/>
              <a:gd name="connsiteY313" fmla="*/ 3010387 h 4076439"/>
              <a:gd name="connsiteX314" fmla="*/ 11808602 w 12453330"/>
              <a:gd name="connsiteY314" fmla="*/ 3040672 h 4076439"/>
              <a:gd name="connsiteX315" fmla="*/ 11788474 w 12453330"/>
              <a:gd name="connsiteY315" fmla="*/ 3101243 h 4076439"/>
              <a:gd name="connsiteX316" fmla="*/ 11785119 w 12453330"/>
              <a:gd name="connsiteY316" fmla="*/ 3064901 h 4076439"/>
              <a:gd name="connsiteX317" fmla="*/ 11761636 w 12453330"/>
              <a:gd name="connsiteY317" fmla="*/ 3083072 h 4076439"/>
              <a:gd name="connsiteX318" fmla="*/ 11788474 w 12453330"/>
              <a:gd name="connsiteY318" fmla="*/ 3034615 h 4076439"/>
              <a:gd name="connsiteX319" fmla="*/ 11761636 w 12453330"/>
              <a:gd name="connsiteY319" fmla="*/ 2949816 h 4076439"/>
              <a:gd name="connsiteX320" fmla="*/ 11711315 w 12453330"/>
              <a:gd name="connsiteY320" fmla="*/ 2937701 h 4076439"/>
              <a:gd name="connsiteX321" fmla="*/ 11721380 w 12453330"/>
              <a:gd name="connsiteY321" fmla="*/ 2943758 h 4076439"/>
              <a:gd name="connsiteX322" fmla="*/ 11707961 w 12453330"/>
              <a:gd name="connsiteY322" fmla="*/ 2986158 h 4076439"/>
              <a:gd name="connsiteX323" fmla="*/ 11691187 w 12453330"/>
              <a:gd name="connsiteY323" fmla="*/ 2980101 h 4076439"/>
              <a:gd name="connsiteX324" fmla="*/ 11694542 w 12453330"/>
              <a:gd name="connsiteY324" fmla="*/ 3022501 h 4076439"/>
              <a:gd name="connsiteX325" fmla="*/ 11674414 w 12453330"/>
              <a:gd name="connsiteY325" fmla="*/ 3022501 h 4076439"/>
              <a:gd name="connsiteX326" fmla="*/ 11587191 w 12453330"/>
              <a:gd name="connsiteY326" fmla="*/ 3022501 h 4076439"/>
              <a:gd name="connsiteX327" fmla="*/ 11563708 w 12453330"/>
              <a:gd name="connsiteY327" fmla="*/ 2998272 h 4076439"/>
              <a:gd name="connsiteX328" fmla="*/ 11563708 w 12453330"/>
              <a:gd name="connsiteY328" fmla="*/ 2967987 h 4076439"/>
              <a:gd name="connsiteX329" fmla="*/ 11600610 w 12453330"/>
              <a:gd name="connsiteY329" fmla="*/ 2955873 h 4076439"/>
              <a:gd name="connsiteX330" fmla="*/ 11570417 w 12453330"/>
              <a:gd name="connsiteY330" fmla="*/ 2937701 h 4076439"/>
              <a:gd name="connsiteX331" fmla="*/ 11526806 w 12453330"/>
              <a:gd name="connsiteY331" fmla="*/ 2955873 h 4076439"/>
              <a:gd name="connsiteX332" fmla="*/ 11550289 w 12453330"/>
              <a:gd name="connsiteY332" fmla="*/ 2992215 h 4076439"/>
              <a:gd name="connsiteX333" fmla="*/ 11506678 w 12453330"/>
              <a:gd name="connsiteY333" fmla="*/ 2998272 h 4076439"/>
              <a:gd name="connsiteX334" fmla="*/ 11530161 w 12453330"/>
              <a:gd name="connsiteY334" fmla="*/ 3004330 h 4076439"/>
              <a:gd name="connsiteX335" fmla="*/ 11543580 w 12453330"/>
              <a:gd name="connsiteY335" fmla="*/ 3034615 h 4076439"/>
              <a:gd name="connsiteX336" fmla="*/ 11523451 w 12453330"/>
              <a:gd name="connsiteY336" fmla="*/ 3010387 h 4076439"/>
              <a:gd name="connsiteX337" fmla="*/ 11513387 w 12453330"/>
              <a:gd name="connsiteY337" fmla="*/ 3034615 h 4076439"/>
              <a:gd name="connsiteX338" fmla="*/ 11543580 w 12453330"/>
              <a:gd name="connsiteY338" fmla="*/ 3064901 h 4076439"/>
              <a:gd name="connsiteX339" fmla="*/ 11516742 w 12453330"/>
              <a:gd name="connsiteY339" fmla="*/ 3083072 h 4076439"/>
              <a:gd name="connsiteX340" fmla="*/ 11513387 w 12453330"/>
              <a:gd name="connsiteY340" fmla="*/ 3113358 h 4076439"/>
              <a:gd name="connsiteX341" fmla="*/ 11536870 w 12453330"/>
              <a:gd name="connsiteY341" fmla="*/ 3113358 h 4076439"/>
              <a:gd name="connsiteX342" fmla="*/ 11483195 w 12453330"/>
              <a:gd name="connsiteY342" fmla="*/ 3107301 h 4076439"/>
              <a:gd name="connsiteX343" fmla="*/ 11503323 w 12453330"/>
              <a:gd name="connsiteY343" fmla="*/ 3125472 h 4076439"/>
              <a:gd name="connsiteX344" fmla="*/ 11503323 w 12453330"/>
              <a:gd name="connsiteY344" fmla="*/ 3149700 h 4076439"/>
              <a:gd name="connsiteX345" fmla="*/ 11489904 w 12453330"/>
              <a:gd name="connsiteY345" fmla="*/ 3131529 h 4076439"/>
              <a:gd name="connsiteX346" fmla="*/ 11466421 w 12453330"/>
              <a:gd name="connsiteY346" fmla="*/ 3149700 h 4076439"/>
              <a:gd name="connsiteX347" fmla="*/ 11459712 w 12453330"/>
              <a:gd name="connsiteY347" fmla="*/ 3125472 h 4076439"/>
              <a:gd name="connsiteX348" fmla="*/ 11399327 w 12453330"/>
              <a:gd name="connsiteY348" fmla="*/ 3101243 h 4076439"/>
              <a:gd name="connsiteX349" fmla="*/ 11432874 w 12453330"/>
              <a:gd name="connsiteY349" fmla="*/ 3155758 h 4076439"/>
              <a:gd name="connsiteX350" fmla="*/ 11436229 w 12453330"/>
              <a:gd name="connsiteY350" fmla="*/ 3131529 h 4076439"/>
              <a:gd name="connsiteX351" fmla="*/ 11456357 w 12453330"/>
              <a:gd name="connsiteY351" fmla="*/ 3137586 h 4076439"/>
              <a:gd name="connsiteX352" fmla="*/ 11439583 w 12453330"/>
              <a:gd name="connsiteY352" fmla="*/ 3155758 h 4076439"/>
              <a:gd name="connsiteX353" fmla="*/ 11466421 w 12453330"/>
              <a:gd name="connsiteY353" fmla="*/ 3186043 h 4076439"/>
              <a:gd name="connsiteX354" fmla="*/ 11463066 w 12453330"/>
              <a:gd name="connsiteY354" fmla="*/ 3240557 h 4076439"/>
              <a:gd name="connsiteX355" fmla="*/ 11432874 w 12453330"/>
              <a:gd name="connsiteY355" fmla="*/ 3216329 h 4076439"/>
              <a:gd name="connsiteX356" fmla="*/ 11449648 w 12453330"/>
              <a:gd name="connsiteY356" fmla="*/ 3198157 h 4076439"/>
              <a:gd name="connsiteX357" fmla="*/ 11442938 w 12453330"/>
              <a:gd name="connsiteY357" fmla="*/ 3173929 h 4076439"/>
              <a:gd name="connsiteX358" fmla="*/ 11422810 w 12453330"/>
              <a:gd name="connsiteY358" fmla="*/ 3155758 h 4076439"/>
              <a:gd name="connsiteX359" fmla="*/ 11382553 w 12453330"/>
              <a:gd name="connsiteY359" fmla="*/ 3149700 h 4076439"/>
              <a:gd name="connsiteX360" fmla="*/ 11359070 w 12453330"/>
              <a:gd name="connsiteY360" fmla="*/ 3064901 h 4076439"/>
              <a:gd name="connsiteX361" fmla="*/ 11395972 w 12453330"/>
              <a:gd name="connsiteY361" fmla="*/ 3034615 h 4076439"/>
              <a:gd name="connsiteX362" fmla="*/ 11382553 w 12453330"/>
              <a:gd name="connsiteY362" fmla="*/ 3028558 h 4076439"/>
              <a:gd name="connsiteX363" fmla="*/ 11382553 w 12453330"/>
              <a:gd name="connsiteY363" fmla="*/ 3004330 h 4076439"/>
              <a:gd name="connsiteX364" fmla="*/ 11422810 w 12453330"/>
              <a:gd name="connsiteY364" fmla="*/ 3004330 h 4076439"/>
              <a:gd name="connsiteX365" fmla="*/ 11416100 w 12453330"/>
              <a:gd name="connsiteY365" fmla="*/ 3028558 h 4076439"/>
              <a:gd name="connsiteX366" fmla="*/ 11483195 w 12453330"/>
              <a:gd name="connsiteY366" fmla="*/ 3004330 h 4076439"/>
              <a:gd name="connsiteX367" fmla="*/ 11426165 w 12453330"/>
              <a:gd name="connsiteY367" fmla="*/ 2980101 h 4076439"/>
              <a:gd name="connsiteX368" fmla="*/ 11446293 w 12453330"/>
              <a:gd name="connsiteY368" fmla="*/ 2974044 h 4076439"/>
              <a:gd name="connsiteX369" fmla="*/ 11426165 w 12453330"/>
              <a:gd name="connsiteY369" fmla="*/ 2949816 h 4076439"/>
              <a:gd name="connsiteX370" fmla="*/ 11416100 w 12453330"/>
              <a:gd name="connsiteY370" fmla="*/ 2974044 h 4076439"/>
              <a:gd name="connsiteX371" fmla="*/ 11372489 w 12453330"/>
              <a:gd name="connsiteY371" fmla="*/ 2907416 h 4076439"/>
              <a:gd name="connsiteX372" fmla="*/ 11332233 w 12453330"/>
              <a:gd name="connsiteY372" fmla="*/ 2913473 h 4076439"/>
              <a:gd name="connsiteX373" fmla="*/ 11328878 w 12453330"/>
              <a:gd name="connsiteY373" fmla="*/ 2852902 h 4076439"/>
              <a:gd name="connsiteX374" fmla="*/ 11302040 w 12453330"/>
              <a:gd name="connsiteY374" fmla="*/ 2877130 h 4076439"/>
              <a:gd name="connsiteX375" fmla="*/ 11308749 w 12453330"/>
              <a:gd name="connsiteY375" fmla="*/ 2925587 h 4076439"/>
              <a:gd name="connsiteX376" fmla="*/ 11291976 w 12453330"/>
              <a:gd name="connsiteY376" fmla="*/ 2937701 h 4076439"/>
              <a:gd name="connsiteX377" fmla="*/ 11278557 w 12453330"/>
              <a:gd name="connsiteY377" fmla="*/ 2895302 h 4076439"/>
              <a:gd name="connsiteX378" fmla="*/ 11224882 w 12453330"/>
              <a:gd name="connsiteY378" fmla="*/ 2907416 h 4076439"/>
              <a:gd name="connsiteX379" fmla="*/ 11251719 w 12453330"/>
              <a:gd name="connsiteY379" fmla="*/ 2919530 h 4076439"/>
              <a:gd name="connsiteX380" fmla="*/ 11248365 w 12453330"/>
              <a:gd name="connsiteY380" fmla="*/ 2943758 h 4076439"/>
              <a:gd name="connsiteX381" fmla="*/ 11194689 w 12453330"/>
              <a:gd name="connsiteY381" fmla="*/ 2943758 h 4076439"/>
              <a:gd name="connsiteX382" fmla="*/ 11201399 w 12453330"/>
              <a:gd name="connsiteY382" fmla="*/ 2974044 h 4076439"/>
              <a:gd name="connsiteX383" fmla="*/ 11157787 w 12453330"/>
              <a:gd name="connsiteY383" fmla="*/ 2998272 h 4076439"/>
              <a:gd name="connsiteX384" fmla="*/ 11167851 w 12453330"/>
              <a:gd name="connsiteY384" fmla="*/ 3022501 h 4076439"/>
              <a:gd name="connsiteX385" fmla="*/ 11130950 w 12453330"/>
              <a:gd name="connsiteY385" fmla="*/ 3016444 h 4076439"/>
              <a:gd name="connsiteX386" fmla="*/ 11147723 w 12453330"/>
              <a:gd name="connsiteY386" fmla="*/ 3070958 h 4076439"/>
              <a:gd name="connsiteX387" fmla="*/ 11177916 w 12453330"/>
              <a:gd name="connsiteY387" fmla="*/ 3058844 h 4076439"/>
              <a:gd name="connsiteX388" fmla="*/ 11174561 w 12453330"/>
              <a:gd name="connsiteY388" fmla="*/ 3089129 h 4076439"/>
              <a:gd name="connsiteX389" fmla="*/ 11151078 w 12453330"/>
              <a:gd name="connsiteY389" fmla="*/ 3107301 h 4076439"/>
              <a:gd name="connsiteX390" fmla="*/ 11174561 w 12453330"/>
              <a:gd name="connsiteY390" fmla="*/ 3119415 h 4076439"/>
              <a:gd name="connsiteX391" fmla="*/ 11164497 w 12453330"/>
              <a:gd name="connsiteY391" fmla="*/ 3155758 h 4076439"/>
              <a:gd name="connsiteX392" fmla="*/ 11201399 w 12453330"/>
              <a:gd name="connsiteY392" fmla="*/ 3131529 h 4076439"/>
              <a:gd name="connsiteX393" fmla="*/ 11198044 w 12453330"/>
              <a:gd name="connsiteY393" fmla="*/ 3167872 h 4076439"/>
              <a:gd name="connsiteX394" fmla="*/ 11261783 w 12453330"/>
              <a:gd name="connsiteY394" fmla="*/ 3155758 h 4076439"/>
              <a:gd name="connsiteX395" fmla="*/ 11288621 w 12453330"/>
              <a:gd name="connsiteY395" fmla="*/ 3192100 h 4076439"/>
              <a:gd name="connsiteX396" fmla="*/ 11255074 w 12453330"/>
              <a:gd name="connsiteY396" fmla="*/ 3198157 h 4076439"/>
              <a:gd name="connsiteX397" fmla="*/ 11255074 w 12453330"/>
              <a:gd name="connsiteY397" fmla="*/ 3179986 h 4076439"/>
              <a:gd name="connsiteX398" fmla="*/ 11211463 w 12453330"/>
              <a:gd name="connsiteY398" fmla="*/ 3179986 h 4076439"/>
              <a:gd name="connsiteX399" fmla="*/ 11278557 w 12453330"/>
              <a:gd name="connsiteY399" fmla="*/ 3198157 h 4076439"/>
              <a:gd name="connsiteX400" fmla="*/ 11285266 w 12453330"/>
              <a:gd name="connsiteY400" fmla="*/ 3210272 h 4076439"/>
              <a:gd name="connsiteX401" fmla="*/ 11285266 w 12453330"/>
              <a:gd name="connsiteY401" fmla="*/ 3222386 h 4076439"/>
              <a:gd name="connsiteX402" fmla="*/ 11271848 w 12453330"/>
              <a:gd name="connsiteY402" fmla="*/ 3216329 h 4076439"/>
              <a:gd name="connsiteX403" fmla="*/ 11288621 w 12453330"/>
              <a:gd name="connsiteY403" fmla="*/ 3234500 h 4076439"/>
              <a:gd name="connsiteX404" fmla="*/ 11271848 w 12453330"/>
              <a:gd name="connsiteY404" fmla="*/ 3252671 h 4076439"/>
              <a:gd name="connsiteX405" fmla="*/ 11228236 w 12453330"/>
              <a:gd name="connsiteY405" fmla="*/ 3240557 h 4076439"/>
              <a:gd name="connsiteX406" fmla="*/ 11251719 w 12453330"/>
              <a:gd name="connsiteY406" fmla="*/ 3222386 h 4076439"/>
              <a:gd name="connsiteX407" fmla="*/ 11198044 w 12453330"/>
              <a:gd name="connsiteY407" fmla="*/ 3234500 h 4076439"/>
              <a:gd name="connsiteX408" fmla="*/ 11201399 w 12453330"/>
              <a:gd name="connsiteY408" fmla="*/ 3258728 h 4076439"/>
              <a:gd name="connsiteX409" fmla="*/ 11208108 w 12453330"/>
              <a:gd name="connsiteY409" fmla="*/ 3282957 h 4076439"/>
              <a:gd name="connsiteX410" fmla="*/ 11231591 w 12453330"/>
              <a:gd name="connsiteY410" fmla="*/ 3282957 h 4076439"/>
              <a:gd name="connsiteX411" fmla="*/ 11228236 w 12453330"/>
              <a:gd name="connsiteY411" fmla="*/ 3307185 h 4076439"/>
              <a:gd name="connsiteX412" fmla="*/ 11268493 w 12453330"/>
              <a:gd name="connsiteY412" fmla="*/ 3264786 h 4076439"/>
              <a:gd name="connsiteX413" fmla="*/ 11295331 w 12453330"/>
              <a:gd name="connsiteY413" fmla="*/ 3282957 h 4076439"/>
              <a:gd name="connsiteX414" fmla="*/ 11271848 w 12453330"/>
              <a:gd name="connsiteY414" fmla="*/ 3295071 h 4076439"/>
              <a:gd name="connsiteX415" fmla="*/ 11288621 w 12453330"/>
              <a:gd name="connsiteY415" fmla="*/ 3319300 h 4076439"/>
              <a:gd name="connsiteX416" fmla="*/ 11288621 w 12453330"/>
              <a:gd name="connsiteY416" fmla="*/ 3410156 h 4076439"/>
              <a:gd name="connsiteX417" fmla="*/ 11261783 w 12453330"/>
              <a:gd name="connsiteY417" fmla="*/ 3373814 h 4076439"/>
              <a:gd name="connsiteX418" fmla="*/ 11258429 w 12453330"/>
              <a:gd name="connsiteY418" fmla="*/ 3410156 h 4076439"/>
              <a:gd name="connsiteX419" fmla="*/ 11224882 w 12453330"/>
              <a:gd name="connsiteY419" fmla="*/ 3398042 h 4076439"/>
              <a:gd name="connsiteX420" fmla="*/ 11248365 w 12453330"/>
              <a:gd name="connsiteY420" fmla="*/ 3379871 h 4076439"/>
              <a:gd name="connsiteX421" fmla="*/ 11238300 w 12453330"/>
              <a:gd name="connsiteY421" fmla="*/ 3361699 h 4076439"/>
              <a:gd name="connsiteX422" fmla="*/ 11214817 w 12453330"/>
              <a:gd name="connsiteY422" fmla="*/ 3398042 h 4076439"/>
              <a:gd name="connsiteX423" fmla="*/ 11211463 w 12453330"/>
              <a:gd name="connsiteY423" fmla="*/ 3355642 h 4076439"/>
              <a:gd name="connsiteX424" fmla="*/ 11187980 w 12453330"/>
              <a:gd name="connsiteY424" fmla="*/ 3367757 h 4076439"/>
              <a:gd name="connsiteX425" fmla="*/ 11141014 w 12453330"/>
              <a:gd name="connsiteY425" fmla="*/ 3307185 h 4076439"/>
              <a:gd name="connsiteX426" fmla="*/ 11154433 w 12453330"/>
              <a:gd name="connsiteY426" fmla="*/ 3289014 h 4076439"/>
              <a:gd name="connsiteX427" fmla="*/ 11117531 w 12453330"/>
              <a:gd name="connsiteY427" fmla="*/ 3252671 h 4076439"/>
              <a:gd name="connsiteX428" fmla="*/ 11141014 w 12453330"/>
              <a:gd name="connsiteY428" fmla="*/ 3240557 h 4076439"/>
              <a:gd name="connsiteX429" fmla="*/ 11171206 w 12453330"/>
              <a:gd name="connsiteY429" fmla="*/ 3258728 h 4076439"/>
              <a:gd name="connsiteX430" fmla="*/ 11100757 w 12453330"/>
              <a:gd name="connsiteY430" fmla="*/ 3186043 h 4076439"/>
              <a:gd name="connsiteX431" fmla="*/ 11154433 w 12453330"/>
              <a:gd name="connsiteY431" fmla="*/ 3155758 h 4076439"/>
              <a:gd name="connsiteX432" fmla="*/ 11164497 w 12453330"/>
              <a:gd name="connsiteY432" fmla="*/ 3143643 h 4076439"/>
              <a:gd name="connsiteX433" fmla="*/ 11137659 w 12453330"/>
              <a:gd name="connsiteY433" fmla="*/ 3149700 h 4076439"/>
              <a:gd name="connsiteX434" fmla="*/ 11104112 w 12453330"/>
              <a:gd name="connsiteY434" fmla="*/ 3125472 h 4076439"/>
              <a:gd name="connsiteX435" fmla="*/ 11117531 w 12453330"/>
              <a:gd name="connsiteY435" fmla="*/ 3113358 h 4076439"/>
              <a:gd name="connsiteX436" fmla="*/ 11100757 w 12453330"/>
              <a:gd name="connsiteY436" fmla="*/ 3101243 h 4076439"/>
              <a:gd name="connsiteX437" fmla="*/ 11097402 w 12453330"/>
              <a:gd name="connsiteY437" fmla="*/ 3125472 h 4076439"/>
              <a:gd name="connsiteX438" fmla="*/ 11020244 w 12453330"/>
              <a:gd name="connsiteY438" fmla="*/ 3131529 h 4076439"/>
              <a:gd name="connsiteX439" fmla="*/ 11006825 w 12453330"/>
              <a:gd name="connsiteY439" fmla="*/ 3101243 h 4076439"/>
              <a:gd name="connsiteX440" fmla="*/ 10949795 w 12453330"/>
              <a:gd name="connsiteY440" fmla="*/ 3107301 h 4076439"/>
              <a:gd name="connsiteX441" fmla="*/ 11020244 w 12453330"/>
              <a:gd name="connsiteY441" fmla="*/ 3058844 h 4076439"/>
              <a:gd name="connsiteX442" fmla="*/ 11063855 w 12453330"/>
              <a:gd name="connsiteY442" fmla="*/ 3040672 h 4076439"/>
              <a:gd name="connsiteX443" fmla="*/ 11047082 w 12453330"/>
              <a:gd name="connsiteY443" fmla="*/ 3022501 h 4076439"/>
              <a:gd name="connsiteX444" fmla="*/ 11003470 w 12453330"/>
              <a:gd name="connsiteY444" fmla="*/ 3040672 h 4076439"/>
              <a:gd name="connsiteX445" fmla="*/ 10983342 w 12453330"/>
              <a:gd name="connsiteY445" fmla="*/ 3010387 h 4076439"/>
              <a:gd name="connsiteX446" fmla="*/ 10996761 w 12453330"/>
              <a:gd name="connsiteY446" fmla="*/ 2998272 h 4076439"/>
              <a:gd name="connsiteX447" fmla="*/ 10969923 w 12453330"/>
              <a:gd name="connsiteY447" fmla="*/ 2967987 h 4076439"/>
              <a:gd name="connsiteX448" fmla="*/ 10926312 w 12453330"/>
              <a:gd name="connsiteY448" fmla="*/ 3028558 h 4076439"/>
              <a:gd name="connsiteX449" fmla="*/ 10912893 w 12453330"/>
              <a:gd name="connsiteY449" fmla="*/ 3010387 h 4076439"/>
              <a:gd name="connsiteX450" fmla="*/ 10849153 w 12453330"/>
              <a:gd name="connsiteY450" fmla="*/ 3058844 h 4076439"/>
              <a:gd name="connsiteX451" fmla="*/ 10862572 w 12453330"/>
              <a:gd name="connsiteY451" fmla="*/ 3064901 h 4076439"/>
              <a:gd name="connsiteX452" fmla="*/ 10842444 w 12453330"/>
              <a:gd name="connsiteY452" fmla="*/ 3137586 h 4076439"/>
              <a:gd name="connsiteX453" fmla="*/ 10812251 w 12453330"/>
              <a:gd name="connsiteY453" fmla="*/ 3095186 h 4076439"/>
              <a:gd name="connsiteX454" fmla="*/ 10832380 w 12453330"/>
              <a:gd name="connsiteY454" fmla="*/ 3089129 h 4076439"/>
              <a:gd name="connsiteX455" fmla="*/ 10815606 w 12453330"/>
              <a:gd name="connsiteY455" fmla="*/ 3058844 h 4076439"/>
              <a:gd name="connsiteX456" fmla="*/ 10832380 w 12453330"/>
              <a:gd name="connsiteY456" fmla="*/ 3052787 h 4076439"/>
              <a:gd name="connsiteX457" fmla="*/ 10825670 w 12453330"/>
              <a:gd name="connsiteY457" fmla="*/ 3004330 h 4076439"/>
              <a:gd name="connsiteX458" fmla="*/ 10798833 w 12453330"/>
              <a:gd name="connsiteY458" fmla="*/ 2967987 h 4076439"/>
              <a:gd name="connsiteX459" fmla="*/ 10725029 w 12453330"/>
              <a:gd name="connsiteY459" fmla="*/ 2967987 h 4076439"/>
              <a:gd name="connsiteX460" fmla="*/ 10731738 w 12453330"/>
              <a:gd name="connsiteY460" fmla="*/ 2992215 h 4076439"/>
              <a:gd name="connsiteX461" fmla="*/ 10704901 w 12453330"/>
              <a:gd name="connsiteY461" fmla="*/ 2943758 h 4076439"/>
              <a:gd name="connsiteX462" fmla="*/ 10694836 w 12453330"/>
              <a:gd name="connsiteY462" fmla="*/ 2967987 h 4076439"/>
              <a:gd name="connsiteX463" fmla="*/ 10684772 w 12453330"/>
              <a:gd name="connsiteY463" fmla="*/ 2943758 h 4076439"/>
              <a:gd name="connsiteX464" fmla="*/ 10674708 w 12453330"/>
              <a:gd name="connsiteY464" fmla="*/ 2967987 h 4076439"/>
              <a:gd name="connsiteX465" fmla="*/ 10644516 w 12453330"/>
              <a:gd name="connsiteY465" fmla="*/ 2967987 h 4076439"/>
              <a:gd name="connsiteX466" fmla="*/ 10600904 w 12453330"/>
              <a:gd name="connsiteY466" fmla="*/ 3083072 h 4076439"/>
              <a:gd name="connsiteX467" fmla="*/ 10580776 w 12453330"/>
              <a:gd name="connsiteY467" fmla="*/ 3095186 h 4076439"/>
              <a:gd name="connsiteX468" fmla="*/ 10557293 w 12453330"/>
              <a:gd name="connsiteY468" fmla="*/ 3083072 h 4076439"/>
              <a:gd name="connsiteX469" fmla="*/ 10547229 w 12453330"/>
              <a:gd name="connsiteY469" fmla="*/ 3107301 h 4076439"/>
              <a:gd name="connsiteX470" fmla="*/ 10520391 w 12453330"/>
              <a:gd name="connsiteY470" fmla="*/ 3083072 h 4076439"/>
              <a:gd name="connsiteX471" fmla="*/ 10527101 w 12453330"/>
              <a:gd name="connsiteY471" fmla="*/ 3095186 h 4076439"/>
              <a:gd name="connsiteX472" fmla="*/ 10486844 w 12453330"/>
              <a:gd name="connsiteY472" fmla="*/ 3101243 h 4076439"/>
              <a:gd name="connsiteX473" fmla="*/ 10480135 w 12453330"/>
              <a:gd name="connsiteY473" fmla="*/ 3101243 h 4076439"/>
              <a:gd name="connsiteX474" fmla="*/ 10456651 w 12453330"/>
              <a:gd name="connsiteY474" fmla="*/ 3113358 h 4076439"/>
              <a:gd name="connsiteX475" fmla="*/ 10493553 w 12453330"/>
              <a:gd name="connsiteY475" fmla="*/ 3119415 h 4076439"/>
              <a:gd name="connsiteX476" fmla="*/ 10510327 w 12453330"/>
              <a:gd name="connsiteY476" fmla="*/ 3137586 h 4076439"/>
              <a:gd name="connsiteX477" fmla="*/ 10496908 w 12453330"/>
              <a:gd name="connsiteY477" fmla="*/ 3155758 h 4076439"/>
              <a:gd name="connsiteX478" fmla="*/ 10470070 w 12453330"/>
              <a:gd name="connsiteY478" fmla="*/ 3143643 h 4076439"/>
              <a:gd name="connsiteX479" fmla="*/ 10453297 w 12453330"/>
              <a:gd name="connsiteY479" fmla="*/ 3173929 h 4076439"/>
              <a:gd name="connsiteX480" fmla="*/ 10460006 w 12453330"/>
              <a:gd name="connsiteY480" fmla="*/ 3186043 h 4076439"/>
              <a:gd name="connsiteX481" fmla="*/ 10530455 w 12453330"/>
              <a:gd name="connsiteY481" fmla="*/ 3155758 h 4076439"/>
              <a:gd name="connsiteX482" fmla="*/ 10527101 w 12453330"/>
              <a:gd name="connsiteY482" fmla="*/ 3167872 h 4076439"/>
              <a:gd name="connsiteX483" fmla="*/ 10594195 w 12453330"/>
              <a:gd name="connsiteY483" fmla="*/ 3143643 h 4076439"/>
              <a:gd name="connsiteX484" fmla="*/ 10624387 w 12453330"/>
              <a:gd name="connsiteY484" fmla="*/ 3161815 h 4076439"/>
              <a:gd name="connsiteX485" fmla="*/ 10617678 w 12453330"/>
              <a:gd name="connsiteY485" fmla="*/ 3186043 h 4076439"/>
              <a:gd name="connsiteX486" fmla="*/ 10590840 w 12453330"/>
              <a:gd name="connsiteY486" fmla="*/ 3186043 h 4076439"/>
              <a:gd name="connsiteX487" fmla="*/ 10627742 w 12453330"/>
              <a:gd name="connsiteY487" fmla="*/ 3186043 h 4076439"/>
              <a:gd name="connsiteX488" fmla="*/ 10631097 w 12453330"/>
              <a:gd name="connsiteY488" fmla="*/ 3198157 h 4076439"/>
              <a:gd name="connsiteX489" fmla="*/ 10607614 w 12453330"/>
              <a:gd name="connsiteY489" fmla="*/ 3270843 h 4076439"/>
              <a:gd name="connsiteX490" fmla="*/ 10594195 w 12453330"/>
              <a:gd name="connsiteY490" fmla="*/ 3307185 h 4076439"/>
              <a:gd name="connsiteX491" fmla="*/ 10557293 w 12453330"/>
              <a:gd name="connsiteY491" fmla="*/ 3307185 h 4076439"/>
              <a:gd name="connsiteX492" fmla="*/ 10520391 w 12453330"/>
              <a:gd name="connsiteY492" fmla="*/ 3361699 h 4076439"/>
              <a:gd name="connsiteX493" fmla="*/ 10490199 w 12453330"/>
              <a:gd name="connsiteY493" fmla="*/ 3373814 h 4076439"/>
              <a:gd name="connsiteX494" fmla="*/ 10506972 w 12453330"/>
              <a:gd name="connsiteY494" fmla="*/ 3361699 h 4076439"/>
              <a:gd name="connsiteX495" fmla="*/ 10490199 w 12453330"/>
              <a:gd name="connsiteY495" fmla="*/ 3349585 h 4076439"/>
              <a:gd name="connsiteX496" fmla="*/ 10513682 w 12453330"/>
              <a:gd name="connsiteY496" fmla="*/ 3319300 h 4076439"/>
              <a:gd name="connsiteX497" fmla="*/ 10453297 w 12453330"/>
              <a:gd name="connsiteY497" fmla="*/ 3313243 h 4076439"/>
              <a:gd name="connsiteX498" fmla="*/ 10423104 w 12453330"/>
              <a:gd name="connsiteY498" fmla="*/ 3307185 h 4076439"/>
              <a:gd name="connsiteX499" fmla="*/ 10413040 w 12453330"/>
              <a:gd name="connsiteY499" fmla="*/ 3289014 h 4076439"/>
              <a:gd name="connsiteX500" fmla="*/ 10433168 w 12453330"/>
              <a:gd name="connsiteY500" fmla="*/ 3295071 h 4076439"/>
              <a:gd name="connsiteX501" fmla="*/ 10402976 w 12453330"/>
              <a:gd name="connsiteY501" fmla="*/ 3270843 h 4076439"/>
              <a:gd name="connsiteX502" fmla="*/ 10406331 w 12453330"/>
              <a:gd name="connsiteY502" fmla="*/ 3246614 h 4076439"/>
              <a:gd name="connsiteX503" fmla="*/ 10325818 w 12453330"/>
              <a:gd name="connsiteY503" fmla="*/ 3228443 h 4076439"/>
              <a:gd name="connsiteX504" fmla="*/ 10315753 w 12453330"/>
              <a:gd name="connsiteY504" fmla="*/ 3240557 h 4076439"/>
              <a:gd name="connsiteX505" fmla="*/ 10282206 w 12453330"/>
              <a:gd name="connsiteY505" fmla="*/ 3222386 h 4076439"/>
              <a:gd name="connsiteX506" fmla="*/ 10268787 w 12453330"/>
              <a:gd name="connsiteY506" fmla="*/ 3186043 h 4076439"/>
              <a:gd name="connsiteX507" fmla="*/ 10252014 w 12453330"/>
              <a:gd name="connsiteY507" fmla="*/ 3216329 h 4076439"/>
              <a:gd name="connsiteX508" fmla="*/ 10221821 w 12453330"/>
              <a:gd name="connsiteY508" fmla="*/ 3198157 h 4076439"/>
              <a:gd name="connsiteX509" fmla="*/ 10245304 w 12453330"/>
              <a:gd name="connsiteY509" fmla="*/ 3210272 h 4076439"/>
              <a:gd name="connsiteX510" fmla="*/ 10211757 w 12453330"/>
              <a:gd name="connsiteY510" fmla="*/ 3198157 h 4076439"/>
              <a:gd name="connsiteX511" fmla="*/ 10225176 w 12453330"/>
              <a:gd name="connsiteY511" fmla="*/ 3179986 h 4076439"/>
              <a:gd name="connsiteX512" fmla="*/ 10131244 w 12453330"/>
              <a:gd name="connsiteY512" fmla="*/ 3131529 h 4076439"/>
              <a:gd name="connsiteX513" fmla="*/ 10104406 w 12453330"/>
              <a:gd name="connsiteY513" fmla="*/ 3143643 h 4076439"/>
              <a:gd name="connsiteX514" fmla="*/ 10114470 w 12453330"/>
              <a:gd name="connsiteY514" fmla="*/ 3155758 h 4076439"/>
              <a:gd name="connsiteX515" fmla="*/ 10050731 w 12453330"/>
              <a:gd name="connsiteY515" fmla="*/ 3167872 h 4076439"/>
              <a:gd name="connsiteX516" fmla="*/ 10054086 w 12453330"/>
              <a:gd name="connsiteY516" fmla="*/ 3186043 h 4076439"/>
              <a:gd name="connsiteX517" fmla="*/ 10060795 w 12453330"/>
              <a:gd name="connsiteY517" fmla="*/ 3173929 h 4076439"/>
              <a:gd name="connsiteX518" fmla="*/ 10090987 w 12453330"/>
              <a:gd name="connsiteY518" fmla="*/ 3179986 h 4076439"/>
              <a:gd name="connsiteX519" fmla="*/ 10094342 w 12453330"/>
              <a:gd name="connsiteY519" fmla="*/ 3222386 h 4076439"/>
              <a:gd name="connsiteX520" fmla="*/ 10181565 w 12453330"/>
              <a:gd name="connsiteY520" fmla="*/ 3204214 h 4076439"/>
              <a:gd name="connsiteX521" fmla="*/ 10080923 w 12453330"/>
              <a:gd name="connsiteY521" fmla="*/ 3246614 h 4076439"/>
              <a:gd name="connsiteX522" fmla="*/ 10087633 w 12453330"/>
              <a:gd name="connsiteY522" fmla="*/ 3270843 h 4076439"/>
              <a:gd name="connsiteX523" fmla="*/ 10077569 w 12453330"/>
              <a:gd name="connsiteY523" fmla="*/ 3282957 h 4076439"/>
              <a:gd name="connsiteX524" fmla="*/ 10054086 w 12453330"/>
              <a:gd name="connsiteY524" fmla="*/ 3289014 h 4076439"/>
              <a:gd name="connsiteX525" fmla="*/ 10097697 w 12453330"/>
              <a:gd name="connsiteY525" fmla="*/ 3325357 h 4076439"/>
              <a:gd name="connsiteX526" fmla="*/ 10137953 w 12453330"/>
              <a:gd name="connsiteY526" fmla="*/ 3337471 h 4076439"/>
              <a:gd name="connsiteX527" fmla="*/ 10087633 w 12453330"/>
              <a:gd name="connsiteY527" fmla="*/ 3282957 h 4076439"/>
              <a:gd name="connsiteX528" fmla="*/ 10114470 w 12453330"/>
              <a:gd name="connsiteY528" fmla="*/ 3301128 h 4076439"/>
              <a:gd name="connsiteX529" fmla="*/ 10101052 w 12453330"/>
              <a:gd name="connsiteY529" fmla="*/ 3258728 h 4076439"/>
              <a:gd name="connsiteX530" fmla="*/ 10144663 w 12453330"/>
              <a:gd name="connsiteY530" fmla="*/ 3313243 h 4076439"/>
              <a:gd name="connsiteX531" fmla="*/ 10168146 w 12453330"/>
              <a:gd name="connsiteY531" fmla="*/ 3307185 h 4076439"/>
              <a:gd name="connsiteX532" fmla="*/ 10181565 w 12453330"/>
              <a:gd name="connsiteY532" fmla="*/ 3325357 h 4076439"/>
              <a:gd name="connsiteX533" fmla="*/ 10171501 w 12453330"/>
              <a:gd name="connsiteY533" fmla="*/ 3355642 h 4076439"/>
              <a:gd name="connsiteX534" fmla="*/ 10194984 w 12453330"/>
              <a:gd name="connsiteY534" fmla="*/ 3404099 h 4076439"/>
              <a:gd name="connsiteX535" fmla="*/ 10258723 w 12453330"/>
              <a:gd name="connsiteY535" fmla="*/ 3391985 h 4076439"/>
              <a:gd name="connsiteX536" fmla="*/ 10252014 w 12453330"/>
              <a:gd name="connsiteY536" fmla="*/ 3361699 h 4076439"/>
              <a:gd name="connsiteX537" fmla="*/ 10262078 w 12453330"/>
              <a:gd name="connsiteY537" fmla="*/ 3373814 h 4076439"/>
              <a:gd name="connsiteX538" fmla="*/ 10265433 w 12453330"/>
              <a:gd name="connsiteY538" fmla="*/ 3361699 h 4076439"/>
              <a:gd name="connsiteX539" fmla="*/ 10252014 w 12453330"/>
              <a:gd name="connsiteY539" fmla="*/ 3361699 h 4076439"/>
              <a:gd name="connsiteX540" fmla="*/ 10285561 w 12453330"/>
              <a:gd name="connsiteY540" fmla="*/ 3379871 h 4076439"/>
              <a:gd name="connsiteX541" fmla="*/ 10268787 w 12453330"/>
              <a:gd name="connsiteY541" fmla="*/ 3379871 h 4076439"/>
              <a:gd name="connsiteX542" fmla="*/ 10272142 w 12453330"/>
              <a:gd name="connsiteY542" fmla="*/ 3398042 h 4076439"/>
              <a:gd name="connsiteX543" fmla="*/ 10211757 w 12453330"/>
              <a:gd name="connsiteY543" fmla="*/ 3428328 h 4076439"/>
              <a:gd name="connsiteX544" fmla="*/ 10235240 w 12453330"/>
              <a:gd name="connsiteY544" fmla="*/ 3434385 h 4076439"/>
              <a:gd name="connsiteX545" fmla="*/ 10201693 w 12453330"/>
              <a:gd name="connsiteY545" fmla="*/ 3416213 h 4076439"/>
              <a:gd name="connsiteX546" fmla="*/ 10148018 w 12453330"/>
              <a:gd name="connsiteY546" fmla="*/ 3434385 h 4076439"/>
              <a:gd name="connsiteX547" fmla="*/ 10168146 w 12453330"/>
              <a:gd name="connsiteY547" fmla="*/ 3434385 h 4076439"/>
              <a:gd name="connsiteX548" fmla="*/ 10154727 w 12453330"/>
              <a:gd name="connsiteY548" fmla="*/ 3458613 h 4076439"/>
              <a:gd name="connsiteX549" fmla="*/ 10148018 w 12453330"/>
              <a:gd name="connsiteY549" fmla="*/ 3428328 h 4076439"/>
              <a:gd name="connsiteX550" fmla="*/ 10137953 w 12453330"/>
              <a:gd name="connsiteY550" fmla="*/ 3428328 h 4076439"/>
              <a:gd name="connsiteX551" fmla="*/ 10134599 w 12453330"/>
              <a:gd name="connsiteY551" fmla="*/ 3446499 h 4076439"/>
              <a:gd name="connsiteX552" fmla="*/ 10121180 w 12453330"/>
              <a:gd name="connsiteY552" fmla="*/ 3422271 h 4076439"/>
              <a:gd name="connsiteX553" fmla="*/ 10077569 w 12453330"/>
              <a:gd name="connsiteY553" fmla="*/ 3428328 h 4076439"/>
              <a:gd name="connsiteX554" fmla="*/ 10117825 w 12453330"/>
              <a:gd name="connsiteY554" fmla="*/ 3422271 h 4076439"/>
              <a:gd name="connsiteX555" fmla="*/ 10037312 w 12453330"/>
              <a:gd name="connsiteY555" fmla="*/ 3391985 h 4076439"/>
              <a:gd name="connsiteX556" fmla="*/ 10064150 w 12453330"/>
              <a:gd name="connsiteY556" fmla="*/ 3416213 h 4076439"/>
              <a:gd name="connsiteX557" fmla="*/ 9976927 w 12453330"/>
              <a:gd name="connsiteY557" fmla="*/ 3452556 h 4076439"/>
              <a:gd name="connsiteX558" fmla="*/ 9983636 w 12453330"/>
              <a:gd name="connsiteY558" fmla="*/ 3476785 h 4076439"/>
              <a:gd name="connsiteX559" fmla="*/ 9940025 w 12453330"/>
              <a:gd name="connsiteY559" fmla="*/ 3476785 h 4076439"/>
              <a:gd name="connsiteX560" fmla="*/ 9966863 w 12453330"/>
              <a:gd name="connsiteY560" fmla="*/ 3501013 h 4076439"/>
              <a:gd name="connsiteX561" fmla="*/ 9916542 w 12453330"/>
              <a:gd name="connsiteY561" fmla="*/ 3501013 h 4076439"/>
              <a:gd name="connsiteX562" fmla="*/ 9936670 w 12453330"/>
              <a:gd name="connsiteY562" fmla="*/ 3501013 h 4076439"/>
              <a:gd name="connsiteX563" fmla="*/ 9899769 w 12453330"/>
              <a:gd name="connsiteY563" fmla="*/ 3525242 h 4076439"/>
              <a:gd name="connsiteX564" fmla="*/ 9896414 w 12453330"/>
              <a:gd name="connsiteY564" fmla="*/ 3488899 h 4076439"/>
              <a:gd name="connsiteX565" fmla="*/ 9872931 w 12453330"/>
              <a:gd name="connsiteY565" fmla="*/ 3501013 h 4076439"/>
              <a:gd name="connsiteX566" fmla="*/ 9822610 w 12453330"/>
              <a:gd name="connsiteY566" fmla="*/ 3464670 h 4076439"/>
              <a:gd name="connsiteX567" fmla="*/ 9956799 w 12453330"/>
              <a:gd name="connsiteY567" fmla="*/ 3452556 h 4076439"/>
              <a:gd name="connsiteX568" fmla="*/ 9889704 w 12453330"/>
              <a:gd name="connsiteY568" fmla="*/ 3464670 h 4076439"/>
              <a:gd name="connsiteX569" fmla="*/ 9872931 w 12453330"/>
              <a:gd name="connsiteY569" fmla="*/ 3446499 h 4076439"/>
              <a:gd name="connsiteX570" fmla="*/ 9772289 w 12453330"/>
              <a:gd name="connsiteY570" fmla="*/ 3464670 h 4076439"/>
              <a:gd name="connsiteX571" fmla="*/ 9765580 w 12453330"/>
              <a:gd name="connsiteY571" fmla="*/ 3446499 h 4076439"/>
              <a:gd name="connsiteX572" fmla="*/ 9708550 w 12453330"/>
              <a:gd name="connsiteY572" fmla="*/ 3470728 h 4076439"/>
              <a:gd name="connsiteX573" fmla="*/ 9725323 w 12453330"/>
              <a:gd name="connsiteY573" fmla="*/ 3488899 h 4076439"/>
              <a:gd name="connsiteX574" fmla="*/ 9695131 w 12453330"/>
              <a:gd name="connsiteY574" fmla="*/ 3488899 h 4076439"/>
              <a:gd name="connsiteX575" fmla="*/ 9695131 w 12453330"/>
              <a:gd name="connsiteY575" fmla="*/ 3513127 h 4076439"/>
              <a:gd name="connsiteX576" fmla="*/ 9654874 w 12453330"/>
              <a:gd name="connsiteY576" fmla="*/ 3501013 h 4076439"/>
              <a:gd name="connsiteX577" fmla="*/ 9611263 w 12453330"/>
              <a:gd name="connsiteY577" fmla="*/ 3519184 h 4076439"/>
              <a:gd name="connsiteX578" fmla="*/ 9718614 w 12453330"/>
              <a:gd name="connsiteY578" fmla="*/ 3537356 h 4076439"/>
              <a:gd name="connsiteX579" fmla="*/ 9705195 w 12453330"/>
              <a:gd name="connsiteY579" fmla="*/ 3549470 h 4076439"/>
              <a:gd name="connsiteX580" fmla="*/ 9752161 w 12453330"/>
              <a:gd name="connsiteY580" fmla="*/ 3561584 h 4076439"/>
              <a:gd name="connsiteX581" fmla="*/ 9738742 w 12453330"/>
              <a:gd name="connsiteY581" fmla="*/ 3537356 h 4076439"/>
              <a:gd name="connsiteX582" fmla="*/ 9748806 w 12453330"/>
              <a:gd name="connsiteY582" fmla="*/ 3537356 h 4076439"/>
              <a:gd name="connsiteX583" fmla="*/ 9748806 w 12453330"/>
              <a:gd name="connsiteY583" fmla="*/ 3531299 h 4076439"/>
              <a:gd name="connsiteX584" fmla="*/ 9755516 w 12453330"/>
              <a:gd name="connsiteY584" fmla="*/ 3531299 h 4076439"/>
              <a:gd name="connsiteX585" fmla="*/ 9805836 w 12453330"/>
              <a:gd name="connsiteY585" fmla="*/ 3543413 h 4076439"/>
              <a:gd name="connsiteX586" fmla="*/ 9973572 w 12453330"/>
              <a:gd name="connsiteY586" fmla="*/ 3603984 h 4076439"/>
              <a:gd name="connsiteX587" fmla="*/ 9950089 w 12453330"/>
              <a:gd name="connsiteY587" fmla="*/ 3634270 h 4076439"/>
              <a:gd name="connsiteX588" fmla="*/ 10010474 w 12453330"/>
              <a:gd name="connsiteY588" fmla="*/ 3603984 h 4076439"/>
              <a:gd name="connsiteX589" fmla="*/ 10013829 w 12453330"/>
              <a:gd name="connsiteY589" fmla="*/ 3628213 h 4076439"/>
              <a:gd name="connsiteX590" fmla="*/ 9966863 w 12453330"/>
              <a:gd name="connsiteY590" fmla="*/ 3646384 h 4076439"/>
              <a:gd name="connsiteX591" fmla="*/ 9983636 w 12453330"/>
              <a:gd name="connsiteY591" fmla="*/ 3670612 h 4076439"/>
              <a:gd name="connsiteX592" fmla="*/ 9993701 w 12453330"/>
              <a:gd name="connsiteY592" fmla="*/ 3640327 h 4076439"/>
              <a:gd name="connsiteX593" fmla="*/ 10033957 w 12453330"/>
              <a:gd name="connsiteY593" fmla="*/ 3628213 h 4076439"/>
              <a:gd name="connsiteX594" fmla="*/ 10050731 w 12453330"/>
              <a:gd name="connsiteY594" fmla="*/ 3676669 h 4076439"/>
              <a:gd name="connsiteX595" fmla="*/ 10020538 w 12453330"/>
              <a:gd name="connsiteY595" fmla="*/ 3706955 h 4076439"/>
              <a:gd name="connsiteX596" fmla="*/ 10020538 w 12453330"/>
              <a:gd name="connsiteY596" fmla="*/ 3743298 h 4076439"/>
              <a:gd name="connsiteX597" fmla="*/ 9997055 w 12453330"/>
              <a:gd name="connsiteY597" fmla="*/ 3737241 h 4076439"/>
              <a:gd name="connsiteX598" fmla="*/ 9976927 w 12453330"/>
              <a:gd name="connsiteY598" fmla="*/ 3791755 h 4076439"/>
              <a:gd name="connsiteX599" fmla="*/ 9983636 w 12453330"/>
              <a:gd name="connsiteY599" fmla="*/ 3767526 h 4076439"/>
              <a:gd name="connsiteX600" fmla="*/ 9752161 w 12453330"/>
              <a:gd name="connsiteY600" fmla="*/ 3737241 h 4076439"/>
              <a:gd name="connsiteX601" fmla="*/ 9708550 w 12453330"/>
              <a:gd name="connsiteY601" fmla="*/ 3755412 h 4076439"/>
              <a:gd name="connsiteX602" fmla="*/ 9695131 w 12453330"/>
              <a:gd name="connsiteY602" fmla="*/ 3743298 h 4076439"/>
              <a:gd name="connsiteX603" fmla="*/ 9711904 w 12453330"/>
              <a:gd name="connsiteY603" fmla="*/ 3737241 h 4076439"/>
              <a:gd name="connsiteX604" fmla="*/ 9614618 w 12453330"/>
              <a:gd name="connsiteY604" fmla="*/ 3713012 h 4076439"/>
              <a:gd name="connsiteX605" fmla="*/ 9631391 w 12453330"/>
              <a:gd name="connsiteY605" fmla="*/ 3743298 h 4076439"/>
              <a:gd name="connsiteX606" fmla="*/ 9607908 w 12453330"/>
              <a:gd name="connsiteY606" fmla="*/ 3737241 h 4076439"/>
              <a:gd name="connsiteX607" fmla="*/ 9611263 w 12453330"/>
              <a:gd name="connsiteY607" fmla="*/ 3719069 h 4076439"/>
              <a:gd name="connsiteX608" fmla="*/ 9554233 w 12453330"/>
              <a:gd name="connsiteY608" fmla="*/ 3719069 h 4076439"/>
              <a:gd name="connsiteX609" fmla="*/ 9554233 w 12453330"/>
              <a:gd name="connsiteY609" fmla="*/ 3694841 h 4076439"/>
              <a:gd name="connsiteX610" fmla="*/ 9587780 w 12453330"/>
              <a:gd name="connsiteY610" fmla="*/ 3688784 h 4076439"/>
              <a:gd name="connsiteX611" fmla="*/ 9544169 w 12453330"/>
              <a:gd name="connsiteY611" fmla="*/ 3676669 h 4076439"/>
              <a:gd name="connsiteX612" fmla="*/ 9540814 w 12453330"/>
              <a:gd name="connsiteY612" fmla="*/ 3646384 h 4076439"/>
              <a:gd name="connsiteX613" fmla="*/ 9490493 w 12453330"/>
              <a:gd name="connsiteY613" fmla="*/ 3640327 h 4076439"/>
              <a:gd name="connsiteX614" fmla="*/ 9473720 w 12453330"/>
              <a:gd name="connsiteY614" fmla="*/ 3658498 h 4076439"/>
              <a:gd name="connsiteX615" fmla="*/ 9497203 w 12453330"/>
              <a:gd name="connsiteY615" fmla="*/ 3664555 h 4076439"/>
              <a:gd name="connsiteX616" fmla="*/ 9406625 w 12453330"/>
              <a:gd name="connsiteY616" fmla="*/ 3640327 h 4076439"/>
              <a:gd name="connsiteX617" fmla="*/ 9513976 w 12453330"/>
              <a:gd name="connsiteY617" fmla="*/ 3610041 h 4076439"/>
              <a:gd name="connsiteX618" fmla="*/ 9567652 w 12453330"/>
              <a:gd name="connsiteY618" fmla="*/ 3610041 h 4076439"/>
              <a:gd name="connsiteX619" fmla="*/ 9540814 w 12453330"/>
              <a:gd name="connsiteY619" fmla="*/ 3628213 h 4076439"/>
              <a:gd name="connsiteX620" fmla="*/ 9611263 w 12453330"/>
              <a:gd name="connsiteY620" fmla="*/ 3634270 h 4076439"/>
              <a:gd name="connsiteX621" fmla="*/ 9547523 w 12453330"/>
              <a:gd name="connsiteY621" fmla="*/ 3579756 h 4076439"/>
              <a:gd name="connsiteX622" fmla="*/ 9524040 w 12453330"/>
              <a:gd name="connsiteY622" fmla="*/ 3597927 h 4076439"/>
              <a:gd name="connsiteX623" fmla="*/ 9520686 w 12453330"/>
              <a:gd name="connsiteY623" fmla="*/ 3579756 h 4076439"/>
              <a:gd name="connsiteX624" fmla="*/ 9483784 w 12453330"/>
              <a:gd name="connsiteY624" fmla="*/ 3591870 h 4076439"/>
              <a:gd name="connsiteX625" fmla="*/ 9490493 w 12453330"/>
              <a:gd name="connsiteY625" fmla="*/ 3579756 h 4076439"/>
              <a:gd name="connsiteX626" fmla="*/ 9473720 w 12453330"/>
              <a:gd name="connsiteY626" fmla="*/ 3585813 h 4076439"/>
              <a:gd name="connsiteX627" fmla="*/ 9483784 w 12453330"/>
              <a:gd name="connsiteY627" fmla="*/ 3567641 h 4076439"/>
              <a:gd name="connsiteX628" fmla="*/ 9480429 w 12453330"/>
              <a:gd name="connsiteY628" fmla="*/ 3555527 h 4076439"/>
              <a:gd name="connsiteX629" fmla="*/ 9463655 w 12453330"/>
              <a:gd name="connsiteY629" fmla="*/ 3585813 h 4076439"/>
              <a:gd name="connsiteX630" fmla="*/ 9369723 w 12453330"/>
              <a:gd name="connsiteY630" fmla="*/ 3579756 h 4076439"/>
              <a:gd name="connsiteX631" fmla="*/ 9363014 w 12453330"/>
              <a:gd name="connsiteY631" fmla="*/ 3603984 h 4076439"/>
              <a:gd name="connsiteX632" fmla="*/ 9413335 w 12453330"/>
              <a:gd name="connsiteY632" fmla="*/ 3597927 h 4076439"/>
              <a:gd name="connsiteX633" fmla="*/ 9386497 w 12453330"/>
              <a:gd name="connsiteY633" fmla="*/ 3628213 h 4076439"/>
              <a:gd name="connsiteX634" fmla="*/ 9349595 w 12453330"/>
              <a:gd name="connsiteY634" fmla="*/ 3658498 h 4076439"/>
              <a:gd name="connsiteX635" fmla="*/ 9352950 w 12453330"/>
              <a:gd name="connsiteY635" fmla="*/ 3634270 h 4076439"/>
              <a:gd name="connsiteX636" fmla="*/ 9336176 w 12453330"/>
              <a:gd name="connsiteY636" fmla="*/ 3640327 h 4076439"/>
              <a:gd name="connsiteX637" fmla="*/ 9356304 w 12453330"/>
              <a:gd name="connsiteY637" fmla="*/ 3688784 h 4076439"/>
              <a:gd name="connsiteX638" fmla="*/ 9329467 w 12453330"/>
              <a:gd name="connsiteY638" fmla="*/ 3688784 h 4076439"/>
              <a:gd name="connsiteX639" fmla="*/ 9198633 w 12453330"/>
              <a:gd name="connsiteY639" fmla="*/ 3779640 h 4076439"/>
              <a:gd name="connsiteX640" fmla="*/ 9191923 w 12453330"/>
              <a:gd name="connsiteY640" fmla="*/ 3785698 h 4076439"/>
              <a:gd name="connsiteX641" fmla="*/ 9218761 w 12453330"/>
              <a:gd name="connsiteY641" fmla="*/ 3791755 h 4076439"/>
              <a:gd name="connsiteX642" fmla="*/ 9181859 w 12453330"/>
              <a:gd name="connsiteY642" fmla="*/ 3797812 h 4076439"/>
              <a:gd name="connsiteX643" fmla="*/ 9097991 w 12453330"/>
              <a:gd name="connsiteY643" fmla="*/ 3870497 h 4076439"/>
              <a:gd name="connsiteX644" fmla="*/ 9084572 w 12453330"/>
              <a:gd name="connsiteY644" fmla="*/ 3870497 h 4076439"/>
              <a:gd name="connsiteX645" fmla="*/ 9121474 w 12453330"/>
              <a:gd name="connsiteY645" fmla="*/ 3918954 h 4076439"/>
              <a:gd name="connsiteX646" fmla="*/ 9061089 w 12453330"/>
              <a:gd name="connsiteY646" fmla="*/ 3888669 h 4076439"/>
              <a:gd name="connsiteX647" fmla="*/ 9037606 w 12453330"/>
              <a:gd name="connsiteY647" fmla="*/ 3882611 h 4076439"/>
              <a:gd name="connsiteX648" fmla="*/ 9040961 w 12453330"/>
              <a:gd name="connsiteY648" fmla="*/ 3900783 h 4076439"/>
              <a:gd name="connsiteX649" fmla="*/ 9030897 w 12453330"/>
              <a:gd name="connsiteY649" fmla="*/ 3894726 h 4076439"/>
              <a:gd name="connsiteX650" fmla="*/ 9010769 w 12453330"/>
              <a:gd name="connsiteY650" fmla="*/ 3925011 h 4076439"/>
              <a:gd name="connsiteX651" fmla="*/ 8930255 w 12453330"/>
              <a:gd name="connsiteY651" fmla="*/ 3931068 h 4076439"/>
              <a:gd name="connsiteX652" fmla="*/ 8973867 w 12453330"/>
              <a:gd name="connsiteY652" fmla="*/ 3997697 h 4076439"/>
              <a:gd name="connsiteX653" fmla="*/ 8953738 w 12453330"/>
              <a:gd name="connsiteY653" fmla="*/ 3949240 h 4076439"/>
              <a:gd name="connsiteX654" fmla="*/ 8980576 w 12453330"/>
              <a:gd name="connsiteY654" fmla="*/ 3991640 h 4076439"/>
              <a:gd name="connsiteX655" fmla="*/ 9044316 w 12453330"/>
              <a:gd name="connsiteY655" fmla="*/ 4034039 h 4076439"/>
              <a:gd name="connsiteX656" fmla="*/ 9007414 w 12453330"/>
              <a:gd name="connsiteY656" fmla="*/ 4027982 h 4076439"/>
              <a:gd name="connsiteX657" fmla="*/ 9010769 w 12453330"/>
              <a:gd name="connsiteY657" fmla="*/ 4076439 h 4076439"/>
              <a:gd name="connsiteX658" fmla="*/ 8977221 w 12453330"/>
              <a:gd name="connsiteY658" fmla="*/ 4009811 h 4076439"/>
              <a:gd name="connsiteX659" fmla="*/ 8957093 w 12453330"/>
              <a:gd name="connsiteY659" fmla="*/ 4027982 h 4076439"/>
              <a:gd name="connsiteX660" fmla="*/ 8916837 w 12453330"/>
              <a:gd name="connsiteY660" fmla="*/ 3979525 h 4076439"/>
              <a:gd name="connsiteX661" fmla="*/ 8933610 w 12453330"/>
              <a:gd name="connsiteY661" fmla="*/ 3967411 h 4076439"/>
              <a:gd name="connsiteX662" fmla="*/ 8886644 w 12453330"/>
              <a:gd name="connsiteY662" fmla="*/ 3943183 h 4076439"/>
              <a:gd name="connsiteX663" fmla="*/ 8926901 w 12453330"/>
              <a:gd name="connsiteY663" fmla="*/ 3931068 h 4076439"/>
              <a:gd name="connsiteX664" fmla="*/ 8198927 w 12453330"/>
              <a:gd name="connsiteY664" fmla="*/ 3931068 h 4076439"/>
              <a:gd name="connsiteX665" fmla="*/ 8215701 w 12453330"/>
              <a:gd name="connsiteY665" fmla="*/ 3949240 h 4076439"/>
              <a:gd name="connsiteX666" fmla="*/ 8242539 w 12453330"/>
              <a:gd name="connsiteY666" fmla="*/ 3937125 h 4076439"/>
              <a:gd name="connsiteX667" fmla="*/ 8232475 w 12453330"/>
              <a:gd name="connsiteY667" fmla="*/ 3949240 h 4076439"/>
              <a:gd name="connsiteX668" fmla="*/ 8242539 w 12453330"/>
              <a:gd name="connsiteY668" fmla="*/ 3979525 h 4076439"/>
              <a:gd name="connsiteX669" fmla="*/ 8182154 w 12453330"/>
              <a:gd name="connsiteY669" fmla="*/ 3931068 h 4076439"/>
              <a:gd name="connsiteX670" fmla="*/ 7635335 w 12453330"/>
              <a:gd name="connsiteY670" fmla="*/ 3937125 h 4076439"/>
              <a:gd name="connsiteX671" fmla="*/ 7648754 w 12453330"/>
              <a:gd name="connsiteY671" fmla="*/ 3979525 h 4076439"/>
              <a:gd name="connsiteX672" fmla="*/ 7631980 w 12453330"/>
              <a:gd name="connsiteY672" fmla="*/ 3997697 h 4076439"/>
              <a:gd name="connsiteX673" fmla="*/ 7581660 w 12453330"/>
              <a:gd name="connsiteY673" fmla="*/ 3985582 h 4076439"/>
              <a:gd name="connsiteX674" fmla="*/ 7621916 w 12453330"/>
              <a:gd name="connsiteY674" fmla="*/ 4015868 h 4076439"/>
              <a:gd name="connsiteX675" fmla="*/ 7534694 w 12453330"/>
              <a:gd name="connsiteY675" fmla="*/ 4015868 h 4076439"/>
              <a:gd name="connsiteX676" fmla="*/ 7511211 w 12453330"/>
              <a:gd name="connsiteY676" fmla="*/ 4040096 h 4076439"/>
              <a:gd name="connsiteX677" fmla="*/ 7531339 w 12453330"/>
              <a:gd name="connsiteY677" fmla="*/ 4015868 h 4076439"/>
              <a:gd name="connsiteX678" fmla="*/ 7484373 w 12453330"/>
              <a:gd name="connsiteY678" fmla="*/ 3961354 h 4076439"/>
              <a:gd name="connsiteX679" fmla="*/ 7551467 w 12453330"/>
              <a:gd name="connsiteY679" fmla="*/ 3955297 h 4076439"/>
              <a:gd name="connsiteX680" fmla="*/ 7558177 w 12453330"/>
              <a:gd name="connsiteY680" fmla="*/ 3949240 h 4076439"/>
              <a:gd name="connsiteX681" fmla="*/ 7554822 w 12453330"/>
              <a:gd name="connsiteY681" fmla="*/ 3937125 h 4076439"/>
              <a:gd name="connsiteX682" fmla="*/ 5478252 w 12453330"/>
              <a:gd name="connsiteY682" fmla="*/ 3937125 h 4076439"/>
              <a:gd name="connsiteX683" fmla="*/ 5491671 w 12453330"/>
              <a:gd name="connsiteY683" fmla="*/ 3943183 h 4076439"/>
              <a:gd name="connsiteX684" fmla="*/ 5625860 w 12453330"/>
              <a:gd name="connsiteY684" fmla="*/ 3991640 h 4076439"/>
              <a:gd name="connsiteX685" fmla="*/ 5662762 w 12453330"/>
              <a:gd name="connsiteY685" fmla="*/ 4015868 h 4076439"/>
              <a:gd name="connsiteX686" fmla="*/ 5676181 w 12453330"/>
              <a:gd name="connsiteY686" fmla="*/ 4003754 h 4076439"/>
              <a:gd name="connsiteX687" fmla="*/ 5659407 w 12453330"/>
              <a:gd name="connsiteY687" fmla="*/ 4034039 h 4076439"/>
              <a:gd name="connsiteX688" fmla="*/ 5642633 w 12453330"/>
              <a:gd name="connsiteY688" fmla="*/ 4034039 h 4076439"/>
              <a:gd name="connsiteX689" fmla="*/ 5642633 w 12453330"/>
              <a:gd name="connsiteY689" fmla="*/ 4003754 h 4076439"/>
              <a:gd name="connsiteX690" fmla="*/ 5622505 w 12453330"/>
              <a:gd name="connsiteY690" fmla="*/ 4009811 h 4076439"/>
              <a:gd name="connsiteX691" fmla="*/ 5619150 w 12453330"/>
              <a:gd name="connsiteY691" fmla="*/ 4015868 h 4076439"/>
              <a:gd name="connsiteX692" fmla="*/ 5599022 w 12453330"/>
              <a:gd name="connsiteY692" fmla="*/ 4034039 h 4076439"/>
              <a:gd name="connsiteX693" fmla="*/ 5474898 w 12453330"/>
              <a:gd name="connsiteY693" fmla="*/ 4003754 h 4076439"/>
              <a:gd name="connsiteX694" fmla="*/ 5424577 w 12453330"/>
              <a:gd name="connsiteY694" fmla="*/ 3997697 h 4076439"/>
              <a:gd name="connsiteX695" fmla="*/ 5360837 w 12453330"/>
              <a:gd name="connsiteY695" fmla="*/ 4003754 h 4076439"/>
              <a:gd name="connsiteX696" fmla="*/ 5350773 w 12453330"/>
              <a:gd name="connsiteY696" fmla="*/ 3991640 h 4076439"/>
              <a:gd name="connsiteX697" fmla="*/ 5126007 w 12453330"/>
              <a:gd name="connsiteY697" fmla="*/ 3961354 h 4076439"/>
              <a:gd name="connsiteX698" fmla="*/ 5146135 w 12453330"/>
              <a:gd name="connsiteY698" fmla="*/ 3943183 h 4076439"/>
              <a:gd name="connsiteX699" fmla="*/ 4726796 w 12453330"/>
              <a:gd name="connsiteY699" fmla="*/ 3955297 h 4076439"/>
              <a:gd name="connsiteX700" fmla="*/ 4713377 w 12453330"/>
              <a:gd name="connsiteY700" fmla="*/ 3937125 h 4076439"/>
              <a:gd name="connsiteX701" fmla="*/ 4468483 w 12453330"/>
              <a:gd name="connsiteY701" fmla="*/ 3949240 h 4076439"/>
              <a:gd name="connsiteX702" fmla="*/ 4414807 w 12453330"/>
              <a:gd name="connsiteY702" fmla="*/ 3937125 h 4076439"/>
              <a:gd name="connsiteX703" fmla="*/ 4408098 w 12453330"/>
              <a:gd name="connsiteY703" fmla="*/ 3912897 h 4076439"/>
              <a:gd name="connsiteX704" fmla="*/ 4260490 w 12453330"/>
              <a:gd name="connsiteY704" fmla="*/ 3900783 h 4076439"/>
              <a:gd name="connsiteX705" fmla="*/ 4260490 w 12453330"/>
              <a:gd name="connsiteY705" fmla="*/ 3882611 h 4076439"/>
              <a:gd name="connsiteX706" fmla="*/ 4203460 w 12453330"/>
              <a:gd name="connsiteY706" fmla="*/ 3894726 h 4076439"/>
              <a:gd name="connsiteX707" fmla="*/ 4163204 w 12453330"/>
              <a:gd name="connsiteY707" fmla="*/ 3882611 h 4076439"/>
              <a:gd name="connsiteX708" fmla="*/ 4156494 w 12453330"/>
              <a:gd name="connsiteY708" fmla="*/ 3858383 h 4076439"/>
              <a:gd name="connsiteX709" fmla="*/ 4129656 w 12453330"/>
              <a:gd name="connsiteY709" fmla="*/ 3870497 h 4076439"/>
              <a:gd name="connsiteX710" fmla="*/ 3978694 w 12453330"/>
              <a:gd name="connsiteY710" fmla="*/ 3822040 h 4076439"/>
              <a:gd name="connsiteX711" fmla="*/ 3908245 w 12453330"/>
              <a:gd name="connsiteY711" fmla="*/ 3767526 h 4076439"/>
              <a:gd name="connsiteX712" fmla="*/ 3914955 w 12453330"/>
              <a:gd name="connsiteY712" fmla="*/ 3731184 h 4076439"/>
              <a:gd name="connsiteX713" fmla="*/ 3908245 w 12453330"/>
              <a:gd name="connsiteY713" fmla="*/ 3725126 h 4076439"/>
              <a:gd name="connsiteX714" fmla="*/ 3867989 w 12453330"/>
              <a:gd name="connsiteY714" fmla="*/ 3713012 h 4076439"/>
              <a:gd name="connsiteX715" fmla="*/ 3763992 w 12453330"/>
              <a:gd name="connsiteY715" fmla="*/ 3700898 h 4076439"/>
              <a:gd name="connsiteX716" fmla="*/ 3851215 w 12453330"/>
              <a:gd name="connsiteY716" fmla="*/ 3706955 h 4076439"/>
              <a:gd name="connsiteX717" fmla="*/ 3871343 w 12453330"/>
              <a:gd name="connsiteY717" fmla="*/ 3706955 h 4076439"/>
              <a:gd name="connsiteX718" fmla="*/ 3998823 w 12453330"/>
              <a:gd name="connsiteY718" fmla="*/ 3694841 h 4076439"/>
              <a:gd name="connsiteX719" fmla="*/ 4243717 w 12453330"/>
              <a:gd name="connsiteY719" fmla="*/ 3652441 h 4076439"/>
              <a:gd name="connsiteX720" fmla="*/ 4243717 w 12453330"/>
              <a:gd name="connsiteY720" fmla="*/ 3634270 h 4076439"/>
              <a:gd name="connsiteX721" fmla="*/ 4270554 w 12453330"/>
              <a:gd name="connsiteY721" fmla="*/ 3628213 h 4076439"/>
              <a:gd name="connsiteX722" fmla="*/ 4310811 w 12453330"/>
              <a:gd name="connsiteY722" fmla="*/ 3628213 h 4076439"/>
              <a:gd name="connsiteX723" fmla="*/ 4324230 w 12453330"/>
              <a:gd name="connsiteY723" fmla="*/ 3646384 h 4076439"/>
              <a:gd name="connsiteX724" fmla="*/ 4330939 w 12453330"/>
              <a:gd name="connsiteY724" fmla="*/ 3646384 h 4076439"/>
              <a:gd name="connsiteX725" fmla="*/ 4344358 w 12453330"/>
              <a:gd name="connsiteY725" fmla="*/ 3646384 h 4076439"/>
              <a:gd name="connsiteX726" fmla="*/ 4404743 w 12453330"/>
              <a:gd name="connsiteY726" fmla="*/ 3640327 h 4076439"/>
              <a:gd name="connsiteX727" fmla="*/ 4394679 w 12453330"/>
              <a:gd name="connsiteY727" fmla="*/ 3634270 h 4076439"/>
              <a:gd name="connsiteX728" fmla="*/ 4445000 w 12453330"/>
              <a:gd name="connsiteY728" fmla="*/ 3616098 h 4076439"/>
              <a:gd name="connsiteX729" fmla="*/ 4542286 w 12453330"/>
              <a:gd name="connsiteY729" fmla="*/ 3634270 h 4076439"/>
              <a:gd name="connsiteX730" fmla="*/ 4428226 w 12453330"/>
              <a:gd name="connsiteY730" fmla="*/ 3646384 h 4076439"/>
              <a:gd name="connsiteX731" fmla="*/ 4428226 w 12453330"/>
              <a:gd name="connsiteY731" fmla="*/ 3628213 h 4076439"/>
              <a:gd name="connsiteX732" fmla="*/ 4411453 w 12453330"/>
              <a:gd name="connsiteY732" fmla="*/ 3640327 h 4076439"/>
              <a:gd name="connsiteX733" fmla="*/ 4424871 w 12453330"/>
              <a:gd name="connsiteY733" fmla="*/ 3646384 h 4076439"/>
              <a:gd name="connsiteX734" fmla="*/ 4361132 w 12453330"/>
              <a:gd name="connsiteY734" fmla="*/ 3652441 h 4076439"/>
              <a:gd name="connsiteX735" fmla="*/ 4639574 w 12453330"/>
              <a:gd name="connsiteY735" fmla="*/ 3616098 h 4076439"/>
              <a:gd name="connsiteX736" fmla="*/ 4609381 w 12453330"/>
              <a:gd name="connsiteY736" fmla="*/ 3567641 h 4076439"/>
              <a:gd name="connsiteX737" fmla="*/ 4773762 w 12453330"/>
              <a:gd name="connsiteY737" fmla="*/ 3549470 h 4076439"/>
              <a:gd name="connsiteX738" fmla="*/ 4756988 w 12453330"/>
              <a:gd name="connsiteY738" fmla="*/ 3537356 h 4076439"/>
              <a:gd name="connsiteX739" fmla="*/ 4723442 w 12453330"/>
              <a:gd name="connsiteY739" fmla="*/ 3543413 h 4076439"/>
              <a:gd name="connsiteX740" fmla="*/ 4686540 w 12453330"/>
              <a:gd name="connsiteY740" fmla="*/ 3543413 h 4076439"/>
              <a:gd name="connsiteX741" fmla="*/ 4689894 w 12453330"/>
              <a:gd name="connsiteY741" fmla="*/ 3543413 h 4076439"/>
              <a:gd name="connsiteX742" fmla="*/ 4538932 w 12453330"/>
              <a:gd name="connsiteY742" fmla="*/ 3507070 h 4076439"/>
              <a:gd name="connsiteX743" fmla="*/ 4528868 w 12453330"/>
              <a:gd name="connsiteY743" fmla="*/ 3537356 h 4076439"/>
              <a:gd name="connsiteX744" fmla="*/ 4468483 w 12453330"/>
              <a:gd name="connsiteY744" fmla="*/ 3537356 h 4076439"/>
              <a:gd name="connsiteX745" fmla="*/ 4398034 w 12453330"/>
              <a:gd name="connsiteY745" fmla="*/ 3501013 h 4076439"/>
              <a:gd name="connsiteX746" fmla="*/ 4408098 w 12453330"/>
              <a:gd name="connsiteY746" fmla="*/ 3488899 h 4076439"/>
              <a:gd name="connsiteX747" fmla="*/ 4367841 w 12453330"/>
              <a:gd name="connsiteY747" fmla="*/ 3507070 h 4076439"/>
              <a:gd name="connsiteX748" fmla="*/ 4361132 w 12453330"/>
              <a:gd name="connsiteY748" fmla="*/ 3476785 h 4076439"/>
              <a:gd name="connsiteX749" fmla="*/ 4233653 w 12453330"/>
              <a:gd name="connsiteY749" fmla="*/ 3464670 h 4076439"/>
              <a:gd name="connsiteX750" fmla="*/ 4226943 w 12453330"/>
              <a:gd name="connsiteY750" fmla="*/ 3434385 h 4076439"/>
              <a:gd name="connsiteX751" fmla="*/ 4196751 w 12453330"/>
              <a:gd name="connsiteY751" fmla="*/ 3428328 h 4076439"/>
              <a:gd name="connsiteX752" fmla="*/ 4193396 w 12453330"/>
              <a:gd name="connsiteY752" fmla="*/ 3440442 h 4076439"/>
              <a:gd name="connsiteX753" fmla="*/ 4166558 w 12453330"/>
              <a:gd name="connsiteY753" fmla="*/ 3440442 h 4076439"/>
              <a:gd name="connsiteX754" fmla="*/ 4159849 w 12453330"/>
              <a:gd name="connsiteY754" fmla="*/ 3416213 h 4076439"/>
              <a:gd name="connsiteX755" fmla="*/ 4102819 w 12453330"/>
              <a:gd name="connsiteY755" fmla="*/ 3440442 h 4076439"/>
              <a:gd name="connsiteX756" fmla="*/ 4052498 w 12453330"/>
              <a:gd name="connsiteY756" fmla="*/ 3404099 h 4076439"/>
              <a:gd name="connsiteX757" fmla="*/ 4089400 w 12453330"/>
              <a:gd name="connsiteY757" fmla="*/ 3398042 h 4076439"/>
              <a:gd name="connsiteX758" fmla="*/ 4062562 w 12453330"/>
              <a:gd name="connsiteY758" fmla="*/ 3367757 h 4076439"/>
              <a:gd name="connsiteX759" fmla="*/ 4119592 w 12453330"/>
              <a:gd name="connsiteY759" fmla="*/ 3361699 h 4076439"/>
              <a:gd name="connsiteX760" fmla="*/ 4099464 w 12453330"/>
              <a:gd name="connsiteY760" fmla="*/ 3355642 h 4076439"/>
              <a:gd name="connsiteX761" fmla="*/ 4075981 w 12453330"/>
              <a:gd name="connsiteY761" fmla="*/ 3349585 h 4076439"/>
              <a:gd name="connsiteX762" fmla="*/ 4075563 w 12453330"/>
              <a:gd name="connsiteY762" fmla="*/ 3341297 h 4076439"/>
              <a:gd name="connsiteX763" fmla="*/ 4082690 w 12453330"/>
              <a:gd name="connsiteY763" fmla="*/ 3337471 h 4076439"/>
              <a:gd name="connsiteX764" fmla="*/ 4075561 w 12453330"/>
              <a:gd name="connsiteY764" fmla="*/ 3341257 h 4076439"/>
              <a:gd name="connsiteX765" fmla="*/ 4075563 w 12453330"/>
              <a:gd name="connsiteY765" fmla="*/ 3341297 h 4076439"/>
              <a:gd name="connsiteX766" fmla="*/ 4067175 w 12453330"/>
              <a:gd name="connsiteY766" fmla="*/ 3345799 h 4076439"/>
              <a:gd name="connsiteX767" fmla="*/ 4049143 w 12453330"/>
              <a:gd name="connsiteY767" fmla="*/ 3349585 h 4076439"/>
              <a:gd name="connsiteX768" fmla="*/ 4055853 w 12453330"/>
              <a:gd name="connsiteY768" fmla="*/ 3373814 h 4076439"/>
              <a:gd name="connsiteX769" fmla="*/ 4012241 w 12453330"/>
              <a:gd name="connsiteY769" fmla="*/ 3331414 h 4076439"/>
              <a:gd name="connsiteX770" fmla="*/ 4032370 w 12453330"/>
              <a:gd name="connsiteY770" fmla="*/ 3319300 h 4076439"/>
              <a:gd name="connsiteX771" fmla="*/ 4025660 w 12453330"/>
              <a:gd name="connsiteY771" fmla="*/ 3301128 h 4076439"/>
              <a:gd name="connsiteX772" fmla="*/ 3982049 w 12453330"/>
              <a:gd name="connsiteY772" fmla="*/ 3313243 h 4076439"/>
              <a:gd name="connsiteX773" fmla="*/ 3965275 w 12453330"/>
              <a:gd name="connsiteY773" fmla="*/ 3282957 h 4076439"/>
              <a:gd name="connsiteX774" fmla="*/ 3998823 w 12453330"/>
              <a:gd name="connsiteY774" fmla="*/ 3276900 h 4076439"/>
              <a:gd name="connsiteX775" fmla="*/ 3921664 w 12453330"/>
              <a:gd name="connsiteY775" fmla="*/ 3264786 h 4076439"/>
              <a:gd name="connsiteX776" fmla="*/ 3928373 w 12453330"/>
              <a:gd name="connsiteY776" fmla="*/ 3240557 h 4076439"/>
              <a:gd name="connsiteX777" fmla="*/ 3871343 w 12453330"/>
              <a:gd name="connsiteY777" fmla="*/ 3276900 h 4076439"/>
              <a:gd name="connsiteX778" fmla="*/ 3827732 w 12453330"/>
              <a:gd name="connsiteY778" fmla="*/ 3276900 h 4076439"/>
              <a:gd name="connsiteX779" fmla="*/ 3841151 w 12453330"/>
              <a:gd name="connsiteY779" fmla="*/ 3289014 h 4076439"/>
              <a:gd name="connsiteX780" fmla="*/ 3800894 w 12453330"/>
              <a:gd name="connsiteY780" fmla="*/ 3252671 h 4076439"/>
              <a:gd name="connsiteX781" fmla="*/ 3797540 w 12453330"/>
              <a:gd name="connsiteY781" fmla="*/ 3270843 h 4076439"/>
              <a:gd name="connsiteX782" fmla="*/ 3790830 w 12453330"/>
              <a:gd name="connsiteY782" fmla="*/ 3246614 h 4076439"/>
              <a:gd name="connsiteX783" fmla="*/ 3760638 w 12453330"/>
              <a:gd name="connsiteY783" fmla="*/ 3228443 h 4076439"/>
              <a:gd name="connsiteX784" fmla="*/ 3747219 w 12453330"/>
              <a:gd name="connsiteY784" fmla="*/ 3264786 h 4076439"/>
              <a:gd name="connsiteX785" fmla="*/ 3686834 w 12453330"/>
              <a:gd name="connsiteY785" fmla="*/ 3258728 h 4076439"/>
              <a:gd name="connsiteX786" fmla="*/ 3727090 w 12453330"/>
              <a:gd name="connsiteY786" fmla="*/ 3252671 h 4076439"/>
              <a:gd name="connsiteX787" fmla="*/ 3717026 w 12453330"/>
              <a:gd name="connsiteY787" fmla="*/ 3240557 h 4076439"/>
              <a:gd name="connsiteX788" fmla="*/ 3737155 w 12453330"/>
              <a:gd name="connsiteY788" fmla="*/ 3240557 h 4076439"/>
              <a:gd name="connsiteX789" fmla="*/ 3750573 w 12453330"/>
              <a:gd name="connsiteY789" fmla="*/ 3222386 h 4076439"/>
              <a:gd name="connsiteX790" fmla="*/ 3445294 w 12453330"/>
              <a:gd name="connsiteY790" fmla="*/ 3198157 h 4076439"/>
              <a:gd name="connsiteX791" fmla="*/ 3445294 w 12453330"/>
              <a:gd name="connsiteY791" fmla="*/ 3186043 h 4076439"/>
              <a:gd name="connsiteX792" fmla="*/ 3354717 w 12453330"/>
              <a:gd name="connsiteY792" fmla="*/ 3179986 h 4076439"/>
              <a:gd name="connsiteX793" fmla="*/ 3337943 w 12453330"/>
              <a:gd name="connsiteY793" fmla="*/ 3161815 h 4076439"/>
              <a:gd name="connsiteX794" fmla="*/ 3304396 w 12453330"/>
              <a:gd name="connsiteY794" fmla="*/ 3167872 h 4076439"/>
              <a:gd name="connsiteX795" fmla="*/ 3314460 w 12453330"/>
              <a:gd name="connsiteY795" fmla="*/ 3149700 h 4076439"/>
              <a:gd name="connsiteX796" fmla="*/ 3274203 w 12453330"/>
              <a:gd name="connsiteY796" fmla="*/ 3155758 h 4076439"/>
              <a:gd name="connsiteX797" fmla="*/ 3284268 w 12453330"/>
              <a:gd name="connsiteY797" fmla="*/ 3143643 h 4076439"/>
              <a:gd name="connsiteX798" fmla="*/ 3230592 w 12453330"/>
              <a:gd name="connsiteY798" fmla="*/ 3155758 h 4076439"/>
              <a:gd name="connsiteX799" fmla="*/ 3193691 w 12453330"/>
              <a:gd name="connsiteY799" fmla="*/ 3095186 h 4076439"/>
              <a:gd name="connsiteX800" fmla="*/ 3170208 w 12453330"/>
              <a:gd name="connsiteY800" fmla="*/ 3107301 h 4076439"/>
              <a:gd name="connsiteX801" fmla="*/ 3126596 w 12453330"/>
              <a:gd name="connsiteY801" fmla="*/ 3095186 h 4076439"/>
              <a:gd name="connsiteX802" fmla="*/ 3036019 w 12453330"/>
              <a:gd name="connsiteY802" fmla="*/ 3052787 h 4076439"/>
              <a:gd name="connsiteX803" fmla="*/ 2908540 w 12453330"/>
              <a:gd name="connsiteY803" fmla="*/ 3046729 h 4076439"/>
              <a:gd name="connsiteX804" fmla="*/ 2932022 w 12453330"/>
              <a:gd name="connsiteY804" fmla="*/ 3052787 h 4076439"/>
              <a:gd name="connsiteX805" fmla="*/ 2935377 w 12453330"/>
              <a:gd name="connsiteY805" fmla="*/ 3028558 h 4076439"/>
              <a:gd name="connsiteX806" fmla="*/ 2932022 w 12453330"/>
              <a:gd name="connsiteY806" fmla="*/ 3028558 h 4076439"/>
              <a:gd name="connsiteX807" fmla="*/ 2918604 w 12453330"/>
              <a:gd name="connsiteY807" fmla="*/ 3022501 h 4076439"/>
              <a:gd name="connsiteX808" fmla="*/ 2888411 w 12453330"/>
              <a:gd name="connsiteY808" fmla="*/ 3028558 h 4076439"/>
              <a:gd name="connsiteX809" fmla="*/ 2891766 w 12453330"/>
              <a:gd name="connsiteY809" fmla="*/ 3022501 h 4076439"/>
              <a:gd name="connsiteX810" fmla="*/ 2888411 w 12453330"/>
              <a:gd name="connsiteY810" fmla="*/ 3022501 h 4076439"/>
              <a:gd name="connsiteX811" fmla="*/ 2878347 w 12453330"/>
              <a:gd name="connsiteY811" fmla="*/ 3022501 h 4076439"/>
              <a:gd name="connsiteX812" fmla="*/ 2901830 w 12453330"/>
              <a:gd name="connsiteY812" fmla="*/ 3016444 h 4076439"/>
              <a:gd name="connsiteX813" fmla="*/ 2911894 w 12453330"/>
              <a:gd name="connsiteY813" fmla="*/ 3010387 h 4076439"/>
              <a:gd name="connsiteX814" fmla="*/ 2918604 w 12453330"/>
              <a:gd name="connsiteY814" fmla="*/ 2998272 h 4076439"/>
              <a:gd name="connsiteX815" fmla="*/ 2918604 w 12453330"/>
              <a:gd name="connsiteY815" fmla="*/ 2992215 h 4076439"/>
              <a:gd name="connsiteX816" fmla="*/ 2895121 w 12453330"/>
              <a:gd name="connsiteY816" fmla="*/ 3010387 h 4076439"/>
              <a:gd name="connsiteX817" fmla="*/ 2861574 w 12453330"/>
              <a:gd name="connsiteY817" fmla="*/ 2992215 h 4076439"/>
              <a:gd name="connsiteX818" fmla="*/ 2915249 w 12453330"/>
              <a:gd name="connsiteY818" fmla="*/ 2980101 h 4076439"/>
              <a:gd name="connsiteX819" fmla="*/ 2898475 w 12453330"/>
              <a:gd name="connsiteY819" fmla="*/ 2955873 h 4076439"/>
              <a:gd name="connsiteX820" fmla="*/ 2794479 w 12453330"/>
              <a:gd name="connsiteY820" fmla="*/ 2961930 h 4076439"/>
              <a:gd name="connsiteX821" fmla="*/ 2670355 w 12453330"/>
              <a:gd name="connsiteY821" fmla="*/ 2980101 h 4076439"/>
              <a:gd name="connsiteX822" fmla="*/ 2673709 w 12453330"/>
              <a:gd name="connsiteY822" fmla="*/ 2986158 h 4076439"/>
              <a:gd name="connsiteX823" fmla="*/ 2687128 w 12453330"/>
              <a:gd name="connsiteY823" fmla="*/ 2986158 h 4076439"/>
              <a:gd name="connsiteX824" fmla="*/ 2700547 w 12453330"/>
              <a:gd name="connsiteY824" fmla="*/ 2986158 h 4076439"/>
              <a:gd name="connsiteX825" fmla="*/ 2700547 w 12453330"/>
              <a:gd name="connsiteY825" fmla="*/ 2992215 h 4076439"/>
              <a:gd name="connsiteX826" fmla="*/ 2717321 w 12453330"/>
              <a:gd name="connsiteY826" fmla="*/ 2992215 h 4076439"/>
              <a:gd name="connsiteX827" fmla="*/ 2717321 w 12453330"/>
              <a:gd name="connsiteY827" fmla="*/ 2998272 h 4076439"/>
              <a:gd name="connsiteX828" fmla="*/ 2724030 w 12453330"/>
              <a:gd name="connsiteY828" fmla="*/ 3022501 h 4076439"/>
              <a:gd name="connsiteX829" fmla="*/ 2700547 w 12453330"/>
              <a:gd name="connsiteY829" fmla="*/ 3022501 h 4076439"/>
              <a:gd name="connsiteX830" fmla="*/ 2727385 w 12453330"/>
              <a:gd name="connsiteY830" fmla="*/ 3040672 h 4076439"/>
              <a:gd name="connsiteX831" fmla="*/ 2620034 w 12453330"/>
              <a:gd name="connsiteY831" fmla="*/ 3040672 h 4076439"/>
              <a:gd name="connsiteX832" fmla="*/ 2626743 w 12453330"/>
              <a:gd name="connsiteY832" fmla="*/ 3004330 h 4076439"/>
              <a:gd name="connsiteX833" fmla="*/ 2656936 w 12453330"/>
              <a:gd name="connsiteY833" fmla="*/ 2992215 h 4076439"/>
              <a:gd name="connsiteX834" fmla="*/ 2646872 w 12453330"/>
              <a:gd name="connsiteY834" fmla="*/ 2986158 h 4076439"/>
              <a:gd name="connsiteX835" fmla="*/ 2656936 w 12453330"/>
              <a:gd name="connsiteY835" fmla="*/ 2986158 h 4076439"/>
              <a:gd name="connsiteX836" fmla="*/ 2650226 w 12453330"/>
              <a:gd name="connsiteY836" fmla="*/ 2961930 h 4076439"/>
              <a:gd name="connsiteX837" fmla="*/ 2606615 w 12453330"/>
              <a:gd name="connsiteY837" fmla="*/ 2980101 h 4076439"/>
              <a:gd name="connsiteX838" fmla="*/ 2579777 w 12453330"/>
              <a:gd name="connsiteY838" fmla="*/ 2974044 h 4076439"/>
              <a:gd name="connsiteX839" fmla="*/ 2579777 w 12453330"/>
              <a:gd name="connsiteY839" fmla="*/ 2955873 h 4076439"/>
              <a:gd name="connsiteX840" fmla="*/ 2542875 w 12453330"/>
              <a:gd name="connsiteY840" fmla="*/ 2955873 h 4076439"/>
              <a:gd name="connsiteX841" fmla="*/ 2556294 w 12453330"/>
              <a:gd name="connsiteY841" fmla="*/ 2967987 h 4076439"/>
              <a:gd name="connsiteX842" fmla="*/ 2552940 w 12453330"/>
              <a:gd name="connsiteY842" fmla="*/ 2980101 h 4076439"/>
              <a:gd name="connsiteX843" fmla="*/ 2532811 w 12453330"/>
              <a:gd name="connsiteY843" fmla="*/ 2980101 h 4076439"/>
              <a:gd name="connsiteX844" fmla="*/ 2532811 w 12453330"/>
              <a:gd name="connsiteY844" fmla="*/ 2955873 h 4076439"/>
              <a:gd name="connsiteX845" fmla="*/ 2482490 w 12453330"/>
              <a:gd name="connsiteY845" fmla="*/ 2961930 h 4076439"/>
              <a:gd name="connsiteX846" fmla="*/ 2351656 w 12453330"/>
              <a:gd name="connsiteY846" fmla="*/ 2949816 h 4076439"/>
              <a:gd name="connsiteX847" fmla="*/ 2284562 w 12453330"/>
              <a:gd name="connsiteY847" fmla="*/ 2943758 h 4076439"/>
              <a:gd name="connsiteX848" fmla="*/ 2257725 w 12453330"/>
              <a:gd name="connsiteY848" fmla="*/ 2949816 h 4076439"/>
              <a:gd name="connsiteX849" fmla="*/ 2271143 w 12453330"/>
              <a:gd name="connsiteY849" fmla="*/ 2949816 h 4076439"/>
              <a:gd name="connsiteX850" fmla="*/ 2284562 w 12453330"/>
              <a:gd name="connsiteY850" fmla="*/ 2961930 h 4076439"/>
              <a:gd name="connsiteX851" fmla="*/ 2261079 w 12453330"/>
              <a:gd name="connsiteY851" fmla="*/ 2967987 h 4076439"/>
              <a:gd name="connsiteX852" fmla="*/ 2244305 w 12453330"/>
              <a:gd name="connsiteY852" fmla="*/ 2955873 h 4076439"/>
              <a:gd name="connsiteX853" fmla="*/ 2247660 w 12453330"/>
              <a:gd name="connsiteY853" fmla="*/ 2949816 h 4076439"/>
              <a:gd name="connsiteX854" fmla="*/ 2244305 w 12453330"/>
              <a:gd name="connsiteY854" fmla="*/ 2949816 h 4076439"/>
              <a:gd name="connsiteX855" fmla="*/ 2227532 w 12453330"/>
              <a:gd name="connsiteY855" fmla="*/ 2955873 h 4076439"/>
              <a:gd name="connsiteX856" fmla="*/ 2227532 w 12453330"/>
              <a:gd name="connsiteY856" fmla="*/ 2949816 h 4076439"/>
              <a:gd name="connsiteX857" fmla="*/ 2190630 w 12453330"/>
              <a:gd name="connsiteY857" fmla="*/ 2931644 h 4076439"/>
              <a:gd name="connsiteX858" fmla="*/ 2204049 w 12453330"/>
              <a:gd name="connsiteY858" fmla="*/ 2955873 h 4076439"/>
              <a:gd name="connsiteX859" fmla="*/ 2197339 w 12453330"/>
              <a:gd name="connsiteY859" fmla="*/ 2949816 h 4076439"/>
              <a:gd name="connsiteX860" fmla="*/ 2170502 w 12453330"/>
              <a:gd name="connsiteY860" fmla="*/ 2943758 h 4076439"/>
              <a:gd name="connsiteX861" fmla="*/ 2173857 w 12453330"/>
              <a:gd name="connsiteY861" fmla="*/ 2925587 h 4076439"/>
              <a:gd name="connsiteX862" fmla="*/ 2116827 w 12453330"/>
              <a:gd name="connsiteY862" fmla="*/ 2919530 h 4076439"/>
              <a:gd name="connsiteX863" fmla="*/ 1975928 w 12453330"/>
              <a:gd name="connsiteY863" fmla="*/ 2925587 h 4076439"/>
              <a:gd name="connsiteX864" fmla="*/ 1952445 w 12453330"/>
              <a:gd name="connsiteY864" fmla="*/ 2931644 h 4076439"/>
              <a:gd name="connsiteX865" fmla="*/ 1942381 w 12453330"/>
              <a:gd name="connsiteY865" fmla="*/ 2907416 h 4076439"/>
              <a:gd name="connsiteX866" fmla="*/ 1861868 w 12453330"/>
              <a:gd name="connsiteY866" fmla="*/ 2907416 h 4076439"/>
              <a:gd name="connsiteX867" fmla="*/ 1908834 w 12453330"/>
              <a:gd name="connsiteY867" fmla="*/ 2913473 h 4076439"/>
              <a:gd name="connsiteX868" fmla="*/ 1868577 w 12453330"/>
              <a:gd name="connsiteY868" fmla="*/ 2943758 h 4076439"/>
              <a:gd name="connsiteX869" fmla="*/ 1868577 w 12453330"/>
              <a:gd name="connsiteY869" fmla="*/ 2925587 h 4076439"/>
              <a:gd name="connsiteX870" fmla="*/ 1804838 w 12453330"/>
              <a:gd name="connsiteY870" fmla="*/ 2943758 h 4076439"/>
              <a:gd name="connsiteX871" fmla="*/ 1694132 w 12453330"/>
              <a:gd name="connsiteY871" fmla="*/ 2931644 h 4076439"/>
              <a:gd name="connsiteX872" fmla="*/ 1704196 w 12453330"/>
              <a:gd name="connsiteY872" fmla="*/ 2955873 h 4076439"/>
              <a:gd name="connsiteX873" fmla="*/ 1727679 w 12453330"/>
              <a:gd name="connsiteY873" fmla="*/ 2931644 h 4076439"/>
              <a:gd name="connsiteX874" fmla="*/ 1757872 w 12453330"/>
              <a:gd name="connsiteY874" fmla="*/ 2943758 h 4076439"/>
              <a:gd name="connsiteX875" fmla="*/ 1845095 w 12453330"/>
              <a:gd name="connsiteY875" fmla="*/ 2949816 h 4076439"/>
              <a:gd name="connsiteX876" fmla="*/ 1841740 w 12453330"/>
              <a:gd name="connsiteY876" fmla="*/ 2974044 h 4076439"/>
              <a:gd name="connsiteX877" fmla="*/ 1878642 w 12453330"/>
              <a:gd name="connsiteY877" fmla="*/ 2986158 h 4076439"/>
              <a:gd name="connsiteX878" fmla="*/ 1902124 w 12453330"/>
              <a:gd name="connsiteY878" fmla="*/ 2974044 h 4076439"/>
              <a:gd name="connsiteX879" fmla="*/ 1888706 w 12453330"/>
              <a:gd name="connsiteY879" fmla="*/ 2986158 h 4076439"/>
              <a:gd name="connsiteX880" fmla="*/ 1932317 w 12453330"/>
              <a:gd name="connsiteY880" fmla="*/ 2992215 h 4076439"/>
              <a:gd name="connsiteX881" fmla="*/ 1908834 w 12453330"/>
              <a:gd name="connsiteY881" fmla="*/ 3016444 h 4076439"/>
              <a:gd name="connsiteX882" fmla="*/ 1851804 w 12453330"/>
              <a:gd name="connsiteY882" fmla="*/ 3022501 h 4076439"/>
              <a:gd name="connsiteX883" fmla="*/ 1831676 w 12453330"/>
              <a:gd name="connsiteY883" fmla="*/ 3004330 h 4076439"/>
              <a:gd name="connsiteX884" fmla="*/ 1808192 w 12453330"/>
              <a:gd name="connsiteY884" fmla="*/ 3028558 h 4076439"/>
              <a:gd name="connsiteX885" fmla="*/ 1767936 w 12453330"/>
              <a:gd name="connsiteY885" fmla="*/ 3028558 h 4076439"/>
              <a:gd name="connsiteX886" fmla="*/ 1781355 w 12453330"/>
              <a:gd name="connsiteY886" fmla="*/ 3004330 h 4076439"/>
              <a:gd name="connsiteX887" fmla="*/ 1764581 w 12453330"/>
              <a:gd name="connsiteY887" fmla="*/ 2986158 h 4076439"/>
              <a:gd name="connsiteX888" fmla="*/ 1751162 w 12453330"/>
              <a:gd name="connsiteY888" fmla="*/ 2992215 h 4076439"/>
              <a:gd name="connsiteX889" fmla="*/ 1757872 w 12453330"/>
              <a:gd name="connsiteY889" fmla="*/ 3004330 h 4076439"/>
              <a:gd name="connsiteX890" fmla="*/ 1707551 w 12453330"/>
              <a:gd name="connsiteY890" fmla="*/ 2980101 h 4076439"/>
              <a:gd name="connsiteX891" fmla="*/ 1697487 w 12453330"/>
              <a:gd name="connsiteY891" fmla="*/ 2986158 h 4076439"/>
              <a:gd name="connsiteX892" fmla="*/ 1707551 w 12453330"/>
              <a:gd name="connsiteY892" fmla="*/ 3010387 h 4076439"/>
              <a:gd name="connsiteX893" fmla="*/ 1657230 w 12453330"/>
              <a:gd name="connsiteY893" fmla="*/ 3004330 h 4076439"/>
              <a:gd name="connsiteX894" fmla="*/ 1687423 w 12453330"/>
              <a:gd name="connsiteY894" fmla="*/ 2998272 h 4076439"/>
              <a:gd name="connsiteX895" fmla="*/ 1663940 w 12453330"/>
              <a:gd name="connsiteY895" fmla="*/ 3022501 h 4076439"/>
              <a:gd name="connsiteX896" fmla="*/ 1616974 w 12453330"/>
              <a:gd name="connsiteY896" fmla="*/ 3022501 h 4076439"/>
              <a:gd name="connsiteX897" fmla="*/ 1637102 w 12453330"/>
              <a:gd name="connsiteY897" fmla="*/ 2998272 h 4076439"/>
              <a:gd name="connsiteX898" fmla="*/ 1593491 w 12453330"/>
              <a:gd name="connsiteY898" fmla="*/ 2967987 h 4076439"/>
              <a:gd name="connsiteX899" fmla="*/ 1627038 w 12453330"/>
              <a:gd name="connsiteY899" fmla="*/ 2967987 h 4076439"/>
              <a:gd name="connsiteX900" fmla="*/ 1643811 w 12453330"/>
              <a:gd name="connsiteY900" fmla="*/ 2992215 h 4076439"/>
              <a:gd name="connsiteX901" fmla="*/ 1687423 w 12453330"/>
              <a:gd name="connsiteY901" fmla="*/ 2992215 h 4076439"/>
              <a:gd name="connsiteX902" fmla="*/ 1694132 w 12453330"/>
              <a:gd name="connsiteY902" fmla="*/ 2967987 h 4076439"/>
              <a:gd name="connsiteX903" fmla="*/ 1660585 w 12453330"/>
              <a:gd name="connsiteY903" fmla="*/ 2967987 h 4076439"/>
              <a:gd name="connsiteX904" fmla="*/ 1657230 w 12453330"/>
              <a:gd name="connsiteY904" fmla="*/ 2931644 h 4076439"/>
              <a:gd name="connsiteX905" fmla="*/ 1637102 w 12453330"/>
              <a:gd name="connsiteY905" fmla="*/ 2925587 h 4076439"/>
              <a:gd name="connsiteX906" fmla="*/ 1616974 w 12453330"/>
              <a:gd name="connsiteY906" fmla="*/ 2955873 h 4076439"/>
              <a:gd name="connsiteX907" fmla="*/ 1623683 w 12453330"/>
              <a:gd name="connsiteY907" fmla="*/ 2931644 h 4076439"/>
              <a:gd name="connsiteX908" fmla="*/ 1600200 w 12453330"/>
              <a:gd name="connsiteY908" fmla="*/ 2931644 h 4076439"/>
              <a:gd name="connsiteX909" fmla="*/ 1536460 w 12453330"/>
              <a:gd name="connsiteY909" fmla="*/ 2937701 h 4076439"/>
              <a:gd name="connsiteX910" fmla="*/ 1553234 w 12453330"/>
              <a:gd name="connsiteY910" fmla="*/ 2974044 h 4076439"/>
              <a:gd name="connsiteX911" fmla="*/ 1576717 w 12453330"/>
              <a:gd name="connsiteY911" fmla="*/ 2961930 h 4076439"/>
              <a:gd name="connsiteX912" fmla="*/ 1583427 w 12453330"/>
              <a:gd name="connsiteY912" fmla="*/ 2992215 h 4076439"/>
              <a:gd name="connsiteX913" fmla="*/ 1570008 w 12453330"/>
              <a:gd name="connsiteY913" fmla="*/ 3010387 h 4076439"/>
              <a:gd name="connsiteX914" fmla="*/ 1476075 w 12453330"/>
              <a:gd name="connsiteY914" fmla="*/ 2980101 h 4076439"/>
              <a:gd name="connsiteX915" fmla="*/ 1362015 w 12453330"/>
              <a:gd name="connsiteY915" fmla="*/ 2967987 h 4076439"/>
              <a:gd name="connsiteX916" fmla="*/ 1442528 w 12453330"/>
              <a:gd name="connsiteY916" fmla="*/ 2955873 h 4076439"/>
              <a:gd name="connsiteX917" fmla="*/ 1512977 w 12453330"/>
              <a:gd name="connsiteY917" fmla="*/ 2967987 h 4076439"/>
              <a:gd name="connsiteX918" fmla="*/ 1502913 w 12453330"/>
              <a:gd name="connsiteY918" fmla="*/ 2931644 h 4076439"/>
              <a:gd name="connsiteX919" fmla="*/ 1489494 w 12453330"/>
              <a:gd name="connsiteY919" fmla="*/ 2949816 h 4076439"/>
              <a:gd name="connsiteX920" fmla="*/ 1462657 w 12453330"/>
              <a:gd name="connsiteY920" fmla="*/ 2955873 h 4076439"/>
              <a:gd name="connsiteX921" fmla="*/ 1466011 w 12453330"/>
              <a:gd name="connsiteY921" fmla="*/ 2931644 h 4076439"/>
              <a:gd name="connsiteX922" fmla="*/ 1311694 w 12453330"/>
              <a:gd name="connsiteY922" fmla="*/ 2937701 h 4076439"/>
              <a:gd name="connsiteX923" fmla="*/ 1308340 w 12453330"/>
              <a:gd name="connsiteY923" fmla="*/ 2974044 h 4076439"/>
              <a:gd name="connsiteX924" fmla="*/ 1288211 w 12453330"/>
              <a:gd name="connsiteY924" fmla="*/ 2980101 h 4076439"/>
              <a:gd name="connsiteX925" fmla="*/ 1291566 w 12453330"/>
              <a:gd name="connsiteY925" fmla="*/ 2937701 h 4076439"/>
              <a:gd name="connsiteX926" fmla="*/ 1237891 w 12453330"/>
              <a:gd name="connsiteY926" fmla="*/ 2949816 h 4076439"/>
              <a:gd name="connsiteX927" fmla="*/ 1221117 w 12453330"/>
              <a:gd name="connsiteY927" fmla="*/ 2913473 h 4076439"/>
              <a:gd name="connsiteX928" fmla="*/ 1157378 w 12453330"/>
              <a:gd name="connsiteY928" fmla="*/ 2925587 h 4076439"/>
              <a:gd name="connsiteX929" fmla="*/ 1147313 w 12453330"/>
              <a:gd name="connsiteY929" fmla="*/ 2949816 h 4076439"/>
              <a:gd name="connsiteX930" fmla="*/ 1127185 w 12453330"/>
              <a:gd name="connsiteY930" fmla="*/ 2931644 h 4076439"/>
              <a:gd name="connsiteX931" fmla="*/ 1130540 w 12453330"/>
              <a:gd name="connsiteY931" fmla="*/ 2955873 h 4076439"/>
              <a:gd name="connsiteX932" fmla="*/ 1070155 w 12453330"/>
              <a:gd name="connsiteY932" fmla="*/ 2949816 h 4076439"/>
              <a:gd name="connsiteX933" fmla="*/ 1080219 w 12453330"/>
              <a:gd name="connsiteY933" fmla="*/ 2931644 h 4076439"/>
              <a:gd name="connsiteX934" fmla="*/ 1013125 w 12453330"/>
              <a:gd name="connsiteY934" fmla="*/ 2931644 h 4076439"/>
              <a:gd name="connsiteX935" fmla="*/ 1026543 w 12453330"/>
              <a:gd name="connsiteY935" fmla="*/ 2937701 h 4076439"/>
              <a:gd name="connsiteX936" fmla="*/ 996351 w 12453330"/>
              <a:gd name="connsiteY936" fmla="*/ 2955873 h 4076439"/>
              <a:gd name="connsiteX937" fmla="*/ 999706 w 12453330"/>
              <a:gd name="connsiteY937" fmla="*/ 2943758 h 4076439"/>
              <a:gd name="connsiteX938" fmla="*/ 821906 w 12453330"/>
              <a:gd name="connsiteY938" fmla="*/ 2931644 h 4076439"/>
              <a:gd name="connsiteX939" fmla="*/ 744747 w 12453330"/>
              <a:gd name="connsiteY939" fmla="*/ 2913473 h 4076439"/>
              <a:gd name="connsiteX940" fmla="*/ 620623 w 12453330"/>
              <a:gd name="connsiteY940" fmla="*/ 2919530 h 4076439"/>
              <a:gd name="connsiteX941" fmla="*/ 727974 w 12453330"/>
              <a:gd name="connsiteY941" fmla="*/ 2901359 h 4076439"/>
              <a:gd name="connsiteX942" fmla="*/ 738038 w 12453330"/>
              <a:gd name="connsiteY942" fmla="*/ 2889244 h 4076439"/>
              <a:gd name="connsiteX943" fmla="*/ 664234 w 12453330"/>
              <a:gd name="connsiteY943" fmla="*/ 2895302 h 4076439"/>
              <a:gd name="connsiteX944" fmla="*/ 670944 w 12453330"/>
              <a:gd name="connsiteY944" fmla="*/ 2871073 h 4076439"/>
              <a:gd name="connsiteX945" fmla="*/ 634042 w 12453330"/>
              <a:gd name="connsiteY945" fmla="*/ 2895302 h 4076439"/>
              <a:gd name="connsiteX946" fmla="*/ 650815 w 12453330"/>
              <a:gd name="connsiteY946" fmla="*/ 2871073 h 4076439"/>
              <a:gd name="connsiteX947" fmla="*/ 553528 w 12453330"/>
              <a:gd name="connsiteY947" fmla="*/ 2883187 h 4076439"/>
              <a:gd name="connsiteX948" fmla="*/ 570302 w 12453330"/>
              <a:gd name="connsiteY948" fmla="*/ 2907416 h 4076439"/>
              <a:gd name="connsiteX949" fmla="*/ 546819 w 12453330"/>
              <a:gd name="connsiteY949" fmla="*/ 2895302 h 4076439"/>
              <a:gd name="connsiteX950" fmla="*/ 543464 w 12453330"/>
              <a:gd name="connsiteY950" fmla="*/ 2913473 h 4076439"/>
              <a:gd name="connsiteX951" fmla="*/ 446177 w 12453330"/>
              <a:gd name="connsiteY951" fmla="*/ 2846845 h 4076439"/>
              <a:gd name="connsiteX952" fmla="*/ 375729 w 12453330"/>
              <a:gd name="connsiteY952" fmla="*/ 2840787 h 4076439"/>
              <a:gd name="connsiteX953" fmla="*/ 362310 w 12453330"/>
              <a:gd name="connsiteY953" fmla="*/ 2865016 h 4076439"/>
              <a:gd name="connsiteX954" fmla="*/ 298570 w 12453330"/>
              <a:gd name="connsiteY954" fmla="*/ 2871073 h 4076439"/>
              <a:gd name="connsiteX955" fmla="*/ 291861 w 12453330"/>
              <a:gd name="connsiteY955" fmla="*/ 2846845 h 4076439"/>
              <a:gd name="connsiteX956" fmla="*/ 271732 w 12453330"/>
              <a:gd name="connsiteY956" fmla="*/ 2858959 h 4076439"/>
              <a:gd name="connsiteX957" fmla="*/ 251604 w 12453330"/>
              <a:gd name="connsiteY957" fmla="*/ 2877130 h 4076439"/>
              <a:gd name="connsiteX958" fmla="*/ 238185 w 12453330"/>
              <a:gd name="connsiteY958" fmla="*/ 2846845 h 4076439"/>
              <a:gd name="connsiteX959" fmla="*/ 204638 w 12453330"/>
              <a:gd name="connsiteY959" fmla="*/ 2865016 h 4076439"/>
              <a:gd name="connsiteX960" fmla="*/ 194574 w 12453330"/>
              <a:gd name="connsiteY960" fmla="*/ 2846845 h 4076439"/>
              <a:gd name="connsiteX961" fmla="*/ 130834 w 12453330"/>
              <a:gd name="connsiteY961" fmla="*/ 2846845 h 4076439"/>
              <a:gd name="connsiteX962" fmla="*/ 140898 w 12453330"/>
              <a:gd name="connsiteY962" fmla="*/ 2858959 h 4076439"/>
              <a:gd name="connsiteX963" fmla="*/ 100642 w 12453330"/>
              <a:gd name="connsiteY963" fmla="*/ 2822616 h 4076439"/>
              <a:gd name="connsiteX964" fmla="*/ 26838 w 12453330"/>
              <a:gd name="connsiteY964" fmla="*/ 2822616 h 4076439"/>
              <a:gd name="connsiteX965" fmla="*/ 43612 w 12453330"/>
              <a:gd name="connsiteY965" fmla="*/ 2822616 h 4076439"/>
              <a:gd name="connsiteX966" fmla="*/ 43612 w 12453330"/>
              <a:gd name="connsiteY966" fmla="*/ 2804445 h 4076439"/>
              <a:gd name="connsiteX967" fmla="*/ 23483 w 12453330"/>
              <a:gd name="connsiteY967" fmla="*/ 2798388 h 4076439"/>
              <a:gd name="connsiteX968" fmla="*/ 20129 w 12453330"/>
              <a:gd name="connsiteY968" fmla="*/ 2798388 h 4076439"/>
              <a:gd name="connsiteX969" fmla="*/ 0 w 12453330"/>
              <a:gd name="connsiteY969" fmla="*/ 2798388 h 4076439"/>
              <a:gd name="connsiteX970" fmla="*/ 16774 w 12453330"/>
              <a:gd name="connsiteY970" fmla="*/ 2792331 h 4076439"/>
              <a:gd name="connsiteX971" fmla="*/ 33547 w 12453330"/>
              <a:gd name="connsiteY971" fmla="*/ 2786273 h 4076439"/>
              <a:gd name="connsiteX972" fmla="*/ 13419 w 12453330"/>
              <a:gd name="connsiteY972" fmla="*/ 2774159 h 4076439"/>
              <a:gd name="connsiteX973" fmla="*/ 50321 w 12453330"/>
              <a:gd name="connsiteY973" fmla="*/ 2774159 h 4076439"/>
              <a:gd name="connsiteX974" fmla="*/ 33547 w 12453330"/>
              <a:gd name="connsiteY974" fmla="*/ 2798388 h 4076439"/>
              <a:gd name="connsiteX975" fmla="*/ 87223 w 12453330"/>
              <a:gd name="connsiteY975" fmla="*/ 2792331 h 4076439"/>
              <a:gd name="connsiteX976" fmla="*/ 107351 w 12453330"/>
              <a:gd name="connsiteY976" fmla="*/ 2816559 h 4076439"/>
              <a:gd name="connsiteX977" fmla="*/ 114061 w 12453330"/>
              <a:gd name="connsiteY977" fmla="*/ 2798388 h 4076439"/>
              <a:gd name="connsiteX978" fmla="*/ 154317 w 12453330"/>
              <a:gd name="connsiteY978" fmla="*/ 2804445 h 4076439"/>
              <a:gd name="connsiteX979" fmla="*/ 211347 w 12453330"/>
              <a:gd name="connsiteY979" fmla="*/ 2816559 h 4076439"/>
              <a:gd name="connsiteX980" fmla="*/ 214702 w 12453330"/>
              <a:gd name="connsiteY980" fmla="*/ 2792331 h 4076439"/>
              <a:gd name="connsiteX981" fmla="*/ 348891 w 12453330"/>
              <a:gd name="connsiteY981" fmla="*/ 2816559 h 4076439"/>
              <a:gd name="connsiteX982" fmla="*/ 513272 w 12453330"/>
              <a:gd name="connsiteY982" fmla="*/ 2822616 h 4076439"/>
              <a:gd name="connsiteX983" fmla="*/ 553528 w 12453330"/>
              <a:gd name="connsiteY983" fmla="*/ 2834730 h 4076439"/>
              <a:gd name="connsiteX984" fmla="*/ 556883 w 12453330"/>
              <a:gd name="connsiteY984" fmla="*/ 2858959 h 4076439"/>
              <a:gd name="connsiteX985" fmla="*/ 573657 w 12453330"/>
              <a:gd name="connsiteY985" fmla="*/ 2858959 h 4076439"/>
              <a:gd name="connsiteX986" fmla="*/ 573657 w 12453330"/>
              <a:gd name="connsiteY986" fmla="*/ 2846845 h 4076439"/>
              <a:gd name="connsiteX987" fmla="*/ 754812 w 12453330"/>
              <a:gd name="connsiteY987" fmla="*/ 2834730 h 4076439"/>
              <a:gd name="connsiteX988" fmla="*/ 650815 w 12453330"/>
              <a:gd name="connsiteY988" fmla="*/ 2786273 h 4076439"/>
              <a:gd name="connsiteX989" fmla="*/ 637396 w 12453330"/>
              <a:gd name="connsiteY989" fmla="*/ 2810502 h 4076439"/>
              <a:gd name="connsiteX990" fmla="*/ 623978 w 12453330"/>
              <a:gd name="connsiteY990" fmla="*/ 2786273 h 4076439"/>
              <a:gd name="connsiteX991" fmla="*/ 590430 w 12453330"/>
              <a:gd name="connsiteY991" fmla="*/ 2798388 h 4076439"/>
              <a:gd name="connsiteX992" fmla="*/ 607204 w 12453330"/>
              <a:gd name="connsiteY992" fmla="*/ 2786273 h 4076439"/>
              <a:gd name="connsiteX993" fmla="*/ 566947 w 12453330"/>
              <a:gd name="connsiteY993" fmla="*/ 2786273 h 4076439"/>
              <a:gd name="connsiteX994" fmla="*/ 560238 w 12453330"/>
              <a:gd name="connsiteY994" fmla="*/ 2755988 h 4076439"/>
              <a:gd name="connsiteX995" fmla="*/ 563593 w 12453330"/>
              <a:gd name="connsiteY995" fmla="*/ 2749931 h 4076439"/>
              <a:gd name="connsiteX996" fmla="*/ 546819 w 12453330"/>
              <a:gd name="connsiteY996" fmla="*/ 2743874 h 4076439"/>
              <a:gd name="connsiteX997" fmla="*/ 546819 w 12453330"/>
              <a:gd name="connsiteY997" fmla="*/ 2725702 h 4076439"/>
              <a:gd name="connsiteX998" fmla="*/ 526691 w 12453330"/>
              <a:gd name="connsiteY998" fmla="*/ 2725702 h 4076439"/>
              <a:gd name="connsiteX999" fmla="*/ 536755 w 12453330"/>
              <a:gd name="connsiteY999" fmla="*/ 2743874 h 4076439"/>
              <a:gd name="connsiteX1000" fmla="*/ 486434 w 12453330"/>
              <a:gd name="connsiteY1000" fmla="*/ 2774159 h 4076439"/>
              <a:gd name="connsiteX1001" fmla="*/ 493143 w 12453330"/>
              <a:gd name="connsiteY1001" fmla="*/ 2719645 h 4076439"/>
              <a:gd name="connsiteX1002" fmla="*/ 462951 w 12453330"/>
              <a:gd name="connsiteY1002" fmla="*/ 2713588 h 4076439"/>
              <a:gd name="connsiteX1003" fmla="*/ 476370 w 12453330"/>
              <a:gd name="connsiteY1003" fmla="*/ 2719645 h 4076439"/>
              <a:gd name="connsiteX1004" fmla="*/ 422695 w 12453330"/>
              <a:gd name="connsiteY1004" fmla="*/ 2737817 h 4076439"/>
              <a:gd name="connsiteX1005" fmla="*/ 473015 w 12453330"/>
              <a:gd name="connsiteY1005" fmla="*/ 2762045 h 4076439"/>
              <a:gd name="connsiteX1006" fmla="*/ 412630 w 12453330"/>
              <a:gd name="connsiteY1006" fmla="*/ 2743874 h 4076439"/>
              <a:gd name="connsiteX1007" fmla="*/ 412630 w 12453330"/>
              <a:gd name="connsiteY1007" fmla="*/ 2737817 h 4076439"/>
              <a:gd name="connsiteX1008" fmla="*/ 355600 w 12453330"/>
              <a:gd name="connsiteY1008" fmla="*/ 2749931 h 4076439"/>
              <a:gd name="connsiteX1009" fmla="*/ 355600 w 12453330"/>
              <a:gd name="connsiteY1009" fmla="*/ 2731759 h 4076439"/>
              <a:gd name="connsiteX1010" fmla="*/ 382438 w 12453330"/>
              <a:gd name="connsiteY1010" fmla="*/ 2713588 h 4076439"/>
              <a:gd name="connsiteX1011" fmla="*/ 369019 w 12453330"/>
              <a:gd name="connsiteY1011" fmla="*/ 2695417 h 4076439"/>
              <a:gd name="connsiteX1012" fmla="*/ 369019 w 12453330"/>
              <a:gd name="connsiteY1012" fmla="*/ 2701474 h 4076439"/>
              <a:gd name="connsiteX1013" fmla="*/ 285151 w 12453330"/>
              <a:gd name="connsiteY1013" fmla="*/ 2719645 h 4076439"/>
              <a:gd name="connsiteX1014" fmla="*/ 288506 w 12453330"/>
              <a:gd name="connsiteY1014" fmla="*/ 2683302 h 4076439"/>
              <a:gd name="connsiteX1015" fmla="*/ 318698 w 12453330"/>
              <a:gd name="connsiteY1015" fmla="*/ 2683302 h 4076439"/>
              <a:gd name="connsiteX1016" fmla="*/ 295215 w 12453330"/>
              <a:gd name="connsiteY1016" fmla="*/ 2695417 h 4076439"/>
              <a:gd name="connsiteX1017" fmla="*/ 305279 w 12453330"/>
              <a:gd name="connsiteY1017" fmla="*/ 2719645 h 4076439"/>
              <a:gd name="connsiteX1018" fmla="*/ 318698 w 12453330"/>
              <a:gd name="connsiteY1018" fmla="*/ 2695417 h 4076439"/>
              <a:gd name="connsiteX1019" fmla="*/ 352245 w 12453330"/>
              <a:gd name="connsiteY1019" fmla="*/ 2707531 h 4076439"/>
              <a:gd name="connsiteX1020" fmla="*/ 362310 w 12453330"/>
              <a:gd name="connsiteY1020" fmla="*/ 2689360 h 4076439"/>
              <a:gd name="connsiteX1021" fmla="*/ 540110 w 12453330"/>
              <a:gd name="connsiteY1021" fmla="*/ 2701474 h 4076439"/>
              <a:gd name="connsiteX1022" fmla="*/ 566947 w 12453330"/>
              <a:gd name="connsiteY1022" fmla="*/ 2755988 h 4076439"/>
              <a:gd name="connsiteX1023" fmla="*/ 600494 w 12453330"/>
              <a:gd name="connsiteY1023" fmla="*/ 2768102 h 4076439"/>
              <a:gd name="connsiteX1024" fmla="*/ 684362 w 12453330"/>
              <a:gd name="connsiteY1024" fmla="*/ 2774159 h 4076439"/>
              <a:gd name="connsiteX1025" fmla="*/ 691072 w 12453330"/>
              <a:gd name="connsiteY1025" fmla="*/ 2755988 h 4076439"/>
              <a:gd name="connsiteX1026" fmla="*/ 607204 w 12453330"/>
              <a:gd name="connsiteY1026" fmla="*/ 2725702 h 4076439"/>
              <a:gd name="connsiteX1027" fmla="*/ 593785 w 12453330"/>
              <a:gd name="connsiteY1027" fmla="*/ 2701474 h 4076439"/>
              <a:gd name="connsiteX1028" fmla="*/ 607204 w 12453330"/>
              <a:gd name="connsiteY1028" fmla="*/ 2695417 h 4076439"/>
              <a:gd name="connsiteX1029" fmla="*/ 613913 w 12453330"/>
              <a:gd name="connsiteY1029" fmla="*/ 2713588 h 4076439"/>
              <a:gd name="connsiteX1030" fmla="*/ 617268 w 12453330"/>
              <a:gd name="connsiteY1030" fmla="*/ 2707531 h 4076439"/>
              <a:gd name="connsiteX1031" fmla="*/ 664234 w 12453330"/>
              <a:gd name="connsiteY1031" fmla="*/ 2725702 h 4076439"/>
              <a:gd name="connsiteX1032" fmla="*/ 701136 w 12453330"/>
              <a:gd name="connsiteY1032" fmla="*/ 2713588 h 4076439"/>
              <a:gd name="connsiteX1033" fmla="*/ 754812 w 12453330"/>
              <a:gd name="connsiteY1033" fmla="*/ 2731759 h 4076439"/>
              <a:gd name="connsiteX1034" fmla="*/ 761521 w 12453330"/>
              <a:gd name="connsiteY1034" fmla="*/ 2725702 h 4076439"/>
              <a:gd name="connsiteX1035" fmla="*/ 761521 w 12453330"/>
              <a:gd name="connsiteY1035" fmla="*/ 2719645 h 4076439"/>
              <a:gd name="connsiteX1036" fmla="*/ 774940 w 12453330"/>
              <a:gd name="connsiteY1036" fmla="*/ 2719645 h 4076439"/>
              <a:gd name="connsiteX1037" fmla="*/ 811842 w 12453330"/>
              <a:gd name="connsiteY1037" fmla="*/ 2737817 h 4076439"/>
              <a:gd name="connsiteX1038" fmla="*/ 788359 w 12453330"/>
              <a:gd name="connsiteY1038" fmla="*/ 2731759 h 4076439"/>
              <a:gd name="connsiteX1039" fmla="*/ 795068 w 12453330"/>
              <a:gd name="connsiteY1039" fmla="*/ 2743874 h 4076439"/>
              <a:gd name="connsiteX1040" fmla="*/ 811842 w 12453330"/>
              <a:gd name="connsiteY1040" fmla="*/ 2749931 h 4076439"/>
              <a:gd name="connsiteX1041" fmla="*/ 811842 w 12453330"/>
              <a:gd name="connsiteY1041" fmla="*/ 2743874 h 4076439"/>
              <a:gd name="connsiteX1042" fmla="*/ 831970 w 12453330"/>
              <a:gd name="connsiteY1042" fmla="*/ 2749931 h 4076439"/>
              <a:gd name="connsiteX1043" fmla="*/ 851260 w 12453330"/>
              <a:gd name="connsiteY1043" fmla="*/ 2742359 h 4076439"/>
              <a:gd name="connsiteX1044" fmla="*/ 862801 w 12453330"/>
              <a:gd name="connsiteY1044" fmla="*/ 2728875 h 4076439"/>
              <a:gd name="connsiteX1045" fmla="*/ 863001 w 12453330"/>
              <a:gd name="connsiteY1045" fmla="*/ 2728731 h 4076439"/>
              <a:gd name="connsiteX1046" fmla="*/ 862982 w 12453330"/>
              <a:gd name="connsiteY1046" fmla="*/ 2728664 h 4076439"/>
              <a:gd name="connsiteX1047" fmla="*/ 865517 w 12453330"/>
              <a:gd name="connsiteY1047" fmla="*/ 2725702 h 4076439"/>
              <a:gd name="connsiteX1048" fmla="*/ 862162 w 12453330"/>
              <a:gd name="connsiteY1048" fmla="*/ 2725702 h 4076439"/>
              <a:gd name="connsiteX1049" fmla="*/ 862982 w 12453330"/>
              <a:gd name="connsiteY1049" fmla="*/ 2728664 h 4076439"/>
              <a:gd name="connsiteX1050" fmla="*/ 862801 w 12453330"/>
              <a:gd name="connsiteY1050" fmla="*/ 2728875 h 4076439"/>
              <a:gd name="connsiteX1051" fmla="*/ 858808 w 12453330"/>
              <a:gd name="connsiteY1051" fmla="*/ 2731759 h 4076439"/>
              <a:gd name="connsiteX1052" fmla="*/ 734683 w 12453330"/>
              <a:gd name="connsiteY1052" fmla="*/ 2701474 h 4076439"/>
              <a:gd name="connsiteX1053" fmla="*/ 744747 w 12453330"/>
              <a:gd name="connsiteY1053" fmla="*/ 2701474 h 4076439"/>
              <a:gd name="connsiteX1054" fmla="*/ 721264 w 12453330"/>
              <a:gd name="connsiteY1054" fmla="*/ 2719645 h 4076439"/>
              <a:gd name="connsiteX1055" fmla="*/ 717910 w 12453330"/>
              <a:gd name="connsiteY1055" fmla="*/ 2701474 h 4076439"/>
              <a:gd name="connsiteX1056" fmla="*/ 721264 w 12453330"/>
              <a:gd name="connsiteY1056" fmla="*/ 2701474 h 4076439"/>
              <a:gd name="connsiteX1057" fmla="*/ 768230 w 12453330"/>
              <a:gd name="connsiteY1057" fmla="*/ 2665131 h 4076439"/>
              <a:gd name="connsiteX1058" fmla="*/ 801777 w 12453330"/>
              <a:gd name="connsiteY1058" fmla="*/ 2671188 h 4076439"/>
              <a:gd name="connsiteX1059" fmla="*/ 801777 w 12453330"/>
              <a:gd name="connsiteY1059" fmla="*/ 2653017 h 4076439"/>
              <a:gd name="connsiteX1060" fmla="*/ 845389 w 12453330"/>
              <a:gd name="connsiteY1060" fmla="*/ 2671188 h 4076439"/>
              <a:gd name="connsiteX1061" fmla="*/ 889000 w 12453330"/>
              <a:gd name="connsiteY1061" fmla="*/ 2665131 h 4076439"/>
              <a:gd name="connsiteX1062" fmla="*/ 791713 w 12453330"/>
              <a:gd name="connsiteY1062" fmla="*/ 2677245 h 4076439"/>
              <a:gd name="connsiteX1063" fmla="*/ 969513 w 12453330"/>
              <a:gd name="connsiteY1063" fmla="*/ 2701474 h 4076439"/>
              <a:gd name="connsiteX1064" fmla="*/ 976223 w 12453330"/>
              <a:gd name="connsiteY1064" fmla="*/ 2695417 h 4076439"/>
              <a:gd name="connsiteX1065" fmla="*/ 962804 w 12453330"/>
              <a:gd name="connsiteY1065" fmla="*/ 2689360 h 4076439"/>
              <a:gd name="connsiteX1066" fmla="*/ 976223 w 12453330"/>
              <a:gd name="connsiteY1066" fmla="*/ 2683302 h 4076439"/>
              <a:gd name="connsiteX1067" fmla="*/ 959449 w 12453330"/>
              <a:gd name="connsiteY1067" fmla="*/ 2665131 h 4076439"/>
              <a:gd name="connsiteX1068" fmla="*/ 935966 w 12453330"/>
              <a:gd name="connsiteY1068" fmla="*/ 2683302 h 4076439"/>
              <a:gd name="connsiteX1069" fmla="*/ 942676 w 12453330"/>
              <a:gd name="connsiteY1069" fmla="*/ 2671188 h 4076439"/>
              <a:gd name="connsiteX1070" fmla="*/ 889000 w 12453330"/>
              <a:gd name="connsiteY1070" fmla="*/ 2677245 h 4076439"/>
              <a:gd name="connsiteX1071" fmla="*/ 919193 w 12453330"/>
              <a:gd name="connsiteY1071" fmla="*/ 2646960 h 4076439"/>
              <a:gd name="connsiteX1072" fmla="*/ 838679 w 12453330"/>
              <a:gd name="connsiteY1072" fmla="*/ 2640903 h 4076439"/>
              <a:gd name="connsiteX1073" fmla="*/ 761521 w 12453330"/>
              <a:gd name="connsiteY1073" fmla="*/ 2653017 h 4076439"/>
              <a:gd name="connsiteX1074" fmla="*/ 788359 w 12453330"/>
              <a:gd name="connsiteY1074" fmla="*/ 2598503 h 4076439"/>
              <a:gd name="connsiteX1075" fmla="*/ 831970 w 12453330"/>
              <a:gd name="connsiteY1075" fmla="*/ 2616674 h 4076439"/>
              <a:gd name="connsiteX1076" fmla="*/ 865517 w 12453330"/>
              <a:gd name="connsiteY1076" fmla="*/ 2592446 h 4076439"/>
              <a:gd name="connsiteX1077" fmla="*/ 825261 w 12453330"/>
              <a:gd name="connsiteY1077" fmla="*/ 2586389 h 4076439"/>
              <a:gd name="connsiteX1078" fmla="*/ 838679 w 12453330"/>
              <a:gd name="connsiteY1078" fmla="*/ 2574274 h 4076439"/>
              <a:gd name="connsiteX1079" fmla="*/ 808487 w 12453330"/>
              <a:gd name="connsiteY1079" fmla="*/ 2556103 h 4076439"/>
              <a:gd name="connsiteX1080" fmla="*/ 878936 w 12453330"/>
              <a:gd name="connsiteY1080" fmla="*/ 2562160 h 4076439"/>
              <a:gd name="connsiteX1081" fmla="*/ 865517 w 12453330"/>
              <a:gd name="connsiteY1081" fmla="*/ 2531875 h 4076439"/>
              <a:gd name="connsiteX1082" fmla="*/ 842034 w 12453330"/>
              <a:gd name="connsiteY1082" fmla="*/ 2519760 h 4076439"/>
              <a:gd name="connsiteX1083" fmla="*/ 828615 w 12453330"/>
              <a:gd name="connsiteY1083" fmla="*/ 2537932 h 4076439"/>
              <a:gd name="connsiteX1084" fmla="*/ 801777 w 12453330"/>
              <a:gd name="connsiteY1084" fmla="*/ 2525817 h 4076439"/>
              <a:gd name="connsiteX1085" fmla="*/ 878936 w 12453330"/>
              <a:gd name="connsiteY1085" fmla="*/ 2513703 h 4076439"/>
              <a:gd name="connsiteX1086" fmla="*/ 818551 w 12453330"/>
              <a:gd name="connsiteY1086" fmla="*/ 2495532 h 4076439"/>
              <a:gd name="connsiteX1087" fmla="*/ 774940 w 12453330"/>
              <a:gd name="connsiteY1087" fmla="*/ 2489475 h 4076439"/>
              <a:gd name="connsiteX1088" fmla="*/ 751457 w 12453330"/>
              <a:gd name="connsiteY1088" fmla="*/ 2489475 h 4076439"/>
              <a:gd name="connsiteX1089" fmla="*/ 697781 w 12453330"/>
              <a:gd name="connsiteY1089" fmla="*/ 2483418 h 4076439"/>
              <a:gd name="connsiteX1090" fmla="*/ 724619 w 12453330"/>
              <a:gd name="connsiteY1090" fmla="*/ 2453132 h 4076439"/>
              <a:gd name="connsiteX1091" fmla="*/ 697781 w 12453330"/>
              <a:gd name="connsiteY1091" fmla="*/ 2441018 h 4076439"/>
              <a:gd name="connsiteX1092" fmla="*/ 691072 w 12453330"/>
              <a:gd name="connsiteY1092" fmla="*/ 2465246 h 4076439"/>
              <a:gd name="connsiteX1093" fmla="*/ 583721 w 12453330"/>
              <a:gd name="connsiteY1093" fmla="*/ 2471303 h 4076439"/>
              <a:gd name="connsiteX1094" fmla="*/ 577012 w 12453330"/>
              <a:gd name="connsiteY1094" fmla="*/ 2453132 h 4076439"/>
              <a:gd name="connsiteX1095" fmla="*/ 620623 w 12453330"/>
              <a:gd name="connsiteY1095" fmla="*/ 2441018 h 4076439"/>
              <a:gd name="connsiteX1096" fmla="*/ 630687 w 12453330"/>
              <a:gd name="connsiteY1096" fmla="*/ 2392561 h 4076439"/>
              <a:gd name="connsiteX1097" fmla="*/ 597140 w 12453330"/>
              <a:gd name="connsiteY1097" fmla="*/ 2380447 h 4076439"/>
              <a:gd name="connsiteX1098" fmla="*/ 701136 w 12453330"/>
              <a:gd name="connsiteY1098" fmla="*/ 2374390 h 4076439"/>
              <a:gd name="connsiteX1099" fmla="*/ 731328 w 12453330"/>
              <a:gd name="connsiteY1099" fmla="*/ 2344104 h 4076439"/>
              <a:gd name="connsiteX1100" fmla="*/ 714555 w 12453330"/>
              <a:gd name="connsiteY1100" fmla="*/ 2319876 h 4076439"/>
              <a:gd name="connsiteX1101" fmla="*/ 768230 w 12453330"/>
              <a:gd name="connsiteY1101" fmla="*/ 2313818 h 4076439"/>
              <a:gd name="connsiteX1102" fmla="*/ 771585 w 12453330"/>
              <a:gd name="connsiteY1102" fmla="*/ 2331990 h 4076439"/>
              <a:gd name="connsiteX1103" fmla="*/ 885645 w 12453330"/>
              <a:gd name="connsiteY1103" fmla="*/ 2344104 h 4076439"/>
              <a:gd name="connsiteX1104" fmla="*/ 878936 w 12453330"/>
              <a:gd name="connsiteY1104" fmla="*/ 2325933 h 4076439"/>
              <a:gd name="connsiteX1105" fmla="*/ 915838 w 12453330"/>
              <a:gd name="connsiteY1105" fmla="*/ 2283533 h 4076439"/>
              <a:gd name="connsiteX1106" fmla="*/ 929257 w 12453330"/>
              <a:gd name="connsiteY1106" fmla="*/ 2301704 h 4076439"/>
              <a:gd name="connsiteX1107" fmla="*/ 986287 w 12453330"/>
              <a:gd name="connsiteY1107" fmla="*/ 2247190 h 4076439"/>
              <a:gd name="connsiteX1108" fmla="*/ 962804 w 12453330"/>
              <a:gd name="connsiteY1108" fmla="*/ 2265361 h 4076439"/>
              <a:gd name="connsiteX1109" fmla="*/ 962804 w 12453330"/>
              <a:gd name="connsiteY1109" fmla="*/ 2277476 h 4076439"/>
              <a:gd name="connsiteX1110" fmla="*/ 1026543 w 12453330"/>
              <a:gd name="connsiteY1110" fmla="*/ 2271419 h 4076439"/>
              <a:gd name="connsiteX1111" fmla="*/ 1043317 w 12453330"/>
              <a:gd name="connsiteY1111" fmla="*/ 2289590 h 4076439"/>
              <a:gd name="connsiteX1112" fmla="*/ 1023189 w 12453330"/>
              <a:gd name="connsiteY1112" fmla="*/ 2295647 h 4076439"/>
              <a:gd name="connsiteX1113" fmla="*/ 1056736 w 12453330"/>
              <a:gd name="connsiteY1113" fmla="*/ 2301704 h 4076439"/>
              <a:gd name="connsiteX1114" fmla="*/ 1060091 w 12453330"/>
              <a:gd name="connsiteY1114" fmla="*/ 2283533 h 4076439"/>
              <a:gd name="connsiteX1115" fmla="*/ 1039962 w 12453330"/>
              <a:gd name="connsiteY1115" fmla="*/ 2277476 h 4076439"/>
              <a:gd name="connsiteX1116" fmla="*/ 1066800 w 12453330"/>
              <a:gd name="connsiteY1116" fmla="*/ 2301704 h 4076439"/>
              <a:gd name="connsiteX1117" fmla="*/ 1143959 w 12453330"/>
              <a:gd name="connsiteY1117" fmla="*/ 2283533 h 4076439"/>
              <a:gd name="connsiteX1118" fmla="*/ 1133894 w 12453330"/>
              <a:gd name="connsiteY1118" fmla="*/ 2325933 h 4076439"/>
              <a:gd name="connsiteX1119" fmla="*/ 1070155 w 12453330"/>
              <a:gd name="connsiteY1119" fmla="*/ 2319876 h 4076439"/>
              <a:gd name="connsiteX1120" fmla="*/ 1073509 w 12453330"/>
              <a:gd name="connsiteY1120" fmla="*/ 2344104 h 4076439"/>
              <a:gd name="connsiteX1121" fmla="*/ 1060091 w 12453330"/>
              <a:gd name="connsiteY1121" fmla="*/ 2319876 h 4076439"/>
              <a:gd name="connsiteX1122" fmla="*/ 1033253 w 12453330"/>
              <a:gd name="connsiteY1122" fmla="*/ 2319876 h 4076439"/>
              <a:gd name="connsiteX1123" fmla="*/ 1003061 w 12453330"/>
              <a:gd name="connsiteY1123" fmla="*/ 2374390 h 4076439"/>
              <a:gd name="connsiteX1124" fmla="*/ 1026543 w 12453330"/>
              <a:gd name="connsiteY1124" fmla="*/ 2404675 h 4076439"/>
              <a:gd name="connsiteX1125" fmla="*/ 1227826 w 12453330"/>
              <a:gd name="connsiteY1125" fmla="*/ 2428904 h 4076439"/>
              <a:gd name="connsiteX1126" fmla="*/ 1190925 w 12453330"/>
              <a:gd name="connsiteY1126" fmla="*/ 2453132 h 4076439"/>
              <a:gd name="connsiteX1127" fmla="*/ 1231181 w 12453330"/>
              <a:gd name="connsiteY1127" fmla="*/ 2459189 h 4076439"/>
              <a:gd name="connsiteX1128" fmla="*/ 1254664 w 12453330"/>
              <a:gd name="connsiteY1128" fmla="*/ 2483418 h 4076439"/>
              <a:gd name="connsiteX1129" fmla="*/ 1241245 w 12453330"/>
              <a:gd name="connsiteY1129" fmla="*/ 2501589 h 4076439"/>
              <a:gd name="connsiteX1130" fmla="*/ 1271438 w 12453330"/>
              <a:gd name="connsiteY1130" fmla="*/ 2556103 h 4076439"/>
              <a:gd name="connsiteX1131" fmla="*/ 1244600 w 12453330"/>
              <a:gd name="connsiteY1131" fmla="*/ 2550046 h 4076439"/>
              <a:gd name="connsiteX1132" fmla="*/ 1291566 w 12453330"/>
              <a:gd name="connsiteY1132" fmla="*/ 2580331 h 4076439"/>
              <a:gd name="connsiteX1133" fmla="*/ 1224472 w 12453330"/>
              <a:gd name="connsiteY1133" fmla="*/ 2598503 h 4076439"/>
              <a:gd name="connsiteX1134" fmla="*/ 1207698 w 12453330"/>
              <a:gd name="connsiteY1134" fmla="*/ 2622731 h 4076439"/>
              <a:gd name="connsiteX1135" fmla="*/ 1268083 w 12453330"/>
              <a:gd name="connsiteY1135" fmla="*/ 2610617 h 4076439"/>
              <a:gd name="connsiteX1136" fmla="*/ 1261374 w 12453330"/>
              <a:gd name="connsiteY1136" fmla="*/ 2616674 h 4076439"/>
              <a:gd name="connsiteX1137" fmla="*/ 1271438 w 12453330"/>
              <a:gd name="connsiteY1137" fmla="*/ 2622731 h 4076439"/>
              <a:gd name="connsiteX1138" fmla="*/ 1258019 w 12453330"/>
              <a:gd name="connsiteY1138" fmla="*/ 2640903 h 4076439"/>
              <a:gd name="connsiteX1139" fmla="*/ 1284857 w 12453330"/>
              <a:gd name="connsiteY1139" fmla="*/ 2634846 h 4076439"/>
              <a:gd name="connsiteX1140" fmla="*/ 1311694 w 12453330"/>
              <a:gd name="connsiteY1140" fmla="*/ 2646960 h 4076439"/>
              <a:gd name="connsiteX1141" fmla="*/ 1291566 w 12453330"/>
              <a:gd name="connsiteY1141" fmla="*/ 2677245 h 4076439"/>
              <a:gd name="connsiteX1142" fmla="*/ 1281502 w 12453330"/>
              <a:gd name="connsiteY1142" fmla="*/ 2653017 h 4076439"/>
              <a:gd name="connsiteX1143" fmla="*/ 1133894 w 12453330"/>
              <a:gd name="connsiteY1143" fmla="*/ 2695417 h 4076439"/>
              <a:gd name="connsiteX1144" fmla="*/ 1140604 w 12453330"/>
              <a:gd name="connsiteY1144" fmla="*/ 2677245 h 4076439"/>
              <a:gd name="connsiteX1145" fmla="*/ 1123830 w 12453330"/>
              <a:gd name="connsiteY1145" fmla="*/ 2695417 h 4076439"/>
              <a:gd name="connsiteX1146" fmla="*/ 1053381 w 12453330"/>
              <a:gd name="connsiteY1146" fmla="*/ 2695417 h 4076439"/>
              <a:gd name="connsiteX1147" fmla="*/ 1056736 w 12453330"/>
              <a:gd name="connsiteY1147" fmla="*/ 2683302 h 4076439"/>
              <a:gd name="connsiteX1148" fmla="*/ 1050027 w 12453330"/>
              <a:gd name="connsiteY1148" fmla="*/ 2689360 h 4076439"/>
              <a:gd name="connsiteX1149" fmla="*/ 1036608 w 12453330"/>
              <a:gd name="connsiteY1149" fmla="*/ 2695417 h 4076439"/>
              <a:gd name="connsiteX1150" fmla="*/ 1009770 w 12453330"/>
              <a:gd name="connsiteY1150" fmla="*/ 2695417 h 4076439"/>
              <a:gd name="connsiteX1151" fmla="*/ 1006415 w 12453330"/>
              <a:gd name="connsiteY1151" fmla="*/ 2701474 h 4076439"/>
              <a:gd name="connsiteX1152" fmla="*/ 1133894 w 12453330"/>
              <a:gd name="connsiteY1152" fmla="*/ 2713588 h 4076439"/>
              <a:gd name="connsiteX1153" fmla="*/ 1133894 w 12453330"/>
              <a:gd name="connsiteY1153" fmla="*/ 2707531 h 4076439"/>
              <a:gd name="connsiteX1154" fmla="*/ 1143959 w 12453330"/>
              <a:gd name="connsiteY1154" fmla="*/ 2713588 h 4076439"/>
              <a:gd name="connsiteX1155" fmla="*/ 1197634 w 12453330"/>
              <a:gd name="connsiteY1155" fmla="*/ 2725702 h 4076439"/>
              <a:gd name="connsiteX1156" fmla="*/ 1180860 w 12453330"/>
              <a:gd name="connsiteY1156" fmla="*/ 2737817 h 4076439"/>
              <a:gd name="connsiteX1157" fmla="*/ 1224472 w 12453330"/>
              <a:gd name="connsiteY1157" fmla="*/ 2755988 h 4076439"/>
              <a:gd name="connsiteX1158" fmla="*/ 1261374 w 12453330"/>
              <a:gd name="connsiteY1158" fmla="*/ 2719645 h 4076439"/>
              <a:gd name="connsiteX1159" fmla="*/ 1231181 w 12453330"/>
              <a:gd name="connsiteY1159" fmla="*/ 2689360 h 4076439"/>
              <a:gd name="connsiteX1160" fmla="*/ 1284857 w 12453330"/>
              <a:gd name="connsiteY1160" fmla="*/ 2683302 h 4076439"/>
              <a:gd name="connsiteX1161" fmla="*/ 1395562 w 12453330"/>
              <a:gd name="connsiteY1161" fmla="*/ 2665131 h 4076439"/>
              <a:gd name="connsiteX1162" fmla="*/ 1388853 w 12453330"/>
              <a:gd name="connsiteY1162" fmla="*/ 2646960 h 4076439"/>
              <a:gd name="connsiteX1163" fmla="*/ 1462657 w 12453330"/>
              <a:gd name="connsiteY1163" fmla="*/ 2592446 h 4076439"/>
              <a:gd name="connsiteX1164" fmla="*/ 1445883 w 12453330"/>
              <a:gd name="connsiteY1164" fmla="*/ 2610617 h 4076439"/>
              <a:gd name="connsiteX1165" fmla="*/ 1489494 w 12453330"/>
              <a:gd name="connsiteY1165" fmla="*/ 2598503 h 4076439"/>
              <a:gd name="connsiteX1166" fmla="*/ 1486140 w 12453330"/>
              <a:gd name="connsiteY1166" fmla="*/ 2622731 h 4076439"/>
              <a:gd name="connsiteX1167" fmla="*/ 1523042 w 12453330"/>
              <a:gd name="connsiteY1167" fmla="*/ 2580331 h 4076439"/>
              <a:gd name="connsiteX1168" fmla="*/ 1559944 w 12453330"/>
              <a:gd name="connsiteY1168" fmla="*/ 2568217 h 4076439"/>
              <a:gd name="connsiteX1169" fmla="*/ 1466011 w 12453330"/>
              <a:gd name="connsiteY1169" fmla="*/ 2562160 h 4076439"/>
              <a:gd name="connsiteX1170" fmla="*/ 1432464 w 12453330"/>
              <a:gd name="connsiteY1170" fmla="*/ 2568217 h 4076439"/>
              <a:gd name="connsiteX1171" fmla="*/ 1419045 w 12453330"/>
              <a:gd name="connsiteY1171" fmla="*/ 2586389 h 4076439"/>
              <a:gd name="connsiteX1172" fmla="*/ 1402272 w 12453330"/>
              <a:gd name="connsiteY1172" fmla="*/ 2562160 h 4076439"/>
              <a:gd name="connsiteX1173" fmla="*/ 1425755 w 12453330"/>
              <a:gd name="connsiteY1173" fmla="*/ 2543989 h 4076439"/>
              <a:gd name="connsiteX1174" fmla="*/ 1442528 w 12453330"/>
              <a:gd name="connsiteY1174" fmla="*/ 2574274 h 4076439"/>
              <a:gd name="connsiteX1175" fmla="*/ 1442528 w 12453330"/>
              <a:gd name="connsiteY1175" fmla="*/ 2537932 h 4076439"/>
              <a:gd name="connsiteX1176" fmla="*/ 1459302 w 12453330"/>
              <a:gd name="connsiteY1176" fmla="*/ 2525817 h 4076439"/>
              <a:gd name="connsiteX1177" fmla="*/ 1516332 w 12453330"/>
              <a:gd name="connsiteY1177" fmla="*/ 2495532 h 4076439"/>
              <a:gd name="connsiteX1178" fmla="*/ 1388853 w 12453330"/>
              <a:gd name="connsiteY1178" fmla="*/ 2483418 h 4076439"/>
              <a:gd name="connsiteX1179" fmla="*/ 1382143 w 12453330"/>
              <a:gd name="connsiteY1179" fmla="*/ 2459189 h 4076439"/>
              <a:gd name="connsiteX1180" fmla="*/ 1341887 w 12453330"/>
              <a:gd name="connsiteY1180" fmla="*/ 2453132 h 4076439"/>
              <a:gd name="connsiteX1181" fmla="*/ 1365370 w 12453330"/>
              <a:gd name="connsiteY1181" fmla="*/ 2428904 h 4076439"/>
              <a:gd name="connsiteX1182" fmla="*/ 1321759 w 12453330"/>
              <a:gd name="connsiteY1182" fmla="*/ 2422846 h 4076439"/>
              <a:gd name="connsiteX1183" fmla="*/ 1278147 w 12453330"/>
              <a:gd name="connsiteY1183" fmla="*/ 2368332 h 4076439"/>
              <a:gd name="connsiteX1184" fmla="*/ 1160732 w 12453330"/>
              <a:gd name="connsiteY1184" fmla="*/ 2386504 h 4076439"/>
              <a:gd name="connsiteX1185" fmla="*/ 1103702 w 12453330"/>
              <a:gd name="connsiteY1185" fmla="*/ 2386504 h 4076439"/>
              <a:gd name="connsiteX1186" fmla="*/ 1090283 w 12453330"/>
              <a:gd name="connsiteY1186" fmla="*/ 2362275 h 4076439"/>
              <a:gd name="connsiteX1187" fmla="*/ 1261374 w 12453330"/>
              <a:gd name="connsiteY1187" fmla="*/ 2356218 h 4076439"/>
              <a:gd name="connsiteX1188" fmla="*/ 1264728 w 12453330"/>
              <a:gd name="connsiteY1188" fmla="*/ 2338047 h 4076439"/>
              <a:gd name="connsiteX1189" fmla="*/ 1304985 w 12453330"/>
              <a:gd name="connsiteY1189" fmla="*/ 2338047 h 4076439"/>
              <a:gd name="connsiteX1190" fmla="*/ 1224472 w 12453330"/>
              <a:gd name="connsiteY1190" fmla="*/ 2325933 h 4076439"/>
              <a:gd name="connsiteX1191" fmla="*/ 1207698 w 12453330"/>
              <a:gd name="connsiteY1191" fmla="*/ 2277476 h 4076439"/>
              <a:gd name="connsiteX1192" fmla="*/ 1234536 w 12453330"/>
              <a:gd name="connsiteY1192" fmla="*/ 2295647 h 4076439"/>
              <a:gd name="connsiteX1193" fmla="*/ 1365370 w 12453330"/>
              <a:gd name="connsiteY1193" fmla="*/ 2277476 h 4076439"/>
              <a:gd name="connsiteX1194" fmla="*/ 1372079 w 12453330"/>
              <a:gd name="connsiteY1194" fmla="*/ 2301704 h 4076439"/>
              <a:gd name="connsiteX1195" fmla="*/ 1388853 w 12453330"/>
              <a:gd name="connsiteY1195" fmla="*/ 2283533 h 4076439"/>
              <a:gd name="connsiteX1196" fmla="*/ 1398917 w 12453330"/>
              <a:gd name="connsiteY1196" fmla="*/ 2295647 h 4076439"/>
              <a:gd name="connsiteX1197" fmla="*/ 1415691 w 12453330"/>
              <a:gd name="connsiteY1197" fmla="*/ 2319876 h 4076439"/>
              <a:gd name="connsiteX1198" fmla="*/ 1432464 w 12453330"/>
              <a:gd name="connsiteY1198" fmla="*/ 2307761 h 4076439"/>
              <a:gd name="connsiteX1199" fmla="*/ 1415691 w 12453330"/>
              <a:gd name="connsiteY1199" fmla="*/ 2289590 h 4076439"/>
              <a:gd name="connsiteX1200" fmla="*/ 1466011 w 12453330"/>
              <a:gd name="connsiteY1200" fmla="*/ 2319876 h 4076439"/>
              <a:gd name="connsiteX1201" fmla="*/ 1445883 w 12453330"/>
              <a:gd name="connsiteY1201" fmla="*/ 2319876 h 4076439"/>
              <a:gd name="connsiteX1202" fmla="*/ 1462657 w 12453330"/>
              <a:gd name="connsiteY1202" fmla="*/ 2331990 h 4076439"/>
              <a:gd name="connsiteX1203" fmla="*/ 1472721 w 12453330"/>
              <a:gd name="connsiteY1203" fmla="*/ 2331990 h 4076439"/>
              <a:gd name="connsiteX1204" fmla="*/ 1472721 w 12453330"/>
              <a:gd name="connsiteY1204" fmla="*/ 2356218 h 4076439"/>
              <a:gd name="connsiteX1205" fmla="*/ 1486140 w 12453330"/>
              <a:gd name="connsiteY1205" fmla="*/ 2338047 h 4076439"/>
              <a:gd name="connsiteX1206" fmla="*/ 1499559 w 12453330"/>
              <a:gd name="connsiteY1206" fmla="*/ 2362275 h 4076439"/>
              <a:gd name="connsiteX1207" fmla="*/ 1395562 w 12453330"/>
              <a:gd name="connsiteY1207" fmla="*/ 2374390 h 4076439"/>
              <a:gd name="connsiteX1208" fmla="*/ 1392208 w 12453330"/>
              <a:gd name="connsiteY1208" fmla="*/ 2410732 h 4076439"/>
              <a:gd name="connsiteX1209" fmla="*/ 1462657 w 12453330"/>
              <a:gd name="connsiteY1209" fmla="*/ 2428904 h 4076439"/>
              <a:gd name="connsiteX1210" fmla="*/ 1472721 w 12453330"/>
              <a:gd name="connsiteY1210" fmla="*/ 2422846 h 4076439"/>
              <a:gd name="connsiteX1211" fmla="*/ 1476075 w 12453330"/>
              <a:gd name="connsiteY1211" fmla="*/ 2398618 h 4076439"/>
              <a:gd name="connsiteX1212" fmla="*/ 1482785 w 12453330"/>
              <a:gd name="connsiteY1212" fmla="*/ 2392561 h 4076439"/>
              <a:gd name="connsiteX1213" fmla="*/ 1449238 w 12453330"/>
              <a:gd name="connsiteY1213" fmla="*/ 2374390 h 4076439"/>
              <a:gd name="connsiteX1214" fmla="*/ 1486140 w 12453330"/>
              <a:gd name="connsiteY1214" fmla="*/ 2386504 h 4076439"/>
              <a:gd name="connsiteX1215" fmla="*/ 1499559 w 12453330"/>
              <a:gd name="connsiteY1215" fmla="*/ 2368332 h 4076439"/>
              <a:gd name="connsiteX1216" fmla="*/ 1536460 w 12453330"/>
              <a:gd name="connsiteY1216" fmla="*/ 2392561 h 4076439"/>
              <a:gd name="connsiteX1217" fmla="*/ 1549879 w 12453330"/>
              <a:gd name="connsiteY1217" fmla="*/ 2386504 h 4076439"/>
              <a:gd name="connsiteX1218" fmla="*/ 1549879 w 12453330"/>
              <a:gd name="connsiteY1218" fmla="*/ 2398618 h 4076439"/>
              <a:gd name="connsiteX1219" fmla="*/ 1559944 w 12453330"/>
              <a:gd name="connsiteY1219" fmla="*/ 2398618 h 4076439"/>
              <a:gd name="connsiteX1220" fmla="*/ 1556589 w 12453330"/>
              <a:gd name="connsiteY1220" fmla="*/ 2416789 h 4076439"/>
              <a:gd name="connsiteX1221" fmla="*/ 1600200 w 12453330"/>
              <a:gd name="connsiteY1221" fmla="*/ 2416789 h 4076439"/>
              <a:gd name="connsiteX1222" fmla="*/ 1593491 w 12453330"/>
              <a:gd name="connsiteY1222" fmla="*/ 2380447 h 4076439"/>
              <a:gd name="connsiteX1223" fmla="*/ 1496204 w 12453330"/>
              <a:gd name="connsiteY1223" fmla="*/ 2350161 h 4076439"/>
              <a:gd name="connsiteX1224" fmla="*/ 1553234 w 12453330"/>
              <a:gd name="connsiteY1224" fmla="*/ 2307761 h 4076439"/>
              <a:gd name="connsiteX1225" fmla="*/ 1556589 w 12453330"/>
              <a:gd name="connsiteY1225" fmla="*/ 2331990 h 4076439"/>
              <a:gd name="connsiteX1226" fmla="*/ 1583427 w 12453330"/>
              <a:gd name="connsiteY1226" fmla="*/ 2319876 h 4076439"/>
              <a:gd name="connsiteX1227" fmla="*/ 1580072 w 12453330"/>
              <a:gd name="connsiteY1227" fmla="*/ 2338047 h 4076439"/>
              <a:gd name="connsiteX1228" fmla="*/ 1613619 w 12453330"/>
              <a:gd name="connsiteY1228" fmla="*/ 2338047 h 4076439"/>
              <a:gd name="connsiteX1229" fmla="*/ 1633747 w 12453330"/>
              <a:gd name="connsiteY1229" fmla="*/ 2325933 h 4076439"/>
              <a:gd name="connsiteX1230" fmla="*/ 1576717 w 12453330"/>
              <a:gd name="connsiteY1230" fmla="*/ 2307761 h 4076439"/>
              <a:gd name="connsiteX1231" fmla="*/ 1606910 w 12453330"/>
              <a:gd name="connsiteY1231" fmla="*/ 2277476 h 4076439"/>
              <a:gd name="connsiteX1232" fmla="*/ 1600200 w 12453330"/>
              <a:gd name="connsiteY1232" fmla="*/ 2289590 h 4076439"/>
              <a:gd name="connsiteX1233" fmla="*/ 1533106 w 12453330"/>
              <a:gd name="connsiteY1233" fmla="*/ 2289590 h 4076439"/>
              <a:gd name="connsiteX1234" fmla="*/ 1539815 w 12453330"/>
              <a:gd name="connsiteY1234" fmla="*/ 2307761 h 4076439"/>
              <a:gd name="connsiteX1235" fmla="*/ 1523042 w 12453330"/>
              <a:gd name="connsiteY1235" fmla="*/ 2301704 h 4076439"/>
              <a:gd name="connsiteX1236" fmla="*/ 1516332 w 12453330"/>
              <a:gd name="connsiteY1236" fmla="*/ 2301704 h 4076439"/>
              <a:gd name="connsiteX1237" fmla="*/ 1499559 w 12453330"/>
              <a:gd name="connsiteY1237" fmla="*/ 2289590 h 4076439"/>
              <a:gd name="connsiteX1238" fmla="*/ 1523042 w 12453330"/>
              <a:gd name="connsiteY1238" fmla="*/ 2277476 h 4076439"/>
              <a:gd name="connsiteX1239" fmla="*/ 1525293 w 12453330"/>
              <a:gd name="connsiteY1239" fmla="*/ 2278056 h 4076439"/>
              <a:gd name="connsiteX1240" fmla="*/ 1526396 w 12453330"/>
              <a:gd name="connsiteY1240" fmla="*/ 2283533 h 4076439"/>
              <a:gd name="connsiteX1241" fmla="*/ 1525977 w 12453330"/>
              <a:gd name="connsiteY1241" fmla="*/ 2278233 h 4076439"/>
              <a:gd name="connsiteX1242" fmla="*/ 1525293 w 12453330"/>
              <a:gd name="connsiteY1242" fmla="*/ 2278056 h 4076439"/>
              <a:gd name="connsiteX1243" fmla="*/ 1524719 w 12453330"/>
              <a:gd name="connsiteY1243" fmla="*/ 2275204 h 4076439"/>
              <a:gd name="connsiteX1244" fmla="*/ 1512977 w 12453330"/>
              <a:gd name="connsiteY1244" fmla="*/ 2271419 h 4076439"/>
              <a:gd name="connsiteX1245" fmla="*/ 1546525 w 12453330"/>
              <a:gd name="connsiteY1245" fmla="*/ 2253247 h 4076439"/>
              <a:gd name="connsiteX1246" fmla="*/ 1543170 w 12453330"/>
              <a:gd name="connsiteY1246" fmla="*/ 2247190 h 4076439"/>
              <a:gd name="connsiteX1247" fmla="*/ 1566653 w 12453330"/>
              <a:gd name="connsiteY1247" fmla="*/ 2253247 h 4076439"/>
              <a:gd name="connsiteX1248" fmla="*/ 1603555 w 12453330"/>
              <a:gd name="connsiteY1248" fmla="*/ 2247190 h 4076439"/>
              <a:gd name="connsiteX1249" fmla="*/ 1603555 w 12453330"/>
              <a:gd name="connsiteY1249" fmla="*/ 2235076 h 4076439"/>
              <a:gd name="connsiteX1250" fmla="*/ 1603555 w 12453330"/>
              <a:gd name="connsiteY1250" fmla="*/ 2229019 h 4076439"/>
              <a:gd name="connsiteX1251" fmla="*/ 1606910 w 12453330"/>
              <a:gd name="connsiteY1251" fmla="*/ 2229019 h 4076439"/>
              <a:gd name="connsiteX1252" fmla="*/ 1630393 w 12453330"/>
              <a:gd name="connsiteY1252" fmla="*/ 2216905 h 4076439"/>
              <a:gd name="connsiteX1253" fmla="*/ 1630393 w 12453330"/>
              <a:gd name="connsiteY1253" fmla="*/ 2210847 h 4076439"/>
              <a:gd name="connsiteX1254" fmla="*/ 1546525 w 12453330"/>
              <a:gd name="connsiteY1254" fmla="*/ 2210847 h 4076439"/>
              <a:gd name="connsiteX1255" fmla="*/ 1516332 w 12453330"/>
              <a:gd name="connsiteY1255" fmla="*/ 2216905 h 4076439"/>
              <a:gd name="connsiteX1256" fmla="*/ 1405627 w 12453330"/>
              <a:gd name="connsiteY1256" fmla="*/ 2204790 h 4076439"/>
              <a:gd name="connsiteX1257" fmla="*/ 1365370 w 12453330"/>
              <a:gd name="connsiteY1257" fmla="*/ 2210847 h 4076439"/>
              <a:gd name="connsiteX1258" fmla="*/ 1362015 w 12453330"/>
              <a:gd name="connsiteY1258" fmla="*/ 2247190 h 4076439"/>
              <a:gd name="connsiteX1259" fmla="*/ 1348596 w 12453330"/>
              <a:gd name="connsiteY1259" fmla="*/ 2265361 h 4076439"/>
              <a:gd name="connsiteX1260" fmla="*/ 1328468 w 12453330"/>
              <a:gd name="connsiteY1260" fmla="*/ 2241133 h 4076439"/>
              <a:gd name="connsiteX1261" fmla="*/ 1291566 w 12453330"/>
              <a:gd name="connsiteY1261" fmla="*/ 2192676 h 4076439"/>
              <a:gd name="connsiteX1262" fmla="*/ 1291566 w 12453330"/>
              <a:gd name="connsiteY1262" fmla="*/ 2174505 h 4076439"/>
              <a:gd name="connsiteX1263" fmla="*/ 1278147 w 12453330"/>
              <a:gd name="connsiteY1263" fmla="*/ 2168448 h 4076439"/>
              <a:gd name="connsiteX1264" fmla="*/ 1237891 w 12453330"/>
              <a:gd name="connsiteY1264" fmla="*/ 2186619 h 4076439"/>
              <a:gd name="connsiteX1265" fmla="*/ 1237891 w 12453330"/>
              <a:gd name="connsiteY1265" fmla="*/ 2180562 h 4076439"/>
              <a:gd name="connsiteX1266" fmla="*/ 1194279 w 12453330"/>
              <a:gd name="connsiteY1266" fmla="*/ 2192676 h 4076439"/>
              <a:gd name="connsiteX1267" fmla="*/ 1214408 w 12453330"/>
              <a:gd name="connsiteY1267" fmla="*/ 2180562 h 4076439"/>
              <a:gd name="connsiteX1268" fmla="*/ 1184215 w 12453330"/>
              <a:gd name="connsiteY1268" fmla="*/ 2168448 h 4076439"/>
              <a:gd name="connsiteX1269" fmla="*/ 1096993 w 12453330"/>
              <a:gd name="connsiteY1269" fmla="*/ 2198733 h 4076439"/>
              <a:gd name="connsiteX1270" fmla="*/ 1076864 w 12453330"/>
              <a:gd name="connsiteY1270" fmla="*/ 2186619 h 4076439"/>
              <a:gd name="connsiteX1271" fmla="*/ 1050027 w 12453330"/>
              <a:gd name="connsiteY1271" fmla="*/ 2204790 h 4076439"/>
              <a:gd name="connsiteX1272" fmla="*/ 1073509 w 12453330"/>
              <a:gd name="connsiteY1272" fmla="*/ 2180562 h 4076439"/>
              <a:gd name="connsiteX1273" fmla="*/ 1016479 w 12453330"/>
              <a:gd name="connsiteY1273" fmla="*/ 2174505 h 4076439"/>
              <a:gd name="connsiteX1274" fmla="*/ 1013125 w 12453330"/>
              <a:gd name="connsiteY1274" fmla="*/ 2198733 h 4076439"/>
              <a:gd name="connsiteX1275" fmla="*/ 1009770 w 12453330"/>
              <a:gd name="connsiteY1275" fmla="*/ 2204790 h 4076439"/>
              <a:gd name="connsiteX1276" fmla="*/ 996351 w 12453330"/>
              <a:gd name="connsiteY1276" fmla="*/ 2216905 h 4076439"/>
              <a:gd name="connsiteX1277" fmla="*/ 969513 w 12453330"/>
              <a:gd name="connsiteY1277" fmla="*/ 2204790 h 4076439"/>
              <a:gd name="connsiteX1278" fmla="*/ 962804 w 12453330"/>
              <a:gd name="connsiteY1278" fmla="*/ 2204790 h 4076439"/>
              <a:gd name="connsiteX1279" fmla="*/ 915838 w 12453330"/>
              <a:gd name="connsiteY1279" fmla="*/ 2192676 h 4076439"/>
              <a:gd name="connsiteX1280" fmla="*/ 939321 w 12453330"/>
              <a:gd name="connsiteY1280" fmla="*/ 2180562 h 4076439"/>
              <a:gd name="connsiteX1281" fmla="*/ 875581 w 12453330"/>
              <a:gd name="connsiteY1281" fmla="*/ 2180562 h 4076439"/>
              <a:gd name="connsiteX1282" fmla="*/ 811842 w 12453330"/>
              <a:gd name="connsiteY1282" fmla="*/ 2180562 h 4076439"/>
              <a:gd name="connsiteX1283" fmla="*/ 811842 w 12453330"/>
              <a:gd name="connsiteY1283" fmla="*/ 2156333 h 4076439"/>
              <a:gd name="connsiteX1284" fmla="*/ 905774 w 12453330"/>
              <a:gd name="connsiteY1284" fmla="*/ 2138162 h 4076439"/>
              <a:gd name="connsiteX1285" fmla="*/ 925902 w 12453330"/>
              <a:gd name="connsiteY1285" fmla="*/ 2132105 h 4076439"/>
              <a:gd name="connsiteX1286" fmla="*/ 925902 w 12453330"/>
              <a:gd name="connsiteY1286" fmla="*/ 2126048 h 4076439"/>
              <a:gd name="connsiteX1287" fmla="*/ 868872 w 12453330"/>
              <a:gd name="connsiteY1287" fmla="*/ 2156333 h 4076439"/>
              <a:gd name="connsiteX1288" fmla="*/ 821906 w 12453330"/>
              <a:gd name="connsiteY1288" fmla="*/ 2126048 h 4076439"/>
              <a:gd name="connsiteX1289" fmla="*/ 758166 w 12453330"/>
              <a:gd name="connsiteY1289" fmla="*/ 2156333 h 4076439"/>
              <a:gd name="connsiteX1290" fmla="*/ 759844 w 12453330"/>
              <a:gd name="connsiteY1290" fmla="*/ 2163148 h 4076439"/>
              <a:gd name="connsiteX1291" fmla="*/ 761242 w 12453330"/>
              <a:gd name="connsiteY1291" fmla="*/ 2172619 h 4076439"/>
              <a:gd name="connsiteX1292" fmla="*/ 737199 w 12453330"/>
              <a:gd name="connsiteY1292" fmla="*/ 2177533 h 4076439"/>
              <a:gd name="connsiteX1293" fmla="*/ 697781 w 12453330"/>
              <a:gd name="connsiteY1293" fmla="*/ 2168448 h 4076439"/>
              <a:gd name="connsiteX1294" fmla="*/ 674298 w 12453330"/>
              <a:gd name="connsiteY1294" fmla="*/ 2192676 h 4076439"/>
              <a:gd name="connsiteX1295" fmla="*/ 667589 w 12453330"/>
              <a:gd name="connsiteY1295" fmla="*/ 2162391 h 4076439"/>
              <a:gd name="connsiteX1296" fmla="*/ 738038 w 12453330"/>
              <a:gd name="connsiteY1296" fmla="*/ 2156333 h 4076439"/>
              <a:gd name="connsiteX1297" fmla="*/ 684362 w 12453330"/>
              <a:gd name="connsiteY1297" fmla="*/ 2144219 h 4076439"/>
              <a:gd name="connsiteX1298" fmla="*/ 677653 w 12453330"/>
              <a:gd name="connsiteY1298" fmla="*/ 2126048 h 4076439"/>
              <a:gd name="connsiteX1299" fmla="*/ 627332 w 12453330"/>
              <a:gd name="connsiteY1299" fmla="*/ 2119991 h 4076439"/>
              <a:gd name="connsiteX1300" fmla="*/ 627332 w 12453330"/>
              <a:gd name="connsiteY1300" fmla="*/ 2101819 h 4076439"/>
              <a:gd name="connsiteX1301" fmla="*/ 670944 w 12453330"/>
              <a:gd name="connsiteY1301" fmla="*/ 2107876 h 4076439"/>
              <a:gd name="connsiteX1302" fmla="*/ 667589 w 12453330"/>
              <a:gd name="connsiteY1302" fmla="*/ 2083648 h 4076439"/>
              <a:gd name="connsiteX1303" fmla="*/ 714555 w 12453330"/>
              <a:gd name="connsiteY1303" fmla="*/ 2083648 h 4076439"/>
              <a:gd name="connsiteX1304" fmla="*/ 684362 w 12453330"/>
              <a:gd name="connsiteY1304" fmla="*/ 2107876 h 4076439"/>
              <a:gd name="connsiteX1305" fmla="*/ 704491 w 12453330"/>
              <a:gd name="connsiteY1305" fmla="*/ 2119991 h 4076439"/>
              <a:gd name="connsiteX1306" fmla="*/ 734683 w 12453330"/>
              <a:gd name="connsiteY1306" fmla="*/ 2095762 h 4076439"/>
              <a:gd name="connsiteX1307" fmla="*/ 731328 w 12453330"/>
              <a:gd name="connsiteY1307" fmla="*/ 2071534 h 4076439"/>
              <a:gd name="connsiteX1308" fmla="*/ 774940 w 12453330"/>
              <a:gd name="connsiteY1308" fmla="*/ 2077591 h 4076439"/>
              <a:gd name="connsiteX1309" fmla="*/ 771585 w 12453330"/>
              <a:gd name="connsiteY1309" fmla="*/ 2065477 h 4076439"/>
              <a:gd name="connsiteX1310" fmla="*/ 781649 w 12453330"/>
              <a:gd name="connsiteY1310" fmla="*/ 2077591 h 4076439"/>
              <a:gd name="connsiteX1311" fmla="*/ 785004 w 12453330"/>
              <a:gd name="connsiteY1311" fmla="*/ 2071534 h 4076439"/>
              <a:gd name="connsiteX1312" fmla="*/ 795068 w 12453330"/>
              <a:gd name="connsiteY1312" fmla="*/ 2083648 h 4076439"/>
              <a:gd name="connsiteX1313" fmla="*/ 791713 w 12453330"/>
              <a:gd name="connsiteY1313" fmla="*/ 2089705 h 4076439"/>
              <a:gd name="connsiteX1314" fmla="*/ 778294 w 12453330"/>
              <a:gd name="connsiteY1314" fmla="*/ 2101819 h 4076439"/>
              <a:gd name="connsiteX1315" fmla="*/ 811842 w 12453330"/>
              <a:gd name="connsiteY1315" fmla="*/ 2095762 h 4076439"/>
              <a:gd name="connsiteX1316" fmla="*/ 805132 w 12453330"/>
              <a:gd name="connsiteY1316" fmla="*/ 2071534 h 4076439"/>
              <a:gd name="connsiteX1317" fmla="*/ 865517 w 12453330"/>
              <a:gd name="connsiteY1317" fmla="*/ 2071534 h 4076439"/>
              <a:gd name="connsiteX1318" fmla="*/ 899064 w 12453330"/>
              <a:gd name="connsiteY1318" fmla="*/ 2101819 h 4076439"/>
              <a:gd name="connsiteX1319" fmla="*/ 929257 w 12453330"/>
              <a:gd name="connsiteY1319" fmla="*/ 2077591 h 4076439"/>
              <a:gd name="connsiteX1320" fmla="*/ 1023189 w 12453330"/>
              <a:gd name="connsiteY1320" fmla="*/ 2083648 h 4076439"/>
              <a:gd name="connsiteX1321" fmla="*/ 1039962 w 12453330"/>
              <a:gd name="connsiteY1321" fmla="*/ 2083648 h 4076439"/>
              <a:gd name="connsiteX1322" fmla="*/ 1066800 w 12453330"/>
              <a:gd name="connsiteY1322" fmla="*/ 2101819 h 4076439"/>
              <a:gd name="connsiteX1323" fmla="*/ 1083574 w 12453330"/>
              <a:gd name="connsiteY1323" fmla="*/ 2083648 h 4076439"/>
              <a:gd name="connsiteX1324" fmla="*/ 1123830 w 12453330"/>
              <a:gd name="connsiteY1324" fmla="*/ 2089705 h 4076439"/>
              <a:gd name="connsiteX1325" fmla="*/ 1110411 w 12453330"/>
              <a:gd name="connsiteY1325" fmla="*/ 2071534 h 4076439"/>
              <a:gd name="connsiteX1326" fmla="*/ 1140604 w 12453330"/>
              <a:gd name="connsiteY1326" fmla="*/ 2095762 h 4076439"/>
              <a:gd name="connsiteX1327" fmla="*/ 1150668 w 12453330"/>
              <a:gd name="connsiteY1327" fmla="*/ 2071534 h 4076439"/>
              <a:gd name="connsiteX1328" fmla="*/ 1254664 w 12453330"/>
              <a:gd name="connsiteY1328" fmla="*/ 2071534 h 4076439"/>
              <a:gd name="connsiteX1329" fmla="*/ 1258019 w 12453330"/>
              <a:gd name="connsiteY1329" fmla="*/ 2077591 h 4076439"/>
              <a:gd name="connsiteX1330" fmla="*/ 1261374 w 12453330"/>
              <a:gd name="connsiteY1330" fmla="*/ 2053362 h 4076439"/>
              <a:gd name="connsiteX1331" fmla="*/ 1227826 w 12453330"/>
              <a:gd name="connsiteY1331" fmla="*/ 2077591 h 4076439"/>
              <a:gd name="connsiteX1332" fmla="*/ 1234536 w 12453330"/>
              <a:gd name="connsiteY1332" fmla="*/ 2029134 h 4076439"/>
              <a:gd name="connsiteX1333" fmla="*/ 1254664 w 12453330"/>
              <a:gd name="connsiteY1333" fmla="*/ 2035191 h 4076439"/>
              <a:gd name="connsiteX1334" fmla="*/ 1224472 w 12453330"/>
              <a:gd name="connsiteY1334" fmla="*/ 2017020 h 4076439"/>
              <a:gd name="connsiteX1335" fmla="*/ 1237891 w 12453330"/>
              <a:gd name="connsiteY1335" fmla="*/ 1998848 h 4076439"/>
              <a:gd name="connsiteX1336" fmla="*/ 1278147 w 12453330"/>
              <a:gd name="connsiteY1336" fmla="*/ 2010963 h 4076439"/>
              <a:gd name="connsiteX1337" fmla="*/ 1264728 w 12453330"/>
              <a:gd name="connsiteY1337" fmla="*/ 2023077 h 4076439"/>
              <a:gd name="connsiteX1338" fmla="*/ 1271438 w 12453330"/>
              <a:gd name="connsiteY1338" fmla="*/ 2035191 h 4076439"/>
              <a:gd name="connsiteX1339" fmla="*/ 1284857 w 12453330"/>
              <a:gd name="connsiteY1339" fmla="*/ 2017020 h 4076439"/>
              <a:gd name="connsiteX1340" fmla="*/ 1335177 w 12453330"/>
              <a:gd name="connsiteY1340" fmla="*/ 2035191 h 4076439"/>
              <a:gd name="connsiteX1341" fmla="*/ 1362015 w 12453330"/>
              <a:gd name="connsiteY1341" fmla="*/ 2017020 h 4076439"/>
              <a:gd name="connsiteX1342" fmla="*/ 1392208 w 12453330"/>
              <a:gd name="connsiteY1342" fmla="*/ 2029134 h 4076439"/>
              <a:gd name="connsiteX1343" fmla="*/ 1368725 w 12453330"/>
              <a:gd name="connsiteY1343" fmla="*/ 2023077 h 4076439"/>
              <a:gd name="connsiteX1344" fmla="*/ 1345242 w 12453330"/>
              <a:gd name="connsiteY1344" fmla="*/ 2035191 h 4076439"/>
              <a:gd name="connsiteX1345" fmla="*/ 1345242 w 12453330"/>
              <a:gd name="connsiteY1345" fmla="*/ 2041248 h 4076439"/>
              <a:gd name="connsiteX1346" fmla="*/ 1419045 w 12453330"/>
              <a:gd name="connsiteY1346" fmla="*/ 2059419 h 4076439"/>
              <a:gd name="connsiteX1347" fmla="*/ 1345242 w 12453330"/>
              <a:gd name="connsiteY1347" fmla="*/ 2071534 h 4076439"/>
              <a:gd name="connsiteX1348" fmla="*/ 1365370 w 12453330"/>
              <a:gd name="connsiteY1348" fmla="*/ 2071534 h 4076439"/>
              <a:gd name="connsiteX1349" fmla="*/ 1348596 w 12453330"/>
              <a:gd name="connsiteY1349" fmla="*/ 2089705 h 4076439"/>
              <a:gd name="connsiteX1350" fmla="*/ 1341887 w 12453330"/>
              <a:gd name="connsiteY1350" fmla="*/ 2065477 h 4076439"/>
              <a:gd name="connsiteX1351" fmla="*/ 1294921 w 12453330"/>
              <a:gd name="connsiteY1351" fmla="*/ 2053362 h 4076439"/>
              <a:gd name="connsiteX1352" fmla="*/ 1268083 w 12453330"/>
              <a:gd name="connsiteY1352" fmla="*/ 2083648 h 4076439"/>
              <a:gd name="connsiteX1353" fmla="*/ 1281502 w 12453330"/>
              <a:gd name="connsiteY1353" fmla="*/ 2101819 h 4076439"/>
              <a:gd name="connsiteX1354" fmla="*/ 1318404 w 12453330"/>
              <a:gd name="connsiteY1354" fmla="*/ 2107876 h 4076439"/>
              <a:gd name="connsiteX1355" fmla="*/ 1341887 w 12453330"/>
              <a:gd name="connsiteY1355" fmla="*/ 2101819 h 4076439"/>
              <a:gd name="connsiteX1356" fmla="*/ 1341887 w 12453330"/>
              <a:gd name="connsiteY1356" fmla="*/ 2095762 h 4076439"/>
              <a:gd name="connsiteX1357" fmla="*/ 1382143 w 12453330"/>
              <a:gd name="connsiteY1357" fmla="*/ 2095762 h 4076439"/>
              <a:gd name="connsiteX1358" fmla="*/ 1385498 w 12453330"/>
              <a:gd name="connsiteY1358" fmla="*/ 2083648 h 4076439"/>
              <a:gd name="connsiteX1359" fmla="*/ 1402272 w 12453330"/>
              <a:gd name="connsiteY1359" fmla="*/ 2095762 h 4076439"/>
              <a:gd name="connsiteX1360" fmla="*/ 1405627 w 12453330"/>
              <a:gd name="connsiteY1360" fmla="*/ 2101819 h 4076439"/>
              <a:gd name="connsiteX1361" fmla="*/ 1408981 w 12453330"/>
              <a:gd name="connsiteY1361" fmla="*/ 2089705 h 4076439"/>
              <a:gd name="connsiteX1362" fmla="*/ 1412336 w 12453330"/>
              <a:gd name="connsiteY1362" fmla="*/ 2101819 h 4076439"/>
              <a:gd name="connsiteX1363" fmla="*/ 1476075 w 12453330"/>
              <a:gd name="connsiteY1363" fmla="*/ 2101819 h 4076439"/>
              <a:gd name="connsiteX1364" fmla="*/ 1533106 w 12453330"/>
              <a:gd name="connsiteY1364" fmla="*/ 2132105 h 4076439"/>
              <a:gd name="connsiteX1365" fmla="*/ 1530590 w 12453330"/>
              <a:gd name="connsiteY1365" fmla="*/ 2126805 h 4076439"/>
              <a:gd name="connsiteX1366" fmla="*/ 1528756 w 12453330"/>
              <a:gd name="connsiteY1366" fmla="*/ 2126621 h 4076439"/>
              <a:gd name="connsiteX1367" fmla="*/ 1529751 w 12453330"/>
              <a:gd name="connsiteY1367" fmla="*/ 2126048 h 4076439"/>
              <a:gd name="connsiteX1368" fmla="*/ 1523042 w 12453330"/>
              <a:gd name="connsiteY1368" fmla="*/ 2126048 h 4076439"/>
              <a:gd name="connsiteX1369" fmla="*/ 1528756 w 12453330"/>
              <a:gd name="connsiteY1369" fmla="*/ 2126621 h 4076439"/>
              <a:gd name="connsiteX1370" fmla="*/ 1522517 w 12453330"/>
              <a:gd name="connsiteY1370" fmla="*/ 2130212 h 4076439"/>
              <a:gd name="connsiteX1371" fmla="*/ 1489494 w 12453330"/>
              <a:gd name="connsiteY1371" fmla="*/ 2119991 h 4076439"/>
              <a:gd name="connsiteX1372" fmla="*/ 1492849 w 12453330"/>
              <a:gd name="connsiteY1372" fmla="*/ 2113934 h 4076439"/>
              <a:gd name="connsiteX1373" fmla="*/ 1489494 w 12453330"/>
              <a:gd name="connsiteY1373" fmla="*/ 2095762 h 4076439"/>
              <a:gd name="connsiteX1374" fmla="*/ 1496204 w 12453330"/>
              <a:gd name="connsiteY1374" fmla="*/ 2107876 h 4076439"/>
              <a:gd name="connsiteX1375" fmla="*/ 1546525 w 12453330"/>
              <a:gd name="connsiteY1375" fmla="*/ 2101819 h 4076439"/>
              <a:gd name="connsiteX1376" fmla="*/ 1539815 w 12453330"/>
              <a:gd name="connsiteY1376" fmla="*/ 2119991 h 4076439"/>
              <a:gd name="connsiteX1377" fmla="*/ 1546525 w 12453330"/>
              <a:gd name="connsiteY1377" fmla="*/ 2119991 h 4076439"/>
              <a:gd name="connsiteX1378" fmla="*/ 1546525 w 12453330"/>
              <a:gd name="connsiteY1378" fmla="*/ 2113934 h 4076439"/>
              <a:gd name="connsiteX1379" fmla="*/ 1553234 w 12453330"/>
              <a:gd name="connsiteY1379" fmla="*/ 2119991 h 4076439"/>
              <a:gd name="connsiteX1380" fmla="*/ 1600200 w 12453330"/>
              <a:gd name="connsiteY1380" fmla="*/ 2126048 h 4076439"/>
              <a:gd name="connsiteX1381" fmla="*/ 1637102 w 12453330"/>
              <a:gd name="connsiteY1381" fmla="*/ 2089705 h 4076439"/>
              <a:gd name="connsiteX1382" fmla="*/ 1620328 w 12453330"/>
              <a:gd name="connsiteY1382" fmla="*/ 2053362 h 4076439"/>
              <a:gd name="connsiteX1383" fmla="*/ 1627038 w 12453330"/>
              <a:gd name="connsiteY1383" fmla="*/ 2041248 h 4076439"/>
              <a:gd name="connsiteX1384" fmla="*/ 1603555 w 12453330"/>
              <a:gd name="connsiteY1384" fmla="*/ 2029134 h 4076439"/>
              <a:gd name="connsiteX1385" fmla="*/ 1633747 w 12453330"/>
              <a:gd name="connsiteY1385" fmla="*/ 2035191 h 4076439"/>
              <a:gd name="connsiteX1386" fmla="*/ 1633747 w 12453330"/>
              <a:gd name="connsiteY1386" fmla="*/ 2029134 h 4076439"/>
              <a:gd name="connsiteX1387" fmla="*/ 1640457 w 12453330"/>
              <a:gd name="connsiteY1387" fmla="*/ 2035191 h 4076439"/>
              <a:gd name="connsiteX1388" fmla="*/ 1647166 w 12453330"/>
              <a:gd name="connsiteY1388" fmla="*/ 2023077 h 4076439"/>
              <a:gd name="connsiteX1389" fmla="*/ 1663940 w 12453330"/>
              <a:gd name="connsiteY1389" fmla="*/ 2029134 h 4076439"/>
              <a:gd name="connsiteX1390" fmla="*/ 1667294 w 12453330"/>
              <a:gd name="connsiteY1390" fmla="*/ 2029134 h 4076439"/>
              <a:gd name="connsiteX1391" fmla="*/ 1643811 w 12453330"/>
              <a:gd name="connsiteY1391" fmla="*/ 2017020 h 4076439"/>
              <a:gd name="connsiteX1392" fmla="*/ 1660585 w 12453330"/>
              <a:gd name="connsiteY1392" fmla="*/ 1998848 h 4076439"/>
              <a:gd name="connsiteX1393" fmla="*/ 1660585 w 12453330"/>
              <a:gd name="connsiteY1393" fmla="*/ 2010963 h 4076439"/>
              <a:gd name="connsiteX1394" fmla="*/ 1704196 w 12453330"/>
              <a:gd name="connsiteY1394" fmla="*/ 1998848 h 4076439"/>
              <a:gd name="connsiteX1395" fmla="*/ 1670649 w 12453330"/>
              <a:gd name="connsiteY1395" fmla="*/ 2029134 h 4076439"/>
              <a:gd name="connsiteX1396" fmla="*/ 1677359 w 12453330"/>
              <a:gd name="connsiteY1396" fmla="*/ 2047305 h 4076439"/>
              <a:gd name="connsiteX1397" fmla="*/ 1704196 w 12453330"/>
              <a:gd name="connsiteY1397" fmla="*/ 2023077 h 4076439"/>
              <a:gd name="connsiteX1398" fmla="*/ 1710906 w 12453330"/>
              <a:gd name="connsiteY1398" fmla="*/ 2029134 h 4076439"/>
              <a:gd name="connsiteX1399" fmla="*/ 1714260 w 12453330"/>
              <a:gd name="connsiteY1399" fmla="*/ 2010963 h 4076439"/>
              <a:gd name="connsiteX1400" fmla="*/ 1731034 w 12453330"/>
              <a:gd name="connsiteY1400" fmla="*/ 2017020 h 4076439"/>
              <a:gd name="connsiteX1401" fmla="*/ 1720970 w 12453330"/>
              <a:gd name="connsiteY1401" fmla="*/ 2041248 h 4076439"/>
              <a:gd name="connsiteX1402" fmla="*/ 1831676 w 12453330"/>
              <a:gd name="connsiteY1402" fmla="*/ 1986734 h 4076439"/>
              <a:gd name="connsiteX1403" fmla="*/ 1841740 w 12453330"/>
              <a:gd name="connsiteY1403" fmla="*/ 2010963 h 4076439"/>
              <a:gd name="connsiteX1404" fmla="*/ 1871932 w 12453330"/>
              <a:gd name="connsiteY1404" fmla="*/ 2004905 h 4076439"/>
              <a:gd name="connsiteX1405" fmla="*/ 1848449 w 12453330"/>
              <a:gd name="connsiteY1405" fmla="*/ 1980677 h 4076439"/>
              <a:gd name="connsiteX1406" fmla="*/ 1918898 w 12453330"/>
              <a:gd name="connsiteY1406" fmla="*/ 2004905 h 4076439"/>
              <a:gd name="connsiteX1407" fmla="*/ 1922253 w 12453330"/>
              <a:gd name="connsiteY1407" fmla="*/ 2029134 h 4076439"/>
              <a:gd name="connsiteX1408" fmla="*/ 1949091 w 12453330"/>
              <a:gd name="connsiteY1408" fmla="*/ 2029134 h 4076439"/>
              <a:gd name="connsiteX1409" fmla="*/ 1928962 w 12453330"/>
              <a:gd name="connsiteY1409" fmla="*/ 1998848 h 4076439"/>
              <a:gd name="connsiteX1410" fmla="*/ 1955800 w 12453330"/>
              <a:gd name="connsiteY1410" fmla="*/ 2017020 h 4076439"/>
              <a:gd name="connsiteX1411" fmla="*/ 1982638 w 12453330"/>
              <a:gd name="connsiteY1411" fmla="*/ 2004905 h 4076439"/>
              <a:gd name="connsiteX1412" fmla="*/ 1985993 w 12453330"/>
              <a:gd name="connsiteY1412" fmla="*/ 2035191 h 4076439"/>
              <a:gd name="connsiteX1413" fmla="*/ 2022894 w 12453330"/>
              <a:gd name="connsiteY1413" fmla="*/ 2029134 h 4076439"/>
              <a:gd name="connsiteX1414" fmla="*/ 2022894 w 12453330"/>
              <a:gd name="connsiteY1414" fmla="*/ 2010963 h 4076439"/>
              <a:gd name="connsiteX1415" fmla="*/ 2053087 w 12453330"/>
              <a:gd name="connsiteY1415" fmla="*/ 2004905 h 4076439"/>
              <a:gd name="connsiteX1416" fmla="*/ 2036313 w 12453330"/>
              <a:gd name="connsiteY1416" fmla="*/ 2029134 h 4076439"/>
              <a:gd name="connsiteX1417" fmla="*/ 2113472 w 12453330"/>
              <a:gd name="connsiteY1417" fmla="*/ 2029134 h 4076439"/>
              <a:gd name="connsiteX1418" fmla="*/ 2089989 w 12453330"/>
              <a:gd name="connsiteY1418" fmla="*/ 2047305 h 4076439"/>
              <a:gd name="connsiteX1419" fmla="*/ 2096698 w 12453330"/>
              <a:gd name="connsiteY1419" fmla="*/ 2065477 h 4076439"/>
              <a:gd name="connsiteX1420" fmla="*/ 2143664 w 12453330"/>
              <a:gd name="connsiteY1420" fmla="*/ 2035191 h 4076439"/>
              <a:gd name="connsiteX1421" fmla="*/ 2157083 w 12453330"/>
              <a:gd name="connsiteY1421" fmla="*/ 2047305 h 4076439"/>
              <a:gd name="connsiteX1422" fmla="*/ 2207404 w 12453330"/>
              <a:gd name="connsiteY1422" fmla="*/ 2035191 h 4076439"/>
              <a:gd name="connsiteX1423" fmla="*/ 2304691 w 12453330"/>
              <a:gd name="connsiteY1423" fmla="*/ 1992791 h 4076439"/>
              <a:gd name="connsiteX1424" fmla="*/ 2308045 w 12453330"/>
              <a:gd name="connsiteY1424" fmla="*/ 2017020 h 4076439"/>
              <a:gd name="connsiteX1425" fmla="*/ 2378494 w 12453330"/>
              <a:gd name="connsiteY1425" fmla="*/ 2041248 h 4076439"/>
              <a:gd name="connsiteX1426" fmla="*/ 2401977 w 12453330"/>
              <a:gd name="connsiteY1426" fmla="*/ 2023077 h 4076439"/>
              <a:gd name="connsiteX1427" fmla="*/ 2391913 w 12453330"/>
              <a:gd name="connsiteY1427" fmla="*/ 2047305 h 4076439"/>
              <a:gd name="connsiteX1428" fmla="*/ 2519393 w 12453330"/>
              <a:gd name="connsiteY1428" fmla="*/ 2041248 h 4076439"/>
              <a:gd name="connsiteX1429" fmla="*/ 2549585 w 12453330"/>
              <a:gd name="connsiteY1429" fmla="*/ 2023077 h 4076439"/>
              <a:gd name="connsiteX1430" fmla="*/ 2563004 w 12453330"/>
              <a:gd name="connsiteY1430" fmla="*/ 2047305 h 4076439"/>
              <a:gd name="connsiteX1431" fmla="*/ 2455653 w 12453330"/>
              <a:gd name="connsiteY1431" fmla="*/ 2095762 h 4076439"/>
              <a:gd name="connsiteX1432" fmla="*/ 2448943 w 12453330"/>
              <a:gd name="connsiteY1432" fmla="*/ 2071534 h 4076439"/>
              <a:gd name="connsiteX1433" fmla="*/ 2479136 w 12453330"/>
              <a:gd name="connsiteY1433" fmla="*/ 2077591 h 4076439"/>
              <a:gd name="connsiteX1434" fmla="*/ 2391913 w 12453330"/>
              <a:gd name="connsiteY1434" fmla="*/ 2053362 h 4076439"/>
              <a:gd name="connsiteX1435" fmla="*/ 2405332 w 12453330"/>
              <a:gd name="connsiteY1435" fmla="*/ 2065477 h 4076439"/>
              <a:gd name="connsiteX1436" fmla="*/ 2381849 w 12453330"/>
              <a:gd name="connsiteY1436" fmla="*/ 2071534 h 4076439"/>
              <a:gd name="connsiteX1437" fmla="*/ 2388558 w 12453330"/>
              <a:gd name="connsiteY1437" fmla="*/ 2077591 h 4076439"/>
              <a:gd name="connsiteX1438" fmla="*/ 2381849 w 12453330"/>
              <a:gd name="connsiteY1438" fmla="*/ 2089705 h 4076439"/>
              <a:gd name="connsiteX1439" fmla="*/ 2381849 w 12453330"/>
              <a:gd name="connsiteY1439" fmla="*/ 2095762 h 4076439"/>
              <a:gd name="connsiteX1440" fmla="*/ 2391913 w 12453330"/>
              <a:gd name="connsiteY1440" fmla="*/ 2095762 h 4076439"/>
              <a:gd name="connsiteX1441" fmla="*/ 2385204 w 12453330"/>
              <a:gd name="connsiteY1441" fmla="*/ 2101819 h 4076439"/>
              <a:gd name="connsiteX1442" fmla="*/ 2401977 w 12453330"/>
              <a:gd name="connsiteY1442" fmla="*/ 2107876 h 4076439"/>
              <a:gd name="connsiteX1443" fmla="*/ 2405332 w 12453330"/>
              <a:gd name="connsiteY1443" fmla="*/ 2071534 h 4076439"/>
              <a:gd name="connsiteX1444" fmla="*/ 2418751 w 12453330"/>
              <a:gd name="connsiteY1444" fmla="*/ 2083648 h 4076439"/>
              <a:gd name="connsiteX1445" fmla="*/ 2405332 w 12453330"/>
              <a:gd name="connsiteY1445" fmla="*/ 2119991 h 4076439"/>
              <a:gd name="connsiteX1446" fmla="*/ 2375140 w 12453330"/>
              <a:gd name="connsiteY1446" fmla="*/ 2107876 h 4076439"/>
              <a:gd name="connsiteX1447" fmla="*/ 2375140 w 12453330"/>
              <a:gd name="connsiteY1447" fmla="*/ 2113934 h 4076439"/>
              <a:gd name="connsiteX1448" fmla="*/ 2381849 w 12453330"/>
              <a:gd name="connsiteY1448" fmla="*/ 2119991 h 4076439"/>
              <a:gd name="connsiteX1449" fmla="*/ 2378494 w 12453330"/>
              <a:gd name="connsiteY1449" fmla="*/ 2126048 h 4076439"/>
              <a:gd name="connsiteX1450" fmla="*/ 2405332 w 12453330"/>
              <a:gd name="connsiteY1450" fmla="*/ 2126048 h 4076439"/>
              <a:gd name="connsiteX1451" fmla="*/ 2435524 w 12453330"/>
              <a:gd name="connsiteY1451" fmla="*/ 2132105 h 4076439"/>
              <a:gd name="connsiteX1452" fmla="*/ 2465717 w 12453330"/>
              <a:gd name="connsiteY1452" fmla="*/ 2138162 h 4076439"/>
              <a:gd name="connsiteX1453" fmla="*/ 2465717 w 12453330"/>
              <a:gd name="connsiteY1453" fmla="*/ 2132105 h 4076439"/>
              <a:gd name="connsiteX1454" fmla="*/ 2489200 w 12453330"/>
              <a:gd name="connsiteY1454" fmla="*/ 2144219 h 4076439"/>
              <a:gd name="connsiteX1455" fmla="*/ 2519393 w 12453330"/>
              <a:gd name="connsiteY1455" fmla="*/ 2126048 h 4076439"/>
              <a:gd name="connsiteX1456" fmla="*/ 2522747 w 12453330"/>
              <a:gd name="connsiteY1456" fmla="*/ 2119991 h 4076439"/>
              <a:gd name="connsiteX1457" fmla="*/ 2522747 w 12453330"/>
              <a:gd name="connsiteY1457" fmla="*/ 2113934 h 4076439"/>
              <a:gd name="connsiteX1458" fmla="*/ 2512683 w 12453330"/>
              <a:gd name="connsiteY1458" fmla="*/ 2107876 h 4076439"/>
              <a:gd name="connsiteX1459" fmla="*/ 2516038 w 12453330"/>
              <a:gd name="connsiteY1459" fmla="*/ 2089705 h 4076439"/>
              <a:gd name="connsiteX1460" fmla="*/ 2532811 w 12453330"/>
              <a:gd name="connsiteY1460" fmla="*/ 2107876 h 4076439"/>
              <a:gd name="connsiteX1461" fmla="*/ 2552940 w 12453330"/>
              <a:gd name="connsiteY1461" fmla="*/ 2101819 h 4076439"/>
              <a:gd name="connsiteX1462" fmla="*/ 2542875 w 12453330"/>
              <a:gd name="connsiteY1462" fmla="*/ 2083648 h 4076439"/>
              <a:gd name="connsiteX1463" fmla="*/ 2559649 w 12453330"/>
              <a:gd name="connsiteY1463" fmla="*/ 2095762 h 4076439"/>
              <a:gd name="connsiteX1464" fmla="*/ 2563004 w 12453330"/>
              <a:gd name="connsiteY1464" fmla="*/ 2089705 h 4076439"/>
              <a:gd name="connsiteX1465" fmla="*/ 2563004 w 12453330"/>
              <a:gd name="connsiteY1465" fmla="*/ 2083648 h 4076439"/>
              <a:gd name="connsiteX1466" fmla="*/ 2569713 w 12453330"/>
              <a:gd name="connsiteY1466" fmla="*/ 2095762 h 4076439"/>
              <a:gd name="connsiteX1467" fmla="*/ 2599906 w 12453330"/>
              <a:gd name="connsiteY1467" fmla="*/ 2101819 h 4076439"/>
              <a:gd name="connsiteX1468" fmla="*/ 2583132 w 12453330"/>
              <a:gd name="connsiteY1468" fmla="*/ 2083648 h 4076439"/>
              <a:gd name="connsiteX1469" fmla="*/ 2599906 w 12453330"/>
              <a:gd name="connsiteY1469" fmla="*/ 2071534 h 4076439"/>
              <a:gd name="connsiteX1470" fmla="*/ 2603260 w 12453330"/>
              <a:gd name="connsiteY1470" fmla="*/ 2101819 h 4076439"/>
              <a:gd name="connsiteX1471" fmla="*/ 2630098 w 12453330"/>
              <a:gd name="connsiteY1471" fmla="*/ 2095762 h 4076439"/>
              <a:gd name="connsiteX1472" fmla="*/ 2623389 w 12453330"/>
              <a:gd name="connsiteY1472" fmla="*/ 2071534 h 4076439"/>
              <a:gd name="connsiteX1473" fmla="*/ 2633453 w 12453330"/>
              <a:gd name="connsiteY1473" fmla="*/ 2059419 h 4076439"/>
              <a:gd name="connsiteX1474" fmla="*/ 2626743 w 12453330"/>
              <a:gd name="connsiteY1474" fmla="*/ 2059419 h 4076439"/>
              <a:gd name="connsiteX1475" fmla="*/ 2623389 w 12453330"/>
              <a:gd name="connsiteY1475" fmla="*/ 2077591 h 4076439"/>
              <a:gd name="connsiteX1476" fmla="*/ 2609970 w 12453330"/>
              <a:gd name="connsiteY1476" fmla="*/ 2047305 h 4076439"/>
              <a:gd name="connsiteX1477" fmla="*/ 2636808 w 12453330"/>
              <a:gd name="connsiteY1477" fmla="*/ 2053362 h 4076439"/>
              <a:gd name="connsiteX1478" fmla="*/ 2643517 w 12453330"/>
              <a:gd name="connsiteY1478" fmla="*/ 2053362 h 4076439"/>
              <a:gd name="connsiteX1479" fmla="*/ 2636808 w 12453330"/>
              <a:gd name="connsiteY1479" fmla="*/ 2095762 h 4076439"/>
              <a:gd name="connsiteX1480" fmla="*/ 2643517 w 12453330"/>
              <a:gd name="connsiteY1480" fmla="*/ 2095762 h 4076439"/>
              <a:gd name="connsiteX1481" fmla="*/ 2650226 w 12453330"/>
              <a:gd name="connsiteY1481" fmla="*/ 2083648 h 4076439"/>
              <a:gd name="connsiteX1482" fmla="*/ 2646872 w 12453330"/>
              <a:gd name="connsiteY1482" fmla="*/ 2083648 h 4076439"/>
              <a:gd name="connsiteX1483" fmla="*/ 2646872 w 12453330"/>
              <a:gd name="connsiteY1483" fmla="*/ 2065477 h 4076439"/>
              <a:gd name="connsiteX1484" fmla="*/ 2660291 w 12453330"/>
              <a:gd name="connsiteY1484" fmla="*/ 2077591 h 4076439"/>
              <a:gd name="connsiteX1485" fmla="*/ 2683774 w 12453330"/>
              <a:gd name="connsiteY1485" fmla="*/ 2089705 h 4076439"/>
              <a:gd name="connsiteX1486" fmla="*/ 2724030 w 12453330"/>
              <a:gd name="connsiteY1486" fmla="*/ 2089705 h 4076439"/>
              <a:gd name="connsiteX1487" fmla="*/ 2707257 w 12453330"/>
              <a:gd name="connsiteY1487" fmla="*/ 2059419 h 4076439"/>
              <a:gd name="connsiteX1488" fmla="*/ 2690483 w 12453330"/>
              <a:gd name="connsiteY1488" fmla="*/ 2047305 h 4076439"/>
              <a:gd name="connsiteX1489" fmla="*/ 2717321 w 12453330"/>
              <a:gd name="connsiteY1489" fmla="*/ 2059419 h 4076439"/>
              <a:gd name="connsiteX1490" fmla="*/ 2724030 w 12453330"/>
              <a:gd name="connsiteY1490" fmla="*/ 2077591 h 4076439"/>
              <a:gd name="connsiteX1491" fmla="*/ 2821317 w 12453330"/>
              <a:gd name="connsiteY1491" fmla="*/ 2065477 h 4076439"/>
              <a:gd name="connsiteX1492" fmla="*/ 2854864 w 12453330"/>
              <a:gd name="connsiteY1492" fmla="*/ 2089705 h 4076439"/>
              <a:gd name="connsiteX1493" fmla="*/ 2858219 w 12453330"/>
              <a:gd name="connsiteY1493" fmla="*/ 2059419 h 4076439"/>
              <a:gd name="connsiteX1494" fmla="*/ 2891766 w 12453330"/>
              <a:gd name="connsiteY1494" fmla="*/ 2059419 h 4076439"/>
              <a:gd name="connsiteX1495" fmla="*/ 2895121 w 12453330"/>
              <a:gd name="connsiteY1495" fmla="*/ 2083648 h 4076439"/>
              <a:gd name="connsiteX1496" fmla="*/ 2921958 w 12453330"/>
              <a:gd name="connsiteY1496" fmla="*/ 2065477 h 4076439"/>
              <a:gd name="connsiteX1497" fmla="*/ 2908540 w 12453330"/>
              <a:gd name="connsiteY1497" fmla="*/ 2053362 h 4076439"/>
              <a:gd name="connsiteX1498" fmla="*/ 2932022 w 12453330"/>
              <a:gd name="connsiteY1498" fmla="*/ 2029134 h 4076439"/>
              <a:gd name="connsiteX1499" fmla="*/ 2932022 w 12453330"/>
              <a:gd name="connsiteY1499" fmla="*/ 2071534 h 4076439"/>
              <a:gd name="connsiteX1500" fmla="*/ 2955506 w 12453330"/>
              <a:gd name="connsiteY1500" fmla="*/ 2029134 h 4076439"/>
              <a:gd name="connsiteX1501" fmla="*/ 3072921 w 12453330"/>
              <a:gd name="connsiteY1501" fmla="*/ 2023077 h 4076439"/>
              <a:gd name="connsiteX1502" fmla="*/ 3046083 w 12453330"/>
              <a:gd name="connsiteY1502" fmla="*/ 2023077 h 4076439"/>
              <a:gd name="connsiteX1503" fmla="*/ 3049438 w 12453330"/>
              <a:gd name="connsiteY1503" fmla="*/ 1998848 h 4076439"/>
              <a:gd name="connsiteX1504" fmla="*/ 3069566 w 12453330"/>
              <a:gd name="connsiteY1504" fmla="*/ 2010963 h 4076439"/>
              <a:gd name="connsiteX1505" fmla="*/ 3086340 w 12453330"/>
              <a:gd name="connsiteY1505" fmla="*/ 2029134 h 4076439"/>
              <a:gd name="connsiteX1506" fmla="*/ 3103113 w 12453330"/>
              <a:gd name="connsiteY1506" fmla="*/ 2029134 h 4076439"/>
              <a:gd name="connsiteX1507" fmla="*/ 3096404 w 12453330"/>
              <a:gd name="connsiteY1507" fmla="*/ 1986734 h 4076439"/>
              <a:gd name="connsiteX1508" fmla="*/ 3103113 w 12453330"/>
              <a:gd name="connsiteY1508" fmla="*/ 1980677 h 4076439"/>
              <a:gd name="connsiteX1509" fmla="*/ 3197045 w 12453330"/>
              <a:gd name="connsiteY1509" fmla="*/ 1956449 h 4076439"/>
              <a:gd name="connsiteX1510" fmla="*/ 3160143 w 12453330"/>
              <a:gd name="connsiteY1510" fmla="*/ 1944334 h 4076439"/>
              <a:gd name="connsiteX1511" fmla="*/ 3150079 w 12453330"/>
              <a:gd name="connsiteY1511" fmla="*/ 1950391 h 4076439"/>
              <a:gd name="connsiteX1512" fmla="*/ 3153434 w 12453330"/>
              <a:gd name="connsiteY1512" fmla="*/ 1950391 h 4076439"/>
              <a:gd name="connsiteX1513" fmla="*/ 3143370 w 12453330"/>
              <a:gd name="connsiteY1513" fmla="*/ 1962506 h 4076439"/>
              <a:gd name="connsiteX1514" fmla="*/ 3140015 w 12453330"/>
              <a:gd name="connsiteY1514" fmla="*/ 1962506 h 4076439"/>
              <a:gd name="connsiteX1515" fmla="*/ 3123241 w 12453330"/>
              <a:gd name="connsiteY1515" fmla="*/ 1956449 h 4076439"/>
              <a:gd name="connsiteX1516" fmla="*/ 3069566 w 12453330"/>
              <a:gd name="connsiteY1516" fmla="*/ 1938277 h 4076439"/>
              <a:gd name="connsiteX1517" fmla="*/ 3072921 w 12453330"/>
              <a:gd name="connsiteY1517" fmla="*/ 1950391 h 4076439"/>
              <a:gd name="connsiteX1518" fmla="*/ 3049438 w 12453330"/>
              <a:gd name="connsiteY1518" fmla="*/ 1926163 h 4076439"/>
              <a:gd name="connsiteX1519" fmla="*/ 3042728 w 12453330"/>
              <a:gd name="connsiteY1519" fmla="*/ 1932220 h 4076439"/>
              <a:gd name="connsiteX1520" fmla="*/ 3059502 w 12453330"/>
              <a:gd name="connsiteY1520" fmla="*/ 1950391 h 4076439"/>
              <a:gd name="connsiteX1521" fmla="*/ 3046083 w 12453330"/>
              <a:gd name="connsiteY1521" fmla="*/ 1956449 h 4076439"/>
              <a:gd name="connsiteX1522" fmla="*/ 3046083 w 12453330"/>
              <a:gd name="connsiteY1522" fmla="*/ 1962506 h 4076439"/>
              <a:gd name="connsiteX1523" fmla="*/ 3036019 w 12453330"/>
              <a:gd name="connsiteY1523" fmla="*/ 1956449 h 4076439"/>
              <a:gd name="connsiteX1524" fmla="*/ 3029309 w 12453330"/>
              <a:gd name="connsiteY1524" fmla="*/ 1956449 h 4076439"/>
              <a:gd name="connsiteX1525" fmla="*/ 3029309 w 12453330"/>
              <a:gd name="connsiteY1525" fmla="*/ 1974620 h 4076439"/>
              <a:gd name="connsiteX1526" fmla="*/ 3046083 w 12453330"/>
              <a:gd name="connsiteY1526" fmla="*/ 1986734 h 4076439"/>
              <a:gd name="connsiteX1527" fmla="*/ 3015891 w 12453330"/>
              <a:gd name="connsiteY1527" fmla="*/ 1980677 h 4076439"/>
              <a:gd name="connsiteX1528" fmla="*/ 3019245 w 12453330"/>
              <a:gd name="connsiteY1528" fmla="*/ 1986734 h 4076439"/>
              <a:gd name="connsiteX1529" fmla="*/ 2983863 w 12453330"/>
              <a:gd name="connsiteY1529" fmla="*/ 1990993 h 4076439"/>
              <a:gd name="connsiteX1530" fmla="*/ 2979842 w 12453330"/>
              <a:gd name="connsiteY1530" fmla="*/ 1982992 h 4076439"/>
              <a:gd name="connsiteX1531" fmla="*/ 2981924 w 12453330"/>
              <a:gd name="connsiteY1531" fmla="*/ 1973863 h 4076439"/>
              <a:gd name="connsiteX1532" fmla="*/ 2972279 w 12453330"/>
              <a:gd name="connsiteY1532" fmla="*/ 1956449 h 4076439"/>
              <a:gd name="connsiteX1533" fmla="*/ 2997754 w 12453330"/>
              <a:gd name="connsiteY1533" fmla="*/ 1972632 h 4076439"/>
              <a:gd name="connsiteX1534" fmla="*/ 3002354 w 12453330"/>
              <a:gd name="connsiteY1534" fmla="*/ 1962758 h 4076439"/>
              <a:gd name="connsiteX1535" fmla="*/ 3005826 w 12453330"/>
              <a:gd name="connsiteY1535" fmla="*/ 1968563 h 4076439"/>
              <a:gd name="connsiteX1536" fmla="*/ 3002472 w 12453330"/>
              <a:gd name="connsiteY1536" fmla="*/ 1962506 h 4076439"/>
              <a:gd name="connsiteX1537" fmla="*/ 3002354 w 12453330"/>
              <a:gd name="connsiteY1537" fmla="*/ 1962758 h 4076439"/>
              <a:gd name="connsiteX1538" fmla="*/ 2994504 w 12453330"/>
              <a:gd name="connsiteY1538" fmla="*/ 1949634 h 4076439"/>
              <a:gd name="connsiteX1539" fmla="*/ 2975634 w 12453330"/>
              <a:gd name="connsiteY1539" fmla="*/ 1944334 h 4076439"/>
              <a:gd name="connsiteX1540" fmla="*/ 2972279 w 12453330"/>
              <a:gd name="connsiteY1540" fmla="*/ 1944334 h 4076439"/>
              <a:gd name="connsiteX1541" fmla="*/ 2958860 w 12453330"/>
              <a:gd name="connsiteY1541" fmla="*/ 1938277 h 4076439"/>
              <a:gd name="connsiteX1542" fmla="*/ 2945442 w 12453330"/>
              <a:gd name="connsiteY1542" fmla="*/ 1968563 h 4076439"/>
              <a:gd name="connsiteX1543" fmla="*/ 2935377 w 12453330"/>
              <a:gd name="connsiteY1543" fmla="*/ 1938277 h 4076439"/>
              <a:gd name="connsiteX1544" fmla="*/ 2915249 w 12453330"/>
              <a:gd name="connsiteY1544" fmla="*/ 1944334 h 4076439"/>
              <a:gd name="connsiteX1545" fmla="*/ 2925313 w 12453330"/>
              <a:gd name="connsiteY1545" fmla="*/ 1956449 h 4076439"/>
              <a:gd name="connsiteX1546" fmla="*/ 2898475 w 12453330"/>
              <a:gd name="connsiteY1546" fmla="*/ 1950391 h 4076439"/>
              <a:gd name="connsiteX1547" fmla="*/ 2901830 w 12453330"/>
              <a:gd name="connsiteY1547" fmla="*/ 1944334 h 4076439"/>
              <a:gd name="connsiteX1548" fmla="*/ 2895121 w 12453330"/>
              <a:gd name="connsiteY1548" fmla="*/ 1944334 h 4076439"/>
              <a:gd name="connsiteX1549" fmla="*/ 2895121 w 12453330"/>
              <a:gd name="connsiteY1549" fmla="*/ 1950391 h 4076439"/>
              <a:gd name="connsiteX1550" fmla="*/ 2881702 w 12453330"/>
              <a:gd name="connsiteY1550" fmla="*/ 1944334 h 4076439"/>
              <a:gd name="connsiteX1551" fmla="*/ 2861574 w 12453330"/>
              <a:gd name="connsiteY1551" fmla="*/ 1944334 h 4076439"/>
              <a:gd name="connsiteX1552" fmla="*/ 2888411 w 12453330"/>
              <a:gd name="connsiteY1552" fmla="*/ 1956449 h 4076439"/>
              <a:gd name="connsiteX1553" fmla="*/ 2841445 w 12453330"/>
              <a:gd name="connsiteY1553" fmla="*/ 1944334 h 4076439"/>
              <a:gd name="connsiteX1554" fmla="*/ 2824672 w 12453330"/>
              <a:gd name="connsiteY1554" fmla="*/ 1944334 h 4076439"/>
              <a:gd name="connsiteX1555" fmla="*/ 2828026 w 12453330"/>
              <a:gd name="connsiteY1555" fmla="*/ 1956449 h 4076439"/>
              <a:gd name="connsiteX1556" fmla="*/ 2817962 w 12453330"/>
              <a:gd name="connsiteY1556" fmla="*/ 1944334 h 4076439"/>
              <a:gd name="connsiteX1557" fmla="*/ 2807898 w 12453330"/>
              <a:gd name="connsiteY1557" fmla="*/ 1938277 h 4076439"/>
              <a:gd name="connsiteX1558" fmla="*/ 2801189 w 12453330"/>
              <a:gd name="connsiteY1558" fmla="*/ 1956449 h 4076439"/>
              <a:gd name="connsiteX1559" fmla="*/ 2747513 w 12453330"/>
              <a:gd name="connsiteY1559" fmla="*/ 1932220 h 4076439"/>
              <a:gd name="connsiteX1560" fmla="*/ 2770996 w 12453330"/>
              <a:gd name="connsiteY1560" fmla="*/ 1944334 h 4076439"/>
              <a:gd name="connsiteX1561" fmla="*/ 2727385 w 12453330"/>
              <a:gd name="connsiteY1561" fmla="*/ 1956449 h 4076439"/>
              <a:gd name="connsiteX1562" fmla="*/ 2717321 w 12453330"/>
              <a:gd name="connsiteY1562" fmla="*/ 1932220 h 4076439"/>
              <a:gd name="connsiteX1563" fmla="*/ 2703902 w 12453330"/>
              <a:gd name="connsiteY1563" fmla="*/ 1950391 h 4076439"/>
              <a:gd name="connsiteX1564" fmla="*/ 2700547 w 12453330"/>
              <a:gd name="connsiteY1564" fmla="*/ 1950391 h 4076439"/>
              <a:gd name="connsiteX1565" fmla="*/ 2690483 w 12453330"/>
              <a:gd name="connsiteY1565" fmla="*/ 1956449 h 4076439"/>
              <a:gd name="connsiteX1566" fmla="*/ 2690483 w 12453330"/>
              <a:gd name="connsiteY1566" fmla="*/ 1950391 h 4076439"/>
              <a:gd name="connsiteX1567" fmla="*/ 2663645 w 12453330"/>
              <a:gd name="connsiteY1567" fmla="*/ 1938277 h 4076439"/>
              <a:gd name="connsiteX1568" fmla="*/ 2697192 w 12453330"/>
              <a:gd name="connsiteY1568" fmla="*/ 1938277 h 4076439"/>
              <a:gd name="connsiteX1569" fmla="*/ 2693838 w 12453330"/>
              <a:gd name="connsiteY1569" fmla="*/ 1932220 h 4076439"/>
              <a:gd name="connsiteX1570" fmla="*/ 2643517 w 12453330"/>
              <a:gd name="connsiteY1570" fmla="*/ 1938277 h 4076439"/>
              <a:gd name="connsiteX1571" fmla="*/ 2613325 w 12453330"/>
              <a:gd name="connsiteY1571" fmla="*/ 1907992 h 4076439"/>
              <a:gd name="connsiteX1572" fmla="*/ 2630098 w 12453330"/>
              <a:gd name="connsiteY1572" fmla="*/ 1920106 h 4076439"/>
              <a:gd name="connsiteX1573" fmla="*/ 2626743 w 12453330"/>
              <a:gd name="connsiteY1573" fmla="*/ 1926163 h 4076439"/>
              <a:gd name="connsiteX1574" fmla="*/ 2640162 w 12453330"/>
              <a:gd name="connsiteY1574" fmla="*/ 1938277 h 4076439"/>
              <a:gd name="connsiteX1575" fmla="*/ 2623389 w 12453330"/>
              <a:gd name="connsiteY1575" fmla="*/ 1956449 h 4076439"/>
              <a:gd name="connsiteX1576" fmla="*/ 2650226 w 12453330"/>
              <a:gd name="connsiteY1576" fmla="*/ 1950391 h 4076439"/>
              <a:gd name="connsiteX1577" fmla="*/ 2583132 w 12453330"/>
              <a:gd name="connsiteY1577" fmla="*/ 1974620 h 4076439"/>
              <a:gd name="connsiteX1578" fmla="*/ 2586067 w 12453330"/>
              <a:gd name="connsiteY1578" fmla="*/ 1964777 h 4076439"/>
              <a:gd name="connsiteX1579" fmla="*/ 2586470 w 12453330"/>
              <a:gd name="connsiteY1579" fmla="*/ 1950979 h 4076439"/>
              <a:gd name="connsiteX1580" fmla="*/ 2586669 w 12453330"/>
              <a:gd name="connsiteY1580" fmla="*/ 1950754 h 4076439"/>
              <a:gd name="connsiteX1581" fmla="*/ 2590680 w 12453330"/>
              <a:gd name="connsiteY1581" fmla="*/ 1958720 h 4076439"/>
              <a:gd name="connsiteX1582" fmla="*/ 2599906 w 12453330"/>
              <a:gd name="connsiteY1582" fmla="*/ 1962506 h 4076439"/>
              <a:gd name="connsiteX1583" fmla="*/ 2599906 w 12453330"/>
              <a:gd name="connsiteY1583" fmla="*/ 1944334 h 4076439"/>
              <a:gd name="connsiteX1584" fmla="*/ 2591519 w 12453330"/>
              <a:gd name="connsiteY1584" fmla="*/ 1945281 h 4076439"/>
              <a:gd name="connsiteX1585" fmla="*/ 2586669 w 12453330"/>
              <a:gd name="connsiteY1585" fmla="*/ 1950754 h 4076439"/>
              <a:gd name="connsiteX1586" fmla="*/ 2586487 w 12453330"/>
              <a:gd name="connsiteY1586" fmla="*/ 1950391 h 4076439"/>
              <a:gd name="connsiteX1587" fmla="*/ 2586470 w 12453330"/>
              <a:gd name="connsiteY1587" fmla="*/ 1950979 h 4076439"/>
              <a:gd name="connsiteX1588" fmla="*/ 2585648 w 12453330"/>
              <a:gd name="connsiteY1588" fmla="*/ 1951906 h 4076439"/>
              <a:gd name="connsiteX1589" fmla="*/ 2576423 w 12453330"/>
              <a:gd name="connsiteY1589" fmla="*/ 1950391 h 4076439"/>
              <a:gd name="connsiteX1590" fmla="*/ 2573068 w 12453330"/>
              <a:gd name="connsiteY1590" fmla="*/ 1974620 h 4076439"/>
              <a:gd name="connsiteX1591" fmla="*/ 2569713 w 12453330"/>
              <a:gd name="connsiteY1591" fmla="*/ 1986734 h 4076439"/>
              <a:gd name="connsiteX1592" fmla="*/ 2566359 w 12453330"/>
              <a:gd name="connsiteY1592" fmla="*/ 1986734 h 4076439"/>
              <a:gd name="connsiteX1593" fmla="*/ 2566359 w 12453330"/>
              <a:gd name="connsiteY1593" fmla="*/ 1974620 h 4076439"/>
              <a:gd name="connsiteX1594" fmla="*/ 2563004 w 12453330"/>
              <a:gd name="connsiteY1594" fmla="*/ 1968563 h 4076439"/>
              <a:gd name="connsiteX1595" fmla="*/ 2563004 w 12453330"/>
              <a:gd name="connsiteY1595" fmla="*/ 1962506 h 4076439"/>
              <a:gd name="connsiteX1596" fmla="*/ 2559649 w 12453330"/>
              <a:gd name="connsiteY1596" fmla="*/ 1956449 h 4076439"/>
              <a:gd name="connsiteX1597" fmla="*/ 2549585 w 12453330"/>
              <a:gd name="connsiteY1597" fmla="*/ 1944334 h 4076439"/>
              <a:gd name="connsiteX1598" fmla="*/ 2529457 w 12453330"/>
              <a:gd name="connsiteY1598" fmla="*/ 1974620 h 4076439"/>
              <a:gd name="connsiteX1599" fmla="*/ 2563004 w 12453330"/>
              <a:gd name="connsiteY1599" fmla="*/ 2017020 h 4076439"/>
              <a:gd name="connsiteX1600" fmla="*/ 2509328 w 12453330"/>
              <a:gd name="connsiteY1600" fmla="*/ 1980677 h 4076439"/>
              <a:gd name="connsiteX1601" fmla="*/ 2529457 w 12453330"/>
              <a:gd name="connsiteY1601" fmla="*/ 1950391 h 4076439"/>
              <a:gd name="connsiteX1602" fmla="*/ 2516038 w 12453330"/>
              <a:gd name="connsiteY1602" fmla="*/ 1932220 h 4076439"/>
              <a:gd name="connsiteX1603" fmla="*/ 2502619 w 12453330"/>
              <a:gd name="connsiteY1603" fmla="*/ 1938277 h 4076439"/>
              <a:gd name="connsiteX1604" fmla="*/ 2499264 w 12453330"/>
              <a:gd name="connsiteY1604" fmla="*/ 1932220 h 4076439"/>
              <a:gd name="connsiteX1605" fmla="*/ 2492555 w 12453330"/>
              <a:gd name="connsiteY1605" fmla="*/ 1926163 h 4076439"/>
              <a:gd name="connsiteX1606" fmla="*/ 2536166 w 12453330"/>
              <a:gd name="connsiteY1606" fmla="*/ 1920106 h 4076439"/>
              <a:gd name="connsiteX1607" fmla="*/ 2546230 w 12453330"/>
              <a:gd name="connsiteY1607" fmla="*/ 1932220 h 4076439"/>
              <a:gd name="connsiteX1608" fmla="*/ 2559649 w 12453330"/>
              <a:gd name="connsiteY1608" fmla="*/ 1926163 h 4076439"/>
              <a:gd name="connsiteX1609" fmla="*/ 2563004 w 12453330"/>
              <a:gd name="connsiteY1609" fmla="*/ 1920106 h 4076439"/>
              <a:gd name="connsiteX1610" fmla="*/ 2566359 w 12453330"/>
              <a:gd name="connsiteY1610" fmla="*/ 1920106 h 4076439"/>
              <a:gd name="connsiteX1611" fmla="*/ 2566359 w 12453330"/>
              <a:gd name="connsiteY1611" fmla="*/ 1932220 h 4076439"/>
              <a:gd name="connsiteX1612" fmla="*/ 2566359 w 12453330"/>
              <a:gd name="connsiteY1612" fmla="*/ 1938277 h 4076439"/>
              <a:gd name="connsiteX1613" fmla="*/ 2569713 w 12453330"/>
              <a:gd name="connsiteY1613" fmla="*/ 1938277 h 4076439"/>
              <a:gd name="connsiteX1614" fmla="*/ 2569713 w 12453330"/>
              <a:gd name="connsiteY1614" fmla="*/ 1932220 h 4076439"/>
              <a:gd name="connsiteX1615" fmla="*/ 2573068 w 12453330"/>
              <a:gd name="connsiteY1615" fmla="*/ 1920106 h 4076439"/>
              <a:gd name="connsiteX1616" fmla="*/ 2576423 w 12453330"/>
              <a:gd name="connsiteY1616" fmla="*/ 1914049 h 4076439"/>
              <a:gd name="connsiteX1617" fmla="*/ 2579777 w 12453330"/>
              <a:gd name="connsiteY1617" fmla="*/ 1895877 h 4076439"/>
              <a:gd name="connsiteX1618" fmla="*/ 2586487 w 12453330"/>
              <a:gd name="connsiteY1618" fmla="*/ 1901935 h 4076439"/>
              <a:gd name="connsiteX1619" fmla="*/ 2596551 w 12453330"/>
              <a:gd name="connsiteY1619" fmla="*/ 1895877 h 4076439"/>
              <a:gd name="connsiteX1620" fmla="*/ 2586487 w 12453330"/>
              <a:gd name="connsiteY1620" fmla="*/ 1914049 h 4076439"/>
              <a:gd name="connsiteX1621" fmla="*/ 2599906 w 12453330"/>
              <a:gd name="connsiteY1621" fmla="*/ 1920106 h 4076439"/>
              <a:gd name="connsiteX1622" fmla="*/ 2620034 w 12453330"/>
              <a:gd name="connsiteY1622" fmla="*/ 1859535 h 4076439"/>
              <a:gd name="connsiteX1623" fmla="*/ 2633453 w 12453330"/>
              <a:gd name="connsiteY1623" fmla="*/ 1883763 h 4076439"/>
              <a:gd name="connsiteX1624" fmla="*/ 2616679 w 12453330"/>
              <a:gd name="connsiteY1624" fmla="*/ 1889820 h 4076439"/>
              <a:gd name="connsiteX1625" fmla="*/ 2801189 w 12453330"/>
              <a:gd name="connsiteY1625" fmla="*/ 1926163 h 4076439"/>
              <a:gd name="connsiteX1626" fmla="*/ 2804543 w 12453330"/>
              <a:gd name="connsiteY1626" fmla="*/ 1907992 h 4076439"/>
              <a:gd name="connsiteX1627" fmla="*/ 2811253 w 12453330"/>
              <a:gd name="connsiteY1627" fmla="*/ 1914049 h 4076439"/>
              <a:gd name="connsiteX1628" fmla="*/ 2851509 w 12453330"/>
              <a:gd name="connsiteY1628" fmla="*/ 1907992 h 4076439"/>
              <a:gd name="connsiteX1629" fmla="*/ 2868283 w 12453330"/>
              <a:gd name="connsiteY1629" fmla="*/ 1901935 h 4076439"/>
              <a:gd name="connsiteX1630" fmla="*/ 2864928 w 12453330"/>
              <a:gd name="connsiteY1630" fmla="*/ 1907992 h 4076439"/>
              <a:gd name="connsiteX1631" fmla="*/ 2871638 w 12453330"/>
              <a:gd name="connsiteY1631" fmla="*/ 1907992 h 4076439"/>
              <a:gd name="connsiteX1632" fmla="*/ 2874992 w 12453330"/>
              <a:gd name="connsiteY1632" fmla="*/ 1914049 h 4076439"/>
              <a:gd name="connsiteX1633" fmla="*/ 2888411 w 12453330"/>
              <a:gd name="connsiteY1633" fmla="*/ 1895877 h 4076439"/>
              <a:gd name="connsiteX1634" fmla="*/ 2868283 w 12453330"/>
              <a:gd name="connsiteY1634" fmla="*/ 1871649 h 4076439"/>
              <a:gd name="connsiteX1635" fmla="*/ 2834736 w 12453330"/>
              <a:gd name="connsiteY1635" fmla="*/ 1895877 h 4076439"/>
              <a:gd name="connsiteX1636" fmla="*/ 2807898 w 12453330"/>
              <a:gd name="connsiteY1636" fmla="*/ 1901935 h 4076439"/>
              <a:gd name="connsiteX1637" fmla="*/ 2754223 w 12453330"/>
              <a:gd name="connsiteY1637" fmla="*/ 1841363 h 4076439"/>
              <a:gd name="connsiteX1638" fmla="*/ 2747513 w 12453330"/>
              <a:gd name="connsiteY1638" fmla="*/ 1841363 h 4076439"/>
              <a:gd name="connsiteX1639" fmla="*/ 2747513 w 12453330"/>
              <a:gd name="connsiteY1639" fmla="*/ 1835306 h 4076439"/>
              <a:gd name="connsiteX1640" fmla="*/ 2710611 w 12453330"/>
              <a:gd name="connsiteY1640" fmla="*/ 1829249 h 4076439"/>
              <a:gd name="connsiteX1641" fmla="*/ 2757577 w 12453330"/>
              <a:gd name="connsiteY1641" fmla="*/ 1823192 h 4076439"/>
              <a:gd name="connsiteX1642" fmla="*/ 2760932 w 12453330"/>
              <a:gd name="connsiteY1642" fmla="*/ 1829249 h 4076439"/>
              <a:gd name="connsiteX1643" fmla="*/ 2777706 w 12453330"/>
              <a:gd name="connsiteY1643" fmla="*/ 1835306 h 4076439"/>
              <a:gd name="connsiteX1644" fmla="*/ 2770996 w 12453330"/>
              <a:gd name="connsiteY1644" fmla="*/ 1841363 h 4076439"/>
              <a:gd name="connsiteX1645" fmla="*/ 2770996 w 12453330"/>
              <a:gd name="connsiteY1645" fmla="*/ 1847421 h 4076439"/>
              <a:gd name="connsiteX1646" fmla="*/ 2794479 w 12453330"/>
              <a:gd name="connsiteY1646" fmla="*/ 1853478 h 4076439"/>
              <a:gd name="connsiteX1647" fmla="*/ 2777706 w 12453330"/>
              <a:gd name="connsiteY1647" fmla="*/ 1823192 h 4076439"/>
              <a:gd name="connsiteX1648" fmla="*/ 2807898 w 12453330"/>
              <a:gd name="connsiteY1648" fmla="*/ 1811078 h 4076439"/>
              <a:gd name="connsiteX1649" fmla="*/ 2791125 w 12453330"/>
              <a:gd name="connsiteY1649" fmla="*/ 1798964 h 4076439"/>
              <a:gd name="connsiteX1650" fmla="*/ 2811253 w 12453330"/>
              <a:gd name="connsiteY1650" fmla="*/ 1792906 h 4076439"/>
              <a:gd name="connsiteX1651" fmla="*/ 2824672 w 12453330"/>
              <a:gd name="connsiteY1651" fmla="*/ 1811078 h 4076439"/>
              <a:gd name="connsiteX1652" fmla="*/ 2838091 w 12453330"/>
              <a:gd name="connsiteY1652" fmla="*/ 1817135 h 4076439"/>
              <a:gd name="connsiteX1653" fmla="*/ 2851509 w 12453330"/>
              <a:gd name="connsiteY1653" fmla="*/ 1805021 h 4076439"/>
              <a:gd name="connsiteX1654" fmla="*/ 2824672 w 12453330"/>
              <a:gd name="connsiteY1654" fmla="*/ 1798964 h 4076439"/>
              <a:gd name="connsiteX1655" fmla="*/ 2844800 w 12453330"/>
              <a:gd name="connsiteY1655" fmla="*/ 1798964 h 4076439"/>
              <a:gd name="connsiteX1656" fmla="*/ 2831381 w 12453330"/>
              <a:gd name="connsiteY1656" fmla="*/ 1780792 h 4076439"/>
              <a:gd name="connsiteX1657" fmla="*/ 2828026 w 12453330"/>
              <a:gd name="connsiteY1657" fmla="*/ 1780792 h 4076439"/>
              <a:gd name="connsiteX1658" fmla="*/ 2794479 w 12453330"/>
              <a:gd name="connsiteY1658" fmla="*/ 1786849 h 4076439"/>
              <a:gd name="connsiteX1659" fmla="*/ 2791125 w 12453330"/>
              <a:gd name="connsiteY1659" fmla="*/ 1786849 h 4076439"/>
              <a:gd name="connsiteX1660" fmla="*/ 2764287 w 12453330"/>
              <a:gd name="connsiteY1660" fmla="*/ 1786849 h 4076439"/>
              <a:gd name="connsiteX1661" fmla="*/ 2764287 w 12453330"/>
              <a:gd name="connsiteY1661" fmla="*/ 1780792 h 4076439"/>
              <a:gd name="connsiteX1662" fmla="*/ 2774351 w 12453330"/>
              <a:gd name="connsiteY1662" fmla="*/ 1762621 h 4076439"/>
              <a:gd name="connsiteX1663" fmla="*/ 2781060 w 12453330"/>
              <a:gd name="connsiteY1663" fmla="*/ 1762621 h 4076439"/>
              <a:gd name="connsiteX1664" fmla="*/ 2781060 w 12453330"/>
              <a:gd name="connsiteY1664" fmla="*/ 1750507 h 4076439"/>
              <a:gd name="connsiteX1665" fmla="*/ 2787770 w 12453330"/>
              <a:gd name="connsiteY1665" fmla="*/ 1762621 h 4076439"/>
              <a:gd name="connsiteX1666" fmla="*/ 2791125 w 12453330"/>
              <a:gd name="connsiteY1666" fmla="*/ 1768678 h 4076439"/>
              <a:gd name="connsiteX1667" fmla="*/ 2824672 w 12453330"/>
              <a:gd name="connsiteY1667" fmla="*/ 1762621 h 4076439"/>
              <a:gd name="connsiteX1668" fmla="*/ 2821317 w 12453330"/>
              <a:gd name="connsiteY1668" fmla="*/ 1750507 h 4076439"/>
              <a:gd name="connsiteX1669" fmla="*/ 2831381 w 12453330"/>
              <a:gd name="connsiteY1669" fmla="*/ 1762621 h 4076439"/>
              <a:gd name="connsiteX1670" fmla="*/ 2851509 w 12453330"/>
              <a:gd name="connsiteY1670" fmla="*/ 1744450 h 4076439"/>
              <a:gd name="connsiteX1671" fmla="*/ 2868283 w 12453330"/>
              <a:gd name="connsiteY1671" fmla="*/ 1756564 h 4076439"/>
              <a:gd name="connsiteX1672" fmla="*/ 2868283 w 12453330"/>
              <a:gd name="connsiteY1672" fmla="*/ 1750507 h 4076439"/>
              <a:gd name="connsiteX1673" fmla="*/ 2888411 w 12453330"/>
              <a:gd name="connsiteY1673" fmla="*/ 1750507 h 4076439"/>
              <a:gd name="connsiteX1674" fmla="*/ 2807898 w 12453330"/>
              <a:gd name="connsiteY1674" fmla="*/ 1750507 h 4076439"/>
              <a:gd name="connsiteX1675" fmla="*/ 2787770 w 12453330"/>
              <a:gd name="connsiteY1675" fmla="*/ 1714164 h 4076439"/>
              <a:gd name="connsiteX1676" fmla="*/ 2774351 w 12453330"/>
              <a:gd name="connsiteY1676" fmla="*/ 1738392 h 4076439"/>
              <a:gd name="connsiteX1677" fmla="*/ 2767642 w 12453330"/>
              <a:gd name="connsiteY1677" fmla="*/ 1714164 h 4076439"/>
              <a:gd name="connsiteX1678" fmla="*/ 2801189 w 12453330"/>
              <a:gd name="connsiteY1678" fmla="*/ 1689936 h 4076439"/>
              <a:gd name="connsiteX1679" fmla="*/ 2727385 w 12453330"/>
              <a:gd name="connsiteY1679" fmla="*/ 1677821 h 4076439"/>
              <a:gd name="connsiteX1680" fmla="*/ 2764287 w 12453330"/>
              <a:gd name="connsiteY1680" fmla="*/ 1659650 h 4076439"/>
              <a:gd name="connsiteX1681" fmla="*/ 2710611 w 12453330"/>
              <a:gd name="connsiteY1681" fmla="*/ 1653593 h 4076439"/>
              <a:gd name="connsiteX1682" fmla="*/ 2720675 w 12453330"/>
              <a:gd name="connsiteY1682" fmla="*/ 1683878 h 4076439"/>
              <a:gd name="connsiteX1683" fmla="*/ 2720675 w 12453330"/>
              <a:gd name="connsiteY1683" fmla="*/ 1677821 h 4076439"/>
              <a:gd name="connsiteX1684" fmla="*/ 2740804 w 12453330"/>
              <a:gd name="connsiteY1684" fmla="*/ 1695993 h 4076439"/>
              <a:gd name="connsiteX1685" fmla="*/ 2744159 w 12453330"/>
              <a:gd name="connsiteY1685" fmla="*/ 1738392 h 4076439"/>
              <a:gd name="connsiteX1686" fmla="*/ 2724030 w 12453330"/>
              <a:gd name="connsiteY1686" fmla="*/ 1738392 h 4076439"/>
              <a:gd name="connsiteX1687" fmla="*/ 2724030 w 12453330"/>
              <a:gd name="connsiteY1687" fmla="*/ 1695993 h 4076439"/>
              <a:gd name="connsiteX1688" fmla="*/ 2713966 w 12453330"/>
              <a:gd name="connsiteY1688" fmla="*/ 1708107 h 4076439"/>
              <a:gd name="connsiteX1689" fmla="*/ 2703902 w 12453330"/>
              <a:gd name="connsiteY1689" fmla="*/ 1677821 h 4076439"/>
              <a:gd name="connsiteX1690" fmla="*/ 2673709 w 12453330"/>
              <a:gd name="connsiteY1690" fmla="*/ 1683878 h 4076439"/>
              <a:gd name="connsiteX1691" fmla="*/ 2693838 w 12453330"/>
              <a:gd name="connsiteY1691" fmla="*/ 1689936 h 4076439"/>
              <a:gd name="connsiteX1692" fmla="*/ 2663645 w 12453330"/>
              <a:gd name="connsiteY1692" fmla="*/ 1708107 h 4076439"/>
              <a:gd name="connsiteX1693" fmla="*/ 2643517 w 12453330"/>
              <a:gd name="connsiteY1693" fmla="*/ 1677821 h 4076439"/>
              <a:gd name="connsiteX1694" fmla="*/ 2623389 w 12453330"/>
              <a:gd name="connsiteY1694" fmla="*/ 1683878 h 4076439"/>
              <a:gd name="connsiteX1695" fmla="*/ 2620034 w 12453330"/>
              <a:gd name="connsiteY1695" fmla="*/ 1659650 h 4076439"/>
              <a:gd name="connsiteX1696" fmla="*/ 2589842 w 12453330"/>
              <a:gd name="connsiteY1696" fmla="*/ 1695993 h 4076439"/>
              <a:gd name="connsiteX1697" fmla="*/ 2573068 w 12453330"/>
              <a:gd name="connsiteY1697" fmla="*/ 1708107 h 4076439"/>
              <a:gd name="connsiteX1698" fmla="*/ 2576423 w 12453330"/>
              <a:gd name="connsiteY1698" fmla="*/ 1689936 h 4076439"/>
              <a:gd name="connsiteX1699" fmla="*/ 2542875 w 12453330"/>
              <a:gd name="connsiteY1699" fmla="*/ 1689936 h 4076439"/>
              <a:gd name="connsiteX1700" fmla="*/ 2566359 w 12453330"/>
              <a:gd name="connsiteY1700" fmla="*/ 1689936 h 4076439"/>
              <a:gd name="connsiteX1701" fmla="*/ 2549585 w 12453330"/>
              <a:gd name="connsiteY1701" fmla="*/ 1665707 h 4076439"/>
              <a:gd name="connsiteX1702" fmla="*/ 2509328 w 12453330"/>
              <a:gd name="connsiteY1702" fmla="*/ 1659650 h 4076439"/>
              <a:gd name="connsiteX1703" fmla="*/ 2489200 w 12453330"/>
              <a:gd name="connsiteY1703" fmla="*/ 1689936 h 4076439"/>
              <a:gd name="connsiteX1704" fmla="*/ 2505974 w 12453330"/>
              <a:gd name="connsiteY1704" fmla="*/ 1683878 h 4076439"/>
              <a:gd name="connsiteX1705" fmla="*/ 2479136 w 12453330"/>
              <a:gd name="connsiteY1705" fmla="*/ 1702050 h 4076439"/>
              <a:gd name="connsiteX1706" fmla="*/ 2489200 w 12453330"/>
              <a:gd name="connsiteY1706" fmla="*/ 1635421 h 4076439"/>
              <a:gd name="connsiteX1707" fmla="*/ 2549585 w 12453330"/>
              <a:gd name="connsiteY1707" fmla="*/ 1641479 h 4076439"/>
              <a:gd name="connsiteX1708" fmla="*/ 2465717 w 12453330"/>
              <a:gd name="connsiteY1708" fmla="*/ 1635421 h 4076439"/>
              <a:gd name="connsiteX1709" fmla="*/ 2512683 w 12453330"/>
              <a:gd name="connsiteY1709" fmla="*/ 1629364 h 4076439"/>
              <a:gd name="connsiteX1710" fmla="*/ 2502619 w 12453330"/>
              <a:gd name="connsiteY1710" fmla="*/ 1593022 h 4076439"/>
              <a:gd name="connsiteX1711" fmla="*/ 2415396 w 12453330"/>
              <a:gd name="connsiteY1711" fmla="*/ 1586965 h 4076439"/>
              <a:gd name="connsiteX1712" fmla="*/ 2415396 w 12453330"/>
              <a:gd name="connsiteY1712" fmla="*/ 1611193 h 4076439"/>
              <a:gd name="connsiteX1713" fmla="*/ 2385204 w 12453330"/>
              <a:gd name="connsiteY1713" fmla="*/ 1611193 h 4076439"/>
              <a:gd name="connsiteX1714" fmla="*/ 2401977 w 12453330"/>
              <a:gd name="connsiteY1714" fmla="*/ 1617250 h 4076439"/>
              <a:gd name="connsiteX1715" fmla="*/ 2378494 w 12453330"/>
              <a:gd name="connsiteY1715" fmla="*/ 1635421 h 4076439"/>
              <a:gd name="connsiteX1716" fmla="*/ 2401977 w 12453330"/>
              <a:gd name="connsiteY1716" fmla="*/ 1635421 h 4076439"/>
              <a:gd name="connsiteX1717" fmla="*/ 2412042 w 12453330"/>
              <a:gd name="connsiteY1717" fmla="*/ 1647536 h 4076439"/>
              <a:gd name="connsiteX1718" fmla="*/ 2408687 w 12453330"/>
              <a:gd name="connsiteY1718" fmla="*/ 1677821 h 4076439"/>
              <a:gd name="connsiteX1719" fmla="*/ 2378494 w 12453330"/>
              <a:gd name="connsiteY1719" fmla="*/ 1659650 h 4076439"/>
              <a:gd name="connsiteX1720" fmla="*/ 2375140 w 12453330"/>
              <a:gd name="connsiteY1720" fmla="*/ 1683878 h 4076439"/>
              <a:gd name="connsiteX1721" fmla="*/ 2381849 w 12453330"/>
              <a:gd name="connsiteY1721" fmla="*/ 1683878 h 4076439"/>
              <a:gd name="connsiteX1722" fmla="*/ 2378494 w 12453330"/>
              <a:gd name="connsiteY1722" fmla="*/ 1702050 h 4076439"/>
              <a:gd name="connsiteX1723" fmla="*/ 2358366 w 12453330"/>
              <a:gd name="connsiteY1723" fmla="*/ 1714164 h 4076439"/>
              <a:gd name="connsiteX1724" fmla="*/ 2375140 w 12453330"/>
              <a:gd name="connsiteY1724" fmla="*/ 1689936 h 4076439"/>
              <a:gd name="connsiteX1725" fmla="*/ 2334883 w 12453330"/>
              <a:gd name="connsiteY1725" fmla="*/ 1677821 h 4076439"/>
              <a:gd name="connsiteX1726" fmla="*/ 2371785 w 12453330"/>
              <a:gd name="connsiteY1726" fmla="*/ 1653593 h 4076439"/>
              <a:gd name="connsiteX1727" fmla="*/ 2308045 w 12453330"/>
              <a:gd name="connsiteY1727" fmla="*/ 1647536 h 4076439"/>
              <a:gd name="connsiteX1728" fmla="*/ 2314755 w 12453330"/>
              <a:gd name="connsiteY1728" fmla="*/ 1659650 h 4076439"/>
              <a:gd name="connsiteX1729" fmla="*/ 2274498 w 12453330"/>
              <a:gd name="connsiteY1729" fmla="*/ 1647536 h 4076439"/>
              <a:gd name="connsiteX1730" fmla="*/ 2284562 w 12453330"/>
              <a:gd name="connsiteY1730" fmla="*/ 1659650 h 4076439"/>
              <a:gd name="connsiteX1731" fmla="*/ 2257725 w 12453330"/>
              <a:gd name="connsiteY1731" fmla="*/ 1677821 h 4076439"/>
              <a:gd name="connsiteX1732" fmla="*/ 2264434 w 12453330"/>
              <a:gd name="connsiteY1732" fmla="*/ 1647536 h 4076439"/>
              <a:gd name="connsiteX1733" fmla="*/ 2261079 w 12453330"/>
              <a:gd name="connsiteY1733" fmla="*/ 1635421 h 4076439"/>
              <a:gd name="connsiteX1734" fmla="*/ 2240951 w 12453330"/>
              <a:gd name="connsiteY1734" fmla="*/ 1647536 h 4076439"/>
              <a:gd name="connsiteX1735" fmla="*/ 2234242 w 12453330"/>
              <a:gd name="connsiteY1735" fmla="*/ 1647536 h 4076439"/>
              <a:gd name="connsiteX1736" fmla="*/ 2230887 w 12453330"/>
              <a:gd name="connsiteY1736" fmla="*/ 1647536 h 4076439"/>
              <a:gd name="connsiteX1737" fmla="*/ 2224177 w 12453330"/>
              <a:gd name="connsiteY1737" fmla="*/ 1641479 h 4076439"/>
              <a:gd name="connsiteX1738" fmla="*/ 2224177 w 12453330"/>
              <a:gd name="connsiteY1738" fmla="*/ 1647536 h 4076439"/>
              <a:gd name="connsiteX1739" fmla="*/ 2177211 w 12453330"/>
              <a:gd name="connsiteY1739" fmla="*/ 1683878 h 4076439"/>
              <a:gd name="connsiteX1740" fmla="*/ 2157083 w 12453330"/>
              <a:gd name="connsiteY1740" fmla="*/ 1665707 h 4076439"/>
              <a:gd name="connsiteX1741" fmla="*/ 2147019 w 12453330"/>
              <a:gd name="connsiteY1741" fmla="*/ 1671764 h 4076439"/>
              <a:gd name="connsiteX1742" fmla="*/ 2163793 w 12453330"/>
              <a:gd name="connsiteY1742" fmla="*/ 1677821 h 4076439"/>
              <a:gd name="connsiteX1743" fmla="*/ 2093343 w 12453330"/>
              <a:gd name="connsiteY1743" fmla="*/ 1671764 h 4076439"/>
              <a:gd name="connsiteX1744" fmla="*/ 2096698 w 12453330"/>
              <a:gd name="connsiteY1744" fmla="*/ 1683878 h 4076439"/>
              <a:gd name="connsiteX1745" fmla="*/ 2133600 w 12453330"/>
              <a:gd name="connsiteY1745" fmla="*/ 1683878 h 4076439"/>
              <a:gd name="connsiteX1746" fmla="*/ 2160438 w 12453330"/>
              <a:gd name="connsiteY1746" fmla="*/ 1689936 h 4076439"/>
              <a:gd name="connsiteX1747" fmla="*/ 2136955 w 12453330"/>
              <a:gd name="connsiteY1747" fmla="*/ 1714164 h 4076439"/>
              <a:gd name="connsiteX1748" fmla="*/ 2069860 w 12453330"/>
              <a:gd name="connsiteY1748" fmla="*/ 1665707 h 4076439"/>
              <a:gd name="connsiteX1749" fmla="*/ 2066506 w 12453330"/>
              <a:gd name="connsiteY1749" fmla="*/ 1683878 h 4076439"/>
              <a:gd name="connsiteX1750" fmla="*/ 2049732 w 12453330"/>
              <a:gd name="connsiteY1750" fmla="*/ 1665707 h 4076439"/>
              <a:gd name="connsiteX1751" fmla="*/ 2063151 w 12453330"/>
              <a:gd name="connsiteY1751" fmla="*/ 1659650 h 4076439"/>
              <a:gd name="connsiteX1752" fmla="*/ 2039668 w 12453330"/>
              <a:gd name="connsiteY1752" fmla="*/ 1671764 h 4076439"/>
              <a:gd name="connsiteX1753" fmla="*/ 2019540 w 12453330"/>
              <a:gd name="connsiteY1753" fmla="*/ 1659650 h 4076439"/>
              <a:gd name="connsiteX1754" fmla="*/ 1985993 w 12453330"/>
              <a:gd name="connsiteY1754" fmla="*/ 1683878 h 4076439"/>
              <a:gd name="connsiteX1755" fmla="*/ 1985993 w 12453330"/>
              <a:gd name="connsiteY1755" fmla="*/ 1677821 h 4076439"/>
              <a:gd name="connsiteX1756" fmla="*/ 1969219 w 12453330"/>
              <a:gd name="connsiteY1756" fmla="*/ 1683878 h 4076439"/>
              <a:gd name="connsiteX1757" fmla="*/ 1959155 w 12453330"/>
              <a:gd name="connsiteY1757" fmla="*/ 1671764 h 4076439"/>
              <a:gd name="connsiteX1758" fmla="*/ 1962509 w 12453330"/>
              <a:gd name="connsiteY1758" fmla="*/ 1659650 h 4076439"/>
              <a:gd name="connsiteX1759" fmla="*/ 1888706 w 12453330"/>
              <a:gd name="connsiteY1759" fmla="*/ 1659650 h 4076439"/>
              <a:gd name="connsiteX1760" fmla="*/ 1935672 w 12453330"/>
              <a:gd name="connsiteY1760" fmla="*/ 1659650 h 4076439"/>
              <a:gd name="connsiteX1761" fmla="*/ 1935672 w 12453330"/>
              <a:gd name="connsiteY1761" fmla="*/ 1671764 h 4076439"/>
              <a:gd name="connsiteX1762" fmla="*/ 1885351 w 12453330"/>
              <a:gd name="connsiteY1762" fmla="*/ 1665707 h 4076439"/>
              <a:gd name="connsiteX1763" fmla="*/ 1881996 w 12453330"/>
              <a:gd name="connsiteY1763" fmla="*/ 1677821 h 4076439"/>
              <a:gd name="connsiteX1764" fmla="*/ 1865223 w 12453330"/>
              <a:gd name="connsiteY1764" fmla="*/ 1665707 h 4076439"/>
              <a:gd name="connsiteX1765" fmla="*/ 1838385 w 12453330"/>
              <a:gd name="connsiteY1765" fmla="*/ 1653593 h 4076439"/>
              <a:gd name="connsiteX1766" fmla="*/ 1781355 w 12453330"/>
              <a:gd name="connsiteY1766" fmla="*/ 1695993 h 4076439"/>
              <a:gd name="connsiteX1767" fmla="*/ 1788064 w 12453330"/>
              <a:gd name="connsiteY1767" fmla="*/ 1677821 h 4076439"/>
              <a:gd name="connsiteX1768" fmla="*/ 1751162 w 12453330"/>
              <a:gd name="connsiteY1768" fmla="*/ 1677821 h 4076439"/>
              <a:gd name="connsiteX1769" fmla="*/ 1757872 w 12453330"/>
              <a:gd name="connsiteY1769" fmla="*/ 1665707 h 4076439"/>
              <a:gd name="connsiteX1770" fmla="*/ 1754517 w 12453330"/>
              <a:gd name="connsiteY1770" fmla="*/ 1659650 h 4076439"/>
              <a:gd name="connsiteX1771" fmla="*/ 1747808 w 12453330"/>
              <a:gd name="connsiteY1771" fmla="*/ 1659650 h 4076439"/>
              <a:gd name="connsiteX1772" fmla="*/ 1747808 w 12453330"/>
              <a:gd name="connsiteY1772" fmla="*/ 1671764 h 4076439"/>
              <a:gd name="connsiteX1773" fmla="*/ 1737743 w 12453330"/>
              <a:gd name="connsiteY1773" fmla="*/ 1665707 h 4076439"/>
              <a:gd name="connsiteX1774" fmla="*/ 1724324 w 12453330"/>
              <a:gd name="connsiteY1774" fmla="*/ 1671764 h 4076439"/>
              <a:gd name="connsiteX1775" fmla="*/ 1720970 w 12453330"/>
              <a:gd name="connsiteY1775" fmla="*/ 1671764 h 4076439"/>
              <a:gd name="connsiteX1776" fmla="*/ 1684068 w 12453330"/>
              <a:gd name="connsiteY1776" fmla="*/ 1671764 h 4076439"/>
              <a:gd name="connsiteX1777" fmla="*/ 1700842 w 12453330"/>
              <a:gd name="connsiteY1777" fmla="*/ 1659650 h 4076439"/>
              <a:gd name="connsiteX1778" fmla="*/ 1670649 w 12453330"/>
              <a:gd name="connsiteY1778" fmla="*/ 1665707 h 4076439"/>
              <a:gd name="connsiteX1779" fmla="*/ 1694132 w 12453330"/>
              <a:gd name="connsiteY1779" fmla="*/ 1647536 h 4076439"/>
              <a:gd name="connsiteX1780" fmla="*/ 1680713 w 12453330"/>
              <a:gd name="connsiteY1780" fmla="*/ 1629364 h 4076439"/>
              <a:gd name="connsiteX1781" fmla="*/ 1660585 w 12453330"/>
              <a:gd name="connsiteY1781" fmla="*/ 1641479 h 4076439"/>
              <a:gd name="connsiteX1782" fmla="*/ 1647166 w 12453330"/>
              <a:gd name="connsiteY1782" fmla="*/ 1659650 h 4076439"/>
              <a:gd name="connsiteX1783" fmla="*/ 1640457 w 12453330"/>
              <a:gd name="connsiteY1783" fmla="*/ 1635421 h 4076439"/>
              <a:gd name="connsiteX1784" fmla="*/ 1499559 w 12453330"/>
              <a:gd name="connsiteY1784" fmla="*/ 1647536 h 4076439"/>
              <a:gd name="connsiteX1785" fmla="*/ 1499559 w 12453330"/>
              <a:gd name="connsiteY1785" fmla="*/ 1617250 h 4076439"/>
              <a:gd name="connsiteX1786" fmla="*/ 1516332 w 12453330"/>
              <a:gd name="connsiteY1786" fmla="*/ 1617250 h 4076439"/>
              <a:gd name="connsiteX1787" fmla="*/ 1502913 w 12453330"/>
              <a:gd name="connsiteY1787" fmla="*/ 1629364 h 4076439"/>
              <a:gd name="connsiteX1788" fmla="*/ 1563298 w 12453330"/>
              <a:gd name="connsiteY1788" fmla="*/ 1629364 h 4076439"/>
              <a:gd name="connsiteX1789" fmla="*/ 1570008 w 12453330"/>
              <a:gd name="connsiteY1789" fmla="*/ 1599079 h 4076439"/>
              <a:gd name="connsiteX1790" fmla="*/ 1596845 w 12453330"/>
              <a:gd name="connsiteY1790" fmla="*/ 1635421 h 4076439"/>
              <a:gd name="connsiteX1791" fmla="*/ 1630393 w 12453330"/>
              <a:gd name="connsiteY1791" fmla="*/ 1611193 h 4076439"/>
              <a:gd name="connsiteX1792" fmla="*/ 1630393 w 12453330"/>
              <a:gd name="connsiteY1792" fmla="*/ 1629364 h 4076439"/>
              <a:gd name="connsiteX1793" fmla="*/ 1660585 w 12453330"/>
              <a:gd name="connsiteY1793" fmla="*/ 1635421 h 4076439"/>
              <a:gd name="connsiteX1794" fmla="*/ 1684068 w 12453330"/>
              <a:gd name="connsiteY1794" fmla="*/ 1605136 h 4076439"/>
              <a:gd name="connsiteX1795" fmla="*/ 1694132 w 12453330"/>
              <a:gd name="connsiteY1795" fmla="*/ 1629364 h 4076439"/>
              <a:gd name="connsiteX1796" fmla="*/ 1734389 w 12453330"/>
              <a:gd name="connsiteY1796" fmla="*/ 1629364 h 4076439"/>
              <a:gd name="connsiteX1797" fmla="*/ 1724324 w 12453330"/>
              <a:gd name="connsiteY1797" fmla="*/ 1647536 h 4076439"/>
              <a:gd name="connsiteX1798" fmla="*/ 1731034 w 12453330"/>
              <a:gd name="connsiteY1798" fmla="*/ 1659650 h 4076439"/>
              <a:gd name="connsiteX1799" fmla="*/ 1734389 w 12453330"/>
              <a:gd name="connsiteY1799" fmla="*/ 1659650 h 4076439"/>
              <a:gd name="connsiteX1800" fmla="*/ 1727679 w 12453330"/>
              <a:gd name="connsiteY1800" fmla="*/ 1647536 h 4076439"/>
              <a:gd name="connsiteX1801" fmla="*/ 1747808 w 12453330"/>
              <a:gd name="connsiteY1801" fmla="*/ 1641479 h 4076439"/>
              <a:gd name="connsiteX1802" fmla="*/ 1778000 w 12453330"/>
              <a:gd name="connsiteY1802" fmla="*/ 1617250 h 4076439"/>
              <a:gd name="connsiteX1803" fmla="*/ 1744453 w 12453330"/>
              <a:gd name="connsiteY1803" fmla="*/ 1617250 h 4076439"/>
              <a:gd name="connsiteX1804" fmla="*/ 1741098 w 12453330"/>
              <a:gd name="connsiteY1804" fmla="*/ 1599079 h 4076439"/>
              <a:gd name="connsiteX1805" fmla="*/ 1727679 w 12453330"/>
              <a:gd name="connsiteY1805" fmla="*/ 1617250 h 4076439"/>
              <a:gd name="connsiteX1806" fmla="*/ 1667294 w 12453330"/>
              <a:gd name="connsiteY1806" fmla="*/ 1586965 h 4076439"/>
              <a:gd name="connsiteX1807" fmla="*/ 1663940 w 12453330"/>
              <a:gd name="connsiteY1807" fmla="*/ 1623307 h 4076439"/>
              <a:gd name="connsiteX1808" fmla="*/ 1647166 w 12453330"/>
              <a:gd name="connsiteY1808" fmla="*/ 1593022 h 4076439"/>
              <a:gd name="connsiteX1809" fmla="*/ 1596845 w 12453330"/>
              <a:gd name="connsiteY1809" fmla="*/ 1617250 h 4076439"/>
              <a:gd name="connsiteX1810" fmla="*/ 1600200 w 12453330"/>
              <a:gd name="connsiteY1810" fmla="*/ 1593022 h 4076439"/>
              <a:gd name="connsiteX1811" fmla="*/ 1566653 w 12453330"/>
              <a:gd name="connsiteY1811" fmla="*/ 1593022 h 4076439"/>
              <a:gd name="connsiteX1812" fmla="*/ 1512977 w 12453330"/>
              <a:gd name="connsiteY1812" fmla="*/ 1605136 h 4076439"/>
              <a:gd name="connsiteX1813" fmla="*/ 1519687 w 12453330"/>
              <a:gd name="connsiteY1813" fmla="*/ 1593022 h 4076439"/>
              <a:gd name="connsiteX1814" fmla="*/ 1459302 w 12453330"/>
              <a:gd name="connsiteY1814" fmla="*/ 1580907 h 4076439"/>
              <a:gd name="connsiteX1815" fmla="*/ 1435819 w 12453330"/>
              <a:gd name="connsiteY1815" fmla="*/ 1593022 h 4076439"/>
              <a:gd name="connsiteX1816" fmla="*/ 1429109 w 12453330"/>
              <a:gd name="connsiteY1816" fmla="*/ 1605136 h 4076439"/>
              <a:gd name="connsiteX1817" fmla="*/ 1412336 w 12453330"/>
              <a:gd name="connsiteY1817" fmla="*/ 1568793 h 4076439"/>
              <a:gd name="connsiteX1818" fmla="*/ 1375434 w 12453330"/>
              <a:gd name="connsiteY1818" fmla="*/ 1556679 h 4076439"/>
              <a:gd name="connsiteX1819" fmla="*/ 1368725 w 12453330"/>
              <a:gd name="connsiteY1819" fmla="*/ 1562736 h 4076439"/>
              <a:gd name="connsiteX1820" fmla="*/ 1405627 w 12453330"/>
              <a:gd name="connsiteY1820" fmla="*/ 1605136 h 4076439"/>
              <a:gd name="connsiteX1821" fmla="*/ 1251310 w 12453330"/>
              <a:gd name="connsiteY1821" fmla="*/ 1586965 h 4076439"/>
              <a:gd name="connsiteX1822" fmla="*/ 1254664 w 12453330"/>
              <a:gd name="connsiteY1822" fmla="*/ 1568793 h 4076439"/>
              <a:gd name="connsiteX1823" fmla="*/ 1207698 w 12453330"/>
              <a:gd name="connsiteY1823" fmla="*/ 1568793 h 4076439"/>
              <a:gd name="connsiteX1824" fmla="*/ 1244600 w 12453330"/>
              <a:gd name="connsiteY1824" fmla="*/ 1568793 h 4076439"/>
              <a:gd name="connsiteX1825" fmla="*/ 1221117 w 12453330"/>
              <a:gd name="connsiteY1825" fmla="*/ 1550622 h 4076439"/>
              <a:gd name="connsiteX1826" fmla="*/ 1251310 w 12453330"/>
              <a:gd name="connsiteY1826" fmla="*/ 1544565 h 4076439"/>
              <a:gd name="connsiteX1827" fmla="*/ 1258019 w 12453330"/>
              <a:gd name="connsiteY1827" fmla="*/ 1544565 h 4076439"/>
              <a:gd name="connsiteX1828" fmla="*/ 1258019 w 12453330"/>
              <a:gd name="connsiteY1828" fmla="*/ 1538508 h 4076439"/>
              <a:gd name="connsiteX1829" fmla="*/ 1281502 w 12453330"/>
              <a:gd name="connsiteY1829" fmla="*/ 1532451 h 4076439"/>
              <a:gd name="connsiteX1830" fmla="*/ 1291566 w 12453330"/>
              <a:gd name="connsiteY1830" fmla="*/ 1550622 h 4076439"/>
              <a:gd name="connsiteX1831" fmla="*/ 1301630 w 12453330"/>
              <a:gd name="connsiteY1831" fmla="*/ 1550622 h 4076439"/>
              <a:gd name="connsiteX1832" fmla="*/ 1261374 w 12453330"/>
              <a:gd name="connsiteY1832" fmla="*/ 1514279 h 4076439"/>
              <a:gd name="connsiteX1833" fmla="*/ 1190925 w 12453330"/>
              <a:gd name="connsiteY1833" fmla="*/ 1538508 h 4076439"/>
              <a:gd name="connsiteX1834" fmla="*/ 1221117 w 12453330"/>
              <a:gd name="connsiteY1834" fmla="*/ 1502165 h 4076439"/>
              <a:gd name="connsiteX1835" fmla="*/ 1204344 w 12453330"/>
              <a:gd name="connsiteY1835" fmla="*/ 1502165 h 4076439"/>
              <a:gd name="connsiteX1836" fmla="*/ 1194279 w 12453330"/>
              <a:gd name="connsiteY1836" fmla="*/ 1502165 h 4076439"/>
              <a:gd name="connsiteX1837" fmla="*/ 1184215 w 12453330"/>
              <a:gd name="connsiteY1837" fmla="*/ 1502165 h 4076439"/>
              <a:gd name="connsiteX1838" fmla="*/ 1187570 w 12453330"/>
              <a:gd name="connsiteY1838" fmla="*/ 1496108 h 4076439"/>
              <a:gd name="connsiteX1839" fmla="*/ 1180860 w 12453330"/>
              <a:gd name="connsiteY1839" fmla="*/ 1490051 h 4076439"/>
              <a:gd name="connsiteX1840" fmla="*/ 1177506 w 12453330"/>
              <a:gd name="connsiteY1840" fmla="*/ 1520336 h 4076439"/>
              <a:gd name="connsiteX1841" fmla="*/ 1026543 w 12453330"/>
              <a:gd name="connsiteY1841" fmla="*/ 1502165 h 4076439"/>
              <a:gd name="connsiteX1842" fmla="*/ 1016479 w 12453330"/>
              <a:gd name="connsiteY1842" fmla="*/ 1508222 h 4076439"/>
              <a:gd name="connsiteX1843" fmla="*/ 1023189 w 12453330"/>
              <a:gd name="connsiteY1843" fmla="*/ 1502165 h 4076439"/>
              <a:gd name="connsiteX1844" fmla="*/ 1019834 w 12453330"/>
              <a:gd name="connsiteY1844" fmla="*/ 1496108 h 4076439"/>
              <a:gd name="connsiteX1845" fmla="*/ 1029898 w 12453330"/>
              <a:gd name="connsiteY1845" fmla="*/ 1490051 h 4076439"/>
              <a:gd name="connsiteX1846" fmla="*/ 1009770 w 12453330"/>
              <a:gd name="connsiteY1846" fmla="*/ 1508222 h 4076439"/>
              <a:gd name="connsiteX1847" fmla="*/ 979577 w 12453330"/>
              <a:gd name="connsiteY1847" fmla="*/ 1508222 h 4076439"/>
              <a:gd name="connsiteX1848" fmla="*/ 976223 w 12453330"/>
              <a:gd name="connsiteY1848" fmla="*/ 1508222 h 4076439"/>
              <a:gd name="connsiteX1849" fmla="*/ 946030 w 12453330"/>
              <a:gd name="connsiteY1849" fmla="*/ 1520336 h 4076439"/>
              <a:gd name="connsiteX1850" fmla="*/ 935966 w 12453330"/>
              <a:gd name="connsiteY1850" fmla="*/ 1502165 h 4076439"/>
              <a:gd name="connsiteX1851" fmla="*/ 966159 w 12453330"/>
              <a:gd name="connsiteY1851" fmla="*/ 1496108 h 4076439"/>
              <a:gd name="connsiteX1852" fmla="*/ 966159 w 12453330"/>
              <a:gd name="connsiteY1852" fmla="*/ 1490051 h 4076439"/>
              <a:gd name="connsiteX1853" fmla="*/ 889000 w 12453330"/>
              <a:gd name="connsiteY1853" fmla="*/ 1508222 h 4076439"/>
              <a:gd name="connsiteX1854" fmla="*/ 821906 w 12453330"/>
              <a:gd name="connsiteY1854" fmla="*/ 1532451 h 4076439"/>
              <a:gd name="connsiteX1855" fmla="*/ 805132 w 12453330"/>
              <a:gd name="connsiteY1855" fmla="*/ 1514279 h 4076439"/>
              <a:gd name="connsiteX1856" fmla="*/ 815196 w 12453330"/>
              <a:gd name="connsiteY1856" fmla="*/ 1496108 h 4076439"/>
              <a:gd name="connsiteX1857" fmla="*/ 852098 w 12453330"/>
              <a:gd name="connsiteY1857" fmla="*/ 1502165 h 4076439"/>
              <a:gd name="connsiteX1858" fmla="*/ 868872 w 12453330"/>
              <a:gd name="connsiteY1858" fmla="*/ 1496108 h 4076439"/>
              <a:gd name="connsiteX1859" fmla="*/ 818551 w 12453330"/>
              <a:gd name="connsiteY1859" fmla="*/ 1483994 h 4076439"/>
              <a:gd name="connsiteX1860" fmla="*/ 825261 w 12453330"/>
              <a:gd name="connsiteY1860" fmla="*/ 1429480 h 4076439"/>
              <a:gd name="connsiteX1861" fmla="*/ 852098 w 12453330"/>
              <a:gd name="connsiteY1861" fmla="*/ 1453708 h 4076439"/>
              <a:gd name="connsiteX1862" fmla="*/ 831970 w 12453330"/>
              <a:gd name="connsiteY1862" fmla="*/ 1453708 h 4076439"/>
              <a:gd name="connsiteX1863" fmla="*/ 821906 w 12453330"/>
              <a:gd name="connsiteY1863" fmla="*/ 1471879 h 4076439"/>
              <a:gd name="connsiteX1864" fmla="*/ 865517 w 12453330"/>
              <a:gd name="connsiteY1864" fmla="*/ 1453708 h 4076439"/>
              <a:gd name="connsiteX1865" fmla="*/ 952740 w 12453330"/>
              <a:gd name="connsiteY1865" fmla="*/ 1465822 h 4076439"/>
              <a:gd name="connsiteX1866" fmla="*/ 949385 w 12453330"/>
              <a:gd name="connsiteY1866" fmla="*/ 1483994 h 4076439"/>
              <a:gd name="connsiteX1867" fmla="*/ 996351 w 12453330"/>
              <a:gd name="connsiteY1867" fmla="*/ 1477936 h 4076439"/>
              <a:gd name="connsiteX1868" fmla="*/ 996351 w 12453330"/>
              <a:gd name="connsiteY1868" fmla="*/ 1490051 h 4076439"/>
              <a:gd name="connsiteX1869" fmla="*/ 1003061 w 12453330"/>
              <a:gd name="connsiteY1869" fmla="*/ 1477936 h 4076439"/>
              <a:gd name="connsiteX1870" fmla="*/ 956094 w 12453330"/>
              <a:gd name="connsiteY1870" fmla="*/ 1471879 h 4076439"/>
              <a:gd name="connsiteX1871" fmla="*/ 1003061 w 12453330"/>
              <a:gd name="connsiteY1871" fmla="*/ 1465822 h 4076439"/>
              <a:gd name="connsiteX1872" fmla="*/ 1019834 w 12453330"/>
              <a:gd name="connsiteY1872" fmla="*/ 1453708 h 4076439"/>
              <a:gd name="connsiteX1873" fmla="*/ 1033253 w 12453330"/>
              <a:gd name="connsiteY1873" fmla="*/ 1465822 h 4076439"/>
              <a:gd name="connsiteX1874" fmla="*/ 1029898 w 12453330"/>
              <a:gd name="connsiteY1874" fmla="*/ 1471879 h 4076439"/>
              <a:gd name="connsiteX1875" fmla="*/ 1050027 w 12453330"/>
              <a:gd name="connsiteY1875" fmla="*/ 1459765 h 4076439"/>
              <a:gd name="connsiteX1876" fmla="*/ 1063445 w 12453330"/>
              <a:gd name="connsiteY1876" fmla="*/ 1483994 h 4076439"/>
              <a:gd name="connsiteX1877" fmla="*/ 1080219 w 12453330"/>
              <a:gd name="connsiteY1877" fmla="*/ 1477936 h 4076439"/>
              <a:gd name="connsiteX1878" fmla="*/ 1066800 w 12453330"/>
              <a:gd name="connsiteY1878" fmla="*/ 1465822 h 4076439"/>
              <a:gd name="connsiteX1879" fmla="*/ 1093638 w 12453330"/>
              <a:gd name="connsiteY1879" fmla="*/ 1465822 h 4076439"/>
              <a:gd name="connsiteX1880" fmla="*/ 1090283 w 12453330"/>
              <a:gd name="connsiteY1880" fmla="*/ 1477936 h 4076439"/>
              <a:gd name="connsiteX1881" fmla="*/ 1103702 w 12453330"/>
              <a:gd name="connsiteY1881" fmla="*/ 1471879 h 4076439"/>
              <a:gd name="connsiteX1882" fmla="*/ 1100347 w 12453330"/>
              <a:gd name="connsiteY1882" fmla="*/ 1483994 h 4076439"/>
              <a:gd name="connsiteX1883" fmla="*/ 1113766 w 12453330"/>
              <a:gd name="connsiteY1883" fmla="*/ 1483994 h 4076439"/>
              <a:gd name="connsiteX1884" fmla="*/ 1117121 w 12453330"/>
              <a:gd name="connsiteY1884" fmla="*/ 1471879 h 4076439"/>
              <a:gd name="connsiteX1885" fmla="*/ 1120476 w 12453330"/>
              <a:gd name="connsiteY1885" fmla="*/ 1477936 h 4076439"/>
              <a:gd name="connsiteX1886" fmla="*/ 1123830 w 12453330"/>
              <a:gd name="connsiteY1886" fmla="*/ 1465822 h 4076439"/>
              <a:gd name="connsiteX1887" fmla="*/ 1187570 w 12453330"/>
              <a:gd name="connsiteY1887" fmla="*/ 1459765 h 4076439"/>
              <a:gd name="connsiteX1888" fmla="*/ 1190925 w 12453330"/>
              <a:gd name="connsiteY1888" fmla="*/ 1483994 h 4076439"/>
              <a:gd name="connsiteX1889" fmla="*/ 1214408 w 12453330"/>
              <a:gd name="connsiteY1889" fmla="*/ 1483994 h 4076439"/>
              <a:gd name="connsiteX1890" fmla="*/ 1244600 w 12453330"/>
              <a:gd name="connsiteY1890" fmla="*/ 1483994 h 4076439"/>
              <a:gd name="connsiteX1891" fmla="*/ 1321759 w 12453330"/>
              <a:gd name="connsiteY1891" fmla="*/ 1483994 h 4076439"/>
              <a:gd name="connsiteX1892" fmla="*/ 1325113 w 12453330"/>
              <a:gd name="connsiteY1892" fmla="*/ 1477936 h 4076439"/>
              <a:gd name="connsiteX1893" fmla="*/ 1335177 w 12453330"/>
              <a:gd name="connsiteY1893" fmla="*/ 1477936 h 4076439"/>
              <a:gd name="connsiteX1894" fmla="*/ 1338532 w 12453330"/>
              <a:gd name="connsiteY1894" fmla="*/ 1477936 h 4076439"/>
              <a:gd name="connsiteX1895" fmla="*/ 1338532 w 12453330"/>
              <a:gd name="connsiteY1895" fmla="*/ 1490051 h 4076439"/>
              <a:gd name="connsiteX1896" fmla="*/ 1341887 w 12453330"/>
              <a:gd name="connsiteY1896" fmla="*/ 1490051 h 4076439"/>
              <a:gd name="connsiteX1897" fmla="*/ 1365370 w 12453330"/>
              <a:gd name="connsiteY1897" fmla="*/ 1502165 h 4076439"/>
              <a:gd name="connsiteX1898" fmla="*/ 1415691 w 12453330"/>
              <a:gd name="connsiteY1898" fmla="*/ 1496108 h 4076439"/>
              <a:gd name="connsiteX1899" fmla="*/ 1398917 w 12453330"/>
              <a:gd name="connsiteY1899" fmla="*/ 1514279 h 4076439"/>
              <a:gd name="connsiteX1900" fmla="*/ 1429109 w 12453330"/>
              <a:gd name="connsiteY1900" fmla="*/ 1544565 h 4076439"/>
              <a:gd name="connsiteX1901" fmla="*/ 1435819 w 12453330"/>
              <a:gd name="connsiteY1901" fmla="*/ 1538508 h 4076439"/>
              <a:gd name="connsiteX1902" fmla="*/ 1422400 w 12453330"/>
              <a:gd name="connsiteY1902" fmla="*/ 1532451 h 4076439"/>
              <a:gd name="connsiteX1903" fmla="*/ 1419045 w 12453330"/>
              <a:gd name="connsiteY1903" fmla="*/ 1483994 h 4076439"/>
              <a:gd name="connsiteX1904" fmla="*/ 1482785 w 12453330"/>
              <a:gd name="connsiteY1904" fmla="*/ 1483994 h 4076439"/>
              <a:gd name="connsiteX1905" fmla="*/ 1462657 w 12453330"/>
              <a:gd name="connsiteY1905" fmla="*/ 1502165 h 4076439"/>
              <a:gd name="connsiteX1906" fmla="*/ 1476075 w 12453330"/>
              <a:gd name="connsiteY1906" fmla="*/ 1508222 h 4076439"/>
              <a:gd name="connsiteX1907" fmla="*/ 1519687 w 12453330"/>
              <a:gd name="connsiteY1907" fmla="*/ 1502165 h 4076439"/>
              <a:gd name="connsiteX1908" fmla="*/ 1536460 w 12453330"/>
              <a:gd name="connsiteY1908" fmla="*/ 1477936 h 4076439"/>
              <a:gd name="connsiteX1909" fmla="*/ 1526396 w 12453330"/>
              <a:gd name="connsiteY1909" fmla="*/ 1508222 h 4076439"/>
              <a:gd name="connsiteX1910" fmla="*/ 1593491 w 12453330"/>
              <a:gd name="connsiteY1910" fmla="*/ 1502165 h 4076439"/>
              <a:gd name="connsiteX1911" fmla="*/ 1566653 w 12453330"/>
              <a:gd name="connsiteY1911" fmla="*/ 1477936 h 4076439"/>
              <a:gd name="connsiteX1912" fmla="*/ 1603555 w 12453330"/>
              <a:gd name="connsiteY1912" fmla="*/ 1502165 h 4076439"/>
              <a:gd name="connsiteX1913" fmla="*/ 1710906 w 12453330"/>
              <a:gd name="connsiteY1913" fmla="*/ 1496108 h 4076439"/>
              <a:gd name="connsiteX1914" fmla="*/ 1737743 w 12453330"/>
              <a:gd name="connsiteY1914" fmla="*/ 1514279 h 4076439"/>
              <a:gd name="connsiteX1915" fmla="*/ 1754517 w 12453330"/>
              <a:gd name="connsiteY1915" fmla="*/ 1508222 h 4076439"/>
              <a:gd name="connsiteX1916" fmla="*/ 1751162 w 12453330"/>
              <a:gd name="connsiteY1916" fmla="*/ 1496108 h 4076439"/>
              <a:gd name="connsiteX1917" fmla="*/ 1747808 w 12453330"/>
              <a:gd name="connsiteY1917" fmla="*/ 1490051 h 4076439"/>
              <a:gd name="connsiteX1918" fmla="*/ 1744453 w 12453330"/>
              <a:gd name="connsiteY1918" fmla="*/ 1502165 h 4076439"/>
              <a:gd name="connsiteX1919" fmla="*/ 1724324 w 12453330"/>
              <a:gd name="connsiteY1919" fmla="*/ 1496108 h 4076439"/>
              <a:gd name="connsiteX1920" fmla="*/ 1747808 w 12453330"/>
              <a:gd name="connsiteY1920" fmla="*/ 1483994 h 4076439"/>
              <a:gd name="connsiteX1921" fmla="*/ 1754517 w 12453330"/>
              <a:gd name="connsiteY1921" fmla="*/ 1483994 h 4076439"/>
              <a:gd name="connsiteX1922" fmla="*/ 1774645 w 12453330"/>
              <a:gd name="connsiteY1922" fmla="*/ 1508222 h 4076439"/>
              <a:gd name="connsiteX1923" fmla="*/ 1771291 w 12453330"/>
              <a:gd name="connsiteY1923" fmla="*/ 1502165 h 4076439"/>
              <a:gd name="connsiteX1924" fmla="*/ 1788064 w 12453330"/>
              <a:gd name="connsiteY1924" fmla="*/ 1496108 h 4076439"/>
              <a:gd name="connsiteX1925" fmla="*/ 1771291 w 12453330"/>
              <a:gd name="connsiteY1925" fmla="*/ 1490051 h 4076439"/>
              <a:gd name="connsiteX1926" fmla="*/ 1784710 w 12453330"/>
              <a:gd name="connsiteY1926" fmla="*/ 1477936 h 4076439"/>
              <a:gd name="connsiteX1927" fmla="*/ 1794774 w 12453330"/>
              <a:gd name="connsiteY1927" fmla="*/ 1496108 h 4076439"/>
              <a:gd name="connsiteX1928" fmla="*/ 1871932 w 12453330"/>
              <a:gd name="connsiteY1928" fmla="*/ 1490051 h 4076439"/>
              <a:gd name="connsiteX1929" fmla="*/ 1878642 w 12453330"/>
              <a:gd name="connsiteY1929" fmla="*/ 1502165 h 4076439"/>
              <a:gd name="connsiteX1930" fmla="*/ 1935672 w 12453330"/>
              <a:gd name="connsiteY1930" fmla="*/ 1508222 h 4076439"/>
              <a:gd name="connsiteX1931" fmla="*/ 1939026 w 12453330"/>
              <a:gd name="connsiteY1931" fmla="*/ 1496108 h 4076439"/>
              <a:gd name="connsiteX1932" fmla="*/ 2032959 w 12453330"/>
              <a:gd name="connsiteY1932" fmla="*/ 1465822 h 4076439"/>
              <a:gd name="connsiteX1933" fmla="*/ 2039668 w 12453330"/>
              <a:gd name="connsiteY1933" fmla="*/ 1496108 h 4076439"/>
              <a:gd name="connsiteX1934" fmla="*/ 2049732 w 12453330"/>
              <a:gd name="connsiteY1934" fmla="*/ 1508222 h 4076439"/>
              <a:gd name="connsiteX1935" fmla="*/ 2053087 w 12453330"/>
              <a:gd name="connsiteY1935" fmla="*/ 1477936 h 4076439"/>
              <a:gd name="connsiteX1936" fmla="*/ 2116827 w 12453330"/>
              <a:gd name="connsiteY1936" fmla="*/ 1429480 h 4076439"/>
              <a:gd name="connsiteX1937" fmla="*/ 2103407 w 12453330"/>
              <a:gd name="connsiteY1937" fmla="*/ 1417365 h 4076439"/>
              <a:gd name="connsiteX1938" fmla="*/ 2096698 w 12453330"/>
              <a:gd name="connsiteY1938" fmla="*/ 1429480 h 4076439"/>
              <a:gd name="connsiteX1939" fmla="*/ 2100053 w 12453330"/>
              <a:gd name="connsiteY1939" fmla="*/ 1423422 h 4076439"/>
              <a:gd name="connsiteX1940" fmla="*/ 2100053 w 12453330"/>
              <a:gd name="connsiteY1940" fmla="*/ 1435537 h 4076439"/>
              <a:gd name="connsiteX1941" fmla="*/ 2100053 w 12453330"/>
              <a:gd name="connsiteY1941" fmla="*/ 1441594 h 4076439"/>
              <a:gd name="connsiteX1942" fmla="*/ 2096698 w 12453330"/>
              <a:gd name="connsiteY1942" fmla="*/ 1441594 h 4076439"/>
              <a:gd name="connsiteX1943" fmla="*/ 2079925 w 12453330"/>
              <a:gd name="connsiteY1943" fmla="*/ 1447651 h 4076439"/>
              <a:gd name="connsiteX1944" fmla="*/ 2046377 w 12453330"/>
              <a:gd name="connsiteY1944" fmla="*/ 1465822 h 4076439"/>
              <a:gd name="connsiteX1945" fmla="*/ 2059796 w 12453330"/>
              <a:gd name="connsiteY1945" fmla="*/ 1435537 h 4076439"/>
              <a:gd name="connsiteX1946" fmla="*/ 2093343 w 12453330"/>
              <a:gd name="connsiteY1946" fmla="*/ 1417365 h 4076439"/>
              <a:gd name="connsiteX1947" fmla="*/ 2063151 w 12453330"/>
              <a:gd name="connsiteY1947" fmla="*/ 1411308 h 4076439"/>
              <a:gd name="connsiteX1948" fmla="*/ 2056441 w 12453330"/>
              <a:gd name="connsiteY1948" fmla="*/ 1381023 h 4076439"/>
              <a:gd name="connsiteX1949" fmla="*/ 2036313 w 12453330"/>
              <a:gd name="connsiteY1949" fmla="*/ 1387080 h 4076439"/>
              <a:gd name="connsiteX1950" fmla="*/ 2066506 w 12453330"/>
              <a:gd name="connsiteY1950" fmla="*/ 1417365 h 4076439"/>
              <a:gd name="connsiteX1951" fmla="*/ 2039668 w 12453330"/>
              <a:gd name="connsiteY1951" fmla="*/ 1429480 h 4076439"/>
              <a:gd name="connsiteX1952" fmla="*/ 2022894 w 12453330"/>
              <a:gd name="connsiteY1952" fmla="*/ 1417365 h 4076439"/>
              <a:gd name="connsiteX1953" fmla="*/ 2032959 w 12453330"/>
              <a:gd name="connsiteY1953" fmla="*/ 1399194 h 4076439"/>
              <a:gd name="connsiteX1954" fmla="*/ 1979283 w 12453330"/>
              <a:gd name="connsiteY1954" fmla="*/ 1399194 h 4076439"/>
              <a:gd name="connsiteX1955" fmla="*/ 1985993 w 12453330"/>
              <a:gd name="connsiteY1955" fmla="*/ 1381023 h 4076439"/>
              <a:gd name="connsiteX1956" fmla="*/ 1949091 w 12453330"/>
              <a:gd name="connsiteY1956" fmla="*/ 1405251 h 4076439"/>
              <a:gd name="connsiteX1957" fmla="*/ 1918898 w 12453330"/>
              <a:gd name="connsiteY1957" fmla="*/ 1387080 h 4076439"/>
              <a:gd name="connsiteX1958" fmla="*/ 1918898 w 12453330"/>
              <a:gd name="connsiteY1958" fmla="*/ 1399194 h 4076439"/>
              <a:gd name="connsiteX1959" fmla="*/ 1888706 w 12453330"/>
              <a:gd name="connsiteY1959" fmla="*/ 1368908 h 4076439"/>
              <a:gd name="connsiteX1960" fmla="*/ 1821611 w 12453330"/>
              <a:gd name="connsiteY1960" fmla="*/ 1387080 h 4076439"/>
              <a:gd name="connsiteX1961" fmla="*/ 1808192 w 12453330"/>
              <a:gd name="connsiteY1961" fmla="*/ 1405251 h 4076439"/>
              <a:gd name="connsiteX1962" fmla="*/ 1747808 w 12453330"/>
              <a:gd name="connsiteY1962" fmla="*/ 1399194 h 4076439"/>
              <a:gd name="connsiteX1963" fmla="*/ 1781355 w 12453330"/>
              <a:gd name="connsiteY1963" fmla="*/ 1381023 h 4076439"/>
              <a:gd name="connsiteX1964" fmla="*/ 1747808 w 12453330"/>
              <a:gd name="connsiteY1964" fmla="*/ 1374965 h 4076439"/>
              <a:gd name="connsiteX1965" fmla="*/ 1741098 w 12453330"/>
              <a:gd name="connsiteY1965" fmla="*/ 1387080 h 4076439"/>
              <a:gd name="connsiteX1966" fmla="*/ 1724324 w 12453330"/>
              <a:gd name="connsiteY1966" fmla="*/ 1393137 h 4076439"/>
              <a:gd name="connsiteX1967" fmla="*/ 1687423 w 12453330"/>
              <a:gd name="connsiteY1967" fmla="*/ 1387080 h 4076439"/>
              <a:gd name="connsiteX1968" fmla="*/ 1613619 w 12453330"/>
              <a:gd name="connsiteY1968" fmla="*/ 1387080 h 4076439"/>
              <a:gd name="connsiteX1969" fmla="*/ 1616974 w 12453330"/>
              <a:gd name="connsiteY1969" fmla="*/ 1399194 h 4076439"/>
              <a:gd name="connsiteX1970" fmla="*/ 1580072 w 12453330"/>
              <a:gd name="connsiteY1970" fmla="*/ 1393137 h 4076439"/>
              <a:gd name="connsiteX1971" fmla="*/ 1576717 w 12453330"/>
              <a:gd name="connsiteY1971" fmla="*/ 1393137 h 4076439"/>
              <a:gd name="connsiteX1972" fmla="*/ 1559944 w 12453330"/>
              <a:gd name="connsiteY1972" fmla="*/ 1387080 h 4076439"/>
              <a:gd name="connsiteX1973" fmla="*/ 1559944 w 12453330"/>
              <a:gd name="connsiteY1973" fmla="*/ 1393137 h 4076439"/>
              <a:gd name="connsiteX1974" fmla="*/ 1553234 w 12453330"/>
              <a:gd name="connsiteY1974" fmla="*/ 1393137 h 4076439"/>
              <a:gd name="connsiteX1975" fmla="*/ 1536460 w 12453330"/>
              <a:gd name="connsiteY1975" fmla="*/ 1387080 h 4076439"/>
              <a:gd name="connsiteX1976" fmla="*/ 1506268 w 12453330"/>
              <a:gd name="connsiteY1976" fmla="*/ 1387080 h 4076439"/>
              <a:gd name="connsiteX1977" fmla="*/ 1512977 w 12453330"/>
              <a:gd name="connsiteY1977" fmla="*/ 1399194 h 4076439"/>
              <a:gd name="connsiteX1978" fmla="*/ 1486140 w 12453330"/>
              <a:gd name="connsiteY1978" fmla="*/ 1405251 h 4076439"/>
              <a:gd name="connsiteX1979" fmla="*/ 1496204 w 12453330"/>
              <a:gd name="connsiteY1979" fmla="*/ 1387080 h 4076439"/>
              <a:gd name="connsiteX1980" fmla="*/ 1479430 w 12453330"/>
              <a:gd name="connsiteY1980" fmla="*/ 1393137 h 4076439"/>
              <a:gd name="connsiteX1981" fmla="*/ 1469366 w 12453330"/>
              <a:gd name="connsiteY1981" fmla="*/ 1393137 h 4076439"/>
              <a:gd name="connsiteX1982" fmla="*/ 1466011 w 12453330"/>
              <a:gd name="connsiteY1982" fmla="*/ 1393137 h 4076439"/>
              <a:gd name="connsiteX1983" fmla="*/ 1462657 w 12453330"/>
              <a:gd name="connsiteY1983" fmla="*/ 1393137 h 4076439"/>
              <a:gd name="connsiteX1984" fmla="*/ 1459302 w 12453330"/>
              <a:gd name="connsiteY1984" fmla="*/ 1393137 h 4076439"/>
              <a:gd name="connsiteX1985" fmla="*/ 1459302 w 12453330"/>
              <a:gd name="connsiteY1985" fmla="*/ 1399194 h 4076439"/>
              <a:gd name="connsiteX1986" fmla="*/ 1455947 w 12453330"/>
              <a:gd name="connsiteY1986" fmla="*/ 1393137 h 4076439"/>
              <a:gd name="connsiteX1987" fmla="*/ 1415691 w 12453330"/>
              <a:gd name="connsiteY1987" fmla="*/ 1387080 h 4076439"/>
              <a:gd name="connsiteX1988" fmla="*/ 1415691 w 12453330"/>
              <a:gd name="connsiteY1988" fmla="*/ 1411308 h 4076439"/>
              <a:gd name="connsiteX1989" fmla="*/ 1402272 w 12453330"/>
              <a:gd name="connsiteY1989" fmla="*/ 1387080 h 4076439"/>
              <a:gd name="connsiteX1990" fmla="*/ 1395562 w 12453330"/>
              <a:gd name="connsiteY1990" fmla="*/ 1387080 h 4076439"/>
              <a:gd name="connsiteX1991" fmla="*/ 1398917 w 12453330"/>
              <a:gd name="connsiteY1991" fmla="*/ 1381023 h 4076439"/>
              <a:gd name="connsiteX1992" fmla="*/ 1392208 w 12453330"/>
              <a:gd name="connsiteY1992" fmla="*/ 1381023 h 4076439"/>
              <a:gd name="connsiteX1993" fmla="*/ 1388853 w 12453330"/>
              <a:gd name="connsiteY1993" fmla="*/ 1387080 h 4076439"/>
              <a:gd name="connsiteX1994" fmla="*/ 1382143 w 12453330"/>
              <a:gd name="connsiteY1994" fmla="*/ 1381023 h 4076439"/>
              <a:gd name="connsiteX1995" fmla="*/ 1355306 w 12453330"/>
              <a:gd name="connsiteY1995" fmla="*/ 1374965 h 4076439"/>
              <a:gd name="connsiteX1996" fmla="*/ 1368725 w 12453330"/>
              <a:gd name="connsiteY1996" fmla="*/ 1374965 h 4076439"/>
              <a:gd name="connsiteX1997" fmla="*/ 1365370 w 12453330"/>
              <a:gd name="connsiteY1997" fmla="*/ 1362851 h 4076439"/>
              <a:gd name="connsiteX1998" fmla="*/ 1388853 w 12453330"/>
              <a:gd name="connsiteY1998" fmla="*/ 1344680 h 4076439"/>
              <a:gd name="connsiteX1999" fmla="*/ 1412336 w 12453330"/>
              <a:gd name="connsiteY1999" fmla="*/ 1362851 h 4076439"/>
              <a:gd name="connsiteX2000" fmla="*/ 1419045 w 12453330"/>
              <a:gd name="connsiteY2000" fmla="*/ 1362851 h 4076439"/>
              <a:gd name="connsiteX2001" fmla="*/ 1422400 w 12453330"/>
              <a:gd name="connsiteY2001" fmla="*/ 1338623 h 4076439"/>
              <a:gd name="connsiteX2002" fmla="*/ 1449238 w 12453330"/>
              <a:gd name="connsiteY2002" fmla="*/ 1338623 h 4076439"/>
              <a:gd name="connsiteX2003" fmla="*/ 1432464 w 12453330"/>
              <a:gd name="connsiteY2003" fmla="*/ 1350737 h 4076439"/>
              <a:gd name="connsiteX2004" fmla="*/ 1435819 w 12453330"/>
              <a:gd name="connsiteY2004" fmla="*/ 1350737 h 4076439"/>
              <a:gd name="connsiteX2005" fmla="*/ 1476075 w 12453330"/>
              <a:gd name="connsiteY2005" fmla="*/ 1344680 h 4076439"/>
              <a:gd name="connsiteX2006" fmla="*/ 1459302 w 12453330"/>
              <a:gd name="connsiteY2006" fmla="*/ 1332566 h 4076439"/>
              <a:gd name="connsiteX2007" fmla="*/ 1489494 w 12453330"/>
              <a:gd name="connsiteY2007" fmla="*/ 1326509 h 4076439"/>
              <a:gd name="connsiteX2008" fmla="*/ 1489494 w 12453330"/>
              <a:gd name="connsiteY2008" fmla="*/ 1332566 h 4076439"/>
              <a:gd name="connsiteX2009" fmla="*/ 1489494 w 12453330"/>
              <a:gd name="connsiteY2009" fmla="*/ 1344680 h 4076439"/>
              <a:gd name="connsiteX2010" fmla="*/ 1512977 w 12453330"/>
              <a:gd name="connsiteY2010" fmla="*/ 1350737 h 4076439"/>
              <a:gd name="connsiteX2011" fmla="*/ 1536460 w 12453330"/>
              <a:gd name="connsiteY2011" fmla="*/ 1356794 h 4076439"/>
              <a:gd name="connsiteX2012" fmla="*/ 1536460 w 12453330"/>
              <a:gd name="connsiteY2012" fmla="*/ 1344680 h 4076439"/>
              <a:gd name="connsiteX2013" fmla="*/ 1556589 w 12453330"/>
              <a:gd name="connsiteY2013" fmla="*/ 1356794 h 4076439"/>
              <a:gd name="connsiteX2014" fmla="*/ 1603555 w 12453330"/>
              <a:gd name="connsiteY2014" fmla="*/ 1338623 h 4076439"/>
              <a:gd name="connsiteX2015" fmla="*/ 1603555 w 12453330"/>
              <a:gd name="connsiteY2015" fmla="*/ 1362851 h 4076439"/>
              <a:gd name="connsiteX2016" fmla="*/ 1627038 w 12453330"/>
              <a:gd name="connsiteY2016" fmla="*/ 1362851 h 4076439"/>
              <a:gd name="connsiteX2017" fmla="*/ 1610264 w 12453330"/>
              <a:gd name="connsiteY2017" fmla="*/ 1332566 h 4076439"/>
              <a:gd name="connsiteX2018" fmla="*/ 1623683 w 12453330"/>
              <a:gd name="connsiteY2018" fmla="*/ 1302280 h 4076439"/>
              <a:gd name="connsiteX2019" fmla="*/ 1610264 w 12453330"/>
              <a:gd name="connsiteY2019" fmla="*/ 1320451 h 4076439"/>
              <a:gd name="connsiteX2020" fmla="*/ 1600200 w 12453330"/>
              <a:gd name="connsiteY2020" fmla="*/ 1308337 h 4076439"/>
              <a:gd name="connsiteX2021" fmla="*/ 1627038 w 12453330"/>
              <a:gd name="connsiteY2021" fmla="*/ 1290166 h 4076439"/>
              <a:gd name="connsiteX2022" fmla="*/ 1627038 w 12453330"/>
              <a:gd name="connsiteY2022" fmla="*/ 1302280 h 4076439"/>
              <a:gd name="connsiteX2023" fmla="*/ 1653876 w 12453330"/>
              <a:gd name="connsiteY2023" fmla="*/ 1302280 h 4076439"/>
              <a:gd name="connsiteX2024" fmla="*/ 1650521 w 12453330"/>
              <a:gd name="connsiteY2024" fmla="*/ 1338623 h 4076439"/>
              <a:gd name="connsiteX2025" fmla="*/ 1687423 w 12453330"/>
              <a:gd name="connsiteY2025" fmla="*/ 1308337 h 4076439"/>
              <a:gd name="connsiteX2026" fmla="*/ 1707551 w 12453330"/>
              <a:gd name="connsiteY2026" fmla="*/ 1296223 h 4076439"/>
              <a:gd name="connsiteX2027" fmla="*/ 1694132 w 12453330"/>
              <a:gd name="connsiteY2027" fmla="*/ 1308337 h 4076439"/>
              <a:gd name="connsiteX2028" fmla="*/ 1757872 w 12453330"/>
              <a:gd name="connsiteY2028" fmla="*/ 1320451 h 4076439"/>
              <a:gd name="connsiteX2029" fmla="*/ 1778000 w 12453330"/>
              <a:gd name="connsiteY2029" fmla="*/ 1344680 h 4076439"/>
              <a:gd name="connsiteX2030" fmla="*/ 1764581 w 12453330"/>
              <a:gd name="connsiteY2030" fmla="*/ 1350737 h 4076439"/>
              <a:gd name="connsiteX2031" fmla="*/ 1804838 w 12453330"/>
              <a:gd name="connsiteY2031" fmla="*/ 1344680 h 4076439"/>
              <a:gd name="connsiteX2032" fmla="*/ 1808192 w 12453330"/>
              <a:gd name="connsiteY2032" fmla="*/ 1320451 h 4076439"/>
              <a:gd name="connsiteX2033" fmla="*/ 1861868 w 12453330"/>
              <a:gd name="connsiteY2033" fmla="*/ 1326509 h 4076439"/>
              <a:gd name="connsiteX2034" fmla="*/ 1892060 w 12453330"/>
              <a:gd name="connsiteY2034" fmla="*/ 1302280 h 4076439"/>
              <a:gd name="connsiteX2035" fmla="*/ 1888706 w 12453330"/>
              <a:gd name="connsiteY2035" fmla="*/ 1314394 h 4076439"/>
              <a:gd name="connsiteX2036" fmla="*/ 1922253 w 12453330"/>
              <a:gd name="connsiteY2036" fmla="*/ 1296223 h 4076439"/>
              <a:gd name="connsiteX2037" fmla="*/ 1935672 w 12453330"/>
              <a:gd name="connsiteY2037" fmla="*/ 1302280 h 4076439"/>
              <a:gd name="connsiteX2038" fmla="*/ 1969219 w 12453330"/>
              <a:gd name="connsiteY2038" fmla="*/ 1296223 h 4076439"/>
              <a:gd name="connsiteX2039" fmla="*/ 1935672 w 12453330"/>
              <a:gd name="connsiteY2039" fmla="*/ 1308337 h 4076439"/>
              <a:gd name="connsiteX2040" fmla="*/ 1942381 w 12453330"/>
              <a:gd name="connsiteY2040" fmla="*/ 1314394 h 4076439"/>
              <a:gd name="connsiteX2041" fmla="*/ 1972574 w 12453330"/>
              <a:gd name="connsiteY2041" fmla="*/ 1308337 h 4076439"/>
              <a:gd name="connsiteX2042" fmla="*/ 1959155 w 12453330"/>
              <a:gd name="connsiteY2042" fmla="*/ 1271995 h 4076439"/>
              <a:gd name="connsiteX2043" fmla="*/ 1989347 w 12453330"/>
              <a:gd name="connsiteY2043" fmla="*/ 1271995 h 4076439"/>
              <a:gd name="connsiteX2044" fmla="*/ 2016185 w 12453330"/>
              <a:gd name="connsiteY2044" fmla="*/ 1247766 h 4076439"/>
              <a:gd name="connsiteX2045" fmla="*/ 1999411 w 12453330"/>
              <a:gd name="connsiteY2045" fmla="*/ 1253823 h 4076439"/>
              <a:gd name="connsiteX2046" fmla="*/ 1989347 w 12453330"/>
              <a:gd name="connsiteY2046" fmla="*/ 1217480 h 4076439"/>
              <a:gd name="connsiteX2047" fmla="*/ 2002766 w 12453330"/>
              <a:gd name="connsiteY2047" fmla="*/ 1223538 h 4076439"/>
              <a:gd name="connsiteX2048" fmla="*/ 2002766 w 12453330"/>
              <a:gd name="connsiteY2048" fmla="*/ 1217480 h 4076439"/>
              <a:gd name="connsiteX2049" fmla="*/ 2046377 w 12453330"/>
              <a:gd name="connsiteY2049" fmla="*/ 1223538 h 4076439"/>
              <a:gd name="connsiteX2050" fmla="*/ 2039668 w 12453330"/>
              <a:gd name="connsiteY2050" fmla="*/ 1229595 h 4076439"/>
              <a:gd name="connsiteX2051" fmla="*/ 2056441 w 12453330"/>
              <a:gd name="connsiteY2051" fmla="*/ 1247766 h 4076439"/>
              <a:gd name="connsiteX2052" fmla="*/ 2126891 w 12453330"/>
              <a:gd name="connsiteY2052" fmla="*/ 1205366 h 4076439"/>
              <a:gd name="connsiteX2053" fmla="*/ 2076570 w 12453330"/>
              <a:gd name="connsiteY2053" fmla="*/ 1253823 h 4076439"/>
              <a:gd name="connsiteX2054" fmla="*/ 2120181 w 12453330"/>
              <a:gd name="connsiteY2054" fmla="*/ 1296223 h 4076439"/>
              <a:gd name="connsiteX2055" fmla="*/ 2046377 w 12453330"/>
              <a:gd name="connsiteY2055" fmla="*/ 1271995 h 4076439"/>
              <a:gd name="connsiteX2056" fmla="*/ 2089989 w 12453330"/>
              <a:gd name="connsiteY2056" fmla="*/ 1296223 h 4076439"/>
              <a:gd name="connsiteX2057" fmla="*/ 1985993 w 12453330"/>
              <a:gd name="connsiteY2057" fmla="*/ 1296223 h 4076439"/>
              <a:gd name="connsiteX2058" fmla="*/ 1999411 w 12453330"/>
              <a:gd name="connsiteY2058" fmla="*/ 1338623 h 4076439"/>
              <a:gd name="connsiteX2059" fmla="*/ 2066506 w 12453330"/>
              <a:gd name="connsiteY2059" fmla="*/ 1338623 h 4076439"/>
              <a:gd name="connsiteX2060" fmla="*/ 2059796 w 12453330"/>
              <a:gd name="connsiteY2060" fmla="*/ 1320451 h 4076439"/>
              <a:gd name="connsiteX2061" fmla="*/ 2076570 w 12453330"/>
              <a:gd name="connsiteY2061" fmla="*/ 1308337 h 4076439"/>
              <a:gd name="connsiteX2062" fmla="*/ 2106762 w 12453330"/>
              <a:gd name="connsiteY2062" fmla="*/ 1320451 h 4076439"/>
              <a:gd name="connsiteX2063" fmla="*/ 2106762 w 12453330"/>
              <a:gd name="connsiteY2063" fmla="*/ 1314394 h 4076439"/>
              <a:gd name="connsiteX2064" fmla="*/ 2214113 w 12453330"/>
              <a:gd name="connsiteY2064" fmla="*/ 1314394 h 4076439"/>
              <a:gd name="connsiteX2065" fmla="*/ 2224177 w 12453330"/>
              <a:gd name="connsiteY2065" fmla="*/ 1302280 h 4076439"/>
              <a:gd name="connsiteX2066" fmla="*/ 2197339 w 12453330"/>
              <a:gd name="connsiteY2066" fmla="*/ 1296223 h 4076439"/>
              <a:gd name="connsiteX2067" fmla="*/ 2187276 w 12453330"/>
              <a:gd name="connsiteY2067" fmla="*/ 1271995 h 4076439"/>
              <a:gd name="connsiteX2068" fmla="*/ 2173857 w 12453330"/>
              <a:gd name="connsiteY2068" fmla="*/ 1302280 h 4076439"/>
              <a:gd name="connsiteX2069" fmla="*/ 2167147 w 12453330"/>
              <a:gd name="connsiteY2069" fmla="*/ 1265937 h 4076439"/>
              <a:gd name="connsiteX2070" fmla="*/ 2153728 w 12453330"/>
              <a:gd name="connsiteY2070" fmla="*/ 1296223 h 4076439"/>
              <a:gd name="connsiteX2071" fmla="*/ 2110117 w 12453330"/>
              <a:gd name="connsiteY2071" fmla="*/ 1253823 h 4076439"/>
              <a:gd name="connsiteX2072" fmla="*/ 2140310 w 12453330"/>
              <a:gd name="connsiteY2072" fmla="*/ 1241709 h 4076439"/>
              <a:gd name="connsiteX2073" fmla="*/ 2147019 w 12453330"/>
              <a:gd name="connsiteY2073" fmla="*/ 1259880 h 4076439"/>
              <a:gd name="connsiteX2074" fmla="*/ 2133600 w 12453330"/>
              <a:gd name="connsiteY2074" fmla="*/ 1223538 h 4076439"/>
              <a:gd name="connsiteX2075" fmla="*/ 2133600 w 12453330"/>
              <a:gd name="connsiteY2075" fmla="*/ 1211423 h 4076439"/>
              <a:gd name="connsiteX2076" fmla="*/ 2173857 w 12453330"/>
              <a:gd name="connsiteY2076" fmla="*/ 1223538 h 4076439"/>
              <a:gd name="connsiteX2077" fmla="*/ 2177211 w 12453330"/>
              <a:gd name="connsiteY2077" fmla="*/ 1193252 h 4076439"/>
              <a:gd name="connsiteX2078" fmla="*/ 2093343 w 12453330"/>
              <a:gd name="connsiteY2078" fmla="*/ 1187195 h 4076439"/>
              <a:gd name="connsiteX2079" fmla="*/ 2079925 w 12453330"/>
              <a:gd name="connsiteY2079" fmla="*/ 1211423 h 4076439"/>
              <a:gd name="connsiteX2080" fmla="*/ 1996057 w 12453330"/>
              <a:gd name="connsiteY2080" fmla="*/ 1205366 h 4076439"/>
              <a:gd name="connsiteX2081" fmla="*/ 2002766 w 12453330"/>
              <a:gd name="connsiteY2081" fmla="*/ 1175081 h 4076439"/>
              <a:gd name="connsiteX2082" fmla="*/ 2019540 w 12453330"/>
              <a:gd name="connsiteY2082" fmla="*/ 1187195 h 4076439"/>
              <a:gd name="connsiteX2083" fmla="*/ 2039668 w 12453330"/>
              <a:gd name="connsiteY2083" fmla="*/ 1199309 h 4076439"/>
              <a:gd name="connsiteX2084" fmla="*/ 2056441 w 12453330"/>
              <a:gd name="connsiteY2084" fmla="*/ 1181138 h 4076439"/>
              <a:gd name="connsiteX2085" fmla="*/ 2022894 w 12453330"/>
              <a:gd name="connsiteY2085" fmla="*/ 1175081 h 4076439"/>
              <a:gd name="connsiteX2086" fmla="*/ 2046377 w 12453330"/>
              <a:gd name="connsiteY2086" fmla="*/ 1156909 h 4076439"/>
              <a:gd name="connsiteX2087" fmla="*/ 2029604 w 12453330"/>
              <a:gd name="connsiteY2087" fmla="*/ 1138738 h 4076439"/>
              <a:gd name="connsiteX2088" fmla="*/ 1985993 w 12453330"/>
              <a:gd name="connsiteY2088" fmla="*/ 1150852 h 4076439"/>
              <a:gd name="connsiteX2089" fmla="*/ 1972574 w 12453330"/>
              <a:gd name="connsiteY2089" fmla="*/ 1181138 h 4076439"/>
              <a:gd name="connsiteX2090" fmla="*/ 1932317 w 12453330"/>
              <a:gd name="connsiteY2090" fmla="*/ 1162966 h 4076439"/>
              <a:gd name="connsiteX2091" fmla="*/ 1905479 w 12453330"/>
              <a:gd name="connsiteY2091" fmla="*/ 1187195 h 4076439"/>
              <a:gd name="connsiteX2092" fmla="*/ 1915543 w 12453330"/>
              <a:gd name="connsiteY2092" fmla="*/ 1187195 h 4076439"/>
              <a:gd name="connsiteX2093" fmla="*/ 1912189 w 12453330"/>
              <a:gd name="connsiteY2093" fmla="*/ 1193252 h 4076439"/>
              <a:gd name="connsiteX2094" fmla="*/ 1915543 w 12453330"/>
              <a:gd name="connsiteY2094" fmla="*/ 1223538 h 4076439"/>
              <a:gd name="connsiteX2095" fmla="*/ 1915543 w 12453330"/>
              <a:gd name="connsiteY2095" fmla="*/ 1229595 h 4076439"/>
              <a:gd name="connsiteX2096" fmla="*/ 1932317 w 12453330"/>
              <a:gd name="connsiteY2096" fmla="*/ 1223538 h 4076439"/>
              <a:gd name="connsiteX2097" fmla="*/ 1932317 w 12453330"/>
              <a:gd name="connsiteY2097" fmla="*/ 1235652 h 4076439"/>
              <a:gd name="connsiteX2098" fmla="*/ 1939026 w 12453330"/>
              <a:gd name="connsiteY2098" fmla="*/ 1229595 h 4076439"/>
              <a:gd name="connsiteX2099" fmla="*/ 1952445 w 12453330"/>
              <a:gd name="connsiteY2099" fmla="*/ 1241709 h 4076439"/>
              <a:gd name="connsiteX2100" fmla="*/ 1972574 w 12453330"/>
              <a:gd name="connsiteY2100" fmla="*/ 1241709 h 4076439"/>
              <a:gd name="connsiteX2101" fmla="*/ 1965864 w 12453330"/>
              <a:gd name="connsiteY2101" fmla="*/ 1217480 h 4076439"/>
              <a:gd name="connsiteX2102" fmla="*/ 1982638 w 12453330"/>
              <a:gd name="connsiteY2102" fmla="*/ 1253823 h 4076439"/>
              <a:gd name="connsiteX2103" fmla="*/ 1945736 w 12453330"/>
              <a:gd name="connsiteY2103" fmla="*/ 1253823 h 4076439"/>
              <a:gd name="connsiteX2104" fmla="*/ 1955800 w 12453330"/>
              <a:gd name="connsiteY2104" fmla="*/ 1278052 h 4076439"/>
              <a:gd name="connsiteX2105" fmla="*/ 1935672 w 12453330"/>
              <a:gd name="connsiteY2105" fmla="*/ 1296223 h 4076439"/>
              <a:gd name="connsiteX2106" fmla="*/ 1938188 w 12453330"/>
              <a:gd name="connsiteY2106" fmla="*/ 1285623 h 4076439"/>
              <a:gd name="connsiteX2107" fmla="*/ 1941371 w 12453330"/>
              <a:gd name="connsiteY2107" fmla="*/ 1277322 h 4076439"/>
              <a:gd name="connsiteX2108" fmla="*/ 1942381 w 12453330"/>
              <a:gd name="connsiteY2108" fmla="*/ 1278052 h 4076439"/>
              <a:gd name="connsiteX2109" fmla="*/ 1942113 w 12453330"/>
              <a:gd name="connsiteY2109" fmla="*/ 1275386 h 4076439"/>
              <a:gd name="connsiteX2110" fmla="*/ 1945736 w 12453330"/>
              <a:gd name="connsiteY2110" fmla="*/ 1265937 h 4076439"/>
              <a:gd name="connsiteX2111" fmla="*/ 1941543 w 12453330"/>
              <a:gd name="connsiteY2111" fmla="*/ 1269723 h 4076439"/>
              <a:gd name="connsiteX2112" fmla="*/ 1942113 w 12453330"/>
              <a:gd name="connsiteY2112" fmla="*/ 1275386 h 4076439"/>
              <a:gd name="connsiteX2113" fmla="*/ 1941371 w 12453330"/>
              <a:gd name="connsiteY2113" fmla="*/ 1277322 h 4076439"/>
              <a:gd name="connsiteX2114" fmla="*/ 1931898 w 12453330"/>
              <a:gd name="connsiteY2114" fmla="*/ 1270480 h 4076439"/>
              <a:gd name="connsiteX2115" fmla="*/ 1918898 w 12453330"/>
              <a:gd name="connsiteY2115" fmla="*/ 1271995 h 4076439"/>
              <a:gd name="connsiteX2116" fmla="*/ 1915543 w 12453330"/>
              <a:gd name="connsiteY2116" fmla="*/ 1278052 h 4076439"/>
              <a:gd name="connsiteX2117" fmla="*/ 1915543 w 12453330"/>
              <a:gd name="connsiteY2117" fmla="*/ 1284109 h 4076439"/>
              <a:gd name="connsiteX2118" fmla="*/ 1905479 w 12453330"/>
              <a:gd name="connsiteY2118" fmla="*/ 1278052 h 4076439"/>
              <a:gd name="connsiteX2119" fmla="*/ 1888706 w 12453330"/>
              <a:gd name="connsiteY2119" fmla="*/ 1284109 h 4076439"/>
              <a:gd name="connsiteX2120" fmla="*/ 1902124 w 12453330"/>
              <a:gd name="connsiteY2120" fmla="*/ 1271995 h 4076439"/>
              <a:gd name="connsiteX2121" fmla="*/ 1902124 w 12453330"/>
              <a:gd name="connsiteY2121" fmla="*/ 1265937 h 4076439"/>
              <a:gd name="connsiteX2122" fmla="*/ 1858513 w 12453330"/>
              <a:gd name="connsiteY2122" fmla="*/ 1265937 h 4076439"/>
              <a:gd name="connsiteX2123" fmla="*/ 1855158 w 12453330"/>
              <a:gd name="connsiteY2123" fmla="*/ 1265937 h 4076439"/>
              <a:gd name="connsiteX2124" fmla="*/ 1858513 w 12453330"/>
              <a:gd name="connsiteY2124" fmla="*/ 1278052 h 4076439"/>
              <a:gd name="connsiteX2125" fmla="*/ 1838385 w 12453330"/>
              <a:gd name="connsiteY2125" fmla="*/ 1271995 h 4076439"/>
              <a:gd name="connsiteX2126" fmla="*/ 1848449 w 12453330"/>
              <a:gd name="connsiteY2126" fmla="*/ 1296223 h 4076439"/>
              <a:gd name="connsiteX2127" fmla="*/ 1828321 w 12453330"/>
              <a:gd name="connsiteY2127" fmla="*/ 1271995 h 4076439"/>
              <a:gd name="connsiteX2128" fmla="*/ 1798129 w 12453330"/>
              <a:gd name="connsiteY2128" fmla="*/ 1271995 h 4076439"/>
              <a:gd name="connsiteX2129" fmla="*/ 1778000 w 12453330"/>
              <a:gd name="connsiteY2129" fmla="*/ 1278052 h 4076439"/>
              <a:gd name="connsiteX2130" fmla="*/ 1754517 w 12453330"/>
              <a:gd name="connsiteY2130" fmla="*/ 1290166 h 4076439"/>
              <a:gd name="connsiteX2131" fmla="*/ 1694132 w 12453330"/>
              <a:gd name="connsiteY2131" fmla="*/ 1284109 h 4076439"/>
              <a:gd name="connsiteX2132" fmla="*/ 1690777 w 12453330"/>
              <a:gd name="connsiteY2132" fmla="*/ 1290166 h 4076439"/>
              <a:gd name="connsiteX2133" fmla="*/ 1687423 w 12453330"/>
              <a:gd name="connsiteY2133" fmla="*/ 1284109 h 4076439"/>
              <a:gd name="connsiteX2134" fmla="*/ 1657230 w 12453330"/>
              <a:gd name="connsiteY2134" fmla="*/ 1278052 h 4076439"/>
              <a:gd name="connsiteX2135" fmla="*/ 1663940 w 12453330"/>
              <a:gd name="connsiteY2135" fmla="*/ 1296223 h 4076439"/>
              <a:gd name="connsiteX2136" fmla="*/ 1627038 w 12453330"/>
              <a:gd name="connsiteY2136" fmla="*/ 1271995 h 4076439"/>
              <a:gd name="connsiteX2137" fmla="*/ 1627038 w 12453330"/>
              <a:gd name="connsiteY2137" fmla="*/ 1284109 h 4076439"/>
              <a:gd name="connsiteX2138" fmla="*/ 1616974 w 12453330"/>
              <a:gd name="connsiteY2138" fmla="*/ 1278052 h 4076439"/>
              <a:gd name="connsiteX2139" fmla="*/ 1613619 w 12453330"/>
              <a:gd name="connsiteY2139" fmla="*/ 1278052 h 4076439"/>
              <a:gd name="connsiteX2140" fmla="*/ 1610264 w 12453330"/>
              <a:gd name="connsiteY2140" fmla="*/ 1296223 h 4076439"/>
              <a:gd name="connsiteX2141" fmla="*/ 1593491 w 12453330"/>
              <a:gd name="connsiteY2141" fmla="*/ 1271995 h 4076439"/>
              <a:gd name="connsiteX2142" fmla="*/ 1576717 w 12453330"/>
              <a:gd name="connsiteY2142" fmla="*/ 1278052 h 4076439"/>
              <a:gd name="connsiteX2143" fmla="*/ 1573362 w 12453330"/>
              <a:gd name="connsiteY2143" fmla="*/ 1278052 h 4076439"/>
              <a:gd name="connsiteX2144" fmla="*/ 1553234 w 12453330"/>
              <a:gd name="connsiteY2144" fmla="*/ 1284109 h 4076439"/>
              <a:gd name="connsiteX2145" fmla="*/ 1590136 w 12453330"/>
              <a:gd name="connsiteY2145" fmla="*/ 1235652 h 4076439"/>
              <a:gd name="connsiteX2146" fmla="*/ 1633747 w 12453330"/>
              <a:gd name="connsiteY2146" fmla="*/ 1235652 h 4076439"/>
              <a:gd name="connsiteX2147" fmla="*/ 1643811 w 12453330"/>
              <a:gd name="connsiteY2147" fmla="*/ 1235652 h 4076439"/>
              <a:gd name="connsiteX2148" fmla="*/ 1627038 w 12453330"/>
              <a:gd name="connsiteY2148" fmla="*/ 1247766 h 4076439"/>
              <a:gd name="connsiteX2149" fmla="*/ 1596845 w 12453330"/>
              <a:gd name="connsiteY2149" fmla="*/ 1259880 h 4076439"/>
              <a:gd name="connsiteX2150" fmla="*/ 1623683 w 12453330"/>
              <a:gd name="connsiteY2150" fmla="*/ 1253823 h 4076439"/>
              <a:gd name="connsiteX2151" fmla="*/ 1620328 w 12453330"/>
              <a:gd name="connsiteY2151" fmla="*/ 1265937 h 4076439"/>
              <a:gd name="connsiteX2152" fmla="*/ 1627038 w 12453330"/>
              <a:gd name="connsiteY2152" fmla="*/ 1265937 h 4076439"/>
              <a:gd name="connsiteX2153" fmla="*/ 1630393 w 12453330"/>
              <a:gd name="connsiteY2153" fmla="*/ 1265937 h 4076439"/>
              <a:gd name="connsiteX2154" fmla="*/ 1630393 w 12453330"/>
              <a:gd name="connsiteY2154" fmla="*/ 1271995 h 4076439"/>
              <a:gd name="connsiteX2155" fmla="*/ 1633747 w 12453330"/>
              <a:gd name="connsiteY2155" fmla="*/ 1278052 h 4076439"/>
              <a:gd name="connsiteX2156" fmla="*/ 1640457 w 12453330"/>
              <a:gd name="connsiteY2156" fmla="*/ 1271995 h 4076439"/>
              <a:gd name="connsiteX2157" fmla="*/ 1633747 w 12453330"/>
              <a:gd name="connsiteY2157" fmla="*/ 1271995 h 4076439"/>
              <a:gd name="connsiteX2158" fmla="*/ 1653876 w 12453330"/>
              <a:gd name="connsiteY2158" fmla="*/ 1241709 h 4076439"/>
              <a:gd name="connsiteX2159" fmla="*/ 1710906 w 12453330"/>
              <a:gd name="connsiteY2159" fmla="*/ 1235652 h 4076439"/>
              <a:gd name="connsiteX2160" fmla="*/ 1737743 w 12453330"/>
              <a:gd name="connsiteY2160" fmla="*/ 1229595 h 4076439"/>
              <a:gd name="connsiteX2161" fmla="*/ 1744453 w 12453330"/>
              <a:gd name="connsiteY2161" fmla="*/ 1217480 h 4076439"/>
              <a:gd name="connsiteX2162" fmla="*/ 1744453 w 12453330"/>
              <a:gd name="connsiteY2162" fmla="*/ 1199309 h 4076439"/>
              <a:gd name="connsiteX2163" fmla="*/ 1714260 w 12453330"/>
              <a:gd name="connsiteY2163" fmla="*/ 1199309 h 4076439"/>
              <a:gd name="connsiteX2164" fmla="*/ 1731034 w 12453330"/>
              <a:gd name="connsiteY2164" fmla="*/ 1150852 h 4076439"/>
              <a:gd name="connsiteX2165" fmla="*/ 1724324 w 12453330"/>
              <a:gd name="connsiteY2165" fmla="*/ 1175081 h 4076439"/>
              <a:gd name="connsiteX2166" fmla="*/ 1714260 w 12453330"/>
              <a:gd name="connsiteY2166" fmla="*/ 1169024 h 4076439"/>
              <a:gd name="connsiteX2167" fmla="*/ 1707551 w 12453330"/>
              <a:gd name="connsiteY2167" fmla="*/ 1162966 h 4076439"/>
              <a:gd name="connsiteX2168" fmla="*/ 1680713 w 12453330"/>
              <a:gd name="connsiteY2168" fmla="*/ 1169024 h 4076439"/>
              <a:gd name="connsiteX2169" fmla="*/ 1670649 w 12453330"/>
              <a:gd name="connsiteY2169" fmla="*/ 1126624 h 4076439"/>
              <a:gd name="connsiteX2170" fmla="*/ 1700842 w 12453330"/>
              <a:gd name="connsiteY2170" fmla="*/ 1144795 h 4076439"/>
              <a:gd name="connsiteX2171" fmla="*/ 1700842 w 12453330"/>
              <a:gd name="connsiteY2171" fmla="*/ 1126624 h 4076439"/>
              <a:gd name="connsiteX2172" fmla="*/ 1680713 w 12453330"/>
              <a:gd name="connsiteY2172" fmla="*/ 1114510 h 4076439"/>
              <a:gd name="connsiteX2173" fmla="*/ 1650521 w 12453330"/>
              <a:gd name="connsiteY2173" fmla="*/ 1126624 h 4076439"/>
              <a:gd name="connsiteX2174" fmla="*/ 1653876 w 12453330"/>
              <a:gd name="connsiteY2174" fmla="*/ 1108452 h 4076439"/>
              <a:gd name="connsiteX2175" fmla="*/ 1680713 w 12453330"/>
              <a:gd name="connsiteY2175" fmla="*/ 1108452 h 4076439"/>
              <a:gd name="connsiteX2176" fmla="*/ 1707551 w 12453330"/>
              <a:gd name="connsiteY2176" fmla="*/ 1108452 h 4076439"/>
              <a:gd name="connsiteX2177" fmla="*/ 1697487 w 12453330"/>
              <a:gd name="connsiteY2177" fmla="*/ 1096338 h 4076439"/>
              <a:gd name="connsiteX2178" fmla="*/ 1727679 w 12453330"/>
              <a:gd name="connsiteY2178" fmla="*/ 1078167 h 4076439"/>
              <a:gd name="connsiteX2179" fmla="*/ 1734389 w 12453330"/>
              <a:gd name="connsiteY2179" fmla="*/ 1102395 h 4076439"/>
              <a:gd name="connsiteX2180" fmla="*/ 1764581 w 12453330"/>
              <a:gd name="connsiteY2180" fmla="*/ 1114510 h 4076439"/>
              <a:gd name="connsiteX2181" fmla="*/ 1771291 w 12453330"/>
              <a:gd name="connsiteY2181" fmla="*/ 1090281 h 4076439"/>
              <a:gd name="connsiteX2182" fmla="*/ 1781355 w 12453330"/>
              <a:gd name="connsiteY2182" fmla="*/ 1096338 h 4076439"/>
              <a:gd name="connsiteX2183" fmla="*/ 1764581 w 12453330"/>
              <a:gd name="connsiteY2183" fmla="*/ 1090281 h 4076439"/>
              <a:gd name="connsiteX2184" fmla="*/ 1794774 w 12453330"/>
              <a:gd name="connsiteY2184" fmla="*/ 1084224 h 4076439"/>
              <a:gd name="connsiteX2185" fmla="*/ 1798129 w 12453330"/>
              <a:gd name="connsiteY2185" fmla="*/ 1090281 h 4076439"/>
              <a:gd name="connsiteX2186" fmla="*/ 1798129 w 12453330"/>
              <a:gd name="connsiteY2186" fmla="*/ 1096338 h 4076439"/>
              <a:gd name="connsiteX2187" fmla="*/ 1824966 w 12453330"/>
              <a:gd name="connsiteY2187" fmla="*/ 1102395 h 4076439"/>
              <a:gd name="connsiteX2188" fmla="*/ 1801483 w 12453330"/>
              <a:gd name="connsiteY2188" fmla="*/ 1108452 h 4076439"/>
              <a:gd name="connsiteX2189" fmla="*/ 1855158 w 12453330"/>
              <a:gd name="connsiteY2189" fmla="*/ 1102395 h 4076439"/>
              <a:gd name="connsiteX2190" fmla="*/ 1851804 w 12453330"/>
              <a:gd name="connsiteY2190" fmla="*/ 1108452 h 4076439"/>
              <a:gd name="connsiteX2191" fmla="*/ 1838385 w 12453330"/>
              <a:gd name="connsiteY2191" fmla="*/ 1120567 h 4076439"/>
              <a:gd name="connsiteX2192" fmla="*/ 1861868 w 12453330"/>
              <a:gd name="connsiteY2192" fmla="*/ 1138738 h 4076439"/>
              <a:gd name="connsiteX2193" fmla="*/ 1871932 w 12453330"/>
              <a:gd name="connsiteY2193" fmla="*/ 1120567 h 4076439"/>
              <a:gd name="connsiteX2194" fmla="*/ 1861868 w 12453330"/>
              <a:gd name="connsiteY2194" fmla="*/ 1120567 h 4076439"/>
              <a:gd name="connsiteX2195" fmla="*/ 1861868 w 12453330"/>
              <a:gd name="connsiteY2195" fmla="*/ 1108452 h 4076439"/>
              <a:gd name="connsiteX2196" fmla="*/ 1881996 w 12453330"/>
              <a:gd name="connsiteY2196" fmla="*/ 1084224 h 4076439"/>
              <a:gd name="connsiteX2197" fmla="*/ 1875287 w 12453330"/>
              <a:gd name="connsiteY2197" fmla="*/ 1102395 h 4076439"/>
              <a:gd name="connsiteX2198" fmla="*/ 1878642 w 12453330"/>
              <a:gd name="connsiteY2198" fmla="*/ 1114510 h 4076439"/>
              <a:gd name="connsiteX2199" fmla="*/ 1895415 w 12453330"/>
              <a:gd name="connsiteY2199" fmla="*/ 1108452 h 4076439"/>
              <a:gd name="connsiteX2200" fmla="*/ 1885351 w 12453330"/>
              <a:gd name="connsiteY2200" fmla="*/ 1120567 h 4076439"/>
              <a:gd name="connsiteX2201" fmla="*/ 1918898 w 12453330"/>
              <a:gd name="connsiteY2201" fmla="*/ 1108452 h 4076439"/>
              <a:gd name="connsiteX2202" fmla="*/ 1905479 w 12453330"/>
              <a:gd name="connsiteY2202" fmla="*/ 1090281 h 4076439"/>
              <a:gd name="connsiteX2203" fmla="*/ 1912189 w 12453330"/>
              <a:gd name="connsiteY2203" fmla="*/ 1084224 h 4076439"/>
              <a:gd name="connsiteX2204" fmla="*/ 1922253 w 12453330"/>
              <a:gd name="connsiteY2204" fmla="*/ 1084224 h 4076439"/>
              <a:gd name="connsiteX2205" fmla="*/ 1922253 w 12453330"/>
              <a:gd name="connsiteY2205" fmla="*/ 1102395 h 4076439"/>
              <a:gd name="connsiteX2206" fmla="*/ 1969219 w 12453330"/>
              <a:gd name="connsiteY2206" fmla="*/ 1132681 h 4076439"/>
              <a:gd name="connsiteX2207" fmla="*/ 1942381 w 12453330"/>
              <a:gd name="connsiteY2207" fmla="*/ 1132681 h 4076439"/>
              <a:gd name="connsiteX2208" fmla="*/ 1959155 w 12453330"/>
              <a:gd name="connsiteY2208" fmla="*/ 1150852 h 4076439"/>
              <a:gd name="connsiteX2209" fmla="*/ 1972574 w 12453330"/>
              <a:gd name="connsiteY2209" fmla="*/ 1150852 h 4076439"/>
              <a:gd name="connsiteX2210" fmla="*/ 1975928 w 12453330"/>
              <a:gd name="connsiteY2210" fmla="*/ 1126624 h 4076439"/>
              <a:gd name="connsiteX2211" fmla="*/ 1972574 w 12453330"/>
              <a:gd name="connsiteY2211" fmla="*/ 1114510 h 4076439"/>
              <a:gd name="connsiteX2212" fmla="*/ 1975928 w 12453330"/>
              <a:gd name="connsiteY2212" fmla="*/ 1120567 h 4076439"/>
              <a:gd name="connsiteX2213" fmla="*/ 1969219 w 12453330"/>
              <a:gd name="connsiteY2213" fmla="*/ 1108452 h 4076439"/>
              <a:gd name="connsiteX2214" fmla="*/ 1982638 w 12453330"/>
              <a:gd name="connsiteY2214" fmla="*/ 1120567 h 4076439"/>
              <a:gd name="connsiteX2215" fmla="*/ 1999411 w 12453330"/>
              <a:gd name="connsiteY2215" fmla="*/ 1090281 h 4076439"/>
              <a:gd name="connsiteX2216" fmla="*/ 2003605 w 12453330"/>
              <a:gd name="connsiteY2216" fmla="*/ 1103152 h 4076439"/>
              <a:gd name="connsiteX2217" fmla="*/ 2003357 w 12453330"/>
              <a:gd name="connsiteY2217" fmla="*/ 1108289 h 4076439"/>
              <a:gd name="connsiteX2218" fmla="*/ 2002766 w 12453330"/>
              <a:gd name="connsiteY2218" fmla="*/ 1108452 h 4076439"/>
              <a:gd name="connsiteX2219" fmla="*/ 2003245 w 12453330"/>
              <a:gd name="connsiteY2219" fmla="*/ 1110616 h 4076439"/>
              <a:gd name="connsiteX2220" fmla="*/ 2002766 w 12453330"/>
              <a:gd name="connsiteY2220" fmla="*/ 1120567 h 4076439"/>
              <a:gd name="connsiteX2221" fmla="*/ 1982638 w 12453330"/>
              <a:gd name="connsiteY2221" fmla="*/ 1132681 h 4076439"/>
              <a:gd name="connsiteX2222" fmla="*/ 1979283 w 12453330"/>
              <a:gd name="connsiteY2222" fmla="*/ 1138738 h 4076439"/>
              <a:gd name="connsiteX2223" fmla="*/ 2012830 w 12453330"/>
              <a:gd name="connsiteY2223" fmla="*/ 1126624 h 4076439"/>
              <a:gd name="connsiteX2224" fmla="*/ 2005282 w 12453330"/>
              <a:gd name="connsiteY2224" fmla="*/ 1119809 h 4076439"/>
              <a:gd name="connsiteX2225" fmla="*/ 2003245 w 12453330"/>
              <a:gd name="connsiteY2225" fmla="*/ 1110616 h 4076439"/>
              <a:gd name="connsiteX2226" fmla="*/ 2003357 w 12453330"/>
              <a:gd name="connsiteY2226" fmla="*/ 1108289 h 4076439"/>
              <a:gd name="connsiteX2227" fmla="*/ 2007903 w 12453330"/>
              <a:gd name="connsiteY2227" fmla="*/ 1107033 h 4076439"/>
              <a:gd name="connsiteX2228" fmla="*/ 2029604 w 12453330"/>
              <a:gd name="connsiteY2228" fmla="*/ 1126624 h 4076439"/>
              <a:gd name="connsiteX2229" fmla="*/ 2049732 w 12453330"/>
              <a:gd name="connsiteY2229" fmla="*/ 1084224 h 4076439"/>
              <a:gd name="connsiteX2230" fmla="*/ 2026249 w 12453330"/>
              <a:gd name="connsiteY2230" fmla="*/ 1090281 h 4076439"/>
              <a:gd name="connsiteX2231" fmla="*/ 2019540 w 12453330"/>
              <a:gd name="connsiteY2231" fmla="*/ 1072110 h 4076439"/>
              <a:gd name="connsiteX2232" fmla="*/ 2012830 w 12453330"/>
              <a:gd name="connsiteY2232" fmla="*/ 1084224 h 4076439"/>
              <a:gd name="connsiteX2233" fmla="*/ 2006121 w 12453330"/>
              <a:gd name="connsiteY2233" fmla="*/ 1072110 h 4076439"/>
              <a:gd name="connsiteX2234" fmla="*/ 1925608 w 12453330"/>
              <a:gd name="connsiteY2234" fmla="*/ 1053938 h 4076439"/>
              <a:gd name="connsiteX2235" fmla="*/ 1922253 w 12453330"/>
              <a:gd name="connsiteY2235" fmla="*/ 1053938 h 4076439"/>
              <a:gd name="connsiteX2236" fmla="*/ 1925608 w 12453330"/>
              <a:gd name="connsiteY2236" fmla="*/ 1029710 h 4076439"/>
              <a:gd name="connsiteX2237" fmla="*/ 1989347 w 12453330"/>
              <a:gd name="connsiteY2237" fmla="*/ 1029710 h 4076439"/>
              <a:gd name="connsiteX2238" fmla="*/ 1861868 w 12453330"/>
              <a:gd name="connsiteY2238" fmla="*/ 969139 h 4076439"/>
              <a:gd name="connsiteX2239" fmla="*/ 1855158 w 12453330"/>
              <a:gd name="connsiteY2239" fmla="*/ 1005481 h 4076439"/>
              <a:gd name="connsiteX2240" fmla="*/ 1848449 w 12453330"/>
              <a:gd name="connsiteY2240" fmla="*/ 993367 h 4076439"/>
              <a:gd name="connsiteX2241" fmla="*/ 1828321 w 12453330"/>
              <a:gd name="connsiteY2241" fmla="*/ 981253 h 4076439"/>
              <a:gd name="connsiteX2242" fmla="*/ 1848449 w 12453330"/>
              <a:gd name="connsiteY2242" fmla="*/ 975196 h 4076439"/>
              <a:gd name="connsiteX2243" fmla="*/ 1784710 w 12453330"/>
              <a:gd name="connsiteY2243" fmla="*/ 969139 h 4076439"/>
              <a:gd name="connsiteX2244" fmla="*/ 1784710 w 12453330"/>
              <a:gd name="connsiteY2244" fmla="*/ 944910 h 4076439"/>
              <a:gd name="connsiteX2245" fmla="*/ 1761226 w 12453330"/>
              <a:gd name="connsiteY2245" fmla="*/ 944910 h 4076439"/>
              <a:gd name="connsiteX2246" fmla="*/ 1784710 w 12453330"/>
              <a:gd name="connsiteY2246" fmla="*/ 938853 h 4076439"/>
              <a:gd name="connsiteX2247" fmla="*/ 1784710 w 12453330"/>
              <a:gd name="connsiteY2247" fmla="*/ 932796 h 4076439"/>
              <a:gd name="connsiteX2248" fmla="*/ 1674004 w 12453330"/>
              <a:gd name="connsiteY2248" fmla="*/ 944910 h 4076439"/>
              <a:gd name="connsiteX2249" fmla="*/ 1667294 w 12453330"/>
              <a:gd name="connsiteY2249" fmla="*/ 926739 h 4076439"/>
              <a:gd name="connsiteX2250" fmla="*/ 1697487 w 12453330"/>
              <a:gd name="connsiteY2250" fmla="*/ 902510 h 4076439"/>
              <a:gd name="connsiteX2251" fmla="*/ 1657230 w 12453330"/>
              <a:gd name="connsiteY2251" fmla="*/ 914625 h 4076439"/>
              <a:gd name="connsiteX2252" fmla="*/ 1637102 w 12453330"/>
              <a:gd name="connsiteY2252" fmla="*/ 890396 h 4076439"/>
              <a:gd name="connsiteX2253" fmla="*/ 1613619 w 12453330"/>
              <a:gd name="connsiteY2253" fmla="*/ 914625 h 4076439"/>
              <a:gd name="connsiteX2254" fmla="*/ 1570008 w 12453330"/>
              <a:gd name="connsiteY2254" fmla="*/ 908567 h 4076439"/>
              <a:gd name="connsiteX2255" fmla="*/ 1556589 w 12453330"/>
              <a:gd name="connsiteY2255" fmla="*/ 884339 h 4076439"/>
              <a:gd name="connsiteX2256" fmla="*/ 1566653 w 12453330"/>
              <a:gd name="connsiteY2256" fmla="*/ 860111 h 4076439"/>
              <a:gd name="connsiteX2257" fmla="*/ 1559944 w 12453330"/>
              <a:gd name="connsiteY2257" fmla="*/ 847996 h 4076439"/>
              <a:gd name="connsiteX2258" fmla="*/ 1580072 w 12453330"/>
              <a:gd name="connsiteY2258" fmla="*/ 860111 h 4076439"/>
              <a:gd name="connsiteX2259" fmla="*/ 1613619 w 12453330"/>
              <a:gd name="connsiteY2259" fmla="*/ 841939 h 4076439"/>
              <a:gd name="connsiteX2260" fmla="*/ 1627038 w 12453330"/>
              <a:gd name="connsiteY2260" fmla="*/ 854053 h 4076439"/>
              <a:gd name="connsiteX2261" fmla="*/ 1643811 w 12453330"/>
              <a:gd name="connsiteY2261" fmla="*/ 854053 h 4076439"/>
              <a:gd name="connsiteX2262" fmla="*/ 1640457 w 12453330"/>
              <a:gd name="connsiteY2262" fmla="*/ 866168 h 4076439"/>
              <a:gd name="connsiteX2263" fmla="*/ 1650521 w 12453330"/>
              <a:gd name="connsiteY2263" fmla="*/ 866168 h 4076439"/>
              <a:gd name="connsiteX2264" fmla="*/ 1667294 w 12453330"/>
              <a:gd name="connsiteY2264" fmla="*/ 847996 h 4076439"/>
              <a:gd name="connsiteX2265" fmla="*/ 1657230 w 12453330"/>
              <a:gd name="connsiteY2265" fmla="*/ 872225 h 4076439"/>
              <a:gd name="connsiteX2266" fmla="*/ 1667294 w 12453330"/>
              <a:gd name="connsiteY2266" fmla="*/ 872225 h 4076439"/>
              <a:gd name="connsiteX2267" fmla="*/ 1677359 w 12453330"/>
              <a:gd name="connsiteY2267" fmla="*/ 847996 h 4076439"/>
              <a:gd name="connsiteX2268" fmla="*/ 1700842 w 12453330"/>
              <a:gd name="connsiteY2268" fmla="*/ 866168 h 4076439"/>
              <a:gd name="connsiteX2269" fmla="*/ 1727679 w 12453330"/>
              <a:gd name="connsiteY2269" fmla="*/ 854053 h 4076439"/>
              <a:gd name="connsiteX2270" fmla="*/ 1717615 w 12453330"/>
              <a:gd name="connsiteY2270" fmla="*/ 872225 h 4076439"/>
              <a:gd name="connsiteX2271" fmla="*/ 1724324 w 12453330"/>
              <a:gd name="connsiteY2271" fmla="*/ 878282 h 4076439"/>
              <a:gd name="connsiteX2272" fmla="*/ 1731034 w 12453330"/>
              <a:gd name="connsiteY2272" fmla="*/ 872225 h 4076439"/>
              <a:gd name="connsiteX2273" fmla="*/ 1727679 w 12453330"/>
              <a:gd name="connsiteY2273" fmla="*/ 872225 h 4076439"/>
              <a:gd name="connsiteX2274" fmla="*/ 1731034 w 12453330"/>
              <a:gd name="connsiteY2274" fmla="*/ 866168 h 4076439"/>
              <a:gd name="connsiteX2275" fmla="*/ 1731034 w 12453330"/>
              <a:gd name="connsiteY2275" fmla="*/ 847996 h 4076439"/>
              <a:gd name="connsiteX2276" fmla="*/ 1741098 w 12453330"/>
              <a:gd name="connsiteY2276" fmla="*/ 866168 h 4076439"/>
              <a:gd name="connsiteX2277" fmla="*/ 1741098 w 12453330"/>
              <a:gd name="connsiteY2277" fmla="*/ 854053 h 4076439"/>
              <a:gd name="connsiteX2278" fmla="*/ 1754517 w 12453330"/>
              <a:gd name="connsiteY2278" fmla="*/ 860111 h 4076439"/>
              <a:gd name="connsiteX2279" fmla="*/ 1751162 w 12453330"/>
              <a:gd name="connsiteY2279" fmla="*/ 847996 h 4076439"/>
              <a:gd name="connsiteX2280" fmla="*/ 1764581 w 12453330"/>
              <a:gd name="connsiteY2280" fmla="*/ 860111 h 4076439"/>
              <a:gd name="connsiteX2281" fmla="*/ 1798129 w 12453330"/>
              <a:gd name="connsiteY2281" fmla="*/ 854053 h 4076439"/>
              <a:gd name="connsiteX2282" fmla="*/ 1791419 w 12453330"/>
              <a:gd name="connsiteY2282" fmla="*/ 860111 h 4076439"/>
              <a:gd name="connsiteX2283" fmla="*/ 1801483 w 12453330"/>
              <a:gd name="connsiteY2283" fmla="*/ 878282 h 4076439"/>
              <a:gd name="connsiteX2284" fmla="*/ 1828321 w 12453330"/>
              <a:gd name="connsiteY2284" fmla="*/ 872225 h 4076439"/>
              <a:gd name="connsiteX2285" fmla="*/ 1828321 w 12453330"/>
              <a:gd name="connsiteY2285" fmla="*/ 866168 h 4076439"/>
              <a:gd name="connsiteX2286" fmla="*/ 1831676 w 12453330"/>
              <a:gd name="connsiteY2286" fmla="*/ 866168 h 4076439"/>
              <a:gd name="connsiteX2287" fmla="*/ 1848449 w 12453330"/>
              <a:gd name="connsiteY2287" fmla="*/ 860111 h 4076439"/>
              <a:gd name="connsiteX2288" fmla="*/ 1865223 w 12453330"/>
              <a:gd name="connsiteY2288" fmla="*/ 878282 h 4076439"/>
              <a:gd name="connsiteX2289" fmla="*/ 1858513 w 12453330"/>
              <a:gd name="connsiteY2289" fmla="*/ 841939 h 4076439"/>
              <a:gd name="connsiteX2290" fmla="*/ 1818257 w 12453330"/>
              <a:gd name="connsiteY2290" fmla="*/ 854053 h 4076439"/>
              <a:gd name="connsiteX2291" fmla="*/ 1875287 w 12453330"/>
              <a:gd name="connsiteY2291" fmla="*/ 829825 h 4076439"/>
              <a:gd name="connsiteX2292" fmla="*/ 1868577 w 12453330"/>
              <a:gd name="connsiteY2292" fmla="*/ 835882 h 4076439"/>
              <a:gd name="connsiteX2293" fmla="*/ 1881996 w 12453330"/>
              <a:gd name="connsiteY2293" fmla="*/ 841939 h 4076439"/>
              <a:gd name="connsiteX2294" fmla="*/ 1895415 w 12453330"/>
              <a:gd name="connsiteY2294" fmla="*/ 872225 h 4076439"/>
              <a:gd name="connsiteX2295" fmla="*/ 1902124 w 12453330"/>
              <a:gd name="connsiteY2295" fmla="*/ 829825 h 4076439"/>
              <a:gd name="connsiteX2296" fmla="*/ 1935672 w 12453330"/>
              <a:gd name="connsiteY2296" fmla="*/ 841939 h 4076439"/>
              <a:gd name="connsiteX2297" fmla="*/ 1952445 w 12453330"/>
              <a:gd name="connsiteY2297" fmla="*/ 866168 h 4076439"/>
              <a:gd name="connsiteX2298" fmla="*/ 1905479 w 12453330"/>
              <a:gd name="connsiteY2298" fmla="*/ 835882 h 4076439"/>
              <a:gd name="connsiteX2299" fmla="*/ 1932317 w 12453330"/>
              <a:gd name="connsiteY2299" fmla="*/ 823768 h 4076439"/>
              <a:gd name="connsiteX2300" fmla="*/ 1985993 w 12453330"/>
              <a:gd name="connsiteY2300" fmla="*/ 805597 h 4076439"/>
              <a:gd name="connsiteX2301" fmla="*/ 1985993 w 12453330"/>
              <a:gd name="connsiteY2301" fmla="*/ 811654 h 4076439"/>
              <a:gd name="connsiteX2302" fmla="*/ 2016185 w 12453330"/>
              <a:gd name="connsiteY2302" fmla="*/ 811654 h 4076439"/>
              <a:gd name="connsiteX2303" fmla="*/ 2006121 w 12453330"/>
              <a:gd name="connsiteY2303" fmla="*/ 847996 h 4076439"/>
              <a:gd name="connsiteX2304" fmla="*/ 2032959 w 12453330"/>
              <a:gd name="connsiteY2304" fmla="*/ 829825 h 4076439"/>
              <a:gd name="connsiteX2305" fmla="*/ 2066506 w 12453330"/>
              <a:gd name="connsiteY2305" fmla="*/ 817711 h 4076439"/>
              <a:gd name="connsiteX2306" fmla="*/ 2120181 w 12453330"/>
              <a:gd name="connsiteY2306" fmla="*/ 787425 h 4076439"/>
              <a:gd name="connsiteX2307" fmla="*/ 2130245 w 12453330"/>
              <a:gd name="connsiteY2307" fmla="*/ 805597 h 4076439"/>
              <a:gd name="connsiteX2308" fmla="*/ 2133600 w 12453330"/>
              <a:gd name="connsiteY2308" fmla="*/ 872225 h 4076439"/>
              <a:gd name="connsiteX2309" fmla="*/ 2147019 w 12453330"/>
              <a:gd name="connsiteY2309" fmla="*/ 823768 h 4076439"/>
              <a:gd name="connsiteX2310" fmla="*/ 2193985 w 12453330"/>
              <a:gd name="connsiteY2310" fmla="*/ 847996 h 4076439"/>
              <a:gd name="connsiteX2311" fmla="*/ 2224177 w 12453330"/>
              <a:gd name="connsiteY2311" fmla="*/ 841939 h 4076439"/>
              <a:gd name="connsiteX2312" fmla="*/ 2227532 w 12453330"/>
              <a:gd name="connsiteY2312" fmla="*/ 835882 h 4076439"/>
              <a:gd name="connsiteX2313" fmla="*/ 2230887 w 12453330"/>
              <a:gd name="connsiteY2313" fmla="*/ 835882 h 4076439"/>
              <a:gd name="connsiteX2314" fmla="*/ 2230887 w 12453330"/>
              <a:gd name="connsiteY2314" fmla="*/ 829825 h 4076439"/>
              <a:gd name="connsiteX2315" fmla="*/ 2247660 w 12453330"/>
              <a:gd name="connsiteY2315" fmla="*/ 823768 h 4076439"/>
              <a:gd name="connsiteX2316" fmla="*/ 2254370 w 12453330"/>
              <a:gd name="connsiteY2316" fmla="*/ 829825 h 4076439"/>
              <a:gd name="connsiteX2317" fmla="*/ 2267789 w 12453330"/>
              <a:gd name="connsiteY2317" fmla="*/ 841939 h 4076439"/>
              <a:gd name="connsiteX2318" fmla="*/ 2318110 w 12453330"/>
              <a:gd name="connsiteY2318" fmla="*/ 823768 h 4076439"/>
              <a:gd name="connsiteX2319" fmla="*/ 2301336 w 12453330"/>
              <a:gd name="connsiteY2319" fmla="*/ 805597 h 4076439"/>
              <a:gd name="connsiteX2320" fmla="*/ 2318110 w 12453330"/>
              <a:gd name="connsiteY2320" fmla="*/ 805597 h 4076439"/>
              <a:gd name="connsiteX2321" fmla="*/ 2321464 w 12453330"/>
              <a:gd name="connsiteY2321" fmla="*/ 817711 h 4076439"/>
              <a:gd name="connsiteX2322" fmla="*/ 2368430 w 12453330"/>
              <a:gd name="connsiteY2322" fmla="*/ 793482 h 4076439"/>
              <a:gd name="connsiteX2323" fmla="*/ 2361721 w 12453330"/>
              <a:gd name="connsiteY2323" fmla="*/ 811654 h 4076439"/>
              <a:gd name="connsiteX2324" fmla="*/ 2576423 w 12453330"/>
              <a:gd name="connsiteY2324" fmla="*/ 817711 h 4076439"/>
              <a:gd name="connsiteX2325" fmla="*/ 2532811 w 12453330"/>
              <a:gd name="connsiteY2325" fmla="*/ 799539 h 4076439"/>
              <a:gd name="connsiteX2326" fmla="*/ 2643517 w 12453330"/>
              <a:gd name="connsiteY2326" fmla="*/ 781368 h 4076439"/>
              <a:gd name="connsiteX2327" fmla="*/ 2633453 w 12453330"/>
              <a:gd name="connsiteY2327" fmla="*/ 757140 h 4076439"/>
              <a:gd name="connsiteX2328" fmla="*/ 2734094 w 12453330"/>
              <a:gd name="connsiteY2328" fmla="*/ 738968 h 4076439"/>
              <a:gd name="connsiteX2329" fmla="*/ 2673709 w 12453330"/>
              <a:gd name="connsiteY2329" fmla="*/ 690511 h 4076439"/>
              <a:gd name="connsiteX2330" fmla="*/ 2693838 w 12453330"/>
              <a:gd name="connsiteY2330" fmla="*/ 690511 h 4076439"/>
              <a:gd name="connsiteX2331" fmla="*/ 2667000 w 12453330"/>
              <a:gd name="connsiteY2331" fmla="*/ 648112 h 4076439"/>
              <a:gd name="connsiteX2332" fmla="*/ 2663645 w 12453330"/>
              <a:gd name="connsiteY2332" fmla="*/ 666283 h 4076439"/>
              <a:gd name="connsiteX2333" fmla="*/ 2542875 w 12453330"/>
              <a:gd name="connsiteY2333" fmla="*/ 660226 h 4076439"/>
              <a:gd name="connsiteX2334" fmla="*/ 2576423 w 12453330"/>
              <a:gd name="connsiteY2334" fmla="*/ 623883 h 4076439"/>
              <a:gd name="connsiteX2335" fmla="*/ 2536166 w 12453330"/>
              <a:gd name="connsiteY2335" fmla="*/ 581483 h 4076439"/>
              <a:gd name="connsiteX2336" fmla="*/ 2512683 w 12453330"/>
              <a:gd name="connsiteY2336" fmla="*/ 605712 h 4076439"/>
              <a:gd name="connsiteX2337" fmla="*/ 2499264 w 12453330"/>
              <a:gd name="connsiteY2337" fmla="*/ 575426 h 4076439"/>
              <a:gd name="connsiteX2338" fmla="*/ 2475781 w 12453330"/>
              <a:gd name="connsiteY2338" fmla="*/ 587540 h 4076439"/>
              <a:gd name="connsiteX2339" fmla="*/ 2422106 w 12453330"/>
              <a:gd name="connsiteY2339" fmla="*/ 593598 h 4076439"/>
              <a:gd name="connsiteX2340" fmla="*/ 2324819 w 12453330"/>
              <a:gd name="connsiteY2340" fmla="*/ 563312 h 4076439"/>
              <a:gd name="connsiteX2341" fmla="*/ 2284562 w 12453330"/>
              <a:gd name="connsiteY2341" fmla="*/ 587540 h 4076439"/>
              <a:gd name="connsiteX2342" fmla="*/ 2271143 w 12453330"/>
              <a:gd name="connsiteY2342" fmla="*/ 563312 h 4076439"/>
              <a:gd name="connsiteX2343" fmla="*/ 2254370 w 12453330"/>
              <a:gd name="connsiteY2343" fmla="*/ 563312 h 4076439"/>
              <a:gd name="connsiteX2344" fmla="*/ 2251015 w 12453330"/>
              <a:gd name="connsiteY2344" fmla="*/ 569369 h 4076439"/>
              <a:gd name="connsiteX2345" fmla="*/ 2251015 w 12453330"/>
              <a:gd name="connsiteY2345" fmla="*/ 581483 h 4076439"/>
              <a:gd name="connsiteX2346" fmla="*/ 2230887 w 12453330"/>
              <a:gd name="connsiteY2346" fmla="*/ 569369 h 4076439"/>
              <a:gd name="connsiteX2347" fmla="*/ 2230887 w 12453330"/>
              <a:gd name="connsiteY2347" fmla="*/ 563312 h 4076439"/>
              <a:gd name="connsiteX2348" fmla="*/ 2227532 w 12453330"/>
              <a:gd name="connsiteY2348" fmla="*/ 563312 h 4076439"/>
              <a:gd name="connsiteX2349" fmla="*/ 2224177 w 12453330"/>
              <a:gd name="connsiteY2349" fmla="*/ 563312 h 4076439"/>
              <a:gd name="connsiteX2350" fmla="*/ 2200694 w 12453330"/>
              <a:gd name="connsiteY2350" fmla="*/ 563312 h 4076439"/>
              <a:gd name="connsiteX2351" fmla="*/ 2150373 w 12453330"/>
              <a:gd name="connsiteY2351" fmla="*/ 575426 h 4076439"/>
              <a:gd name="connsiteX2352" fmla="*/ 2177211 w 12453330"/>
              <a:gd name="connsiteY2352" fmla="*/ 557255 h 4076439"/>
              <a:gd name="connsiteX2353" fmla="*/ 2126891 w 12453330"/>
              <a:gd name="connsiteY2353" fmla="*/ 526969 h 4076439"/>
              <a:gd name="connsiteX2354" fmla="*/ 2116827 w 12453330"/>
              <a:gd name="connsiteY2354" fmla="*/ 545141 h 4076439"/>
              <a:gd name="connsiteX2355" fmla="*/ 2096698 w 12453330"/>
              <a:gd name="connsiteY2355" fmla="*/ 514855 h 4076439"/>
              <a:gd name="connsiteX2356" fmla="*/ 2120181 w 12453330"/>
              <a:gd name="connsiteY2356" fmla="*/ 502741 h 4076439"/>
              <a:gd name="connsiteX2357" fmla="*/ 2193985 w 12453330"/>
              <a:gd name="connsiteY2357" fmla="*/ 466398 h 4076439"/>
              <a:gd name="connsiteX2358" fmla="*/ 2193985 w 12453330"/>
              <a:gd name="connsiteY2358" fmla="*/ 478512 h 4076439"/>
              <a:gd name="connsiteX2359" fmla="*/ 2217468 w 12453330"/>
              <a:gd name="connsiteY2359" fmla="*/ 478512 h 4076439"/>
              <a:gd name="connsiteX2360" fmla="*/ 2227532 w 12453330"/>
              <a:gd name="connsiteY2360" fmla="*/ 484569 h 4076439"/>
              <a:gd name="connsiteX2361" fmla="*/ 2230887 w 12453330"/>
              <a:gd name="connsiteY2361" fmla="*/ 484569 h 4076439"/>
              <a:gd name="connsiteX2362" fmla="*/ 2251015 w 12453330"/>
              <a:gd name="connsiteY2362" fmla="*/ 484569 h 4076439"/>
              <a:gd name="connsiteX2363" fmla="*/ 2254370 w 12453330"/>
              <a:gd name="connsiteY2363" fmla="*/ 484569 h 4076439"/>
              <a:gd name="connsiteX2364" fmla="*/ 2257725 w 12453330"/>
              <a:gd name="connsiteY2364" fmla="*/ 484569 h 4076439"/>
              <a:gd name="connsiteX2365" fmla="*/ 2267789 w 12453330"/>
              <a:gd name="connsiteY2365" fmla="*/ 484569 h 4076439"/>
              <a:gd name="connsiteX2366" fmla="*/ 2284562 w 12453330"/>
              <a:gd name="connsiteY2366" fmla="*/ 466398 h 4076439"/>
              <a:gd name="connsiteX2367" fmla="*/ 2277853 w 12453330"/>
              <a:gd name="connsiteY2367" fmla="*/ 442170 h 4076439"/>
              <a:gd name="connsiteX2368" fmla="*/ 2351656 w 12453330"/>
              <a:gd name="connsiteY2368" fmla="*/ 423998 h 4076439"/>
              <a:gd name="connsiteX2369" fmla="*/ 2438879 w 12453330"/>
              <a:gd name="connsiteY2369" fmla="*/ 442170 h 4076439"/>
              <a:gd name="connsiteX2370" fmla="*/ 2522747 w 12453330"/>
              <a:gd name="connsiteY2370" fmla="*/ 417941 h 4076439"/>
              <a:gd name="connsiteX2371" fmla="*/ 2532811 w 12453330"/>
              <a:gd name="connsiteY2371" fmla="*/ 448227 h 4076439"/>
              <a:gd name="connsiteX2372" fmla="*/ 2549585 w 12453330"/>
              <a:gd name="connsiteY2372" fmla="*/ 448227 h 4076439"/>
              <a:gd name="connsiteX2373" fmla="*/ 2690483 w 12453330"/>
              <a:gd name="connsiteY2373" fmla="*/ 436112 h 4076439"/>
              <a:gd name="connsiteX2374" fmla="*/ 2767642 w 12453330"/>
              <a:gd name="connsiteY2374" fmla="*/ 436112 h 4076439"/>
              <a:gd name="connsiteX2375" fmla="*/ 2760932 w 12453330"/>
              <a:gd name="connsiteY2375" fmla="*/ 423998 h 4076439"/>
              <a:gd name="connsiteX2376" fmla="*/ 2898475 w 12453330"/>
              <a:gd name="connsiteY2376" fmla="*/ 369484 h 4076439"/>
              <a:gd name="connsiteX2377" fmla="*/ 2858219 w 12453330"/>
              <a:gd name="connsiteY2377" fmla="*/ 381598 h 4076439"/>
              <a:gd name="connsiteX2378" fmla="*/ 3056147 w 12453330"/>
              <a:gd name="connsiteY2378" fmla="*/ 333141 h 4076439"/>
              <a:gd name="connsiteX2379" fmla="*/ 3140015 w 12453330"/>
              <a:gd name="connsiteY2379" fmla="*/ 339199 h 4076439"/>
              <a:gd name="connsiteX2380" fmla="*/ 3160143 w 12453330"/>
              <a:gd name="connsiteY2380" fmla="*/ 327084 h 4076439"/>
              <a:gd name="connsiteX2381" fmla="*/ 3183626 w 12453330"/>
              <a:gd name="connsiteY2381" fmla="*/ 345256 h 4076439"/>
              <a:gd name="connsiteX2382" fmla="*/ 3190336 w 12453330"/>
              <a:gd name="connsiteY2382" fmla="*/ 333141 h 4076439"/>
              <a:gd name="connsiteX2383" fmla="*/ 3223883 w 12453330"/>
              <a:gd name="connsiteY2383" fmla="*/ 345256 h 4076439"/>
              <a:gd name="connsiteX2384" fmla="*/ 3378200 w 12453330"/>
              <a:gd name="connsiteY2384" fmla="*/ 333141 h 4076439"/>
              <a:gd name="connsiteX2385" fmla="*/ 3532517 w 12453330"/>
              <a:gd name="connsiteY2385" fmla="*/ 327084 h 4076439"/>
              <a:gd name="connsiteX2386" fmla="*/ 3676770 w 12453330"/>
              <a:gd name="connsiteY2386" fmla="*/ 314970 h 4076439"/>
              <a:gd name="connsiteX2387" fmla="*/ 3800894 w 12453330"/>
              <a:gd name="connsiteY2387" fmla="*/ 296799 h 4076439"/>
              <a:gd name="connsiteX2388" fmla="*/ 3807604 w 12453330"/>
              <a:gd name="connsiteY2388" fmla="*/ 321027 h 4076439"/>
              <a:gd name="connsiteX2389" fmla="*/ 3821023 w 12453330"/>
              <a:gd name="connsiteY2389" fmla="*/ 296799 h 4076439"/>
              <a:gd name="connsiteX2390" fmla="*/ 3837796 w 12453330"/>
              <a:gd name="connsiteY2390" fmla="*/ 321027 h 4076439"/>
              <a:gd name="connsiteX2391" fmla="*/ 3864634 w 12453330"/>
              <a:gd name="connsiteY2391" fmla="*/ 314970 h 4076439"/>
              <a:gd name="connsiteX2392" fmla="*/ 3844506 w 12453330"/>
              <a:gd name="connsiteY2392" fmla="*/ 290742 h 4076439"/>
              <a:gd name="connsiteX2393" fmla="*/ 3898181 w 12453330"/>
              <a:gd name="connsiteY2393" fmla="*/ 321027 h 4076439"/>
              <a:gd name="connsiteX2394" fmla="*/ 3911600 w 12453330"/>
              <a:gd name="connsiteY2394" fmla="*/ 296799 h 4076439"/>
              <a:gd name="connsiteX2395" fmla="*/ 3975339 w 12453330"/>
              <a:gd name="connsiteY2395" fmla="*/ 314970 h 4076439"/>
              <a:gd name="connsiteX2396" fmla="*/ 4042434 w 12453330"/>
              <a:gd name="connsiteY2396" fmla="*/ 302856 h 4076439"/>
              <a:gd name="connsiteX2397" fmla="*/ 4045789 w 12453330"/>
              <a:gd name="connsiteY2397" fmla="*/ 321027 h 4076439"/>
              <a:gd name="connsiteX2398" fmla="*/ 4065917 w 12453330"/>
              <a:gd name="connsiteY2398" fmla="*/ 314970 h 4076439"/>
              <a:gd name="connsiteX2399" fmla="*/ 4072626 w 12453330"/>
              <a:gd name="connsiteY2399" fmla="*/ 302856 h 4076439"/>
              <a:gd name="connsiteX2400" fmla="*/ 4086045 w 12453330"/>
              <a:gd name="connsiteY2400" fmla="*/ 308913 h 4076439"/>
              <a:gd name="connsiteX2401" fmla="*/ 4119592 w 12453330"/>
              <a:gd name="connsiteY2401" fmla="*/ 296799 h 4076439"/>
              <a:gd name="connsiteX2402" fmla="*/ 4143075 w 12453330"/>
              <a:gd name="connsiteY2402" fmla="*/ 284685 h 4076439"/>
              <a:gd name="connsiteX2403" fmla="*/ 4190041 w 12453330"/>
              <a:gd name="connsiteY2403" fmla="*/ 308913 h 4076439"/>
              <a:gd name="connsiteX2404" fmla="*/ 4220234 w 12453330"/>
              <a:gd name="connsiteY2404" fmla="*/ 284685 h 4076439"/>
              <a:gd name="connsiteX2405" fmla="*/ 4206815 w 12453330"/>
              <a:gd name="connsiteY2405" fmla="*/ 302856 h 4076439"/>
              <a:gd name="connsiteX2406" fmla="*/ 4324230 w 12453330"/>
              <a:gd name="connsiteY2406" fmla="*/ 296799 h 4076439"/>
              <a:gd name="connsiteX2407" fmla="*/ 4391324 w 12453330"/>
              <a:gd name="connsiteY2407" fmla="*/ 290742 h 4076439"/>
              <a:gd name="connsiteX2408" fmla="*/ 4414807 w 12453330"/>
              <a:gd name="connsiteY2408" fmla="*/ 314970 h 4076439"/>
              <a:gd name="connsiteX2409" fmla="*/ 4434936 w 12453330"/>
              <a:gd name="connsiteY2409" fmla="*/ 314970 h 4076439"/>
              <a:gd name="connsiteX2410" fmla="*/ 4502030 w 12453330"/>
              <a:gd name="connsiteY2410" fmla="*/ 321027 h 4076439"/>
              <a:gd name="connsiteX2411" fmla="*/ 4579188 w 12453330"/>
              <a:gd name="connsiteY2411" fmla="*/ 308913 h 4076439"/>
              <a:gd name="connsiteX2412" fmla="*/ 4579188 w 12453330"/>
              <a:gd name="connsiteY2412" fmla="*/ 290742 h 4076439"/>
              <a:gd name="connsiteX2413" fmla="*/ 4585898 w 12453330"/>
              <a:gd name="connsiteY2413" fmla="*/ 308913 h 4076439"/>
              <a:gd name="connsiteX2414" fmla="*/ 4595962 w 12453330"/>
              <a:gd name="connsiteY2414" fmla="*/ 308913 h 4076439"/>
              <a:gd name="connsiteX2415" fmla="*/ 4656347 w 12453330"/>
              <a:gd name="connsiteY2415" fmla="*/ 302856 h 4076439"/>
              <a:gd name="connsiteX2416" fmla="*/ 4723442 w 12453330"/>
              <a:gd name="connsiteY2416" fmla="*/ 308913 h 4076439"/>
              <a:gd name="connsiteX2417" fmla="*/ 4726796 w 12453330"/>
              <a:gd name="connsiteY2417" fmla="*/ 284685 h 4076439"/>
              <a:gd name="connsiteX2418" fmla="*/ 4773762 w 12453330"/>
              <a:gd name="connsiteY2418" fmla="*/ 296799 h 4076439"/>
              <a:gd name="connsiteX2419" fmla="*/ 4773762 w 12453330"/>
              <a:gd name="connsiteY2419" fmla="*/ 272570 h 4076439"/>
              <a:gd name="connsiteX2420" fmla="*/ 4787181 w 12453330"/>
              <a:gd name="connsiteY2420" fmla="*/ 284685 h 4076439"/>
              <a:gd name="connsiteX2421" fmla="*/ 5786886 w 12453330"/>
              <a:gd name="connsiteY2421" fmla="*/ 284685 h 4076439"/>
              <a:gd name="connsiteX2422" fmla="*/ 5783532 w 12453330"/>
              <a:gd name="connsiteY2422" fmla="*/ 260456 h 4076439"/>
              <a:gd name="connsiteX2423" fmla="*/ 5830498 w 12453330"/>
              <a:gd name="connsiteY2423" fmla="*/ 236228 h 4076439"/>
              <a:gd name="connsiteX2424" fmla="*/ 5847271 w 12453330"/>
              <a:gd name="connsiteY2424" fmla="*/ 266513 h 4076439"/>
              <a:gd name="connsiteX2425" fmla="*/ 5880818 w 12453330"/>
              <a:gd name="connsiteY2425" fmla="*/ 242285 h 4076439"/>
              <a:gd name="connsiteX2426" fmla="*/ 5894237 w 12453330"/>
              <a:gd name="connsiteY2426" fmla="*/ 242285 h 4076439"/>
              <a:gd name="connsiteX2427" fmla="*/ 5934494 w 12453330"/>
              <a:gd name="connsiteY2427" fmla="*/ 272570 h 4076439"/>
              <a:gd name="connsiteX2428" fmla="*/ 5790241 w 12453330"/>
              <a:gd name="connsiteY2428" fmla="*/ 284685 h 4076439"/>
              <a:gd name="connsiteX2429" fmla="*/ 6169324 w 12453330"/>
              <a:gd name="connsiteY2429" fmla="*/ 284685 h 4076439"/>
              <a:gd name="connsiteX2430" fmla="*/ 6159260 w 12453330"/>
              <a:gd name="connsiteY2430" fmla="*/ 272570 h 4076439"/>
              <a:gd name="connsiteX2431" fmla="*/ 6125713 w 12453330"/>
              <a:gd name="connsiteY2431" fmla="*/ 272570 h 4076439"/>
              <a:gd name="connsiteX2432" fmla="*/ 6179388 w 12453330"/>
              <a:gd name="connsiteY2432" fmla="*/ 272570 h 4076439"/>
              <a:gd name="connsiteX2433" fmla="*/ 6209581 w 12453330"/>
              <a:gd name="connsiteY2433" fmla="*/ 272570 h 4076439"/>
              <a:gd name="connsiteX2434" fmla="*/ 6176033 w 12453330"/>
              <a:gd name="connsiteY2434" fmla="*/ 284685 h 4076439"/>
              <a:gd name="connsiteX2435" fmla="*/ 8416984 w 12453330"/>
              <a:gd name="connsiteY2435" fmla="*/ 272570 h 4076439"/>
              <a:gd name="connsiteX2436" fmla="*/ 8386792 w 12453330"/>
              <a:gd name="connsiteY2436" fmla="*/ 236228 h 4076439"/>
              <a:gd name="connsiteX2437" fmla="*/ 8578010 w 12453330"/>
              <a:gd name="connsiteY2437" fmla="*/ 230170 h 4076439"/>
              <a:gd name="connsiteX2438" fmla="*/ 8567946 w 12453330"/>
              <a:gd name="connsiteY2438" fmla="*/ 266513 h 4076439"/>
              <a:gd name="connsiteX2439" fmla="*/ 8574656 w 12453330"/>
              <a:gd name="connsiteY2439" fmla="*/ 272570 h 4076439"/>
              <a:gd name="connsiteX2440" fmla="*/ 9071154 w 12453330"/>
              <a:gd name="connsiteY2440" fmla="*/ 278627 h 4076439"/>
              <a:gd name="connsiteX2441" fmla="*/ 9151667 w 12453330"/>
              <a:gd name="connsiteY2441" fmla="*/ 254399 h 4076439"/>
              <a:gd name="connsiteX2442" fmla="*/ 9171795 w 12453330"/>
              <a:gd name="connsiteY2442" fmla="*/ 272570 h 4076439"/>
              <a:gd name="connsiteX2443" fmla="*/ 9191923 w 12453330"/>
              <a:gd name="connsiteY2443" fmla="*/ 248342 h 4076439"/>
              <a:gd name="connsiteX2444" fmla="*/ 9269082 w 12453330"/>
              <a:gd name="connsiteY2444" fmla="*/ 248342 h 4076439"/>
              <a:gd name="connsiteX2445" fmla="*/ 9326112 w 12453330"/>
              <a:gd name="connsiteY2445" fmla="*/ 242285 h 4076439"/>
              <a:gd name="connsiteX2446" fmla="*/ 9420044 w 12453330"/>
              <a:gd name="connsiteY2446" fmla="*/ 242285 h 4076439"/>
              <a:gd name="connsiteX2447" fmla="*/ 9426754 w 12453330"/>
              <a:gd name="connsiteY2447" fmla="*/ 224113 h 4076439"/>
              <a:gd name="connsiteX2448" fmla="*/ 9554233 w 12453330"/>
              <a:gd name="connsiteY2448" fmla="*/ 205942 h 4076439"/>
              <a:gd name="connsiteX2449" fmla="*/ 9584425 w 12453330"/>
              <a:gd name="connsiteY2449" fmla="*/ 230170 h 4076439"/>
              <a:gd name="connsiteX2450" fmla="*/ 9628036 w 12453330"/>
              <a:gd name="connsiteY2450" fmla="*/ 205942 h 4076439"/>
              <a:gd name="connsiteX2451" fmla="*/ 9668293 w 12453330"/>
              <a:gd name="connsiteY2451" fmla="*/ 224113 h 4076439"/>
              <a:gd name="connsiteX2452" fmla="*/ 9732033 w 12453330"/>
              <a:gd name="connsiteY2452" fmla="*/ 218056 h 4076439"/>
              <a:gd name="connsiteX2453" fmla="*/ 9768935 w 12453330"/>
              <a:gd name="connsiteY2453" fmla="*/ 230170 h 4076439"/>
              <a:gd name="connsiteX2454" fmla="*/ 9805836 w 12453330"/>
              <a:gd name="connsiteY2454" fmla="*/ 211999 h 4076439"/>
              <a:gd name="connsiteX2455" fmla="*/ 9856157 w 12453330"/>
              <a:gd name="connsiteY2455" fmla="*/ 230170 h 4076439"/>
              <a:gd name="connsiteX2456" fmla="*/ 9970218 w 12453330"/>
              <a:gd name="connsiteY2456" fmla="*/ 230170 h 4076439"/>
              <a:gd name="connsiteX2457" fmla="*/ 9976927 w 12453330"/>
              <a:gd name="connsiteY2457" fmla="*/ 254399 h 4076439"/>
              <a:gd name="connsiteX2458" fmla="*/ 10074214 w 12453330"/>
              <a:gd name="connsiteY2458" fmla="*/ 248342 h 4076439"/>
              <a:gd name="connsiteX2459" fmla="*/ 10050731 w 12453330"/>
              <a:gd name="connsiteY2459" fmla="*/ 218056 h 4076439"/>
              <a:gd name="connsiteX2460" fmla="*/ 10178210 w 12453330"/>
              <a:gd name="connsiteY2460" fmla="*/ 230170 h 4076439"/>
              <a:gd name="connsiteX2461" fmla="*/ 10137953 w 12453330"/>
              <a:gd name="connsiteY2461" fmla="*/ 193828 h 4076439"/>
              <a:gd name="connsiteX2462" fmla="*/ 10060795 w 12453330"/>
              <a:gd name="connsiteY2462" fmla="*/ 211999 h 4076439"/>
              <a:gd name="connsiteX2463" fmla="*/ 10302335 w 12453330"/>
              <a:gd name="connsiteY2463" fmla="*/ 151428 h 4076439"/>
              <a:gd name="connsiteX2464" fmla="*/ 10158082 w 12453330"/>
              <a:gd name="connsiteY2464" fmla="*/ 121142 h 4076439"/>
              <a:gd name="connsiteX2465" fmla="*/ 10101052 w 12453330"/>
              <a:gd name="connsiteY2465" fmla="*/ 145371 h 4076439"/>
              <a:gd name="connsiteX2466" fmla="*/ 10087633 w 12453330"/>
              <a:gd name="connsiteY2466" fmla="*/ 115085 h 4076439"/>
              <a:gd name="connsiteX2467" fmla="*/ 9976927 w 12453330"/>
              <a:gd name="connsiteY2467" fmla="*/ 157485 h 4076439"/>
              <a:gd name="connsiteX2468" fmla="*/ 9929961 w 12453330"/>
              <a:gd name="connsiteY2468" fmla="*/ 151428 h 4076439"/>
              <a:gd name="connsiteX2469" fmla="*/ 9943380 w 12453330"/>
              <a:gd name="connsiteY2469" fmla="*/ 139314 h 4076439"/>
              <a:gd name="connsiteX2470" fmla="*/ 9879640 w 12453330"/>
              <a:gd name="connsiteY2470" fmla="*/ 145371 h 4076439"/>
              <a:gd name="connsiteX2471" fmla="*/ 9789063 w 12453330"/>
              <a:gd name="connsiteY2471" fmla="*/ 163542 h 4076439"/>
              <a:gd name="connsiteX2472" fmla="*/ 9658229 w 12453330"/>
              <a:gd name="connsiteY2472" fmla="*/ 169599 h 4076439"/>
              <a:gd name="connsiteX2473" fmla="*/ 9648165 w 12453330"/>
              <a:gd name="connsiteY2473" fmla="*/ 145371 h 4076439"/>
              <a:gd name="connsiteX2474" fmla="*/ 9510621 w 12453330"/>
              <a:gd name="connsiteY2474" fmla="*/ 145371 h 4076439"/>
              <a:gd name="connsiteX2475" fmla="*/ 9621327 w 12453330"/>
              <a:gd name="connsiteY2475" fmla="*/ 115085 h 4076439"/>
              <a:gd name="connsiteX2476" fmla="*/ 9611263 w 12453330"/>
              <a:gd name="connsiteY2476" fmla="*/ 96914 h 4076439"/>
              <a:gd name="connsiteX2477" fmla="*/ 9577716 w 12453330"/>
              <a:gd name="connsiteY2477" fmla="*/ 96914 h 4076439"/>
              <a:gd name="connsiteX2478" fmla="*/ 9513976 w 12453330"/>
              <a:gd name="connsiteY2478" fmla="*/ 109028 h 4076439"/>
              <a:gd name="connsiteX2479" fmla="*/ 9477074 w 12453330"/>
              <a:gd name="connsiteY2479" fmla="*/ 133257 h 4076439"/>
              <a:gd name="connsiteX2480" fmla="*/ 9482526 w 12453330"/>
              <a:gd name="connsiteY2480" fmla="*/ 143857 h 4076439"/>
              <a:gd name="connsiteX2481" fmla="*/ 9485348 w 12453330"/>
              <a:gd name="connsiteY2481" fmla="*/ 150829 h 4076439"/>
              <a:gd name="connsiteX2482" fmla="*/ 9475816 w 12453330"/>
              <a:gd name="connsiteY2482" fmla="*/ 147642 h 4076439"/>
              <a:gd name="connsiteX2483" fmla="*/ 9467010 w 12453330"/>
              <a:gd name="connsiteY2483" fmla="*/ 139314 h 4076439"/>
              <a:gd name="connsiteX2484" fmla="*/ 9373078 w 12453330"/>
              <a:gd name="connsiteY2484" fmla="*/ 187771 h 4076439"/>
              <a:gd name="connsiteX2485" fmla="*/ 9376433 w 12453330"/>
              <a:gd name="connsiteY2485" fmla="*/ 145371 h 4076439"/>
              <a:gd name="connsiteX2486" fmla="*/ 9460301 w 12453330"/>
              <a:gd name="connsiteY2486" fmla="*/ 139314 h 4076439"/>
              <a:gd name="connsiteX2487" fmla="*/ 9430108 w 12453330"/>
              <a:gd name="connsiteY2487" fmla="*/ 133257 h 4076439"/>
              <a:gd name="connsiteX2488" fmla="*/ 9473720 w 12453330"/>
              <a:gd name="connsiteY2488" fmla="*/ 115085 h 4076439"/>
              <a:gd name="connsiteX2489" fmla="*/ 9651520 w 12453330"/>
              <a:gd name="connsiteY2489" fmla="*/ 72685 h 4076439"/>
              <a:gd name="connsiteX2490" fmla="*/ 9691776 w 12453330"/>
              <a:gd name="connsiteY2490" fmla="*/ 78743 h 4076439"/>
              <a:gd name="connsiteX2491" fmla="*/ 9721969 w 12453330"/>
              <a:gd name="connsiteY2491" fmla="*/ 102971 h 4076439"/>
              <a:gd name="connsiteX2492" fmla="*/ 9738742 w 12453330"/>
              <a:gd name="connsiteY2492" fmla="*/ 78743 h 4076439"/>
              <a:gd name="connsiteX2493" fmla="*/ 9755516 w 12453330"/>
              <a:gd name="connsiteY2493" fmla="*/ 90857 h 4076439"/>
              <a:gd name="connsiteX2494" fmla="*/ 9782353 w 12453330"/>
              <a:gd name="connsiteY2494" fmla="*/ 66628 h 4076439"/>
              <a:gd name="connsiteX2495" fmla="*/ 9792418 w 12453330"/>
              <a:gd name="connsiteY2495" fmla="*/ 78743 h 4076439"/>
              <a:gd name="connsiteX2496" fmla="*/ 9956799 w 12453330"/>
              <a:gd name="connsiteY2496" fmla="*/ 54514 h 4076439"/>
              <a:gd name="connsiteX2497" fmla="*/ 10097697 w 12453330"/>
              <a:gd name="connsiteY2497" fmla="*/ 54514 h 4076439"/>
              <a:gd name="connsiteX2498" fmla="*/ 10168146 w 12453330"/>
              <a:gd name="connsiteY2498" fmla="*/ 48457 h 4076439"/>
              <a:gd name="connsiteX2499" fmla="*/ 10191629 w 12453330"/>
              <a:gd name="connsiteY2499" fmla="*/ 30286 h 4076439"/>
              <a:gd name="connsiteX2500" fmla="*/ 10178210 w 12453330"/>
              <a:gd name="connsiteY2500" fmla="*/ 12114 h 4076439"/>
              <a:gd name="connsiteX2501" fmla="*/ 10215112 w 12453330"/>
              <a:gd name="connsiteY2501" fmla="*/ 12114 h 4076439"/>
              <a:gd name="connsiteX2502" fmla="*/ 10419750 w 12453330"/>
              <a:gd name="connsiteY2502" fmla="*/ 12114 h 4076439"/>
              <a:gd name="connsiteX2503" fmla="*/ 10399621 w 12453330"/>
              <a:gd name="connsiteY2503" fmla="*/ 24229 h 4076439"/>
              <a:gd name="connsiteX2504" fmla="*/ 10396267 w 12453330"/>
              <a:gd name="connsiteY2504" fmla="*/ 36343 h 4076439"/>
              <a:gd name="connsiteX2505" fmla="*/ 10406331 w 12453330"/>
              <a:gd name="connsiteY2505" fmla="*/ 36343 h 4076439"/>
              <a:gd name="connsiteX2506" fmla="*/ 10413040 w 12453330"/>
              <a:gd name="connsiteY2506" fmla="*/ 60571 h 4076439"/>
              <a:gd name="connsiteX2507" fmla="*/ 10537165 w 12453330"/>
              <a:gd name="connsiteY2507" fmla="*/ 48457 h 4076439"/>
              <a:gd name="connsiteX2508" fmla="*/ 10527101 w 12453330"/>
              <a:gd name="connsiteY2508" fmla="*/ 42400 h 4076439"/>
              <a:gd name="connsiteX2509" fmla="*/ 10674708 w 12453330"/>
              <a:gd name="connsiteY2509" fmla="*/ 24229 h 4076439"/>
              <a:gd name="connsiteX2510" fmla="*/ 10691482 w 12453330"/>
              <a:gd name="connsiteY2510" fmla="*/ 0 h 4076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</a:cxnLst>
            <a:rect l="l" t="t" r="r" b="b"/>
            <a:pathLst>
              <a:path w="12453330" h="4076439">
                <a:moveTo>
                  <a:pt x="3423069" y="3179986"/>
                </a:moveTo>
                <a:cubicBezTo>
                  <a:pt x="3430198" y="3178472"/>
                  <a:pt x="3438585" y="3179986"/>
                  <a:pt x="3445294" y="3186043"/>
                </a:cubicBezTo>
                <a:cubicBezTo>
                  <a:pt x="3435230" y="3192100"/>
                  <a:pt x="3421811" y="3186043"/>
                  <a:pt x="3408392" y="3192100"/>
                </a:cubicBezTo>
                <a:cubicBezTo>
                  <a:pt x="3410070" y="3186043"/>
                  <a:pt x="3415940" y="3181500"/>
                  <a:pt x="3423069" y="3179986"/>
                </a:cubicBezTo>
                <a:close/>
                <a:moveTo>
                  <a:pt x="768888" y="2171056"/>
                </a:moveTo>
                <a:lnTo>
                  <a:pt x="761521" y="2174505"/>
                </a:lnTo>
                <a:lnTo>
                  <a:pt x="761242" y="2172619"/>
                </a:lnTo>
                <a:close/>
                <a:moveTo>
                  <a:pt x="781649" y="2168448"/>
                </a:moveTo>
                <a:lnTo>
                  <a:pt x="768888" y="2171056"/>
                </a:lnTo>
                <a:lnTo>
                  <a:pt x="772843" y="2169205"/>
                </a:lnTo>
                <a:cubicBezTo>
                  <a:pt x="774940" y="2166933"/>
                  <a:pt x="776617" y="2165419"/>
                  <a:pt x="781649" y="2168448"/>
                </a:cubicBezTo>
                <a:close/>
                <a:moveTo>
                  <a:pt x="2495857" y="2109675"/>
                </a:moveTo>
                <a:cubicBezTo>
                  <a:pt x="2503877" y="2109391"/>
                  <a:pt x="2515199" y="2118476"/>
                  <a:pt x="2522747" y="2113934"/>
                </a:cubicBezTo>
                <a:cubicBezTo>
                  <a:pt x="2519393" y="2119991"/>
                  <a:pt x="2516038" y="2119991"/>
                  <a:pt x="2519393" y="2126048"/>
                </a:cubicBezTo>
                <a:cubicBezTo>
                  <a:pt x="2509328" y="2126048"/>
                  <a:pt x="2499264" y="2119991"/>
                  <a:pt x="2489200" y="2113934"/>
                </a:cubicBezTo>
                <a:cubicBezTo>
                  <a:pt x="2490877" y="2110905"/>
                  <a:pt x="2493184" y="2109769"/>
                  <a:pt x="2495857" y="2109675"/>
                </a:cubicBezTo>
                <a:close/>
                <a:moveTo>
                  <a:pt x="1167442" y="2023077"/>
                </a:moveTo>
                <a:cubicBezTo>
                  <a:pt x="1180860" y="2041248"/>
                  <a:pt x="1184215" y="2029134"/>
                  <a:pt x="1207698" y="2029134"/>
                </a:cubicBezTo>
                <a:cubicBezTo>
                  <a:pt x="1204344" y="2053362"/>
                  <a:pt x="1214408" y="2053362"/>
                  <a:pt x="1224472" y="2083648"/>
                </a:cubicBezTo>
                <a:cubicBezTo>
                  <a:pt x="1214408" y="2083648"/>
                  <a:pt x="1214408" y="2089705"/>
                  <a:pt x="1204344" y="2089705"/>
                </a:cubicBezTo>
                <a:cubicBezTo>
                  <a:pt x="1207698" y="2077591"/>
                  <a:pt x="1194279" y="2077591"/>
                  <a:pt x="1197634" y="2059419"/>
                </a:cubicBezTo>
                <a:cubicBezTo>
                  <a:pt x="1187570" y="2071534"/>
                  <a:pt x="1170796" y="2071534"/>
                  <a:pt x="1150668" y="2071534"/>
                </a:cubicBezTo>
                <a:cubicBezTo>
                  <a:pt x="1140604" y="2071534"/>
                  <a:pt x="1133894" y="2071534"/>
                  <a:pt x="1127185" y="2071534"/>
                </a:cubicBezTo>
                <a:cubicBezTo>
                  <a:pt x="1130540" y="2059419"/>
                  <a:pt x="1140604" y="2077591"/>
                  <a:pt x="1143959" y="2065477"/>
                </a:cubicBezTo>
                <a:cubicBezTo>
                  <a:pt x="1143959" y="2041248"/>
                  <a:pt x="1113766" y="2053362"/>
                  <a:pt x="1103702" y="2041248"/>
                </a:cubicBezTo>
                <a:cubicBezTo>
                  <a:pt x="1113766" y="2029134"/>
                  <a:pt x="1164087" y="2065477"/>
                  <a:pt x="1167442" y="2023077"/>
                </a:cubicBezTo>
                <a:close/>
                <a:moveTo>
                  <a:pt x="2978684" y="1980689"/>
                </a:moveTo>
                <a:lnTo>
                  <a:pt x="2979842" y="1982992"/>
                </a:lnTo>
                <a:lnTo>
                  <a:pt x="2978989" y="1986734"/>
                </a:lnTo>
                <a:close/>
                <a:moveTo>
                  <a:pt x="2975634" y="1974620"/>
                </a:moveTo>
                <a:cubicBezTo>
                  <a:pt x="2977311" y="1974620"/>
                  <a:pt x="2978150" y="1976134"/>
                  <a:pt x="2978569" y="1978406"/>
                </a:cubicBezTo>
                <a:lnTo>
                  <a:pt x="2978684" y="1980689"/>
                </a:lnTo>
                <a:close/>
                <a:moveTo>
                  <a:pt x="1925608" y="1053938"/>
                </a:moveTo>
                <a:cubicBezTo>
                  <a:pt x="1932317" y="1059995"/>
                  <a:pt x="1942381" y="1066053"/>
                  <a:pt x="1945736" y="1078167"/>
                </a:cubicBezTo>
                <a:cubicBezTo>
                  <a:pt x="1932317" y="1078167"/>
                  <a:pt x="1925608" y="1072110"/>
                  <a:pt x="1925608" y="1053938"/>
                </a:cubicBezTo>
                <a:close/>
                <a:moveTo>
                  <a:pt x="4059207" y="308913"/>
                </a:moveTo>
                <a:cubicBezTo>
                  <a:pt x="4062562" y="308913"/>
                  <a:pt x="4065917" y="308913"/>
                  <a:pt x="4065917" y="314970"/>
                </a:cubicBezTo>
                <a:cubicBezTo>
                  <a:pt x="4062562" y="314970"/>
                  <a:pt x="4062562" y="308913"/>
                  <a:pt x="4059207" y="308913"/>
                </a:cubicBezTo>
                <a:close/>
                <a:moveTo>
                  <a:pt x="3975339" y="308913"/>
                </a:moveTo>
                <a:cubicBezTo>
                  <a:pt x="3978694" y="308913"/>
                  <a:pt x="3975339" y="308913"/>
                  <a:pt x="3975339" y="314970"/>
                </a:cubicBezTo>
                <a:cubicBezTo>
                  <a:pt x="3975339" y="308913"/>
                  <a:pt x="3975339" y="308913"/>
                  <a:pt x="3975339" y="308913"/>
                </a:cubicBezTo>
                <a:close/>
                <a:moveTo>
                  <a:pt x="9485775" y="151884"/>
                </a:moveTo>
                <a:lnTo>
                  <a:pt x="9490493" y="163542"/>
                </a:lnTo>
                <a:cubicBezTo>
                  <a:pt x="9480429" y="169599"/>
                  <a:pt x="9480429" y="157485"/>
                  <a:pt x="9467010" y="163542"/>
                </a:cubicBezTo>
                <a:cubicBezTo>
                  <a:pt x="9468688" y="157485"/>
                  <a:pt x="9472042" y="155971"/>
                  <a:pt x="9475816" y="155214"/>
                </a:cubicBezTo>
                <a:close/>
                <a:moveTo>
                  <a:pt x="9485348" y="150829"/>
                </a:moveTo>
                <a:lnTo>
                  <a:pt x="9487138" y="151428"/>
                </a:lnTo>
                <a:lnTo>
                  <a:pt x="9485775" y="151884"/>
                </a:lnTo>
                <a:close/>
                <a:moveTo>
                  <a:pt x="10745576" y="44671"/>
                </a:moveTo>
                <a:lnTo>
                  <a:pt x="10748512" y="48457"/>
                </a:lnTo>
                <a:cubicBezTo>
                  <a:pt x="10746835" y="48457"/>
                  <a:pt x="10745996" y="46943"/>
                  <a:pt x="10745576" y="44671"/>
                </a:cubicBezTo>
                <a:close/>
                <a:moveTo>
                  <a:pt x="10745157" y="36343"/>
                </a:moveTo>
                <a:lnTo>
                  <a:pt x="10745576" y="44671"/>
                </a:lnTo>
                <a:lnTo>
                  <a:pt x="10744735" y="43586"/>
                </a:lnTo>
                <a:close/>
                <a:moveTo>
                  <a:pt x="10691482" y="0"/>
                </a:moveTo>
                <a:cubicBezTo>
                  <a:pt x="10678063" y="18171"/>
                  <a:pt x="10711610" y="12114"/>
                  <a:pt x="10708255" y="30286"/>
                </a:cubicBezTo>
                <a:cubicBezTo>
                  <a:pt x="10714964" y="24229"/>
                  <a:pt x="10723351" y="22714"/>
                  <a:pt x="10730899" y="25743"/>
                </a:cubicBezTo>
                <a:lnTo>
                  <a:pt x="10744735" y="43586"/>
                </a:lnTo>
                <a:lnTo>
                  <a:pt x="10744319" y="50728"/>
                </a:lnTo>
                <a:cubicBezTo>
                  <a:pt x="10749351" y="54514"/>
                  <a:pt x="10756899" y="57543"/>
                  <a:pt x="10758576" y="60571"/>
                </a:cubicBezTo>
                <a:cubicBezTo>
                  <a:pt x="10771995" y="42400"/>
                  <a:pt x="10788768" y="36343"/>
                  <a:pt x="10805542" y="36343"/>
                </a:cubicBezTo>
                <a:cubicBezTo>
                  <a:pt x="10805542" y="48457"/>
                  <a:pt x="10795478" y="48457"/>
                  <a:pt x="10788768" y="42400"/>
                </a:cubicBezTo>
                <a:cubicBezTo>
                  <a:pt x="10785414" y="60571"/>
                  <a:pt x="10782059" y="66628"/>
                  <a:pt x="10792123" y="84800"/>
                </a:cubicBezTo>
                <a:cubicBezTo>
                  <a:pt x="10802187" y="60571"/>
                  <a:pt x="10805542" y="96914"/>
                  <a:pt x="10825670" y="78743"/>
                </a:cubicBezTo>
                <a:cubicBezTo>
                  <a:pt x="10825670" y="84800"/>
                  <a:pt x="10825670" y="90857"/>
                  <a:pt x="10829025" y="90857"/>
                </a:cubicBezTo>
                <a:cubicBezTo>
                  <a:pt x="10822316" y="115085"/>
                  <a:pt x="10818961" y="133257"/>
                  <a:pt x="10805542" y="139314"/>
                </a:cubicBezTo>
                <a:cubicBezTo>
                  <a:pt x="10808897" y="145371"/>
                  <a:pt x="10808897" y="151428"/>
                  <a:pt x="10812251" y="163542"/>
                </a:cubicBezTo>
                <a:cubicBezTo>
                  <a:pt x="10818961" y="163542"/>
                  <a:pt x="10818961" y="151428"/>
                  <a:pt x="10829025" y="157485"/>
                </a:cubicBezTo>
                <a:cubicBezTo>
                  <a:pt x="10829025" y="169599"/>
                  <a:pt x="10839089" y="169599"/>
                  <a:pt x="10849153" y="169599"/>
                </a:cubicBezTo>
                <a:cubicBezTo>
                  <a:pt x="10835734" y="181714"/>
                  <a:pt x="10842444" y="199885"/>
                  <a:pt x="10852508" y="211999"/>
                </a:cubicBezTo>
                <a:cubicBezTo>
                  <a:pt x="10845799" y="205942"/>
                  <a:pt x="10839089" y="205942"/>
                  <a:pt x="10832380" y="218056"/>
                </a:cubicBezTo>
                <a:cubicBezTo>
                  <a:pt x="10845799" y="230170"/>
                  <a:pt x="10835734" y="254399"/>
                  <a:pt x="10822316" y="260456"/>
                </a:cubicBezTo>
                <a:cubicBezTo>
                  <a:pt x="10829025" y="278627"/>
                  <a:pt x="10832380" y="254399"/>
                  <a:pt x="10845799" y="260456"/>
                </a:cubicBezTo>
                <a:cubicBezTo>
                  <a:pt x="10845799" y="260456"/>
                  <a:pt x="10845799" y="260456"/>
                  <a:pt x="10849153" y="296799"/>
                </a:cubicBezTo>
                <a:cubicBezTo>
                  <a:pt x="10829025" y="290742"/>
                  <a:pt x="10829025" y="308913"/>
                  <a:pt x="10805542" y="302856"/>
                </a:cubicBezTo>
                <a:cubicBezTo>
                  <a:pt x="10798833" y="314970"/>
                  <a:pt x="10795478" y="327084"/>
                  <a:pt x="10788768" y="333141"/>
                </a:cubicBezTo>
                <a:cubicBezTo>
                  <a:pt x="10778704" y="327084"/>
                  <a:pt x="10775350" y="333141"/>
                  <a:pt x="10765285" y="339199"/>
                </a:cubicBezTo>
                <a:cubicBezTo>
                  <a:pt x="10761931" y="321027"/>
                  <a:pt x="10728384" y="321027"/>
                  <a:pt x="10725029" y="327084"/>
                </a:cubicBezTo>
                <a:cubicBezTo>
                  <a:pt x="10728384" y="339199"/>
                  <a:pt x="10731738" y="345256"/>
                  <a:pt x="10745157" y="345256"/>
                </a:cubicBezTo>
                <a:cubicBezTo>
                  <a:pt x="10731738" y="369484"/>
                  <a:pt x="10748512" y="375541"/>
                  <a:pt x="10771995" y="387655"/>
                </a:cubicBezTo>
                <a:cubicBezTo>
                  <a:pt x="10778704" y="381598"/>
                  <a:pt x="10782059" y="369484"/>
                  <a:pt x="10785414" y="363427"/>
                </a:cubicBezTo>
                <a:cubicBezTo>
                  <a:pt x="10795478" y="405827"/>
                  <a:pt x="10835734" y="375541"/>
                  <a:pt x="10852508" y="399770"/>
                </a:cubicBezTo>
                <a:cubicBezTo>
                  <a:pt x="10862572" y="387655"/>
                  <a:pt x="10882700" y="351313"/>
                  <a:pt x="10859217" y="351313"/>
                </a:cubicBezTo>
                <a:cubicBezTo>
                  <a:pt x="10859217" y="333141"/>
                  <a:pt x="10886055" y="345256"/>
                  <a:pt x="10896119" y="345256"/>
                </a:cubicBezTo>
                <a:cubicBezTo>
                  <a:pt x="10902829" y="363427"/>
                  <a:pt x="10882700" y="357370"/>
                  <a:pt x="10879346" y="363427"/>
                </a:cubicBezTo>
                <a:cubicBezTo>
                  <a:pt x="10879346" y="381598"/>
                  <a:pt x="10906184" y="381598"/>
                  <a:pt x="10886055" y="393713"/>
                </a:cubicBezTo>
                <a:cubicBezTo>
                  <a:pt x="10892765" y="393713"/>
                  <a:pt x="10899474" y="405827"/>
                  <a:pt x="10909538" y="405827"/>
                </a:cubicBezTo>
                <a:cubicBezTo>
                  <a:pt x="10906184" y="411884"/>
                  <a:pt x="10906184" y="417941"/>
                  <a:pt x="10909538" y="417941"/>
                </a:cubicBezTo>
                <a:cubicBezTo>
                  <a:pt x="10906184" y="423998"/>
                  <a:pt x="10879346" y="442170"/>
                  <a:pt x="10889410" y="448227"/>
                </a:cubicBezTo>
                <a:cubicBezTo>
                  <a:pt x="10869282" y="460341"/>
                  <a:pt x="10845799" y="448227"/>
                  <a:pt x="10822316" y="460341"/>
                </a:cubicBezTo>
                <a:cubicBezTo>
                  <a:pt x="10825670" y="478512"/>
                  <a:pt x="10839089" y="466398"/>
                  <a:pt x="10849153" y="460341"/>
                </a:cubicBezTo>
                <a:cubicBezTo>
                  <a:pt x="10845799" y="484569"/>
                  <a:pt x="10865927" y="478512"/>
                  <a:pt x="10862572" y="496684"/>
                </a:cubicBezTo>
                <a:cubicBezTo>
                  <a:pt x="10859217" y="502741"/>
                  <a:pt x="10818961" y="502741"/>
                  <a:pt x="10835734" y="514855"/>
                </a:cubicBezTo>
                <a:cubicBezTo>
                  <a:pt x="10818961" y="514855"/>
                  <a:pt x="10808897" y="508798"/>
                  <a:pt x="10778704" y="508798"/>
                </a:cubicBezTo>
                <a:cubicBezTo>
                  <a:pt x="10771995" y="557255"/>
                  <a:pt x="10735093" y="539083"/>
                  <a:pt x="10711610" y="569369"/>
                </a:cubicBezTo>
                <a:cubicBezTo>
                  <a:pt x="10731738" y="581483"/>
                  <a:pt x="10735093" y="551198"/>
                  <a:pt x="10758576" y="563312"/>
                </a:cubicBezTo>
                <a:cubicBezTo>
                  <a:pt x="10761931" y="581483"/>
                  <a:pt x="10738448" y="563312"/>
                  <a:pt x="10741802" y="587540"/>
                </a:cubicBezTo>
                <a:cubicBezTo>
                  <a:pt x="10738448" y="569369"/>
                  <a:pt x="10731738" y="575426"/>
                  <a:pt x="10738448" y="605712"/>
                </a:cubicBezTo>
                <a:cubicBezTo>
                  <a:pt x="10728384" y="599655"/>
                  <a:pt x="10718319" y="593598"/>
                  <a:pt x="10725029" y="581483"/>
                </a:cubicBezTo>
                <a:cubicBezTo>
                  <a:pt x="10708255" y="587540"/>
                  <a:pt x="10701546" y="587540"/>
                  <a:pt x="10694836" y="611769"/>
                </a:cubicBezTo>
                <a:cubicBezTo>
                  <a:pt x="10671353" y="599655"/>
                  <a:pt x="10657934" y="629940"/>
                  <a:pt x="10637806" y="635997"/>
                </a:cubicBezTo>
                <a:cubicBezTo>
                  <a:pt x="10651225" y="654169"/>
                  <a:pt x="10698191" y="684454"/>
                  <a:pt x="10708255" y="666283"/>
                </a:cubicBezTo>
                <a:cubicBezTo>
                  <a:pt x="10721674" y="678397"/>
                  <a:pt x="10698191" y="690511"/>
                  <a:pt x="10701546" y="702626"/>
                </a:cubicBezTo>
                <a:cubicBezTo>
                  <a:pt x="10711610" y="720797"/>
                  <a:pt x="10714965" y="745025"/>
                  <a:pt x="10731738" y="745025"/>
                </a:cubicBezTo>
                <a:cubicBezTo>
                  <a:pt x="10738448" y="745025"/>
                  <a:pt x="10735093" y="738968"/>
                  <a:pt x="10731738" y="738968"/>
                </a:cubicBezTo>
                <a:cubicBezTo>
                  <a:pt x="10735093" y="726854"/>
                  <a:pt x="10745157" y="745025"/>
                  <a:pt x="10755221" y="738968"/>
                </a:cubicBezTo>
                <a:cubicBezTo>
                  <a:pt x="10765285" y="738968"/>
                  <a:pt x="10755221" y="720797"/>
                  <a:pt x="10751867" y="720797"/>
                </a:cubicBezTo>
                <a:cubicBezTo>
                  <a:pt x="10755221" y="714740"/>
                  <a:pt x="10785414" y="720797"/>
                  <a:pt x="10792123" y="738968"/>
                </a:cubicBezTo>
                <a:cubicBezTo>
                  <a:pt x="10818961" y="708683"/>
                  <a:pt x="10896119" y="708683"/>
                  <a:pt x="10902829" y="684454"/>
                </a:cubicBezTo>
                <a:cubicBezTo>
                  <a:pt x="10909538" y="672340"/>
                  <a:pt x="10922957" y="696568"/>
                  <a:pt x="10929667" y="702626"/>
                </a:cubicBezTo>
                <a:cubicBezTo>
                  <a:pt x="10933021" y="702626"/>
                  <a:pt x="10933021" y="696568"/>
                  <a:pt x="10939731" y="696568"/>
                </a:cubicBezTo>
                <a:cubicBezTo>
                  <a:pt x="10946440" y="678397"/>
                  <a:pt x="10916248" y="684454"/>
                  <a:pt x="10933021" y="678397"/>
                </a:cubicBezTo>
                <a:cubicBezTo>
                  <a:pt x="10936376" y="678397"/>
                  <a:pt x="10939731" y="672340"/>
                  <a:pt x="10946440" y="672340"/>
                </a:cubicBezTo>
                <a:cubicBezTo>
                  <a:pt x="10953150" y="720797"/>
                  <a:pt x="11033663" y="672340"/>
                  <a:pt x="11060500" y="666283"/>
                </a:cubicBezTo>
                <a:cubicBezTo>
                  <a:pt x="11073919" y="678397"/>
                  <a:pt x="11107466" y="690511"/>
                  <a:pt x="11117531" y="666283"/>
                </a:cubicBezTo>
                <a:cubicBezTo>
                  <a:pt x="11137659" y="660226"/>
                  <a:pt x="11120885" y="666283"/>
                  <a:pt x="11124240" y="678397"/>
                </a:cubicBezTo>
                <a:cubicBezTo>
                  <a:pt x="11137659" y="666283"/>
                  <a:pt x="11137659" y="672340"/>
                  <a:pt x="11157787" y="666283"/>
                </a:cubicBezTo>
                <a:cubicBezTo>
                  <a:pt x="11134304" y="654169"/>
                  <a:pt x="11141014" y="635997"/>
                  <a:pt x="11124240" y="611769"/>
                </a:cubicBezTo>
                <a:cubicBezTo>
                  <a:pt x="11114176" y="623883"/>
                  <a:pt x="11110821" y="611769"/>
                  <a:pt x="11094048" y="617826"/>
                </a:cubicBezTo>
                <a:cubicBezTo>
                  <a:pt x="11114176" y="599655"/>
                  <a:pt x="11144368" y="593598"/>
                  <a:pt x="11177916" y="593598"/>
                </a:cubicBezTo>
                <a:cubicBezTo>
                  <a:pt x="11181270" y="605712"/>
                  <a:pt x="11194689" y="617826"/>
                  <a:pt x="11184625" y="629940"/>
                </a:cubicBezTo>
                <a:cubicBezTo>
                  <a:pt x="11198044" y="629940"/>
                  <a:pt x="11201399" y="599655"/>
                  <a:pt x="11187980" y="605712"/>
                </a:cubicBezTo>
                <a:cubicBezTo>
                  <a:pt x="11191334" y="587540"/>
                  <a:pt x="11231591" y="611769"/>
                  <a:pt x="11208108" y="611769"/>
                </a:cubicBezTo>
                <a:cubicBezTo>
                  <a:pt x="11214817" y="629940"/>
                  <a:pt x="11221527" y="605712"/>
                  <a:pt x="11238300" y="611769"/>
                </a:cubicBezTo>
                <a:cubicBezTo>
                  <a:pt x="11245010" y="642054"/>
                  <a:pt x="11261783" y="660226"/>
                  <a:pt x="11295331" y="672340"/>
                </a:cubicBezTo>
                <a:cubicBezTo>
                  <a:pt x="11285266" y="690511"/>
                  <a:pt x="11221527" y="660226"/>
                  <a:pt x="11211463" y="666283"/>
                </a:cubicBezTo>
                <a:cubicBezTo>
                  <a:pt x="11228236" y="678397"/>
                  <a:pt x="11238300" y="696568"/>
                  <a:pt x="11261783" y="696568"/>
                </a:cubicBezTo>
                <a:cubicBezTo>
                  <a:pt x="11261783" y="714740"/>
                  <a:pt x="11238300" y="714740"/>
                  <a:pt x="11224882" y="714740"/>
                </a:cubicBezTo>
                <a:cubicBezTo>
                  <a:pt x="11231591" y="738968"/>
                  <a:pt x="11251719" y="720797"/>
                  <a:pt x="11271848" y="738968"/>
                </a:cubicBezTo>
                <a:cubicBezTo>
                  <a:pt x="11261783" y="751083"/>
                  <a:pt x="11224882" y="751083"/>
                  <a:pt x="11224882" y="732911"/>
                </a:cubicBezTo>
                <a:cubicBezTo>
                  <a:pt x="11201399" y="732911"/>
                  <a:pt x="11214817" y="769254"/>
                  <a:pt x="11184625" y="757140"/>
                </a:cubicBezTo>
                <a:cubicBezTo>
                  <a:pt x="11194689" y="769254"/>
                  <a:pt x="11208108" y="781368"/>
                  <a:pt x="11224882" y="787425"/>
                </a:cubicBezTo>
                <a:cubicBezTo>
                  <a:pt x="11221527" y="793482"/>
                  <a:pt x="11218172" y="799539"/>
                  <a:pt x="11224882" y="799539"/>
                </a:cubicBezTo>
                <a:cubicBezTo>
                  <a:pt x="11224882" y="811654"/>
                  <a:pt x="11204753" y="799539"/>
                  <a:pt x="11208108" y="817711"/>
                </a:cubicBezTo>
                <a:cubicBezTo>
                  <a:pt x="11211463" y="835882"/>
                  <a:pt x="11228236" y="841939"/>
                  <a:pt x="11234946" y="860111"/>
                </a:cubicBezTo>
                <a:cubicBezTo>
                  <a:pt x="11271848" y="847996"/>
                  <a:pt x="11308749" y="860111"/>
                  <a:pt x="11355716" y="854053"/>
                </a:cubicBezTo>
                <a:cubicBezTo>
                  <a:pt x="11345651" y="866168"/>
                  <a:pt x="11365780" y="872225"/>
                  <a:pt x="11372489" y="878282"/>
                </a:cubicBezTo>
                <a:cubicBezTo>
                  <a:pt x="11359070" y="860111"/>
                  <a:pt x="11372489" y="872225"/>
                  <a:pt x="11369134" y="841939"/>
                </a:cubicBezTo>
                <a:cubicBezTo>
                  <a:pt x="11375844" y="866168"/>
                  <a:pt x="11392617" y="860111"/>
                  <a:pt x="11406036" y="860111"/>
                </a:cubicBezTo>
                <a:cubicBezTo>
                  <a:pt x="11412746" y="872225"/>
                  <a:pt x="11392617" y="884339"/>
                  <a:pt x="11406036" y="884339"/>
                </a:cubicBezTo>
                <a:cubicBezTo>
                  <a:pt x="11406036" y="896453"/>
                  <a:pt x="11392617" y="890396"/>
                  <a:pt x="11392617" y="896453"/>
                </a:cubicBezTo>
                <a:cubicBezTo>
                  <a:pt x="11385908" y="920682"/>
                  <a:pt x="11416100" y="896453"/>
                  <a:pt x="11412746" y="914625"/>
                </a:cubicBezTo>
                <a:cubicBezTo>
                  <a:pt x="11416100" y="932796"/>
                  <a:pt x="11395972" y="926739"/>
                  <a:pt x="11389263" y="920682"/>
                </a:cubicBezTo>
                <a:cubicBezTo>
                  <a:pt x="11372489" y="926739"/>
                  <a:pt x="11395972" y="975196"/>
                  <a:pt x="11369134" y="975196"/>
                </a:cubicBezTo>
                <a:cubicBezTo>
                  <a:pt x="11369134" y="975196"/>
                  <a:pt x="11369134" y="975196"/>
                  <a:pt x="11369134" y="950967"/>
                </a:cubicBezTo>
                <a:cubicBezTo>
                  <a:pt x="11342297" y="957024"/>
                  <a:pt x="11372489" y="981253"/>
                  <a:pt x="11352361" y="993367"/>
                </a:cubicBezTo>
                <a:cubicBezTo>
                  <a:pt x="11355716" y="1005481"/>
                  <a:pt x="11359070" y="975196"/>
                  <a:pt x="11369134" y="981253"/>
                </a:cubicBezTo>
                <a:cubicBezTo>
                  <a:pt x="11375844" y="1011538"/>
                  <a:pt x="11335587" y="993367"/>
                  <a:pt x="11338942" y="1017596"/>
                </a:cubicBezTo>
                <a:cubicBezTo>
                  <a:pt x="11345651" y="1029710"/>
                  <a:pt x="11355716" y="1035767"/>
                  <a:pt x="11369134" y="1041824"/>
                </a:cubicBezTo>
                <a:cubicBezTo>
                  <a:pt x="11369134" y="1059995"/>
                  <a:pt x="11382553" y="1138738"/>
                  <a:pt x="11426165" y="1102395"/>
                </a:cubicBezTo>
                <a:cubicBezTo>
                  <a:pt x="11419455" y="1096338"/>
                  <a:pt x="11412746" y="1084224"/>
                  <a:pt x="11402682" y="1084224"/>
                </a:cubicBezTo>
                <a:cubicBezTo>
                  <a:pt x="11409391" y="1072110"/>
                  <a:pt x="11436229" y="1084224"/>
                  <a:pt x="11449648" y="1084224"/>
                </a:cubicBezTo>
                <a:cubicBezTo>
                  <a:pt x="11432874" y="1102395"/>
                  <a:pt x="11456357" y="1132681"/>
                  <a:pt x="11446293" y="1150852"/>
                </a:cubicBezTo>
                <a:cubicBezTo>
                  <a:pt x="11436229" y="1144795"/>
                  <a:pt x="11426165" y="1138738"/>
                  <a:pt x="11416100" y="1132681"/>
                </a:cubicBezTo>
                <a:cubicBezTo>
                  <a:pt x="11399327" y="1132681"/>
                  <a:pt x="11389263" y="1138738"/>
                  <a:pt x="11385908" y="1150852"/>
                </a:cubicBezTo>
                <a:cubicBezTo>
                  <a:pt x="11402682" y="1162966"/>
                  <a:pt x="11422810" y="1156909"/>
                  <a:pt x="11439583" y="1156909"/>
                </a:cubicBezTo>
                <a:cubicBezTo>
                  <a:pt x="11426165" y="1187195"/>
                  <a:pt x="11406036" y="1162966"/>
                  <a:pt x="11375844" y="1162966"/>
                </a:cubicBezTo>
                <a:cubicBezTo>
                  <a:pt x="11375844" y="1169024"/>
                  <a:pt x="11379199" y="1175081"/>
                  <a:pt x="11382553" y="1175081"/>
                </a:cubicBezTo>
                <a:cubicBezTo>
                  <a:pt x="11389263" y="1187195"/>
                  <a:pt x="11359070" y="1156909"/>
                  <a:pt x="11345651" y="1150852"/>
                </a:cubicBezTo>
                <a:cubicBezTo>
                  <a:pt x="11328878" y="1162966"/>
                  <a:pt x="11342297" y="1193252"/>
                  <a:pt x="11322168" y="1193252"/>
                </a:cubicBezTo>
                <a:cubicBezTo>
                  <a:pt x="11328878" y="1205366"/>
                  <a:pt x="11342297" y="1211423"/>
                  <a:pt x="11362425" y="1211423"/>
                </a:cubicBezTo>
                <a:cubicBezTo>
                  <a:pt x="11355716" y="1229595"/>
                  <a:pt x="11338942" y="1205366"/>
                  <a:pt x="11325523" y="1211423"/>
                </a:cubicBezTo>
                <a:cubicBezTo>
                  <a:pt x="11318814" y="1223538"/>
                  <a:pt x="11318814" y="1241709"/>
                  <a:pt x="11308749" y="1247766"/>
                </a:cubicBezTo>
                <a:cubicBezTo>
                  <a:pt x="11312104" y="1253823"/>
                  <a:pt x="11315459" y="1253823"/>
                  <a:pt x="11315459" y="1259880"/>
                </a:cubicBezTo>
                <a:cubicBezTo>
                  <a:pt x="11332233" y="1247766"/>
                  <a:pt x="11395972" y="1217480"/>
                  <a:pt x="11382553" y="1223538"/>
                </a:cubicBezTo>
                <a:cubicBezTo>
                  <a:pt x="11379199" y="1235652"/>
                  <a:pt x="11385908" y="1235652"/>
                  <a:pt x="11385908" y="1241709"/>
                </a:cubicBezTo>
                <a:cubicBezTo>
                  <a:pt x="11402682" y="1235652"/>
                  <a:pt x="11409391" y="1223538"/>
                  <a:pt x="11429519" y="1223538"/>
                </a:cubicBezTo>
                <a:cubicBezTo>
                  <a:pt x="11436229" y="1241709"/>
                  <a:pt x="11422810" y="1241709"/>
                  <a:pt x="11429519" y="1259880"/>
                </a:cubicBezTo>
                <a:cubicBezTo>
                  <a:pt x="11439583" y="1259880"/>
                  <a:pt x="11439583" y="1247766"/>
                  <a:pt x="11432874" y="1247766"/>
                </a:cubicBezTo>
                <a:cubicBezTo>
                  <a:pt x="11442938" y="1241709"/>
                  <a:pt x="11479840" y="1259880"/>
                  <a:pt x="11489904" y="1241709"/>
                </a:cubicBezTo>
                <a:cubicBezTo>
                  <a:pt x="11483195" y="1235652"/>
                  <a:pt x="11483195" y="1217480"/>
                  <a:pt x="11469776" y="1223538"/>
                </a:cubicBezTo>
                <a:cubicBezTo>
                  <a:pt x="11456357" y="1223538"/>
                  <a:pt x="11476485" y="1229595"/>
                  <a:pt x="11469776" y="1247766"/>
                </a:cubicBezTo>
                <a:cubicBezTo>
                  <a:pt x="11446293" y="1247766"/>
                  <a:pt x="11459712" y="1223538"/>
                  <a:pt x="11463066" y="1211423"/>
                </a:cubicBezTo>
                <a:cubicBezTo>
                  <a:pt x="11469776" y="1211423"/>
                  <a:pt x="11476485" y="1211423"/>
                  <a:pt x="11479840" y="1205366"/>
                </a:cubicBezTo>
                <a:cubicBezTo>
                  <a:pt x="11486549" y="1205366"/>
                  <a:pt x="11483195" y="1223538"/>
                  <a:pt x="11493259" y="1223538"/>
                </a:cubicBezTo>
                <a:cubicBezTo>
                  <a:pt x="11499968" y="1211423"/>
                  <a:pt x="11499968" y="1205366"/>
                  <a:pt x="11499968" y="1181138"/>
                </a:cubicBezTo>
                <a:cubicBezTo>
                  <a:pt x="11506678" y="1181138"/>
                  <a:pt x="11506678" y="1193252"/>
                  <a:pt x="11506678" y="1205366"/>
                </a:cubicBezTo>
                <a:cubicBezTo>
                  <a:pt x="11506678" y="1205366"/>
                  <a:pt x="11506678" y="1205366"/>
                  <a:pt x="11530161" y="1199309"/>
                </a:cubicBezTo>
                <a:cubicBezTo>
                  <a:pt x="11543580" y="1193252"/>
                  <a:pt x="11543580" y="1156909"/>
                  <a:pt x="11563708" y="1175081"/>
                </a:cubicBezTo>
                <a:cubicBezTo>
                  <a:pt x="11563708" y="1187195"/>
                  <a:pt x="11550289" y="1181138"/>
                  <a:pt x="11550289" y="1187195"/>
                </a:cubicBezTo>
                <a:cubicBezTo>
                  <a:pt x="11563708" y="1193252"/>
                  <a:pt x="11567063" y="1205366"/>
                  <a:pt x="11580482" y="1205366"/>
                </a:cubicBezTo>
                <a:cubicBezTo>
                  <a:pt x="11560353" y="1217480"/>
                  <a:pt x="11577127" y="1217480"/>
                  <a:pt x="11546934" y="1229595"/>
                </a:cubicBezTo>
                <a:cubicBezTo>
                  <a:pt x="11546934" y="1211423"/>
                  <a:pt x="11540225" y="1217480"/>
                  <a:pt x="11546934" y="1205366"/>
                </a:cubicBezTo>
                <a:cubicBezTo>
                  <a:pt x="11546934" y="1205366"/>
                  <a:pt x="11546934" y="1205366"/>
                  <a:pt x="11536870" y="1205366"/>
                </a:cubicBezTo>
                <a:cubicBezTo>
                  <a:pt x="11533515" y="1205366"/>
                  <a:pt x="11530161" y="1205366"/>
                  <a:pt x="11533515" y="1211423"/>
                </a:cubicBezTo>
                <a:cubicBezTo>
                  <a:pt x="11536870" y="1211423"/>
                  <a:pt x="11536870" y="1211423"/>
                  <a:pt x="11536870" y="1217480"/>
                </a:cubicBezTo>
                <a:cubicBezTo>
                  <a:pt x="11530161" y="1217480"/>
                  <a:pt x="11526806" y="1223538"/>
                  <a:pt x="11523451" y="1229595"/>
                </a:cubicBezTo>
                <a:cubicBezTo>
                  <a:pt x="11536870" y="1229595"/>
                  <a:pt x="11540225" y="1235652"/>
                  <a:pt x="11546934" y="1229595"/>
                </a:cubicBezTo>
                <a:cubicBezTo>
                  <a:pt x="11543580" y="1253823"/>
                  <a:pt x="11560353" y="1259880"/>
                  <a:pt x="11580482" y="1253823"/>
                </a:cubicBezTo>
                <a:cubicBezTo>
                  <a:pt x="11567063" y="1229595"/>
                  <a:pt x="11583836" y="1235652"/>
                  <a:pt x="11590546" y="1253823"/>
                </a:cubicBezTo>
                <a:cubicBezTo>
                  <a:pt x="11610674" y="1247766"/>
                  <a:pt x="11614029" y="1229595"/>
                  <a:pt x="11640866" y="1229595"/>
                </a:cubicBezTo>
                <a:cubicBezTo>
                  <a:pt x="11644221" y="1241709"/>
                  <a:pt x="11634157" y="1241709"/>
                  <a:pt x="11627448" y="1241709"/>
                </a:cubicBezTo>
                <a:cubicBezTo>
                  <a:pt x="11630802" y="1247766"/>
                  <a:pt x="11637512" y="1247766"/>
                  <a:pt x="11637512" y="1259880"/>
                </a:cubicBezTo>
                <a:cubicBezTo>
                  <a:pt x="11671059" y="1235652"/>
                  <a:pt x="11718025" y="1241709"/>
                  <a:pt x="11738153" y="1217480"/>
                </a:cubicBezTo>
                <a:cubicBezTo>
                  <a:pt x="11744863" y="1223538"/>
                  <a:pt x="11748217" y="1235652"/>
                  <a:pt x="11768346" y="1229595"/>
                </a:cubicBezTo>
                <a:cubicBezTo>
                  <a:pt x="11768346" y="1241709"/>
                  <a:pt x="11754927" y="1259880"/>
                  <a:pt x="11744863" y="1247766"/>
                </a:cubicBezTo>
                <a:cubicBezTo>
                  <a:pt x="11744863" y="1265937"/>
                  <a:pt x="11748217" y="1265937"/>
                  <a:pt x="11761636" y="1265937"/>
                </a:cubicBezTo>
                <a:cubicBezTo>
                  <a:pt x="11778410" y="1271995"/>
                  <a:pt x="11748217" y="1271995"/>
                  <a:pt x="11741508" y="1271995"/>
                </a:cubicBezTo>
                <a:cubicBezTo>
                  <a:pt x="11761636" y="1314394"/>
                  <a:pt x="11832085" y="1265937"/>
                  <a:pt x="11798538" y="1229595"/>
                </a:cubicBezTo>
                <a:cubicBezTo>
                  <a:pt x="11801893" y="1229595"/>
                  <a:pt x="11808602" y="1229595"/>
                  <a:pt x="11811957" y="1229595"/>
                </a:cubicBezTo>
                <a:cubicBezTo>
                  <a:pt x="11808602" y="1223538"/>
                  <a:pt x="11801893" y="1217480"/>
                  <a:pt x="11798538" y="1217480"/>
                </a:cubicBezTo>
                <a:cubicBezTo>
                  <a:pt x="11801893" y="1187195"/>
                  <a:pt x="11832085" y="1199309"/>
                  <a:pt x="11848859" y="1193252"/>
                </a:cubicBezTo>
                <a:cubicBezTo>
                  <a:pt x="11835440" y="1211423"/>
                  <a:pt x="11862278" y="1211423"/>
                  <a:pt x="11875697" y="1217480"/>
                </a:cubicBezTo>
                <a:cubicBezTo>
                  <a:pt x="11889115" y="1211423"/>
                  <a:pt x="11882406" y="1193252"/>
                  <a:pt x="11889115" y="1187195"/>
                </a:cubicBezTo>
                <a:cubicBezTo>
                  <a:pt x="11902534" y="1199309"/>
                  <a:pt x="11909244" y="1193252"/>
                  <a:pt x="11922663" y="1187195"/>
                </a:cubicBezTo>
                <a:cubicBezTo>
                  <a:pt x="11929372" y="1211423"/>
                  <a:pt x="11929372" y="1223538"/>
                  <a:pt x="11949500" y="1223538"/>
                </a:cubicBezTo>
                <a:cubicBezTo>
                  <a:pt x="11946146" y="1235652"/>
                  <a:pt x="11949500" y="1259880"/>
                  <a:pt x="11926017" y="1253823"/>
                </a:cubicBezTo>
                <a:cubicBezTo>
                  <a:pt x="11966274" y="1253823"/>
                  <a:pt x="12006531" y="1284109"/>
                  <a:pt x="12016595" y="1338623"/>
                </a:cubicBezTo>
                <a:cubicBezTo>
                  <a:pt x="12030014" y="1350737"/>
                  <a:pt x="12043432" y="1344680"/>
                  <a:pt x="12056851" y="1332566"/>
                </a:cubicBezTo>
                <a:cubicBezTo>
                  <a:pt x="12043432" y="1368908"/>
                  <a:pt x="11999821" y="1344680"/>
                  <a:pt x="12016595" y="1399194"/>
                </a:cubicBezTo>
                <a:cubicBezTo>
                  <a:pt x="12030014" y="1405251"/>
                  <a:pt x="12019949" y="1381023"/>
                  <a:pt x="12033368" y="1387080"/>
                </a:cubicBezTo>
                <a:cubicBezTo>
                  <a:pt x="12026659" y="1423422"/>
                  <a:pt x="12063561" y="1368908"/>
                  <a:pt x="12023304" y="1374965"/>
                </a:cubicBezTo>
                <a:cubicBezTo>
                  <a:pt x="12033368" y="1344680"/>
                  <a:pt x="12066915" y="1399194"/>
                  <a:pt x="12046787" y="1411308"/>
                </a:cubicBezTo>
                <a:cubicBezTo>
                  <a:pt x="12050142" y="1429480"/>
                  <a:pt x="12060206" y="1417365"/>
                  <a:pt x="12070270" y="1411308"/>
                </a:cubicBezTo>
                <a:cubicBezTo>
                  <a:pt x="12066915" y="1429480"/>
                  <a:pt x="12050142" y="1435537"/>
                  <a:pt x="12036723" y="1429480"/>
                </a:cubicBezTo>
                <a:cubicBezTo>
                  <a:pt x="12043432" y="1429480"/>
                  <a:pt x="12040078" y="1441594"/>
                  <a:pt x="12046787" y="1441594"/>
                </a:cubicBezTo>
                <a:cubicBezTo>
                  <a:pt x="12033368" y="1459765"/>
                  <a:pt x="12026659" y="1435537"/>
                  <a:pt x="11999821" y="1435537"/>
                </a:cubicBezTo>
                <a:cubicBezTo>
                  <a:pt x="12003176" y="1441594"/>
                  <a:pt x="12009885" y="1447651"/>
                  <a:pt x="12013240" y="1453708"/>
                </a:cubicBezTo>
                <a:cubicBezTo>
                  <a:pt x="12006531" y="1471879"/>
                  <a:pt x="11976338" y="1447651"/>
                  <a:pt x="11989757" y="1435537"/>
                </a:cubicBezTo>
                <a:cubicBezTo>
                  <a:pt x="11983048" y="1441594"/>
                  <a:pt x="11972983" y="1441594"/>
                  <a:pt x="11966274" y="1447651"/>
                </a:cubicBezTo>
                <a:cubicBezTo>
                  <a:pt x="11966274" y="1459765"/>
                  <a:pt x="11972983" y="1459765"/>
                  <a:pt x="11972983" y="1471879"/>
                </a:cubicBezTo>
                <a:cubicBezTo>
                  <a:pt x="11959565" y="1459765"/>
                  <a:pt x="11959565" y="1459765"/>
                  <a:pt x="11946146" y="1459765"/>
                </a:cubicBezTo>
                <a:cubicBezTo>
                  <a:pt x="11949500" y="1435537"/>
                  <a:pt x="11949500" y="1423422"/>
                  <a:pt x="11926017" y="1423422"/>
                </a:cubicBezTo>
                <a:cubicBezTo>
                  <a:pt x="11919308" y="1417365"/>
                  <a:pt x="11932727" y="1417365"/>
                  <a:pt x="11932727" y="1411308"/>
                </a:cubicBezTo>
                <a:cubicBezTo>
                  <a:pt x="11932727" y="1399194"/>
                  <a:pt x="11919308" y="1405251"/>
                  <a:pt x="11912598" y="1405251"/>
                </a:cubicBezTo>
                <a:cubicBezTo>
                  <a:pt x="11899180" y="1405251"/>
                  <a:pt x="11919308" y="1435537"/>
                  <a:pt x="11899180" y="1429480"/>
                </a:cubicBezTo>
                <a:cubicBezTo>
                  <a:pt x="11909244" y="1411308"/>
                  <a:pt x="11895825" y="1411308"/>
                  <a:pt x="11902534" y="1393137"/>
                </a:cubicBezTo>
                <a:cubicBezTo>
                  <a:pt x="11922663" y="1399194"/>
                  <a:pt x="11926017" y="1399194"/>
                  <a:pt x="11936081" y="1387080"/>
                </a:cubicBezTo>
                <a:cubicBezTo>
                  <a:pt x="11926017" y="1368908"/>
                  <a:pt x="11909244" y="1399194"/>
                  <a:pt x="11902534" y="1381023"/>
                </a:cubicBezTo>
                <a:cubicBezTo>
                  <a:pt x="11889115" y="1381023"/>
                  <a:pt x="11868987" y="1405251"/>
                  <a:pt x="11889115" y="1405251"/>
                </a:cubicBezTo>
                <a:cubicBezTo>
                  <a:pt x="11855568" y="1405251"/>
                  <a:pt x="11825376" y="1417365"/>
                  <a:pt x="11775055" y="1417365"/>
                </a:cubicBezTo>
                <a:cubicBezTo>
                  <a:pt x="11768346" y="1423422"/>
                  <a:pt x="11778410" y="1423422"/>
                  <a:pt x="11771700" y="1441594"/>
                </a:cubicBezTo>
                <a:cubicBezTo>
                  <a:pt x="11758282" y="1441594"/>
                  <a:pt x="11741508" y="1429480"/>
                  <a:pt x="11728089" y="1441594"/>
                </a:cubicBezTo>
                <a:cubicBezTo>
                  <a:pt x="11748217" y="1453708"/>
                  <a:pt x="11721380" y="1490051"/>
                  <a:pt x="11744863" y="1471879"/>
                </a:cubicBezTo>
                <a:cubicBezTo>
                  <a:pt x="11754927" y="1490051"/>
                  <a:pt x="11728089" y="1477936"/>
                  <a:pt x="11718025" y="1490051"/>
                </a:cubicBezTo>
                <a:cubicBezTo>
                  <a:pt x="11721380" y="1508222"/>
                  <a:pt x="11741508" y="1496108"/>
                  <a:pt x="11751572" y="1490051"/>
                </a:cubicBezTo>
                <a:cubicBezTo>
                  <a:pt x="11751572" y="1502165"/>
                  <a:pt x="11754927" y="1508222"/>
                  <a:pt x="11761636" y="1508222"/>
                </a:cubicBezTo>
                <a:cubicBezTo>
                  <a:pt x="11748217" y="1508222"/>
                  <a:pt x="11734798" y="1514279"/>
                  <a:pt x="11731444" y="1538508"/>
                </a:cubicBezTo>
                <a:cubicBezTo>
                  <a:pt x="11731444" y="1538508"/>
                  <a:pt x="11734798" y="1538508"/>
                  <a:pt x="11734798" y="1544565"/>
                </a:cubicBezTo>
                <a:cubicBezTo>
                  <a:pt x="11751572" y="1538508"/>
                  <a:pt x="11764991" y="1526393"/>
                  <a:pt x="11778410" y="1520336"/>
                </a:cubicBezTo>
                <a:cubicBezTo>
                  <a:pt x="11785119" y="1550622"/>
                  <a:pt x="11842149" y="1568793"/>
                  <a:pt x="11842149" y="1526393"/>
                </a:cubicBezTo>
                <a:cubicBezTo>
                  <a:pt x="11858923" y="1532451"/>
                  <a:pt x="11868987" y="1550622"/>
                  <a:pt x="11879051" y="1568793"/>
                </a:cubicBezTo>
                <a:cubicBezTo>
                  <a:pt x="11892470" y="1538508"/>
                  <a:pt x="11919308" y="1562736"/>
                  <a:pt x="11939436" y="1550622"/>
                </a:cubicBezTo>
                <a:cubicBezTo>
                  <a:pt x="11922663" y="1574850"/>
                  <a:pt x="11956210" y="1617250"/>
                  <a:pt x="11919308" y="1629364"/>
                </a:cubicBezTo>
                <a:cubicBezTo>
                  <a:pt x="11929372" y="1647536"/>
                  <a:pt x="11915953" y="1665707"/>
                  <a:pt x="11922663" y="1689936"/>
                </a:cubicBezTo>
                <a:cubicBezTo>
                  <a:pt x="11899180" y="1695993"/>
                  <a:pt x="11882406" y="1689936"/>
                  <a:pt x="11872342" y="1677821"/>
                </a:cubicBezTo>
                <a:cubicBezTo>
                  <a:pt x="11865632" y="1677821"/>
                  <a:pt x="11868987" y="1689936"/>
                  <a:pt x="11868987" y="1695993"/>
                </a:cubicBezTo>
                <a:cubicBezTo>
                  <a:pt x="11842149" y="1689936"/>
                  <a:pt x="11818666" y="1689936"/>
                  <a:pt x="11808602" y="1665707"/>
                </a:cubicBezTo>
                <a:cubicBezTo>
                  <a:pt x="11798538" y="1677821"/>
                  <a:pt x="11795183" y="1695993"/>
                  <a:pt x="11771700" y="1689936"/>
                </a:cubicBezTo>
                <a:cubicBezTo>
                  <a:pt x="11764991" y="1708107"/>
                  <a:pt x="11785119" y="1714164"/>
                  <a:pt x="11771700" y="1720221"/>
                </a:cubicBezTo>
                <a:cubicBezTo>
                  <a:pt x="11785119" y="1732335"/>
                  <a:pt x="11791829" y="1732335"/>
                  <a:pt x="11818666" y="1738392"/>
                </a:cubicBezTo>
                <a:cubicBezTo>
                  <a:pt x="11791829" y="1750507"/>
                  <a:pt x="11822021" y="1756564"/>
                  <a:pt x="11815312" y="1792906"/>
                </a:cubicBezTo>
                <a:cubicBezTo>
                  <a:pt x="11838795" y="1768678"/>
                  <a:pt x="11848859" y="1786849"/>
                  <a:pt x="11885761" y="1780792"/>
                </a:cubicBezTo>
                <a:cubicBezTo>
                  <a:pt x="11868987" y="1805021"/>
                  <a:pt x="11832085" y="1774735"/>
                  <a:pt x="11828731" y="1811078"/>
                </a:cubicBezTo>
                <a:cubicBezTo>
                  <a:pt x="11818666" y="1798964"/>
                  <a:pt x="11798538" y="1805021"/>
                  <a:pt x="11781765" y="1805021"/>
                </a:cubicBezTo>
                <a:cubicBezTo>
                  <a:pt x="11731444" y="1871649"/>
                  <a:pt x="11842149" y="1871649"/>
                  <a:pt x="11865632" y="1914049"/>
                </a:cubicBezTo>
                <a:cubicBezTo>
                  <a:pt x="11868987" y="1914049"/>
                  <a:pt x="11875697" y="1907992"/>
                  <a:pt x="11882406" y="1907992"/>
                </a:cubicBezTo>
                <a:cubicBezTo>
                  <a:pt x="11882406" y="1914049"/>
                  <a:pt x="11885761" y="1920106"/>
                  <a:pt x="11889115" y="1920106"/>
                </a:cubicBezTo>
                <a:cubicBezTo>
                  <a:pt x="11895825" y="1938277"/>
                  <a:pt x="11872342" y="1926163"/>
                  <a:pt x="11879051" y="1944334"/>
                </a:cubicBezTo>
                <a:cubicBezTo>
                  <a:pt x="11895825" y="1944334"/>
                  <a:pt x="11892470" y="1950391"/>
                  <a:pt x="11895825" y="1968563"/>
                </a:cubicBezTo>
                <a:cubicBezTo>
                  <a:pt x="11936081" y="1950391"/>
                  <a:pt x="11969629" y="1950391"/>
                  <a:pt x="11986402" y="1986734"/>
                </a:cubicBezTo>
                <a:cubicBezTo>
                  <a:pt x="11989757" y="1980677"/>
                  <a:pt x="11996466" y="1980677"/>
                  <a:pt x="12006531" y="1980677"/>
                </a:cubicBezTo>
                <a:cubicBezTo>
                  <a:pt x="12006531" y="2004905"/>
                  <a:pt x="12026659" y="1998848"/>
                  <a:pt x="12033368" y="2017020"/>
                </a:cubicBezTo>
                <a:cubicBezTo>
                  <a:pt x="12036723" y="2077591"/>
                  <a:pt x="11996466" y="2095762"/>
                  <a:pt x="11986402" y="2144219"/>
                </a:cubicBezTo>
                <a:cubicBezTo>
                  <a:pt x="12033368" y="2156333"/>
                  <a:pt x="12046787" y="2119991"/>
                  <a:pt x="12097108" y="2119991"/>
                </a:cubicBezTo>
                <a:cubicBezTo>
                  <a:pt x="12090398" y="2101819"/>
                  <a:pt x="12080334" y="2089705"/>
                  <a:pt x="12070270" y="2077591"/>
                </a:cubicBezTo>
                <a:cubicBezTo>
                  <a:pt x="12080334" y="2071534"/>
                  <a:pt x="12087044" y="2095762"/>
                  <a:pt x="12090398" y="2077591"/>
                </a:cubicBezTo>
                <a:cubicBezTo>
                  <a:pt x="12103817" y="2101819"/>
                  <a:pt x="12123946" y="2113934"/>
                  <a:pt x="12160847" y="2107876"/>
                </a:cubicBezTo>
                <a:cubicBezTo>
                  <a:pt x="12170912" y="2119991"/>
                  <a:pt x="12160847" y="2119991"/>
                  <a:pt x="12167557" y="2138162"/>
                </a:cubicBezTo>
                <a:cubicBezTo>
                  <a:pt x="12238006" y="2126048"/>
                  <a:pt x="12298391" y="2150276"/>
                  <a:pt x="12348712" y="2186619"/>
                </a:cubicBezTo>
                <a:cubicBezTo>
                  <a:pt x="12445998" y="2186619"/>
                  <a:pt x="12486255" y="2338047"/>
                  <a:pt x="12422515" y="2410732"/>
                </a:cubicBezTo>
                <a:cubicBezTo>
                  <a:pt x="12415806" y="2398618"/>
                  <a:pt x="12409097" y="2386504"/>
                  <a:pt x="12409097" y="2368332"/>
                </a:cubicBezTo>
                <a:cubicBezTo>
                  <a:pt x="12385614" y="2374390"/>
                  <a:pt x="12375549" y="2362275"/>
                  <a:pt x="12355421" y="2356218"/>
                </a:cubicBezTo>
                <a:cubicBezTo>
                  <a:pt x="12308455" y="2398618"/>
                  <a:pt x="12258134" y="2368332"/>
                  <a:pt x="12207814" y="2380447"/>
                </a:cubicBezTo>
                <a:cubicBezTo>
                  <a:pt x="12207814" y="2380447"/>
                  <a:pt x="12214523" y="2374390"/>
                  <a:pt x="12214523" y="2368332"/>
                </a:cubicBezTo>
                <a:cubicBezTo>
                  <a:pt x="12170912" y="2368332"/>
                  <a:pt x="12140719" y="2380447"/>
                  <a:pt x="12120591" y="2368332"/>
                </a:cubicBezTo>
                <a:cubicBezTo>
                  <a:pt x="12110527" y="2374390"/>
                  <a:pt x="12107172" y="2380447"/>
                  <a:pt x="12097108" y="2386504"/>
                </a:cubicBezTo>
                <a:cubicBezTo>
                  <a:pt x="12083689" y="2386504"/>
                  <a:pt x="12083689" y="2374390"/>
                  <a:pt x="12076980" y="2368332"/>
                </a:cubicBezTo>
                <a:cubicBezTo>
                  <a:pt x="12060206" y="2386504"/>
                  <a:pt x="11989757" y="2356218"/>
                  <a:pt x="11999821" y="2398618"/>
                </a:cubicBezTo>
                <a:cubicBezTo>
                  <a:pt x="11983048" y="2386504"/>
                  <a:pt x="11976338" y="2392561"/>
                  <a:pt x="11956210" y="2398618"/>
                </a:cubicBezTo>
                <a:cubicBezTo>
                  <a:pt x="11962919" y="2368332"/>
                  <a:pt x="11979693" y="2380447"/>
                  <a:pt x="11996466" y="2362275"/>
                </a:cubicBezTo>
                <a:cubicBezTo>
                  <a:pt x="12043432" y="2313818"/>
                  <a:pt x="12013240" y="2247190"/>
                  <a:pt x="11972983" y="2198733"/>
                </a:cubicBezTo>
                <a:cubicBezTo>
                  <a:pt x="11949500" y="2198733"/>
                  <a:pt x="11936081" y="2192676"/>
                  <a:pt x="11915953" y="2186619"/>
                </a:cubicBezTo>
                <a:cubicBezTo>
                  <a:pt x="11905889" y="2192676"/>
                  <a:pt x="11902534" y="2204790"/>
                  <a:pt x="11905889" y="2222962"/>
                </a:cubicBezTo>
                <a:cubicBezTo>
                  <a:pt x="11946146" y="2180562"/>
                  <a:pt x="11979693" y="2253247"/>
                  <a:pt x="11959565" y="2295647"/>
                </a:cubicBezTo>
                <a:cubicBezTo>
                  <a:pt x="11946146" y="2295647"/>
                  <a:pt x="11946146" y="2283533"/>
                  <a:pt x="11932727" y="2289590"/>
                </a:cubicBezTo>
                <a:cubicBezTo>
                  <a:pt x="11926017" y="2289590"/>
                  <a:pt x="11926017" y="2301704"/>
                  <a:pt x="11919308" y="2301704"/>
                </a:cubicBezTo>
                <a:cubicBezTo>
                  <a:pt x="11932727" y="2313818"/>
                  <a:pt x="11929372" y="2319876"/>
                  <a:pt x="11936081" y="2344104"/>
                </a:cubicBezTo>
                <a:cubicBezTo>
                  <a:pt x="11926017" y="2344104"/>
                  <a:pt x="11926017" y="2350161"/>
                  <a:pt x="11919308" y="2350161"/>
                </a:cubicBezTo>
                <a:cubicBezTo>
                  <a:pt x="11969629" y="2380447"/>
                  <a:pt x="11905889" y="2416789"/>
                  <a:pt x="11899180" y="2447075"/>
                </a:cubicBezTo>
                <a:cubicBezTo>
                  <a:pt x="11892470" y="2441018"/>
                  <a:pt x="11875697" y="2441018"/>
                  <a:pt x="11875697" y="2459189"/>
                </a:cubicBezTo>
                <a:cubicBezTo>
                  <a:pt x="11885761" y="2477361"/>
                  <a:pt x="11895825" y="2453132"/>
                  <a:pt x="11909244" y="2459189"/>
                </a:cubicBezTo>
                <a:cubicBezTo>
                  <a:pt x="11912598" y="2465246"/>
                  <a:pt x="11905889" y="2471303"/>
                  <a:pt x="11905889" y="2477361"/>
                </a:cubicBezTo>
                <a:cubicBezTo>
                  <a:pt x="11899180" y="2471303"/>
                  <a:pt x="11882406" y="2477361"/>
                  <a:pt x="11868987" y="2477361"/>
                </a:cubicBezTo>
                <a:cubicBezTo>
                  <a:pt x="11868987" y="2495532"/>
                  <a:pt x="11885761" y="2489475"/>
                  <a:pt x="11879051" y="2513703"/>
                </a:cubicBezTo>
                <a:cubicBezTo>
                  <a:pt x="11875697" y="2519760"/>
                  <a:pt x="11868987" y="2519760"/>
                  <a:pt x="11862278" y="2519760"/>
                </a:cubicBezTo>
                <a:cubicBezTo>
                  <a:pt x="11868987" y="2537932"/>
                  <a:pt x="11865632" y="2543989"/>
                  <a:pt x="11858923" y="2556103"/>
                </a:cubicBezTo>
                <a:cubicBezTo>
                  <a:pt x="11862278" y="2568217"/>
                  <a:pt x="11879051" y="2568217"/>
                  <a:pt x="11889115" y="2574274"/>
                </a:cubicBezTo>
                <a:cubicBezTo>
                  <a:pt x="11892470" y="2622731"/>
                  <a:pt x="11885761" y="2628788"/>
                  <a:pt x="11895825" y="2665131"/>
                </a:cubicBezTo>
                <a:cubicBezTo>
                  <a:pt x="11889115" y="2671188"/>
                  <a:pt x="11879051" y="2677245"/>
                  <a:pt x="11872342" y="2683302"/>
                </a:cubicBezTo>
                <a:cubicBezTo>
                  <a:pt x="11872342" y="2689360"/>
                  <a:pt x="11882406" y="2689360"/>
                  <a:pt x="11892470" y="2689360"/>
                </a:cubicBezTo>
                <a:cubicBezTo>
                  <a:pt x="11895825" y="2701474"/>
                  <a:pt x="11872342" y="2695417"/>
                  <a:pt x="11879051" y="2713588"/>
                </a:cubicBezTo>
                <a:cubicBezTo>
                  <a:pt x="11865632" y="2707531"/>
                  <a:pt x="11855568" y="2707531"/>
                  <a:pt x="11848859" y="2719645"/>
                </a:cubicBezTo>
                <a:cubicBezTo>
                  <a:pt x="11865632" y="2707531"/>
                  <a:pt x="11882406" y="2786273"/>
                  <a:pt x="11845504" y="2774159"/>
                </a:cubicBezTo>
                <a:cubicBezTo>
                  <a:pt x="11842149" y="2755988"/>
                  <a:pt x="11858923" y="2743874"/>
                  <a:pt x="11838795" y="2719645"/>
                </a:cubicBezTo>
                <a:cubicBezTo>
                  <a:pt x="11825376" y="2743874"/>
                  <a:pt x="11815312" y="2749931"/>
                  <a:pt x="11808602" y="2774159"/>
                </a:cubicBezTo>
                <a:cubicBezTo>
                  <a:pt x="11835440" y="2780216"/>
                  <a:pt x="11845504" y="2816559"/>
                  <a:pt x="11808602" y="2822616"/>
                </a:cubicBezTo>
                <a:cubicBezTo>
                  <a:pt x="11811957" y="2840787"/>
                  <a:pt x="11825376" y="2846845"/>
                  <a:pt x="11828731" y="2858959"/>
                </a:cubicBezTo>
                <a:cubicBezTo>
                  <a:pt x="11828731" y="2865016"/>
                  <a:pt x="11822021" y="2865016"/>
                  <a:pt x="11815312" y="2865016"/>
                </a:cubicBezTo>
                <a:cubicBezTo>
                  <a:pt x="11815312" y="2877130"/>
                  <a:pt x="11822021" y="2877130"/>
                  <a:pt x="11832085" y="2877130"/>
                </a:cubicBezTo>
                <a:cubicBezTo>
                  <a:pt x="11832085" y="2889244"/>
                  <a:pt x="11818666" y="2889244"/>
                  <a:pt x="11818666" y="2907416"/>
                </a:cubicBezTo>
                <a:cubicBezTo>
                  <a:pt x="11832085" y="2919530"/>
                  <a:pt x="11828731" y="2889244"/>
                  <a:pt x="11845504" y="2889244"/>
                </a:cubicBezTo>
                <a:cubicBezTo>
                  <a:pt x="11825376" y="2919530"/>
                  <a:pt x="11832085" y="2967987"/>
                  <a:pt x="11818666" y="3004330"/>
                </a:cubicBezTo>
                <a:cubicBezTo>
                  <a:pt x="11808602" y="3004330"/>
                  <a:pt x="11805248" y="3016444"/>
                  <a:pt x="11791829" y="3010387"/>
                </a:cubicBezTo>
                <a:cubicBezTo>
                  <a:pt x="11791829" y="3028558"/>
                  <a:pt x="11798538" y="3034615"/>
                  <a:pt x="11808602" y="3040672"/>
                </a:cubicBezTo>
                <a:cubicBezTo>
                  <a:pt x="11791829" y="3058844"/>
                  <a:pt x="11808602" y="3083072"/>
                  <a:pt x="11788474" y="3101243"/>
                </a:cubicBezTo>
                <a:cubicBezTo>
                  <a:pt x="11775055" y="3095186"/>
                  <a:pt x="11788474" y="3077015"/>
                  <a:pt x="11785119" y="3064901"/>
                </a:cubicBezTo>
                <a:cubicBezTo>
                  <a:pt x="11768346" y="3064901"/>
                  <a:pt x="11764991" y="3077015"/>
                  <a:pt x="11761636" y="3083072"/>
                </a:cubicBezTo>
                <a:cubicBezTo>
                  <a:pt x="11748217" y="3064901"/>
                  <a:pt x="11781765" y="3046729"/>
                  <a:pt x="11788474" y="3034615"/>
                </a:cubicBezTo>
                <a:cubicBezTo>
                  <a:pt x="11764991" y="3028558"/>
                  <a:pt x="11754927" y="2974044"/>
                  <a:pt x="11761636" y="2949816"/>
                </a:cubicBezTo>
                <a:cubicBezTo>
                  <a:pt x="11751572" y="2937701"/>
                  <a:pt x="11728089" y="2943758"/>
                  <a:pt x="11711315" y="2937701"/>
                </a:cubicBezTo>
                <a:cubicBezTo>
                  <a:pt x="11714670" y="2943758"/>
                  <a:pt x="11718025" y="2937701"/>
                  <a:pt x="11721380" y="2943758"/>
                </a:cubicBezTo>
                <a:cubicBezTo>
                  <a:pt x="11724734" y="2961930"/>
                  <a:pt x="11704606" y="2967987"/>
                  <a:pt x="11707961" y="2986158"/>
                </a:cubicBezTo>
                <a:cubicBezTo>
                  <a:pt x="11697897" y="2986158"/>
                  <a:pt x="11697897" y="2980101"/>
                  <a:pt x="11691187" y="2980101"/>
                </a:cubicBezTo>
                <a:cubicBezTo>
                  <a:pt x="11677768" y="2992215"/>
                  <a:pt x="11694542" y="3010387"/>
                  <a:pt x="11694542" y="3022501"/>
                </a:cubicBezTo>
                <a:cubicBezTo>
                  <a:pt x="11687832" y="3010387"/>
                  <a:pt x="11671059" y="2992215"/>
                  <a:pt x="11674414" y="3022501"/>
                </a:cubicBezTo>
                <a:cubicBezTo>
                  <a:pt x="11634157" y="3034615"/>
                  <a:pt x="11610674" y="2992215"/>
                  <a:pt x="11587191" y="3022501"/>
                </a:cubicBezTo>
                <a:cubicBezTo>
                  <a:pt x="11593900" y="3004330"/>
                  <a:pt x="11583836" y="2980101"/>
                  <a:pt x="11563708" y="2998272"/>
                </a:cubicBezTo>
                <a:cubicBezTo>
                  <a:pt x="11573772" y="2980101"/>
                  <a:pt x="11570417" y="2980101"/>
                  <a:pt x="11563708" y="2967987"/>
                </a:cubicBezTo>
                <a:cubicBezTo>
                  <a:pt x="11580482" y="2955873"/>
                  <a:pt x="11597255" y="2980101"/>
                  <a:pt x="11600610" y="2955873"/>
                </a:cubicBezTo>
                <a:cubicBezTo>
                  <a:pt x="11597255" y="2943758"/>
                  <a:pt x="11563708" y="2967987"/>
                  <a:pt x="11570417" y="2937701"/>
                </a:cubicBezTo>
                <a:cubicBezTo>
                  <a:pt x="11550289" y="2937701"/>
                  <a:pt x="11546934" y="2955873"/>
                  <a:pt x="11526806" y="2955873"/>
                </a:cubicBezTo>
                <a:cubicBezTo>
                  <a:pt x="11530161" y="2974044"/>
                  <a:pt x="11540225" y="2986158"/>
                  <a:pt x="11550289" y="2992215"/>
                </a:cubicBezTo>
                <a:cubicBezTo>
                  <a:pt x="11546934" y="3004330"/>
                  <a:pt x="11516742" y="2980101"/>
                  <a:pt x="11506678" y="2998272"/>
                </a:cubicBezTo>
                <a:cubicBezTo>
                  <a:pt x="11513387" y="3016444"/>
                  <a:pt x="11516742" y="2998272"/>
                  <a:pt x="11530161" y="3004330"/>
                </a:cubicBezTo>
                <a:cubicBezTo>
                  <a:pt x="11540225" y="3010387"/>
                  <a:pt x="11530161" y="3022501"/>
                  <a:pt x="11543580" y="3034615"/>
                </a:cubicBezTo>
                <a:cubicBezTo>
                  <a:pt x="11533515" y="3052787"/>
                  <a:pt x="11530161" y="3016444"/>
                  <a:pt x="11523451" y="3010387"/>
                </a:cubicBezTo>
                <a:cubicBezTo>
                  <a:pt x="11510032" y="3010387"/>
                  <a:pt x="11526806" y="3040672"/>
                  <a:pt x="11513387" y="3034615"/>
                </a:cubicBezTo>
                <a:cubicBezTo>
                  <a:pt x="11526806" y="3052787"/>
                  <a:pt x="11530161" y="3046729"/>
                  <a:pt x="11543580" y="3064901"/>
                </a:cubicBezTo>
                <a:cubicBezTo>
                  <a:pt x="11530161" y="3070958"/>
                  <a:pt x="11526806" y="3107301"/>
                  <a:pt x="11516742" y="3083072"/>
                </a:cubicBezTo>
                <a:cubicBezTo>
                  <a:pt x="11499968" y="3089129"/>
                  <a:pt x="11516742" y="3095186"/>
                  <a:pt x="11513387" y="3113358"/>
                </a:cubicBezTo>
                <a:cubicBezTo>
                  <a:pt x="11523451" y="3113358"/>
                  <a:pt x="11530161" y="3113358"/>
                  <a:pt x="11536870" y="3113358"/>
                </a:cubicBezTo>
                <a:cubicBezTo>
                  <a:pt x="11526806" y="3143643"/>
                  <a:pt x="11506678" y="3095186"/>
                  <a:pt x="11483195" y="3107301"/>
                </a:cubicBezTo>
                <a:cubicBezTo>
                  <a:pt x="11483195" y="3119415"/>
                  <a:pt x="11489904" y="3125472"/>
                  <a:pt x="11503323" y="3125472"/>
                </a:cubicBezTo>
                <a:cubicBezTo>
                  <a:pt x="11496614" y="3137586"/>
                  <a:pt x="11513387" y="3137586"/>
                  <a:pt x="11503323" y="3149700"/>
                </a:cubicBezTo>
                <a:cubicBezTo>
                  <a:pt x="11493259" y="3149700"/>
                  <a:pt x="11506678" y="3137586"/>
                  <a:pt x="11489904" y="3131529"/>
                </a:cubicBezTo>
                <a:cubicBezTo>
                  <a:pt x="11473131" y="3125472"/>
                  <a:pt x="11483195" y="3149700"/>
                  <a:pt x="11466421" y="3149700"/>
                </a:cubicBezTo>
                <a:cubicBezTo>
                  <a:pt x="11463066" y="3137586"/>
                  <a:pt x="11453002" y="3131529"/>
                  <a:pt x="11459712" y="3125472"/>
                </a:cubicBezTo>
                <a:cubicBezTo>
                  <a:pt x="11429519" y="3131529"/>
                  <a:pt x="11432874" y="3089129"/>
                  <a:pt x="11399327" y="3101243"/>
                </a:cubicBezTo>
                <a:cubicBezTo>
                  <a:pt x="11409391" y="3119415"/>
                  <a:pt x="11422810" y="3137586"/>
                  <a:pt x="11432874" y="3155758"/>
                </a:cubicBezTo>
                <a:cubicBezTo>
                  <a:pt x="11439583" y="3149700"/>
                  <a:pt x="11436229" y="3137586"/>
                  <a:pt x="11436229" y="3131529"/>
                </a:cubicBezTo>
                <a:cubicBezTo>
                  <a:pt x="11442938" y="3131529"/>
                  <a:pt x="11449648" y="3137586"/>
                  <a:pt x="11456357" y="3137586"/>
                </a:cubicBezTo>
                <a:cubicBezTo>
                  <a:pt x="11456357" y="3149700"/>
                  <a:pt x="11436229" y="3143643"/>
                  <a:pt x="11439583" y="3155758"/>
                </a:cubicBezTo>
                <a:cubicBezTo>
                  <a:pt x="11449648" y="3149700"/>
                  <a:pt x="11446293" y="3186043"/>
                  <a:pt x="11466421" y="3186043"/>
                </a:cubicBezTo>
                <a:cubicBezTo>
                  <a:pt x="11456357" y="3210272"/>
                  <a:pt x="11459712" y="3210272"/>
                  <a:pt x="11463066" y="3240557"/>
                </a:cubicBezTo>
                <a:cubicBezTo>
                  <a:pt x="11456357" y="3228443"/>
                  <a:pt x="11442938" y="3228443"/>
                  <a:pt x="11432874" y="3216329"/>
                </a:cubicBezTo>
                <a:cubicBezTo>
                  <a:pt x="11432874" y="3204214"/>
                  <a:pt x="11453002" y="3210272"/>
                  <a:pt x="11449648" y="3198157"/>
                </a:cubicBezTo>
                <a:cubicBezTo>
                  <a:pt x="11439583" y="3186043"/>
                  <a:pt x="11429519" y="3186043"/>
                  <a:pt x="11442938" y="3173929"/>
                </a:cubicBezTo>
                <a:cubicBezTo>
                  <a:pt x="11439583" y="3161815"/>
                  <a:pt x="11406036" y="3173929"/>
                  <a:pt x="11422810" y="3155758"/>
                </a:cubicBezTo>
                <a:cubicBezTo>
                  <a:pt x="11406036" y="3155758"/>
                  <a:pt x="11395972" y="3155758"/>
                  <a:pt x="11382553" y="3149700"/>
                </a:cubicBezTo>
                <a:cubicBezTo>
                  <a:pt x="11385908" y="3125472"/>
                  <a:pt x="11385908" y="3083072"/>
                  <a:pt x="11359070" y="3064901"/>
                </a:cubicBezTo>
                <a:cubicBezTo>
                  <a:pt x="11379199" y="3064901"/>
                  <a:pt x="11399327" y="3058844"/>
                  <a:pt x="11395972" y="3034615"/>
                </a:cubicBezTo>
                <a:cubicBezTo>
                  <a:pt x="11395972" y="3028558"/>
                  <a:pt x="11385908" y="3028558"/>
                  <a:pt x="11382553" y="3028558"/>
                </a:cubicBezTo>
                <a:cubicBezTo>
                  <a:pt x="11379199" y="3016444"/>
                  <a:pt x="11379199" y="3010387"/>
                  <a:pt x="11382553" y="3004330"/>
                </a:cubicBezTo>
                <a:cubicBezTo>
                  <a:pt x="11402682" y="3010387"/>
                  <a:pt x="11406036" y="2998272"/>
                  <a:pt x="11422810" y="3004330"/>
                </a:cubicBezTo>
                <a:cubicBezTo>
                  <a:pt x="11429519" y="3022501"/>
                  <a:pt x="11416100" y="3016444"/>
                  <a:pt x="11416100" y="3028558"/>
                </a:cubicBezTo>
                <a:cubicBezTo>
                  <a:pt x="11436229" y="3052787"/>
                  <a:pt x="11466421" y="3016444"/>
                  <a:pt x="11483195" y="3004330"/>
                </a:cubicBezTo>
                <a:cubicBezTo>
                  <a:pt x="11466421" y="2998272"/>
                  <a:pt x="11456357" y="2986158"/>
                  <a:pt x="11426165" y="2980101"/>
                </a:cubicBezTo>
                <a:cubicBezTo>
                  <a:pt x="11422810" y="2961930"/>
                  <a:pt x="11432874" y="2980101"/>
                  <a:pt x="11446293" y="2974044"/>
                </a:cubicBezTo>
                <a:cubicBezTo>
                  <a:pt x="11446293" y="2955873"/>
                  <a:pt x="11429519" y="2961930"/>
                  <a:pt x="11426165" y="2949816"/>
                </a:cubicBezTo>
                <a:cubicBezTo>
                  <a:pt x="11409391" y="2955873"/>
                  <a:pt x="11426165" y="2961930"/>
                  <a:pt x="11416100" y="2974044"/>
                </a:cubicBezTo>
                <a:cubicBezTo>
                  <a:pt x="11392617" y="2961930"/>
                  <a:pt x="11379199" y="2937701"/>
                  <a:pt x="11372489" y="2907416"/>
                </a:cubicBezTo>
                <a:cubicBezTo>
                  <a:pt x="11359070" y="2919530"/>
                  <a:pt x="11352361" y="2913473"/>
                  <a:pt x="11332233" y="2913473"/>
                </a:cubicBezTo>
                <a:cubicBezTo>
                  <a:pt x="11349006" y="2895302"/>
                  <a:pt x="11328878" y="2877130"/>
                  <a:pt x="11328878" y="2852902"/>
                </a:cubicBezTo>
                <a:cubicBezTo>
                  <a:pt x="11315459" y="2858959"/>
                  <a:pt x="11318814" y="2877130"/>
                  <a:pt x="11302040" y="2877130"/>
                </a:cubicBezTo>
                <a:cubicBezTo>
                  <a:pt x="11308749" y="2901359"/>
                  <a:pt x="11288621" y="2919530"/>
                  <a:pt x="11308749" y="2925587"/>
                </a:cubicBezTo>
                <a:cubicBezTo>
                  <a:pt x="11308749" y="2931644"/>
                  <a:pt x="11302040" y="2937701"/>
                  <a:pt x="11291976" y="2937701"/>
                </a:cubicBezTo>
                <a:cubicBezTo>
                  <a:pt x="11291976" y="2919530"/>
                  <a:pt x="11285266" y="2907416"/>
                  <a:pt x="11278557" y="2895302"/>
                </a:cubicBezTo>
                <a:cubicBezTo>
                  <a:pt x="11265138" y="2907416"/>
                  <a:pt x="11245010" y="2913473"/>
                  <a:pt x="11224882" y="2907416"/>
                </a:cubicBezTo>
                <a:cubicBezTo>
                  <a:pt x="11221527" y="2925587"/>
                  <a:pt x="11238300" y="2919530"/>
                  <a:pt x="11251719" y="2919530"/>
                </a:cubicBezTo>
                <a:cubicBezTo>
                  <a:pt x="11241655" y="2925587"/>
                  <a:pt x="11238300" y="2943758"/>
                  <a:pt x="11248365" y="2943758"/>
                </a:cubicBezTo>
                <a:cubicBezTo>
                  <a:pt x="11231591" y="2943758"/>
                  <a:pt x="11204753" y="2967987"/>
                  <a:pt x="11194689" y="2943758"/>
                </a:cubicBezTo>
                <a:cubicBezTo>
                  <a:pt x="11187980" y="2937701"/>
                  <a:pt x="11194689" y="2974044"/>
                  <a:pt x="11201399" y="2974044"/>
                </a:cubicBezTo>
                <a:cubicBezTo>
                  <a:pt x="11191334" y="2986158"/>
                  <a:pt x="11174561" y="2992215"/>
                  <a:pt x="11157787" y="2998272"/>
                </a:cubicBezTo>
                <a:cubicBezTo>
                  <a:pt x="11157787" y="3010387"/>
                  <a:pt x="11171206" y="3004330"/>
                  <a:pt x="11167851" y="3022501"/>
                </a:cubicBezTo>
                <a:cubicBezTo>
                  <a:pt x="11151078" y="3016444"/>
                  <a:pt x="11144368" y="3028558"/>
                  <a:pt x="11130950" y="3016444"/>
                </a:cubicBezTo>
                <a:cubicBezTo>
                  <a:pt x="11107466" y="3040672"/>
                  <a:pt x="11147723" y="3046729"/>
                  <a:pt x="11147723" y="3070958"/>
                </a:cubicBezTo>
                <a:cubicBezTo>
                  <a:pt x="11161142" y="3070958"/>
                  <a:pt x="11164497" y="3070958"/>
                  <a:pt x="11177916" y="3058844"/>
                </a:cubicBezTo>
                <a:cubicBezTo>
                  <a:pt x="11194689" y="3070958"/>
                  <a:pt x="11154433" y="3077015"/>
                  <a:pt x="11174561" y="3089129"/>
                </a:cubicBezTo>
                <a:cubicBezTo>
                  <a:pt x="11167851" y="3095186"/>
                  <a:pt x="11164497" y="3101243"/>
                  <a:pt x="11151078" y="3107301"/>
                </a:cubicBezTo>
                <a:cubicBezTo>
                  <a:pt x="11157787" y="3107301"/>
                  <a:pt x="11161142" y="3125472"/>
                  <a:pt x="11174561" y="3119415"/>
                </a:cubicBezTo>
                <a:cubicBezTo>
                  <a:pt x="11181270" y="3137586"/>
                  <a:pt x="11177916" y="3149700"/>
                  <a:pt x="11164497" y="3155758"/>
                </a:cubicBezTo>
                <a:cubicBezTo>
                  <a:pt x="11191334" y="3179986"/>
                  <a:pt x="11181270" y="3137586"/>
                  <a:pt x="11201399" y="3131529"/>
                </a:cubicBezTo>
                <a:cubicBezTo>
                  <a:pt x="11201399" y="3125472"/>
                  <a:pt x="11218172" y="3167872"/>
                  <a:pt x="11198044" y="3167872"/>
                </a:cubicBezTo>
                <a:cubicBezTo>
                  <a:pt x="11221527" y="3167872"/>
                  <a:pt x="11245010" y="3173929"/>
                  <a:pt x="11261783" y="3155758"/>
                </a:cubicBezTo>
                <a:cubicBezTo>
                  <a:pt x="11261783" y="3179986"/>
                  <a:pt x="11271848" y="3179986"/>
                  <a:pt x="11288621" y="3192100"/>
                </a:cubicBezTo>
                <a:cubicBezTo>
                  <a:pt x="11271848" y="3192100"/>
                  <a:pt x="11268493" y="3186043"/>
                  <a:pt x="11255074" y="3198157"/>
                </a:cubicBezTo>
                <a:cubicBezTo>
                  <a:pt x="11255074" y="3198157"/>
                  <a:pt x="11255074" y="3198157"/>
                  <a:pt x="11255074" y="3179986"/>
                </a:cubicBezTo>
                <a:cubicBezTo>
                  <a:pt x="11224882" y="3179986"/>
                  <a:pt x="11231591" y="3198157"/>
                  <a:pt x="11211463" y="3179986"/>
                </a:cubicBezTo>
                <a:cubicBezTo>
                  <a:pt x="11221527" y="3204214"/>
                  <a:pt x="11248365" y="3204214"/>
                  <a:pt x="11278557" y="3198157"/>
                </a:cubicBezTo>
                <a:cubicBezTo>
                  <a:pt x="11285266" y="3198157"/>
                  <a:pt x="11285266" y="3204214"/>
                  <a:pt x="11285266" y="3210272"/>
                </a:cubicBezTo>
                <a:cubicBezTo>
                  <a:pt x="11285266" y="3210272"/>
                  <a:pt x="11285266" y="3216329"/>
                  <a:pt x="11285266" y="3222386"/>
                </a:cubicBezTo>
                <a:cubicBezTo>
                  <a:pt x="11278557" y="3222386"/>
                  <a:pt x="11278557" y="3216329"/>
                  <a:pt x="11271848" y="3216329"/>
                </a:cubicBezTo>
                <a:cubicBezTo>
                  <a:pt x="11271848" y="3228443"/>
                  <a:pt x="11281912" y="3228443"/>
                  <a:pt x="11288621" y="3234500"/>
                </a:cubicBezTo>
                <a:cubicBezTo>
                  <a:pt x="11285266" y="3246614"/>
                  <a:pt x="11281912" y="3252671"/>
                  <a:pt x="11271848" y="3252671"/>
                </a:cubicBezTo>
                <a:cubicBezTo>
                  <a:pt x="11258429" y="3240557"/>
                  <a:pt x="11245010" y="3252671"/>
                  <a:pt x="11228236" y="3240557"/>
                </a:cubicBezTo>
                <a:cubicBezTo>
                  <a:pt x="11224882" y="3222386"/>
                  <a:pt x="11251719" y="3234500"/>
                  <a:pt x="11251719" y="3222386"/>
                </a:cubicBezTo>
                <a:cubicBezTo>
                  <a:pt x="11238300" y="3210272"/>
                  <a:pt x="11218172" y="3234500"/>
                  <a:pt x="11198044" y="3234500"/>
                </a:cubicBezTo>
                <a:cubicBezTo>
                  <a:pt x="11198044" y="3240557"/>
                  <a:pt x="11201399" y="3252671"/>
                  <a:pt x="11201399" y="3258728"/>
                </a:cubicBezTo>
                <a:cubicBezTo>
                  <a:pt x="11204753" y="3264786"/>
                  <a:pt x="11231591" y="3276900"/>
                  <a:pt x="11208108" y="3282957"/>
                </a:cubicBezTo>
                <a:cubicBezTo>
                  <a:pt x="11214817" y="3301128"/>
                  <a:pt x="11218172" y="3276900"/>
                  <a:pt x="11231591" y="3282957"/>
                </a:cubicBezTo>
                <a:cubicBezTo>
                  <a:pt x="11238300" y="3289014"/>
                  <a:pt x="11234946" y="3301128"/>
                  <a:pt x="11228236" y="3307185"/>
                </a:cubicBezTo>
                <a:cubicBezTo>
                  <a:pt x="11245010" y="3331414"/>
                  <a:pt x="11275202" y="3295071"/>
                  <a:pt x="11268493" y="3264786"/>
                </a:cubicBezTo>
                <a:cubicBezTo>
                  <a:pt x="11281912" y="3282957"/>
                  <a:pt x="11275202" y="3276900"/>
                  <a:pt x="11295331" y="3282957"/>
                </a:cubicBezTo>
                <a:cubicBezTo>
                  <a:pt x="11302040" y="3301128"/>
                  <a:pt x="11281912" y="3289014"/>
                  <a:pt x="11271848" y="3295071"/>
                </a:cubicBezTo>
                <a:cubicBezTo>
                  <a:pt x="11275202" y="3301128"/>
                  <a:pt x="11271848" y="3325357"/>
                  <a:pt x="11288621" y="3319300"/>
                </a:cubicBezTo>
                <a:cubicBezTo>
                  <a:pt x="11275202" y="3349585"/>
                  <a:pt x="11275202" y="3379871"/>
                  <a:pt x="11288621" y="3410156"/>
                </a:cubicBezTo>
                <a:cubicBezTo>
                  <a:pt x="11278557" y="3398042"/>
                  <a:pt x="11271848" y="3385928"/>
                  <a:pt x="11261783" y="3373814"/>
                </a:cubicBezTo>
                <a:cubicBezTo>
                  <a:pt x="11238300" y="3385928"/>
                  <a:pt x="11255074" y="3391985"/>
                  <a:pt x="11258429" y="3410156"/>
                </a:cubicBezTo>
                <a:cubicBezTo>
                  <a:pt x="11241655" y="3410156"/>
                  <a:pt x="11234946" y="3404099"/>
                  <a:pt x="11224882" y="3398042"/>
                </a:cubicBezTo>
                <a:cubicBezTo>
                  <a:pt x="11218172" y="3379871"/>
                  <a:pt x="11245010" y="3385928"/>
                  <a:pt x="11248365" y="3379871"/>
                </a:cubicBezTo>
                <a:cubicBezTo>
                  <a:pt x="11245010" y="3367757"/>
                  <a:pt x="11238300" y="3367757"/>
                  <a:pt x="11238300" y="3361699"/>
                </a:cubicBezTo>
                <a:cubicBezTo>
                  <a:pt x="11224882" y="3367757"/>
                  <a:pt x="11221527" y="3385928"/>
                  <a:pt x="11214817" y="3398042"/>
                </a:cubicBezTo>
                <a:cubicBezTo>
                  <a:pt x="11201399" y="3391985"/>
                  <a:pt x="11218172" y="3373814"/>
                  <a:pt x="11211463" y="3355642"/>
                </a:cubicBezTo>
                <a:cubicBezTo>
                  <a:pt x="11194689" y="3349585"/>
                  <a:pt x="11204753" y="3367757"/>
                  <a:pt x="11187980" y="3367757"/>
                </a:cubicBezTo>
                <a:cubicBezTo>
                  <a:pt x="11191334" y="3337471"/>
                  <a:pt x="11161142" y="3319300"/>
                  <a:pt x="11141014" y="3307185"/>
                </a:cubicBezTo>
                <a:cubicBezTo>
                  <a:pt x="11141014" y="3301128"/>
                  <a:pt x="11157787" y="3301128"/>
                  <a:pt x="11154433" y="3289014"/>
                </a:cubicBezTo>
                <a:cubicBezTo>
                  <a:pt x="11147723" y="3264786"/>
                  <a:pt x="11127595" y="3264786"/>
                  <a:pt x="11117531" y="3252671"/>
                </a:cubicBezTo>
                <a:cubicBezTo>
                  <a:pt x="11117531" y="3228443"/>
                  <a:pt x="11134304" y="3258728"/>
                  <a:pt x="11141014" y="3240557"/>
                </a:cubicBezTo>
                <a:cubicBezTo>
                  <a:pt x="11141014" y="3246614"/>
                  <a:pt x="11147723" y="3264786"/>
                  <a:pt x="11171206" y="3258728"/>
                </a:cubicBezTo>
                <a:cubicBezTo>
                  <a:pt x="11144368" y="3240557"/>
                  <a:pt x="11124240" y="3210272"/>
                  <a:pt x="11100757" y="3186043"/>
                </a:cubicBezTo>
                <a:cubicBezTo>
                  <a:pt x="11104112" y="3161815"/>
                  <a:pt x="11127595" y="3155758"/>
                  <a:pt x="11154433" y="3155758"/>
                </a:cubicBezTo>
                <a:cubicBezTo>
                  <a:pt x="11157787" y="3155758"/>
                  <a:pt x="11157787" y="3143643"/>
                  <a:pt x="11164497" y="3143643"/>
                </a:cubicBezTo>
                <a:cubicBezTo>
                  <a:pt x="11161142" y="3131529"/>
                  <a:pt x="11134304" y="3137586"/>
                  <a:pt x="11137659" y="3149700"/>
                </a:cubicBezTo>
                <a:cubicBezTo>
                  <a:pt x="11130950" y="3131529"/>
                  <a:pt x="11117531" y="3125472"/>
                  <a:pt x="11104112" y="3125472"/>
                </a:cubicBezTo>
                <a:cubicBezTo>
                  <a:pt x="11104112" y="3119415"/>
                  <a:pt x="11107466" y="3113358"/>
                  <a:pt x="11117531" y="3113358"/>
                </a:cubicBezTo>
                <a:cubicBezTo>
                  <a:pt x="11114176" y="3107301"/>
                  <a:pt x="11107466" y="3107301"/>
                  <a:pt x="11100757" y="3101243"/>
                </a:cubicBezTo>
                <a:cubicBezTo>
                  <a:pt x="11087338" y="3113358"/>
                  <a:pt x="11110821" y="3119415"/>
                  <a:pt x="11097402" y="3125472"/>
                </a:cubicBezTo>
                <a:cubicBezTo>
                  <a:pt x="11073919" y="3101243"/>
                  <a:pt x="11050436" y="3119415"/>
                  <a:pt x="11020244" y="3131529"/>
                </a:cubicBezTo>
                <a:cubicBezTo>
                  <a:pt x="11030308" y="3119415"/>
                  <a:pt x="11020244" y="3101243"/>
                  <a:pt x="11006825" y="3101243"/>
                </a:cubicBezTo>
                <a:cubicBezTo>
                  <a:pt x="10979987" y="3101243"/>
                  <a:pt x="10959859" y="3149700"/>
                  <a:pt x="10949795" y="3107301"/>
                </a:cubicBezTo>
                <a:cubicBezTo>
                  <a:pt x="10959859" y="3083072"/>
                  <a:pt x="11037017" y="3095186"/>
                  <a:pt x="11020244" y="3058844"/>
                </a:cubicBezTo>
                <a:cubicBezTo>
                  <a:pt x="11026953" y="3052787"/>
                  <a:pt x="11057146" y="3070958"/>
                  <a:pt x="11063855" y="3040672"/>
                </a:cubicBezTo>
                <a:cubicBezTo>
                  <a:pt x="11060500" y="3028558"/>
                  <a:pt x="11043727" y="3040672"/>
                  <a:pt x="11047082" y="3022501"/>
                </a:cubicBezTo>
                <a:cubicBezTo>
                  <a:pt x="11026953" y="3022501"/>
                  <a:pt x="11026953" y="3040672"/>
                  <a:pt x="11003470" y="3040672"/>
                </a:cubicBezTo>
                <a:cubicBezTo>
                  <a:pt x="11020244" y="3028558"/>
                  <a:pt x="11010180" y="3004330"/>
                  <a:pt x="10983342" y="3010387"/>
                </a:cubicBezTo>
                <a:cubicBezTo>
                  <a:pt x="10986697" y="3004330"/>
                  <a:pt x="10990051" y="2998272"/>
                  <a:pt x="10996761" y="2998272"/>
                </a:cubicBezTo>
                <a:cubicBezTo>
                  <a:pt x="10986697" y="2986158"/>
                  <a:pt x="10979987" y="2974044"/>
                  <a:pt x="10969923" y="2967987"/>
                </a:cubicBezTo>
                <a:cubicBezTo>
                  <a:pt x="10949795" y="2980101"/>
                  <a:pt x="10929667" y="2998272"/>
                  <a:pt x="10926312" y="3028558"/>
                </a:cubicBezTo>
                <a:cubicBezTo>
                  <a:pt x="10916248" y="3028558"/>
                  <a:pt x="10919602" y="3010387"/>
                  <a:pt x="10912893" y="3010387"/>
                </a:cubicBezTo>
                <a:cubicBezTo>
                  <a:pt x="10872636" y="3010387"/>
                  <a:pt x="10879346" y="3052787"/>
                  <a:pt x="10849153" y="3058844"/>
                </a:cubicBezTo>
                <a:cubicBezTo>
                  <a:pt x="10849153" y="3064901"/>
                  <a:pt x="10859217" y="3064901"/>
                  <a:pt x="10862572" y="3064901"/>
                </a:cubicBezTo>
                <a:cubicBezTo>
                  <a:pt x="10845799" y="3083072"/>
                  <a:pt x="10832380" y="3119415"/>
                  <a:pt x="10842444" y="3137586"/>
                </a:cubicBezTo>
                <a:cubicBezTo>
                  <a:pt x="10818961" y="3137586"/>
                  <a:pt x="10835734" y="3089129"/>
                  <a:pt x="10812251" y="3095186"/>
                </a:cubicBezTo>
                <a:cubicBezTo>
                  <a:pt x="10812251" y="3089129"/>
                  <a:pt x="10822316" y="3089129"/>
                  <a:pt x="10832380" y="3089129"/>
                </a:cubicBezTo>
                <a:cubicBezTo>
                  <a:pt x="10832380" y="3070958"/>
                  <a:pt x="10825670" y="3058844"/>
                  <a:pt x="10815606" y="3058844"/>
                </a:cubicBezTo>
                <a:cubicBezTo>
                  <a:pt x="10815606" y="3046729"/>
                  <a:pt x="10825670" y="3052787"/>
                  <a:pt x="10832380" y="3052787"/>
                </a:cubicBezTo>
                <a:cubicBezTo>
                  <a:pt x="10815606" y="3022501"/>
                  <a:pt x="10818961" y="3046729"/>
                  <a:pt x="10825670" y="3004330"/>
                </a:cubicBezTo>
                <a:cubicBezTo>
                  <a:pt x="10812251" y="2998272"/>
                  <a:pt x="10795478" y="2998272"/>
                  <a:pt x="10798833" y="2967987"/>
                </a:cubicBezTo>
                <a:cubicBezTo>
                  <a:pt x="10771995" y="2955873"/>
                  <a:pt x="10755221" y="2967987"/>
                  <a:pt x="10725029" y="2967987"/>
                </a:cubicBezTo>
                <a:cubicBezTo>
                  <a:pt x="10721674" y="2980101"/>
                  <a:pt x="10731738" y="2980101"/>
                  <a:pt x="10731738" y="2992215"/>
                </a:cubicBezTo>
                <a:cubicBezTo>
                  <a:pt x="10708255" y="2986158"/>
                  <a:pt x="10725029" y="2961930"/>
                  <a:pt x="10704901" y="2943758"/>
                </a:cubicBezTo>
                <a:cubicBezTo>
                  <a:pt x="10694836" y="2949816"/>
                  <a:pt x="10701546" y="2961930"/>
                  <a:pt x="10694836" y="2967987"/>
                </a:cubicBezTo>
                <a:cubicBezTo>
                  <a:pt x="10688127" y="2961930"/>
                  <a:pt x="10684772" y="2955873"/>
                  <a:pt x="10684772" y="2943758"/>
                </a:cubicBezTo>
                <a:cubicBezTo>
                  <a:pt x="10674708" y="2943758"/>
                  <a:pt x="10684772" y="2967987"/>
                  <a:pt x="10674708" y="2967987"/>
                </a:cubicBezTo>
                <a:cubicBezTo>
                  <a:pt x="10657934" y="2967987"/>
                  <a:pt x="10657934" y="2974044"/>
                  <a:pt x="10644516" y="2967987"/>
                </a:cubicBezTo>
                <a:cubicBezTo>
                  <a:pt x="10614323" y="2992215"/>
                  <a:pt x="10604259" y="3040672"/>
                  <a:pt x="10600904" y="3083072"/>
                </a:cubicBezTo>
                <a:cubicBezTo>
                  <a:pt x="10587485" y="3083072"/>
                  <a:pt x="10577421" y="3070958"/>
                  <a:pt x="10580776" y="3095186"/>
                </a:cubicBezTo>
                <a:cubicBezTo>
                  <a:pt x="10567357" y="3095186"/>
                  <a:pt x="10543874" y="3101243"/>
                  <a:pt x="10557293" y="3083072"/>
                </a:cubicBezTo>
                <a:cubicBezTo>
                  <a:pt x="10540519" y="3089129"/>
                  <a:pt x="10557293" y="3095186"/>
                  <a:pt x="10547229" y="3107301"/>
                </a:cubicBezTo>
                <a:cubicBezTo>
                  <a:pt x="10537165" y="3101243"/>
                  <a:pt x="10537165" y="3083072"/>
                  <a:pt x="10520391" y="3083072"/>
                </a:cubicBezTo>
                <a:cubicBezTo>
                  <a:pt x="10510327" y="3083072"/>
                  <a:pt x="10520391" y="3101243"/>
                  <a:pt x="10527101" y="3095186"/>
                </a:cubicBezTo>
                <a:cubicBezTo>
                  <a:pt x="10517036" y="3101243"/>
                  <a:pt x="10510327" y="3107301"/>
                  <a:pt x="10486844" y="3101243"/>
                </a:cubicBezTo>
                <a:cubicBezTo>
                  <a:pt x="10506972" y="3113358"/>
                  <a:pt x="10483489" y="3113358"/>
                  <a:pt x="10480135" y="3101243"/>
                </a:cubicBezTo>
                <a:cubicBezTo>
                  <a:pt x="10473425" y="3107301"/>
                  <a:pt x="10470070" y="3119415"/>
                  <a:pt x="10456651" y="3113358"/>
                </a:cubicBezTo>
                <a:cubicBezTo>
                  <a:pt x="10466716" y="3131529"/>
                  <a:pt x="10473425" y="3119415"/>
                  <a:pt x="10493553" y="3119415"/>
                </a:cubicBezTo>
                <a:cubicBezTo>
                  <a:pt x="10483489" y="3131529"/>
                  <a:pt x="10500263" y="3131529"/>
                  <a:pt x="10510327" y="3137586"/>
                </a:cubicBezTo>
                <a:cubicBezTo>
                  <a:pt x="10513682" y="3149700"/>
                  <a:pt x="10496908" y="3143643"/>
                  <a:pt x="10496908" y="3155758"/>
                </a:cubicBezTo>
                <a:cubicBezTo>
                  <a:pt x="10486844" y="3131529"/>
                  <a:pt x="10486844" y="3161815"/>
                  <a:pt x="10470070" y="3143643"/>
                </a:cubicBezTo>
                <a:cubicBezTo>
                  <a:pt x="10466716" y="3167872"/>
                  <a:pt x="10460006" y="3149700"/>
                  <a:pt x="10453297" y="3173929"/>
                </a:cubicBezTo>
                <a:cubicBezTo>
                  <a:pt x="10456651" y="3179986"/>
                  <a:pt x="10460006" y="3179986"/>
                  <a:pt x="10460006" y="3186043"/>
                </a:cubicBezTo>
                <a:cubicBezTo>
                  <a:pt x="10483489" y="3161815"/>
                  <a:pt x="10510327" y="3167872"/>
                  <a:pt x="10530455" y="3155758"/>
                </a:cubicBezTo>
                <a:cubicBezTo>
                  <a:pt x="10530455" y="3161815"/>
                  <a:pt x="10527101" y="3161815"/>
                  <a:pt x="10527101" y="3167872"/>
                </a:cubicBezTo>
                <a:cubicBezTo>
                  <a:pt x="10557293" y="3173929"/>
                  <a:pt x="10564002" y="3149700"/>
                  <a:pt x="10594195" y="3143643"/>
                </a:cubicBezTo>
                <a:cubicBezTo>
                  <a:pt x="10594195" y="3161815"/>
                  <a:pt x="10610968" y="3161815"/>
                  <a:pt x="10624387" y="3161815"/>
                </a:cubicBezTo>
                <a:cubicBezTo>
                  <a:pt x="10631097" y="3179986"/>
                  <a:pt x="10610968" y="3167872"/>
                  <a:pt x="10617678" y="3186043"/>
                </a:cubicBezTo>
                <a:cubicBezTo>
                  <a:pt x="10600904" y="3186043"/>
                  <a:pt x="10600904" y="3173929"/>
                  <a:pt x="10590840" y="3186043"/>
                </a:cubicBezTo>
                <a:cubicBezTo>
                  <a:pt x="10597550" y="3198157"/>
                  <a:pt x="10617678" y="3186043"/>
                  <a:pt x="10627742" y="3186043"/>
                </a:cubicBezTo>
                <a:cubicBezTo>
                  <a:pt x="10627742" y="3192100"/>
                  <a:pt x="10627742" y="3198157"/>
                  <a:pt x="10631097" y="3198157"/>
                </a:cubicBezTo>
                <a:cubicBezTo>
                  <a:pt x="10607614" y="3198157"/>
                  <a:pt x="10604259" y="3234500"/>
                  <a:pt x="10607614" y="3270843"/>
                </a:cubicBezTo>
                <a:cubicBezTo>
                  <a:pt x="10594195" y="3276900"/>
                  <a:pt x="10587485" y="3289014"/>
                  <a:pt x="10594195" y="3307185"/>
                </a:cubicBezTo>
                <a:cubicBezTo>
                  <a:pt x="10577421" y="3313243"/>
                  <a:pt x="10570712" y="3313243"/>
                  <a:pt x="10557293" y="3307185"/>
                </a:cubicBezTo>
                <a:cubicBezTo>
                  <a:pt x="10550584" y="3325357"/>
                  <a:pt x="10500263" y="3319300"/>
                  <a:pt x="10520391" y="3361699"/>
                </a:cubicBezTo>
                <a:cubicBezTo>
                  <a:pt x="10517036" y="3367757"/>
                  <a:pt x="10503618" y="3367757"/>
                  <a:pt x="10490199" y="3373814"/>
                </a:cubicBezTo>
                <a:cubicBezTo>
                  <a:pt x="10493553" y="3361699"/>
                  <a:pt x="10500263" y="3367757"/>
                  <a:pt x="10506972" y="3361699"/>
                </a:cubicBezTo>
                <a:cubicBezTo>
                  <a:pt x="10506972" y="3349585"/>
                  <a:pt x="10500263" y="3349585"/>
                  <a:pt x="10490199" y="3349585"/>
                </a:cubicBezTo>
                <a:cubicBezTo>
                  <a:pt x="10493553" y="3331414"/>
                  <a:pt x="10513682" y="3337471"/>
                  <a:pt x="10513682" y="3319300"/>
                </a:cubicBezTo>
                <a:cubicBezTo>
                  <a:pt x="10500263" y="3307185"/>
                  <a:pt x="10460006" y="3301128"/>
                  <a:pt x="10453297" y="3313243"/>
                </a:cubicBezTo>
                <a:cubicBezTo>
                  <a:pt x="10446587" y="3301128"/>
                  <a:pt x="10439878" y="3295071"/>
                  <a:pt x="10423104" y="3307185"/>
                </a:cubicBezTo>
                <a:cubicBezTo>
                  <a:pt x="10423104" y="3295071"/>
                  <a:pt x="10419750" y="3289014"/>
                  <a:pt x="10413040" y="3289014"/>
                </a:cubicBezTo>
                <a:cubicBezTo>
                  <a:pt x="10419750" y="3270843"/>
                  <a:pt x="10419750" y="3301128"/>
                  <a:pt x="10433168" y="3295071"/>
                </a:cubicBezTo>
                <a:cubicBezTo>
                  <a:pt x="10439878" y="3289014"/>
                  <a:pt x="10419750" y="3264786"/>
                  <a:pt x="10402976" y="3270843"/>
                </a:cubicBezTo>
                <a:cubicBezTo>
                  <a:pt x="10406331" y="3264786"/>
                  <a:pt x="10406331" y="3252671"/>
                  <a:pt x="10406331" y="3246614"/>
                </a:cubicBezTo>
                <a:cubicBezTo>
                  <a:pt x="10376138" y="3258728"/>
                  <a:pt x="10359365" y="3222386"/>
                  <a:pt x="10325818" y="3228443"/>
                </a:cubicBezTo>
                <a:cubicBezTo>
                  <a:pt x="10309044" y="3228443"/>
                  <a:pt x="10339236" y="3246614"/>
                  <a:pt x="10315753" y="3240557"/>
                </a:cubicBezTo>
                <a:cubicBezTo>
                  <a:pt x="10305689" y="3240557"/>
                  <a:pt x="10319108" y="3216329"/>
                  <a:pt x="10282206" y="3222386"/>
                </a:cubicBezTo>
                <a:cubicBezTo>
                  <a:pt x="10282206" y="3204214"/>
                  <a:pt x="10268787" y="3204214"/>
                  <a:pt x="10268787" y="3186043"/>
                </a:cubicBezTo>
                <a:cubicBezTo>
                  <a:pt x="10255368" y="3186043"/>
                  <a:pt x="10245304" y="3192100"/>
                  <a:pt x="10252014" y="3216329"/>
                </a:cubicBezTo>
                <a:cubicBezTo>
                  <a:pt x="10238595" y="3222386"/>
                  <a:pt x="10221821" y="3216329"/>
                  <a:pt x="10221821" y="3198157"/>
                </a:cubicBezTo>
                <a:cubicBezTo>
                  <a:pt x="10231885" y="3198157"/>
                  <a:pt x="10228531" y="3216329"/>
                  <a:pt x="10245304" y="3210272"/>
                </a:cubicBezTo>
                <a:cubicBezTo>
                  <a:pt x="10248659" y="3192100"/>
                  <a:pt x="10215112" y="3186043"/>
                  <a:pt x="10211757" y="3198157"/>
                </a:cubicBezTo>
                <a:cubicBezTo>
                  <a:pt x="10211757" y="3210272"/>
                  <a:pt x="10201693" y="3186043"/>
                  <a:pt x="10225176" y="3179986"/>
                </a:cubicBezTo>
                <a:cubicBezTo>
                  <a:pt x="10198338" y="3143643"/>
                  <a:pt x="10144663" y="3179986"/>
                  <a:pt x="10131244" y="3131529"/>
                </a:cubicBezTo>
                <a:cubicBezTo>
                  <a:pt x="10121180" y="3155758"/>
                  <a:pt x="10117825" y="3137586"/>
                  <a:pt x="10104406" y="3143643"/>
                </a:cubicBezTo>
                <a:cubicBezTo>
                  <a:pt x="10107761" y="3149700"/>
                  <a:pt x="10107761" y="3155758"/>
                  <a:pt x="10114470" y="3155758"/>
                </a:cubicBezTo>
                <a:cubicBezTo>
                  <a:pt x="10104406" y="3161815"/>
                  <a:pt x="10077569" y="3155758"/>
                  <a:pt x="10050731" y="3167872"/>
                </a:cubicBezTo>
                <a:cubicBezTo>
                  <a:pt x="10050731" y="3167872"/>
                  <a:pt x="10050731" y="3167872"/>
                  <a:pt x="10054086" y="3186043"/>
                </a:cubicBezTo>
                <a:cubicBezTo>
                  <a:pt x="10064150" y="3192100"/>
                  <a:pt x="10060795" y="3179986"/>
                  <a:pt x="10060795" y="3173929"/>
                </a:cubicBezTo>
                <a:cubicBezTo>
                  <a:pt x="10074214" y="3167872"/>
                  <a:pt x="10080923" y="3204214"/>
                  <a:pt x="10090987" y="3179986"/>
                </a:cubicBezTo>
                <a:cubicBezTo>
                  <a:pt x="10090987" y="3179986"/>
                  <a:pt x="10087633" y="3222386"/>
                  <a:pt x="10094342" y="3222386"/>
                </a:cubicBezTo>
                <a:cubicBezTo>
                  <a:pt x="10111116" y="3240557"/>
                  <a:pt x="10161436" y="3198157"/>
                  <a:pt x="10181565" y="3204214"/>
                </a:cubicBezTo>
                <a:cubicBezTo>
                  <a:pt x="10158082" y="3222386"/>
                  <a:pt x="10117825" y="3246614"/>
                  <a:pt x="10080923" y="3246614"/>
                </a:cubicBezTo>
                <a:cubicBezTo>
                  <a:pt x="10074214" y="3252671"/>
                  <a:pt x="10087633" y="3264786"/>
                  <a:pt x="10087633" y="3270843"/>
                </a:cubicBezTo>
                <a:cubicBezTo>
                  <a:pt x="10087633" y="3276900"/>
                  <a:pt x="10060795" y="3276900"/>
                  <a:pt x="10077569" y="3282957"/>
                </a:cubicBezTo>
                <a:cubicBezTo>
                  <a:pt x="10077569" y="3301128"/>
                  <a:pt x="10064150" y="3282957"/>
                  <a:pt x="10054086" y="3289014"/>
                </a:cubicBezTo>
                <a:cubicBezTo>
                  <a:pt x="10067504" y="3307185"/>
                  <a:pt x="10097697" y="3307185"/>
                  <a:pt x="10097697" y="3325357"/>
                </a:cubicBezTo>
                <a:cubicBezTo>
                  <a:pt x="10117825" y="3319300"/>
                  <a:pt x="10121180" y="3337471"/>
                  <a:pt x="10137953" y="3337471"/>
                </a:cubicBezTo>
                <a:cubicBezTo>
                  <a:pt x="10144663" y="3307185"/>
                  <a:pt x="10084278" y="3313243"/>
                  <a:pt x="10087633" y="3282957"/>
                </a:cubicBezTo>
                <a:cubicBezTo>
                  <a:pt x="10101052" y="3282957"/>
                  <a:pt x="10101052" y="3301128"/>
                  <a:pt x="10114470" y="3301128"/>
                </a:cubicBezTo>
                <a:cubicBezTo>
                  <a:pt x="10124535" y="3289014"/>
                  <a:pt x="10101052" y="3276900"/>
                  <a:pt x="10101052" y="3258728"/>
                </a:cubicBezTo>
                <a:cubicBezTo>
                  <a:pt x="10124535" y="3264786"/>
                  <a:pt x="10134599" y="3289014"/>
                  <a:pt x="10144663" y="3313243"/>
                </a:cubicBezTo>
                <a:cubicBezTo>
                  <a:pt x="10154727" y="3307185"/>
                  <a:pt x="10154727" y="3313243"/>
                  <a:pt x="10168146" y="3307185"/>
                </a:cubicBezTo>
                <a:cubicBezTo>
                  <a:pt x="10161436" y="3313243"/>
                  <a:pt x="10164791" y="3331414"/>
                  <a:pt x="10181565" y="3325357"/>
                </a:cubicBezTo>
                <a:cubicBezTo>
                  <a:pt x="10171501" y="3331414"/>
                  <a:pt x="10181565" y="3349585"/>
                  <a:pt x="10171501" y="3355642"/>
                </a:cubicBezTo>
                <a:cubicBezTo>
                  <a:pt x="10184919" y="3349585"/>
                  <a:pt x="10181565" y="3391985"/>
                  <a:pt x="10194984" y="3404099"/>
                </a:cubicBezTo>
                <a:cubicBezTo>
                  <a:pt x="10218467" y="3379871"/>
                  <a:pt x="10231885" y="3385928"/>
                  <a:pt x="10258723" y="3391985"/>
                </a:cubicBezTo>
                <a:cubicBezTo>
                  <a:pt x="10268787" y="3379871"/>
                  <a:pt x="10248659" y="3379871"/>
                  <a:pt x="10252014" y="3361699"/>
                </a:cubicBezTo>
                <a:cubicBezTo>
                  <a:pt x="10255368" y="3367757"/>
                  <a:pt x="10258723" y="3367757"/>
                  <a:pt x="10262078" y="3373814"/>
                </a:cubicBezTo>
                <a:cubicBezTo>
                  <a:pt x="10262078" y="3367757"/>
                  <a:pt x="10262078" y="3367757"/>
                  <a:pt x="10265433" y="3361699"/>
                </a:cubicBezTo>
                <a:cubicBezTo>
                  <a:pt x="10258723" y="3361699"/>
                  <a:pt x="10255368" y="3367757"/>
                  <a:pt x="10252014" y="3361699"/>
                </a:cubicBezTo>
                <a:cubicBezTo>
                  <a:pt x="10241950" y="3343528"/>
                  <a:pt x="10275497" y="3361699"/>
                  <a:pt x="10285561" y="3379871"/>
                </a:cubicBezTo>
                <a:cubicBezTo>
                  <a:pt x="10282206" y="3385928"/>
                  <a:pt x="10272142" y="3379871"/>
                  <a:pt x="10268787" y="3379871"/>
                </a:cubicBezTo>
                <a:cubicBezTo>
                  <a:pt x="10272142" y="3385928"/>
                  <a:pt x="10272142" y="3385928"/>
                  <a:pt x="10272142" y="3398042"/>
                </a:cubicBezTo>
                <a:cubicBezTo>
                  <a:pt x="10255368" y="3410156"/>
                  <a:pt x="10231885" y="3434385"/>
                  <a:pt x="10211757" y="3428328"/>
                </a:cubicBezTo>
                <a:cubicBezTo>
                  <a:pt x="10211757" y="3440442"/>
                  <a:pt x="10225176" y="3440442"/>
                  <a:pt x="10235240" y="3434385"/>
                </a:cubicBezTo>
                <a:cubicBezTo>
                  <a:pt x="10225176" y="3452556"/>
                  <a:pt x="10198338" y="3434385"/>
                  <a:pt x="10201693" y="3416213"/>
                </a:cubicBezTo>
                <a:cubicBezTo>
                  <a:pt x="10178210" y="3434385"/>
                  <a:pt x="10168146" y="3422271"/>
                  <a:pt x="10148018" y="3434385"/>
                </a:cubicBezTo>
                <a:cubicBezTo>
                  <a:pt x="10154727" y="3446499"/>
                  <a:pt x="10154727" y="3440442"/>
                  <a:pt x="10168146" y="3434385"/>
                </a:cubicBezTo>
                <a:cubicBezTo>
                  <a:pt x="10168146" y="3446499"/>
                  <a:pt x="10154727" y="3446499"/>
                  <a:pt x="10154727" y="3458613"/>
                </a:cubicBezTo>
                <a:cubicBezTo>
                  <a:pt x="10148018" y="3452556"/>
                  <a:pt x="10141308" y="3434385"/>
                  <a:pt x="10148018" y="3428328"/>
                </a:cubicBezTo>
                <a:cubicBezTo>
                  <a:pt x="10148018" y="3428328"/>
                  <a:pt x="10148018" y="3428328"/>
                  <a:pt x="10137953" y="3428328"/>
                </a:cubicBezTo>
                <a:cubicBezTo>
                  <a:pt x="10121180" y="3428328"/>
                  <a:pt x="10151372" y="3440442"/>
                  <a:pt x="10134599" y="3446499"/>
                </a:cubicBezTo>
                <a:cubicBezTo>
                  <a:pt x="10131244" y="3458613"/>
                  <a:pt x="10131244" y="3434385"/>
                  <a:pt x="10121180" y="3422271"/>
                </a:cubicBezTo>
                <a:cubicBezTo>
                  <a:pt x="10111116" y="3434385"/>
                  <a:pt x="10097697" y="3458613"/>
                  <a:pt x="10077569" y="3428328"/>
                </a:cubicBezTo>
                <a:cubicBezTo>
                  <a:pt x="10094342" y="3428328"/>
                  <a:pt x="10111116" y="3428328"/>
                  <a:pt x="10117825" y="3422271"/>
                </a:cubicBezTo>
                <a:cubicBezTo>
                  <a:pt x="10090987" y="3422271"/>
                  <a:pt x="10060795" y="3385928"/>
                  <a:pt x="10037312" y="3391985"/>
                </a:cubicBezTo>
                <a:cubicBezTo>
                  <a:pt x="10044021" y="3404099"/>
                  <a:pt x="10057440" y="3404099"/>
                  <a:pt x="10064150" y="3416213"/>
                </a:cubicBezTo>
                <a:cubicBezTo>
                  <a:pt x="10050731" y="3446499"/>
                  <a:pt x="10007119" y="3434385"/>
                  <a:pt x="9976927" y="3452556"/>
                </a:cubicBezTo>
                <a:cubicBezTo>
                  <a:pt x="9980282" y="3458613"/>
                  <a:pt x="9983636" y="3464670"/>
                  <a:pt x="9983636" y="3476785"/>
                </a:cubicBezTo>
                <a:cubicBezTo>
                  <a:pt x="9960153" y="3476785"/>
                  <a:pt x="9960153" y="3482842"/>
                  <a:pt x="9940025" y="3476785"/>
                </a:cubicBezTo>
                <a:cubicBezTo>
                  <a:pt x="9943380" y="3494956"/>
                  <a:pt x="9963508" y="3488899"/>
                  <a:pt x="9966863" y="3501013"/>
                </a:cubicBezTo>
                <a:cubicBezTo>
                  <a:pt x="9950089" y="3501013"/>
                  <a:pt x="9923252" y="3476785"/>
                  <a:pt x="9916542" y="3501013"/>
                </a:cubicBezTo>
                <a:cubicBezTo>
                  <a:pt x="9919897" y="3519184"/>
                  <a:pt x="9926606" y="3494956"/>
                  <a:pt x="9936670" y="3501013"/>
                </a:cubicBezTo>
                <a:cubicBezTo>
                  <a:pt x="9923252" y="3525242"/>
                  <a:pt x="9919897" y="3525242"/>
                  <a:pt x="9899769" y="3525242"/>
                </a:cubicBezTo>
                <a:cubicBezTo>
                  <a:pt x="9919897" y="3513127"/>
                  <a:pt x="9906478" y="3507070"/>
                  <a:pt x="9896414" y="3488899"/>
                </a:cubicBezTo>
                <a:cubicBezTo>
                  <a:pt x="9879640" y="3482842"/>
                  <a:pt x="9889704" y="3501013"/>
                  <a:pt x="9872931" y="3501013"/>
                </a:cubicBezTo>
                <a:cubicBezTo>
                  <a:pt x="9859512" y="3482842"/>
                  <a:pt x="9832674" y="3488899"/>
                  <a:pt x="9822610" y="3464670"/>
                </a:cubicBezTo>
                <a:cubicBezTo>
                  <a:pt x="9856157" y="3488899"/>
                  <a:pt x="9919897" y="3488899"/>
                  <a:pt x="9956799" y="3452556"/>
                </a:cubicBezTo>
                <a:cubicBezTo>
                  <a:pt x="9946735" y="3458613"/>
                  <a:pt x="9916542" y="3446499"/>
                  <a:pt x="9889704" y="3464670"/>
                </a:cubicBezTo>
                <a:cubicBezTo>
                  <a:pt x="9889704" y="3452556"/>
                  <a:pt x="9869576" y="3464670"/>
                  <a:pt x="9872931" y="3446499"/>
                </a:cubicBezTo>
                <a:cubicBezTo>
                  <a:pt x="9825965" y="3452556"/>
                  <a:pt x="9799127" y="3446499"/>
                  <a:pt x="9772289" y="3464670"/>
                </a:cubicBezTo>
                <a:cubicBezTo>
                  <a:pt x="9765580" y="3464670"/>
                  <a:pt x="9768935" y="3458613"/>
                  <a:pt x="9765580" y="3446499"/>
                </a:cubicBezTo>
                <a:cubicBezTo>
                  <a:pt x="9745452" y="3464670"/>
                  <a:pt x="9725323" y="3446499"/>
                  <a:pt x="9708550" y="3470728"/>
                </a:cubicBezTo>
                <a:cubicBezTo>
                  <a:pt x="9701840" y="3494956"/>
                  <a:pt x="9728678" y="3470728"/>
                  <a:pt x="9725323" y="3488899"/>
                </a:cubicBezTo>
                <a:cubicBezTo>
                  <a:pt x="9711904" y="3507070"/>
                  <a:pt x="9708550" y="3482842"/>
                  <a:pt x="9695131" y="3488899"/>
                </a:cubicBezTo>
                <a:cubicBezTo>
                  <a:pt x="9681712" y="3494956"/>
                  <a:pt x="9701840" y="3501013"/>
                  <a:pt x="9695131" y="3513127"/>
                </a:cubicBezTo>
                <a:cubicBezTo>
                  <a:pt x="9675003" y="3525242"/>
                  <a:pt x="9668293" y="3519184"/>
                  <a:pt x="9654874" y="3501013"/>
                </a:cubicBezTo>
                <a:cubicBezTo>
                  <a:pt x="9638101" y="3507070"/>
                  <a:pt x="9621327" y="3513127"/>
                  <a:pt x="9611263" y="3519184"/>
                </a:cubicBezTo>
                <a:cubicBezTo>
                  <a:pt x="9654874" y="3519184"/>
                  <a:pt x="9691776" y="3531299"/>
                  <a:pt x="9718614" y="3537356"/>
                </a:cubicBezTo>
                <a:cubicBezTo>
                  <a:pt x="9715259" y="3543413"/>
                  <a:pt x="9711904" y="3549470"/>
                  <a:pt x="9705195" y="3549470"/>
                </a:cubicBezTo>
                <a:cubicBezTo>
                  <a:pt x="9715259" y="3567641"/>
                  <a:pt x="9732033" y="3573699"/>
                  <a:pt x="9752161" y="3561584"/>
                </a:cubicBezTo>
                <a:cubicBezTo>
                  <a:pt x="9752161" y="3549470"/>
                  <a:pt x="9735387" y="3555527"/>
                  <a:pt x="9738742" y="3537356"/>
                </a:cubicBezTo>
                <a:cubicBezTo>
                  <a:pt x="9742097" y="3537356"/>
                  <a:pt x="9745452" y="3537356"/>
                  <a:pt x="9748806" y="3537356"/>
                </a:cubicBezTo>
                <a:cubicBezTo>
                  <a:pt x="9748806" y="3537356"/>
                  <a:pt x="9748806" y="3531299"/>
                  <a:pt x="9748806" y="3531299"/>
                </a:cubicBezTo>
                <a:cubicBezTo>
                  <a:pt x="9752161" y="3531299"/>
                  <a:pt x="9755516" y="3531299"/>
                  <a:pt x="9755516" y="3531299"/>
                </a:cubicBezTo>
                <a:cubicBezTo>
                  <a:pt x="9775644" y="3531299"/>
                  <a:pt x="9792418" y="3537356"/>
                  <a:pt x="9805836" y="3543413"/>
                </a:cubicBezTo>
                <a:cubicBezTo>
                  <a:pt x="9802482" y="3616098"/>
                  <a:pt x="9926606" y="3597927"/>
                  <a:pt x="9973572" y="3603984"/>
                </a:cubicBezTo>
                <a:cubicBezTo>
                  <a:pt x="9966863" y="3616098"/>
                  <a:pt x="9953444" y="3616098"/>
                  <a:pt x="9950089" y="3634270"/>
                </a:cubicBezTo>
                <a:cubicBezTo>
                  <a:pt x="9970218" y="3610041"/>
                  <a:pt x="9983636" y="3610041"/>
                  <a:pt x="10010474" y="3603984"/>
                </a:cubicBezTo>
                <a:cubicBezTo>
                  <a:pt x="10013829" y="3610041"/>
                  <a:pt x="10013829" y="3622155"/>
                  <a:pt x="10013829" y="3628213"/>
                </a:cubicBezTo>
                <a:cubicBezTo>
                  <a:pt x="9993701" y="3610041"/>
                  <a:pt x="9970218" y="3622155"/>
                  <a:pt x="9966863" y="3646384"/>
                </a:cubicBezTo>
                <a:cubicBezTo>
                  <a:pt x="9983636" y="3652441"/>
                  <a:pt x="9993701" y="3640327"/>
                  <a:pt x="9983636" y="3670612"/>
                </a:cubicBezTo>
                <a:cubicBezTo>
                  <a:pt x="10003765" y="3676669"/>
                  <a:pt x="9993701" y="3652441"/>
                  <a:pt x="9993701" y="3640327"/>
                </a:cubicBezTo>
                <a:cubicBezTo>
                  <a:pt x="10010474" y="3646384"/>
                  <a:pt x="10020538" y="3646384"/>
                  <a:pt x="10033957" y="3628213"/>
                </a:cubicBezTo>
                <a:cubicBezTo>
                  <a:pt x="10047376" y="3634270"/>
                  <a:pt x="10040667" y="3670612"/>
                  <a:pt x="10050731" y="3676669"/>
                </a:cubicBezTo>
                <a:cubicBezTo>
                  <a:pt x="10050731" y="3694841"/>
                  <a:pt x="10040667" y="3706955"/>
                  <a:pt x="10020538" y="3706955"/>
                </a:cubicBezTo>
                <a:cubicBezTo>
                  <a:pt x="10020538" y="3706955"/>
                  <a:pt x="10020538" y="3706955"/>
                  <a:pt x="10020538" y="3743298"/>
                </a:cubicBezTo>
                <a:cubicBezTo>
                  <a:pt x="10007119" y="3749355"/>
                  <a:pt x="10007119" y="3737241"/>
                  <a:pt x="9997055" y="3737241"/>
                </a:cubicBezTo>
                <a:cubicBezTo>
                  <a:pt x="10017184" y="3755412"/>
                  <a:pt x="10000410" y="3785698"/>
                  <a:pt x="9976927" y="3791755"/>
                </a:cubicBezTo>
                <a:cubicBezTo>
                  <a:pt x="9970218" y="3773583"/>
                  <a:pt x="9983636" y="3779640"/>
                  <a:pt x="9983636" y="3767526"/>
                </a:cubicBezTo>
                <a:cubicBezTo>
                  <a:pt x="9893059" y="3791755"/>
                  <a:pt x="9812546" y="3755412"/>
                  <a:pt x="9752161" y="3737241"/>
                </a:cubicBezTo>
                <a:cubicBezTo>
                  <a:pt x="9738742" y="3749355"/>
                  <a:pt x="9732033" y="3761469"/>
                  <a:pt x="9708550" y="3755412"/>
                </a:cubicBezTo>
                <a:cubicBezTo>
                  <a:pt x="9705195" y="3749355"/>
                  <a:pt x="9701840" y="3743298"/>
                  <a:pt x="9695131" y="3743298"/>
                </a:cubicBezTo>
                <a:cubicBezTo>
                  <a:pt x="9695131" y="3737241"/>
                  <a:pt x="9705195" y="3737241"/>
                  <a:pt x="9711904" y="3737241"/>
                </a:cubicBezTo>
                <a:cubicBezTo>
                  <a:pt x="9681712" y="3700898"/>
                  <a:pt x="9668293" y="3706955"/>
                  <a:pt x="9614618" y="3713012"/>
                </a:cubicBezTo>
                <a:cubicBezTo>
                  <a:pt x="9611263" y="3731184"/>
                  <a:pt x="9634746" y="3719069"/>
                  <a:pt x="9631391" y="3743298"/>
                </a:cubicBezTo>
                <a:cubicBezTo>
                  <a:pt x="9617972" y="3731184"/>
                  <a:pt x="9621327" y="3731184"/>
                  <a:pt x="9607908" y="3737241"/>
                </a:cubicBezTo>
                <a:cubicBezTo>
                  <a:pt x="9604553" y="3731184"/>
                  <a:pt x="9611263" y="3725126"/>
                  <a:pt x="9611263" y="3719069"/>
                </a:cubicBezTo>
                <a:cubicBezTo>
                  <a:pt x="9587780" y="3737241"/>
                  <a:pt x="9577716" y="3694841"/>
                  <a:pt x="9554233" y="3719069"/>
                </a:cubicBezTo>
                <a:cubicBezTo>
                  <a:pt x="9537459" y="3713012"/>
                  <a:pt x="9571006" y="3700898"/>
                  <a:pt x="9554233" y="3694841"/>
                </a:cubicBezTo>
                <a:cubicBezTo>
                  <a:pt x="9554233" y="3682727"/>
                  <a:pt x="9577716" y="3694841"/>
                  <a:pt x="9587780" y="3688784"/>
                </a:cubicBezTo>
                <a:cubicBezTo>
                  <a:pt x="9584425" y="3658498"/>
                  <a:pt x="9554233" y="3688784"/>
                  <a:pt x="9544169" y="3676669"/>
                </a:cubicBezTo>
                <a:cubicBezTo>
                  <a:pt x="9567652" y="3658498"/>
                  <a:pt x="9527395" y="3658498"/>
                  <a:pt x="9540814" y="3646384"/>
                </a:cubicBezTo>
                <a:cubicBezTo>
                  <a:pt x="9510621" y="3646384"/>
                  <a:pt x="9510621" y="3664555"/>
                  <a:pt x="9490493" y="3640327"/>
                </a:cubicBezTo>
                <a:cubicBezTo>
                  <a:pt x="9477074" y="3640327"/>
                  <a:pt x="9477074" y="3652441"/>
                  <a:pt x="9473720" y="3658498"/>
                </a:cubicBezTo>
                <a:cubicBezTo>
                  <a:pt x="9470365" y="3670612"/>
                  <a:pt x="9490493" y="3676669"/>
                  <a:pt x="9497203" y="3664555"/>
                </a:cubicBezTo>
                <a:cubicBezTo>
                  <a:pt x="9480429" y="3694841"/>
                  <a:pt x="9446882" y="3640327"/>
                  <a:pt x="9406625" y="3640327"/>
                </a:cubicBezTo>
                <a:cubicBezTo>
                  <a:pt x="9426754" y="3597927"/>
                  <a:pt x="9473720" y="3646384"/>
                  <a:pt x="9513976" y="3610041"/>
                </a:cubicBezTo>
                <a:cubicBezTo>
                  <a:pt x="9537459" y="3640327"/>
                  <a:pt x="9544169" y="3591870"/>
                  <a:pt x="9567652" y="3610041"/>
                </a:cubicBezTo>
                <a:cubicBezTo>
                  <a:pt x="9567652" y="3622155"/>
                  <a:pt x="9550878" y="3622155"/>
                  <a:pt x="9540814" y="3628213"/>
                </a:cubicBezTo>
                <a:cubicBezTo>
                  <a:pt x="9557587" y="3646384"/>
                  <a:pt x="9581070" y="3622155"/>
                  <a:pt x="9611263" y="3634270"/>
                </a:cubicBezTo>
                <a:cubicBezTo>
                  <a:pt x="9591135" y="3610041"/>
                  <a:pt x="9567652" y="3597927"/>
                  <a:pt x="9547523" y="3579756"/>
                </a:cubicBezTo>
                <a:cubicBezTo>
                  <a:pt x="9530750" y="3579756"/>
                  <a:pt x="9537459" y="3597927"/>
                  <a:pt x="9524040" y="3597927"/>
                </a:cubicBezTo>
                <a:cubicBezTo>
                  <a:pt x="9524040" y="3597927"/>
                  <a:pt x="9524040" y="3597927"/>
                  <a:pt x="9520686" y="3579756"/>
                </a:cubicBezTo>
                <a:cubicBezTo>
                  <a:pt x="9500557" y="3573699"/>
                  <a:pt x="9507267" y="3597927"/>
                  <a:pt x="9483784" y="3591870"/>
                </a:cubicBezTo>
                <a:cubicBezTo>
                  <a:pt x="9490493" y="3585813"/>
                  <a:pt x="9490493" y="3585813"/>
                  <a:pt x="9490493" y="3579756"/>
                </a:cubicBezTo>
                <a:cubicBezTo>
                  <a:pt x="9483784" y="3579756"/>
                  <a:pt x="9477074" y="3579756"/>
                  <a:pt x="9473720" y="3585813"/>
                </a:cubicBezTo>
                <a:cubicBezTo>
                  <a:pt x="9473720" y="3579756"/>
                  <a:pt x="9477074" y="3573699"/>
                  <a:pt x="9483784" y="3567641"/>
                </a:cubicBezTo>
                <a:cubicBezTo>
                  <a:pt x="9480429" y="3567641"/>
                  <a:pt x="9480429" y="3561584"/>
                  <a:pt x="9480429" y="3555527"/>
                </a:cubicBezTo>
                <a:cubicBezTo>
                  <a:pt x="9450237" y="3555527"/>
                  <a:pt x="9470365" y="3567641"/>
                  <a:pt x="9463655" y="3585813"/>
                </a:cubicBezTo>
                <a:cubicBezTo>
                  <a:pt x="9426754" y="3591870"/>
                  <a:pt x="9399916" y="3579756"/>
                  <a:pt x="9369723" y="3579756"/>
                </a:cubicBezTo>
                <a:cubicBezTo>
                  <a:pt x="9363014" y="3579756"/>
                  <a:pt x="9366369" y="3591870"/>
                  <a:pt x="9363014" y="3603984"/>
                </a:cubicBezTo>
                <a:cubicBezTo>
                  <a:pt x="9376433" y="3591870"/>
                  <a:pt x="9403270" y="3579756"/>
                  <a:pt x="9413335" y="3597927"/>
                </a:cubicBezTo>
                <a:cubicBezTo>
                  <a:pt x="9406625" y="3591870"/>
                  <a:pt x="9356304" y="3616098"/>
                  <a:pt x="9386497" y="3628213"/>
                </a:cubicBezTo>
                <a:cubicBezTo>
                  <a:pt x="9369723" y="3634270"/>
                  <a:pt x="9366369" y="3634270"/>
                  <a:pt x="9349595" y="3658498"/>
                </a:cubicBezTo>
                <a:cubicBezTo>
                  <a:pt x="9346240" y="3646384"/>
                  <a:pt x="9352950" y="3646384"/>
                  <a:pt x="9352950" y="3634270"/>
                </a:cubicBezTo>
                <a:cubicBezTo>
                  <a:pt x="9342886" y="3634270"/>
                  <a:pt x="9342886" y="3640327"/>
                  <a:pt x="9336176" y="3640327"/>
                </a:cubicBezTo>
                <a:cubicBezTo>
                  <a:pt x="9339531" y="3676669"/>
                  <a:pt x="9342886" y="3670612"/>
                  <a:pt x="9356304" y="3688784"/>
                </a:cubicBezTo>
                <a:cubicBezTo>
                  <a:pt x="9349595" y="3676669"/>
                  <a:pt x="9336176" y="3706955"/>
                  <a:pt x="9329467" y="3688784"/>
                </a:cubicBezTo>
                <a:cubicBezTo>
                  <a:pt x="9299274" y="3737241"/>
                  <a:pt x="9265727" y="3785698"/>
                  <a:pt x="9198633" y="3779640"/>
                </a:cubicBezTo>
                <a:cubicBezTo>
                  <a:pt x="9195278" y="3785698"/>
                  <a:pt x="9195278" y="3785698"/>
                  <a:pt x="9191923" y="3785698"/>
                </a:cubicBezTo>
                <a:cubicBezTo>
                  <a:pt x="9201987" y="3791755"/>
                  <a:pt x="9208697" y="3791755"/>
                  <a:pt x="9218761" y="3791755"/>
                </a:cubicBezTo>
                <a:cubicBezTo>
                  <a:pt x="9215406" y="3797812"/>
                  <a:pt x="9201987" y="3797812"/>
                  <a:pt x="9181859" y="3797812"/>
                </a:cubicBezTo>
                <a:cubicBezTo>
                  <a:pt x="9158376" y="3828097"/>
                  <a:pt x="9118120" y="3840212"/>
                  <a:pt x="9097991" y="3870497"/>
                </a:cubicBezTo>
                <a:cubicBezTo>
                  <a:pt x="9094637" y="3870497"/>
                  <a:pt x="9087927" y="3870497"/>
                  <a:pt x="9084572" y="3870497"/>
                </a:cubicBezTo>
                <a:cubicBezTo>
                  <a:pt x="9091282" y="3888669"/>
                  <a:pt x="9121474" y="3894726"/>
                  <a:pt x="9121474" y="3918954"/>
                </a:cubicBezTo>
                <a:cubicBezTo>
                  <a:pt x="9101346" y="3912897"/>
                  <a:pt x="9077863" y="3864440"/>
                  <a:pt x="9061089" y="3888669"/>
                </a:cubicBezTo>
                <a:cubicBezTo>
                  <a:pt x="9051025" y="3888669"/>
                  <a:pt x="9044316" y="3888669"/>
                  <a:pt x="9037606" y="3882611"/>
                </a:cubicBezTo>
                <a:cubicBezTo>
                  <a:pt x="9024188" y="3882611"/>
                  <a:pt x="9061089" y="3894726"/>
                  <a:pt x="9040961" y="3900783"/>
                </a:cubicBezTo>
                <a:cubicBezTo>
                  <a:pt x="9017478" y="3906840"/>
                  <a:pt x="9044316" y="3894726"/>
                  <a:pt x="9030897" y="3894726"/>
                </a:cubicBezTo>
                <a:cubicBezTo>
                  <a:pt x="9024188" y="3906840"/>
                  <a:pt x="9020833" y="3918954"/>
                  <a:pt x="9010769" y="3925011"/>
                </a:cubicBezTo>
                <a:cubicBezTo>
                  <a:pt x="9010769" y="3931068"/>
                  <a:pt x="8980576" y="3931068"/>
                  <a:pt x="8930255" y="3931068"/>
                </a:cubicBezTo>
                <a:cubicBezTo>
                  <a:pt x="8947029" y="3949240"/>
                  <a:pt x="8953738" y="3979525"/>
                  <a:pt x="8973867" y="3997697"/>
                </a:cubicBezTo>
                <a:cubicBezTo>
                  <a:pt x="8983931" y="3973468"/>
                  <a:pt x="8953738" y="3967411"/>
                  <a:pt x="8953738" y="3949240"/>
                </a:cubicBezTo>
                <a:cubicBezTo>
                  <a:pt x="8973867" y="3955297"/>
                  <a:pt x="8987286" y="3967411"/>
                  <a:pt x="8980576" y="3991640"/>
                </a:cubicBezTo>
                <a:cubicBezTo>
                  <a:pt x="9014123" y="4009811"/>
                  <a:pt x="9027542" y="4015868"/>
                  <a:pt x="9044316" y="4034039"/>
                </a:cubicBezTo>
                <a:cubicBezTo>
                  <a:pt x="9027542" y="4046154"/>
                  <a:pt x="9027542" y="4015868"/>
                  <a:pt x="9007414" y="4027982"/>
                </a:cubicBezTo>
                <a:cubicBezTo>
                  <a:pt x="9007414" y="4052211"/>
                  <a:pt x="9024188" y="4052211"/>
                  <a:pt x="9010769" y="4076439"/>
                </a:cubicBezTo>
                <a:cubicBezTo>
                  <a:pt x="8993995" y="4058268"/>
                  <a:pt x="9007414" y="4021925"/>
                  <a:pt x="8977221" y="4009811"/>
                </a:cubicBezTo>
                <a:cubicBezTo>
                  <a:pt x="8963803" y="4009811"/>
                  <a:pt x="8977221" y="4034039"/>
                  <a:pt x="8957093" y="4027982"/>
                </a:cubicBezTo>
                <a:cubicBezTo>
                  <a:pt x="8940320" y="4015868"/>
                  <a:pt x="8930255" y="3997697"/>
                  <a:pt x="8916837" y="3979525"/>
                </a:cubicBezTo>
                <a:cubicBezTo>
                  <a:pt x="8920191" y="3973468"/>
                  <a:pt x="8930255" y="3979525"/>
                  <a:pt x="8933610" y="3967411"/>
                </a:cubicBezTo>
                <a:cubicBezTo>
                  <a:pt x="8923546" y="3949240"/>
                  <a:pt x="8903418" y="3961354"/>
                  <a:pt x="8886644" y="3943183"/>
                </a:cubicBezTo>
                <a:cubicBezTo>
                  <a:pt x="8896708" y="3918954"/>
                  <a:pt x="8923546" y="3967411"/>
                  <a:pt x="8926901" y="3931068"/>
                </a:cubicBezTo>
                <a:cubicBezTo>
                  <a:pt x="8799422" y="3931068"/>
                  <a:pt x="8531044" y="3931068"/>
                  <a:pt x="8198927" y="3931068"/>
                </a:cubicBezTo>
                <a:cubicBezTo>
                  <a:pt x="8205637" y="3937125"/>
                  <a:pt x="8212346" y="3943183"/>
                  <a:pt x="8215701" y="3949240"/>
                </a:cubicBezTo>
                <a:cubicBezTo>
                  <a:pt x="8232475" y="3955297"/>
                  <a:pt x="8235829" y="3943183"/>
                  <a:pt x="8242539" y="3937125"/>
                </a:cubicBezTo>
                <a:cubicBezTo>
                  <a:pt x="8255958" y="3943183"/>
                  <a:pt x="8242539" y="3961354"/>
                  <a:pt x="8232475" y="3949240"/>
                </a:cubicBezTo>
                <a:cubicBezTo>
                  <a:pt x="8232475" y="3961354"/>
                  <a:pt x="8252603" y="3961354"/>
                  <a:pt x="8242539" y="3979525"/>
                </a:cubicBezTo>
                <a:cubicBezTo>
                  <a:pt x="8222411" y="3967411"/>
                  <a:pt x="8202282" y="3949240"/>
                  <a:pt x="8182154" y="3931068"/>
                </a:cubicBezTo>
                <a:cubicBezTo>
                  <a:pt x="8014418" y="3931068"/>
                  <a:pt x="7826554" y="3931068"/>
                  <a:pt x="7635335" y="3937125"/>
                </a:cubicBezTo>
                <a:cubicBezTo>
                  <a:pt x="7642045" y="3949240"/>
                  <a:pt x="7642045" y="3967411"/>
                  <a:pt x="7648754" y="3979525"/>
                </a:cubicBezTo>
                <a:cubicBezTo>
                  <a:pt x="7625271" y="3961354"/>
                  <a:pt x="7628626" y="3991640"/>
                  <a:pt x="7631980" y="3997697"/>
                </a:cubicBezTo>
                <a:cubicBezTo>
                  <a:pt x="7618562" y="4003754"/>
                  <a:pt x="7591724" y="3955297"/>
                  <a:pt x="7581660" y="3985582"/>
                </a:cubicBezTo>
                <a:cubicBezTo>
                  <a:pt x="7588369" y="3997697"/>
                  <a:pt x="7605143" y="4009811"/>
                  <a:pt x="7621916" y="4015868"/>
                </a:cubicBezTo>
                <a:cubicBezTo>
                  <a:pt x="7585014" y="4021925"/>
                  <a:pt x="7588369" y="4046154"/>
                  <a:pt x="7534694" y="4015868"/>
                </a:cubicBezTo>
                <a:cubicBezTo>
                  <a:pt x="7571596" y="4040096"/>
                  <a:pt x="7524629" y="4027982"/>
                  <a:pt x="7511211" y="4040096"/>
                </a:cubicBezTo>
                <a:cubicBezTo>
                  <a:pt x="7494437" y="4009811"/>
                  <a:pt x="7531339" y="4027982"/>
                  <a:pt x="7531339" y="4015868"/>
                </a:cubicBezTo>
                <a:cubicBezTo>
                  <a:pt x="7497792" y="3985582"/>
                  <a:pt x="7504501" y="3979525"/>
                  <a:pt x="7484373" y="3961354"/>
                </a:cubicBezTo>
                <a:cubicBezTo>
                  <a:pt x="7511211" y="3949240"/>
                  <a:pt x="7527984" y="3961354"/>
                  <a:pt x="7551467" y="3955297"/>
                </a:cubicBezTo>
                <a:cubicBezTo>
                  <a:pt x="7541403" y="3955297"/>
                  <a:pt x="7541403" y="3925011"/>
                  <a:pt x="7558177" y="3949240"/>
                </a:cubicBezTo>
                <a:cubicBezTo>
                  <a:pt x="7558177" y="3943183"/>
                  <a:pt x="7558177" y="3937125"/>
                  <a:pt x="7554822" y="3937125"/>
                </a:cubicBezTo>
                <a:cubicBezTo>
                  <a:pt x="6689305" y="3937125"/>
                  <a:pt x="5716437" y="3937125"/>
                  <a:pt x="5478252" y="3937125"/>
                </a:cubicBezTo>
                <a:cubicBezTo>
                  <a:pt x="5481607" y="3943183"/>
                  <a:pt x="5484962" y="3943183"/>
                  <a:pt x="5491671" y="3943183"/>
                </a:cubicBezTo>
                <a:cubicBezTo>
                  <a:pt x="5545347" y="3925011"/>
                  <a:pt x="5599022" y="3955297"/>
                  <a:pt x="5625860" y="3991640"/>
                </a:cubicBezTo>
                <a:cubicBezTo>
                  <a:pt x="5635924" y="3967411"/>
                  <a:pt x="5659407" y="3991640"/>
                  <a:pt x="5662762" y="4015868"/>
                </a:cubicBezTo>
                <a:cubicBezTo>
                  <a:pt x="5666117" y="4009811"/>
                  <a:pt x="5666117" y="4003754"/>
                  <a:pt x="5676181" y="4003754"/>
                </a:cubicBezTo>
                <a:cubicBezTo>
                  <a:pt x="5686245" y="4015868"/>
                  <a:pt x="5672826" y="4027982"/>
                  <a:pt x="5659407" y="4034039"/>
                </a:cubicBezTo>
                <a:cubicBezTo>
                  <a:pt x="5656052" y="4003754"/>
                  <a:pt x="5656052" y="4040096"/>
                  <a:pt x="5642633" y="4034039"/>
                </a:cubicBezTo>
                <a:cubicBezTo>
                  <a:pt x="5632569" y="4021925"/>
                  <a:pt x="5645988" y="4021925"/>
                  <a:pt x="5642633" y="4003754"/>
                </a:cubicBezTo>
                <a:cubicBezTo>
                  <a:pt x="5639279" y="4009811"/>
                  <a:pt x="5632569" y="4009811"/>
                  <a:pt x="5622505" y="4009811"/>
                </a:cubicBezTo>
                <a:cubicBezTo>
                  <a:pt x="5632569" y="4027982"/>
                  <a:pt x="5615796" y="4040096"/>
                  <a:pt x="5619150" y="4015868"/>
                </a:cubicBezTo>
                <a:cubicBezTo>
                  <a:pt x="5615796" y="4021925"/>
                  <a:pt x="5602377" y="4021925"/>
                  <a:pt x="5599022" y="4034039"/>
                </a:cubicBezTo>
                <a:cubicBezTo>
                  <a:pt x="5558766" y="4003754"/>
                  <a:pt x="5508445" y="4040096"/>
                  <a:pt x="5474898" y="4003754"/>
                </a:cubicBezTo>
                <a:cubicBezTo>
                  <a:pt x="5461479" y="4009811"/>
                  <a:pt x="5424577" y="4021925"/>
                  <a:pt x="5424577" y="3997697"/>
                </a:cubicBezTo>
                <a:cubicBezTo>
                  <a:pt x="5411158" y="4027982"/>
                  <a:pt x="5377611" y="3973468"/>
                  <a:pt x="5360837" y="4003754"/>
                </a:cubicBezTo>
                <a:cubicBezTo>
                  <a:pt x="5354128" y="4003754"/>
                  <a:pt x="5350773" y="3997697"/>
                  <a:pt x="5350773" y="3991640"/>
                </a:cubicBezTo>
                <a:cubicBezTo>
                  <a:pt x="5273615" y="4034039"/>
                  <a:pt x="5209875" y="3912897"/>
                  <a:pt x="5126007" y="3961354"/>
                </a:cubicBezTo>
                <a:cubicBezTo>
                  <a:pt x="5122652" y="3943183"/>
                  <a:pt x="5146135" y="3955297"/>
                  <a:pt x="5146135" y="3943183"/>
                </a:cubicBezTo>
                <a:cubicBezTo>
                  <a:pt x="4911305" y="3943183"/>
                  <a:pt x="4740215" y="3949240"/>
                  <a:pt x="4726796" y="3955297"/>
                </a:cubicBezTo>
                <a:cubicBezTo>
                  <a:pt x="4720086" y="3955297"/>
                  <a:pt x="4716732" y="3949240"/>
                  <a:pt x="4713377" y="3937125"/>
                </a:cubicBezTo>
                <a:cubicBezTo>
                  <a:pt x="4622800" y="3985582"/>
                  <a:pt x="4552351" y="3931068"/>
                  <a:pt x="4468483" y="3949240"/>
                </a:cubicBezTo>
                <a:cubicBezTo>
                  <a:pt x="4455064" y="3925011"/>
                  <a:pt x="4441645" y="3937125"/>
                  <a:pt x="4414807" y="3937125"/>
                </a:cubicBezTo>
                <a:cubicBezTo>
                  <a:pt x="4414807" y="3925011"/>
                  <a:pt x="4408098" y="3925011"/>
                  <a:pt x="4408098" y="3912897"/>
                </a:cubicBezTo>
                <a:cubicBezTo>
                  <a:pt x="4354422" y="3937125"/>
                  <a:pt x="4317520" y="3894726"/>
                  <a:pt x="4260490" y="3900783"/>
                </a:cubicBezTo>
                <a:cubicBezTo>
                  <a:pt x="4260490" y="3894726"/>
                  <a:pt x="4260490" y="3888669"/>
                  <a:pt x="4260490" y="3882611"/>
                </a:cubicBezTo>
                <a:cubicBezTo>
                  <a:pt x="4230298" y="3906840"/>
                  <a:pt x="4230298" y="3870497"/>
                  <a:pt x="4203460" y="3894726"/>
                </a:cubicBezTo>
                <a:cubicBezTo>
                  <a:pt x="4196751" y="3876554"/>
                  <a:pt x="4176622" y="3876554"/>
                  <a:pt x="4163204" y="3882611"/>
                </a:cubicBezTo>
                <a:cubicBezTo>
                  <a:pt x="4166558" y="3870497"/>
                  <a:pt x="4153139" y="3870497"/>
                  <a:pt x="4156494" y="3858383"/>
                </a:cubicBezTo>
                <a:cubicBezTo>
                  <a:pt x="4139721" y="3852326"/>
                  <a:pt x="4146430" y="3876554"/>
                  <a:pt x="4129656" y="3870497"/>
                </a:cubicBezTo>
                <a:cubicBezTo>
                  <a:pt x="4092754" y="3840212"/>
                  <a:pt x="4035724" y="3809926"/>
                  <a:pt x="3978694" y="3822040"/>
                </a:cubicBezTo>
                <a:cubicBezTo>
                  <a:pt x="3965275" y="3791755"/>
                  <a:pt x="3938438" y="3779640"/>
                  <a:pt x="3908245" y="3767526"/>
                </a:cubicBezTo>
                <a:cubicBezTo>
                  <a:pt x="3911600" y="3755412"/>
                  <a:pt x="3911600" y="3743298"/>
                  <a:pt x="3914955" y="3731184"/>
                </a:cubicBezTo>
                <a:cubicBezTo>
                  <a:pt x="3911600" y="3725126"/>
                  <a:pt x="3911600" y="3725126"/>
                  <a:pt x="3908245" y="3725126"/>
                </a:cubicBezTo>
                <a:cubicBezTo>
                  <a:pt x="3901536" y="3713012"/>
                  <a:pt x="3884762" y="3713012"/>
                  <a:pt x="3867989" y="3713012"/>
                </a:cubicBezTo>
                <a:cubicBezTo>
                  <a:pt x="3831087" y="3713012"/>
                  <a:pt x="3787475" y="3731184"/>
                  <a:pt x="3763992" y="3700898"/>
                </a:cubicBezTo>
                <a:cubicBezTo>
                  <a:pt x="3790830" y="3706955"/>
                  <a:pt x="3821023" y="3706955"/>
                  <a:pt x="3851215" y="3706955"/>
                </a:cubicBezTo>
                <a:cubicBezTo>
                  <a:pt x="3854569" y="3700898"/>
                  <a:pt x="3864634" y="3700898"/>
                  <a:pt x="3871343" y="3706955"/>
                </a:cubicBezTo>
                <a:cubicBezTo>
                  <a:pt x="3918309" y="3700898"/>
                  <a:pt x="3961921" y="3694841"/>
                  <a:pt x="3998823" y="3694841"/>
                </a:cubicBezTo>
                <a:cubicBezTo>
                  <a:pt x="4075981" y="3646384"/>
                  <a:pt x="4159849" y="3652441"/>
                  <a:pt x="4243717" y="3652441"/>
                </a:cubicBezTo>
                <a:cubicBezTo>
                  <a:pt x="4240362" y="3652441"/>
                  <a:pt x="4240362" y="3646384"/>
                  <a:pt x="4243717" y="3634270"/>
                </a:cubicBezTo>
                <a:cubicBezTo>
                  <a:pt x="4253781" y="3652441"/>
                  <a:pt x="4267200" y="3640327"/>
                  <a:pt x="4270554" y="3628213"/>
                </a:cubicBezTo>
                <a:cubicBezTo>
                  <a:pt x="4287328" y="3634270"/>
                  <a:pt x="4297392" y="3652441"/>
                  <a:pt x="4310811" y="3628213"/>
                </a:cubicBezTo>
                <a:cubicBezTo>
                  <a:pt x="4314166" y="3640327"/>
                  <a:pt x="4317520" y="3646384"/>
                  <a:pt x="4324230" y="3646384"/>
                </a:cubicBezTo>
                <a:cubicBezTo>
                  <a:pt x="4327585" y="3646384"/>
                  <a:pt x="4330939" y="3646384"/>
                  <a:pt x="4330939" y="3646384"/>
                </a:cubicBezTo>
                <a:cubicBezTo>
                  <a:pt x="4337649" y="3646384"/>
                  <a:pt x="4341003" y="3646384"/>
                  <a:pt x="4344358" y="3646384"/>
                </a:cubicBezTo>
                <a:cubicBezTo>
                  <a:pt x="4361132" y="3646384"/>
                  <a:pt x="4384615" y="3640327"/>
                  <a:pt x="4404743" y="3640327"/>
                </a:cubicBezTo>
                <a:cubicBezTo>
                  <a:pt x="4404743" y="3634270"/>
                  <a:pt x="4398034" y="3634270"/>
                  <a:pt x="4394679" y="3634270"/>
                </a:cubicBezTo>
                <a:cubicBezTo>
                  <a:pt x="4394679" y="3610041"/>
                  <a:pt x="4428226" y="3616098"/>
                  <a:pt x="4445000" y="3616098"/>
                </a:cubicBezTo>
                <a:cubicBezTo>
                  <a:pt x="4481902" y="3622155"/>
                  <a:pt x="4522158" y="3628213"/>
                  <a:pt x="4542286" y="3634270"/>
                </a:cubicBezTo>
                <a:cubicBezTo>
                  <a:pt x="4505385" y="3646384"/>
                  <a:pt x="4455064" y="3622155"/>
                  <a:pt x="4428226" y="3646384"/>
                </a:cubicBezTo>
                <a:cubicBezTo>
                  <a:pt x="4418162" y="3640327"/>
                  <a:pt x="4428226" y="3634270"/>
                  <a:pt x="4428226" y="3628213"/>
                </a:cubicBezTo>
                <a:cubicBezTo>
                  <a:pt x="4414807" y="3622155"/>
                  <a:pt x="4414807" y="3634270"/>
                  <a:pt x="4411453" y="3640327"/>
                </a:cubicBezTo>
                <a:cubicBezTo>
                  <a:pt x="4414807" y="3640327"/>
                  <a:pt x="4421517" y="3640327"/>
                  <a:pt x="4424871" y="3646384"/>
                </a:cubicBezTo>
                <a:cubicBezTo>
                  <a:pt x="4411453" y="3646384"/>
                  <a:pt x="4384615" y="3652441"/>
                  <a:pt x="4361132" y="3652441"/>
                </a:cubicBezTo>
                <a:cubicBezTo>
                  <a:pt x="4451709" y="3676669"/>
                  <a:pt x="4538932" y="3652441"/>
                  <a:pt x="4639574" y="3616098"/>
                </a:cubicBezTo>
                <a:cubicBezTo>
                  <a:pt x="4636219" y="3591870"/>
                  <a:pt x="4609381" y="3597927"/>
                  <a:pt x="4609381" y="3567641"/>
                </a:cubicBezTo>
                <a:cubicBezTo>
                  <a:pt x="4673120" y="3567641"/>
                  <a:pt x="4706668" y="3573699"/>
                  <a:pt x="4773762" y="3549470"/>
                </a:cubicBezTo>
                <a:cubicBezTo>
                  <a:pt x="4770407" y="3543413"/>
                  <a:pt x="4763698" y="3537356"/>
                  <a:pt x="4756988" y="3537356"/>
                </a:cubicBezTo>
                <a:cubicBezTo>
                  <a:pt x="4750279" y="3555527"/>
                  <a:pt x="4736861" y="3549470"/>
                  <a:pt x="4723442" y="3543413"/>
                </a:cubicBezTo>
                <a:cubicBezTo>
                  <a:pt x="4716732" y="3555527"/>
                  <a:pt x="4696604" y="3555527"/>
                  <a:pt x="4686540" y="3543413"/>
                </a:cubicBezTo>
                <a:cubicBezTo>
                  <a:pt x="4686540" y="3543413"/>
                  <a:pt x="4689894" y="3543413"/>
                  <a:pt x="4689894" y="3543413"/>
                </a:cubicBezTo>
                <a:cubicBezTo>
                  <a:pt x="4642928" y="3519184"/>
                  <a:pt x="4589252" y="3549470"/>
                  <a:pt x="4538932" y="3507070"/>
                </a:cubicBezTo>
                <a:cubicBezTo>
                  <a:pt x="4532222" y="3513127"/>
                  <a:pt x="4545641" y="3531299"/>
                  <a:pt x="4528868" y="3537356"/>
                </a:cubicBezTo>
                <a:cubicBezTo>
                  <a:pt x="4532222" y="3507070"/>
                  <a:pt x="4488611" y="3519184"/>
                  <a:pt x="4468483" y="3537356"/>
                </a:cubicBezTo>
                <a:cubicBezTo>
                  <a:pt x="4495320" y="3494956"/>
                  <a:pt x="4421517" y="3513127"/>
                  <a:pt x="4398034" y="3501013"/>
                </a:cubicBezTo>
                <a:cubicBezTo>
                  <a:pt x="4398034" y="3494956"/>
                  <a:pt x="4408098" y="3501013"/>
                  <a:pt x="4408098" y="3488899"/>
                </a:cubicBezTo>
                <a:cubicBezTo>
                  <a:pt x="4391324" y="3482842"/>
                  <a:pt x="4377905" y="3488899"/>
                  <a:pt x="4367841" y="3507070"/>
                </a:cubicBezTo>
                <a:cubicBezTo>
                  <a:pt x="4357777" y="3507070"/>
                  <a:pt x="4364486" y="3488899"/>
                  <a:pt x="4361132" y="3476785"/>
                </a:cubicBezTo>
                <a:cubicBezTo>
                  <a:pt x="4317520" y="3488899"/>
                  <a:pt x="4283973" y="3446499"/>
                  <a:pt x="4233653" y="3464670"/>
                </a:cubicBezTo>
                <a:cubicBezTo>
                  <a:pt x="4237007" y="3452556"/>
                  <a:pt x="4223588" y="3452556"/>
                  <a:pt x="4226943" y="3434385"/>
                </a:cubicBezTo>
                <a:cubicBezTo>
                  <a:pt x="4213524" y="3434385"/>
                  <a:pt x="4196751" y="3440442"/>
                  <a:pt x="4196751" y="3428328"/>
                </a:cubicBezTo>
                <a:cubicBezTo>
                  <a:pt x="4190041" y="3422271"/>
                  <a:pt x="4179977" y="3440442"/>
                  <a:pt x="4193396" y="3440442"/>
                </a:cubicBezTo>
                <a:cubicBezTo>
                  <a:pt x="4186687" y="3458613"/>
                  <a:pt x="4183332" y="3428328"/>
                  <a:pt x="4166558" y="3440442"/>
                </a:cubicBezTo>
                <a:cubicBezTo>
                  <a:pt x="4156494" y="3428328"/>
                  <a:pt x="4169913" y="3428328"/>
                  <a:pt x="4159849" y="3416213"/>
                </a:cubicBezTo>
                <a:cubicBezTo>
                  <a:pt x="4143075" y="3434385"/>
                  <a:pt x="4109528" y="3416213"/>
                  <a:pt x="4102819" y="3440442"/>
                </a:cubicBezTo>
                <a:cubicBezTo>
                  <a:pt x="4096109" y="3404099"/>
                  <a:pt x="4075981" y="3410156"/>
                  <a:pt x="4052498" y="3404099"/>
                </a:cubicBezTo>
                <a:cubicBezTo>
                  <a:pt x="4055853" y="3391985"/>
                  <a:pt x="4079336" y="3398042"/>
                  <a:pt x="4089400" y="3398042"/>
                </a:cubicBezTo>
                <a:cubicBezTo>
                  <a:pt x="4096109" y="3373814"/>
                  <a:pt x="4075981" y="3367757"/>
                  <a:pt x="4062562" y="3367757"/>
                </a:cubicBezTo>
                <a:cubicBezTo>
                  <a:pt x="4075981" y="3343528"/>
                  <a:pt x="4096109" y="3385928"/>
                  <a:pt x="4119592" y="3361699"/>
                </a:cubicBezTo>
                <a:cubicBezTo>
                  <a:pt x="4112883" y="3355642"/>
                  <a:pt x="4106173" y="3355642"/>
                  <a:pt x="4099464" y="3355642"/>
                </a:cubicBezTo>
                <a:cubicBezTo>
                  <a:pt x="4092754" y="3367757"/>
                  <a:pt x="4079336" y="3331414"/>
                  <a:pt x="4075981" y="3349585"/>
                </a:cubicBezTo>
                <a:lnTo>
                  <a:pt x="4075563" y="3341297"/>
                </a:lnTo>
                <a:lnTo>
                  <a:pt x="4082690" y="3337471"/>
                </a:lnTo>
                <a:cubicBezTo>
                  <a:pt x="4079336" y="3337471"/>
                  <a:pt x="4076820" y="3338985"/>
                  <a:pt x="4075561" y="3341257"/>
                </a:cubicBezTo>
                <a:lnTo>
                  <a:pt x="4075563" y="3341297"/>
                </a:lnTo>
                <a:lnTo>
                  <a:pt x="4067175" y="3345799"/>
                </a:lnTo>
                <a:cubicBezTo>
                  <a:pt x="4063401" y="3349585"/>
                  <a:pt x="4059208" y="3352614"/>
                  <a:pt x="4049143" y="3349585"/>
                </a:cubicBezTo>
                <a:cubicBezTo>
                  <a:pt x="4035724" y="3355642"/>
                  <a:pt x="4059207" y="3355642"/>
                  <a:pt x="4055853" y="3373814"/>
                </a:cubicBezTo>
                <a:cubicBezTo>
                  <a:pt x="4035724" y="3355642"/>
                  <a:pt x="4029015" y="3355642"/>
                  <a:pt x="4012241" y="3331414"/>
                </a:cubicBezTo>
                <a:cubicBezTo>
                  <a:pt x="4022306" y="3331414"/>
                  <a:pt x="4032370" y="3325357"/>
                  <a:pt x="4032370" y="3319300"/>
                </a:cubicBezTo>
                <a:cubicBezTo>
                  <a:pt x="4032370" y="3307185"/>
                  <a:pt x="4025660" y="3307185"/>
                  <a:pt x="4025660" y="3301128"/>
                </a:cubicBezTo>
                <a:cubicBezTo>
                  <a:pt x="4005532" y="3319300"/>
                  <a:pt x="4005532" y="3301128"/>
                  <a:pt x="3982049" y="3313243"/>
                </a:cubicBezTo>
                <a:cubicBezTo>
                  <a:pt x="3995468" y="3301128"/>
                  <a:pt x="3992113" y="3276900"/>
                  <a:pt x="3965275" y="3282957"/>
                </a:cubicBezTo>
                <a:cubicBezTo>
                  <a:pt x="3951856" y="3276900"/>
                  <a:pt x="3992113" y="3276900"/>
                  <a:pt x="3998823" y="3276900"/>
                </a:cubicBezTo>
                <a:cubicBezTo>
                  <a:pt x="3971985" y="3258728"/>
                  <a:pt x="3951856" y="3264786"/>
                  <a:pt x="3921664" y="3264786"/>
                </a:cubicBezTo>
                <a:cubicBezTo>
                  <a:pt x="3918309" y="3246614"/>
                  <a:pt x="3908245" y="3240557"/>
                  <a:pt x="3928373" y="3240557"/>
                </a:cubicBezTo>
                <a:cubicBezTo>
                  <a:pt x="3901536" y="3234500"/>
                  <a:pt x="3878053" y="3240557"/>
                  <a:pt x="3871343" y="3276900"/>
                </a:cubicBezTo>
                <a:cubicBezTo>
                  <a:pt x="3857924" y="3276900"/>
                  <a:pt x="3831087" y="3252671"/>
                  <a:pt x="3827732" y="3276900"/>
                </a:cubicBezTo>
                <a:cubicBezTo>
                  <a:pt x="3821023" y="3295071"/>
                  <a:pt x="3844506" y="3276900"/>
                  <a:pt x="3841151" y="3289014"/>
                </a:cubicBezTo>
                <a:cubicBezTo>
                  <a:pt x="3827732" y="3313243"/>
                  <a:pt x="3821023" y="3258728"/>
                  <a:pt x="3800894" y="3252671"/>
                </a:cubicBezTo>
                <a:cubicBezTo>
                  <a:pt x="3794185" y="3252671"/>
                  <a:pt x="3784121" y="3270843"/>
                  <a:pt x="3797540" y="3270843"/>
                </a:cubicBezTo>
                <a:cubicBezTo>
                  <a:pt x="3787475" y="3282957"/>
                  <a:pt x="3777411" y="3258728"/>
                  <a:pt x="3790830" y="3246614"/>
                </a:cubicBezTo>
                <a:cubicBezTo>
                  <a:pt x="3780766" y="3234500"/>
                  <a:pt x="3753928" y="3270843"/>
                  <a:pt x="3760638" y="3228443"/>
                </a:cubicBezTo>
                <a:cubicBezTo>
                  <a:pt x="3747219" y="3240557"/>
                  <a:pt x="3750573" y="3258728"/>
                  <a:pt x="3747219" y="3264786"/>
                </a:cubicBezTo>
                <a:cubicBezTo>
                  <a:pt x="3737155" y="3264786"/>
                  <a:pt x="3700253" y="3258728"/>
                  <a:pt x="3686834" y="3258728"/>
                </a:cubicBezTo>
                <a:cubicBezTo>
                  <a:pt x="3696898" y="3240557"/>
                  <a:pt x="3710317" y="3264786"/>
                  <a:pt x="3727090" y="3252671"/>
                </a:cubicBezTo>
                <a:cubicBezTo>
                  <a:pt x="3727090" y="3240557"/>
                  <a:pt x="3723736" y="3240557"/>
                  <a:pt x="3717026" y="3240557"/>
                </a:cubicBezTo>
                <a:cubicBezTo>
                  <a:pt x="3727090" y="3216329"/>
                  <a:pt x="3733800" y="3234500"/>
                  <a:pt x="3737155" y="3240557"/>
                </a:cubicBezTo>
                <a:cubicBezTo>
                  <a:pt x="3747219" y="3240557"/>
                  <a:pt x="3747219" y="3228443"/>
                  <a:pt x="3750573" y="3222386"/>
                </a:cubicBezTo>
                <a:cubicBezTo>
                  <a:pt x="3663351" y="3222386"/>
                  <a:pt x="3535872" y="3173929"/>
                  <a:pt x="3445294" y="3198157"/>
                </a:cubicBezTo>
                <a:cubicBezTo>
                  <a:pt x="3445294" y="3192100"/>
                  <a:pt x="3445294" y="3192100"/>
                  <a:pt x="3445294" y="3186043"/>
                </a:cubicBezTo>
                <a:cubicBezTo>
                  <a:pt x="3435230" y="3155758"/>
                  <a:pt x="3364781" y="3161815"/>
                  <a:pt x="3354717" y="3179986"/>
                </a:cubicBezTo>
                <a:cubicBezTo>
                  <a:pt x="3348007" y="3173929"/>
                  <a:pt x="3348007" y="3161815"/>
                  <a:pt x="3337943" y="3161815"/>
                </a:cubicBezTo>
                <a:cubicBezTo>
                  <a:pt x="3327879" y="3186043"/>
                  <a:pt x="3321170" y="3155758"/>
                  <a:pt x="3304396" y="3167872"/>
                </a:cubicBezTo>
                <a:cubicBezTo>
                  <a:pt x="3287623" y="3161815"/>
                  <a:pt x="3324524" y="3167872"/>
                  <a:pt x="3314460" y="3149700"/>
                </a:cubicBezTo>
                <a:cubicBezTo>
                  <a:pt x="3301041" y="3125472"/>
                  <a:pt x="3294332" y="3173929"/>
                  <a:pt x="3274203" y="3155758"/>
                </a:cubicBezTo>
                <a:cubicBezTo>
                  <a:pt x="3277558" y="3149700"/>
                  <a:pt x="3284268" y="3149700"/>
                  <a:pt x="3284268" y="3143643"/>
                </a:cubicBezTo>
                <a:cubicBezTo>
                  <a:pt x="3270849" y="3131529"/>
                  <a:pt x="3230592" y="3125472"/>
                  <a:pt x="3230592" y="3155758"/>
                </a:cubicBezTo>
                <a:cubicBezTo>
                  <a:pt x="3217174" y="3125472"/>
                  <a:pt x="3223883" y="3101243"/>
                  <a:pt x="3193691" y="3095186"/>
                </a:cubicBezTo>
                <a:cubicBezTo>
                  <a:pt x="3180272" y="3089129"/>
                  <a:pt x="3183626" y="3107301"/>
                  <a:pt x="3170208" y="3107301"/>
                </a:cubicBezTo>
                <a:cubicBezTo>
                  <a:pt x="3163498" y="3089129"/>
                  <a:pt x="3136660" y="3089129"/>
                  <a:pt x="3126596" y="3095186"/>
                </a:cubicBezTo>
                <a:cubicBezTo>
                  <a:pt x="3116532" y="3034615"/>
                  <a:pt x="3056147" y="3077015"/>
                  <a:pt x="3036019" y="3052787"/>
                </a:cubicBezTo>
                <a:cubicBezTo>
                  <a:pt x="3005826" y="3077015"/>
                  <a:pt x="2921958" y="3064901"/>
                  <a:pt x="2908540" y="3046729"/>
                </a:cubicBezTo>
                <a:cubicBezTo>
                  <a:pt x="2915249" y="3028558"/>
                  <a:pt x="2925313" y="3040672"/>
                  <a:pt x="2932022" y="3052787"/>
                </a:cubicBezTo>
                <a:cubicBezTo>
                  <a:pt x="2942087" y="3046729"/>
                  <a:pt x="2928668" y="3034615"/>
                  <a:pt x="2935377" y="3028558"/>
                </a:cubicBezTo>
                <a:cubicBezTo>
                  <a:pt x="2932022" y="3028558"/>
                  <a:pt x="2932022" y="3028558"/>
                  <a:pt x="2932022" y="3028558"/>
                </a:cubicBezTo>
                <a:cubicBezTo>
                  <a:pt x="2928668" y="3028558"/>
                  <a:pt x="2925313" y="3022501"/>
                  <a:pt x="2918604" y="3022501"/>
                </a:cubicBezTo>
                <a:cubicBezTo>
                  <a:pt x="2915249" y="3034615"/>
                  <a:pt x="2915249" y="3034615"/>
                  <a:pt x="2888411" y="3028558"/>
                </a:cubicBezTo>
                <a:cubicBezTo>
                  <a:pt x="2891766" y="3028558"/>
                  <a:pt x="2891766" y="3028558"/>
                  <a:pt x="2891766" y="3022501"/>
                </a:cubicBezTo>
                <a:cubicBezTo>
                  <a:pt x="2888411" y="3022501"/>
                  <a:pt x="2888411" y="3022501"/>
                  <a:pt x="2888411" y="3022501"/>
                </a:cubicBezTo>
                <a:cubicBezTo>
                  <a:pt x="2885057" y="3022501"/>
                  <a:pt x="2881702" y="3022501"/>
                  <a:pt x="2878347" y="3022501"/>
                </a:cubicBezTo>
                <a:cubicBezTo>
                  <a:pt x="2878347" y="3010387"/>
                  <a:pt x="2891766" y="3010387"/>
                  <a:pt x="2901830" y="3016444"/>
                </a:cubicBezTo>
                <a:cubicBezTo>
                  <a:pt x="2905185" y="3010387"/>
                  <a:pt x="2908540" y="3010387"/>
                  <a:pt x="2911894" y="3010387"/>
                </a:cubicBezTo>
                <a:cubicBezTo>
                  <a:pt x="2915249" y="3010387"/>
                  <a:pt x="2918604" y="3004330"/>
                  <a:pt x="2918604" y="2998272"/>
                </a:cubicBezTo>
                <a:cubicBezTo>
                  <a:pt x="2918604" y="2998272"/>
                  <a:pt x="2918604" y="2998272"/>
                  <a:pt x="2918604" y="2992215"/>
                </a:cubicBezTo>
                <a:cubicBezTo>
                  <a:pt x="2905185" y="2992215"/>
                  <a:pt x="2908540" y="3010387"/>
                  <a:pt x="2895121" y="3010387"/>
                </a:cubicBezTo>
                <a:cubicBezTo>
                  <a:pt x="2915249" y="2980101"/>
                  <a:pt x="2885057" y="2986158"/>
                  <a:pt x="2861574" y="2992215"/>
                </a:cubicBezTo>
                <a:cubicBezTo>
                  <a:pt x="2861574" y="2974044"/>
                  <a:pt x="2898475" y="2986158"/>
                  <a:pt x="2915249" y="2980101"/>
                </a:cubicBezTo>
                <a:cubicBezTo>
                  <a:pt x="2905185" y="2961930"/>
                  <a:pt x="2908540" y="2967987"/>
                  <a:pt x="2898475" y="2955873"/>
                </a:cubicBezTo>
                <a:cubicBezTo>
                  <a:pt x="2901830" y="2986158"/>
                  <a:pt x="2811253" y="2980101"/>
                  <a:pt x="2794479" y="2961930"/>
                </a:cubicBezTo>
                <a:cubicBezTo>
                  <a:pt x="2757577" y="2980101"/>
                  <a:pt x="2693838" y="2961930"/>
                  <a:pt x="2670355" y="2980101"/>
                </a:cubicBezTo>
                <a:cubicBezTo>
                  <a:pt x="2670355" y="2980101"/>
                  <a:pt x="2673709" y="2986158"/>
                  <a:pt x="2673709" y="2986158"/>
                </a:cubicBezTo>
                <a:cubicBezTo>
                  <a:pt x="2677064" y="2986158"/>
                  <a:pt x="2680419" y="2986158"/>
                  <a:pt x="2687128" y="2986158"/>
                </a:cubicBezTo>
                <a:cubicBezTo>
                  <a:pt x="2690483" y="2986158"/>
                  <a:pt x="2693838" y="2986158"/>
                  <a:pt x="2700547" y="2986158"/>
                </a:cubicBezTo>
                <a:cubicBezTo>
                  <a:pt x="2700547" y="2986158"/>
                  <a:pt x="2700547" y="2986158"/>
                  <a:pt x="2700547" y="2992215"/>
                </a:cubicBezTo>
                <a:cubicBezTo>
                  <a:pt x="2703902" y="2992215"/>
                  <a:pt x="2710611" y="2992215"/>
                  <a:pt x="2717321" y="2992215"/>
                </a:cubicBezTo>
                <a:cubicBezTo>
                  <a:pt x="2717321" y="2998272"/>
                  <a:pt x="2717321" y="2998272"/>
                  <a:pt x="2717321" y="2998272"/>
                </a:cubicBezTo>
                <a:cubicBezTo>
                  <a:pt x="2720675" y="3004330"/>
                  <a:pt x="2724030" y="3010387"/>
                  <a:pt x="2724030" y="3022501"/>
                </a:cubicBezTo>
                <a:cubicBezTo>
                  <a:pt x="2724030" y="3022501"/>
                  <a:pt x="2724030" y="3022501"/>
                  <a:pt x="2700547" y="3022501"/>
                </a:cubicBezTo>
                <a:cubicBezTo>
                  <a:pt x="2703902" y="3034615"/>
                  <a:pt x="2727385" y="3022501"/>
                  <a:pt x="2727385" y="3040672"/>
                </a:cubicBezTo>
                <a:cubicBezTo>
                  <a:pt x="2673709" y="3034615"/>
                  <a:pt x="2680419" y="3028558"/>
                  <a:pt x="2620034" y="3040672"/>
                </a:cubicBezTo>
                <a:cubicBezTo>
                  <a:pt x="2623389" y="3022501"/>
                  <a:pt x="2636808" y="3022501"/>
                  <a:pt x="2626743" y="3004330"/>
                </a:cubicBezTo>
                <a:cubicBezTo>
                  <a:pt x="2643517" y="2998272"/>
                  <a:pt x="2646872" y="3004330"/>
                  <a:pt x="2656936" y="2992215"/>
                </a:cubicBezTo>
                <a:cubicBezTo>
                  <a:pt x="2653581" y="2992215"/>
                  <a:pt x="2650226" y="2992215"/>
                  <a:pt x="2646872" y="2986158"/>
                </a:cubicBezTo>
                <a:cubicBezTo>
                  <a:pt x="2653581" y="2986158"/>
                  <a:pt x="2656936" y="2986158"/>
                  <a:pt x="2656936" y="2986158"/>
                </a:cubicBezTo>
                <a:cubicBezTo>
                  <a:pt x="2653581" y="2974044"/>
                  <a:pt x="2650226" y="2974044"/>
                  <a:pt x="2650226" y="2961930"/>
                </a:cubicBezTo>
                <a:cubicBezTo>
                  <a:pt x="2640162" y="2986158"/>
                  <a:pt x="2606615" y="2955873"/>
                  <a:pt x="2606615" y="2980101"/>
                </a:cubicBezTo>
                <a:cubicBezTo>
                  <a:pt x="2596551" y="2967987"/>
                  <a:pt x="2596551" y="2967987"/>
                  <a:pt x="2579777" y="2974044"/>
                </a:cubicBezTo>
                <a:cubicBezTo>
                  <a:pt x="2589842" y="2955873"/>
                  <a:pt x="2556294" y="2955873"/>
                  <a:pt x="2579777" y="2955873"/>
                </a:cubicBezTo>
                <a:cubicBezTo>
                  <a:pt x="2569713" y="2955873"/>
                  <a:pt x="2556294" y="2955873"/>
                  <a:pt x="2542875" y="2955873"/>
                </a:cubicBezTo>
                <a:cubicBezTo>
                  <a:pt x="2546230" y="2961930"/>
                  <a:pt x="2549585" y="2967987"/>
                  <a:pt x="2556294" y="2967987"/>
                </a:cubicBezTo>
                <a:cubicBezTo>
                  <a:pt x="2556294" y="2967987"/>
                  <a:pt x="2556294" y="2967987"/>
                  <a:pt x="2552940" y="2980101"/>
                </a:cubicBezTo>
                <a:cubicBezTo>
                  <a:pt x="2552940" y="2980101"/>
                  <a:pt x="2552940" y="2980101"/>
                  <a:pt x="2532811" y="2980101"/>
                </a:cubicBezTo>
                <a:cubicBezTo>
                  <a:pt x="2532811" y="2980101"/>
                  <a:pt x="2532811" y="2980101"/>
                  <a:pt x="2532811" y="2955873"/>
                </a:cubicBezTo>
                <a:cubicBezTo>
                  <a:pt x="2519393" y="2961930"/>
                  <a:pt x="2499264" y="2961930"/>
                  <a:pt x="2482490" y="2961930"/>
                </a:cubicBezTo>
                <a:cubicBezTo>
                  <a:pt x="2546230" y="2925587"/>
                  <a:pt x="2378494" y="2931644"/>
                  <a:pt x="2351656" y="2949816"/>
                </a:cubicBezTo>
                <a:cubicBezTo>
                  <a:pt x="2334883" y="2943758"/>
                  <a:pt x="2311400" y="2943758"/>
                  <a:pt x="2284562" y="2943758"/>
                </a:cubicBezTo>
                <a:cubicBezTo>
                  <a:pt x="2274498" y="2943758"/>
                  <a:pt x="2267789" y="2943758"/>
                  <a:pt x="2257725" y="2949816"/>
                </a:cubicBezTo>
                <a:cubicBezTo>
                  <a:pt x="2264434" y="2949816"/>
                  <a:pt x="2267789" y="2949816"/>
                  <a:pt x="2271143" y="2949816"/>
                </a:cubicBezTo>
                <a:cubicBezTo>
                  <a:pt x="2271143" y="2961930"/>
                  <a:pt x="2274498" y="2961930"/>
                  <a:pt x="2284562" y="2961930"/>
                </a:cubicBezTo>
                <a:cubicBezTo>
                  <a:pt x="2287917" y="2974044"/>
                  <a:pt x="2267789" y="2967987"/>
                  <a:pt x="2261079" y="2967987"/>
                </a:cubicBezTo>
                <a:cubicBezTo>
                  <a:pt x="2271143" y="2961930"/>
                  <a:pt x="2261079" y="2949816"/>
                  <a:pt x="2244305" y="2955873"/>
                </a:cubicBezTo>
                <a:cubicBezTo>
                  <a:pt x="2244305" y="2949816"/>
                  <a:pt x="2247660" y="2949816"/>
                  <a:pt x="2247660" y="2949816"/>
                </a:cubicBezTo>
                <a:cubicBezTo>
                  <a:pt x="2247660" y="2949816"/>
                  <a:pt x="2244305" y="2949816"/>
                  <a:pt x="2244305" y="2949816"/>
                </a:cubicBezTo>
                <a:cubicBezTo>
                  <a:pt x="2237596" y="2949816"/>
                  <a:pt x="2234242" y="2955873"/>
                  <a:pt x="2227532" y="2955873"/>
                </a:cubicBezTo>
                <a:cubicBezTo>
                  <a:pt x="2227532" y="2949816"/>
                  <a:pt x="2227532" y="2949816"/>
                  <a:pt x="2227532" y="2949816"/>
                </a:cubicBezTo>
                <a:cubicBezTo>
                  <a:pt x="2220823" y="2937701"/>
                  <a:pt x="2204049" y="2937701"/>
                  <a:pt x="2190630" y="2931644"/>
                </a:cubicBezTo>
                <a:cubicBezTo>
                  <a:pt x="2180566" y="2937701"/>
                  <a:pt x="2210759" y="2943758"/>
                  <a:pt x="2204049" y="2955873"/>
                </a:cubicBezTo>
                <a:cubicBezTo>
                  <a:pt x="2197339" y="2949816"/>
                  <a:pt x="2197339" y="2949816"/>
                  <a:pt x="2197339" y="2949816"/>
                </a:cubicBezTo>
                <a:cubicBezTo>
                  <a:pt x="2197339" y="2943758"/>
                  <a:pt x="2183921" y="2937701"/>
                  <a:pt x="2170502" y="2943758"/>
                </a:cubicBezTo>
                <a:cubicBezTo>
                  <a:pt x="2170502" y="2937701"/>
                  <a:pt x="2173857" y="2931644"/>
                  <a:pt x="2173857" y="2925587"/>
                </a:cubicBezTo>
                <a:cubicBezTo>
                  <a:pt x="2157083" y="2943758"/>
                  <a:pt x="2130245" y="2943758"/>
                  <a:pt x="2116827" y="2919530"/>
                </a:cubicBezTo>
                <a:cubicBezTo>
                  <a:pt x="2069860" y="2943758"/>
                  <a:pt x="2019540" y="2919530"/>
                  <a:pt x="1975928" y="2925587"/>
                </a:cubicBezTo>
                <a:cubicBezTo>
                  <a:pt x="1982638" y="2907416"/>
                  <a:pt x="1949091" y="2901359"/>
                  <a:pt x="1952445" y="2931644"/>
                </a:cubicBezTo>
                <a:cubicBezTo>
                  <a:pt x="1942381" y="2925587"/>
                  <a:pt x="1935672" y="2925587"/>
                  <a:pt x="1942381" y="2907416"/>
                </a:cubicBezTo>
                <a:cubicBezTo>
                  <a:pt x="1912189" y="2913473"/>
                  <a:pt x="1895415" y="2901359"/>
                  <a:pt x="1861868" y="2907416"/>
                </a:cubicBezTo>
                <a:cubicBezTo>
                  <a:pt x="1865223" y="2925587"/>
                  <a:pt x="1898770" y="2931644"/>
                  <a:pt x="1908834" y="2913473"/>
                </a:cubicBezTo>
                <a:cubicBezTo>
                  <a:pt x="1922253" y="2931644"/>
                  <a:pt x="1871932" y="2925587"/>
                  <a:pt x="1868577" y="2943758"/>
                </a:cubicBezTo>
                <a:cubicBezTo>
                  <a:pt x="1868577" y="2943758"/>
                  <a:pt x="1868577" y="2943758"/>
                  <a:pt x="1868577" y="2925587"/>
                </a:cubicBezTo>
                <a:cubicBezTo>
                  <a:pt x="1848449" y="2931644"/>
                  <a:pt x="1838385" y="2925587"/>
                  <a:pt x="1804838" y="2943758"/>
                </a:cubicBezTo>
                <a:cubicBezTo>
                  <a:pt x="1764581" y="2919530"/>
                  <a:pt x="1734389" y="2895302"/>
                  <a:pt x="1694132" y="2931644"/>
                </a:cubicBezTo>
                <a:cubicBezTo>
                  <a:pt x="1694132" y="2943758"/>
                  <a:pt x="1700842" y="2943758"/>
                  <a:pt x="1704196" y="2955873"/>
                </a:cubicBezTo>
                <a:cubicBezTo>
                  <a:pt x="1717615" y="2949816"/>
                  <a:pt x="1700842" y="2931644"/>
                  <a:pt x="1727679" y="2931644"/>
                </a:cubicBezTo>
                <a:cubicBezTo>
                  <a:pt x="1707551" y="2955873"/>
                  <a:pt x="1764581" y="2980101"/>
                  <a:pt x="1757872" y="2943758"/>
                </a:cubicBezTo>
                <a:cubicBezTo>
                  <a:pt x="1774645" y="2974044"/>
                  <a:pt x="1818257" y="2967987"/>
                  <a:pt x="1845095" y="2949816"/>
                </a:cubicBezTo>
                <a:cubicBezTo>
                  <a:pt x="1848449" y="2961930"/>
                  <a:pt x="1845095" y="2961930"/>
                  <a:pt x="1841740" y="2974044"/>
                </a:cubicBezTo>
                <a:cubicBezTo>
                  <a:pt x="1848449" y="2980101"/>
                  <a:pt x="1881996" y="2949816"/>
                  <a:pt x="1878642" y="2986158"/>
                </a:cubicBezTo>
                <a:cubicBezTo>
                  <a:pt x="1885351" y="2980101"/>
                  <a:pt x="1888706" y="2974044"/>
                  <a:pt x="1902124" y="2974044"/>
                </a:cubicBezTo>
                <a:cubicBezTo>
                  <a:pt x="1898770" y="2980101"/>
                  <a:pt x="1892060" y="2980101"/>
                  <a:pt x="1888706" y="2986158"/>
                </a:cubicBezTo>
                <a:cubicBezTo>
                  <a:pt x="1898770" y="2998272"/>
                  <a:pt x="1908834" y="2986158"/>
                  <a:pt x="1932317" y="2992215"/>
                </a:cubicBezTo>
                <a:cubicBezTo>
                  <a:pt x="1925608" y="2998272"/>
                  <a:pt x="1912189" y="3004330"/>
                  <a:pt x="1908834" y="3016444"/>
                </a:cubicBezTo>
                <a:cubicBezTo>
                  <a:pt x="1885351" y="3004330"/>
                  <a:pt x="1858513" y="3010387"/>
                  <a:pt x="1851804" y="3022501"/>
                </a:cubicBezTo>
                <a:cubicBezTo>
                  <a:pt x="1841740" y="3016444"/>
                  <a:pt x="1841740" y="3004330"/>
                  <a:pt x="1831676" y="3004330"/>
                </a:cubicBezTo>
                <a:cubicBezTo>
                  <a:pt x="1814902" y="3004330"/>
                  <a:pt x="1818257" y="3022501"/>
                  <a:pt x="1808192" y="3028558"/>
                </a:cubicBezTo>
                <a:cubicBezTo>
                  <a:pt x="1791419" y="3016444"/>
                  <a:pt x="1788064" y="3022501"/>
                  <a:pt x="1767936" y="3028558"/>
                </a:cubicBezTo>
                <a:cubicBezTo>
                  <a:pt x="1761226" y="3010387"/>
                  <a:pt x="1784710" y="3016444"/>
                  <a:pt x="1781355" y="3004330"/>
                </a:cubicBezTo>
                <a:cubicBezTo>
                  <a:pt x="1781355" y="2992215"/>
                  <a:pt x="1771291" y="2986158"/>
                  <a:pt x="1764581" y="2986158"/>
                </a:cubicBezTo>
                <a:cubicBezTo>
                  <a:pt x="1761226" y="2986158"/>
                  <a:pt x="1757872" y="2992215"/>
                  <a:pt x="1751162" y="2992215"/>
                </a:cubicBezTo>
                <a:cubicBezTo>
                  <a:pt x="1747808" y="2998272"/>
                  <a:pt x="1771291" y="3004330"/>
                  <a:pt x="1757872" y="3004330"/>
                </a:cubicBezTo>
                <a:cubicBezTo>
                  <a:pt x="1737743" y="2992215"/>
                  <a:pt x="1731034" y="2980101"/>
                  <a:pt x="1707551" y="2980101"/>
                </a:cubicBezTo>
                <a:cubicBezTo>
                  <a:pt x="1700842" y="2986158"/>
                  <a:pt x="1700842" y="2986158"/>
                  <a:pt x="1697487" y="2986158"/>
                </a:cubicBezTo>
                <a:cubicBezTo>
                  <a:pt x="1690777" y="3004330"/>
                  <a:pt x="1714260" y="2992215"/>
                  <a:pt x="1707551" y="3010387"/>
                </a:cubicBezTo>
                <a:cubicBezTo>
                  <a:pt x="1690777" y="3004330"/>
                  <a:pt x="1677359" y="2980101"/>
                  <a:pt x="1657230" y="3004330"/>
                </a:cubicBezTo>
                <a:cubicBezTo>
                  <a:pt x="1663940" y="3016444"/>
                  <a:pt x="1674004" y="2992215"/>
                  <a:pt x="1687423" y="2998272"/>
                </a:cubicBezTo>
                <a:cubicBezTo>
                  <a:pt x="1697487" y="3028558"/>
                  <a:pt x="1667294" y="3010387"/>
                  <a:pt x="1663940" y="3022501"/>
                </a:cubicBezTo>
                <a:cubicBezTo>
                  <a:pt x="1653876" y="2998272"/>
                  <a:pt x="1633747" y="3016444"/>
                  <a:pt x="1616974" y="3022501"/>
                </a:cubicBezTo>
                <a:cubicBezTo>
                  <a:pt x="1620328" y="3004330"/>
                  <a:pt x="1640457" y="3016444"/>
                  <a:pt x="1637102" y="2998272"/>
                </a:cubicBezTo>
                <a:cubicBezTo>
                  <a:pt x="1627038" y="2998272"/>
                  <a:pt x="1596845" y="3004330"/>
                  <a:pt x="1593491" y="2967987"/>
                </a:cubicBezTo>
                <a:cubicBezTo>
                  <a:pt x="1600200" y="2974044"/>
                  <a:pt x="1627038" y="2992215"/>
                  <a:pt x="1627038" y="2967987"/>
                </a:cubicBezTo>
                <a:cubicBezTo>
                  <a:pt x="1633747" y="2974044"/>
                  <a:pt x="1637102" y="2986158"/>
                  <a:pt x="1643811" y="2992215"/>
                </a:cubicBezTo>
                <a:cubicBezTo>
                  <a:pt x="1657230" y="2992215"/>
                  <a:pt x="1694132" y="2961930"/>
                  <a:pt x="1687423" y="2992215"/>
                </a:cubicBezTo>
                <a:cubicBezTo>
                  <a:pt x="1694132" y="2986158"/>
                  <a:pt x="1697487" y="2980101"/>
                  <a:pt x="1694132" y="2967987"/>
                </a:cubicBezTo>
                <a:cubicBezTo>
                  <a:pt x="1694132" y="2955873"/>
                  <a:pt x="1660585" y="2961930"/>
                  <a:pt x="1660585" y="2967987"/>
                </a:cubicBezTo>
                <a:cubicBezTo>
                  <a:pt x="1650521" y="2961930"/>
                  <a:pt x="1674004" y="2949816"/>
                  <a:pt x="1657230" y="2931644"/>
                </a:cubicBezTo>
                <a:cubicBezTo>
                  <a:pt x="1650521" y="2949816"/>
                  <a:pt x="1647166" y="2937701"/>
                  <a:pt x="1637102" y="2925587"/>
                </a:cubicBezTo>
                <a:cubicBezTo>
                  <a:pt x="1610264" y="2925587"/>
                  <a:pt x="1643811" y="2955873"/>
                  <a:pt x="1616974" y="2955873"/>
                </a:cubicBezTo>
                <a:cubicBezTo>
                  <a:pt x="1620328" y="2949816"/>
                  <a:pt x="1620328" y="2937701"/>
                  <a:pt x="1623683" y="2931644"/>
                </a:cubicBezTo>
                <a:cubicBezTo>
                  <a:pt x="1616974" y="2931644"/>
                  <a:pt x="1606910" y="2931644"/>
                  <a:pt x="1600200" y="2931644"/>
                </a:cubicBezTo>
                <a:cubicBezTo>
                  <a:pt x="1593491" y="2961930"/>
                  <a:pt x="1559944" y="2937701"/>
                  <a:pt x="1536460" y="2937701"/>
                </a:cubicBezTo>
                <a:cubicBezTo>
                  <a:pt x="1533106" y="2961930"/>
                  <a:pt x="1559944" y="2949816"/>
                  <a:pt x="1553234" y="2974044"/>
                </a:cubicBezTo>
                <a:cubicBezTo>
                  <a:pt x="1570008" y="2974044"/>
                  <a:pt x="1556589" y="2955873"/>
                  <a:pt x="1576717" y="2961930"/>
                </a:cubicBezTo>
                <a:cubicBezTo>
                  <a:pt x="1573362" y="2980101"/>
                  <a:pt x="1586781" y="2974044"/>
                  <a:pt x="1583427" y="2992215"/>
                </a:cubicBezTo>
                <a:cubicBezTo>
                  <a:pt x="1580072" y="2998272"/>
                  <a:pt x="1566653" y="2998272"/>
                  <a:pt x="1570008" y="3010387"/>
                </a:cubicBezTo>
                <a:cubicBezTo>
                  <a:pt x="1533106" y="3010387"/>
                  <a:pt x="1506268" y="2992215"/>
                  <a:pt x="1476075" y="2980101"/>
                </a:cubicBezTo>
                <a:cubicBezTo>
                  <a:pt x="1455947" y="2992215"/>
                  <a:pt x="1388853" y="2998272"/>
                  <a:pt x="1362015" y="2967987"/>
                </a:cubicBezTo>
                <a:cubicBezTo>
                  <a:pt x="1378789" y="2980101"/>
                  <a:pt x="1435819" y="2986158"/>
                  <a:pt x="1442528" y="2955873"/>
                </a:cubicBezTo>
                <a:cubicBezTo>
                  <a:pt x="1472721" y="2961930"/>
                  <a:pt x="1492849" y="2980101"/>
                  <a:pt x="1512977" y="2967987"/>
                </a:cubicBezTo>
                <a:cubicBezTo>
                  <a:pt x="1512977" y="2943758"/>
                  <a:pt x="1489494" y="2955873"/>
                  <a:pt x="1502913" y="2931644"/>
                </a:cubicBezTo>
                <a:cubicBezTo>
                  <a:pt x="1489494" y="2931644"/>
                  <a:pt x="1482785" y="2937701"/>
                  <a:pt x="1489494" y="2949816"/>
                </a:cubicBezTo>
                <a:cubicBezTo>
                  <a:pt x="1489494" y="2949816"/>
                  <a:pt x="1489494" y="2949816"/>
                  <a:pt x="1462657" y="2955873"/>
                </a:cubicBezTo>
                <a:cubicBezTo>
                  <a:pt x="1466011" y="2949816"/>
                  <a:pt x="1469366" y="2937701"/>
                  <a:pt x="1466011" y="2931644"/>
                </a:cubicBezTo>
                <a:cubicBezTo>
                  <a:pt x="1432464" y="2961930"/>
                  <a:pt x="1365370" y="2943758"/>
                  <a:pt x="1311694" y="2937701"/>
                </a:cubicBezTo>
                <a:cubicBezTo>
                  <a:pt x="1294921" y="2943758"/>
                  <a:pt x="1304985" y="2961930"/>
                  <a:pt x="1308340" y="2974044"/>
                </a:cubicBezTo>
                <a:cubicBezTo>
                  <a:pt x="1298276" y="2974044"/>
                  <a:pt x="1298276" y="2980101"/>
                  <a:pt x="1288211" y="2980101"/>
                </a:cubicBezTo>
                <a:cubicBezTo>
                  <a:pt x="1301630" y="2961930"/>
                  <a:pt x="1284857" y="2955873"/>
                  <a:pt x="1291566" y="2937701"/>
                </a:cubicBezTo>
                <a:cubicBezTo>
                  <a:pt x="1274792" y="2961930"/>
                  <a:pt x="1268083" y="2949816"/>
                  <a:pt x="1237891" y="2949816"/>
                </a:cubicBezTo>
                <a:cubicBezTo>
                  <a:pt x="1251310" y="2931644"/>
                  <a:pt x="1217762" y="2931644"/>
                  <a:pt x="1221117" y="2913473"/>
                </a:cubicBezTo>
                <a:cubicBezTo>
                  <a:pt x="1187570" y="2919530"/>
                  <a:pt x="1187570" y="2925587"/>
                  <a:pt x="1157378" y="2925587"/>
                </a:cubicBezTo>
                <a:cubicBezTo>
                  <a:pt x="1137249" y="2931644"/>
                  <a:pt x="1157378" y="2943758"/>
                  <a:pt x="1147313" y="2949816"/>
                </a:cubicBezTo>
                <a:cubicBezTo>
                  <a:pt x="1143959" y="2943758"/>
                  <a:pt x="1127185" y="2949816"/>
                  <a:pt x="1127185" y="2931644"/>
                </a:cubicBezTo>
                <a:cubicBezTo>
                  <a:pt x="1113766" y="2943758"/>
                  <a:pt x="1127185" y="2943758"/>
                  <a:pt x="1130540" y="2955873"/>
                </a:cubicBezTo>
                <a:cubicBezTo>
                  <a:pt x="1100347" y="2967987"/>
                  <a:pt x="1100347" y="2943758"/>
                  <a:pt x="1070155" y="2949816"/>
                </a:cubicBezTo>
                <a:cubicBezTo>
                  <a:pt x="1073509" y="2943758"/>
                  <a:pt x="1076864" y="2937701"/>
                  <a:pt x="1080219" y="2931644"/>
                </a:cubicBezTo>
                <a:cubicBezTo>
                  <a:pt x="1056736" y="2931644"/>
                  <a:pt x="1050027" y="2925587"/>
                  <a:pt x="1013125" y="2931644"/>
                </a:cubicBezTo>
                <a:cubicBezTo>
                  <a:pt x="1013125" y="2937701"/>
                  <a:pt x="1019834" y="2937701"/>
                  <a:pt x="1026543" y="2937701"/>
                </a:cubicBezTo>
                <a:cubicBezTo>
                  <a:pt x="1019834" y="2949816"/>
                  <a:pt x="1009770" y="2949816"/>
                  <a:pt x="996351" y="2955873"/>
                </a:cubicBezTo>
                <a:cubicBezTo>
                  <a:pt x="996351" y="2943758"/>
                  <a:pt x="996351" y="2943758"/>
                  <a:pt x="999706" y="2943758"/>
                </a:cubicBezTo>
                <a:cubicBezTo>
                  <a:pt x="962804" y="2919530"/>
                  <a:pt x="872227" y="2907416"/>
                  <a:pt x="821906" y="2931644"/>
                </a:cubicBezTo>
                <a:cubicBezTo>
                  <a:pt x="808487" y="2901359"/>
                  <a:pt x="744747" y="2943758"/>
                  <a:pt x="744747" y="2913473"/>
                </a:cubicBezTo>
                <a:cubicBezTo>
                  <a:pt x="701136" y="2931644"/>
                  <a:pt x="654170" y="2907416"/>
                  <a:pt x="620623" y="2919530"/>
                </a:cubicBezTo>
                <a:cubicBezTo>
                  <a:pt x="637396" y="2889244"/>
                  <a:pt x="694427" y="2913473"/>
                  <a:pt x="727974" y="2901359"/>
                </a:cubicBezTo>
                <a:cubicBezTo>
                  <a:pt x="731328" y="2901359"/>
                  <a:pt x="738038" y="2895302"/>
                  <a:pt x="738038" y="2889244"/>
                </a:cubicBezTo>
                <a:cubicBezTo>
                  <a:pt x="717910" y="2883187"/>
                  <a:pt x="691072" y="2901359"/>
                  <a:pt x="664234" y="2895302"/>
                </a:cubicBezTo>
                <a:cubicBezTo>
                  <a:pt x="667589" y="2889244"/>
                  <a:pt x="667589" y="2877130"/>
                  <a:pt x="670944" y="2871073"/>
                </a:cubicBezTo>
                <a:cubicBezTo>
                  <a:pt x="654170" y="2871073"/>
                  <a:pt x="647461" y="2883187"/>
                  <a:pt x="634042" y="2895302"/>
                </a:cubicBezTo>
                <a:cubicBezTo>
                  <a:pt x="627332" y="2889244"/>
                  <a:pt x="637396" y="2865016"/>
                  <a:pt x="650815" y="2871073"/>
                </a:cubicBezTo>
                <a:cubicBezTo>
                  <a:pt x="623978" y="2858959"/>
                  <a:pt x="580366" y="2877130"/>
                  <a:pt x="553528" y="2883187"/>
                </a:cubicBezTo>
                <a:cubicBezTo>
                  <a:pt x="550174" y="2907416"/>
                  <a:pt x="573657" y="2889244"/>
                  <a:pt x="570302" y="2907416"/>
                </a:cubicBezTo>
                <a:cubicBezTo>
                  <a:pt x="556883" y="2925587"/>
                  <a:pt x="560238" y="2895302"/>
                  <a:pt x="546819" y="2895302"/>
                </a:cubicBezTo>
                <a:cubicBezTo>
                  <a:pt x="540110" y="2895302"/>
                  <a:pt x="543464" y="2907416"/>
                  <a:pt x="543464" y="2913473"/>
                </a:cubicBezTo>
                <a:cubicBezTo>
                  <a:pt x="516627" y="2883187"/>
                  <a:pt x="446177" y="2889244"/>
                  <a:pt x="446177" y="2846845"/>
                </a:cubicBezTo>
                <a:cubicBezTo>
                  <a:pt x="415985" y="2852902"/>
                  <a:pt x="395857" y="2846845"/>
                  <a:pt x="375729" y="2840787"/>
                </a:cubicBezTo>
                <a:cubicBezTo>
                  <a:pt x="369019" y="2846845"/>
                  <a:pt x="365664" y="2858959"/>
                  <a:pt x="362310" y="2865016"/>
                </a:cubicBezTo>
                <a:cubicBezTo>
                  <a:pt x="342181" y="2852902"/>
                  <a:pt x="325408" y="2871073"/>
                  <a:pt x="298570" y="2871073"/>
                </a:cubicBezTo>
                <a:cubicBezTo>
                  <a:pt x="308634" y="2858959"/>
                  <a:pt x="295215" y="2858959"/>
                  <a:pt x="291861" y="2846845"/>
                </a:cubicBezTo>
                <a:cubicBezTo>
                  <a:pt x="271732" y="2852902"/>
                  <a:pt x="288506" y="2877130"/>
                  <a:pt x="271732" y="2858959"/>
                </a:cubicBezTo>
                <a:cubicBezTo>
                  <a:pt x="258313" y="2865016"/>
                  <a:pt x="275087" y="2877130"/>
                  <a:pt x="251604" y="2877130"/>
                </a:cubicBezTo>
                <a:cubicBezTo>
                  <a:pt x="268378" y="2852902"/>
                  <a:pt x="224766" y="2877130"/>
                  <a:pt x="238185" y="2846845"/>
                </a:cubicBezTo>
                <a:cubicBezTo>
                  <a:pt x="221412" y="2858959"/>
                  <a:pt x="214702" y="2852902"/>
                  <a:pt x="204638" y="2865016"/>
                </a:cubicBezTo>
                <a:cubicBezTo>
                  <a:pt x="191219" y="2871073"/>
                  <a:pt x="177800" y="2852902"/>
                  <a:pt x="194574" y="2846845"/>
                </a:cubicBezTo>
                <a:cubicBezTo>
                  <a:pt x="177800" y="2822616"/>
                  <a:pt x="150962" y="2834730"/>
                  <a:pt x="130834" y="2846845"/>
                </a:cubicBezTo>
                <a:cubicBezTo>
                  <a:pt x="134189" y="2852902"/>
                  <a:pt x="140898" y="2846845"/>
                  <a:pt x="140898" y="2858959"/>
                </a:cubicBezTo>
                <a:cubicBezTo>
                  <a:pt x="114061" y="2865016"/>
                  <a:pt x="124125" y="2822616"/>
                  <a:pt x="100642" y="2822616"/>
                </a:cubicBezTo>
                <a:cubicBezTo>
                  <a:pt x="77159" y="2828673"/>
                  <a:pt x="26838" y="2871073"/>
                  <a:pt x="26838" y="2822616"/>
                </a:cubicBezTo>
                <a:cubicBezTo>
                  <a:pt x="33547" y="2828673"/>
                  <a:pt x="36902" y="2828673"/>
                  <a:pt x="43612" y="2822616"/>
                </a:cubicBezTo>
                <a:cubicBezTo>
                  <a:pt x="43612" y="2816559"/>
                  <a:pt x="23483" y="2810502"/>
                  <a:pt x="43612" y="2804445"/>
                </a:cubicBezTo>
                <a:cubicBezTo>
                  <a:pt x="40257" y="2798388"/>
                  <a:pt x="30193" y="2798388"/>
                  <a:pt x="23483" y="2798388"/>
                </a:cubicBezTo>
                <a:cubicBezTo>
                  <a:pt x="23483" y="2798388"/>
                  <a:pt x="20129" y="2798388"/>
                  <a:pt x="20129" y="2798388"/>
                </a:cubicBezTo>
                <a:cubicBezTo>
                  <a:pt x="20129" y="2804445"/>
                  <a:pt x="6710" y="2828673"/>
                  <a:pt x="0" y="2798388"/>
                </a:cubicBezTo>
                <a:cubicBezTo>
                  <a:pt x="3355" y="2792331"/>
                  <a:pt x="10064" y="2792331"/>
                  <a:pt x="16774" y="2792331"/>
                </a:cubicBezTo>
                <a:cubicBezTo>
                  <a:pt x="20129" y="2780216"/>
                  <a:pt x="23483" y="2786273"/>
                  <a:pt x="33547" y="2786273"/>
                </a:cubicBezTo>
                <a:cubicBezTo>
                  <a:pt x="33547" y="2780216"/>
                  <a:pt x="20129" y="2780216"/>
                  <a:pt x="13419" y="2774159"/>
                </a:cubicBezTo>
                <a:cubicBezTo>
                  <a:pt x="20129" y="2755988"/>
                  <a:pt x="33547" y="2786273"/>
                  <a:pt x="50321" y="2774159"/>
                </a:cubicBezTo>
                <a:cubicBezTo>
                  <a:pt x="43612" y="2780216"/>
                  <a:pt x="40257" y="2792331"/>
                  <a:pt x="33547" y="2798388"/>
                </a:cubicBezTo>
                <a:cubicBezTo>
                  <a:pt x="53676" y="2804445"/>
                  <a:pt x="73804" y="2816559"/>
                  <a:pt x="87223" y="2792331"/>
                </a:cubicBezTo>
                <a:cubicBezTo>
                  <a:pt x="97287" y="2798388"/>
                  <a:pt x="97287" y="2816559"/>
                  <a:pt x="107351" y="2816559"/>
                </a:cubicBezTo>
                <a:cubicBezTo>
                  <a:pt x="117415" y="2816559"/>
                  <a:pt x="110706" y="2804445"/>
                  <a:pt x="114061" y="2798388"/>
                </a:cubicBezTo>
                <a:cubicBezTo>
                  <a:pt x="114061" y="2798388"/>
                  <a:pt x="130834" y="2798388"/>
                  <a:pt x="154317" y="2804445"/>
                </a:cubicBezTo>
                <a:cubicBezTo>
                  <a:pt x="174446" y="2810502"/>
                  <a:pt x="197928" y="2810502"/>
                  <a:pt x="211347" y="2816559"/>
                </a:cubicBezTo>
                <a:cubicBezTo>
                  <a:pt x="218057" y="2816559"/>
                  <a:pt x="214702" y="2804445"/>
                  <a:pt x="214702" y="2792331"/>
                </a:cubicBezTo>
                <a:cubicBezTo>
                  <a:pt x="241540" y="2828673"/>
                  <a:pt x="325408" y="2816559"/>
                  <a:pt x="348891" y="2816559"/>
                </a:cubicBezTo>
                <a:cubicBezTo>
                  <a:pt x="379083" y="2828673"/>
                  <a:pt x="476370" y="2834730"/>
                  <a:pt x="513272" y="2822616"/>
                </a:cubicBezTo>
                <a:cubicBezTo>
                  <a:pt x="530046" y="2822616"/>
                  <a:pt x="533400" y="2846845"/>
                  <a:pt x="553528" y="2834730"/>
                </a:cubicBezTo>
                <a:cubicBezTo>
                  <a:pt x="556883" y="2840787"/>
                  <a:pt x="560238" y="2846845"/>
                  <a:pt x="556883" y="2858959"/>
                </a:cubicBezTo>
                <a:cubicBezTo>
                  <a:pt x="556883" y="2858959"/>
                  <a:pt x="556883" y="2858959"/>
                  <a:pt x="573657" y="2858959"/>
                </a:cubicBezTo>
                <a:cubicBezTo>
                  <a:pt x="580366" y="2858959"/>
                  <a:pt x="577012" y="2846845"/>
                  <a:pt x="573657" y="2846845"/>
                </a:cubicBezTo>
                <a:cubicBezTo>
                  <a:pt x="620623" y="2840787"/>
                  <a:pt x="684362" y="2858959"/>
                  <a:pt x="754812" y="2834730"/>
                </a:cubicBezTo>
                <a:cubicBezTo>
                  <a:pt x="724619" y="2810502"/>
                  <a:pt x="660879" y="2846845"/>
                  <a:pt x="650815" y="2786273"/>
                </a:cubicBezTo>
                <a:cubicBezTo>
                  <a:pt x="637396" y="2786273"/>
                  <a:pt x="647461" y="2804445"/>
                  <a:pt x="637396" y="2810502"/>
                </a:cubicBezTo>
                <a:cubicBezTo>
                  <a:pt x="630687" y="2804445"/>
                  <a:pt x="630687" y="2792331"/>
                  <a:pt x="623978" y="2786273"/>
                </a:cubicBezTo>
                <a:cubicBezTo>
                  <a:pt x="610559" y="2798388"/>
                  <a:pt x="610559" y="2792331"/>
                  <a:pt x="590430" y="2798388"/>
                </a:cubicBezTo>
                <a:cubicBezTo>
                  <a:pt x="573657" y="2792331"/>
                  <a:pt x="607204" y="2792331"/>
                  <a:pt x="607204" y="2786273"/>
                </a:cubicBezTo>
                <a:cubicBezTo>
                  <a:pt x="597140" y="2768102"/>
                  <a:pt x="573657" y="2792331"/>
                  <a:pt x="566947" y="2786273"/>
                </a:cubicBezTo>
                <a:cubicBezTo>
                  <a:pt x="566947" y="2762045"/>
                  <a:pt x="583721" y="2762045"/>
                  <a:pt x="560238" y="2755988"/>
                </a:cubicBezTo>
                <a:cubicBezTo>
                  <a:pt x="560238" y="2749931"/>
                  <a:pt x="560238" y="2749931"/>
                  <a:pt x="563593" y="2749931"/>
                </a:cubicBezTo>
                <a:cubicBezTo>
                  <a:pt x="560238" y="2749931"/>
                  <a:pt x="560238" y="2737817"/>
                  <a:pt x="546819" y="2743874"/>
                </a:cubicBezTo>
                <a:cubicBezTo>
                  <a:pt x="540110" y="2737817"/>
                  <a:pt x="546819" y="2737817"/>
                  <a:pt x="546819" y="2725702"/>
                </a:cubicBezTo>
                <a:cubicBezTo>
                  <a:pt x="536755" y="2731759"/>
                  <a:pt x="533400" y="2725702"/>
                  <a:pt x="526691" y="2725702"/>
                </a:cubicBezTo>
                <a:cubicBezTo>
                  <a:pt x="523336" y="2743874"/>
                  <a:pt x="543464" y="2725702"/>
                  <a:pt x="536755" y="2743874"/>
                </a:cubicBezTo>
                <a:cubicBezTo>
                  <a:pt x="516627" y="2719645"/>
                  <a:pt x="489789" y="2749931"/>
                  <a:pt x="486434" y="2774159"/>
                </a:cubicBezTo>
                <a:cubicBezTo>
                  <a:pt x="479725" y="2768102"/>
                  <a:pt x="493143" y="2737817"/>
                  <a:pt x="493143" y="2719645"/>
                </a:cubicBezTo>
                <a:cubicBezTo>
                  <a:pt x="486434" y="2713588"/>
                  <a:pt x="476370" y="2713588"/>
                  <a:pt x="462951" y="2713588"/>
                </a:cubicBezTo>
                <a:cubicBezTo>
                  <a:pt x="462951" y="2719645"/>
                  <a:pt x="473015" y="2719645"/>
                  <a:pt x="476370" y="2719645"/>
                </a:cubicBezTo>
                <a:cubicBezTo>
                  <a:pt x="459596" y="2731759"/>
                  <a:pt x="442823" y="2737817"/>
                  <a:pt x="422695" y="2737817"/>
                </a:cubicBezTo>
                <a:cubicBezTo>
                  <a:pt x="439468" y="2743874"/>
                  <a:pt x="469661" y="2749931"/>
                  <a:pt x="473015" y="2762045"/>
                </a:cubicBezTo>
                <a:cubicBezTo>
                  <a:pt x="449532" y="2749931"/>
                  <a:pt x="442823" y="2762045"/>
                  <a:pt x="412630" y="2743874"/>
                </a:cubicBezTo>
                <a:cubicBezTo>
                  <a:pt x="412630" y="2743874"/>
                  <a:pt x="412630" y="2743874"/>
                  <a:pt x="412630" y="2737817"/>
                </a:cubicBezTo>
                <a:cubicBezTo>
                  <a:pt x="395857" y="2737817"/>
                  <a:pt x="379083" y="2737817"/>
                  <a:pt x="355600" y="2749931"/>
                </a:cubicBezTo>
                <a:cubicBezTo>
                  <a:pt x="358955" y="2743874"/>
                  <a:pt x="362310" y="2731759"/>
                  <a:pt x="355600" y="2731759"/>
                </a:cubicBezTo>
                <a:cubicBezTo>
                  <a:pt x="362310" y="2725702"/>
                  <a:pt x="379083" y="2725702"/>
                  <a:pt x="382438" y="2713588"/>
                </a:cubicBezTo>
                <a:cubicBezTo>
                  <a:pt x="382438" y="2701474"/>
                  <a:pt x="369019" y="2713588"/>
                  <a:pt x="369019" y="2695417"/>
                </a:cubicBezTo>
                <a:cubicBezTo>
                  <a:pt x="362310" y="2701474"/>
                  <a:pt x="365664" y="2701474"/>
                  <a:pt x="369019" y="2701474"/>
                </a:cubicBezTo>
                <a:cubicBezTo>
                  <a:pt x="345536" y="2719645"/>
                  <a:pt x="315344" y="2737817"/>
                  <a:pt x="285151" y="2719645"/>
                </a:cubicBezTo>
                <a:cubicBezTo>
                  <a:pt x="295215" y="2713588"/>
                  <a:pt x="295215" y="2695417"/>
                  <a:pt x="288506" y="2683302"/>
                </a:cubicBezTo>
                <a:cubicBezTo>
                  <a:pt x="291861" y="2671188"/>
                  <a:pt x="308634" y="2689360"/>
                  <a:pt x="318698" y="2683302"/>
                </a:cubicBezTo>
                <a:cubicBezTo>
                  <a:pt x="318698" y="2695417"/>
                  <a:pt x="298570" y="2689360"/>
                  <a:pt x="295215" y="2695417"/>
                </a:cubicBezTo>
                <a:cubicBezTo>
                  <a:pt x="291861" y="2713588"/>
                  <a:pt x="305279" y="2707531"/>
                  <a:pt x="305279" y="2719645"/>
                </a:cubicBezTo>
                <a:cubicBezTo>
                  <a:pt x="311989" y="2713588"/>
                  <a:pt x="322053" y="2707531"/>
                  <a:pt x="318698" y="2695417"/>
                </a:cubicBezTo>
                <a:cubicBezTo>
                  <a:pt x="335472" y="2707531"/>
                  <a:pt x="345536" y="2689360"/>
                  <a:pt x="352245" y="2707531"/>
                </a:cubicBezTo>
                <a:cubicBezTo>
                  <a:pt x="358955" y="2701474"/>
                  <a:pt x="352245" y="2695417"/>
                  <a:pt x="362310" y="2689360"/>
                </a:cubicBezTo>
                <a:cubicBezTo>
                  <a:pt x="419340" y="2713588"/>
                  <a:pt x="493143" y="2671188"/>
                  <a:pt x="540110" y="2701474"/>
                </a:cubicBezTo>
                <a:cubicBezTo>
                  <a:pt x="533400" y="2737817"/>
                  <a:pt x="570302" y="2719645"/>
                  <a:pt x="566947" y="2755988"/>
                </a:cubicBezTo>
                <a:cubicBezTo>
                  <a:pt x="577012" y="2755988"/>
                  <a:pt x="593785" y="2768102"/>
                  <a:pt x="600494" y="2768102"/>
                </a:cubicBezTo>
                <a:cubicBezTo>
                  <a:pt x="603849" y="2737817"/>
                  <a:pt x="647461" y="2804445"/>
                  <a:pt x="684362" y="2774159"/>
                </a:cubicBezTo>
                <a:cubicBezTo>
                  <a:pt x="670944" y="2768102"/>
                  <a:pt x="660879" y="2755988"/>
                  <a:pt x="691072" y="2755988"/>
                </a:cubicBezTo>
                <a:cubicBezTo>
                  <a:pt x="674298" y="2731759"/>
                  <a:pt x="613913" y="2762045"/>
                  <a:pt x="607204" y="2725702"/>
                </a:cubicBezTo>
                <a:cubicBezTo>
                  <a:pt x="600494" y="2719645"/>
                  <a:pt x="607204" y="2701474"/>
                  <a:pt x="593785" y="2701474"/>
                </a:cubicBezTo>
                <a:cubicBezTo>
                  <a:pt x="593785" y="2695417"/>
                  <a:pt x="603849" y="2695417"/>
                  <a:pt x="607204" y="2695417"/>
                </a:cubicBezTo>
                <a:cubicBezTo>
                  <a:pt x="610559" y="2701474"/>
                  <a:pt x="613913" y="2707531"/>
                  <a:pt x="613913" y="2713588"/>
                </a:cubicBezTo>
                <a:cubicBezTo>
                  <a:pt x="617268" y="2713588"/>
                  <a:pt x="617268" y="2707531"/>
                  <a:pt x="617268" y="2707531"/>
                </a:cubicBezTo>
                <a:cubicBezTo>
                  <a:pt x="620623" y="2731759"/>
                  <a:pt x="660879" y="2701474"/>
                  <a:pt x="664234" y="2725702"/>
                </a:cubicBezTo>
                <a:cubicBezTo>
                  <a:pt x="677653" y="2713588"/>
                  <a:pt x="694427" y="2731759"/>
                  <a:pt x="701136" y="2713588"/>
                </a:cubicBezTo>
                <a:cubicBezTo>
                  <a:pt x="714555" y="2725702"/>
                  <a:pt x="738038" y="2725702"/>
                  <a:pt x="754812" y="2731759"/>
                </a:cubicBezTo>
                <a:cubicBezTo>
                  <a:pt x="758166" y="2731759"/>
                  <a:pt x="758166" y="2725702"/>
                  <a:pt x="761521" y="2725702"/>
                </a:cubicBezTo>
                <a:cubicBezTo>
                  <a:pt x="761521" y="2725702"/>
                  <a:pt x="761521" y="2719645"/>
                  <a:pt x="761521" y="2719645"/>
                </a:cubicBezTo>
                <a:cubicBezTo>
                  <a:pt x="764876" y="2719645"/>
                  <a:pt x="771585" y="2719645"/>
                  <a:pt x="774940" y="2719645"/>
                </a:cubicBezTo>
                <a:cubicBezTo>
                  <a:pt x="791713" y="2719645"/>
                  <a:pt x="808487" y="2725702"/>
                  <a:pt x="811842" y="2737817"/>
                </a:cubicBezTo>
                <a:cubicBezTo>
                  <a:pt x="801777" y="2737817"/>
                  <a:pt x="801777" y="2725702"/>
                  <a:pt x="788359" y="2731759"/>
                </a:cubicBezTo>
                <a:cubicBezTo>
                  <a:pt x="791713" y="2737817"/>
                  <a:pt x="795068" y="2737817"/>
                  <a:pt x="795068" y="2743874"/>
                </a:cubicBezTo>
                <a:cubicBezTo>
                  <a:pt x="801777" y="2749931"/>
                  <a:pt x="805132" y="2749931"/>
                  <a:pt x="811842" y="2749931"/>
                </a:cubicBezTo>
                <a:cubicBezTo>
                  <a:pt x="811842" y="2749931"/>
                  <a:pt x="811842" y="2743874"/>
                  <a:pt x="811842" y="2743874"/>
                </a:cubicBezTo>
                <a:cubicBezTo>
                  <a:pt x="818551" y="2743874"/>
                  <a:pt x="825261" y="2749931"/>
                  <a:pt x="831970" y="2749931"/>
                </a:cubicBezTo>
                <a:cubicBezTo>
                  <a:pt x="838679" y="2749931"/>
                  <a:pt x="845389" y="2746902"/>
                  <a:pt x="851260" y="2742359"/>
                </a:cubicBezTo>
                <a:lnTo>
                  <a:pt x="862801" y="2728875"/>
                </a:lnTo>
                <a:lnTo>
                  <a:pt x="863001" y="2728731"/>
                </a:lnTo>
                <a:lnTo>
                  <a:pt x="862982" y="2728664"/>
                </a:lnTo>
                <a:lnTo>
                  <a:pt x="865517" y="2725702"/>
                </a:lnTo>
                <a:cubicBezTo>
                  <a:pt x="865517" y="2725702"/>
                  <a:pt x="865517" y="2725702"/>
                  <a:pt x="862162" y="2725702"/>
                </a:cubicBezTo>
                <a:lnTo>
                  <a:pt x="862982" y="2728664"/>
                </a:lnTo>
                <a:lnTo>
                  <a:pt x="862801" y="2728875"/>
                </a:lnTo>
                <a:lnTo>
                  <a:pt x="858808" y="2731759"/>
                </a:lnTo>
                <a:cubicBezTo>
                  <a:pt x="821906" y="2713588"/>
                  <a:pt x="774940" y="2683302"/>
                  <a:pt x="734683" y="2701474"/>
                </a:cubicBezTo>
                <a:cubicBezTo>
                  <a:pt x="734683" y="2701474"/>
                  <a:pt x="734683" y="2701474"/>
                  <a:pt x="744747" y="2701474"/>
                </a:cubicBezTo>
                <a:cubicBezTo>
                  <a:pt x="748102" y="2719645"/>
                  <a:pt x="721264" y="2707531"/>
                  <a:pt x="721264" y="2719645"/>
                </a:cubicBezTo>
                <a:cubicBezTo>
                  <a:pt x="714555" y="2719645"/>
                  <a:pt x="721264" y="2713588"/>
                  <a:pt x="717910" y="2701474"/>
                </a:cubicBezTo>
                <a:cubicBezTo>
                  <a:pt x="717910" y="2701474"/>
                  <a:pt x="717910" y="2701474"/>
                  <a:pt x="721264" y="2701474"/>
                </a:cubicBezTo>
                <a:cubicBezTo>
                  <a:pt x="727974" y="2683302"/>
                  <a:pt x="764876" y="2689360"/>
                  <a:pt x="768230" y="2665131"/>
                </a:cubicBezTo>
                <a:cubicBezTo>
                  <a:pt x="788359" y="2665131"/>
                  <a:pt x="785004" y="2665131"/>
                  <a:pt x="801777" y="2671188"/>
                </a:cubicBezTo>
                <a:cubicBezTo>
                  <a:pt x="808487" y="2671188"/>
                  <a:pt x="818551" y="2646960"/>
                  <a:pt x="801777" y="2653017"/>
                </a:cubicBezTo>
                <a:cubicBezTo>
                  <a:pt x="821906" y="2640903"/>
                  <a:pt x="825261" y="2665131"/>
                  <a:pt x="845389" y="2671188"/>
                </a:cubicBezTo>
                <a:cubicBezTo>
                  <a:pt x="858808" y="2653017"/>
                  <a:pt x="868872" y="2683302"/>
                  <a:pt x="889000" y="2665131"/>
                </a:cubicBezTo>
                <a:cubicBezTo>
                  <a:pt x="872227" y="2701474"/>
                  <a:pt x="828615" y="2665131"/>
                  <a:pt x="791713" y="2677245"/>
                </a:cubicBezTo>
                <a:cubicBezTo>
                  <a:pt x="855453" y="2707531"/>
                  <a:pt x="909128" y="2683302"/>
                  <a:pt x="969513" y="2701474"/>
                </a:cubicBezTo>
                <a:cubicBezTo>
                  <a:pt x="972868" y="2701474"/>
                  <a:pt x="972868" y="2695417"/>
                  <a:pt x="976223" y="2695417"/>
                </a:cubicBezTo>
                <a:cubicBezTo>
                  <a:pt x="972868" y="2689360"/>
                  <a:pt x="966159" y="2689360"/>
                  <a:pt x="962804" y="2689360"/>
                </a:cubicBezTo>
                <a:cubicBezTo>
                  <a:pt x="949385" y="2689360"/>
                  <a:pt x="966159" y="2683302"/>
                  <a:pt x="976223" y="2683302"/>
                </a:cubicBezTo>
                <a:cubicBezTo>
                  <a:pt x="972868" y="2677245"/>
                  <a:pt x="962804" y="2665131"/>
                  <a:pt x="959449" y="2665131"/>
                </a:cubicBezTo>
                <a:cubicBezTo>
                  <a:pt x="952740" y="2671188"/>
                  <a:pt x="949385" y="2683302"/>
                  <a:pt x="935966" y="2683302"/>
                </a:cubicBezTo>
                <a:cubicBezTo>
                  <a:pt x="932611" y="2671188"/>
                  <a:pt x="939321" y="2671188"/>
                  <a:pt x="942676" y="2671188"/>
                </a:cubicBezTo>
                <a:cubicBezTo>
                  <a:pt x="929257" y="2659074"/>
                  <a:pt x="902419" y="2695417"/>
                  <a:pt x="889000" y="2677245"/>
                </a:cubicBezTo>
                <a:cubicBezTo>
                  <a:pt x="895710" y="2659074"/>
                  <a:pt x="905774" y="2653017"/>
                  <a:pt x="919193" y="2646960"/>
                </a:cubicBezTo>
                <a:cubicBezTo>
                  <a:pt x="902419" y="2628788"/>
                  <a:pt x="862162" y="2634846"/>
                  <a:pt x="838679" y="2640903"/>
                </a:cubicBezTo>
                <a:cubicBezTo>
                  <a:pt x="815196" y="2604560"/>
                  <a:pt x="785004" y="2628788"/>
                  <a:pt x="761521" y="2653017"/>
                </a:cubicBezTo>
                <a:cubicBezTo>
                  <a:pt x="764876" y="2622731"/>
                  <a:pt x="798423" y="2616674"/>
                  <a:pt x="788359" y="2598503"/>
                </a:cubicBezTo>
                <a:cubicBezTo>
                  <a:pt x="801777" y="2604560"/>
                  <a:pt x="815196" y="2616674"/>
                  <a:pt x="831970" y="2616674"/>
                </a:cubicBezTo>
                <a:cubicBezTo>
                  <a:pt x="831970" y="2598503"/>
                  <a:pt x="855453" y="2604560"/>
                  <a:pt x="865517" y="2592446"/>
                </a:cubicBezTo>
                <a:cubicBezTo>
                  <a:pt x="862162" y="2580331"/>
                  <a:pt x="831970" y="2598503"/>
                  <a:pt x="825261" y="2586389"/>
                </a:cubicBezTo>
                <a:cubicBezTo>
                  <a:pt x="825261" y="2580331"/>
                  <a:pt x="842034" y="2586389"/>
                  <a:pt x="838679" y="2574274"/>
                </a:cubicBezTo>
                <a:cubicBezTo>
                  <a:pt x="838679" y="2556103"/>
                  <a:pt x="808487" y="2574274"/>
                  <a:pt x="808487" y="2556103"/>
                </a:cubicBezTo>
                <a:cubicBezTo>
                  <a:pt x="828615" y="2556103"/>
                  <a:pt x="855453" y="2580331"/>
                  <a:pt x="878936" y="2562160"/>
                </a:cubicBezTo>
                <a:cubicBezTo>
                  <a:pt x="875581" y="2550046"/>
                  <a:pt x="862162" y="2550046"/>
                  <a:pt x="865517" y="2531875"/>
                </a:cubicBezTo>
                <a:cubicBezTo>
                  <a:pt x="862162" y="2525817"/>
                  <a:pt x="845389" y="2531875"/>
                  <a:pt x="842034" y="2519760"/>
                </a:cubicBezTo>
                <a:cubicBezTo>
                  <a:pt x="838679" y="2525817"/>
                  <a:pt x="821906" y="2525817"/>
                  <a:pt x="828615" y="2537932"/>
                </a:cubicBezTo>
                <a:cubicBezTo>
                  <a:pt x="811842" y="2543989"/>
                  <a:pt x="811842" y="2531875"/>
                  <a:pt x="801777" y="2525817"/>
                </a:cubicBezTo>
                <a:cubicBezTo>
                  <a:pt x="825261" y="2513703"/>
                  <a:pt x="848744" y="2507646"/>
                  <a:pt x="878936" y="2513703"/>
                </a:cubicBezTo>
                <a:cubicBezTo>
                  <a:pt x="878936" y="2483418"/>
                  <a:pt x="842034" y="2495532"/>
                  <a:pt x="818551" y="2495532"/>
                </a:cubicBezTo>
                <a:cubicBezTo>
                  <a:pt x="835325" y="2465246"/>
                  <a:pt x="771585" y="2447075"/>
                  <a:pt x="774940" y="2489475"/>
                </a:cubicBezTo>
                <a:cubicBezTo>
                  <a:pt x="774940" y="2489475"/>
                  <a:pt x="774940" y="2489475"/>
                  <a:pt x="751457" y="2489475"/>
                </a:cubicBezTo>
                <a:cubicBezTo>
                  <a:pt x="754812" y="2459189"/>
                  <a:pt x="711200" y="2483418"/>
                  <a:pt x="697781" y="2483418"/>
                </a:cubicBezTo>
                <a:cubicBezTo>
                  <a:pt x="694427" y="2459189"/>
                  <a:pt x="724619" y="2471303"/>
                  <a:pt x="724619" y="2453132"/>
                </a:cubicBezTo>
                <a:cubicBezTo>
                  <a:pt x="721264" y="2441018"/>
                  <a:pt x="701136" y="2453132"/>
                  <a:pt x="697781" y="2441018"/>
                </a:cubicBezTo>
                <a:cubicBezTo>
                  <a:pt x="694427" y="2447075"/>
                  <a:pt x="691072" y="2453132"/>
                  <a:pt x="691072" y="2465246"/>
                </a:cubicBezTo>
                <a:cubicBezTo>
                  <a:pt x="647461" y="2459189"/>
                  <a:pt x="623978" y="2483418"/>
                  <a:pt x="583721" y="2471303"/>
                </a:cubicBezTo>
                <a:cubicBezTo>
                  <a:pt x="603849" y="2465246"/>
                  <a:pt x="597140" y="2459189"/>
                  <a:pt x="577012" y="2453132"/>
                </a:cubicBezTo>
                <a:cubicBezTo>
                  <a:pt x="587076" y="2441018"/>
                  <a:pt x="610559" y="2434961"/>
                  <a:pt x="620623" y="2441018"/>
                </a:cubicBezTo>
                <a:cubicBezTo>
                  <a:pt x="627332" y="2428904"/>
                  <a:pt x="623978" y="2404675"/>
                  <a:pt x="630687" y="2392561"/>
                </a:cubicBezTo>
                <a:cubicBezTo>
                  <a:pt x="623978" y="2374390"/>
                  <a:pt x="607204" y="2398618"/>
                  <a:pt x="597140" y="2380447"/>
                </a:cubicBezTo>
                <a:cubicBezTo>
                  <a:pt x="617268" y="2368332"/>
                  <a:pt x="677653" y="2356218"/>
                  <a:pt x="701136" y="2374390"/>
                </a:cubicBezTo>
                <a:cubicBezTo>
                  <a:pt x="717910" y="2374390"/>
                  <a:pt x="707845" y="2344104"/>
                  <a:pt x="731328" y="2344104"/>
                </a:cubicBezTo>
                <a:cubicBezTo>
                  <a:pt x="734683" y="2325933"/>
                  <a:pt x="714555" y="2338047"/>
                  <a:pt x="714555" y="2319876"/>
                </a:cubicBezTo>
                <a:cubicBezTo>
                  <a:pt x="727974" y="2301704"/>
                  <a:pt x="768230" y="2350161"/>
                  <a:pt x="768230" y="2313818"/>
                </a:cubicBezTo>
                <a:cubicBezTo>
                  <a:pt x="785004" y="2313818"/>
                  <a:pt x="774940" y="2319876"/>
                  <a:pt x="771585" y="2331990"/>
                </a:cubicBezTo>
                <a:cubicBezTo>
                  <a:pt x="795068" y="2350161"/>
                  <a:pt x="852098" y="2338047"/>
                  <a:pt x="885645" y="2344104"/>
                </a:cubicBezTo>
                <a:cubicBezTo>
                  <a:pt x="895710" y="2344104"/>
                  <a:pt x="885645" y="2319876"/>
                  <a:pt x="878936" y="2325933"/>
                </a:cubicBezTo>
                <a:cubicBezTo>
                  <a:pt x="889000" y="2307761"/>
                  <a:pt x="912483" y="2307761"/>
                  <a:pt x="915838" y="2283533"/>
                </a:cubicBezTo>
                <a:cubicBezTo>
                  <a:pt x="925902" y="2283533"/>
                  <a:pt x="915838" y="2307761"/>
                  <a:pt x="929257" y="2301704"/>
                </a:cubicBezTo>
                <a:cubicBezTo>
                  <a:pt x="935966" y="2283533"/>
                  <a:pt x="949385" y="2235076"/>
                  <a:pt x="986287" y="2247190"/>
                </a:cubicBezTo>
                <a:cubicBezTo>
                  <a:pt x="996351" y="2222962"/>
                  <a:pt x="986287" y="2271419"/>
                  <a:pt x="962804" y="2265361"/>
                </a:cubicBezTo>
                <a:cubicBezTo>
                  <a:pt x="962804" y="2265361"/>
                  <a:pt x="962804" y="2265361"/>
                  <a:pt x="962804" y="2277476"/>
                </a:cubicBezTo>
                <a:cubicBezTo>
                  <a:pt x="976223" y="2295647"/>
                  <a:pt x="1016479" y="2289590"/>
                  <a:pt x="1026543" y="2271419"/>
                </a:cubicBezTo>
                <a:cubicBezTo>
                  <a:pt x="1043317" y="2277476"/>
                  <a:pt x="1026543" y="2289590"/>
                  <a:pt x="1043317" y="2289590"/>
                </a:cubicBezTo>
                <a:cubicBezTo>
                  <a:pt x="1043317" y="2301704"/>
                  <a:pt x="1029898" y="2301704"/>
                  <a:pt x="1023189" y="2295647"/>
                </a:cubicBezTo>
                <a:cubicBezTo>
                  <a:pt x="1026543" y="2325933"/>
                  <a:pt x="1036608" y="2301704"/>
                  <a:pt x="1056736" y="2301704"/>
                </a:cubicBezTo>
                <a:cubicBezTo>
                  <a:pt x="1063445" y="2301704"/>
                  <a:pt x="1060091" y="2289590"/>
                  <a:pt x="1060091" y="2283533"/>
                </a:cubicBezTo>
                <a:cubicBezTo>
                  <a:pt x="1060091" y="2277476"/>
                  <a:pt x="1050027" y="2277476"/>
                  <a:pt x="1039962" y="2277476"/>
                </a:cubicBezTo>
                <a:cubicBezTo>
                  <a:pt x="1050027" y="2247190"/>
                  <a:pt x="1080219" y="2289590"/>
                  <a:pt x="1066800" y="2301704"/>
                </a:cubicBezTo>
                <a:cubicBezTo>
                  <a:pt x="1096993" y="2277476"/>
                  <a:pt x="1113766" y="2295647"/>
                  <a:pt x="1143959" y="2283533"/>
                </a:cubicBezTo>
                <a:cubicBezTo>
                  <a:pt x="1154023" y="2307761"/>
                  <a:pt x="1140604" y="2307761"/>
                  <a:pt x="1133894" y="2325933"/>
                </a:cubicBezTo>
                <a:cubicBezTo>
                  <a:pt x="1096993" y="2319876"/>
                  <a:pt x="1090283" y="2313818"/>
                  <a:pt x="1070155" y="2319876"/>
                </a:cubicBezTo>
                <a:cubicBezTo>
                  <a:pt x="1073509" y="2325933"/>
                  <a:pt x="1073509" y="2331990"/>
                  <a:pt x="1073509" y="2344104"/>
                </a:cubicBezTo>
                <a:cubicBezTo>
                  <a:pt x="1060091" y="2344104"/>
                  <a:pt x="1073509" y="2331990"/>
                  <a:pt x="1060091" y="2319876"/>
                </a:cubicBezTo>
                <a:cubicBezTo>
                  <a:pt x="1046672" y="2319876"/>
                  <a:pt x="1043317" y="2331990"/>
                  <a:pt x="1033253" y="2319876"/>
                </a:cubicBezTo>
                <a:cubicBezTo>
                  <a:pt x="1023189" y="2338047"/>
                  <a:pt x="1009770" y="2356218"/>
                  <a:pt x="1003061" y="2374390"/>
                </a:cubicBezTo>
                <a:cubicBezTo>
                  <a:pt x="1013125" y="2380447"/>
                  <a:pt x="1029898" y="2380447"/>
                  <a:pt x="1026543" y="2404675"/>
                </a:cubicBezTo>
                <a:cubicBezTo>
                  <a:pt x="1103702" y="2356218"/>
                  <a:pt x="1147313" y="2501589"/>
                  <a:pt x="1227826" y="2428904"/>
                </a:cubicBezTo>
                <a:cubicBezTo>
                  <a:pt x="1231181" y="2453132"/>
                  <a:pt x="1197634" y="2441018"/>
                  <a:pt x="1190925" y="2453132"/>
                </a:cubicBezTo>
                <a:cubicBezTo>
                  <a:pt x="1190925" y="2471303"/>
                  <a:pt x="1214408" y="2459189"/>
                  <a:pt x="1231181" y="2459189"/>
                </a:cubicBezTo>
                <a:cubicBezTo>
                  <a:pt x="1214408" y="2489475"/>
                  <a:pt x="1241245" y="2477361"/>
                  <a:pt x="1254664" y="2483418"/>
                </a:cubicBezTo>
                <a:cubicBezTo>
                  <a:pt x="1251310" y="2489475"/>
                  <a:pt x="1254664" y="2507646"/>
                  <a:pt x="1241245" y="2501589"/>
                </a:cubicBezTo>
                <a:cubicBezTo>
                  <a:pt x="1258019" y="2513703"/>
                  <a:pt x="1271438" y="2525817"/>
                  <a:pt x="1271438" y="2556103"/>
                </a:cubicBezTo>
                <a:cubicBezTo>
                  <a:pt x="1254664" y="2562160"/>
                  <a:pt x="1264728" y="2537932"/>
                  <a:pt x="1244600" y="2550046"/>
                </a:cubicBezTo>
                <a:cubicBezTo>
                  <a:pt x="1264728" y="2556103"/>
                  <a:pt x="1261374" y="2592446"/>
                  <a:pt x="1291566" y="2580331"/>
                </a:cubicBezTo>
                <a:cubicBezTo>
                  <a:pt x="1281502" y="2586389"/>
                  <a:pt x="1247955" y="2610617"/>
                  <a:pt x="1224472" y="2598503"/>
                </a:cubicBezTo>
                <a:cubicBezTo>
                  <a:pt x="1214408" y="2604560"/>
                  <a:pt x="1224472" y="2628788"/>
                  <a:pt x="1207698" y="2622731"/>
                </a:cubicBezTo>
                <a:cubicBezTo>
                  <a:pt x="1221117" y="2646960"/>
                  <a:pt x="1247955" y="2610617"/>
                  <a:pt x="1268083" y="2610617"/>
                </a:cubicBezTo>
                <a:cubicBezTo>
                  <a:pt x="1268083" y="2616674"/>
                  <a:pt x="1264728" y="2616674"/>
                  <a:pt x="1261374" y="2616674"/>
                </a:cubicBezTo>
                <a:cubicBezTo>
                  <a:pt x="1261374" y="2622731"/>
                  <a:pt x="1264728" y="2622731"/>
                  <a:pt x="1271438" y="2622731"/>
                </a:cubicBezTo>
                <a:cubicBezTo>
                  <a:pt x="1271438" y="2634846"/>
                  <a:pt x="1254664" y="2628788"/>
                  <a:pt x="1258019" y="2640903"/>
                </a:cubicBezTo>
                <a:cubicBezTo>
                  <a:pt x="1261374" y="2653017"/>
                  <a:pt x="1284857" y="2640903"/>
                  <a:pt x="1284857" y="2634846"/>
                </a:cubicBezTo>
                <a:cubicBezTo>
                  <a:pt x="1294921" y="2634846"/>
                  <a:pt x="1291566" y="2653017"/>
                  <a:pt x="1311694" y="2646960"/>
                </a:cubicBezTo>
                <a:cubicBezTo>
                  <a:pt x="1308340" y="2659074"/>
                  <a:pt x="1294921" y="2665131"/>
                  <a:pt x="1291566" y="2677245"/>
                </a:cubicBezTo>
                <a:cubicBezTo>
                  <a:pt x="1284857" y="2671188"/>
                  <a:pt x="1281502" y="2665131"/>
                  <a:pt x="1281502" y="2653017"/>
                </a:cubicBezTo>
                <a:cubicBezTo>
                  <a:pt x="1247955" y="2683302"/>
                  <a:pt x="1157378" y="2671188"/>
                  <a:pt x="1133894" y="2695417"/>
                </a:cubicBezTo>
                <a:cubicBezTo>
                  <a:pt x="1133894" y="2689360"/>
                  <a:pt x="1143959" y="2689360"/>
                  <a:pt x="1140604" y="2677245"/>
                </a:cubicBezTo>
                <a:cubicBezTo>
                  <a:pt x="1123830" y="2671188"/>
                  <a:pt x="1130540" y="2689360"/>
                  <a:pt x="1123830" y="2695417"/>
                </a:cubicBezTo>
                <a:cubicBezTo>
                  <a:pt x="1103702" y="2677245"/>
                  <a:pt x="1076864" y="2683302"/>
                  <a:pt x="1053381" y="2695417"/>
                </a:cubicBezTo>
                <a:cubicBezTo>
                  <a:pt x="1056736" y="2689360"/>
                  <a:pt x="1056736" y="2689360"/>
                  <a:pt x="1056736" y="2683302"/>
                </a:cubicBezTo>
                <a:cubicBezTo>
                  <a:pt x="1056736" y="2683302"/>
                  <a:pt x="1053381" y="2689360"/>
                  <a:pt x="1050027" y="2689360"/>
                </a:cubicBezTo>
                <a:cubicBezTo>
                  <a:pt x="1050027" y="2695417"/>
                  <a:pt x="1043317" y="2695417"/>
                  <a:pt x="1036608" y="2695417"/>
                </a:cubicBezTo>
                <a:cubicBezTo>
                  <a:pt x="1026543" y="2701474"/>
                  <a:pt x="1013125" y="2701474"/>
                  <a:pt x="1009770" y="2695417"/>
                </a:cubicBezTo>
                <a:cubicBezTo>
                  <a:pt x="1006415" y="2695417"/>
                  <a:pt x="1006415" y="2695417"/>
                  <a:pt x="1006415" y="2701474"/>
                </a:cubicBezTo>
                <a:cubicBezTo>
                  <a:pt x="1039962" y="2719645"/>
                  <a:pt x="1090283" y="2713588"/>
                  <a:pt x="1133894" y="2713588"/>
                </a:cubicBezTo>
                <a:cubicBezTo>
                  <a:pt x="1133894" y="2713588"/>
                  <a:pt x="1133894" y="2713588"/>
                  <a:pt x="1133894" y="2707531"/>
                </a:cubicBezTo>
                <a:cubicBezTo>
                  <a:pt x="1140604" y="2707531"/>
                  <a:pt x="1143959" y="2707531"/>
                  <a:pt x="1143959" y="2713588"/>
                </a:cubicBezTo>
                <a:cubicBezTo>
                  <a:pt x="1164087" y="2713588"/>
                  <a:pt x="1184215" y="2719645"/>
                  <a:pt x="1197634" y="2725702"/>
                </a:cubicBezTo>
                <a:cubicBezTo>
                  <a:pt x="1200989" y="2743874"/>
                  <a:pt x="1174151" y="2725702"/>
                  <a:pt x="1180860" y="2737817"/>
                </a:cubicBezTo>
                <a:cubicBezTo>
                  <a:pt x="1190925" y="2749931"/>
                  <a:pt x="1217762" y="2737817"/>
                  <a:pt x="1224472" y="2755988"/>
                </a:cubicBezTo>
                <a:cubicBezTo>
                  <a:pt x="1234536" y="2737817"/>
                  <a:pt x="1244600" y="2725702"/>
                  <a:pt x="1261374" y="2719645"/>
                </a:cubicBezTo>
                <a:cubicBezTo>
                  <a:pt x="1251310" y="2719645"/>
                  <a:pt x="1247955" y="2695417"/>
                  <a:pt x="1231181" y="2689360"/>
                </a:cubicBezTo>
                <a:cubicBezTo>
                  <a:pt x="1237891" y="2677245"/>
                  <a:pt x="1268083" y="2689360"/>
                  <a:pt x="1284857" y="2683302"/>
                </a:cubicBezTo>
                <a:cubicBezTo>
                  <a:pt x="1304985" y="2713588"/>
                  <a:pt x="1351951" y="2677245"/>
                  <a:pt x="1395562" y="2665131"/>
                </a:cubicBezTo>
                <a:cubicBezTo>
                  <a:pt x="1392208" y="2665131"/>
                  <a:pt x="1388853" y="2653017"/>
                  <a:pt x="1388853" y="2646960"/>
                </a:cubicBezTo>
                <a:cubicBezTo>
                  <a:pt x="1415691" y="2640903"/>
                  <a:pt x="1439174" y="2610617"/>
                  <a:pt x="1462657" y="2592446"/>
                </a:cubicBezTo>
                <a:cubicBezTo>
                  <a:pt x="1472721" y="2592446"/>
                  <a:pt x="1452593" y="2604560"/>
                  <a:pt x="1445883" y="2610617"/>
                </a:cubicBezTo>
                <a:cubicBezTo>
                  <a:pt x="1459302" y="2634846"/>
                  <a:pt x="1476075" y="2604560"/>
                  <a:pt x="1489494" y="2598503"/>
                </a:cubicBezTo>
                <a:cubicBezTo>
                  <a:pt x="1486140" y="2610617"/>
                  <a:pt x="1476075" y="2610617"/>
                  <a:pt x="1486140" y="2622731"/>
                </a:cubicBezTo>
                <a:cubicBezTo>
                  <a:pt x="1506268" y="2616674"/>
                  <a:pt x="1519687" y="2604560"/>
                  <a:pt x="1523042" y="2580331"/>
                </a:cubicBezTo>
                <a:cubicBezTo>
                  <a:pt x="1536460" y="2586389"/>
                  <a:pt x="1546525" y="2580331"/>
                  <a:pt x="1559944" y="2568217"/>
                </a:cubicBezTo>
                <a:cubicBezTo>
                  <a:pt x="1536460" y="2537932"/>
                  <a:pt x="1482785" y="2580331"/>
                  <a:pt x="1466011" y="2562160"/>
                </a:cubicBezTo>
                <a:cubicBezTo>
                  <a:pt x="1459302" y="2574274"/>
                  <a:pt x="1435819" y="2604560"/>
                  <a:pt x="1432464" y="2568217"/>
                </a:cubicBezTo>
                <a:cubicBezTo>
                  <a:pt x="1425755" y="2574274"/>
                  <a:pt x="1422400" y="2580331"/>
                  <a:pt x="1419045" y="2586389"/>
                </a:cubicBezTo>
                <a:cubicBezTo>
                  <a:pt x="1408981" y="2592446"/>
                  <a:pt x="1429109" y="2550046"/>
                  <a:pt x="1402272" y="2562160"/>
                </a:cubicBezTo>
                <a:cubicBezTo>
                  <a:pt x="1402272" y="2543989"/>
                  <a:pt x="1415691" y="2543989"/>
                  <a:pt x="1425755" y="2543989"/>
                </a:cubicBezTo>
                <a:cubicBezTo>
                  <a:pt x="1425755" y="2562160"/>
                  <a:pt x="1432464" y="2574274"/>
                  <a:pt x="1442528" y="2574274"/>
                </a:cubicBezTo>
                <a:cubicBezTo>
                  <a:pt x="1455947" y="2568217"/>
                  <a:pt x="1455947" y="2537932"/>
                  <a:pt x="1442528" y="2537932"/>
                </a:cubicBezTo>
                <a:cubicBezTo>
                  <a:pt x="1435819" y="2525817"/>
                  <a:pt x="1479430" y="2531875"/>
                  <a:pt x="1459302" y="2525817"/>
                </a:cubicBezTo>
                <a:cubicBezTo>
                  <a:pt x="1476075" y="2513703"/>
                  <a:pt x="1512977" y="2531875"/>
                  <a:pt x="1516332" y="2495532"/>
                </a:cubicBezTo>
                <a:cubicBezTo>
                  <a:pt x="1476075" y="2465246"/>
                  <a:pt x="1429109" y="2477361"/>
                  <a:pt x="1388853" y="2483418"/>
                </a:cubicBezTo>
                <a:cubicBezTo>
                  <a:pt x="1375434" y="2477361"/>
                  <a:pt x="1382143" y="2471303"/>
                  <a:pt x="1382143" y="2459189"/>
                </a:cubicBezTo>
                <a:cubicBezTo>
                  <a:pt x="1365370" y="2465246"/>
                  <a:pt x="1355306" y="2453132"/>
                  <a:pt x="1341887" y="2453132"/>
                </a:cubicBezTo>
                <a:cubicBezTo>
                  <a:pt x="1351951" y="2447075"/>
                  <a:pt x="1351951" y="2428904"/>
                  <a:pt x="1365370" y="2428904"/>
                </a:cubicBezTo>
                <a:cubicBezTo>
                  <a:pt x="1358661" y="2416789"/>
                  <a:pt x="1335177" y="2428904"/>
                  <a:pt x="1321759" y="2422846"/>
                </a:cubicBezTo>
                <a:cubicBezTo>
                  <a:pt x="1325113" y="2404675"/>
                  <a:pt x="1281502" y="2398618"/>
                  <a:pt x="1278147" y="2368332"/>
                </a:cubicBezTo>
                <a:cubicBezTo>
                  <a:pt x="1247955" y="2374390"/>
                  <a:pt x="1190925" y="2368332"/>
                  <a:pt x="1160732" y="2386504"/>
                </a:cubicBezTo>
                <a:cubicBezTo>
                  <a:pt x="1143959" y="2368332"/>
                  <a:pt x="1120476" y="2368332"/>
                  <a:pt x="1103702" y="2386504"/>
                </a:cubicBezTo>
                <a:cubicBezTo>
                  <a:pt x="1093638" y="2386504"/>
                  <a:pt x="1100347" y="2362275"/>
                  <a:pt x="1090283" y="2362275"/>
                </a:cubicBezTo>
                <a:cubicBezTo>
                  <a:pt x="1137249" y="2380447"/>
                  <a:pt x="1207698" y="2350161"/>
                  <a:pt x="1261374" y="2356218"/>
                </a:cubicBezTo>
                <a:cubicBezTo>
                  <a:pt x="1268083" y="2356218"/>
                  <a:pt x="1264728" y="2344104"/>
                  <a:pt x="1264728" y="2338047"/>
                </a:cubicBezTo>
                <a:cubicBezTo>
                  <a:pt x="1274792" y="2356218"/>
                  <a:pt x="1294921" y="2338047"/>
                  <a:pt x="1304985" y="2338047"/>
                </a:cubicBezTo>
                <a:cubicBezTo>
                  <a:pt x="1291566" y="2313818"/>
                  <a:pt x="1247955" y="2319876"/>
                  <a:pt x="1224472" y="2325933"/>
                </a:cubicBezTo>
                <a:cubicBezTo>
                  <a:pt x="1221117" y="2307761"/>
                  <a:pt x="1211053" y="2295647"/>
                  <a:pt x="1207698" y="2277476"/>
                </a:cubicBezTo>
                <a:cubicBezTo>
                  <a:pt x="1217762" y="2283533"/>
                  <a:pt x="1231181" y="2283533"/>
                  <a:pt x="1234536" y="2295647"/>
                </a:cubicBezTo>
                <a:cubicBezTo>
                  <a:pt x="1288211" y="2253247"/>
                  <a:pt x="1321759" y="2325933"/>
                  <a:pt x="1365370" y="2277476"/>
                </a:cubicBezTo>
                <a:cubicBezTo>
                  <a:pt x="1372079" y="2277476"/>
                  <a:pt x="1368725" y="2289590"/>
                  <a:pt x="1372079" y="2301704"/>
                </a:cubicBezTo>
                <a:cubicBezTo>
                  <a:pt x="1385498" y="2301704"/>
                  <a:pt x="1385498" y="2289590"/>
                  <a:pt x="1388853" y="2283533"/>
                </a:cubicBezTo>
                <a:cubicBezTo>
                  <a:pt x="1395562" y="2283533"/>
                  <a:pt x="1392208" y="2307761"/>
                  <a:pt x="1398917" y="2295647"/>
                </a:cubicBezTo>
                <a:cubicBezTo>
                  <a:pt x="1408981" y="2301704"/>
                  <a:pt x="1398917" y="2313818"/>
                  <a:pt x="1415691" y="2319876"/>
                </a:cubicBezTo>
                <a:cubicBezTo>
                  <a:pt x="1422400" y="2313818"/>
                  <a:pt x="1422400" y="2307761"/>
                  <a:pt x="1432464" y="2307761"/>
                </a:cubicBezTo>
                <a:cubicBezTo>
                  <a:pt x="1429109" y="2301704"/>
                  <a:pt x="1422400" y="2295647"/>
                  <a:pt x="1415691" y="2289590"/>
                </a:cubicBezTo>
                <a:cubicBezTo>
                  <a:pt x="1425755" y="2283533"/>
                  <a:pt x="1466011" y="2295647"/>
                  <a:pt x="1466011" y="2319876"/>
                </a:cubicBezTo>
                <a:cubicBezTo>
                  <a:pt x="1466011" y="2319876"/>
                  <a:pt x="1466011" y="2319876"/>
                  <a:pt x="1445883" y="2319876"/>
                </a:cubicBezTo>
                <a:cubicBezTo>
                  <a:pt x="1449238" y="2331990"/>
                  <a:pt x="1455947" y="2331990"/>
                  <a:pt x="1462657" y="2331990"/>
                </a:cubicBezTo>
                <a:cubicBezTo>
                  <a:pt x="1466011" y="2331990"/>
                  <a:pt x="1469366" y="2331990"/>
                  <a:pt x="1472721" y="2331990"/>
                </a:cubicBezTo>
                <a:cubicBezTo>
                  <a:pt x="1469366" y="2344104"/>
                  <a:pt x="1469366" y="2344104"/>
                  <a:pt x="1472721" y="2356218"/>
                </a:cubicBezTo>
                <a:cubicBezTo>
                  <a:pt x="1482785" y="2356218"/>
                  <a:pt x="1489494" y="2350161"/>
                  <a:pt x="1486140" y="2338047"/>
                </a:cubicBezTo>
                <a:cubicBezTo>
                  <a:pt x="1492849" y="2344104"/>
                  <a:pt x="1496204" y="2350161"/>
                  <a:pt x="1499559" y="2362275"/>
                </a:cubicBezTo>
                <a:cubicBezTo>
                  <a:pt x="1466011" y="2368332"/>
                  <a:pt x="1422400" y="2356218"/>
                  <a:pt x="1395562" y="2374390"/>
                </a:cubicBezTo>
                <a:cubicBezTo>
                  <a:pt x="1402272" y="2392561"/>
                  <a:pt x="1392208" y="2398618"/>
                  <a:pt x="1392208" y="2410732"/>
                </a:cubicBezTo>
                <a:cubicBezTo>
                  <a:pt x="1405627" y="2428904"/>
                  <a:pt x="1442528" y="2416789"/>
                  <a:pt x="1462657" y="2428904"/>
                </a:cubicBezTo>
                <a:cubicBezTo>
                  <a:pt x="1452593" y="2410732"/>
                  <a:pt x="1462657" y="2410732"/>
                  <a:pt x="1472721" y="2422846"/>
                </a:cubicBezTo>
                <a:cubicBezTo>
                  <a:pt x="1479430" y="2422846"/>
                  <a:pt x="1489494" y="2398618"/>
                  <a:pt x="1476075" y="2398618"/>
                </a:cubicBezTo>
                <a:cubicBezTo>
                  <a:pt x="1479430" y="2392561"/>
                  <a:pt x="1482785" y="2392561"/>
                  <a:pt x="1482785" y="2392561"/>
                </a:cubicBezTo>
                <a:cubicBezTo>
                  <a:pt x="1469366" y="2386504"/>
                  <a:pt x="1462657" y="2380447"/>
                  <a:pt x="1449238" y="2374390"/>
                </a:cubicBezTo>
                <a:cubicBezTo>
                  <a:pt x="1452593" y="2368332"/>
                  <a:pt x="1479430" y="2374390"/>
                  <a:pt x="1486140" y="2386504"/>
                </a:cubicBezTo>
                <a:cubicBezTo>
                  <a:pt x="1489494" y="2380447"/>
                  <a:pt x="1492849" y="2374390"/>
                  <a:pt x="1499559" y="2368332"/>
                </a:cubicBezTo>
                <a:cubicBezTo>
                  <a:pt x="1526396" y="2362275"/>
                  <a:pt x="1526396" y="2380447"/>
                  <a:pt x="1536460" y="2392561"/>
                </a:cubicBezTo>
                <a:cubicBezTo>
                  <a:pt x="1539815" y="2386504"/>
                  <a:pt x="1546525" y="2386504"/>
                  <a:pt x="1549879" y="2386504"/>
                </a:cubicBezTo>
                <a:cubicBezTo>
                  <a:pt x="1553234" y="2392561"/>
                  <a:pt x="1553234" y="2398618"/>
                  <a:pt x="1549879" y="2398618"/>
                </a:cubicBezTo>
                <a:cubicBezTo>
                  <a:pt x="1553234" y="2398618"/>
                  <a:pt x="1556589" y="2398618"/>
                  <a:pt x="1559944" y="2398618"/>
                </a:cubicBezTo>
                <a:cubicBezTo>
                  <a:pt x="1559944" y="2410732"/>
                  <a:pt x="1556589" y="2410732"/>
                  <a:pt x="1556589" y="2416789"/>
                </a:cubicBezTo>
                <a:cubicBezTo>
                  <a:pt x="1580072" y="2404675"/>
                  <a:pt x="1580072" y="2410732"/>
                  <a:pt x="1600200" y="2416789"/>
                </a:cubicBezTo>
                <a:cubicBezTo>
                  <a:pt x="1610264" y="2416789"/>
                  <a:pt x="1593491" y="2392561"/>
                  <a:pt x="1593491" y="2380447"/>
                </a:cubicBezTo>
                <a:cubicBezTo>
                  <a:pt x="1566653" y="2404675"/>
                  <a:pt x="1529751" y="2356218"/>
                  <a:pt x="1496204" y="2350161"/>
                </a:cubicBezTo>
                <a:cubicBezTo>
                  <a:pt x="1523042" y="2344104"/>
                  <a:pt x="1543170" y="2331990"/>
                  <a:pt x="1553234" y="2307761"/>
                </a:cubicBezTo>
                <a:cubicBezTo>
                  <a:pt x="1553234" y="2307761"/>
                  <a:pt x="1553234" y="2307761"/>
                  <a:pt x="1556589" y="2331990"/>
                </a:cubicBezTo>
                <a:cubicBezTo>
                  <a:pt x="1570008" y="2338047"/>
                  <a:pt x="1570008" y="2319876"/>
                  <a:pt x="1583427" y="2319876"/>
                </a:cubicBezTo>
                <a:cubicBezTo>
                  <a:pt x="1580072" y="2325933"/>
                  <a:pt x="1580072" y="2331990"/>
                  <a:pt x="1580072" y="2338047"/>
                </a:cubicBezTo>
                <a:cubicBezTo>
                  <a:pt x="1600200" y="2331990"/>
                  <a:pt x="1596845" y="2338047"/>
                  <a:pt x="1613619" y="2338047"/>
                </a:cubicBezTo>
                <a:cubicBezTo>
                  <a:pt x="1627038" y="2338047"/>
                  <a:pt x="1630393" y="2331990"/>
                  <a:pt x="1633747" y="2325933"/>
                </a:cubicBezTo>
                <a:cubicBezTo>
                  <a:pt x="1613619" y="2319876"/>
                  <a:pt x="1596845" y="2313818"/>
                  <a:pt x="1576717" y="2307761"/>
                </a:cubicBezTo>
                <a:cubicBezTo>
                  <a:pt x="1586781" y="2295647"/>
                  <a:pt x="1620328" y="2295647"/>
                  <a:pt x="1606910" y="2277476"/>
                </a:cubicBezTo>
                <a:cubicBezTo>
                  <a:pt x="1600200" y="2277476"/>
                  <a:pt x="1600200" y="2283533"/>
                  <a:pt x="1600200" y="2289590"/>
                </a:cubicBezTo>
                <a:cubicBezTo>
                  <a:pt x="1580072" y="2277476"/>
                  <a:pt x="1553234" y="2271419"/>
                  <a:pt x="1533106" y="2289590"/>
                </a:cubicBezTo>
                <a:cubicBezTo>
                  <a:pt x="1536460" y="2295647"/>
                  <a:pt x="1539815" y="2301704"/>
                  <a:pt x="1539815" y="2307761"/>
                </a:cubicBezTo>
                <a:cubicBezTo>
                  <a:pt x="1533106" y="2307761"/>
                  <a:pt x="1526396" y="2307761"/>
                  <a:pt x="1523042" y="2301704"/>
                </a:cubicBezTo>
                <a:cubicBezTo>
                  <a:pt x="1516332" y="2307761"/>
                  <a:pt x="1516332" y="2301704"/>
                  <a:pt x="1516332" y="2301704"/>
                </a:cubicBezTo>
                <a:cubicBezTo>
                  <a:pt x="1512977" y="2295647"/>
                  <a:pt x="1509623" y="2289590"/>
                  <a:pt x="1499559" y="2289590"/>
                </a:cubicBezTo>
                <a:cubicBezTo>
                  <a:pt x="1502913" y="2283533"/>
                  <a:pt x="1516332" y="2283533"/>
                  <a:pt x="1523042" y="2277476"/>
                </a:cubicBezTo>
                <a:lnTo>
                  <a:pt x="1525293" y="2278056"/>
                </a:lnTo>
                <a:lnTo>
                  <a:pt x="1526396" y="2283533"/>
                </a:lnTo>
                <a:cubicBezTo>
                  <a:pt x="1526396" y="2280504"/>
                  <a:pt x="1526396" y="2278990"/>
                  <a:pt x="1525977" y="2278233"/>
                </a:cubicBezTo>
                <a:lnTo>
                  <a:pt x="1525293" y="2278056"/>
                </a:lnTo>
                <a:lnTo>
                  <a:pt x="1524719" y="2275204"/>
                </a:lnTo>
                <a:cubicBezTo>
                  <a:pt x="1523042" y="2272933"/>
                  <a:pt x="1519687" y="2271419"/>
                  <a:pt x="1512977" y="2271419"/>
                </a:cubicBezTo>
                <a:cubicBezTo>
                  <a:pt x="1523042" y="2259304"/>
                  <a:pt x="1533106" y="2253247"/>
                  <a:pt x="1546525" y="2253247"/>
                </a:cubicBezTo>
                <a:cubicBezTo>
                  <a:pt x="1546525" y="2253247"/>
                  <a:pt x="1543170" y="2247190"/>
                  <a:pt x="1543170" y="2247190"/>
                </a:cubicBezTo>
                <a:cubicBezTo>
                  <a:pt x="1543170" y="2235076"/>
                  <a:pt x="1563298" y="2241133"/>
                  <a:pt x="1566653" y="2253247"/>
                </a:cubicBezTo>
                <a:cubicBezTo>
                  <a:pt x="1576717" y="2253247"/>
                  <a:pt x="1590136" y="2253247"/>
                  <a:pt x="1603555" y="2247190"/>
                </a:cubicBezTo>
                <a:cubicBezTo>
                  <a:pt x="1593491" y="2241133"/>
                  <a:pt x="1600200" y="2241133"/>
                  <a:pt x="1603555" y="2235076"/>
                </a:cubicBezTo>
                <a:cubicBezTo>
                  <a:pt x="1603555" y="2235076"/>
                  <a:pt x="1603555" y="2235076"/>
                  <a:pt x="1603555" y="2229019"/>
                </a:cubicBezTo>
                <a:cubicBezTo>
                  <a:pt x="1603555" y="2229019"/>
                  <a:pt x="1603555" y="2229019"/>
                  <a:pt x="1606910" y="2229019"/>
                </a:cubicBezTo>
                <a:cubicBezTo>
                  <a:pt x="1613619" y="2229019"/>
                  <a:pt x="1623683" y="2222962"/>
                  <a:pt x="1630393" y="2216905"/>
                </a:cubicBezTo>
                <a:cubicBezTo>
                  <a:pt x="1630393" y="2216905"/>
                  <a:pt x="1630393" y="2216905"/>
                  <a:pt x="1630393" y="2210847"/>
                </a:cubicBezTo>
                <a:lnTo>
                  <a:pt x="1546525" y="2210847"/>
                </a:lnTo>
                <a:cubicBezTo>
                  <a:pt x="1543170" y="2235076"/>
                  <a:pt x="1526396" y="2210847"/>
                  <a:pt x="1516332" y="2216905"/>
                </a:cubicBezTo>
                <a:cubicBezTo>
                  <a:pt x="1479430" y="2216905"/>
                  <a:pt x="1439174" y="2216905"/>
                  <a:pt x="1405627" y="2204790"/>
                </a:cubicBezTo>
                <a:cubicBezTo>
                  <a:pt x="1395562" y="2222962"/>
                  <a:pt x="1378789" y="2216905"/>
                  <a:pt x="1365370" y="2210847"/>
                </a:cubicBezTo>
                <a:cubicBezTo>
                  <a:pt x="1355306" y="2216905"/>
                  <a:pt x="1365370" y="2235076"/>
                  <a:pt x="1362015" y="2247190"/>
                </a:cubicBezTo>
                <a:cubicBezTo>
                  <a:pt x="1348596" y="2241133"/>
                  <a:pt x="1345242" y="2247190"/>
                  <a:pt x="1348596" y="2265361"/>
                </a:cubicBezTo>
                <a:cubicBezTo>
                  <a:pt x="1338532" y="2265361"/>
                  <a:pt x="1325113" y="2259304"/>
                  <a:pt x="1328468" y="2241133"/>
                </a:cubicBezTo>
                <a:cubicBezTo>
                  <a:pt x="1388853" y="2241133"/>
                  <a:pt x="1321759" y="2186619"/>
                  <a:pt x="1291566" y="2192676"/>
                </a:cubicBezTo>
                <a:cubicBezTo>
                  <a:pt x="1294921" y="2186619"/>
                  <a:pt x="1291566" y="2180562"/>
                  <a:pt x="1291566" y="2174505"/>
                </a:cubicBezTo>
                <a:cubicBezTo>
                  <a:pt x="1288211" y="2174505"/>
                  <a:pt x="1281502" y="2168448"/>
                  <a:pt x="1278147" y="2168448"/>
                </a:cubicBezTo>
                <a:cubicBezTo>
                  <a:pt x="1261374" y="2174505"/>
                  <a:pt x="1251310" y="2198733"/>
                  <a:pt x="1237891" y="2186619"/>
                </a:cubicBezTo>
                <a:cubicBezTo>
                  <a:pt x="1237891" y="2186619"/>
                  <a:pt x="1237891" y="2186619"/>
                  <a:pt x="1237891" y="2180562"/>
                </a:cubicBezTo>
                <a:cubicBezTo>
                  <a:pt x="1224472" y="2186619"/>
                  <a:pt x="1207698" y="2186619"/>
                  <a:pt x="1194279" y="2192676"/>
                </a:cubicBezTo>
                <a:cubicBezTo>
                  <a:pt x="1194279" y="2186619"/>
                  <a:pt x="1204344" y="2180562"/>
                  <a:pt x="1214408" y="2180562"/>
                </a:cubicBezTo>
                <a:cubicBezTo>
                  <a:pt x="1207698" y="2174505"/>
                  <a:pt x="1190925" y="2174505"/>
                  <a:pt x="1184215" y="2168448"/>
                </a:cubicBezTo>
                <a:cubicBezTo>
                  <a:pt x="1164087" y="2192676"/>
                  <a:pt x="1120476" y="2180562"/>
                  <a:pt x="1096993" y="2198733"/>
                </a:cubicBezTo>
                <a:cubicBezTo>
                  <a:pt x="1086928" y="2198733"/>
                  <a:pt x="1076864" y="2198733"/>
                  <a:pt x="1076864" y="2186619"/>
                </a:cubicBezTo>
                <a:cubicBezTo>
                  <a:pt x="1060091" y="2186619"/>
                  <a:pt x="1066800" y="2204790"/>
                  <a:pt x="1050027" y="2204790"/>
                </a:cubicBezTo>
                <a:cubicBezTo>
                  <a:pt x="1053381" y="2192676"/>
                  <a:pt x="1066800" y="2192676"/>
                  <a:pt x="1073509" y="2180562"/>
                </a:cubicBezTo>
                <a:cubicBezTo>
                  <a:pt x="1053381" y="2162391"/>
                  <a:pt x="1039962" y="2180562"/>
                  <a:pt x="1016479" y="2174505"/>
                </a:cubicBezTo>
                <a:cubicBezTo>
                  <a:pt x="999706" y="2180562"/>
                  <a:pt x="1016479" y="2192676"/>
                  <a:pt x="1013125" y="2198733"/>
                </a:cubicBezTo>
                <a:cubicBezTo>
                  <a:pt x="1009770" y="2198733"/>
                  <a:pt x="1009770" y="2204790"/>
                  <a:pt x="1009770" y="2204790"/>
                </a:cubicBezTo>
                <a:cubicBezTo>
                  <a:pt x="1003061" y="2204790"/>
                  <a:pt x="989642" y="2198733"/>
                  <a:pt x="996351" y="2216905"/>
                </a:cubicBezTo>
                <a:cubicBezTo>
                  <a:pt x="986287" y="2216905"/>
                  <a:pt x="972868" y="2192676"/>
                  <a:pt x="969513" y="2204790"/>
                </a:cubicBezTo>
                <a:cubicBezTo>
                  <a:pt x="966159" y="2204790"/>
                  <a:pt x="966159" y="2204790"/>
                  <a:pt x="962804" y="2204790"/>
                </a:cubicBezTo>
                <a:cubicBezTo>
                  <a:pt x="949385" y="2210847"/>
                  <a:pt x="939321" y="2204790"/>
                  <a:pt x="915838" y="2192676"/>
                </a:cubicBezTo>
                <a:cubicBezTo>
                  <a:pt x="915838" y="2180562"/>
                  <a:pt x="925902" y="2180562"/>
                  <a:pt x="939321" y="2180562"/>
                </a:cubicBezTo>
                <a:cubicBezTo>
                  <a:pt x="929257" y="2162391"/>
                  <a:pt x="882291" y="2150276"/>
                  <a:pt x="875581" y="2180562"/>
                </a:cubicBezTo>
                <a:cubicBezTo>
                  <a:pt x="858808" y="2168448"/>
                  <a:pt x="831970" y="2168448"/>
                  <a:pt x="811842" y="2180562"/>
                </a:cubicBezTo>
                <a:cubicBezTo>
                  <a:pt x="798423" y="2174505"/>
                  <a:pt x="815196" y="2168448"/>
                  <a:pt x="811842" y="2156333"/>
                </a:cubicBezTo>
                <a:cubicBezTo>
                  <a:pt x="852098" y="2174505"/>
                  <a:pt x="872227" y="2162391"/>
                  <a:pt x="905774" y="2138162"/>
                </a:cubicBezTo>
                <a:cubicBezTo>
                  <a:pt x="909128" y="2132105"/>
                  <a:pt x="915838" y="2132105"/>
                  <a:pt x="925902" y="2132105"/>
                </a:cubicBezTo>
                <a:cubicBezTo>
                  <a:pt x="925902" y="2132105"/>
                  <a:pt x="925902" y="2132105"/>
                  <a:pt x="925902" y="2126048"/>
                </a:cubicBezTo>
                <a:cubicBezTo>
                  <a:pt x="899064" y="2126048"/>
                  <a:pt x="872227" y="2119991"/>
                  <a:pt x="868872" y="2156333"/>
                </a:cubicBezTo>
                <a:cubicBezTo>
                  <a:pt x="838679" y="2150276"/>
                  <a:pt x="852098" y="2126048"/>
                  <a:pt x="821906" y="2126048"/>
                </a:cubicBezTo>
                <a:cubicBezTo>
                  <a:pt x="798423" y="2138162"/>
                  <a:pt x="774940" y="2144219"/>
                  <a:pt x="758166" y="2156333"/>
                </a:cubicBezTo>
                <a:cubicBezTo>
                  <a:pt x="758166" y="2159362"/>
                  <a:pt x="759005" y="2160876"/>
                  <a:pt x="759844" y="2163148"/>
                </a:cubicBezTo>
                <a:lnTo>
                  <a:pt x="761242" y="2172619"/>
                </a:lnTo>
                <a:lnTo>
                  <a:pt x="737199" y="2177533"/>
                </a:lnTo>
                <a:cubicBezTo>
                  <a:pt x="722103" y="2177533"/>
                  <a:pt x="707845" y="2174505"/>
                  <a:pt x="697781" y="2168448"/>
                </a:cubicBezTo>
                <a:cubicBezTo>
                  <a:pt x="681008" y="2168448"/>
                  <a:pt x="677653" y="2186619"/>
                  <a:pt x="674298" y="2192676"/>
                </a:cubicBezTo>
                <a:cubicBezTo>
                  <a:pt x="654170" y="2192676"/>
                  <a:pt x="664234" y="2174505"/>
                  <a:pt x="667589" y="2162391"/>
                </a:cubicBezTo>
                <a:cubicBezTo>
                  <a:pt x="701136" y="2156333"/>
                  <a:pt x="714555" y="2162391"/>
                  <a:pt x="738038" y="2156333"/>
                </a:cubicBezTo>
                <a:cubicBezTo>
                  <a:pt x="734683" y="2126048"/>
                  <a:pt x="694427" y="2132105"/>
                  <a:pt x="684362" y="2144219"/>
                </a:cubicBezTo>
                <a:cubicBezTo>
                  <a:pt x="677653" y="2144219"/>
                  <a:pt x="677653" y="2132105"/>
                  <a:pt x="677653" y="2126048"/>
                </a:cubicBezTo>
                <a:cubicBezTo>
                  <a:pt x="657525" y="2119991"/>
                  <a:pt x="650815" y="2126048"/>
                  <a:pt x="627332" y="2119991"/>
                </a:cubicBezTo>
                <a:cubicBezTo>
                  <a:pt x="627332" y="2119991"/>
                  <a:pt x="627332" y="2119991"/>
                  <a:pt x="627332" y="2101819"/>
                </a:cubicBezTo>
                <a:cubicBezTo>
                  <a:pt x="644106" y="2095762"/>
                  <a:pt x="647461" y="2107876"/>
                  <a:pt x="670944" y="2107876"/>
                </a:cubicBezTo>
                <a:cubicBezTo>
                  <a:pt x="684362" y="2107876"/>
                  <a:pt x="664234" y="2101819"/>
                  <a:pt x="667589" y="2083648"/>
                </a:cubicBezTo>
                <a:cubicBezTo>
                  <a:pt x="687717" y="2077591"/>
                  <a:pt x="697781" y="2095762"/>
                  <a:pt x="714555" y="2083648"/>
                </a:cubicBezTo>
                <a:cubicBezTo>
                  <a:pt x="707845" y="2095762"/>
                  <a:pt x="694427" y="2095762"/>
                  <a:pt x="684362" y="2107876"/>
                </a:cubicBezTo>
                <a:cubicBezTo>
                  <a:pt x="691072" y="2113934"/>
                  <a:pt x="697781" y="2119991"/>
                  <a:pt x="704491" y="2119991"/>
                </a:cubicBezTo>
                <a:cubicBezTo>
                  <a:pt x="714555" y="2113934"/>
                  <a:pt x="717910" y="2101819"/>
                  <a:pt x="734683" y="2095762"/>
                </a:cubicBezTo>
                <a:cubicBezTo>
                  <a:pt x="734683" y="2089705"/>
                  <a:pt x="717910" y="2077591"/>
                  <a:pt x="731328" y="2071534"/>
                </a:cubicBezTo>
                <a:cubicBezTo>
                  <a:pt x="734683" y="2071534"/>
                  <a:pt x="758166" y="2083648"/>
                  <a:pt x="774940" y="2077591"/>
                </a:cubicBezTo>
                <a:cubicBezTo>
                  <a:pt x="774940" y="2077591"/>
                  <a:pt x="774940" y="2077591"/>
                  <a:pt x="771585" y="2065477"/>
                </a:cubicBezTo>
                <a:cubicBezTo>
                  <a:pt x="774940" y="2071534"/>
                  <a:pt x="778294" y="2071534"/>
                  <a:pt x="781649" y="2077591"/>
                </a:cubicBezTo>
                <a:cubicBezTo>
                  <a:pt x="781649" y="2077591"/>
                  <a:pt x="785004" y="2071534"/>
                  <a:pt x="785004" y="2071534"/>
                </a:cubicBezTo>
                <a:cubicBezTo>
                  <a:pt x="795068" y="2077591"/>
                  <a:pt x="795068" y="2083648"/>
                  <a:pt x="795068" y="2083648"/>
                </a:cubicBezTo>
                <a:cubicBezTo>
                  <a:pt x="801777" y="2089705"/>
                  <a:pt x="801777" y="2089705"/>
                  <a:pt x="791713" y="2089705"/>
                </a:cubicBezTo>
                <a:cubicBezTo>
                  <a:pt x="788359" y="2095762"/>
                  <a:pt x="781649" y="2095762"/>
                  <a:pt x="778294" y="2101819"/>
                </a:cubicBezTo>
                <a:cubicBezTo>
                  <a:pt x="785004" y="2113934"/>
                  <a:pt x="798423" y="2101819"/>
                  <a:pt x="811842" y="2095762"/>
                </a:cubicBezTo>
                <a:cubicBezTo>
                  <a:pt x="808487" y="2083648"/>
                  <a:pt x="798423" y="2083648"/>
                  <a:pt x="805132" y="2071534"/>
                </a:cubicBezTo>
                <a:cubicBezTo>
                  <a:pt x="821906" y="2089705"/>
                  <a:pt x="835325" y="2071534"/>
                  <a:pt x="865517" y="2071534"/>
                </a:cubicBezTo>
                <a:cubicBezTo>
                  <a:pt x="868872" y="2089705"/>
                  <a:pt x="892355" y="2089705"/>
                  <a:pt x="899064" y="2101819"/>
                </a:cubicBezTo>
                <a:cubicBezTo>
                  <a:pt x="915838" y="2101819"/>
                  <a:pt x="915838" y="2083648"/>
                  <a:pt x="929257" y="2077591"/>
                </a:cubicBezTo>
                <a:cubicBezTo>
                  <a:pt x="915838" y="2119991"/>
                  <a:pt x="1076864" y="2119991"/>
                  <a:pt x="1023189" y="2083648"/>
                </a:cubicBezTo>
                <a:cubicBezTo>
                  <a:pt x="1006415" y="2077591"/>
                  <a:pt x="1039962" y="2083648"/>
                  <a:pt x="1039962" y="2083648"/>
                </a:cubicBezTo>
                <a:cubicBezTo>
                  <a:pt x="1043317" y="2089705"/>
                  <a:pt x="1053381" y="2095762"/>
                  <a:pt x="1066800" y="2101819"/>
                </a:cubicBezTo>
                <a:cubicBezTo>
                  <a:pt x="1080219" y="2101819"/>
                  <a:pt x="1080219" y="2089705"/>
                  <a:pt x="1083574" y="2083648"/>
                </a:cubicBezTo>
                <a:cubicBezTo>
                  <a:pt x="1090283" y="2095762"/>
                  <a:pt x="1107057" y="2089705"/>
                  <a:pt x="1123830" y="2089705"/>
                </a:cubicBezTo>
                <a:cubicBezTo>
                  <a:pt x="1127185" y="2071534"/>
                  <a:pt x="1113766" y="2077591"/>
                  <a:pt x="1110411" y="2071534"/>
                </a:cubicBezTo>
                <a:cubicBezTo>
                  <a:pt x="1120476" y="2053362"/>
                  <a:pt x="1127185" y="2089705"/>
                  <a:pt x="1140604" y="2095762"/>
                </a:cubicBezTo>
                <a:cubicBezTo>
                  <a:pt x="1140604" y="2089705"/>
                  <a:pt x="1150668" y="2077591"/>
                  <a:pt x="1150668" y="2071534"/>
                </a:cubicBezTo>
                <a:cubicBezTo>
                  <a:pt x="1174151" y="2083648"/>
                  <a:pt x="1231181" y="2132105"/>
                  <a:pt x="1254664" y="2071534"/>
                </a:cubicBezTo>
                <a:cubicBezTo>
                  <a:pt x="1258019" y="2071534"/>
                  <a:pt x="1258019" y="2077591"/>
                  <a:pt x="1258019" y="2077591"/>
                </a:cubicBezTo>
                <a:cubicBezTo>
                  <a:pt x="1258019" y="2071534"/>
                  <a:pt x="1261374" y="2065477"/>
                  <a:pt x="1261374" y="2053362"/>
                </a:cubicBezTo>
                <a:cubicBezTo>
                  <a:pt x="1244600" y="2053362"/>
                  <a:pt x="1251310" y="2077591"/>
                  <a:pt x="1227826" y="2077591"/>
                </a:cubicBezTo>
                <a:cubicBezTo>
                  <a:pt x="1241245" y="2059419"/>
                  <a:pt x="1234536" y="2053362"/>
                  <a:pt x="1234536" y="2029134"/>
                </a:cubicBezTo>
                <a:cubicBezTo>
                  <a:pt x="1244600" y="2029134"/>
                  <a:pt x="1247955" y="2035191"/>
                  <a:pt x="1254664" y="2035191"/>
                </a:cubicBezTo>
                <a:cubicBezTo>
                  <a:pt x="1261374" y="2004905"/>
                  <a:pt x="1231181" y="2029134"/>
                  <a:pt x="1224472" y="2017020"/>
                </a:cubicBezTo>
                <a:cubicBezTo>
                  <a:pt x="1221117" y="2004905"/>
                  <a:pt x="1247955" y="2017020"/>
                  <a:pt x="1237891" y="1998848"/>
                </a:cubicBezTo>
                <a:cubicBezTo>
                  <a:pt x="1244600" y="2010963"/>
                  <a:pt x="1258019" y="2017020"/>
                  <a:pt x="1278147" y="2010963"/>
                </a:cubicBezTo>
                <a:cubicBezTo>
                  <a:pt x="1278147" y="2017020"/>
                  <a:pt x="1274792" y="2023077"/>
                  <a:pt x="1264728" y="2023077"/>
                </a:cubicBezTo>
                <a:cubicBezTo>
                  <a:pt x="1264728" y="2029134"/>
                  <a:pt x="1271438" y="2029134"/>
                  <a:pt x="1271438" y="2035191"/>
                </a:cubicBezTo>
                <a:cubicBezTo>
                  <a:pt x="1281502" y="2035191"/>
                  <a:pt x="1284857" y="2029134"/>
                  <a:pt x="1284857" y="2017020"/>
                </a:cubicBezTo>
                <a:cubicBezTo>
                  <a:pt x="1304985" y="2029134"/>
                  <a:pt x="1321759" y="2010963"/>
                  <a:pt x="1335177" y="2035191"/>
                </a:cubicBezTo>
                <a:cubicBezTo>
                  <a:pt x="1348596" y="2035191"/>
                  <a:pt x="1351951" y="2023077"/>
                  <a:pt x="1362015" y="2017020"/>
                </a:cubicBezTo>
                <a:cubicBezTo>
                  <a:pt x="1372079" y="2023077"/>
                  <a:pt x="1392208" y="2010963"/>
                  <a:pt x="1392208" y="2029134"/>
                </a:cubicBezTo>
                <a:cubicBezTo>
                  <a:pt x="1382143" y="2029134"/>
                  <a:pt x="1375434" y="2023077"/>
                  <a:pt x="1368725" y="2023077"/>
                </a:cubicBezTo>
                <a:cubicBezTo>
                  <a:pt x="1358661" y="2023077"/>
                  <a:pt x="1358661" y="2035191"/>
                  <a:pt x="1345242" y="2035191"/>
                </a:cubicBezTo>
                <a:cubicBezTo>
                  <a:pt x="1345242" y="2035191"/>
                  <a:pt x="1345242" y="2041248"/>
                  <a:pt x="1345242" y="2041248"/>
                </a:cubicBezTo>
                <a:cubicBezTo>
                  <a:pt x="1365370" y="2041248"/>
                  <a:pt x="1432464" y="2023077"/>
                  <a:pt x="1419045" y="2059419"/>
                </a:cubicBezTo>
                <a:cubicBezTo>
                  <a:pt x="1405627" y="2053362"/>
                  <a:pt x="1365370" y="2053362"/>
                  <a:pt x="1345242" y="2071534"/>
                </a:cubicBezTo>
                <a:cubicBezTo>
                  <a:pt x="1351951" y="2089705"/>
                  <a:pt x="1355306" y="2065477"/>
                  <a:pt x="1365370" y="2071534"/>
                </a:cubicBezTo>
                <a:cubicBezTo>
                  <a:pt x="1375434" y="2089705"/>
                  <a:pt x="1345242" y="2071534"/>
                  <a:pt x="1348596" y="2089705"/>
                </a:cubicBezTo>
                <a:cubicBezTo>
                  <a:pt x="1331823" y="2083648"/>
                  <a:pt x="1341887" y="2077591"/>
                  <a:pt x="1341887" y="2065477"/>
                </a:cubicBezTo>
                <a:cubicBezTo>
                  <a:pt x="1331823" y="2059419"/>
                  <a:pt x="1284857" y="2077591"/>
                  <a:pt x="1294921" y="2053362"/>
                </a:cubicBezTo>
                <a:cubicBezTo>
                  <a:pt x="1278147" y="2053362"/>
                  <a:pt x="1271438" y="2065477"/>
                  <a:pt x="1268083" y="2083648"/>
                </a:cubicBezTo>
                <a:cubicBezTo>
                  <a:pt x="1278147" y="2083648"/>
                  <a:pt x="1284857" y="2089705"/>
                  <a:pt x="1281502" y="2101819"/>
                </a:cubicBezTo>
                <a:cubicBezTo>
                  <a:pt x="1304985" y="2095762"/>
                  <a:pt x="1315049" y="2083648"/>
                  <a:pt x="1318404" y="2107876"/>
                </a:cubicBezTo>
                <a:cubicBezTo>
                  <a:pt x="1325113" y="2101819"/>
                  <a:pt x="1335177" y="2101819"/>
                  <a:pt x="1341887" y="2101819"/>
                </a:cubicBezTo>
                <a:cubicBezTo>
                  <a:pt x="1341887" y="2101819"/>
                  <a:pt x="1341887" y="2095762"/>
                  <a:pt x="1341887" y="2095762"/>
                </a:cubicBezTo>
                <a:cubicBezTo>
                  <a:pt x="1358661" y="2095762"/>
                  <a:pt x="1368725" y="2095762"/>
                  <a:pt x="1382143" y="2095762"/>
                </a:cubicBezTo>
                <a:cubicBezTo>
                  <a:pt x="1382143" y="2095762"/>
                  <a:pt x="1385498" y="2089705"/>
                  <a:pt x="1385498" y="2083648"/>
                </a:cubicBezTo>
                <a:cubicBezTo>
                  <a:pt x="1388853" y="2083648"/>
                  <a:pt x="1395562" y="2095762"/>
                  <a:pt x="1402272" y="2095762"/>
                </a:cubicBezTo>
                <a:cubicBezTo>
                  <a:pt x="1402272" y="2095762"/>
                  <a:pt x="1405627" y="2101819"/>
                  <a:pt x="1405627" y="2101819"/>
                </a:cubicBezTo>
                <a:cubicBezTo>
                  <a:pt x="1408981" y="2095762"/>
                  <a:pt x="1408981" y="2095762"/>
                  <a:pt x="1408981" y="2089705"/>
                </a:cubicBezTo>
                <a:cubicBezTo>
                  <a:pt x="1408981" y="2095762"/>
                  <a:pt x="1408981" y="2095762"/>
                  <a:pt x="1412336" y="2101819"/>
                </a:cubicBezTo>
                <a:cubicBezTo>
                  <a:pt x="1432464" y="2101819"/>
                  <a:pt x="1452593" y="2107876"/>
                  <a:pt x="1476075" y="2101819"/>
                </a:cubicBezTo>
                <a:cubicBezTo>
                  <a:pt x="1482785" y="2132105"/>
                  <a:pt x="1489494" y="2144219"/>
                  <a:pt x="1533106" y="2132105"/>
                </a:cubicBezTo>
                <a:cubicBezTo>
                  <a:pt x="1533106" y="2129076"/>
                  <a:pt x="1532267" y="2127562"/>
                  <a:pt x="1530590" y="2126805"/>
                </a:cubicBezTo>
                <a:lnTo>
                  <a:pt x="1528756" y="2126621"/>
                </a:lnTo>
                <a:lnTo>
                  <a:pt x="1529751" y="2126048"/>
                </a:lnTo>
                <a:cubicBezTo>
                  <a:pt x="1523042" y="2126048"/>
                  <a:pt x="1523042" y="2126048"/>
                  <a:pt x="1523042" y="2126048"/>
                </a:cubicBezTo>
                <a:lnTo>
                  <a:pt x="1528756" y="2126621"/>
                </a:lnTo>
                <a:lnTo>
                  <a:pt x="1522517" y="2130212"/>
                </a:lnTo>
                <a:cubicBezTo>
                  <a:pt x="1513397" y="2130212"/>
                  <a:pt x="1499559" y="2119991"/>
                  <a:pt x="1489494" y="2119991"/>
                </a:cubicBezTo>
                <a:cubicBezTo>
                  <a:pt x="1489494" y="2119991"/>
                  <a:pt x="1492849" y="2113934"/>
                  <a:pt x="1492849" y="2113934"/>
                </a:cubicBezTo>
                <a:cubicBezTo>
                  <a:pt x="1489494" y="2107876"/>
                  <a:pt x="1489494" y="2107876"/>
                  <a:pt x="1489494" y="2095762"/>
                </a:cubicBezTo>
                <a:cubicBezTo>
                  <a:pt x="1489494" y="2101819"/>
                  <a:pt x="1492849" y="2101819"/>
                  <a:pt x="1496204" y="2107876"/>
                </a:cubicBezTo>
                <a:cubicBezTo>
                  <a:pt x="1506268" y="2095762"/>
                  <a:pt x="1536460" y="2101819"/>
                  <a:pt x="1546525" y="2101819"/>
                </a:cubicBezTo>
                <a:cubicBezTo>
                  <a:pt x="1543170" y="2107876"/>
                  <a:pt x="1539815" y="2113934"/>
                  <a:pt x="1539815" y="2119991"/>
                </a:cubicBezTo>
                <a:cubicBezTo>
                  <a:pt x="1543170" y="2119991"/>
                  <a:pt x="1543170" y="2119991"/>
                  <a:pt x="1546525" y="2119991"/>
                </a:cubicBezTo>
                <a:cubicBezTo>
                  <a:pt x="1546525" y="2119991"/>
                  <a:pt x="1546525" y="2113934"/>
                  <a:pt x="1546525" y="2113934"/>
                </a:cubicBezTo>
                <a:cubicBezTo>
                  <a:pt x="1549879" y="2113934"/>
                  <a:pt x="1549879" y="2119991"/>
                  <a:pt x="1553234" y="2119991"/>
                </a:cubicBezTo>
                <a:cubicBezTo>
                  <a:pt x="1573362" y="2113934"/>
                  <a:pt x="1590136" y="2101819"/>
                  <a:pt x="1600200" y="2126048"/>
                </a:cubicBezTo>
                <a:cubicBezTo>
                  <a:pt x="1637102" y="2138162"/>
                  <a:pt x="1630393" y="2113934"/>
                  <a:pt x="1637102" y="2089705"/>
                </a:cubicBezTo>
                <a:cubicBezTo>
                  <a:pt x="1627038" y="2077591"/>
                  <a:pt x="1623683" y="2065477"/>
                  <a:pt x="1620328" y="2053362"/>
                </a:cubicBezTo>
                <a:cubicBezTo>
                  <a:pt x="1623683" y="2053362"/>
                  <a:pt x="1623683" y="2041248"/>
                  <a:pt x="1627038" y="2041248"/>
                </a:cubicBezTo>
                <a:cubicBezTo>
                  <a:pt x="1627038" y="2029134"/>
                  <a:pt x="1596845" y="2053362"/>
                  <a:pt x="1603555" y="2029134"/>
                </a:cubicBezTo>
                <a:cubicBezTo>
                  <a:pt x="1613619" y="2029134"/>
                  <a:pt x="1623683" y="2035191"/>
                  <a:pt x="1633747" y="2035191"/>
                </a:cubicBezTo>
                <a:cubicBezTo>
                  <a:pt x="1633747" y="2035191"/>
                  <a:pt x="1633747" y="2035191"/>
                  <a:pt x="1633747" y="2029134"/>
                </a:cubicBezTo>
                <a:cubicBezTo>
                  <a:pt x="1637102" y="2029134"/>
                  <a:pt x="1637102" y="2035191"/>
                  <a:pt x="1640457" y="2035191"/>
                </a:cubicBezTo>
                <a:cubicBezTo>
                  <a:pt x="1640457" y="2035191"/>
                  <a:pt x="1643811" y="2029134"/>
                  <a:pt x="1647166" y="2023077"/>
                </a:cubicBezTo>
                <a:cubicBezTo>
                  <a:pt x="1650521" y="2035191"/>
                  <a:pt x="1657230" y="2035191"/>
                  <a:pt x="1663940" y="2029134"/>
                </a:cubicBezTo>
                <a:cubicBezTo>
                  <a:pt x="1663940" y="2029134"/>
                  <a:pt x="1663940" y="2029134"/>
                  <a:pt x="1667294" y="2029134"/>
                </a:cubicBezTo>
                <a:cubicBezTo>
                  <a:pt x="1663940" y="2023077"/>
                  <a:pt x="1653876" y="2017020"/>
                  <a:pt x="1643811" y="2017020"/>
                </a:cubicBezTo>
                <a:cubicBezTo>
                  <a:pt x="1637102" y="1998848"/>
                  <a:pt x="1663940" y="2010963"/>
                  <a:pt x="1660585" y="1998848"/>
                </a:cubicBezTo>
                <a:cubicBezTo>
                  <a:pt x="1670649" y="1998848"/>
                  <a:pt x="1660585" y="2004905"/>
                  <a:pt x="1660585" y="2010963"/>
                </a:cubicBezTo>
                <a:cubicBezTo>
                  <a:pt x="1687423" y="2017020"/>
                  <a:pt x="1687423" y="1980677"/>
                  <a:pt x="1704196" y="1998848"/>
                </a:cubicBezTo>
                <a:cubicBezTo>
                  <a:pt x="1694132" y="2010963"/>
                  <a:pt x="1680713" y="2017020"/>
                  <a:pt x="1670649" y="2029134"/>
                </a:cubicBezTo>
                <a:cubicBezTo>
                  <a:pt x="1674004" y="2029134"/>
                  <a:pt x="1677359" y="2029134"/>
                  <a:pt x="1677359" y="2047305"/>
                </a:cubicBezTo>
                <a:cubicBezTo>
                  <a:pt x="1697487" y="2047305"/>
                  <a:pt x="1684068" y="2017020"/>
                  <a:pt x="1704196" y="2023077"/>
                </a:cubicBezTo>
                <a:cubicBezTo>
                  <a:pt x="1697487" y="2029134"/>
                  <a:pt x="1690777" y="2035191"/>
                  <a:pt x="1710906" y="2029134"/>
                </a:cubicBezTo>
                <a:cubicBezTo>
                  <a:pt x="1724324" y="2023077"/>
                  <a:pt x="1704196" y="2017020"/>
                  <a:pt x="1714260" y="2010963"/>
                </a:cubicBezTo>
                <a:cubicBezTo>
                  <a:pt x="1720970" y="2010963"/>
                  <a:pt x="1720970" y="2023077"/>
                  <a:pt x="1731034" y="2017020"/>
                </a:cubicBezTo>
                <a:cubicBezTo>
                  <a:pt x="1727679" y="2029134"/>
                  <a:pt x="1724324" y="2035191"/>
                  <a:pt x="1720970" y="2041248"/>
                </a:cubicBezTo>
                <a:cubicBezTo>
                  <a:pt x="1744453" y="1998848"/>
                  <a:pt x="1838385" y="2041248"/>
                  <a:pt x="1831676" y="1986734"/>
                </a:cubicBezTo>
                <a:cubicBezTo>
                  <a:pt x="1838385" y="1986734"/>
                  <a:pt x="1841740" y="1998848"/>
                  <a:pt x="1841740" y="2010963"/>
                </a:cubicBezTo>
                <a:cubicBezTo>
                  <a:pt x="1851804" y="2010963"/>
                  <a:pt x="1861868" y="2004905"/>
                  <a:pt x="1871932" y="2004905"/>
                </a:cubicBezTo>
                <a:cubicBezTo>
                  <a:pt x="1875287" y="1980677"/>
                  <a:pt x="1848449" y="1998848"/>
                  <a:pt x="1848449" y="1980677"/>
                </a:cubicBezTo>
                <a:cubicBezTo>
                  <a:pt x="1871932" y="1986734"/>
                  <a:pt x="1895415" y="1998848"/>
                  <a:pt x="1918898" y="2004905"/>
                </a:cubicBezTo>
                <a:cubicBezTo>
                  <a:pt x="1908834" y="2029134"/>
                  <a:pt x="1942381" y="2004905"/>
                  <a:pt x="1922253" y="2029134"/>
                </a:cubicBezTo>
                <a:cubicBezTo>
                  <a:pt x="1928962" y="2035191"/>
                  <a:pt x="1942381" y="2029134"/>
                  <a:pt x="1949091" y="2029134"/>
                </a:cubicBezTo>
                <a:cubicBezTo>
                  <a:pt x="1942381" y="2004905"/>
                  <a:pt x="1939026" y="2010963"/>
                  <a:pt x="1928962" y="1998848"/>
                </a:cubicBezTo>
                <a:cubicBezTo>
                  <a:pt x="1945736" y="1992791"/>
                  <a:pt x="1955800" y="1992791"/>
                  <a:pt x="1955800" y="2017020"/>
                </a:cubicBezTo>
                <a:cubicBezTo>
                  <a:pt x="1969219" y="2017020"/>
                  <a:pt x="1972574" y="2010963"/>
                  <a:pt x="1982638" y="2004905"/>
                </a:cubicBezTo>
                <a:cubicBezTo>
                  <a:pt x="1989347" y="2023077"/>
                  <a:pt x="1989347" y="2017020"/>
                  <a:pt x="1985993" y="2035191"/>
                </a:cubicBezTo>
                <a:cubicBezTo>
                  <a:pt x="1992702" y="2029134"/>
                  <a:pt x="2009475" y="2029134"/>
                  <a:pt x="2022894" y="2029134"/>
                </a:cubicBezTo>
                <a:cubicBezTo>
                  <a:pt x="2022894" y="2023077"/>
                  <a:pt x="2022894" y="2017020"/>
                  <a:pt x="2022894" y="2010963"/>
                </a:cubicBezTo>
                <a:cubicBezTo>
                  <a:pt x="2032959" y="2004905"/>
                  <a:pt x="2049732" y="2023077"/>
                  <a:pt x="2053087" y="2004905"/>
                </a:cubicBezTo>
                <a:cubicBezTo>
                  <a:pt x="2063151" y="2017020"/>
                  <a:pt x="2049732" y="2029134"/>
                  <a:pt x="2036313" y="2029134"/>
                </a:cubicBezTo>
                <a:cubicBezTo>
                  <a:pt x="2063151" y="2035191"/>
                  <a:pt x="2096698" y="2041248"/>
                  <a:pt x="2113472" y="2029134"/>
                </a:cubicBezTo>
                <a:cubicBezTo>
                  <a:pt x="2116827" y="2047305"/>
                  <a:pt x="2103407" y="2047305"/>
                  <a:pt x="2089989" y="2047305"/>
                </a:cubicBezTo>
                <a:cubicBezTo>
                  <a:pt x="2089989" y="2059419"/>
                  <a:pt x="2093343" y="2059419"/>
                  <a:pt x="2096698" y="2065477"/>
                </a:cubicBezTo>
                <a:cubicBezTo>
                  <a:pt x="2110117" y="2053362"/>
                  <a:pt x="2150373" y="2053362"/>
                  <a:pt x="2143664" y="2035191"/>
                </a:cubicBezTo>
                <a:cubicBezTo>
                  <a:pt x="2153728" y="2029134"/>
                  <a:pt x="2153728" y="2041248"/>
                  <a:pt x="2157083" y="2047305"/>
                </a:cubicBezTo>
                <a:cubicBezTo>
                  <a:pt x="2163793" y="2029134"/>
                  <a:pt x="2207404" y="2047305"/>
                  <a:pt x="2207404" y="2035191"/>
                </a:cubicBezTo>
                <a:cubicBezTo>
                  <a:pt x="2230887" y="2035191"/>
                  <a:pt x="2321464" y="2035191"/>
                  <a:pt x="2304691" y="1992791"/>
                </a:cubicBezTo>
                <a:cubicBezTo>
                  <a:pt x="2324819" y="1986734"/>
                  <a:pt x="2324819" y="2017020"/>
                  <a:pt x="2308045" y="2017020"/>
                </a:cubicBezTo>
                <a:cubicBezTo>
                  <a:pt x="2318110" y="2041248"/>
                  <a:pt x="2371785" y="2010963"/>
                  <a:pt x="2378494" y="2041248"/>
                </a:cubicBezTo>
                <a:cubicBezTo>
                  <a:pt x="2385204" y="2035191"/>
                  <a:pt x="2385204" y="2023077"/>
                  <a:pt x="2401977" y="2023077"/>
                </a:cubicBezTo>
                <a:cubicBezTo>
                  <a:pt x="2408687" y="2041248"/>
                  <a:pt x="2395268" y="2035191"/>
                  <a:pt x="2391913" y="2047305"/>
                </a:cubicBezTo>
                <a:cubicBezTo>
                  <a:pt x="2425460" y="2041248"/>
                  <a:pt x="2485845" y="2017020"/>
                  <a:pt x="2519393" y="2041248"/>
                </a:cubicBezTo>
                <a:cubicBezTo>
                  <a:pt x="2532811" y="2035191"/>
                  <a:pt x="2532811" y="2023077"/>
                  <a:pt x="2549585" y="2023077"/>
                </a:cubicBezTo>
                <a:cubicBezTo>
                  <a:pt x="2549585" y="2035191"/>
                  <a:pt x="2569713" y="2023077"/>
                  <a:pt x="2563004" y="2047305"/>
                </a:cubicBezTo>
                <a:cubicBezTo>
                  <a:pt x="2512683" y="2047305"/>
                  <a:pt x="2499264" y="2077591"/>
                  <a:pt x="2455653" y="2095762"/>
                </a:cubicBezTo>
                <a:cubicBezTo>
                  <a:pt x="2455653" y="2083648"/>
                  <a:pt x="2448943" y="2083648"/>
                  <a:pt x="2448943" y="2071534"/>
                </a:cubicBezTo>
                <a:cubicBezTo>
                  <a:pt x="2459008" y="2083648"/>
                  <a:pt x="2462362" y="2083648"/>
                  <a:pt x="2479136" y="2077591"/>
                </a:cubicBezTo>
                <a:cubicBezTo>
                  <a:pt x="2452298" y="2065477"/>
                  <a:pt x="2428815" y="2053362"/>
                  <a:pt x="2391913" y="2053362"/>
                </a:cubicBezTo>
                <a:cubicBezTo>
                  <a:pt x="2391913" y="2065477"/>
                  <a:pt x="2398622" y="2065477"/>
                  <a:pt x="2405332" y="2065477"/>
                </a:cubicBezTo>
                <a:cubicBezTo>
                  <a:pt x="2405332" y="2077591"/>
                  <a:pt x="2391913" y="2071534"/>
                  <a:pt x="2381849" y="2071534"/>
                </a:cubicBezTo>
                <a:cubicBezTo>
                  <a:pt x="2385204" y="2071534"/>
                  <a:pt x="2388558" y="2071534"/>
                  <a:pt x="2388558" y="2077591"/>
                </a:cubicBezTo>
                <a:cubicBezTo>
                  <a:pt x="2385204" y="2077591"/>
                  <a:pt x="2388558" y="2089705"/>
                  <a:pt x="2381849" y="2089705"/>
                </a:cubicBezTo>
                <a:cubicBezTo>
                  <a:pt x="2381849" y="2095762"/>
                  <a:pt x="2381849" y="2095762"/>
                  <a:pt x="2381849" y="2095762"/>
                </a:cubicBezTo>
                <a:cubicBezTo>
                  <a:pt x="2381849" y="2095762"/>
                  <a:pt x="2381849" y="2095762"/>
                  <a:pt x="2391913" y="2095762"/>
                </a:cubicBezTo>
                <a:cubicBezTo>
                  <a:pt x="2391913" y="2095762"/>
                  <a:pt x="2388558" y="2101819"/>
                  <a:pt x="2385204" y="2101819"/>
                </a:cubicBezTo>
                <a:cubicBezTo>
                  <a:pt x="2391913" y="2101819"/>
                  <a:pt x="2395268" y="2101819"/>
                  <a:pt x="2401977" y="2107876"/>
                </a:cubicBezTo>
                <a:cubicBezTo>
                  <a:pt x="2418751" y="2101819"/>
                  <a:pt x="2388558" y="2077591"/>
                  <a:pt x="2405332" y="2071534"/>
                </a:cubicBezTo>
                <a:cubicBezTo>
                  <a:pt x="2425460" y="2065477"/>
                  <a:pt x="2398622" y="2089705"/>
                  <a:pt x="2418751" y="2083648"/>
                </a:cubicBezTo>
                <a:cubicBezTo>
                  <a:pt x="2418751" y="2095762"/>
                  <a:pt x="2405332" y="2101819"/>
                  <a:pt x="2405332" y="2119991"/>
                </a:cubicBezTo>
                <a:cubicBezTo>
                  <a:pt x="2391913" y="2119991"/>
                  <a:pt x="2385204" y="2113934"/>
                  <a:pt x="2375140" y="2107876"/>
                </a:cubicBezTo>
                <a:cubicBezTo>
                  <a:pt x="2375140" y="2107876"/>
                  <a:pt x="2375140" y="2113934"/>
                  <a:pt x="2375140" y="2113934"/>
                </a:cubicBezTo>
                <a:cubicBezTo>
                  <a:pt x="2381849" y="2113934"/>
                  <a:pt x="2385204" y="2113934"/>
                  <a:pt x="2381849" y="2119991"/>
                </a:cubicBezTo>
                <a:cubicBezTo>
                  <a:pt x="2381849" y="2126048"/>
                  <a:pt x="2381849" y="2126048"/>
                  <a:pt x="2378494" y="2126048"/>
                </a:cubicBezTo>
                <a:cubicBezTo>
                  <a:pt x="2385204" y="2132105"/>
                  <a:pt x="2398622" y="2126048"/>
                  <a:pt x="2405332" y="2126048"/>
                </a:cubicBezTo>
                <a:cubicBezTo>
                  <a:pt x="2391913" y="2162391"/>
                  <a:pt x="2428815" y="2132105"/>
                  <a:pt x="2435524" y="2132105"/>
                </a:cubicBezTo>
                <a:cubicBezTo>
                  <a:pt x="2445588" y="2132105"/>
                  <a:pt x="2455653" y="2138162"/>
                  <a:pt x="2465717" y="2138162"/>
                </a:cubicBezTo>
                <a:cubicBezTo>
                  <a:pt x="2469072" y="2138162"/>
                  <a:pt x="2469072" y="2132105"/>
                  <a:pt x="2465717" y="2132105"/>
                </a:cubicBezTo>
                <a:cubicBezTo>
                  <a:pt x="2475781" y="2138162"/>
                  <a:pt x="2485845" y="2138162"/>
                  <a:pt x="2489200" y="2144219"/>
                </a:cubicBezTo>
                <a:cubicBezTo>
                  <a:pt x="2502619" y="2144219"/>
                  <a:pt x="2512683" y="2138162"/>
                  <a:pt x="2519393" y="2126048"/>
                </a:cubicBezTo>
                <a:cubicBezTo>
                  <a:pt x="2522747" y="2126048"/>
                  <a:pt x="2522747" y="2126048"/>
                  <a:pt x="2522747" y="2119991"/>
                </a:cubicBezTo>
                <a:cubicBezTo>
                  <a:pt x="2522747" y="2119991"/>
                  <a:pt x="2522747" y="2119991"/>
                  <a:pt x="2522747" y="2113934"/>
                </a:cubicBezTo>
                <a:cubicBezTo>
                  <a:pt x="2519393" y="2113934"/>
                  <a:pt x="2516038" y="2107876"/>
                  <a:pt x="2512683" y="2107876"/>
                </a:cubicBezTo>
                <a:cubicBezTo>
                  <a:pt x="2512683" y="2101819"/>
                  <a:pt x="2519393" y="2095762"/>
                  <a:pt x="2516038" y="2089705"/>
                </a:cubicBezTo>
                <a:cubicBezTo>
                  <a:pt x="2532811" y="2083648"/>
                  <a:pt x="2526102" y="2107876"/>
                  <a:pt x="2532811" y="2107876"/>
                </a:cubicBezTo>
                <a:cubicBezTo>
                  <a:pt x="2539521" y="2107876"/>
                  <a:pt x="2546230" y="2107876"/>
                  <a:pt x="2552940" y="2101819"/>
                </a:cubicBezTo>
                <a:cubicBezTo>
                  <a:pt x="2552940" y="2095762"/>
                  <a:pt x="2539521" y="2095762"/>
                  <a:pt x="2542875" y="2083648"/>
                </a:cubicBezTo>
                <a:cubicBezTo>
                  <a:pt x="2546230" y="2083648"/>
                  <a:pt x="2556294" y="2101819"/>
                  <a:pt x="2559649" y="2095762"/>
                </a:cubicBezTo>
                <a:cubicBezTo>
                  <a:pt x="2559649" y="2095762"/>
                  <a:pt x="2559649" y="2095762"/>
                  <a:pt x="2563004" y="2089705"/>
                </a:cubicBezTo>
                <a:cubicBezTo>
                  <a:pt x="2563004" y="2089705"/>
                  <a:pt x="2563004" y="2089705"/>
                  <a:pt x="2563004" y="2083648"/>
                </a:cubicBezTo>
                <a:cubicBezTo>
                  <a:pt x="2566359" y="2089705"/>
                  <a:pt x="2569713" y="2089705"/>
                  <a:pt x="2569713" y="2095762"/>
                </a:cubicBezTo>
                <a:cubicBezTo>
                  <a:pt x="2579777" y="2101819"/>
                  <a:pt x="2589842" y="2101819"/>
                  <a:pt x="2599906" y="2101819"/>
                </a:cubicBezTo>
                <a:cubicBezTo>
                  <a:pt x="2599906" y="2083648"/>
                  <a:pt x="2586487" y="2089705"/>
                  <a:pt x="2583132" y="2083648"/>
                </a:cubicBezTo>
                <a:cubicBezTo>
                  <a:pt x="2576423" y="2065477"/>
                  <a:pt x="2593196" y="2071534"/>
                  <a:pt x="2599906" y="2071534"/>
                </a:cubicBezTo>
                <a:cubicBezTo>
                  <a:pt x="2593196" y="2083648"/>
                  <a:pt x="2603260" y="2089705"/>
                  <a:pt x="2603260" y="2101819"/>
                </a:cubicBezTo>
                <a:cubicBezTo>
                  <a:pt x="2613325" y="2095762"/>
                  <a:pt x="2620034" y="2095762"/>
                  <a:pt x="2630098" y="2095762"/>
                </a:cubicBezTo>
                <a:cubicBezTo>
                  <a:pt x="2633453" y="2083648"/>
                  <a:pt x="2620034" y="2083648"/>
                  <a:pt x="2623389" y="2071534"/>
                </a:cubicBezTo>
                <a:cubicBezTo>
                  <a:pt x="2636808" y="2071534"/>
                  <a:pt x="2633453" y="2065477"/>
                  <a:pt x="2633453" y="2059419"/>
                </a:cubicBezTo>
                <a:cubicBezTo>
                  <a:pt x="2630098" y="2059419"/>
                  <a:pt x="2630098" y="2059419"/>
                  <a:pt x="2626743" y="2059419"/>
                </a:cubicBezTo>
                <a:cubicBezTo>
                  <a:pt x="2620034" y="2059419"/>
                  <a:pt x="2623389" y="2071534"/>
                  <a:pt x="2623389" y="2077591"/>
                </a:cubicBezTo>
                <a:cubicBezTo>
                  <a:pt x="2609970" y="2077591"/>
                  <a:pt x="2609970" y="2065477"/>
                  <a:pt x="2609970" y="2047305"/>
                </a:cubicBezTo>
                <a:cubicBezTo>
                  <a:pt x="2623389" y="2047305"/>
                  <a:pt x="2626743" y="2053362"/>
                  <a:pt x="2636808" y="2053362"/>
                </a:cubicBezTo>
                <a:cubicBezTo>
                  <a:pt x="2636808" y="2053362"/>
                  <a:pt x="2640162" y="2053362"/>
                  <a:pt x="2643517" y="2053362"/>
                </a:cubicBezTo>
                <a:cubicBezTo>
                  <a:pt x="2643517" y="2071534"/>
                  <a:pt x="2633453" y="2077591"/>
                  <a:pt x="2636808" y="2095762"/>
                </a:cubicBezTo>
                <a:cubicBezTo>
                  <a:pt x="2636808" y="2095762"/>
                  <a:pt x="2636808" y="2095762"/>
                  <a:pt x="2643517" y="2095762"/>
                </a:cubicBezTo>
                <a:cubicBezTo>
                  <a:pt x="2650226" y="2095762"/>
                  <a:pt x="2650226" y="2089705"/>
                  <a:pt x="2650226" y="2083648"/>
                </a:cubicBezTo>
                <a:cubicBezTo>
                  <a:pt x="2650226" y="2083648"/>
                  <a:pt x="2646872" y="2083648"/>
                  <a:pt x="2646872" y="2083648"/>
                </a:cubicBezTo>
                <a:cubicBezTo>
                  <a:pt x="2633453" y="2083648"/>
                  <a:pt x="2643517" y="2065477"/>
                  <a:pt x="2646872" y="2065477"/>
                </a:cubicBezTo>
                <a:cubicBezTo>
                  <a:pt x="2650226" y="2065477"/>
                  <a:pt x="2656936" y="2071534"/>
                  <a:pt x="2660291" y="2077591"/>
                </a:cubicBezTo>
                <a:cubicBezTo>
                  <a:pt x="2670355" y="2077591"/>
                  <a:pt x="2683774" y="2065477"/>
                  <a:pt x="2683774" y="2089705"/>
                </a:cubicBezTo>
                <a:cubicBezTo>
                  <a:pt x="2700547" y="2071534"/>
                  <a:pt x="2703902" y="2083648"/>
                  <a:pt x="2724030" y="2089705"/>
                </a:cubicBezTo>
                <a:cubicBezTo>
                  <a:pt x="2720675" y="2077591"/>
                  <a:pt x="2713966" y="2065477"/>
                  <a:pt x="2707257" y="2059419"/>
                </a:cubicBezTo>
                <a:cubicBezTo>
                  <a:pt x="2700547" y="2053362"/>
                  <a:pt x="2697192" y="2047305"/>
                  <a:pt x="2690483" y="2047305"/>
                </a:cubicBezTo>
                <a:cubicBezTo>
                  <a:pt x="2697192" y="2029134"/>
                  <a:pt x="2717321" y="2047305"/>
                  <a:pt x="2717321" y="2059419"/>
                </a:cubicBezTo>
                <a:cubicBezTo>
                  <a:pt x="2720675" y="2065477"/>
                  <a:pt x="2724030" y="2077591"/>
                  <a:pt x="2724030" y="2077591"/>
                </a:cubicBezTo>
                <a:cubicBezTo>
                  <a:pt x="2754223" y="2077591"/>
                  <a:pt x="2797834" y="2095762"/>
                  <a:pt x="2821317" y="2065477"/>
                </a:cubicBezTo>
                <a:cubicBezTo>
                  <a:pt x="2834736" y="2065477"/>
                  <a:pt x="2844800" y="2077591"/>
                  <a:pt x="2854864" y="2089705"/>
                </a:cubicBezTo>
                <a:cubicBezTo>
                  <a:pt x="2868283" y="2077591"/>
                  <a:pt x="2848155" y="2065477"/>
                  <a:pt x="2858219" y="2059419"/>
                </a:cubicBezTo>
                <a:cubicBezTo>
                  <a:pt x="2878347" y="2053362"/>
                  <a:pt x="2871638" y="2053362"/>
                  <a:pt x="2891766" y="2059419"/>
                </a:cubicBezTo>
                <a:cubicBezTo>
                  <a:pt x="2895121" y="2077591"/>
                  <a:pt x="2885057" y="2077591"/>
                  <a:pt x="2895121" y="2083648"/>
                </a:cubicBezTo>
                <a:cubicBezTo>
                  <a:pt x="2905185" y="2083648"/>
                  <a:pt x="2915249" y="2077591"/>
                  <a:pt x="2921958" y="2065477"/>
                </a:cubicBezTo>
                <a:cubicBezTo>
                  <a:pt x="2898475" y="2065477"/>
                  <a:pt x="2915249" y="2047305"/>
                  <a:pt x="2908540" y="2053362"/>
                </a:cubicBezTo>
                <a:cubicBezTo>
                  <a:pt x="2895121" y="2047305"/>
                  <a:pt x="2915249" y="2023077"/>
                  <a:pt x="2932022" y="2029134"/>
                </a:cubicBezTo>
                <a:cubicBezTo>
                  <a:pt x="2908540" y="2041248"/>
                  <a:pt x="2925313" y="2053362"/>
                  <a:pt x="2932022" y="2071534"/>
                </a:cubicBezTo>
                <a:cubicBezTo>
                  <a:pt x="2928668" y="2047305"/>
                  <a:pt x="2948796" y="2059419"/>
                  <a:pt x="2955506" y="2029134"/>
                </a:cubicBezTo>
                <a:cubicBezTo>
                  <a:pt x="3002472" y="2017020"/>
                  <a:pt x="3025955" y="2053362"/>
                  <a:pt x="3072921" y="2023077"/>
                </a:cubicBezTo>
                <a:cubicBezTo>
                  <a:pt x="3062857" y="2023077"/>
                  <a:pt x="3056147" y="2029134"/>
                  <a:pt x="3046083" y="2023077"/>
                </a:cubicBezTo>
                <a:cubicBezTo>
                  <a:pt x="3042728" y="2010963"/>
                  <a:pt x="3049438" y="2004905"/>
                  <a:pt x="3049438" y="1998848"/>
                </a:cubicBezTo>
                <a:cubicBezTo>
                  <a:pt x="3062857" y="1998848"/>
                  <a:pt x="3066211" y="2004905"/>
                  <a:pt x="3069566" y="2010963"/>
                </a:cubicBezTo>
                <a:cubicBezTo>
                  <a:pt x="3076275" y="2017020"/>
                  <a:pt x="3082985" y="2023077"/>
                  <a:pt x="3086340" y="2029134"/>
                </a:cubicBezTo>
                <a:cubicBezTo>
                  <a:pt x="3096404" y="2017020"/>
                  <a:pt x="3089694" y="2017020"/>
                  <a:pt x="3103113" y="2029134"/>
                </a:cubicBezTo>
                <a:cubicBezTo>
                  <a:pt x="3116532" y="2017020"/>
                  <a:pt x="3086340" y="2010963"/>
                  <a:pt x="3096404" y="1986734"/>
                </a:cubicBezTo>
                <a:cubicBezTo>
                  <a:pt x="3099758" y="1986734"/>
                  <a:pt x="3103113" y="1986734"/>
                  <a:pt x="3103113" y="1980677"/>
                </a:cubicBezTo>
                <a:cubicBezTo>
                  <a:pt x="3136660" y="1980677"/>
                  <a:pt x="3176917" y="1980677"/>
                  <a:pt x="3197045" y="1956449"/>
                </a:cubicBezTo>
                <a:cubicBezTo>
                  <a:pt x="3183626" y="1938277"/>
                  <a:pt x="3163498" y="1968563"/>
                  <a:pt x="3160143" y="1944334"/>
                </a:cubicBezTo>
                <a:cubicBezTo>
                  <a:pt x="3156789" y="1944334"/>
                  <a:pt x="3153434" y="1950391"/>
                  <a:pt x="3150079" y="1950391"/>
                </a:cubicBezTo>
                <a:cubicBezTo>
                  <a:pt x="3153434" y="1950391"/>
                  <a:pt x="3153434" y="1950391"/>
                  <a:pt x="3153434" y="1950391"/>
                </a:cubicBezTo>
                <a:cubicBezTo>
                  <a:pt x="3150079" y="1962506"/>
                  <a:pt x="3146724" y="1962506"/>
                  <a:pt x="3143370" y="1962506"/>
                </a:cubicBezTo>
                <a:cubicBezTo>
                  <a:pt x="3140015" y="1962506"/>
                  <a:pt x="3140015" y="1962506"/>
                  <a:pt x="3140015" y="1962506"/>
                </a:cubicBezTo>
                <a:cubicBezTo>
                  <a:pt x="3133306" y="1962506"/>
                  <a:pt x="3129951" y="1956449"/>
                  <a:pt x="3123241" y="1956449"/>
                </a:cubicBezTo>
                <a:cubicBezTo>
                  <a:pt x="3113177" y="1968563"/>
                  <a:pt x="3089694" y="1956449"/>
                  <a:pt x="3069566" y="1938277"/>
                </a:cubicBezTo>
                <a:cubicBezTo>
                  <a:pt x="3066211" y="1944334"/>
                  <a:pt x="3072921" y="1944334"/>
                  <a:pt x="3072921" y="1950391"/>
                </a:cubicBezTo>
                <a:cubicBezTo>
                  <a:pt x="3059502" y="1950391"/>
                  <a:pt x="3052792" y="1938277"/>
                  <a:pt x="3049438" y="1926163"/>
                </a:cubicBezTo>
                <a:cubicBezTo>
                  <a:pt x="3046083" y="1926163"/>
                  <a:pt x="3046083" y="1932220"/>
                  <a:pt x="3042728" y="1932220"/>
                </a:cubicBezTo>
                <a:cubicBezTo>
                  <a:pt x="3052792" y="1938277"/>
                  <a:pt x="3059502" y="1938277"/>
                  <a:pt x="3059502" y="1950391"/>
                </a:cubicBezTo>
                <a:cubicBezTo>
                  <a:pt x="3059502" y="1950391"/>
                  <a:pt x="3059502" y="1950391"/>
                  <a:pt x="3046083" y="1956449"/>
                </a:cubicBezTo>
                <a:cubicBezTo>
                  <a:pt x="3049438" y="1956449"/>
                  <a:pt x="3046083" y="1956449"/>
                  <a:pt x="3046083" y="1962506"/>
                </a:cubicBezTo>
                <a:cubicBezTo>
                  <a:pt x="3042728" y="1962506"/>
                  <a:pt x="3036019" y="1956449"/>
                  <a:pt x="3036019" y="1956449"/>
                </a:cubicBezTo>
                <a:cubicBezTo>
                  <a:pt x="3036019" y="1956449"/>
                  <a:pt x="3036019" y="1956449"/>
                  <a:pt x="3029309" y="1956449"/>
                </a:cubicBezTo>
                <a:cubicBezTo>
                  <a:pt x="3025955" y="1968563"/>
                  <a:pt x="3052792" y="1968563"/>
                  <a:pt x="3029309" y="1974620"/>
                </a:cubicBezTo>
                <a:cubicBezTo>
                  <a:pt x="3029309" y="1986734"/>
                  <a:pt x="3039374" y="1980677"/>
                  <a:pt x="3046083" y="1986734"/>
                </a:cubicBezTo>
                <a:cubicBezTo>
                  <a:pt x="3036019" y="2010963"/>
                  <a:pt x="3025955" y="1980677"/>
                  <a:pt x="3015891" y="1980677"/>
                </a:cubicBezTo>
                <a:cubicBezTo>
                  <a:pt x="3019245" y="1980677"/>
                  <a:pt x="3019245" y="1986734"/>
                  <a:pt x="3019245" y="1986734"/>
                </a:cubicBezTo>
                <a:cubicBezTo>
                  <a:pt x="3004149" y="1982191"/>
                  <a:pt x="2992827" y="1998091"/>
                  <a:pt x="2983863" y="1990993"/>
                </a:cubicBezTo>
                <a:lnTo>
                  <a:pt x="2979842" y="1982992"/>
                </a:lnTo>
                <a:lnTo>
                  <a:pt x="2981924" y="1973863"/>
                </a:lnTo>
                <a:cubicBezTo>
                  <a:pt x="2978150" y="1970077"/>
                  <a:pt x="2972279" y="1965534"/>
                  <a:pt x="2972279" y="1956449"/>
                </a:cubicBezTo>
                <a:cubicBezTo>
                  <a:pt x="2979827" y="1960991"/>
                  <a:pt x="2991149" y="1975756"/>
                  <a:pt x="2997754" y="1972632"/>
                </a:cubicBezTo>
                <a:lnTo>
                  <a:pt x="3002354" y="1962758"/>
                </a:lnTo>
                <a:lnTo>
                  <a:pt x="3005826" y="1968563"/>
                </a:lnTo>
                <a:cubicBezTo>
                  <a:pt x="3005826" y="1968563"/>
                  <a:pt x="3005826" y="1962506"/>
                  <a:pt x="3002472" y="1962506"/>
                </a:cubicBezTo>
                <a:lnTo>
                  <a:pt x="3002354" y="1962758"/>
                </a:lnTo>
                <a:lnTo>
                  <a:pt x="2994504" y="1949634"/>
                </a:lnTo>
                <a:cubicBezTo>
                  <a:pt x="2989053" y="1945849"/>
                  <a:pt x="2982343" y="1944334"/>
                  <a:pt x="2975634" y="1944334"/>
                </a:cubicBezTo>
                <a:cubicBezTo>
                  <a:pt x="2972279" y="1944334"/>
                  <a:pt x="2972279" y="1944334"/>
                  <a:pt x="2972279" y="1944334"/>
                </a:cubicBezTo>
                <a:cubicBezTo>
                  <a:pt x="2968925" y="1944334"/>
                  <a:pt x="2965570" y="1938277"/>
                  <a:pt x="2958860" y="1938277"/>
                </a:cubicBezTo>
                <a:cubicBezTo>
                  <a:pt x="2955506" y="1950391"/>
                  <a:pt x="2945442" y="1950391"/>
                  <a:pt x="2945442" y="1968563"/>
                </a:cubicBezTo>
                <a:cubicBezTo>
                  <a:pt x="2942087" y="1956449"/>
                  <a:pt x="2938732" y="1950391"/>
                  <a:pt x="2935377" y="1938277"/>
                </a:cubicBezTo>
                <a:cubicBezTo>
                  <a:pt x="2928668" y="1944334"/>
                  <a:pt x="2921958" y="1944334"/>
                  <a:pt x="2915249" y="1944334"/>
                </a:cubicBezTo>
                <a:cubicBezTo>
                  <a:pt x="2921958" y="1944334"/>
                  <a:pt x="2925313" y="1950391"/>
                  <a:pt x="2925313" y="1956449"/>
                </a:cubicBezTo>
                <a:cubicBezTo>
                  <a:pt x="2911894" y="1962506"/>
                  <a:pt x="2915249" y="1950391"/>
                  <a:pt x="2898475" y="1950391"/>
                </a:cubicBezTo>
                <a:cubicBezTo>
                  <a:pt x="2898475" y="1950391"/>
                  <a:pt x="2898475" y="1944334"/>
                  <a:pt x="2901830" y="1944334"/>
                </a:cubicBezTo>
                <a:cubicBezTo>
                  <a:pt x="2898475" y="1944334"/>
                  <a:pt x="2898475" y="1944334"/>
                  <a:pt x="2895121" y="1944334"/>
                </a:cubicBezTo>
                <a:cubicBezTo>
                  <a:pt x="2895121" y="1944334"/>
                  <a:pt x="2895121" y="1944334"/>
                  <a:pt x="2895121" y="1950391"/>
                </a:cubicBezTo>
                <a:cubicBezTo>
                  <a:pt x="2888411" y="1944334"/>
                  <a:pt x="2885057" y="1944334"/>
                  <a:pt x="2881702" y="1944334"/>
                </a:cubicBezTo>
                <a:cubicBezTo>
                  <a:pt x="2874992" y="1944334"/>
                  <a:pt x="2868283" y="1944334"/>
                  <a:pt x="2861574" y="1944334"/>
                </a:cubicBezTo>
                <a:cubicBezTo>
                  <a:pt x="2861574" y="1962506"/>
                  <a:pt x="2874992" y="1962506"/>
                  <a:pt x="2888411" y="1956449"/>
                </a:cubicBezTo>
                <a:cubicBezTo>
                  <a:pt x="2871638" y="1968563"/>
                  <a:pt x="2854864" y="1962506"/>
                  <a:pt x="2841445" y="1944334"/>
                </a:cubicBezTo>
                <a:cubicBezTo>
                  <a:pt x="2834736" y="1944334"/>
                  <a:pt x="2831381" y="1944334"/>
                  <a:pt x="2824672" y="1944334"/>
                </a:cubicBezTo>
                <a:cubicBezTo>
                  <a:pt x="2828026" y="1950391"/>
                  <a:pt x="2828026" y="1956449"/>
                  <a:pt x="2828026" y="1956449"/>
                </a:cubicBezTo>
                <a:cubicBezTo>
                  <a:pt x="2824672" y="1956449"/>
                  <a:pt x="2821317" y="1950391"/>
                  <a:pt x="2817962" y="1944334"/>
                </a:cubicBezTo>
                <a:cubicBezTo>
                  <a:pt x="2814608" y="1944334"/>
                  <a:pt x="2811253" y="1944334"/>
                  <a:pt x="2807898" y="1938277"/>
                </a:cubicBezTo>
                <a:cubicBezTo>
                  <a:pt x="2801189" y="1938277"/>
                  <a:pt x="2801189" y="1950391"/>
                  <a:pt x="2801189" y="1956449"/>
                </a:cubicBezTo>
                <a:cubicBezTo>
                  <a:pt x="2784415" y="1944334"/>
                  <a:pt x="2774351" y="1926163"/>
                  <a:pt x="2747513" y="1932220"/>
                </a:cubicBezTo>
                <a:cubicBezTo>
                  <a:pt x="2747513" y="1944334"/>
                  <a:pt x="2764287" y="1938277"/>
                  <a:pt x="2770996" y="1944334"/>
                </a:cubicBezTo>
                <a:cubicBezTo>
                  <a:pt x="2764287" y="1980677"/>
                  <a:pt x="2724030" y="1914049"/>
                  <a:pt x="2727385" y="1956449"/>
                </a:cubicBezTo>
                <a:cubicBezTo>
                  <a:pt x="2720675" y="1950391"/>
                  <a:pt x="2720675" y="1944334"/>
                  <a:pt x="2717321" y="1932220"/>
                </a:cubicBezTo>
                <a:cubicBezTo>
                  <a:pt x="2707257" y="1932220"/>
                  <a:pt x="2703902" y="1938277"/>
                  <a:pt x="2703902" y="1950391"/>
                </a:cubicBezTo>
                <a:cubicBezTo>
                  <a:pt x="2703902" y="1950391"/>
                  <a:pt x="2700547" y="1950391"/>
                  <a:pt x="2700547" y="1950391"/>
                </a:cubicBezTo>
                <a:cubicBezTo>
                  <a:pt x="2700547" y="1956449"/>
                  <a:pt x="2697192" y="1956449"/>
                  <a:pt x="2690483" y="1956449"/>
                </a:cubicBezTo>
                <a:cubicBezTo>
                  <a:pt x="2690483" y="1956449"/>
                  <a:pt x="2690483" y="1950391"/>
                  <a:pt x="2690483" y="1950391"/>
                </a:cubicBezTo>
                <a:cubicBezTo>
                  <a:pt x="2677064" y="1950391"/>
                  <a:pt x="2660291" y="1956449"/>
                  <a:pt x="2663645" y="1938277"/>
                </a:cubicBezTo>
                <a:cubicBezTo>
                  <a:pt x="2677064" y="1944334"/>
                  <a:pt x="2687128" y="1932220"/>
                  <a:pt x="2697192" y="1938277"/>
                </a:cubicBezTo>
                <a:cubicBezTo>
                  <a:pt x="2693838" y="1938277"/>
                  <a:pt x="2693838" y="1932220"/>
                  <a:pt x="2693838" y="1932220"/>
                </a:cubicBezTo>
                <a:cubicBezTo>
                  <a:pt x="2687128" y="1932220"/>
                  <a:pt x="2663645" y="1932220"/>
                  <a:pt x="2643517" y="1938277"/>
                </a:cubicBezTo>
                <a:cubicBezTo>
                  <a:pt x="2636808" y="1920106"/>
                  <a:pt x="2626743" y="1914049"/>
                  <a:pt x="2613325" y="1907992"/>
                </a:cubicBezTo>
                <a:cubicBezTo>
                  <a:pt x="2609970" y="1920106"/>
                  <a:pt x="2623389" y="1914049"/>
                  <a:pt x="2630098" y="1920106"/>
                </a:cubicBezTo>
                <a:cubicBezTo>
                  <a:pt x="2630098" y="1920106"/>
                  <a:pt x="2630098" y="1920106"/>
                  <a:pt x="2626743" y="1926163"/>
                </a:cubicBezTo>
                <a:cubicBezTo>
                  <a:pt x="2633453" y="1926163"/>
                  <a:pt x="2636808" y="1926163"/>
                  <a:pt x="2640162" y="1938277"/>
                </a:cubicBezTo>
                <a:cubicBezTo>
                  <a:pt x="2616679" y="1926163"/>
                  <a:pt x="2609970" y="1932220"/>
                  <a:pt x="2623389" y="1956449"/>
                </a:cubicBezTo>
                <a:cubicBezTo>
                  <a:pt x="2640162" y="1956449"/>
                  <a:pt x="2636808" y="1938277"/>
                  <a:pt x="2650226" y="1950391"/>
                </a:cubicBezTo>
                <a:cubicBezTo>
                  <a:pt x="2633453" y="1974620"/>
                  <a:pt x="2599906" y="1974620"/>
                  <a:pt x="2583132" y="1974620"/>
                </a:cubicBezTo>
                <a:cubicBezTo>
                  <a:pt x="2584809" y="1971591"/>
                  <a:pt x="2585648" y="1968563"/>
                  <a:pt x="2586067" y="1964777"/>
                </a:cubicBezTo>
                <a:lnTo>
                  <a:pt x="2586470" y="1950979"/>
                </a:lnTo>
                <a:lnTo>
                  <a:pt x="2586669" y="1950754"/>
                </a:lnTo>
                <a:lnTo>
                  <a:pt x="2590680" y="1958720"/>
                </a:lnTo>
                <a:cubicBezTo>
                  <a:pt x="2592358" y="1960991"/>
                  <a:pt x="2594874" y="1962506"/>
                  <a:pt x="2599906" y="1962506"/>
                </a:cubicBezTo>
                <a:cubicBezTo>
                  <a:pt x="2613325" y="1962506"/>
                  <a:pt x="2599906" y="1944334"/>
                  <a:pt x="2599906" y="1944334"/>
                </a:cubicBezTo>
                <a:cubicBezTo>
                  <a:pt x="2596551" y="1942820"/>
                  <a:pt x="2593825" y="1943577"/>
                  <a:pt x="2591519" y="1945281"/>
                </a:cubicBezTo>
                <a:lnTo>
                  <a:pt x="2586669" y="1950754"/>
                </a:lnTo>
                <a:lnTo>
                  <a:pt x="2586487" y="1950391"/>
                </a:lnTo>
                <a:lnTo>
                  <a:pt x="2586470" y="1950979"/>
                </a:lnTo>
                <a:lnTo>
                  <a:pt x="2585648" y="1951906"/>
                </a:lnTo>
                <a:cubicBezTo>
                  <a:pt x="2582293" y="1956449"/>
                  <a:pt x="2579777" y="1959477"/>
                  <a:pt x="2576423" y="1950391"/>
                </a:cubicBezTo>
                <a:cubicBezTo>
                  <a:pt x="2559649" y="1950391"/>
                  <a:pt x="2589842" y="1974620"/>
                  <a:pt x="2573068" y="1974620"/>
                </a:cubicBezTo>
                <a:cubicBezTo>
                  <a:pt x="2569713" y="1974620"/>
                  <a:pt x="2569713" y="1986734"/>
                  <a:pt x="2569713" y="1986734"/>
                </a:cubicBezTo>
                <a:cubicBezTo>
                  <a:pt x="2566359" y="1986734"/>
                  <a:pt x="2566359" y="1986734"/>
                  <a:pt x="2566359" y="1986734"/>
                </a:cubicBezTo>
                <a:cubicBezTo>
                  <a:pt x="2566359" y="1986734"/>
                  <a:pt x="2566359" y="1986734"/>
                  <a:pt x="2566359" y="1974620"/>
                </a:cubicBezTo>
                <a:cubicBezTo>
                  <a:pt x="2566359" y="1974620"/>
                  <a:pt x="2566359" y="1974620"/>
                  <a:pt x="2563004" y="1968563"/>
                </a:cubicBezTo>
                <a:cubicBezTo>
                  <a:pt x="2563004" y="1968563"/>
                  <a:pt x="2563004" y="1962506"/>
                  <a:pt x="2563004" y="1962506"/>
                </a:cubicBezTo>
                <a:cubicBezTo>
                  <a:pt x="2559649" y="1962506"/>
                  <a:pt x="2559649" y="1956449"/>
                  <a:pt x="2559649" y="1956449"/>
                </a:cubicBezTo>
                <a:cubicBezTo>
                  <a:pt x="2559649" y="1950391"/>
                  <a:pt x="2559649" y="1944334"/>
                  <a:pt x="2549585" y="1944334"/>
                </a:cubicBezTo>
                <a:cubicBezTo>
                  <a:pt x="2529457" y="1944334"/>
                  <a:pt x="2549585" y="1974620"/>
                  <a:pt x="2529457" y="1974620"/>
                </a:cubicBezTo>
                <a:cubicBezTo>
                  <a:pt x="2532811" y="1998848"/>
                  <a:pt x="2559649" y="1992791"/>
                  <a:pt x="2563004" y="2017020"/>
                </a:cubicBezTo>
                <a:cubicBezTo>
                  <a:pt x="2546230" y="2004905"/>
                  <a:pt x="2522747" y="1998848"/>
                  <a:pt x="2509328" y="1980677"/>
                </a:cubicBezTo>
                <a:cubicBezTo>
                  <a:pt x="2529457" y="1986734"/>
                  <a:pt x="2526102" y="1962506"/>
                  <a:pt x="2529457" y="1950391"/>
                </a:cubicBezTo>
                <a:cubicBezTo>
                  <a:pt x="2519393" y="1950391"/>
                  <a:pt x="2509328" y="1950391"/>
                  <a:pt x="2516038" y="1932220"/>
                </a:cubicBezTo>
                <a:cubicBezTo>
                  <a:pt x="2509328" y="1932220"/>
                  <a:pt x="2502619" y="1932220"/>
                  <a:pt x="2502619" y="1938277"/>
                </a:cubicBezTo>
                <a:cubicBezTo>
                  <a:pt x="2499264" y="1938277"/>
                  <a:pt x="2499264" y="1932220"/>
                  <a:pt x="2499264" y="1932220"/>
                </a:cubicBezTo>
                <a:cubicBezTo>
                  <a:pt x="2499264" y="1926163"/>
                  <a:pt x="2495909" y="1926163"/>
                  <a:pt x="2492555" y="1926163"/>
                </a:cubicBezTo>
                <a:cubicBezTo>
                  <a:pt x="2502619" y="1907992"/>
                  <a:pt x="2522747" y="1932220"/>
                  <a:pt x="2536166" y="1920106"/>
                </a:cubicBezTo>
                <a:cubicBezTo>
                  <a:pt x="2526102" y="1938277"/>
                  <a:pt x="2542875" y="1914049"/>
                  <a:pt x="2546230" y="1932220"/>
                </a:cubicBezTo>
                <a:cubicBezTo>
                  <a:pt x="2552940" y="1932220"/>
                  <a:pt x="2556294" y="1926163"/>
                  <a:pt x="2559649" y="1926163"/>
                </a:cubicBezTo>
                <a:cubicBezTo>
                  <a:pt x="2559649" y="1926163"/>
                  <a:pt x="2563004" y="1926163"/>
                  <a:pt x="2563004" y="1920106"/>
                </a:cubicBezTo>
                <a:cubicBezTo>
                  <a:pt x="2563004" y="1920106"/>
                  <a:pt x="2563004" y="1920106"/>
                  <a:pt x="2566359" y="1920106"/>
                </a:cubicBezTo>
                <a:cubicBezTo>
                  <a:pt x="2566359" y="1920106"/>
                  <a:pt x="2566359" y="1920106"/>
                  <a:pt x="2566359" y="1932220"/>
                </a:cubicBezTo>
                <a:cubicBezTo>
                  <a:pt x="2566359" y="1932220"/>
                  <a:pt x="2566359" y="1932220"/>
                  <a:pt x="2566359" y="1938277"/>
                </a:cubicBezTo>
                <a:cubicBezTo>
                  <a:pt x="2566359" y="1938277"/>
                  <a:pt x="2566359" y="1938277"/>
                  <a:pt x="2569713" y="1938277"/>
                </a:cubicBezTo>
                <a:cubicBezTo>
                  <a:pt x="2569713" y="1938277"/>
                  <a:pt x="2569713" y="1938277"/>
                  <a:pt x="2569713" y="1932220"/>
                </a:cubicBezTo>
                <a:cubicBezTo>
                  <a:pt x="2569713" y="1926163"/>
                  <a:pt x="2573068" y="1920106"/>
                  <a:pt x="2573068" y="1920106"/>
                </a:cubicBezTo>
                <a:cubicBezTo>
                  <a:pt x="2573068" y="1920106"/>
                  <a:pt x="2573068" y="1914049"/>
                  <a:pt x="2576423" y="1914049"/>
                </a:cubicBezTo>
                <a:cubicBezTo>
                  <a:pt x="2573068" y="1907992"/>
                  <a:pt x="2576423" y="1901935"/>
                  <a:pt x="2579777" y="1895877"/>
                </a:cubicBezTo>
                <a:cubicBezTo>
                  <a:pt x="2583132" y="1895877"/>
                  <a:pt x="2583132" y="1901935"/>
                  <a:pt x="2586487" y="1901935"/>
                </a:cubicBezTo>
                <a:cubicBezTo>
                  <a:pt x="2589842" y="1895877"/>
                  <a:pt x="2593196" y="1895877"/>
                  <a:pt x="2596551" y="1895877"/>
                </a:cubicBezTo>
                <a:cubicBezTo>
                  <a:pt x="2593196" y="1901935"/>
                  <a:pt x="2589842" y="1907992"/>
                  <a:pt x="2586487" y="1914049"/>
                </a:cubicBezTo>
                <a:cubicBezTo>
                  <a:pt x="2586487" y="1914049"/>
                  <a:pt x="2589842" y="1920106"/>
                  <a:pt x="2599906" y="1920106"/>
                </a:cubicBezTo>
                <a:cubicBezTo>
                  <a:pt x="2606615" y="1901935"/>
                  <a:pt x="2609970" y="1877706"/>
                  <a:pt x="2620034" y="1859535"/>
                </a:cubicBezTo>
                <a:cubicBezTo>
                  <a:pt x="2626743" y="1865592"/>
                  <a:pt x="2630098" y="1871649"/>
                  <a:pt x="2633453" y="1883763"/>
                </a:cubicBezTo>
                <a:cubicBezTo>
                  <a:pt x="2626743" y="1883763"/>
                  <a:pt x="2620034" y="1883763"/>
                  <a:pt x="2616679" y="1889820"/>
                </a:cubicBezTo>
                <a:cubicBezTo>
                  <a:pt x="2670355" y="1920106"/>
                  <a:pt x="2747513" y="1901935"/>
                  <a:pt x="2801189" y="1926163"/>
                </a:cubicBezTo>
                <a:cubicBezTo>
                  <a:pt x="2807898" y="1926163"/>
                  <a:pt x="2804543" y="1914049"/>
                  <a:pt x="2804543" y="1907992"/>
                </a:cubicBezTo>
                <a:cubicBezTo>
                  <a:pt x="2807898" y="1914049"/>
                  <a:pt x="2807898" y="1914049"/>
                  <a:pt x="2811253" y="1914049"/>
                </a:cubicBezTo>
                <a:cubicBezTo>
                  <a:pt x="2824672" y="1907992"/>
                  <a:pt x="2834736" y="1907992"/>
                  <a:pt x="2851509" y="1907992"/>
                </a:cubicBezTo>
                <a:cubicBezTo>
                  <a:pt x="2851509" y="1901935"/>
                  <a:pt x="2854864" y="1901935"/>
                  <a:pt x="2868283" y="1901935"/>
                </a:cubicBezTo>
                <a:cubicBezTo>
                  <a:pt x="2868283" y="1901935"/>
                  <a:pt x="2864928" y="1901935"/>
                  <a:pt x="2864928" y="1907992"/>
                </a:cubicBezTo>
                <a:cubicBezTo>
                  <a:pt x="2868283" y="1907992"/>
                  <a:pt x="2868283" y="1907992"/>
                  <a:pt x="2871638" y="1907992"/>
                </a:cubicBezTo>
                <a:cubicBezTo>
                  <a:pt x="2871638" y="1907992"/>
                  <a:pt x="2874992" y="1907992"/>
                  <a:pt x="2874992" y="1914049"/>
                </a:cubicBezTo>
                <a:cubicBezTo>
                  <a:pt x="2878347" y="1907992"/>
                  <a:pt x="2881702" y="1901935"/>
                  <a:pt x="2888411" y="1895877"/>
                </a:cubicBezTo>
                <a:cubicBezTo>
                  <a:pt x="2888411" y="1877706"/>
                  <a:pt x="2874992" y="1877706"/>
                  <a:pt x="2868283" y="1871649"/>
                </a:cubicBezTo>
                <a:cubicBezTo>
                  <a:pt x="2851509" y="1877706"/>
                  <a:pt x="2848155" y="1901935"/>
                  <a:pt x="2834736" y="1895877"/>
                </a:cubicBezTo>
                <a:cubicBezTo>
                  <a:pt x="2821317" y="1877706"/>
                  <a:pt x="2824672" y="1895877"/>
                  <a:pt x="2807898" y="1901935"/>
                </a:cubicBezTo>
                <a:cubicBezTo>
                  <a:pt x="2797834" y="1871649"/>
                  <a:pt x="2757577" y="1877706"/>
                  <a:pt x="2754223" y="1841363"/>
                </a:cubicBezTo>
                <a:cubicBezTo>
                  <a:pt x="2754223" y="1841363"/>
                  <a:pt x="2750868" y="1841363"/>
                  <a:pt x="2747513" y="1841363"/>
                </a:cubicBezTo>
                <a:cubicBezTo>
                  <a:pt x="2747513" y="1841363"/>
                  <a:pt x="2747513" y="1835306"/>
                  <a:pt x="2747513" y="1835306"/>
                </a:cubicBezTo>
                <a:cubicBezTo>
                  <a:pt x="2727385" y="1835306"/>
                  <a:pt x="2710611" y="1853478"/>
                  <a:pt x="2710611" y="1829249"/>
                </a:cubicBezTo>
                <a:cubicBezTo>
                  <a:pt x="2734094" y="1823192"/>
                  <a:pt x="2737449" y="1835306"/>
                  <a:pt x="2757577" y="1823192"/>
                </a:cubicBezTo>
                <a:cubicBezTo>
                  <a:pt x="2757577" y="1829249"/>
                  <a:pt x="2757577" y="1829249"/>
                  <a:pt x="2760932" y="1829249"/>
                </a:cubicBezTo>
                <a:cubicBezTo>
                  <a:pt x="2767642" y="1829249"/>
                  <a:pt x="2774351" y="1835306"/>
                  <a:pt x="2777706" y="1835306"/>
                </a:cubicBezTo>
                <a:cubicBezTo>
                  <a:pt x="2774351" y="1841363"/>
                  <a:pt x="2770996" y="1841363"/>
                  <a:pt x="2770996" y="1841363"/>
                </a:cubicBezTo>
                <a:cubicBezTo>
                  <a:pt x="2774351" y="1841363"/>
                  <a:pt x="2774351" y="1847421"/>
                  <a:pt x="2770996" y="1847421"/>
                </a:cubicBezTo>
                <a:cubicBezTo>
                  <a:pt x="2774351" y="1853478"/>
                  <a:pt x="2784415" y="1853478"/>
                  <a:pt x="2794479" y="1853478"/>
                </a:cubicBezTo>
                <a:cubicBezTo>
                  <a:pt x="2801189" y="1829249"/>
                  <a:pt x="2777706" y="1841363"/>
                  <a:pt x="2777706" y="1823192"/>
                </a:cubicBezTo>
                <a:cubicBezTo>
                  <a:pt x="2787770" y="1817135"/>
                  <a:pt x="2791125" y="1811078"/>
                  <a:pt x="2807898" y="1811078"/>
                </a:cubicBezTo>
                <a:cubicBezTo>
                  <a:pt x="2804543" y="1805021"/>
                  <a:pt x="2797834" y="1805021"/>
                  <a:pt x="2791125" y="1798964"/>
                </a:cubicBezTo>
                <a:cubicBezTo>
                  <a:pt x="2777706" y="1786849"/>
                  <a:pt x="2811253" y="1811078"/>
                  <a:pt x="2811253" y="1792906"/>
                </a:cubicBezTo>
                <a:cubicBezTo>
                  <a:pt x="2814608" y="1798964"/>
                  <a:pt x="2821317" y="1805021"/>
                  <a:pt x="2824672" y="1811078"/>
                </a:cubicBezTo>
                <a:cubicBezTo>
                  <a:pt x="2828026" y="1811078"/>
                  <a:pt x="2834736" y="1817135"/>
                  <a:pt x="2838091" y="1817135"/>
                </a:cubicBezTo>
                <a:cubicBezTo>
                  <a:pt x="2851509" y="1823192"/>
                  <a:pt x="2844800" y="1805021"/>
                  <a:pt x="2851509" y="1805021"/>
                </a:cubicBezTo>
                <a:cubicBezTo>
                  <a:pt x="2841445" y="1805021"/>
                  <a:pt x="2834736" y="1798964"/>
                  <a:pt x="2824672" y="1798964"/>
                </a:cubicBezTo>
                <a:cubicBezTo>
                  <a:pt x="2824672" y="1786849"/>
                  <a:pt x="2841445" y="1792906"/>
                  <a:pt x="2844800" y="1798964"/>
                </a:cubicBezTo>
                <a:cubicBezTo>
                  <a:pt x="2838091" y="1792906"/>
                  <a:pt x="2834736" y="1786849"/>
                  <a:pt x="2831381" y="1780792"/>
                </a:cubicBezTo>
                <a:lnTo>
                  <a:pt x="2828026" y="1780792"/>
                </a:lnTo>
                <a:cubicBezTo>
                  <a:pt x="2817962" y="1798964"/>
                  <a:pt x="2807898" y="1792906"/>
                  <a:pt x="2794479" y="1786849"/>
                </a:cubicBezTo>
                <a:cubicBezTo>
                  <a:pt x="2791125" y="1786849"/>
                  <a:pt x="2791125" y="1786849"/>
                  <a:pt x="2791125" y="1786849"/>
                </a:cubicBezTo>
                <a:cubicBezTo>
                  <a:pt x="2784415" y="1786849"/>
                  <a:pt x="2774351" y="1786849"/>
                  <a:pt x="2764287" y="1786849"/>
                </a:cubicBezTo>
                <a:cubicBezTo>
                  <a:pt x="2764287" y="1786849"/>
                  <a:pt x="2764287" y="1780792"/>
                  <a:pt x="2764287" y="1780792"/>
                </a:cubicBezTo>
                <a:cubicBezTo>
                  <a:pt x="2764287" y="1774735"/>
                  <a:pt x="2781060" y="1774735"/>
                  <a:pt x="2774351" y="1762621"/>
                </a:cubicBezTo>
                <a:cubicBezTo>
                  <a:pt x="2777706" y="1762621"/>
                  <a:pt x="2781060" y="1762621"/>
                  <a:pt x="2781060" y="1762621"/>
                </a:cubicBezTo>
                <a:cubicBezTo>
                  <a:pt x="2784415" y="1762621"/>
                  <a:pt x="2784415" y="1756564"/>
                  <a:pt x="2781060" y="1750507"/>
                </a:cubicBezTo>
                <a:cubicBezTo>
                  <a:pt x="2791125" y="1750507"/>
                  <a:pt x="2787770" y="1756564"/>
                  <a:pt x="2787770" y="1762621"/>
                </a:cubicBezTo>
                <a:cubicBezTo>
                  <a:pt x="2791125" y="1762621"/>
                  <a:pt x="2791125" y="1768678"/>
                  <a:pt x="2791125" y="1768678"/>
                </a:cubicBezTo>
                <a:cubicBezTo>
                  <a:pt x="2801189" y="1768678"/>
                  <a:pt x="2811253" y="1762621"/>
                  <a:pt x="2824672" y="1762621"/>
                </a:cubicBezTo>
                <a:cubicBezTo>
                  <a:pt x="2824672" y="1756564"/>
                  <a:pt x="2821317" y="1756564"/>
                  <a:pt x="2821317" y="1750507"/>
                </a:cubicBezTo>
                <a:cubicBezTo>
                  <a:pt x="2824672" y="1756564"/>
                  <a:pt x="2828026" y="1762621"/>
                  <a:pt x="2831381" y="1762621"/>
                </a:cubicBezTo>
                <a:cubicBezTo>
                  <a:pt x="2841445" y="1762621"/>
                  <a:pt x="2851509" y="1756564"/>
                  <a:pt x="2851509" y="1744450"/>
                </a:cubicBezTo>
                <a:cubicBezTo>
                  <a:pt x="2868283" y="1732335"/>
                  <a:pt x="2854864" y="1762621"/>
                  <a:pt x="2868283" y="1756564"/>
                </a:cubicBezTo>
                <a:cubicBezTo>
                  <a:pt x="2874992" y="1756564"/>
                  <a:pt x="2871638" y="1750507"/>
                  <a:pt x="2868283" y="1750507"/>
                </a:cubicBezTo>
                <a:cubicBezTo>
                  <a:pt x="2871638" y="1732335"/>
                  <a:pt x="2878347" y="1756564"/>
                  <a:pt x="2888411" y="1750507"/>
                </a:cubicBezTo>
                <a:cubicBezTo>
                  <a:pt x="2861574" y="1714164"/>
                  <a:pt x="2831381" y="1744450"/>
                  <a:pt x="2807898" y="1750507"/>
                </a:cubicBezTo>
                <a:cubicBezTo>
                  <a:pt x="2817962" y="1738392"/>
                  <a:pt x="2791125" y="1732335"/>
                  <a:pt x="2787770" y="1714164"/>
                </a:cubicBezTo>
                <a:cubicBezTo>
                  <a:pt x="2781060" y="1720221"/>
                  <a:pt x="2770996" y="1720221"/>
                  <a:pt x="2774351" y="1738392"/>
                </a:cubicBezTo>
                <a:cubicBezTo>
                  <a:pt x="2760932" y="1732335"/>
                  <a:pt x="2781060" y="1720221"/>
                  <a:pt x="2767642" y="1714164"/>
                </a:cubicBezTo>
                <a:cubicBezTo>
                  <a:pt x="2781060" y="1702050"/>
                  <a:pt x="2777706" y="1677821"/>
                  <a:pt x="2801189" y="1689936"/>
                </a:cubicBezTo>
                <a:cubicBezTo>
                  <a:pt x="2784415" y="1665707"/>
                  <a:pt x="2750868" y="1695993"/>
                  <a:pt x="2727385" y="1677821"/>
                </a:cubicBezTo>
                <a:cubicBezTo>
                  <a:pt x="2734094" y="1665707"/>
                  <a:pt x="2754223" y="1665707"/>
                  <a:pt x="2764287" y="1659650"/>
                </a:cubicBezTo>
                <a:cubicBezTo>
                  <a:pt x="2750868" y="1659650"/>
                  <a:pt x="2740804" y="1647536"/>
                  <a:pt x="2710611" y="1653593"/>
                </a:cubicBezTo>
                <a:cubicBezTo>
                  <a:pt x="2710611" y="1665707"/>
                  <a:pt x="2713966" y="1677821"/>
                  <a:pt x="2720675" y="1683878"/>
                </a:cubicBezTo>
                <a:cubicBezTo>
                  <a:pt x="2720675" y="1683878"/>
                  <a:pt x="2720675" y="1677821"/>
                  <a:pt x="2720675" y="1677821"/>
                </a:cubicBezTo>
                <a:cubicBezTo>
                  <a:pt x="2734094" y="1671764"/>
                  <a:pt x="2727385" y="1695993"/>
                  <a:pt x="2740804" y="1695993"/>
                </a:cubicBezTo>
                <a:cubicBezTo>
                  <a:pt x="2720675" y="1708107"/>
                  <a:pt x="2740804" y="1720221"/>
                  <a:pt x="2744159" y="1738392"/>
                </a:cubicBezTo>
                <a:cubicBezTo>
                  <a:pt x="2734094" y="1744450"/>
                  <a:pt x="2724030" y="1720221"/>
                  <a:pt x="2724030" y="1738392"/>
                </a:cubicBezTo>
                <a:cubicBezTo>
                  <a:pt x="2713966" y="1726278"/>
                  <a:pt x="2724030" y="1708107"/>
                  <a:pt x="2724030" y="1695993"/>
                </a:cubicBezTo>
                <a:cubicBezTo>
                  <a:pt x="2713966" y="1695993"/>
                  <a:pt x="2703902" y="1683878"/>
                  <a:pt x="2713966" y="1708107"/>
                </a:cubicBezTo>
                <a:cubicBezTo>
                  <a:pt x="2690483" y="1702050"/>
                  <a:pt x="2703902" y="1689936"/>
                  <a:pt x="2703902" y="1677821"/>
                </a:cubicBezTo>
                <a:cubicBezTo>
                  <a:pt x="2697192" y="1659650"/>
                  <a:pt x="2673709" y="1671764"/>
                  <a:pt x="2673709" y="1683878"/>
                </a:cubicBezTo>
                <a:cubicBezTo>
                  <a:pt x="2677064" y="1689936"/>
                  <a:pt x="2687128" y="1677821"/>
                  <a:pt x="2693838" y="1689936"/>
                </a:cubicBezTo>
                <a:cubicBezTo>
                  <a:pt x="2687128" y="1708107"/>
                  <a:pt x="2683774" y="1702050"/>
                  <a:pt x="2663645" y="1708107"/>
                </a:cubicBezTo>
                <a:cubicBezTo>
                  <a:pt x="2663645" y="1689936"/>
                  <a:pt x="2643517" y="1695993"/>
                  <a:pt x="2643517" y="1677821"/>
                </a:cubicBezTo>
                <a:cubicBezTo>
                  <a:pt x="2633453" y="1677821"/>
                  <a:pt x="2633453" y="1683878"/>
                  <a:pt x="2623389" y="1683878"/>
                </a:cubicBezTo>
                <a:cubicBezTo>
                  <a:pt x="2630098" y="1665707"/>
                  <a:pt x="2626743" y="1671764"/>
                  <a:pt x="2620034" y="1659650"/>
                </a:cubicBezTo>
                <a:cubicBezTo>
                  <a:pt x="2593196" y="1647536"/>
                  <a:pt x="2569713" y="1689936"/>
                  <a:pt x="2589842" y="1695993"/>
                </a:cubicBezTo>
                <a:cubicBezTo>
                  <a:pt x="2589842" y="1708107"/>
                  <a:pt x="2579777" y="1708107"/>
                  <a:pt x="2573068" y="1708107"/>
                </a:cubicBezTo>
                <a:cubicBezTo>
                  <a:pt x="2576423" y="1708107"/>
                  <a:pt x="2576423" y="1695993"/>
                  <a:pt x="2576423" y="1689936"/>
                </a:cubicBezTo>
                <a:cubicBezTo>
                  <a:pt x="2559649" y="1689936"/>
                  <a:pt x="2546230" y="1726278"/>
                  <a:pt x="2542875" y="1689936"/>
                </a:cubicBezTo>
                <a:cubicBezTo>
                  <a:pt x="2552940" y="1689936"/>
                  <a:pt x="2556294" y="1702050"/>
                  <a:pt x="2566359" y="1689936"/>
                </a:cubicBezTo>
                <a:cubicBezTo>
                  <a:pt x="2563004" y="1677821"/>
                  <a:pt x="2542875" y="1689936"/>
                  <a:pt x="2549585" y="1665707"/>
                </a:cubicBezTo>
                <a:cubicBezTo>
                  <a:pt x="2532811" y="1659650"/>
                  <a:pt x="2522747" y="1677821"/>
                  <a:pt x="2509328" y="1659650"/>
                </a:cubicBezTo>
                <a:cubicBezTo>
                  <a:pt x="2495909" y="1665707"/>
                  <a:pt x="2489200" y="1671764"/>
                  <a:pt x="2489200" y="1689936"/>
                </a:cubicBezTo>
                <a:cubicBezTo>
                  <a:pt x="2492555" y="1702050"/>
                  <a:pt x="2495909" y="1677821"/>
                  <a:pt x="2505974" y="1683878"/>
                </a:cubicBezTo>
                <a:cubicBezTo>
                  <a:pt x="2512683" y="1683878"/>
                  <a:pt x="2495909" y="1702050"/>
                  <a:pt x="2479136" y="1702050"/>
                </a:cubicBezTo>
                <a:cubicBezTo>
                  <a:pt x="2482490" y="1671764"/>
                  <a:pt x="2492555" y="1665707"/>
                  <a:pt x="2489200" y="1635421"/>
                </a:cubicBezTo>
                <a:cubicBezTo>
                  <a:pt x="2512683" y="1647536"/>
                  <a:pt x="2519393" y="1647536"/>
                  <a:pt x="2549585" y="1641479"/>
                </a:cubicBezTo>
                <a:cubicBezTo>
                  <a:pt x="2532811" y="1623307"/>
                  <a:pt x="2489200" y="1629364"/>
                  <a:pt x="2465717" y="1635421"/>
                </a:cubicBezTo>
                <a:cubicBezTo>
                  <a:pt x="2472426" y="1611193"/>
                  <a:pt x="2499264" y="1617250"/>
                  <a:pt x="2512683" y="1629364"/>
                </a:cubicBezTo>
                <a:cubicBezTo>
                  <a:pt x="2529457" y="1617250"/>
                  <a:pt x="2485845" y="1611193"/>
                  <a:pt x="2502619" y="1593022"/>
                </a:cubicBezTo>
                <a:cubicBezTo>
                  <a:pt x="2465717" y="1605136"/>
                  <a:pt x="2442234" y="1593022"/>
                  <a:pt x="2415396" y="1586965"/>
                </a:cubicBezTo>
                <a:cubicBezTo>
                  <a:pt x="2398622" y="1593022"/>
                  <a:pt x="2418751" y="1599079"/>
                  <a:pt x="2415396" y="1611193"/>
                </a:cubicBezTo>
                <a:cubicBezTo>
                  <a:pt x="2398622" y="1617250"/>
                  <a:pt x="2395268" y="1599079"/>
                  <a:pt x="2385204" y="1611193"/>
                </a:cubicBezTo>
                <a:cubicBezTo>
                  <a:pt x="2385204" y="1617250"/>
                  <a:pt x="2401977" y="1629364"/>
                  <a:pt x="2401977" y="1617250"/>
                </a:cubicBezTo>
                <a:cubicBezTo>
                  <a:pt x="2412042" y="1623307"/>
                  <a:pt x="2388558" y="1635421"/>
                  <a:pt x="2378494" y="1635421"/>
                </a:cubicBezTo>
                <a:cubicBezTo>
                  <a:pt x="2375140" y="1647536"/>
                  <a:pt x="2405332" y="1641479"/>
                  <a:pt x="2401977" y="1635421"/>
                </a:cubicBezTo>
                <a:cubicBezTo>
                  <a:pt x="2408687" y="1629364"/>
                  <a:pt x="2398622" y="1665707"/>
                  <a:pt x="2412042" y="1647536"/>
                </a:cubicBezTo>
                <a:cubicBezTo>
                  <a:pt x="2425460" y="1647536"/>
                  <a:pt x="2398622" y="1659650"/>
                  <a:pt x="2408687" y="1677821"/>
                </a:cubicBezTo>
                <a:cubicBezTo>
                  <a:pt x="2405332" y="1659650"/>
                  <a:pt x="2381849" y="1671764"/>
                  <a:pt x="2378494" y="1659650"/>
                </a:cubicBezTo>
                <a:cubicBezTo>
                  <a:pt x="2361721" y="1665707"/>
                  <a:pt x="2375140" y="1671764"/>
                  <a:pt x="2375140" y="1683878"/>
                </a:cubicBezTo>
                <a:cubicBezTo>
                  <a:pt x="2378494" y="1683878"/>
                  <a:pt x="2381849" y="1683878"/>
                  <a:pt x="2381849" y="1683878"/>
                </a:cubicBezTo>
                <a:cubicBezTo>
                  <a:pt x="2378494" y="1689936"/>
                  <a:pt x="2378494" y="1695993"/>
                  <a:pt x="2378494" y="1702050"/>
                </a:cubicBezTo>
                <a:cubicBezTo>
                  <a:pt x="2371785" y="1708107"/>
                  <a:pt x="2358366" y="1702050"/>
                  <a:pt x="2358366" y="1714164"/>
                </a:cubicBezTo>
                <a:cubicBezTo>
                  <a:pt x="2348302" y="1702050"/>
                  <a:pt x="2361721" y="1695993"/>
                  <a:pt x="2375140" y="1689936"/>
                </a:cubicBezTo>
                <a:cubicBezTo>
                  <a:pt x="2368430" y="1677821"/>
                  <a:pt x="2355011" y="1671764"/>
                  <a:pt x="2334883" y="1677821"/>
                </a:cubicBezTo>
                <a:cubicBezTo>
                  <a:pt x="2341592" y="1659650"/>
                  <a:pt x="2361721" y="1659650"/>
                  <a:pt x="2371785" y="1653593"/>
                </a:cubicBezTo>
                <a:cubicBezTo>
                  <a:pt x="2348302" y="1647536"/>
                  <a:pt x="2334883" y="1659650"/>
                  <a:pt x="2308045" y="1647536"/>
                </a:cubicBezTo>
                <a:cubicBezTo>
                  <a:pt x="2301336" y="1647536"/>
                  <a:pt x="2308045" y="1653593"/>
                  <a:pt x="2314755" y="1659650"/>
                </a:cubicBezTo>
                <a:cubicBezTo>
                  <a:pt x="2297981" y="1677821"/>
                  <a:pt x="2294626" y="1641479"/>
                  <a:pt x="2274498" y="1647536"/>
                </a:cubicBezTo>
                <a:cubicBezTo>
                  <a:pt x="2264434" y="1647536"/>
                  <a:pt x="2277853" y="1665707"/>
                  <a:pt x="2284562" y="1659650"/>
                </a:cubicBezTo>
                <a:cubicBezTo>
                  <a:pt x="2287917" y="1677821"/>
                  <a:pt x="2257725" y="1665707"/>
                  <a:pt x="2257725" y="1677821"/>
                </a:cubicBezTo>
                <a:cubicBezTo>
                  <a:pt x="2240951" y="1671764"/>
                  <a:pt x="2267789" y="1659650"/>
                  <a:pt x="2264434" y="1647536"/>
                </a:cubicBezTo>
                <a:cubicBezTo>
                  <a:pt x="2264434" y="1647536"/>
                  <a:pt x="2261079" y="1641479"/>
                  <a:pt x="2261079" y="1635421"/>
                </a:cubicBezTo>
                <a:cubicBezTo>
                  <a:pt x="2251015" y="1635421"/>
                  <a:pt x="2244305" y="1641479"/>
                  <a:pt x="2240951" y="1647536"/>
                </a:cubicBezTo>
                <a:cubicBezTo>
                  <a:pt x="2240951" y="1647536"/>
                  <a:pt x="2237596" y="1647536"/>
                  <a:pt x="2234242" y="1647536"/>
                </a:cubicBezTo>
                <a:cubicBezTo>
                  <a:pt x="2234242" y="1647536"/>
                  <a:pt x="2234242" y="1647536"/>
                  <a:pt x="2230887" y="1647536"/>
                </a:cubicBezTo>
                <a:cubicBezTo>
                  <a:pt x="2227532" y="1647536"/>
                  <a:pt x="2227532" y="1641479"/>
                  <a:pt x="2224177" y="1641479"/>
                </a:cubicBezTo>
                <a:cubicBezTo>
                  <a:pt x="2227532" y="1641479"/>
                  <a:pt x="2227532" y="1647536"/>
                  <a:pt x="2224177" y="1647536"/>
                </a:cubicBezTo>
                <a:cubicBezTo>
                  <a:pt x="2217468" y="1677821"/>
                  <a:pt x="2163793" y="1653593"/>
                  <a:pt x="2177211" y="1683878"/>
                </a:cubicBezTo>
                <a:cubicBezTo>
                  <a:pt x="2163793" y="1689936"/>
                  <a:pt x="2167147" y="1671764"/>
                  <a:pt x="2157083" y="1665707"/>
                </a:cubicBezTo>
                <a:cubicBezTo>
                  <a:pt x="2153728" y="1671764"/>
                  <a:pt x="2153728" y="1671764"/>
                  <a:pt x="2147019" y="1671764"/>
                </a:cubicBezTo>
                <a:cubicBezTo>
                  <a:pt x="2150373" y="1677821"/>
                  <a:pt x="2157083" y="1677821"/>
                  <a:pt x="2163793" y="1677821"/>
                </a:cubicBezTo>
                <a:cubicBezTo>
                  <a:pt x="2140310" y="1702050"/>
                  <a:pt x="2120181" y="1665707"/>
                  <a:pt x="2093343" y="1671764"/>
                </a:cubicBezTo>
                <a:cubicBezTo>
                  <a:pt x="2093343" y="1671764"/>
                  <a:pt x="2093343" y="1671764"/>
                  <a:pt x="2096698" y="1683878"/>
                </a:cubicBezTo>
                <a:cubicBezTo>
                  <a:pt x="2106762" y="1695993"/>
                  <a:pt x="2120181" y="1671764"/>
                  <a:pt x="2133600" y="1683878"/>
                </a:cubicBezTo>
                <a:cubicBezTo>
                  <a:pt x="2116827" y="1708107"/>
                  <a:pt x="2143664" y="1689936"/>
                  <a:pt x="2160438" y="1689936"/>
                </a:cubicBezTo>
                <a:cubicBezTo>
                  <a:pt x="2167147" y="1720221"/>
                  <a:pt x="2133600" y="1683878"/>
                  <a:pt x="2136955" y="1714164"/>
                </a:cubicBezTo>
                <a:cubicBezTo>
                  <a:pt x="2106762" y="1702050"/>
                  <a:pt x="2079925" y="1689936"/>
                  <a:pt x="2069860" y="1665707"/>
                </a:cubicBezTo>
                <a:cubicBezTo>
                  <a:pt x="2063151" y="1665707"/>
                  <a:pt x="2066506" y="1677821"/>
                  <a:pt x="2066506" y="1683878"/>
                </a:cubicBezTo>
                <a:cubicBezTo>
                  <a:pt x="2059796" y="1683878"/>
                  <a:pt x="2049732" y="1677821"/>
                  <a:pt x="2049732" y="1665707"/>
                </a:cubicBezTo>
                <a:cubicBezTo>
                  <a:pt x="2056441" y="1665707"/>
                  <a:pt x="2063151" y="1665707"/>
                  <a:pt x="2063151" y="1659650"/>
                </a:cubicBezTo>
                <a:cubicBezTo>
                  <a:pt x="2063151" y="1653593"/>
                  <a:pt x="2039668" y="1659650"/>
                  <a:pt x="2039668" y="1671764"/>
                </a:cubicBezTo>
                <a:cubicBezTo>
                  <a:pt x="2029604" y="1671764"/>
                  <a:pt x="2029604" y="1659650"/>
                  <a:pt x="2019540" y="1659650"/>
                </a:cubicBezTo>
                <a:cubicBezTo>
                  <a:pt x="2012830" y="1671764"/>
                  <a:pt x="2002766" y="1677821"/>
                  <a:pt x="1985993" y="1683878"/>
                </a:cubicBezTo>
                <a:cubicBezTo>
                  <a:pt x="1985993" y="1677821"/>
                  <a:pt x="1985993" y="1677821"/>
                  <a:pt x="1985993" y="1677821"/>
                </a:cubicBezTo>
                <a:cubicBezTo>
                  <a:pt x="1982638" y="1683878"/>
                  <a:pt x="1975928" y="1683878"/>
                  <a:pt x="1969219" y="1683878"/>
                </a:cubicBezTo>
                <a:cubicBezTo>
                  <a:pt x="1972574" y="1677821"/>
                  <a:pt x="1965864" y="1671764"/>
                  <a:pt x="1959155" y="1671764"/>
                </a:cubicBezTo>
                <a:cubicBezTo>
                  <a:pt x="1962509" y="1671764"/>
                  <a:pt x="1962509" y="1665707"/>
                  <a:pt x="1962509" y="1659650"/>
                </a:cubicBezTo>
                <a:cubicBezTo>
                  <a:pt x="1939026" y="1635421"/>
                  <a:pt x="1912189" y="1647536"/>
                  <a:pt x="1888706" y="1659650"/>
                </a:cubicBezTo>
                <a:cubicBezTo>
                  <a:pt x="1905479" y="1659650"/>
                  <a:pt x="1918898" y="1659650"/>
                  <a:pt x="1935672" y="1659650"/>
                </a:cubicBezTo>
                <a:cubicBezTo>
                  <a:pt x="1932317" y="1665707"/>
                  <a:pt x="1928962" y="1671764"/>
                  <a:pt x="1935672" y="1671764"/>
                </a:cubicBezTo>
                <a:cubicBezTo>
                  <a:pt x="1918898" y="1677821"/>
                  <a:pt x="1908834" y="1659650"/>
                  <a:pt x="1885351" y="1665707"/>
                </a:cubicBezTo>
                <a:cubicBezTo>
                  <a:pt x="1875287" y="1665707"/>
                  <a:pt x="1892060" y="1671764"/>
                  <a:pt x="1881996" y="1677821"/>
                </a:cubicBezTo>
                <a:cubicBezTo>
                  <a:pt x="1871932" y="1677821"/>
                  <a:pt x="1868577" y="1671764"/>
                  <a:pt x="1865223" y="1665707"/>
                </a:cubicBezTo>
                <a:cubicBezTo>
                  <a:pt x="1855158" y="1665707"/>
                  <a:pt x="1845095" y="1665707"/>
                  <a:pt x="1838385" y="1653593"/>
                </a:cubicBezTo>
                <a:cubicBezTo>
                  <a:pt x="1824966" y="1683878"/>
                  <a:pt x="1798129" y="1677821"/>
                  <a:pt x="1781355" y="1695993"/>
                </a:cubicBezTo>
                <a:cubicBezTo>
                  <a:pt x="1771291" y="1689936"/>
                  <a:pt x="1781355" y="1683878"/>
                  <a:pt x="1788064" y="1677821"/>
                </a:cubicBezTo>
                <a:cubicBezTo>
                  <a:pt x="1774645" y="1677821"/>
                  <a:pt x="1764581" y="1671764"/>
                  <a:pt x="1751162" y="1677821"/>
                </a:cubicBezTo>
                <a:cubicBezTo>
                  <a:pt x="1751162" y="1677821"/>
                  <a:pt x="1754517" y="1671764"/>
                  <a:pt x="1757872" y="1665707"/>
                </a:cubicBezTo>
                <a:cubicBezTo>
                  <a:pt x="1751162" y="1665707"/>
                  <a:pt x="1751162" y="1665707"/>
                  <a:pt x="1754517" y="1659650"/>
                </a:cubicBezTo>
                <a:cubicBezTo>
                  <a:pt x="1754517" y="1659650"/>
                  <a:pt x="1751162" y="1659650"/>
                  <a:pt x="1747808" y="1659650"/>
                </a:cubicBezTo>
                <a:cubicBezTo>
                  <a:pt x="1747808" y="1659650"/>
                  <a:pt x="1747808" y="1665707"/>
                  <a:pt x="1747808" y="1671764"/>
                </a:cubicBezTo>
                <a:cubicBezTo>
                  <a:pt x="1741098" y="1671764"/>
                  <a:pt x="1737743" y="1665707"/>
                  <a:pt x="1737743" y="1665707"/>
                </a:cubicBezTo>
                <a:cubicBezTo>
                  <a:pt x="1734389" y="1665707"/>
                  <a:pt x="1727679" y="1665707"/>
                  <a:pt x="1724324" y="1671764"/>
                </a:cubicBezTo>
                <a:cubicBezTo>
                  <a:pt x="1724324" y="1671764"/>
                  <a:pt x="1724324" y="1671764"/>
                  <a:pt x="1720970" y="1671764"/>
                </a:cubicBezTo>
                <a:cubicBezTo>
                  <a:pt x="1707551" y="1671764"/>
                  <a:pt x="1694132" y="1677821"/>
                  <a:pt x="1684068" y="1671764"/>
                </a:cubicBezTo>
                <a:cubicBezTo>
                  <a:pt x="1687423" y="1665707"/>
                  <a:pt x="1694132" y="1665707"/>
                  <a:pt x="1700842" y="1659650"/>
                </a:cubicBezTo>
                <a:cubicBezTo>
                  <a:pt x="1690777" y="1665707"/>
                  <a:pt x="1680713" y="1665707"/>
                  <a:pt x="1670649" y="1665707"/>
                </a:cubicBezTo>
                <a:cubicBezTo>
                  <a:pt x="1674004" y="1653593"/>
                  <a:pt x="1690777" y="1659650"/>
                  <a:pt x="1694132" y="1647536"/>
                </a:cubicBezTo>
                <a:cubicBezTo>
                  <a:pt x="1687423" y="1647536"/>
                  <a:pt x="1680713" y="1641479"/>
                  <a:pt x="1680713" y="1629364"/>
                </a:cubicBezTo>
                <a:cubicBezTo>
                  <a:pt x="1674004" y="1635421"/>
                  <a:pt x="1667294" y="1641479"/>
                  <a:pt x="1660585" y="1641479"/>
                </a:cubicBezTo>
                <a:cubicBezTo>
                  <a:pt x="1690777" y="1653593"/>
                  <a:pt x="1670649" y="1653593"/>
                  <a:pt x="1647166" y="1659650"/>
                </a:cubicBezTo>
                <a:cubicBezTo>
                  <a:pt x="1647166" y="1647536"/>
                  <a:pt x="1647166" y="1641479"/>
                  <a:pt x="1640457" y="1635421"/>
                </a:cubicBezTo>
                <a:cubicBezTo>
                  <a:pt x="1596845" y="1659650"/>
                  <a:pt x="1553234" y="1629364"/>
                  <a:pt x="1499559" y="1647536"/>
                </a:cubicBezTo>
                <a:cubicBezTo>
                  <a:pt x="1509623" y="1635421"/>
                  <a:pt x="1496204" y="1635421"/>
                  <a:pt x="1499559" y="1617250"/>
                </a:cubicBezTo>
                <a:cubicBezTo>
                  <a:pt x="1499559" y="1617250"/>
                  <a:pt x="1499559" y="1617250"/>
                  <a:pt x="1516332" y="1617250"/>
                </a:cubicBezTo>
                <a:cubicBezTo>
                  <a:pt x="1516332" y="1623307"/>
                  <a:pt x="1502913" y="1617250"/>
                  <a:pt x="1502913" y="1629364"/>
                </a:cubicBezTo>
                <a:cubicBezTo>
                  <a:pt x="1523042" y="1641479"/>
                  <a:pt x="1536460" y="1629364"/>
                  <a:pt x="1563298" y="1629364"/>
                </a:cubicBezTo>
                <a:cubicBezTo>
                  <a:pt x="1573362" y="1629364"/>
                  <a:pt x="1559944" y="1599079"/>
                  <a:pt x="1570008" y="1599079"/>
                </a:cubicBezTo>
                <a:cubicBezTo>
                  <a:pt x="1573362" y="1611193"/>
                  <a:pt x="1576717" y="1629364"/>
                  <a:pt x="1596845" y="1635421"/>
                </a:cubicBezTo>
                <a:cubicBezTo>
                  <a:pt x="1620328" y="1611193"/>
                  <a:pt x="1606910" y="1623307"/>
                  <a:pt x="1630393" y="1611193"/>
                </a:cubicBezTo>
                <a:cubicBezTo>
                  <a:pt x="1630393" y="1611193"/>
                  <a:pt x="1630393" y="1611193"/>
                  <a:pt x="1630393" y="1629364"/>
                </a:cubicBezTo>
                <a:cubicBezTo>
                  <a:pt x="1647166" y="1623307"/>
                  <a:pt x="1650521" y="1635421"/>
                  <a:pt x="1660585" y="1635421"/>
                </a:cubicBezTo>
                <a:cubicBezTo>
                  <a:pt x="1677359" y="1629364"/>
                  <a:pt x="1663940" y="1605136"/>
                  <a:pt x="1684068" y="1605136"/>
                </a:cubicBezTo>
                <a:cubicBezTo>
                  <a:pt x="1677359" y="1623307"/>
                  <a:pt x="1684068" y="1617250"/>
                  <a:pt x="1694132" y="1629364"/>
                </a:cubicBezTo>
                <a:cubicBezTo>
                  <a:pt x="1710906" y="1611193"/>
                  <a:pt x="1710906" y="1623307"/>
                  <a:pt x="1734389" y="1629364"/>
                </a:cubicBezTo>
                <a:cubicBezTo>
                  <a:pt x="1737743" y="1641479"/>
                  <a:pt x="1724324" y="1635421"/>
                  <a:pt x="1724324" y="1647536"/>
                </a:cubicBezTo>
                <a:cubicBezTo>
                  <a:pt x="1727679" y="1653593"/>
                  <a:pt x="1731034" y="1653593"/>
                  <a:pt x="1731034" y="1659650"/>
                </a:cubicBezTo>
                <a:cubicBezTo>
                  <a:pt x="1734389" y="1659650"/>
                  <a:pt x="1734389" y="1659650"/>
                  <a:pt x="1734389" y="1659650"/>
                </a:cubicBezTo>
                <a:cubicBezTo>
                  <a:pt x="1734389" y="1653593"/>
                  <a:pt x="1731034" y="1647536"/>
                  <a:pt x="1727679" y="1647536"/>
                </a:cubicBezTo>
                <a:cubicBezTo>
                  <a:pt x="1734389" y="1641479"/>
                  <a:pt x="1741098" y="1641479"/>
                  <a:pt x="1747808" y="1641479"/>
                </a:cubicBezTo>
                <a:cubicBezTo>
                  <a:pt x="1754517" y="1629364"/>
                  <a:pt x="1751162" y="1617250"/>
                  <a:pt x="1778000" y="1617250"/>
                </a:cubicBezTo>
                <a:cubicBezTo>
                  <a:pt x="1778000" y="1605136"/>
                  <a:pt x="1737743" y="1599079"/>
                  <a:pt x="1744453" y="1617250"/>
                </a:cubicBezTo>
                <a:cubicBezTo>
                  <a:pt x="1734389" y="1635421"/>
                  <a:pt x="1741098" y="1605136"/>
                  <a:pt x="1741098" y="1599079"/>
                </a:cubicBezTo>
                <a:cubicBezTo>
                  <a:pt x="1727679" y="1599079"/>
                  <a:pt x="1724324" y="1599079"/>
                  <a:pt x="1727679" y="1617250"/>
                </a:cubicBezTo>
                <a:cubicBezTo>
                  <a:pt x="1710906" y="1586965"/>
                  <a:pt x="1680713" y="1611193"/>
                  <a:pt x="1667294" y="1586965"/>
                </a:cubicBezTo>
                <a:cubicBezTo>
                  <a:pt x="1653876" y="1599079"/>
                  <a:pt x="1677359" y="1611193"/>
                  <a:pt x="1663940" y="1623307"/>
                </a:cubicBezTo>
                <a:cubicBezTo>
                  <a:pt x="1653876" y="1617250"/>
                  <a:pt x="1650521" y="1605136"/>
                  <a:pt x="1647166" y="1593022"/>
                </a:cubicBezTo>
                <a:cubicBezTo>
                  <a:pt x="1627038" y="1599079"/>
                  <a:pt x="1603555" y="1599079"/>
                  <a:pt x="1596845" y="1617250"/>
                </a:cubicBezTo>
                <a:cubicBezTo>
                  <a:pt x="1580072" y="1611193"/>
                  <a:pt x="1596845" y="1599079"/>
                  <a:pt x="1600200" y="1593022"/>
                </a:cubicBezTo>
                <a:cubicBezTo>
                  <a:pt x="1593491" y="1574850"/>
                  <a:pt x="1563298" y="1605136"/>
                  <a:pt x="1566653" y="1593022"/>
                </a:cubicBezTo>
                <a:cubicBezTo>
                  <a:pt x="1559944" y="1611193"/>
                  <a:pt x="1543170" y="1611193"/>
                  <a:pt x="1512977" y="1605136"/>
                </a:cubicBezTo>
                <a:cubicBezTo>
                  <a:pt x="1512977" y="1599079"/>
                  <a:pt x="1523042" y="1599079"/>
                  <a:pt x="1519687" y="1593022"/>
                </a:cubicBezTo>
                <a:cubicBezTo>
                  <a:pt x="1502913" y="1586965"/>
                  <a:pt x="1479430" y="1580907"/>
                  <a:pt x="1459302" y="1580907"/>
                </a:cubicBezTo>
                <a:cubicBezTo>
                  <a:pt x="1452593" y="1586965"/>
                  <a:pt x="1445883" y="1593022"/>
                  <a:pt x="1435819" y="1593022"/>
                </a:cubicBezTo>
                <a:cubicBezTo>
                  <a:pt x="1432464" y="1599079"/>
                  <a:pt x="1429109" y="1599079"/>
                  <a:pt x="1429109" y="1605136"/>
                </a:cubicBezTo>
                <a:cubicBezTo>
                  <a:pt x="1422400" y="1593022"/>
                  <a:pt x="1412336" y="1586965"/>
                  <a:pt x="1412336" y="1568793"/>
                </a:cubicBezTo>
                <a:cubicBezTo>
                  <a:pt x="1395562" y="1574850"/>
                  <a:pt x="1378789" y="1574850"/>
                  <a:pt x="1375434" y="1556679"/>
                </a:cubicBezTo>
                <a:cubicBezTo>
                  <a:pt x="1372079" y="1556679"/>
                  <a:pt x="1372079" y="1562736"/>
                  <a:pt x="1368725" y="1562736"/>
                </a:cubicBezTo>
                <a:cubicBezTo>
                  <a:pt x="1372079" y="1586965"/>
                  <a:pt x="1402272" y="1574850"/>
                  <a:pt x="1405627" y="1605136"/>
                </a:cubicBezTo>
                <a:cubicBezTo>
                  <a:pt x="1351951" y="1586965"/>
                  <a:pt x="1311694" y="1568793"/>
                  <a:pt x="1251310" y="1586965"/>
                </a:cubicBezTo>
                <a:cubicBezTo>
                  <a:pt x="1247955" y="1574850"/>
                  <a:pt x="1254664" y="1574850"/>
                  <a:pt x="1254664" y="1568793"/>
                </a:cubicBezTo>
                <a:cubicBezTo>
                  <a:pt x="1247955" y="1574850"/>
                  <a:pt x="1211053" y="1593022"/>
                  <a:pt x="1207698" y="1568793"/>
                </a:cubicBezTo>
                <a:cubicBezTo>
                  <a:pt x="1224472" y="1586965"/>
                  <a:pt x="1227826" y="1556679"/>
                  <a:pt x="1244600" y="1568793"/>
                </a:cubicBezTo>
                <a:cubicBezTo>
                  <a:pt x="1241245" y="1556679"/>
                  <a:pt x="1237891" y="1550622"/>
                  <a:pt x="1221117" y="1550622"/>
                </a:cubicBezTo>
                <a:cubicBezTo>
                  <a:pt x="1217762" y="1520336"/>
                  <a:pt x="1237891" y="1532451"/>
                  <a:pt x="1251310" y="1544565"/>
                </a:cubicBezTo>
                <a:cubicBezTo>
                  <a:pt x="1251310" y="1544565"/>
                  <a:pt x="1254664" y="1544565"/>
                  <a:pt x="1258019" y="1544565"/>
                </a:cubicBezTo>
                <a:cubicBezTo>
                  <a:pt x="1261374" y="1544565"/>
                  <a:pt x="1258019" y="1538508"/>
                  <a:pt x="1258019" y="1538508"/>
                </a:cubicBezTo>
                <a:cubicBezTo>
                  <a:pt x="1254664" y="1526393"/>
                  <a:pt x="1274792" y="1538508"/>
                  <a:pt x="1281502" y="1532451"/>
                </a:cubicBezTo>
                <a:cubicBezTo>
                  <a:pt x="1284857" y="1538508"/>
                  <a:pt x="1288211" y="1544565"/>
                  <a:pt x="1291566" y="1550622"/>
                </a:cubicBezTo>
                <a:cubicBezTo>
                  <a:pt x="1294921" y="1550622"/>
                  <a:pt x="1298276" y="1550622"/>
                  <a:pt x="1301630" y="1550622"/>
                </a:cubicBezTo>
                <a:cubicBezTo>
                  <a:pt x="1294921" y="1532451"/>
                  <a:pt x="1274792" y="1532451"/>
                  <a:pt x="1261374" y="1514279"/>
                </a:cubicBezTo>
                <a:cubicBezTo>
                  <a:pt x="1258019" y="1538508"/>
                  <a:pt x="1217762" y="1514279"/>
                  <a:pt x="1190925" y="1538508"/>
                </a:cubicBezTo>
                <a:cubicBezTo>
                  <a:pt x="1177506" y="1526393"/>
                  <a:pt x="1227826" y="1526393"/>
                  <a:pt x="1221117" y="1502165"/>
                </a:cubicBezTo>
                <a:cubicBezTo>
                  <a:pt x="1214408" y="1502165"/>
                  <a:pt x="1207698" y="1502165"/>
                  <a:pt x="1204344" y="1502165"/>
                </a:cubicBezTo>
                <a:cubicBezTo>
                  <a:pt x="1200989" y="1502165"/>
                  <a:pt x="1197634" y="1502165"/>
                  <a:pt x="1194279" y="1502165"/>
                </a:cubicBezTo>
                <a:cubicBezTo>
                  <a:pt x="1190925" y="1502165"/>
                  <a:pt x="1187570" y="1502165"/>
                  <a:pt x="1184215" y="1502165"/>
                </a:cubicBezTo>
                <a:cubicBezTo>
                  <a:pt x="1184215" y="1502165"/>
                  <a:pt x="1187570" y="1496108"/>
                  <a:pt x="1187570" y="1496108"/>
                </a:cubicBezTo>
                <a:cubicBezTo>
                  <a:pt x="1184215" y="1496108"/>
                  <a:pt x="1184215" y="1496108"/>
                  <a:pt x="1180860" y="1490051"/>
                </a:cubicBezTo>
                <a:cubicBezTo>
                  <a:pt x="1170796" y="1490051"/>
                  <a:pt x="1187570" y="1508222"/>
                  <a:pt x="1177506" y="1520336"/>
                </a:cubicBezTo>
                <a:cubicBezTo>
                  <a:pt x="1133894" y="1477936"/>
                  <a:pt x="1076864" y="1526393"/>
                  <a:pt x="1026543" y="1502165"/>
                </a:cubicBezTo>
                <a:cubicBezTo>
                  <a:pt x="1023189" y="1502165"/>
                  <a:pt x="1019834" y="1508222"/>
                  <a:pt x="1016479" y="1508222"/>
                </a:cubicBezTo>
                <a:cubicBezTo>
                  <a:pt x="1019834" y="1502165"/>
                  <a:pt x="1019834" y="1502165"/>
                  <a:pt x="1023189" y="1502165"/>
                </a:cubicBezTo>
                <a:cubicBezTo>
                  <a:pt x="1019834" y="1496108"/>
                  <a:pt x="1019834" y="1496108"/>
                  <a:pt x="1019834" y="1496108"/>
                </a:cubicBezTo>
                <a:cubicBezTo>
                  <a:pt x="1019834" y="1490051"/>
                  <a:pt x="1023189" y="1496108"/>
                  <a:pt x="1029898" y="1490051"/>
                </a:cubicBezTo>
                <a:cubicBezTo>
                  <a:pt x="1023189" y="1477936"/>
                  <a:pt x="1003061" y="1496108"/>
                  <a:pt x="1009770" y="1508222"/>
                </a:cubicBezTo>
                <a:cubicBezTo>
                  <a:pt x="1003061" y="1502165"/>
                  <a:pt x="989642" y="1514279"/>
                  <a:pt x="979577" y="1508222"/>
                </a:cubicBezTo>
                <a:cubicBezTo>
                  <a:pt x="979577" y="1508222"/>
                  <a:pt x="976223" y="1508222"/>
                  <a:pt x="976223" y="1508222"/>
                </a:cubicBezTo>
                <a:cubicBezTo>
                  <a:pt x="972868" y="1514279"/>
                  <a:pt x="952740" y="1520336"/>
                  <a:pt x="946030" y="1520336"/>
                </a:cubicBezTo>
                <a:cubicBezTo>
                  <a:pt x="939321" y="1520336"/>
                  <a:pt x="946030" y="1502165"/>
                  <a:pt x="935966" y="1502165"/>
                </a:cubicBezTo>
                <a:cubicBezTo>
                  <a:pt x="942676" y="1502165"/>
                  <a:pt x="952740" y="1502165"/>
                  <a:pt x="966159" y="1496108"/>
                </a:cubicBezTo>
                <a:cubicBezTo>
                  <a:pt x="966159" y="1496108"/>
                  <a:pt x="966159" y="1496108"/>
                  <a:pt x="966159" y="1490051"/>
                </a:cubicBezTo>
                <a:cubicBezTo>
                  <a:pt x="939321" y="1477936"/>
                  <a:pt x="885645" y="1483994"/>
                  <a:pt x="889000" y="1508222"/>
                </a:cubicBezTo>
                <a:cubicBezTo>
                  <a:pt x="865517" y="1532451"/>
                  <a:pt x="818551" y="1496108"/>
                  <a:pt x="821906" y="1532451"/>
                </a:cubicBezTo>
                <a:cubicBezTo>
                  <a:pt x="808487" y="1532451"/>
                  <a:pt x="815196" y="1514279"/>
                  <a:pt x="805132" y="1514279"/>
                </a:cubicBezTo>
                <a:cubicBezTo>
                  <a:pt x="808487" y="1508222"/>
                  <a:pt x="815196" y="1508222"/>
                  <a:pt x="815196" y="1496108"/>
                </a:cubicBezTo>
                <a:cubicBezTo>
                  <a:pt x="831970" y="1502165"/>
                  <a:pt x="831970" y="1496108"/>
                  <a:pt x="852098" y="1502165"/>
                </a:cubicBezTo>
                <a:cubicBezTo>
                  <a:pt x="858808" y="1502165"/>
                  <a:pt x="862162" y="1477936"/>
                  <a:pt x="868872" y="1496108"/>
                </a:cubicBezTo>
                <a:cubicBezTo>
                  <a:pt x="875581" y="1471879"/>
                  <a:pt x="831970" y="1483994"/>
                  <a:pt x="818551" y="1483994"/>
                </a:cubicBezTo>
                <a:cubicBezTo>
                  <a:pt x="808487" y="1447651"/>
                  <a:pt x="811842" y="1459765"/>
                  <a:pt x="825261" y="1429480"/>
                </a:cubicBezTo>
                <a:cubicBezTo>
                  <a:pt x="831970" y="1441594"/>
                  <a:pt x="821906" y="1459765"/>
                  <a:pt x="852098" y="1453708"/>
                </a:cubicBezTo>
                <a:cubicBezTo>
                  <a:pt x="852098" y="1465822"/>
                  <a:pt x="825261" y="1465822"/>
                  <a:pt x="831970" y="1453708"/>
                </a:cubicBezTo>
                <a:cubicBezTo>
                  <a:pt x="825261" y="1453708"/>
                  <a:pt x="825261" y="1459765"/>
                  <a:pt x="821906" y="1471879"/>
                </a:cubicBezTo>
                <a:cubicBezTo>
                  <a:pt x="835325" y="1471879"/>
                  <a:pt x="868872" y="1477936"/>
                  <a:pt x="865517" y="1453708"/>
                </a:cubicBezTo>
                <a:cubicBezTo>
                  <a:pt x="889000" y="1471879"/>
                  <a:pt x="922547" y="1471879"/>
                  <a:pt x="952740" y="1465822"/>
                </a:cubicBezTo>
                <a:cubicBezTo>
                  <a:pt x="952740" y="1471879"/>
                  <a:pt x="949385" y="1471879"/>
                  <a:pt x="949385" y="1483994"/>
                </a:cubicBezTo>
                <a:cubicBezTo>
                  <a:pt x="956094" y="1471879"/>
                  <a:pt x="989642" y="1465822"/>
                  <a:pt x="996351" y="1477936"/>
                </a:cubicBezTo>
                <a:cubicBezTo>
                  <a:pt x="1006415" y="1477936"/>
                  <a:pt x="999706" y="1483994"/>
                  <a:pt x="996351" y="1490051"/>
                </a:cubicBezTo>
                <a:cubicBezTo>
                  <a:pt x="999706" y="1483994"/>
                  <a:pt x="1003061" y="1483994"/>
                  <a:pt x="1003061" y="1477936"/>
                </a:cubicBezTo>
                <a:cubicBezTo>
                  <a:pt x="992996" y="1465822"/>
                  <a:pt x="976223" y="1465822"/>
                  <a:pt x="956094" y="1471879"/>
                </a:cubicBezTo>
                <a:cubicBezTo>
                  <a:pt x="966159" y="1453708"/>
                  <a:pt x="986287" y="1465822"/>
                  <a:pt x="1003061" y="1465822"/>
                </a:cubicBezTo>
                <a:cubicBezTo>
                  <a:pt x="1009770" y="1465822"/>
                  <a:pt x="1016479" y="1465822"/>
                  <a:pt x="1019834" y="1453708"/>
                </a:cubicBezTo>
                <a:cubicBezTo>
                  <a:pt x="1023189" y="1459765"/>
                  <a:pt x="1023189" y="1465822"/>
                  <a:pt x="1033253" y="1465822"/>
                </a:cubicBezTo>
                <a:cubicBezTo>
                  <a:pt x="1033253" y="1465822"/>
                  <a:pt x="1033253" y="1471879"/>
                  <a:pt x="1029898" y="1471879"/>
                </a:cubicBezTo>
                <a:cubicBezTo>
                  <a:pt x="1036608" y="1465822"/>
                  <a:pt x="1043317" y="1465822"/>
                  <a:pt x="1050027" y="1459765"/>
                </a:cubicBezTo>
                <a:cubicBezTo>
                  <a:pt x="1046672" y="1471879"/>
                  <a:pt x="1066800" y="1459765"/>
                  <a:pt x="1063445" y="1483994"/>
                </a:cubicBezTo>
                <a:cubicBezTo>
                  <a:pt x="1070155" y="1483994"/>
                  <a:pt x="1073509" y="1477936"/>
                  <a:pt x="1080219" y="1477936"/>
                </a:cubicBezTo>
                <a:cubicBezTo>
                  <a:pt x="1076864" y="1471879"/>
                  <a:pt x="1073509" y="1471879"/>
                  <a:pt x="1066800" y="1465822"/>
                </a:cubicBezTo>
                <a:cubicBezTo>
                  <a:pt x="1070155" y="1453708"/>
                  <a:pt x="1080219" y="1471879"/>
                  <a:pt x="1093638" y="1465822"/>
                </a:cubicBezTo>
                <a:cubicBezTo>
                  <a:pt x="1093638" y="1465822"/>
                  <a:pt x="1090283" y="1471879"/>
                  <a:pt x="1090283" y="1477936"/>
                </a:cubicBezTo>
                <a:cubicBezTo>
                  <a:pt x="1093638" y="1471879"/>
                  <a:pt x="1096993" y="1471879"/>
                  <a:pt x="1103702" y="1471879"/>
                </a:cubicBezTo>
                <a:cubicBezTo>
                  <a:pt x="1107057" y="1477936"/>
                  <a:pt x="1100347" y="1477936"/>
                  <a:pt x="1100347" y="1483994"/>
                </a:cubicBezTo>
                <a:cubicBezTo>
                  <a:pt x="1103702" y="1483994"/>
                  <a:pt x="1110411" y="1483994"/>
                  <a:pt x="1113766" y="1483994"/>
                </a:cubicBezTo>
                <a:cubicBezTo>
                  <a:pt x="1117121" y="1483994"/>
                  <a:pt x="1117121" y="1477936"/>
                  <a:pt x="1117121" y="1471879"/>
                </a:cubicBezTo>
                <a:cubicBezTo>
                  <a:pt x="1120476" y="1471879"/>
                  <a:pt x="1120476" y="1477936"/>
                  <a:pt x="1120476" y="1477936"/>
                </a:cubicBezTo>
                <a:cubicBezTo>
                  <a:pt x="1123830" y="1477936"/>
                  <a:pt x="1123830" y="1471879"/>
                  <a:pt x="1123830" y="1465822"/>
                </a:cubicBezTo>
                <a:cubicBezTo>
                  <a:pt x="1143959" y="1477936"/>
                  <a:pt x="1170796" y="1471879"/>
                  <a:pt x="1187570" y="1459765"/>
                </a:cubicBezTo>
                <a:cubicBezTo>
                  <a:pt x="1180860" y="1465822"/>
                  <a:pt x="1187570" y="1471879"/>
                  <a:pt x="1190925" y="1483994"/>
                </a:cubicBezTo>
                <a:cubicBezTo>
                  <a:pt x="1197634" y="1483994"/>
                  <a:pt x="1204344" y="1483994"/>
                  <a:pt x="1214408" y="1483994"/>
                </a:cubicBezTo>
                <a:cubicBezTo>
                  <a:pt x="1224472" y="1483994"/>
                  <a:pt x="1234536" y="1483994"/>
                  <a:pt x="1244600" y="1483994"/>
                </a:cubicBezTo>
                <a:cubicBezTo>
                  <a:pt x="1271438" y="1483994"/>
                  <a:pt x="1298276" y="1477936"/>
                  <a:pt x="1321759" y="1483994"/>
                </a:cubicBezTo>
                <a:cubicBezTo>
                  <a:pt x="1325113" y="1483994"/>
                  <a:pt x="1325113" y="1477936"/>
                  <a:pt x="1325113" y="1477936"/>
                </a:cubicBezTo>
                <a:cubicBezTo>
                  <a:pt x="1328468" y="1483994"/>
                  <a:pt x="1331823" y="1477936"/>
                  <a:pt x="1335177" y="1477936"/>
                </a:cubicBezTo>
                <a:cubicBezTo>
                  <a:pt x="1338532" y="1477936"/>
                  <a:pt x="1338532" y="1477936"/>
                  <a:pt x="1338532" y="1477936"/>
                </a:cubicBezTo>
                <a:cubicBezTo>
                  <a:pt x="1338532" y="1477936"/>
                  <a:pt x="1338532" y="1490051"/>
                  <a:pt x="1338532" y="1490051"/>
                </a:cubicBezTo>
                <a:cubicBezTo>
                  <a:pt x="1338532" y="1490051"/>
                  <a:pt x="1341887" y="1490051"/>
                  <a:pt x="1341887" y="1490051"/>
                </a:cubicBezTo>
                <a:cubicBezTo>
                  <a:pt x="1351951" y="1496108"/>
                  <a:pt x="1358661" y="1496108"/>
                  <a:pt x="1365370" y="1502165"/>
                </a:cubicBezTo>
                <a:cubicBezTo>
                  <a:pt x="1378789" y="1490051"/>
                  <a:pt x="1388853" y="1490051"/>
                  <a:pt x="1415691" y="1496108"/>
                </a:cubicBezTo>
                <a:cubicBezTo>
                  <a:pt x="1415691" y="1502165"/>
                  <a:pt x="1405627" y="1508222"/>
                  <a:pt x="1398917" y="1514279"/>
                </a:cubicBezTo>
                <a:cubicBezTo>
                  <a:pt x="1408981" y="1520336"/>
                  <a:pt x="1419045" y="1532451"/>
                  <a:pt x="1429109" y="1544565"/>
                </a:cubicBezTo>
                <a:cubicBezTo>
                  <a:pt x="1432464" y="1538508"/>
                  <a:pt x="1435819" y="1538508"/>
                  <a:pt x="1435819" y="1538508"/>
                </a:cubicBezTo>
                <a:cubicBezTo>
                  <a:pt x="1432464" y="1526393"/>
                  <a:pt x="1425755" y="1520336"/>
                  <a:pt x="1422400" y="1532451"/>
                </a:cubicBezTo>
                <a:cubicBezTo>
                  <a:pt x="1408981" y="1514279"/>
                  <a:pt x="1442528" y="1502165"/>
                  <a:pt x="1419045" y="1483994"/>
                </a:cubicBezTo>
                <a:cubicBezTo>
                  <a:pt x="1442528" y="1483994"/>
                  <a:pt x="1449238" y="1490051"/>
                  <a:pt x="1482785" y="1483994"/>
                </a:cubicBezTo>
                <a:cubicBezTo>
                  <a:pt x="1489494" y="1502165"/>
                  <a:pt x="1466011" y="1490051"/>
                  <a:pt x="1462657" y="1502165"/>
                </a:cubicBezTo>
                <a:cubicBezTo>
                  <a:pt x="1466011" y="1502165"/>
                  <a:pt x="1469366" y="1508222"/>
                  <a:pt x="1476075" y="1508222"/>
                </a:cubicBezTo>
                <a:cubicBezTo>
                  <a:pt x="1486140" y="1502165"/>
                  <a:pt x="1502913" y="1477936"/>
                  <a:pt x="1519687" y="1502165"/>
                </a:cubicBezTo>
                <a:cubicBezTo>
                  <a:pt x="1529751" y="1496108"/>
                  <a:pt x="1519687" y="1477936"/>
                  <a:pt x="1536460" y="1477936"/>
                </a:cubicBezTo>
                <a:cubicBezTo>
                  <a:pt x="1536460" y="1490051"/>
                  <a:pt x="1533106" y="1502165"/>
                  <a:pt x="1526396" y="1508222"/>
                </a:cubicBezTo>
                <a:cubicBezTo>
                  <a:pt x="1549879" y="1502165"/>
                  <a:pt x="1573362" y="1496108"/>
                  <a:pt x="1593491" y="1502165"/>
                </a:cubicBezTo>
                <a:cubicBezTo>
                  <a:pt x="1590136" y="1483994"/>
                  <a:pt x="1566653" y="1496108"/>
                  <a:pt x="1566653" y="1477936"/>
                </a:cubicBezTo>
                <a:cubicBezTo>
                  <a:pt x="1580072" y="1477936"/>
                  <a:pt x="1600200" y="1477936"/>
                  <a:pt x="1603555" y="1502165"/>
                </a:cubicBezTo>
                <a:cubicBezTo>
                  <a:pt x="1633747" y="1490051"/>
                  <a:pt x="1677359" y="1538508"/>
                  <a:pt x="1710906" y="1496108"/>
                </a:cubicBezTo>
                <a:cubicBezTo>
                  <a:pt x="1707551" y="1508222"/>
                  <a:pt x="1727679" y="1502165"/>
                  <a:pt x="1737743" y="1514279"/>
                </a:cubicBezTo>
                <a:cubicBezTo>
                  <a:pt x="1747808" y="1508222"/>
                  <a:pt x="1744453" y="1490051"/>
                  <a:pt x="1754517" y="1508222"/>
                </a:cubicBezTo>
                <a:cubicBezTo>
                  <a:pt x="1764581" y="1508222"/>
                  <a:pt x="1757872" y="1502165"/>
                  <a:pt x="1751162" y="1496108"/>
                </a:cubicBezTo>
                <a:cubicBezTo>
                  <a:pt x="1747808" y="1496108"/>
                  <a:pt x="1747808" y="1490051"/>
                  <a:pt x="1747808" y="1490051"/>
                </a:cubicBezTo>
                <a:cubicBezTo>
                  <a:pt x="1741098" y="1490051"/>
                  <a:pt x="1744453" y="1496108"/>
                  <a:pt x="1744453" y="1502165"/>
                </a:cubicBezTo>
                <a:cubicBezTo>
                  <a:pt x="1734389" y="1502165"/>
                  <a:pt x="1731034" y="1496108"/>
                  <a:pt x="1724324" y="1496108"/>
                </a:cubicBezTo>
                <a:cubicBezTo>
                  <a:pt x="1727679" y="1490051"/>
                  <a:pt x="1741098" y="1490051"/>
                  <a:pt x="1747808" y="1483994"/>
                </a:cubicBezTo>
                <a:cubicBezTo>
                  <a:pt x="1751162" y="1483994"/>
                  <a:pt x="1751162" y="1483994"/>
                  <a:pt x="1754517" y="1483994"/>
                </a:cubicBezTo>
                <a:cubicBezTo>
                  <a:pt x="1767936" y="1483994"/>
                  <a:pt x="1761226" y="1508222"/>
                  <a:pt x="1774645" y="1508222"/>
                </a:cubicBezTo>
                <a:cubicBezTo>
                  <a:pt x="1784710" y="1502165"/>
                  <a:pt x="1774645" y="1502165"/>
                  <a:pt x="1771291" y="1502165"/>
                </a:cubicBezTo>
                <a:cubicBezTo>
                  <a:pt x="1774645" y="1496108"/>
                  <a:pt x="1778000" y="1496108"/>
                  <a:pt x="1788064" y="1496108"/>
                </a:cubicBezTo>
                <a:cubicBezTo>
                  <a:pt x="1784710" y="1490051"/>
                  <a:pt x="1778000" y="1490051"/>
                  <a:pt x="1771291" y="1490051"/>
                </a:cubicBezTo>
                <a:cubicBezTo>
                  <a:pt x="1771291" y="1483994"/>
                  <a:pt x="1784710" y="1490051"/>
                  <a:pt x="1784710" y="1477936"/>
                </a:cubicBezTo>
                <a:cubicBezTo>
                  <a:pt x="1788064" y="1477936"/>
                  <a:pt x="1791419" y="1490051"/>
                  <a:pt x="1794774" y="1496108"/>
                </a:cubicBezTo>
                <a:cubicBezTo>
                  <a:pt x="1821611" y="1502165"/>
                  <a:pt x="1861868" y="1520336"/>
                  <a:pt x="1871932" y="1490051"/>
                </a:cubicBezTo>
                <a:cubicBezTo>
                  <a:pt x="1878642" y="1490051"/>
                  <a:pt x="1875287" y="1496108"/>
                  <a:pt x="1878642" y="1502165"/>
                </a:cubicBezTo>
                <a:cubicBezTo>
                  <a:pt x="1892060" y="1496108"/>
                  <a:pt x="1915543" y="1508222"/>
                  <a:pt x="1935672" y="1508222"/>
                </a:cubicBezTo>
                <a:cubicBezTo>
                  <a:pt x="1952445" y="1508222"/>
                  <a:pt x="1925608" y="1496108"/>
                  <a:pt x="1939026" y="1496108"/>
                </a:cubicBezTo>
                <a:cubicBezTo>
                  <a:pt x="1962509" y="1502165"/>
                  <a:pt x="2026249" y="1520336"/>
                  <a:pt x="2032959" y="1465822"/>
                </a:cubicBezTo>
                <a:cubicBezTo>
                  <a:pt x="2049732" y="1465822"/>
                  <a:pt x="2032959" y="1477936"/>
                  <a:pt x="2039668" y="1496108"/>
                </a:cubicBezTo>
                <a:cubicBezTo>
                  <a:pt x="2039668" y="1502165"/>
                  <a:pt x="2049732" y="1496108"/>
                  <a:pt x="2049732" y="1508222"/>
                </a:cubicBezTo>
                <a:cubicBezTo>
                  <a:pt x="2059796" y="1508222"/>
                  <a:pt x="2049732" y="1483994"/>
                  <a:pt x="2053087" y="1477936"/>
                </a:cubicBezTo>
                <a:cubicBezTo>
                  <a:pt x="2083279" y="1471879"/>
                  <a:pt x="2106762" y="1465822"/>
                  <a:pt x="2116827" y="1429480"/>
                </a:cubicBezTo>
                <a:cubicBezTo>
                  <a:pt x="2113472" y="1423422"/>
                  <a:pt x="2106762" y="1423422"/>
                  <a:pt x="2103407" y="1417365"/>
                </a:cubicBezTo>
                <a:cubicBezTo>
                  <a:pt x="2100053" y="1417365"/>
                  <a:pt x="2096698" y="1423422"/>
                  <a:pt x="2096698" y="1429480"/>
                </a:cubicBezTo>
                <a:cubicBezTo>
                  <a:pt x="2100053" y="1423422"/>
                  <a:pt x="2100053" y="1423422"/>
                  <a:pt x="2100053" y="1423422"/>
                </a:cubicBezTo>
                <a:cubicBezTo>
                  <a:pt x="2100053" y="1429480"/>
                  <a:pt x="2100053" y="1435537"/>
                  <a:pt x="2100053" y="1435537"/>
                </a:cubicBezTo>
                <a:cubicBezTo>
                  <a:pt x="2100053" y="1435537"/>
                  <a:pt x="2100053" y="1441594"/>
                  <a:pt x="2100053" y="1441594"/>
                </a:cubicBezTo>
                <a:cubicBezTo>
                  <a:pt x="2096698" y="1441594"/>
                  <a:pt x="2096698" y="1441594"/>
                  <a:pt x="2096698" y="1441594"/>
                </a:cubicBezTo>
                <a:cubicBezTo>
                  <a:pt x="2093343" y="1441594"/>
                  <a:pt x="2086634" y="1447651"/>
                  <a:pt x="2079925" y="1447651"/>
                </a:cubicBezTo>
                <a:cubicBezTo>
                  <a:pt x="2069860" y="1459765"/>
                  <a:pt x="2063151" y="1477936"/>
                  <a:pt x="2046377" y="1465822"/>
                </a:cubicBezTo>
                <a:cubicBezTo>
                  <a:pt x="2059796" y="1459765"/>
                  <a:pt x="2069860" y="1453708"/>
                  <a:pt x="2059796" y="1435537"/>
                </a:cubicBezTo>
                <a:cubicBezTo>
                  <a:pt x="2073215" y="1435537"/>
                  <a:pt x="2083279" y="1423422"/>
                  <a:pt x="2093343" y="1417365"/>
                </a:cubicBezTo>
                <a:cubicBezTo>
                  <a:pt x="2089989" y="1405251"/>
                  <a:pt x="2076570" y="1411308"/>
                  <a:pt x="2063151" y="1411308"/>
                </a:cubicBezTo>
                <a:cubicBezTo>
                  <a:pt x="2083279" y="1399194"/>
                  <a:pt x="2059796" y="1393137"/>
                  <a:pt x="2056441" y="1381023"/>
                </a:cubicBezTo>
                <a:cubicBezTo>
                  <a:pt x="2046377" y="1399194"/>
                  <a:pt x="2053087" y="1393137"/>
                  <a:pt x="2036313" y="1387080"/>
                </a:cubicBezTo>
                <a:cubicBezTo>
                  <a:pt x="2039668" y="1405251"/>
                  <a:pt x="2059796" y="1405251"/>
                  <a:pt x="2066506" y="1417365"/>
                </a:cubicBezTo>
                <a:cubicBezTo>
                  <a:pt x="2063151" y="1423422"/>
                  <a:pt x="2046377" y="1423422"/>
                  <a:pt x="2039668" y="1429480"/>
                </a:cubicBezTo>
                <a:cubicBezTo>
                  <a:pt x="2043023" y="1417365"/>
                  <a:pt x="2029604" y="1417365"/>
                  <a:pt x="2022894" y="1417365"/>
                </a:cubicBezTo>
                <a:cubicBezTo>
                  <a:pt x="2026249" y="1411308"/>
                  <a:pt x="2032959" y="1411308"/>
                  <a:pt x="2032959" y="1399194"/>
                </a:cubicBezTo>
                <a:cubicBezTo>
                  <a:pt x="2022894" y="1387080"/>
                  <a:pt x="1996057" y="1399194"/>
                  <a:pt x="1979283" y="1399194"/>
                </a:cubicBezTo>
                <a:cubicBezTo>
                  <a:pt x="1979283" y="1387080"/>
                  <a:pt x="1985993" y="1387080"/>
                  <a:pt x="1985993" y="1381023"/>
                </a:cubicBezTo>
                <a:cubicBezTo>
                  <a:pt x="1965864" y="1393137"/>
                  <a:pt x="1949091" y="1374965"/>
                  <a:pt x="1949091" y="1405251"/>
                </a:cubicBezTo>
                <a:cubicBezTo>
                  <a:pt x="1939026" y="1399194"/>
                  <a:pt x="1932317" y="1387080"/>
                  <a:pt x="1918898" y="1387080"/>
                </a:cubicBezTo>
                <a:cubicBezTo>
                  <a:pt x="1912189" y="1387080"/>
                  <a:pt x="1922253" y="1393137"/>
                  <a:pt x="1918898" y="1399194"/>
                </a:cubicBezTo>
                <a:cubicBezTo>
                  <a:pt x="1908834" y="1393137"/>
                  <a:pt x="1895415" y="1387080"/>
                  <a:pt x="1888706" y="1368908"/>
                </a:cubicBezTo>
                <a:cubicBezTo>
                  <a:pt x="1875287" y="1381023"/>
                  <a:pt x="1838385" y="1417365"/>
                  <a:pt x="1821611" y="1387080"/>
                </a:cubicBezTo>
                <a:cubicBezTo>
                  <a:pt x="1811547" y="1387080"/>
                  <a:pt x="1804838" y="1393137"/>
                  <a:pt x="1808192" y="1405251"/>
                </a:cubicBezTo>
                <a:cubicBezTo>
                  <a:pt x="1791419" y="1393137"/>
                  <a:pt x="1778000" y="1399194"/>
                  <a:pt x="1747808" y="1399194"/>
                </a:cubicBezTo>
                <a:cubicBezTo>
                  <a:pt x="1744453" y="1381023"/>
                  <a:pt x="1764581" y="1381023"/>
                  <a:pt x="1781355" y="1381023"/>
                </a:cubicBezTo>
                <a:cubicBezTo>
                  <a:pt x="1774645" y="1362851"/>
                  <a:pt x="1761226" y="1381023"/>
                  <a:pt x="1747808" y="1374965"/>
                </a:cubicBezTo>
                <a:cubicBezTo>
                  <a:pt x="1741098" y="1368908"/>
                  <a:pt x="1731034" y="1387080"/>
                  <a:pt x="1741098" y="1387080"/>
                </a:cubicBezTo>
                <a:cubicBezTo>
                  <a:pt x="1737743" y="1393137"/>
                  <a:pt x="1731034" y="1393137"/>
                  <a:pt x="1724324" y="1393137"/>
                </a:cubicBezTo>
                <a:cubicBezTo>
                  <a:pt x="1717615" y="1399194"/>
                  <a:pt x="1700842" y="1387080"/>
                  <a:pt x="1687423" y="1387080"/>
                </a:cubicBezTo>
                <a:cubicBezTo>
                  <a:pt x="1663940" y="1399194"/>
                  <a:pt x="1640457" y="1393137"/>
                  <a:pt x="1613619" y="1387080"/>
                </a:cubicBezTo>
                <a:cubicBezTo>
                  <a:pt x="1613619" y="1393137"/>
                  <a:pt x="1616974" y="1393137"/>
                  <a:pt x="1616974" y="1399194"/>
                </a:cubicBezTo>
                <a:cubicBezTo>
                  <a:pt x="1603555" y="1393137"/>
                  <a:pt x="1590136" y="1393137"/>
                  <a:pt x="1580072" y="1393137"/>
                </a:cubicBezTo>
                <a:lnTo>
                  <a:pt x="1576717" y="1393137"/>
                </a:lnTo>
                <a:cubicBezTo>
                  <a:pt x="1570008" y="1393137"/>
                  <a:pt x="1563298" y="1387080"/>
                  <a:pt x="1559944" y="1387080"/>
                </a:cubicBezTo>
                <a:cubicBezTo>
                  <a:pt x="1559944" y="1393137"/>
                  <a:pt x="1559944" y="1393137"/>
                  <a:pt x="1559944" y="1393137"/>
                </a:cubicBezTo>
                <a:cubicBezTo>
                  <a:pt x="1556589" y="1393137"/>
                  <a:pt x="1556589" y="1393137"/>
                  <a:pt x="1553234" y="1393137"/>
                </a:cubicBezTo>
                <a:cubicBezTo>
                  <a:pt x="1546525" y="1393137"/>
                  <a:pt x="1546525" y="1387080"/>
                  <a:pt x="1536460" y="1387080"/>
                </a:cubicBezTo>
                <a:cubicBezTo>
                  <a:pt x="1526396" y="1387080"/>
                  <a:pt x="1516332" y="1387080"/>
                  <a:pt x="1506268" y="1387080"/>
                </a:cubicBezTo>
                <a:cubicBezTo>
                  <a:pt x="1506268" y="1393137"/>
                  <a:pt x="1509623" y="1399194"/>
                  <a:pt x="1512977" y="1399194"/>
                </a:cubicBezTo>
                <a:cubicBezTo>
                  <a:pt x="1512977" y="1411308"/>
                  <a:pt x="1492849" y="1399194"/>
                  <a:pt x="1486140" y="1405251"/>
                </a:cubicBezTo>
                <a:cubicBezTo>
                  <a:pt x="1482785" y="1393137"/>
                  <a:pt x="1489494" y="1393137"/>
                  <a:pt x="1496204" y="1387080"/>
                </a:cubicBezTo>
                <a:cubicBezTo>
                  <a:pt x="1489494" y="1393137"/>
                  <a:pt x="1482785" y="1393137"/>
                  <a:pt x="1479430" y="1393137"/>
                </a:cubicBezTo>
                <a:cubicBezTo>
                  <a:pt x="1476075" y="1399194"/>
                  <a:pt x="1472721" y="1393137"/>
                  <a:pt x="1469366" y="1393137"/>
                </a:cubicBezTo>
                <a:lnTo>
                  <a:pt x="1466011" y="1393137"/>
                </a:lnTo>
                <a:cubicBezTo>
                  <a:pt x="1462657" y="1393137"/>
                  <a:pt x="1462657" y="1393137"/>
                  <a:pt x="1462657" y="1393137"/>
                </a:cubicBezTo>
                <a:lnTo>
                  <a:pt x="1459302" y="1393137"/>
                </a:lnTo>
                <a:cubicBezTo>
                  <a:pt x="1459302" y="1393137"/>
                  <a:pt x="1459302" y="1393137"/>
                  <a:pt x="1459302" y="1399194"/>
                </a:cubicBezTo>
                <a:cubicBezTo>
                  <a:pt x="1455947" y="1393137"/>
                  <a:pt x="1455947" y="1393137"/>
                  <a:pt x="1455947" y="1393137"/>
                </a:cubicBezTo>
                <a:cubicBezTo>
                  <a:pt x="1442528" y="1393137"/>
                  <a:pt x="1429109" y="1393137"/>
                  <a:pt x="1415691" y="1387080"/>
                </a:cubicBezTo>
                <a:cubicBezTo>
                  <a:pt x="1408981" y="1399194"/>
                  <a:pt x="1395562" y="1411308"/>
                  <a:pt x="1415691" y="1411308"/>
                </a:cubicBezTo>
                <a:cubicBezTo>
                  <a:pt x="1408981" y="1429480"/>
                  <a:pt x="1395562" y="1399194"/>
                  <a:pt x="1402272" y="1387080"/>
                </a:cubicBezTo>
                <a:cubicBezTo>
                  <a:pt x="1398917" y="1387080"/>
                  <a:pt x="1398917" y="1387080"/>
                  <a:pt x="1395562" y="1387080"/>
                </a:cubicBezTo>
                <a:cubicBezTo>
                  <a:pt x="1395562" y="1387080"/>
                  <a:pt x="1398917" y="1381023"/>
                  <a:pt x="1398917" y="1381023"/>
                </a:cubicBezTo>
                <a:cubicBezTo>
                  <a:pt x="1398917" y="1381023"/>
                  <a:pt x="1395562" y="1381023"/>
                  <a:pt x="1392208" y="1381023"/>
                </a:cubicBezTo>
                <a:cubicBezTo>
                  <a:pt x="1392208" y="1381023"/>
                  <a:pt x="1392208" y="1387080"/>
                  <a:pt x="1388853" y="1387080"/>
                </a:cubicBezTo>
                <a:cubicBezTo>
                  <a:pt x="1385498" y="1387080"/>
                  <a:pt x="1385498" y="1381023"/>
                  <a:pt x="1382143" y="1381023"/>
                </a:cubicBezTo>
                <a:cubicBezTo>
                  <a:pt x="1372079" y="1381023"/>
                  <a:pt x="1362015" y="1381023"/>
                  <a:pt x="1355306" y="1374965"/>
                </a:cubicBezTo>
                <a:cubicBezTo>
                  <a:pt x="1358661" y="1374965"/>
                  <a:pt x="1365370" y="1374965"/>
                  <a:pt x="1368725" y="1374965"/>
                </a:cubicBezTo>
                <a:cubicBezTo>
                  <a:pt x="1368725" y="1368908"/>
                  <a:pt x="1368725" y="1368908"/>
                  <a:pt x="1365370" y="1362851"/>
                </a:cubicBezTo>
                <a:cubicBezTo>
                  <a:pt x="1368725" y="1356794"/>
                  <a:pt x="1388853" y="1362851"/>
                  <a:pt x="1388853" y="1344680"/>
                </a:cubicBezTo>
                <a:cubicBezTo>
                  <a:pt x="1392208" y="1356794"/>
                  <a:pt x="1408981" y="1350737"/>
                  <a:pt x="1412336" y="1362851"/>
                </a:cubicBezTo>
                <a:cubicBezTo>
                  <a:pt x="1415691" y="1362851"/>
                  <a:pt x="1415691" y="1362851"/>
                  <a:pt x="1419045" y="1362851"/>
                </a:cubicBezTo>
                <a:cubicBezTo>
                  <a:pt x="1415691" y="1350737"/>
                  <a:pt x="1422400" y="1350737"/>
                  <a:pt x="1422400" y="1338623"/>
                </a:cubicBezTo>
                <a:cubicBezTo>
                  <a:pt x="1432464" y="1350737"/>
                  <a:pt x="1435819" y="1332566"/>
                  <a:pt x="1449238" y="1338623"/>
                </a:cubicBezTo>
                <a:cubicBezTo>
                  <a:pt x="1449238" y="1344680"/>
                  <a:pt x="1442528" y="1350737"/>
                  <a:pt x="1432464" y="1350737"/>
                </a:cubicBezTo>
                <a:cubicBezTo>
                  <a:pt x="1432464" y="1350737"/>
                  <a:pt x="1432464" y="1350737"/>
                  <a:pt x="1435819" y="1350737"/>
                </a:cubicBezTo>
                <a:cubicBezTo>
                  <a:pt x="1445883" y="1350737"/>
                  <a:pt x="1462657" y="1344680"/>
                  <a:pt x="1476075" y="1344680"/>
                </a:cubicBezTo>
                <a:cubicBezTo>
                  <a:pt x="1469366" y="1338623"/>
                  <a:pt x="1462657" y="1338623"/>
                  <a:pt x="1459302" y="1332566"/>
                </a:cubicBezTo>
                <a:cubicBezTo>
                  <a:pt x="1476075" y="1326509"/>
                  <a:pt x="1486140" y="1350737"/>
                  <a:pt x="1489494" y="1326509"/>
                </a:cubicBezTo>
                <a:cubicBezTo>
                  <a:pt x="1496204" y="1326509"/>
                  <a:pt x="1492849" y="1332566"/>
                  <a:pt x="1489494" y="1332566"/>
                </a:cubicBezTo>
                <a:cubicBezTo>
                  <a:pt x="1489494" y="1338623"/>
                  <a:pt x="1489494" y="1344680"/>
                  <a:pt x="1489494" y="1344680"/>
                </a:cubicBezTo>
                <a:cubicBezTo>
                  <a:pt x="1499559" y="1344680"/>
                  <a:pt x="1506268" y="1344680"/>
                  <a:pt x="1512977" y="1350737"/>
                </a:cubicBezTo>
                <a:cubicBezTo>
                  <a:pt x="1523042" y="1350737"/>
                  <a:pt x="1529751" y="1356794"/>
                  <a:pt x="1536460" y="1356794"/>
                </a:cubicBezTo>
                <a:cubicBezTo>
                  <a:pt x="1536460" y="1350737"/>
                  <a:pt x="1536460" y="1350737"/>
                  <a:pt x="1536460" y="1344680"/>
                </a:cubicBezTo>
                <a:cubicBezTo>
                  <a:pt x="1546525" y="1356794"/>
                  <a:pt x="1549879" y="1356794"/>
                  <a:pt x="1556589" y="1356794"/>
                </a:cubicBezTo>
                <a:cubicBezTo>
                  <a:pt x="1570008" y="1356794"/>
                  <a:pt x="1586781" y="1356794"/>
                  <a:pt x="1603555" y="1338623"/>
                </a:cubicBezTo>
                <a:cubicBezTo>
                  <a:pt x="1603555" y="1338623"/>
                  <a:pt x="1603555" y="1338623"/>
                  <a:pt x="1603555" y="1362851"/>
                </a:cubicBezTo>
                <a:cubicBezTo>
                  <a:pt x="1613619" y="1350737"/>
                  <a:pt x="1616974" y="1362851"/>
                  <a:pt x="1627038" y="1362851"/>
                </a:cubicBezTo>
                <a:cubicBezTo>
                  <a:pt x="1637102" y="1356794"/>
                  <a:pt x="1613619" y="1344680"/>
                  <a:pt x="1610264" y="1332566"/>
                </a:cubicBezTo>
                <a:cubicBezTo>
                  <a:pt x="1620328" y="1326509"/>
                  <a:pt x="1630393" y="1320451"/>
                  <a:pt x="1623683" y="1302280"/>
                </a:cubicBezTo>
                <a:cubicBezTo>
                  <a:pt x="1620328" y="1308337"/>
                  <a:pt x="1610264" y="1308337"/>
                  <a:pt x="1610264" y="1320451"/>
                </a:cubicBezTo>
                <a:cubicBezTo>
                  <a:pt x="1606910" y="1314394"/>
                  <a:pt x="1606910" y="1308337"/>
                  <a:pt x="1600200" y="1308337"/>
                </a:cubicBezTo>
                <a:cubicBezTo>
                  <a:pt x="1606910" y="1296223"/>
                  <a:pt x="1616974" y="1290166"/>
                  <a:pt x="1627038" y="1290166"/>
                </a:cubicBezTo>
                <a:cubicBezTo>
                  <a:pt x="1630393" y="1296223"/>
                  <a:pt x="1627038" y="1296223"/>
                  <a:pt x="1627038" y="1302280"/>
                </a:cubicBezTo>
                <a:cubicBezTo>
                  <a:pt x="1637102" y="1302280"/>
                  <a:pt x="1653876" y="1326509"/>
                  <a:pt x="1653876" y="1302280"/>
                </a:cubicBezTo>
                <a:cubicBezTo>
                  <a:pt x="1667294" y="1308337"/>
                  <a:pt x="1653876" y="1332566"/>
                  <a:pt x="1650521" y="1338623"/>
                </a:cubicBezTo>
                <a:cubicBezTo>
                  <a:pt x="1670649" y="1350737"/>
                  <a:pt x="1680713" y="1332566"/>
                  <a:pt x="1687423" y="1308337"/>
                </a:cubicBezTo>
                <a:cubicBezTo>
                  <a:pt x="1694132" y="1302280"/>
                  <a:pt x="1707551" y="1308337"/>
                  <a:pt x="1707551" y="1296223"/>
                </a:cubicBezTo>
                <a:cubicBezTo>
                  <a:pt x="1724324" y="1302280"/>
                  <a:pt x="1704196" y="1314394"/>
                  <a:pt x="1694132" y="1308337"/>
                </a:cubicBezTo>
                <a:cubicBezTo>
                  <a:pt x="1674004" y="1362851"/>
                  <a:pt x="1747808" y="1356794"/>
                  <a:pt x="1757872" y="1320451"/>
                </a:cubicBezTo>
                <a:cubicBezTo>
                  <a:pt x="1778000" y="1320451"/>
                  <a:pt x="1751162" y="1350737"/>
                  <a:pt x="1778000" y="1344680"/>
                </a:cubicBezTo>
                <a:cubicBezTo>
                  <a:pt x="1778000" y="1350737"/>
                  <a:pt x="1771291" y="1344680"/>
                  <a:pt x="1764581" y="1350737"/>
                </a:cubicBezTo>
                <a:cubicBezTo>
                  <a:pt x="1778000" y="1368908"/>
                  <a:pt x="1791419" y="1326509"/>
                  <a:pt x="1804838" y="1344680"/>
                </a:cubicBezTo>
                <a:cubicBezTo>
                  <a:pt x="1811547" y="1338623"/>
                  <a:pt x="1801483" y="1338623"/>
                  <a:pt x="1808192" y="1320451"/>
                </a:cubicBezTo>
                <a:cubicBezTo>
                  <a:pt x="1831676" y="1338623"/>
                  <a:pt x="1838385" y="1314394"/>
                  <a:pt x="1861868" y="1326509"/>
                </a:cubicBezTo>
                <a:cubicBezTo>
                  <a:pt x="1858513" y="1308337"/>
                  <a:pt x="1881996" y="1326509"/>
                  <a:pt x="1892060" y="1302280"/>
                </a:cubicBezTo>
                <a:cubicBezTo>
                  <a:pt x="1902124" y="1308337"/>
                  <a:pt x="1892060" y="1308337"/>
                  <a:pt x="1888706" y="1314394"/>
                </a:cubicBezTo>
                <a:cubicBezTo>
                  <a:pt x="1898770" y="1326509"/>
                  <a:pt x="1925608" y="1314394"/>
                  <a:pt x="1922253" y="1296223"/>
                </a:cubicBezTo>
                <a:cubicBezTo>
                  <a:pt x="1932317" y="1296223"/>
                  <a:pt x="1932317" y="1302280"/>
                  <a:pt x="1935672" y="1302280"/>
                </a:cubicBezTo>
                <a:cubicBezTo>
                  <a:pt x="1945736" y="1296223"/>
                  <a:pt x="1959155" y="1284109"/>
                  <a:pt x="1969219" y="1296223"/>
                </a:cubicBezTo>
                <a:cubicBezTo>
                  <a:pt x="1959155" y="1296223"/>
                  <a:pt x="1945736" y="1308337"/>
                  <a:pt x="1935672" y="1308337"/>
                </a:cubicBezTo>
                <a:cubicBezTo>
                  <a:pt x="1935672" y="1314394"/>
                  <a:pt x="1939026" y="1314394"/>
                  <a:pt x="1942381" y="1314394"/>
                </a:cubicBezTo>
                <a:cubicBezTo>
                  <a:pt x="1965864" y="1308337"/>
                  <a:pt x="1952445" y="1296223"/>
                  <a:pt x="1972574" y="1308337"/>
                </a:cubicBezTo>
                <a:cubicBezTo>
                  <a:pt x="1989347" y="1290166"/>
                  <a:pt x="1959155" y="1284109"/>
                  <a:pt x="1959155" y="1271995"/>
                </a:cubicBezTo>
                <a:cubicBezTo>
                  <a:pt x="1972574" y="1265937"/>
                  <a:pt x="1979283" y="1265937"/>
                  <a:pt x="1989347" y="1271995"/>
                </a:cubicBezTo>
                <a:cubicBezTo>
                  <a:pt x="1992702" y="1259880"/>
                  <a:pt x="2012830" y="1265937"/>
                  <a:pt x="2016185" y="1247766"/>
                </a:cubicBezTo>
                <a:cubicBezTo>
                  <a:pt x="2016185" y="1235652"/>
                  <a:pt x="2009475" y="1259880"/>
                  <a:pt x="1999411" y="1253823"/>
                </a:cubicBezTo>
                <a:cubicBezTo>
                  <a:pt x="2002766" y="1223538"/>
                  <a:pt x="2002766" y="1241709"/>
                  <a:pt x="1989347" y="1217480"/>
                </a:cubicBezTo>
                <a:cubicBezTo>
                  <a:pt x="1996057" y="1223538"/>
                  <a:pt x="1999411" y="1223538"/>
                  <a:pt x="2002766" y="1223538"/>
                </a:cubicBezTo>
                <a:cubicBezTo>
                  <a:pt x="2002766" y="1223538"/>
                  <a:pt x="2002766" y="1217480"/>
                  <a:pt x="2002766" y="1217480"/>
                </a:cubicBezTo>
                <a:cubicBezTo>
                  <a:pt x="2019540" y="1217480"/>
                  <a:pt x="2029604" y="1223538"/>
                  <a:pt x="2046377" y="1223538"/>
                </a:cubicBezTo>
                <a:cubicBezTo>
                  <a:pt x="2046377" y="1223538"/>
                  <a:pt x="2043023" y="1229595"/>
                  <a:pt x="2039668" y="1229595"/>
                </a:cubicBezTo>
                <a:cubicBezTo>
                  <a:pt x="2046377" y="1235652"/>
                  <a:pt x="2049732" y="1241709"/>
                  <a:pt x="2056441" y="1247766"/>
                </a:cubicBezTo>
                <a:cubicBezTo>
                  <a:pt x="2076570" y="1223538"/>
                  <a:pt x="2103407" y="1211423"/>
                  <a:pt x="2126891" y="1205366"/>
                </a:cubicBezTo>
                <a:cubicBezTo>
                  <a:pt x="2116827" y="1241709"/>
                  <a:pt x="2066506" y="1217480"/>
                  <a:pt x="2076570" y="1253823"/>
                </a:cubicBezTo>
                <a:cubicBezTo>
                  <a:pt x="2093343" y="1265937"/>
                  <a:pt x="2113472" y="1265937"/>
                  <a:pt x="2120181" y="1296223"/>
                </a:cubicBezTo>
                <a:cubicBezTo>
                  <a:pt x="2096698" y="1296223"/>
                  <a:pt x="2083279" y="1265937"/>
                  <a:pt x="2046377" y="1271995"/>
                </a:cubicBezTo>
                <a:cubicBezTo>
                  <a:pt x="2056441" y="1284109"/>
                  <a:pt x="2079925" y="1278052"/>
                  <a:pt x="2089989" y="1296223"/>
                </a:cubicBezTo>
                <a:cubicBezTo>
                  <a:pt x="2066506" y="1302280"/>
                  <a:pt x="2019540" y="1271995"/>
                  <a:pt x="1985993" y="1296223"/>
                </a:cubicBezTo>
                <a:cubicBezTo>
                  <a:pt x="1992702" y="1302280"/>
                  <a:pt x="2012830" y="1326509"/>
                  <a:pt x="1999411" y="1338623"/>
                </a:cubicBezTo>
                <a:cubicBezTo>
                  <a:pt x="2012830" y="1356794"/>
                  <a:pt x="2036313" y="1338623"/>
                  <a:pt x="2066506" y="1338623"/>
                </a:cubicBezTo>
                <a:cubicBezTo>
                  <a:pt x="2066506" y="1332566"/>
                  <a:pt x="2059796" y="1326509"/>
                  <a:pt x="2059796" y="1320451"/>
                </a:cubicBezTo>
                <a:cubicBezTo>
                  <a:pt x="2073215" y="1320451"/>
                  <a:pt x="2076570" y="1326509"/>
                  <a:pt x="2076570" y="1308337"/>
                </a:cubicBezTo>
                <a:cubicBezTo>
                  <a:pt x="2083279" y="1314394"/>
                  <a:pt x="2093343" y="1320451"/>
                  <a:pt x="2106762" y="1320451"/>
                </a:cubicBezTo>
                <a:cubicBezTo>
                  <a:pt x="2113472" y="1320451"/>
                  <a:pt x="2110117" y="1314394"/>
                  <a:pt x="2106762" y="1314394"/>
                </a:cubicBezTo>
                <a:cubicBezTo>
                  <a:pt x="2136955" y="1314394"/>
                  <a:pt x="2167147" y="1320451"/>
                  <a:pt x="2214113" y="1314394"/>
                </a:cubicBezTo>
                <a:cubicBezTo>
                  <a:pt x="2220823" y="1314394"/>
                  <a:pt x="2217468" y="1302280"/>
                  <a:pt x="2224177" y="1302280"/>
                </a:cubicBezTo>
                <a:cubicBezTo>
                  <a:pt x="2217468" y="1296223"/>
                  <a:pt x="2210759" y="1296223"/>
                  <a:pt x="2197339" y="1296223"/>
                </a:cubicBezTo>
                <a:cubicBezTo>
                  <a:pt x="2220823" y="1284109"/>
                  <a:pt x="2204049" y="1271995"/>
                  <a:pt x="2187276" y="1271995"/>
                </a:cubicBezTo>
                <a:cubicBezTo>
                  <a:pt x="2180566" y="1278052"/>
                  <a:pt x="2190630" y="1296223"/>
                  <a:pt x="2173857" y="1302280"/>
                </a:cubicBezTo>
                <a:cubicBezTo>
                  <a:pt x="2163793" y="1296223"/>
                  <a:pt x="2177211" y="1278052"/>
                  <a:pt x="2167147" y="1265937"/>
                </a:cubicBezTo>
                <a:cubicBezTo>
                  <a:pt x="2150373" y="1271995"/>
                  <a:pt x="2157083" y="1290166"/>
                  <a:pt x="2153728" y="1296223"/>
                </a:cubicBezTo>
                <a:cubicBezTo>
                  <a:pt x="2123536" y="1278052"/>
                  <a:pt x="2147019" y="1241709"/>
                  <a:pt x="2110117" y="1253823"/>
                </a:cubicBezTo>
                <a:cubicBezTo>
                  <a:pt x="2103407" y="1235652"/>
                  <a:pt x="2130245" y="1241709"/>
                  <a:pt x="2140310" y="1241709"/>
                </a:cubicBezTo>
                <a:cubicBezTo>
                  <a:pt x="2143664" y="1241709"/>
                  <a:pt x="2147019" y="1253823"/>
                  <a:pt x="2147019" y="1259880"/>
                </a:cubicBezTo>
                <a:cubicBezTo>
                  <a:pt x="2190630" y="1265937"/>
                  <a:pt x="2180566" y="1205366"/>
                  <a:pt x="2133600" y="1223538"/>
                </a:cubicBezTo>
                <a:cubicBezTo>
                  <a:pt x="2136955" y="1217480"/>
                  <a:pt x="2140310" y="1211423"/>
                  <a:pt x="2133600" y="1211423"/>
                </a:cubicBezTo>
                <a:cubicBezTo>
                  <a:pt x="2133600" y="1205366"/>
                  <a:pt x="2173857" y="1205366"/>
                  <a:pt x="2173857" y="1223538"/>
                </a:cubicBezTo>
                <a:cubicBezTo>
                  <a:pt x="2187276" y="1217480"/>
                  <a:pt x="2163793" y="1199309"/>
                  <a:pt x="2177211" y="1193252"/>
                </a:cubicBezTo>
                <a:cubicBezTo>
                  <a:pt x="2140310" y="1205366"/>
                  <a:pt x="2126891" y="1181138"/>
                  <a:pt x="2093343" y="1187195"/>
                </a:cubicBezTo>
                <a:cubicBezTo>
                  <a:pt x="2093343" y="1199309"/>
                  <a:pt x="2069860" y="1211423"/>
                  <a:pt x="2079925" y="1211423"/>
                </a:cubicBezTo>
                <a:cubicBezTo>
                  <a:pt x="2053087" y="1211423"/>
                  <a:pt x="2022894" y="1205366"/>
                  <a:pt x="1996057" y="1205366"/>
                </a:cubicBezTo>
                <a:cubicBezTo>
                  <a:pt x="2012830" y="1199309"/>
                  <a:pt x="2016185" y="1193252"/>
                  <a:pt x="2002766" y="1175081"/>
                </a:cubicBezTo>
                <a:cubicBezTo>
                  <a:pt x="2016185" y="1169024"/>
                  <a:pt x="2026249" y="1181138"/>
                  <a:pt x="2019540" y="1187195"/>
                </a:cubicBezTo>
                <a:cubicBezTo>
                  <a:pt x="2029604" y="1181138"/>
                  <a:pt x="2049732" y="1181138"/>
                  <a:pt x="2039668" y="1199309"/>
                </a:cubicBezTo>
                <a:cubicBezTo>
                  <a:pt x="2053087" y="1205366"/>
                  <a:pt x="2043023" y="1181138"/>
                  <a:pt x="2056441" y="1181138"/>
                </a:cubicBezTo>
                <a:cubicBezTo>
                  <a:pt x="2056441" y="1162966"/>
                  <a:pt x="2022894" y="1187195"/>
                  <a:pt x="2022894" y="1175081"/>
                </a:cubicBezTo>
                <a:cubicBezTo>
                  <a:pt x="2016185" y="1150852"/>
                  <a:pt x="2043023" y="1162966"/>
                  <a:pt x="2046377" y="1156909"/>
                </a:cubicBezTo>
                <a:cubicBezTo>
                  <a:pt x="2046377" y="1138738"/>
                  <a:pt x="2029604" y="1150852"/>
                  <a:pt x="2029604" y="1138738"/>
                </a:cubicBezTo>
                <a:cubicBezTo>
                  <a:pt x="2036313" y="1156909"/>
                  <a:pt x="2006121" y="1162966"/>
                  <a:pt x="1985993" y="1150852"/>
                </a:cubicBezTo>
                <a:cubicBezTo>
                  <a:pt x="2006121" y="1169024"/>
                  <a:pt x="1992702" y="1169024"/>
                  <a:pt x="1972574" y="1181138"/>
                </a:cubicBezTo>
                <a:cubicBezTo>
                  <a:pt x="1979283" y="1162966"/>
                  <a:pt x="1955800" y="1156909"/>
                  <a:pt x="1932317" y="1162966"/>
                </a:cubicBezTo>
                <a:cubicBezTo>
                  <a:pt x="1918898" y="1169024"/>
                  <a:pt x="1912189" y="1175081"/>
                  <a:pt x="1905479" y="1187195"/>
                </a:cubicBezTo>
                <a:cubicBezTo>
                  <a:pt x="1908834" y="1187195"/>
                  <a:pt x="1912189" y="1187195"/>
                  <a:pt x="1915543" y="1187195"/>
                </a:cubicBezTo>
                <a:cubicBezTo>
                  <a:pt x="1915543" y="1193252"/>
                  <a:pt x="1912189" y="1193252"/>
                  <a:pt x="1912189" y="1193252"/>
                </a:cubicBezTo>
                <a:cubicBezTo>
                  <a:pt x="1908834" y="1217480"/>
                  <a:pt x="1939026" y="1229595"/>
                  <a:pt x="1915543" y="1223538"/>
                </a:cubicBezTo>
                <a:cubicBezTo>
                  <a:pt x="1915543" y="1223538"/>
                  <a:pt x="1915543" y="1229595"/>
                  <a:pt x="1915543" y="1229595"/>
                </a:cubicBezTo>
                <a:cubicBezTo>
                  <a:pt x="1925608" y="1229595"/>
                  <a:pt x="1932317" y="1229595"/>
                  <a:pt x="1932317" y="1223538"/>
                </a:cubicBezTo>
                <a:cubicBezTo>
                  <a:pt x="1932317" y="1229595"/>
                  <a:pt x="1932317" y="1229595"/>
                  <a:pt x="1932317" y="1235652"/>
                </a:cubicBezTo>
                <a:cubicBezTo>
                  <a:pt x="1935672" y="1229595"/>
                  <a:pt x="1939026" y="1229595"/>
                  <a:pt x="1939026" y="1229595"/>
                </a:cubicBezTo>
                <a:cubicBezTo>
                  <a:pt x="1939026" y="1241709"/>
                  <a:pt x="1945736" y="1241709"/>
                  <a:pt x="1952445" y="1241709"/>
                </a:cubicBezTo>
                <a:lnTo>
                  <a:pt x="1972574" y="1241709"/>
                </a:lnTo>
                <a:cubicBezTo>
                  <a:pt x="1975928" y="1229595"/>
                  <a:pt x="1965864" y="1229595"/>
                  <a:pt x="1965864" y="1217480"/>
                </a:cubicBezTo>
                <a:cubicBezTo>
                  <a:pt x="1985993" y="1223538"/>
                  <a:pt x="1975928" y="1235652"/>
                  <a:pt x="1982638" y="1253823"/>
                </a:cubicBezTo>
                <a:cubicBezTo>
                  <a:pt x="1969219" y="1253823"/>
                  <a:pt x="1955800" y="1253823"/>
                  <a:pt x="1945736" y="1253823"/>
                </a:cubicBezTo>
                <a:cubicBezTo>
                  <a:pt x="1945736" y="1265937"/>
                  <a:pt x="1949091" y="1271995"/>
                  <a:pt x="1955800" y="1278052"/>
                </a:cubicBezTo>
                <a:cubicBezTo>
                  <a:pt x="1959155" y="1290166"/>
                  <a:pt x="1939026" y="1284109"/>
                  <a:pt x="1935672" y="1296223"/>
                </a:cubicBezTo>
                <a:cubicBezTo>
                  <a:pt x="1928962" y="1293194"/>
                  <a:pt x="1933156" y="1290166"/>
                  <a:pt x="1938188" y="1285623"/>
                </a:cubicBezTo>
                <a:lnTo>
                  <a:pt x="1941371" y="1277322"/>
                </a:lnTo>
                <a:lnTo>
                  <a:pt x="1942381" y="1278052"/>
                </a:lnTo>
                <a:lnTo>
                  <a:pt x="1942113" y="1275386"/>
                </a:lnTo>
                <a:lnTo>
                  <a:pt x="1945736" y="1265937"/>
                </a:lnTo>
                <a:cubicBezTo>
                  <a:pt x="1942381" y="1265937"/>
                  <a:pt x="1941542" y="1267452"/>
                  <a:pt x="1941543" y="1269723"/>
                </a:cubicBezTo>
                <a:lnTo>
                  <a:pt x="1942113" y="1275386"/>
                </a:lnTo>
                <a:lnTo>
                  <a:pt x="1941371" y="1277322"/>
                </a:lnTo>
                <a:lnTo>
                  <a:pt x="1931898" y="1270480"/>
                </a:lnTo>
                <a:cubicBezTo>
                  <a:pt x="1927285" y="1268966"/>
                  <a:pt x="1922253" y="1268966"/>
                  <a:pt x="1918898" y="1271995"/>
                </a:cubicBezTo>
                <a:cubicBezTo>
                  <a:pt x="1918898" y="1271995"/>
                  <a:pt x="1915543" y="1278052"/>
                  <a:pt x="1915543" y="1278052"/>
                </a:cubicBezTo>
                <a:cubicBezTo>
                  <a:pt x="1915543" y="1278052"/>
                  <a:pt x="1915543" y="1284109"/>
                  <a:pt x="1915543" y="1284109"/>
                </a:cubicBezTo>
                <a:cubicBezTo>
                  <a:pt x="1908834" y="1290166"/>
                  <a:pt x="1905479" y="1284109"/>
                  <a:pt x="1905479" y="1278052"/>
                </a:cubicBezTo>
                <a:cubicBezTo>
                  <a:pt x="1898770" y="1278052"/>
                  <a:pt x="1895415" y="1278052"/>
                  <a:pt x="1888706" y="1284109"/>
                </a:cubicBezTo>
                <a:cubicBezTo>
                  <a:pt x="1892060" y="1278052"/>
                  <a:pt x="1895415" y="1271995"/>
                  <a:pt x="1902124" y="1271995"/>
                </a:cubicBezTo>
                <a:cubicBezTo>
                  <a:pt x="1902124" y="1271995"/>
                  <a:pt x="1902124" y="1265937"/>
                  <a:pt x="1902124" y="1265937"/>
                </a:cubicBezTo>
                <a:cubicBezTo>
                  <a:pt x="1881996" y="1265937"/>
                  <a:pt x="1868577" y="1278052"/>
                  <a:pt x="1858513" y="1265937"/>
                </a:cubicBezTo>
                <a:cubicBezTo>
                  <a:pt x="1858513" y="1265937"/>
                  <a:pt x="1855158" y="1265937"/>
                  <a:pt x="1855158" y="1265937"/>
                </a:cubicBezTo>
                <a:cubicBezTo>
                  <a:pt x="1855158" y="1271995"/>
                  <a:pt x="1858513" y="1271995"/>
                  <a:pt x="1858513" y="1278052"/>
                </a:cubicBezTo>
                <a:cubicBezTo>
                  <a:pt x="1851804" y="1278052"/>
                  <a:pt x="1845095" y="1271995"/>
                  <a:pt x="1838385" y="1271995"/>
                </a:cubicBezTo>
                <a:cubicBezTo>
                  <a:pt x="1841740" y="1278052"/>
                  <a:pt x="1848449" y="1290166"/>
                  <a:pt x="1848449" y="1296223"/>
                </a:cubicBezTo>
                <a:cubicBezTo>
                  <a:pt x="1838385" y="1290166"/>
                  <a:pt x="1835030" y="1278052"/>
                  <a:pt x="1828321" y="1271995"/>
                </a:cubicBezTo>
                <a:cubicBezTo>
                  <a:pt x="1818257" y="1265937"/>
                  <a:pt x="1808192" y="1265937"/>
                  <a:pt x="1798129" y="1271995"/>
                </a:cubicBezTo>
                <a:cubicBezTo>
                  <a:pt x="1794774" y="1278052"/>
                  <a:pt x="1788064" y="1278052"/>
                  <a:pt x="1778000" y="1278052"/>
                </a:cubicBezTo>
                <a:cubicBezTo>
                  <a:pt x="1767936" y="1278052"/>
                  <a:pt x="1761226" y="1284109"/>
                  <a:pt x="1754517" y="1290166"/>
                </a:cubicBezTo>
                <a:cubicBezTo>
                  <a:pt x="1731034" y="1284109"/>
                  <a:pt x="1717615" y="1284109"/>
                  <a:pt x="1694132" y="1284109"/>
                </a:cubicBezTo>
                <a:cubicBezTo>
                  <a:pt x="1694132" y="1284109"/>
                  <a:pt x="1690777" y="1290166"/>
                  <a:pt x="1690777" y="1290166"/>
                </a:cubicBezTo>
                <a:cubicBezTo>
                  <a:pt x="1687423" y="1290166"/>
                  <a:pt x="1687423" y="1284109"/>
                  <a:pt x="1687423" y="1284109"/>
                </a:cubicBezTo>
                <a:cubicBezTo>
                  <a:pt x="1677359" y="1278052"/>
                  <a:pt x="1667294" y="1278052"/>
                  <a:pt x="1657230" y="1278052"/>
                </a:cubicBezTo>
                <a:cubicBezTo>
                  <a:pt x="1657230" y="1284109"/>
                  <a:pt x="1663940" y="1284109"/>
                  <a:pt x="1663940" y="1296223"/>
                </a:cubicBezTo>
                <a:cubicBezTo>
                  <a:pt x="1653876" y="1278052"/>
                  <a:pt x="1637102" y="1296223"/>
                  <a:pt x="1627038" y="1271995"/>
                </a:cubicBezTo>
                <a:cubicBezTo>
                  <a:pt x="1627038" y="1278052"/>
                  <a:pt x="1627038" y="1278052"/>
                  <a:pt x="1627038" y="1284109"/>
                </a:cubicBezTo>
                <a:cubicBezTo>
                  <a:pt x="1623683" y="1284109"/>
                  <a:pt x="1620328" y="1284109"/>
                  <a:pt x="1616974" y="1278052"/>
                </a:cubicBezTo>
                <a:cubicBezTo>
                  <a:pt x="1613619" y="1278052"/>
                  <a:pt x="1613619" y="1278052"/>
                  <a:pt x="1613619" y="1278052"/>
                </a:cubicBezTo>
                <a:cubicBezTo>
                  <a:pt x="1606910" y="1284109"/>
                  <a:pt x="1600200" y="1296223"/>
                  <a:pt x="1610264" y="1296223"/>
                </a:cubicBezTo>
                <a:cubicBezTo>
                  <a:pt x="1596845" y="1308337"/>
                  <a:pt x="1596845" y="1284109"/>
                  <a:pt x="1593491" y="1271995"/>
                </a:cubicBezTo>
                <a:cubicBezTo>
                  <a:pt x="1590136" y="1271995"/>
                  <a:pt x="1583427" y="1271995"/>
                  <a:pt x="1576717" y="1278052"/>
                </a:cubicBezTo>
                <a:cubicBezTo>
                  <a:pt x="1573362" y="1278052"/>
                  <a:pt x="1573362" y="1278052"/>
                  <a:pt x="1573362" y="1278052"/>
                </a:cubicBezTo>
                <a:cubicBezTo>
                  <a:pt x="1566653" y="1278052"/>
                  <a:pt x="1559944" y="1278052"/>
                  <a:pt x="1553234" y="1284109"/>
                </a:cubicBezTo>
                <a:cubicBezTo>
                  <a:pt x="1570008" y="1253823"/>
                  <a:pt x="1583427" y="1265937"/>
                  <a:pt x="1590136" y="1235652"/>
                </a:cubicBezTo>
                <a:cubicBezTo>
                  <a:pt x="1620328" y="1235652"/>
                  <a:pt x="1616974" y="1223538"/>
                  <a:pt x="1633747" y="1235652"/>
                </a:cubicBezTo>
                <a:cubicBezTo>
                  <a:pt x="1637102" y="1235652"/>
                  <a:pt x="1640457" y="1235652"/>
                  <a:pt x="1643811" y="1235652"/>
                </a:cubicBezTo>
                <a:cubicBezTo>
                  <a:pt x="1640457" y="1247766"/>
                  <a:pt x="1633747" y="1247766"/>
                  <a:pt x="1627038" y="1247766"/>
                </a:cubicBezTo>
                <a:cubicBezTo>
                  <a:pt x="1616974" y="1253823"/>
                  <a:pt x="1606910" y="1259880"/>
                  <a:pt x="1596845" y="1259880"/>
                </a:cubicBezTo>
                <a:cubicBezTo>
                  <a:pt x="1600200" y="1265937"/>
                  <a:pt x="1610264" y="1253823"/>
                  <a:pt x="1623683" y="1253823"/>
                </a:cubicBezTo>
                <a:cubicBezTo>
                  <a:pt x="1623683" y="1259880"/>
                  <a:pt x="1623683" y="1259880"/>
                  <a:pt x="1620328" y="1265937"/>
                </a:cubicBezTo>
                <a:cubicBezTo>
                  <a:pt x="1623683" y="1265937"/>
                  <a:pt x="1623683" y="1265937"/>
                  <a:pt x="1627038" y="1265937"/>
                </a:cubicBezTo>
                <a:cubicBezTo>
                  <a:pt x="1627038" y="1265937"/>
                  <a:pt x="1627038" y="1265937"/>
                  <a:pt x="1630393" y="1265937"/>
                </a:cubicBezTo>
                <a:cubicBezTo>
                  <a:pt x="1630393" y="1265937"/>
                  <a:pt x="1630393" y="1265937"/>
                  <a:pt x="1630393" y="1271995"/>
                </a:cubicBezTo>
                <a:cubicBezTo>
                  <a:pt x="1630393" y="1271995"/>
                  <a:pt x="1630393" y="1271995"/>
                  <a:pt x="1633747" y="1278052"/>
                </a:cubicBezTo>
                <a:cubicBezTo>
                  <a:pt x="1633747" y="1278052"/>
                  <a:pt x="1637102" y="1271995"/>
                  <a:pt x="1640457" y="1271995"/>
                </a:cubicBezTo>
                <a:cubicBezTo>
                  <a:pt x="1637102" y="1271995"/>
                  <a:pt x="1637102" y="1271995"/>
                  <a:pt x="1633747" y="1271995"/>
                </a:cubicBezTo>
                <a:cubicBezTo>
                  <a:pt x="1640457" y="1265937"/>
                  <a:pt x="1660585" y="1247766"/>
                  <a:pt x="1653876" y="1241709"/>
                </a:cubicBezTo>
                <a:cubicBezTo>
                  <a:pt x="1674004" y="1229595"/>
                  <a:pt x="1687423" y="1235652"/>
                  <a:pt x="1710906" y="1235652"/>
                </a:cubicBezTo>
                <a:cubicBezTo>
                  <a:pt x="1717615" y="1229595"/>
                  <a:pt x="1727679" y="1229595"/>
                  <a:pt x="1737743" y="1229595"/>
                </a:cubicBezTo>
                <a:cubicBezTo>
                  <a:pt x="1741098" y="1223538"/>
                  <a:pt x="1741098" y="1217480"/>
                  <a:pt x="1744453" y="1217480"/>
                </a:cubicBezTo>
                <a:cubicBezTo>
                  <a:pt x="1741098" y="1211423"/>
                  <a:pt x="1737743" y="1211423"/>
                  <a:pt x="1744453" y="1199309"/>
                </a:cubicBezTo>
                <a:cubicBezTo>
                  <a:pt x="1727679" y="1205366"/>
                  <a:pt x="1727679" y="1211423"/>
                  <a:pt x="1714260" y="1199309"/>
                </a:cubicBezTo>
                <a:cubicBezTo>
                  <a:pt x="1747808" y="1205366"/>
                  <a:pt x="1771291" y="1156909"/>
                  <a:pt x="1731034" y="1150852"/>
                </a:cubicBezTo>
                <a:cubicBezTo>
                  <a:pt x="1714260" y="1150852"/>
                  <a:pt x="1734389" y="1162966"/>
                  <a:pt x="1724324" y="1175081"/>
                </a:cubicBezTo>
                <a:cubicBezTo>
                  <a:pt x="1717615" y="1175081"/>
                  <a:pt x="1717615" y="1175081"/>
                  <a:pt x="1714260" y="1169024"/>
                </a:cubicBezTo>
                <a:cubicBezTo>
                  <a:pt x="1710906" y="1169024"/>
                  <a:pt x="1710906" y="1162966"/>
                  <a:pt x="1707551" y="1162966"/>
                </a:cubicBezTo>
                <a:cubicBezTo>
                  <a:pt x="1694132" y="1169024"/>
                  <a:pt x="1684068" y="1150852"/>
                  <a:pt x="1680713" y="1169024"/>
                </a:cubicBezTo>
                <a:cubicBezTo>
                  <a:pt x="1660585" y="1162966"/>
                  <a:pt x="1677359" y="1144795"/>
                  <a:pt x="1670649" y="1126624"/>
                </a:cubicBezTo>
                <a:cubicBezTo>
                  <a:pt x="1674004" y="1138738"/>
                  <a:pt x="1690777" y="1169024"/>
                  <a:pt x="1700842" y="1144795"/>
                </a:cubicBezTo>
                <a:cubicBezTo>
                  <a:pt x="1700842" y="1144795"/>
                  <a:pt x="1680713" y="1126624"/>
                  <a:pt x="1700842" y="1126624"/>
                </a:cubicBezTo>
                <a:cubicBezTo>
                  <a:pt x="1694132" y="1120567"/>
                  <a:pt x="1684068" y="1120567"/>
                  <a:pt x="1680713" y="1114510"/>
                </a:cubicBezTo>
                <a:cubicBezTo>
                  <a:pt x="1677359" y="1126624"/>
                  <a:pt x="1663940" y="1126624"/>
                  <a:pt x="1650521" y="1126624"/>
                </a:cubicBezTo>
                <a:cubicBezTo>
                  <a:pt x="1653876" y="1120567"/>
                  <a:pt x="1653876" y="1120567"/>
                  <a:pt x="1653876" y="1108452"/>
                </a:cubicBezTo>
                <a:cubicBezTo>
                  <a:pt x="1667294" y="1120567"/>
                  <a:pt x="1670649" y="1120567"/>
                  <a:pt x="1680713" y="1108452"/>
                </a:cubicBezTo>
                <a:cubicBezTo>
                  <a:pt x="1697487" y="1102395"/>
                  <a:pt x="1700842" y="1114510"/>
                  <a:pt x="1707551" y="1108452"/>
                </a:cubicBezTo>
                <a:cubicBezTo>
                  <a:pt x="1710906" y="1096338"/>
                  <a:pt x="1704196" y="1096338"/>
                  <a:pt x="1697487" y="1096338"/>
                </a:cubicBezTo>
                <a:cubicBezTo>
                  <a:pt x="1697487" y="1090281"/>
                  <a:pt x="1724324" y="1090281"/>
                  <a:pt x="1727679" y="1078167"/>
                </a:cubicBezTo>
                <a:cubicBezTo>
                  <a:pt x="1737743" y="1084224"/>
                  <a:pt x="1720970" y="1090281"/>
                  <a:pt x="1734389" y="1102395"/>
                </a:cubicBezTo>
                <a:cubicBezTo>
                  <a:pt x="1741098" y="1090281"/>
                  <a:pt x="1761226" y="1096338"/>
                  <a:pt x="1764581" y="1114510"/>
                </a:cubicBezTo>
                <a:cubicBezTo>
                  <a:pt x="1771291" y="1108452"/>
                  <a:pt x="1774645" y="1102395"/>
                  <a:pt x="1771291" y="1090281"/>
                </a:cubicBezTo>
                <a:cubicBezTo>
                  <a:pt x="1774645" y="1090281"/>
                  <a:pt x="1778000" y="1090281"/>
                  <a:pt x="1781355" y="1096338"/>
                </a:cubicBezTo>
                <a:cubicBezTo>
                  <a:pt x="1778000" y="1090281"/>
                  <a:pt x="1771291" y="1084224"/>
                  <a:pt x="1764581" y="1090281"/>
                </a:cubicBezTo>
                <a:cubicBezTo>
                  <a:pt x="1764581" y="1078167"/>
                  <a:pt x="1784710" y="1084224"/>
                  <a:pt x="1794774" y="1084224"/>
                </a:cubicBezTo>
                <a:cubicBezTo>
                  <a:pt x="1788064" y="1090281"/>
                  <a:pt x="1791419" y="1096338"/>
                  <a:pt x="1798129" y="1090281"/>
                </a:cubicBezTo>
                <a:cubicBezTo>
                  <a:pt x="1798129" y="1096338"/>
                  <a:pt x="1798129" y="1096338"/>
                  <a:pt x="1798129" y="1096338"/>
                </a:cubicBezTo>
                <a:cubicBezTo>
                  <a:pt x="1808192" y="1096338"/>
                  <a:pt x="1818257" y="1090281"/>
                  <a:pt x="1824966" y="1102395"/>
                </a:cubicBezTo>
                <a:cubicBezTo>
                  <a:pt x="1828321" y="1114510"/>
                  <a:pt x="1808192" y="1102395"/>
                  <a:pt x="1801483" y="1108452"/>
                </a:cubicBezTo>
                <a:cubicBezTo>
                  <a:pt x="1818257" y="1108452"/>
                  <a:pt x="1835030" y="1108452"/>
                  <a:pt x="1855158" y="1102395"/>
                </a:cubicBezTo>
                <a:cubicBezTo>
                  <a:pt x="1855158" y="1102395"/>
                  <a:pt x="1851804" y="1108452"/>
                  <a:pt x="1851804" y="1108452"/>
                </a:cubicBezTo>
                <a:cubicBezTo>
                  <a:pt x="1851804" y="1120567"/>
                  <a:pt x="1838385" y="1114510"/>
                  <a:pt x="1838385" y="1120567"/>
                </a:cubicBezTo>
                <a:cubicBezTo>
                  <a:pt x="1841740" y="1132681"/>
                  <a:pt x="1855158" y="1132681"/>
                  <a:pt x="1861868" y="1138738"/>
                </a:cubicBezTo>
                <a:cubicBezTo>
                  <a:pt x="1868577" y="1132681"/>
                  <a:pt x="1861868" y="1120567"/>
                  <a:pt x="1871932" y="1120567"/>
                </a:cubicBezTo>
                <a:cubicBezTo>
                  <a:pt x="1868577" y="1114510"/>
                  <a:pt x="1861868" y="1114510"/>
                  <a:pt x="1861868" y="1120567"/>
                </a:cubicBezTo>
                <a:cubicBezTo>
                  <a:pt x="1851804" y="1114510"/>
                  <a:pt x="1855158" y="1114510"/>
                  <a:pt x="1861868" y="1108452"/>
                </a:cubicBezTo>
                <a:cubicBezTo>
                  <a:pt x="1868577" y="1102395"/>
                  <a:pt x="1868577" y="1084224"/>
                  <a:pt x="1881996" y="1084224"/>
                </a:cubicBezTo>
                <a:cubicBezTo>
                  <a:pt x="1878642" y="1090281"/>
                  <a:pt x="1878642" y="1096338"/>
                  <a:pt x="1875287" y="1102395"/>
                </a:cubicBezTo>
                <a:cubicBezTo>
                  <a:pt x="1875287" y="1102395"/>
                  <a:pt x="1878642" y="1114510"/>
                  <a:pt x="1878642" y="1114510"/>
                </a:cubicBezTo>
                <a:cubicBezTo>
                  <a:pt x="1881996" y="1114510"/>
                  <a:pt x="1888706" y="1108452"/>
                  <a:pt x="1895415" y="1108452"/>
                </a:cubicBezTo>
                <a:cubicBezTo>
                  <a:pt x="1892060" y="1114510"/>
                  <a:pt x="1888706" y="1114510"/>
                  <a:pt x="1885351" y="1120567"/>
                </a:cubicBezTo>
                <a:cubicBezTo>
                  <a:pt x="1895415" y="1114510"/>
                  <a:pt x="1912189" y="1114510"/>
                  <a:pt x="1918898" y="1108452"/>
                </a:cubicBezTo>
                <a:cubicBezTo>
                  <a:pt x="1922253" y="1090281"/>
                  <a:pt x="1902124" y="1108452"/>
                  <a:pt x="1905479" y="1090281"/>
                </a:cubicBezTo>
                <a:cubicBezTo>
                  <a:pt x="1912189" y="1090281"/>
                  <a:pt x="1912189" y="1084224"/>
                  <a:pt x="1912189" y="1084224"/>
                </a:cubicBezTo>
                <a:cubicBezTo>
                  <a:pt x="1912189" y="1084224"/>
                  <a:pt x="1912189" y="1084224"/>
                  <a:pt x="1922253" y="1084224"/>
                </a:cubicBezTo>
                <a:cubicBezTo>
                  <a:pt x="1928962" y="1090281"/>
                  <a:pt x="1922253" y="1090281"/>
                  <a:pt x="1922253" y="1102395"/>
                </a:cubicBezTo>
                <a:cubicBezTo>
                  <a:pt x="1939026" y="1090281"/>
                  <a:pt x="1962509" y="1114510"/>
                  <a:pt x="1969219" y="1132681"/>
                </a:cubicBezTo>
                <a:cubicBezTo>
                  <a:pt x="1955800" y="1138738"/>
                  <a:pt x="1949091" y="1132681"/>
                  <a:pt x="1942381" y="1132681"/>
                </a:cubicBezTo>
                <a:cubicBezTo>
                  <a:pt x="1942381" y="1144795"/>
                  <a:pt x="1949091" y="1150852"/>
                  <a:pt x="1959155" y="1150852"/>
                </a:cubicBezTo>
                <a:cubicBezTo>
                  <a:pt x="1962509" y="1150852"/>
                  <a:pt x="1969219" y="1150852"/>
                  <a:pt x="1972574" y="1150852"/>
                </a:cubicBezTo>
                <a:cubicBezTo>
                  <a:pt x="1972574" y="1144795"/>
                  <a:pt x="1975928" y="1132681"/>
                  <a:pt x="1975928" y="1126624"/>
                </a:cubicBezTo>
                <a:cubicBezTo>
                  <a:pt x="1972574" y="1126624"/>
                  <a:pt x="1972574" y="1120567"/>
                  <a:pt x="1972574" y="1114510"/>
                </a:cubicBezTo>
                <a:cubicBezTo>
                  <a:pt x="1972574" y="1120567"/>
                  <a:pt x="1972574" y="1120567"/>
                  <a:pt x="1975928" y="1120567"/>
                </a:cubicBezTo>
                <a:cubicBezTo>
                  <a:pt x="1972574" y="1114510"/>
                  <a:pt x="1972574" y="1108452"/>
                  <a:pt x="1969219" y="1108452"/>
                </a:cubicBezTo>
                <a:cubicBezTo>
                  <a:pt x="1975928" y="1108452"/>
                  <a:pt x="1979283" y="1114510"/>
                  <a:pt x="1982638" y="1120567"/>
                </a:cubicBezTo>
                <a:cubicBezTo>
                  <a:pt x="1992702" y="1120567"/>
                  <a:pt x="1999411" y="1108452"/>
                  <a:pt x="1999411" y="1090281"/>
                </a:cubicBezTo>
                <a:cubicBezTo>
                  <a:pt x="2006121" y="1093310"/>
                  <a:pt x="2005282" y="1097852"/>
                  <a:pt x="2003605" y="1103152"/>
                </a:cubicBezTo>
                <a:lnTo>
                  <a:pt x="2003357" y="1108289"/>
                </a:lnTo>
                <a:lnTo>
                  <a:pt x="2002766" y="1108452"/>
                </a:lnTo>
                <a:lnTo>
                  <a:pt x="2003245" y="1110616"/>
                </a:lnTo>
                <a:lnTo>
                  <a:pt x="2002766" y="1120567"/>
                </a:lnTo>
                <a:cubicBezTo>
                  <a:pt x="1996057" y="1126624"/>
                  <a:pt x="1989347" y="1132681"/>
                  <a:pt x="1982638" y="1132681"/>
                </a:cubicBezTo>
                <a:cubicBezTo>
                  <a:pt x="1982638" y="1132681"/>
                  <a:pt x="1982638" y="1132681"/>
                  <a:pt x="1979283" y="1138738"/>
                </a:cubicBezTo>
                <a:cubicBezTo>
                  <a:pt x="1989347" y="1150852"/>
                  <a:pt x="2006121" y="1132681"/>
                  <a:pt x="2012830" y="1126624"/>
                </a:cubicBezTo>
                <a:cubicBezTo>
                  <a:pt x="2006121" y="1126624"/>
                  <a:pt x="2005282" y="1123595"/>
                  <a:pt x="2005282" y="1119809"/>
                </a:cubicBezTo>
                <a:lnTo>
                  <a:pt x="2003245" y="1110616"/>
                </a:lnTo>
                <a:lnTo>
                  <a:pt x="2003357" y="1108289"/>
                </a:lnTo>
                <a:lnTo>
                  <a:pt x="2007903" y="1107033"/>
                </a:lnTo>
                <a:cubicBezTo>
                  <a:pt x="2011362" y="1111859"/>
                  <a:pt x="2011991" y="1131166"/>
                  <a:pt x="2029604" y="1126624"/>
                </a:cubicBezTo>
                <a:cubicBezTo>
                  <a:pt x="2046377" y="1114510"/>
                  <a:pt x="2022894" y="1090281"/>
                  <a:pt x="2049732" y="1084224"/>
                </a:cubicBezTo>
                <a:cubicBezTo>
                  <a:pt x="2046377" y="1072110"/>
                  <a:pt x="2022894" y="1078167"/>
                  <a:pt x="2026249" y="1090281"/>
                </a:cubicBezTo>
                <a:cubicBezTo>
                  <a:pt x="2016185" y="1090281"/>
                  <a:pt x="2016185" y="1084224"/>
                  <a:pt x="2019540" y="1072110"/>
                </a:cubicBezTo>
                <a:cubicBezTo>
                  <a:pt x="2012830" y="1072110"/>
                  <a:pt x="2012830" y="1078167"/>
                  <a:pt x="2012830" y="1084224"/>
                </a:cubicBezTo>
                <a:cubicBezTo>
                  <a:pt x="1999411" y="1084224"/>
                  <a:pt x="1999411" y="1078167"/>
                  <a:pt x="2006121" y="1072110"/>
                </a:cubicBezTo>
                <a:cubicBezTo>
                  <a:pt x="1972574" y="1059995"/>
                  <a:pt x="1952445" y="1059995"/>
                  <a:pt x="1925608" y="1053938"/>
                </a:cubicBezTo>
                <a:cubicBezTo>
                  <a:pt x="1922253" y="1053938"/>
                  <a:pt x="1922253" y="1053938"/>
                  <a:pt x="1922253" y="1053938"/>
                </a:cubicBezTo>
                <a:cubicBezTo>
                  <a:pt x="1915543" y="1041824"/>
                  <a:pt x="1925608" y="1041824"/>
                  <a:pt x="1925608" y="1029710"/>
                </a:cubicBezTo>
                <a:cubicBezTo>
                  <a:pt x="1949091" y="1047881"/>
                  <a:pt x="1965864" y="1017596"/>
                  <a:pt x="1989347" y="1029710"/>
                </a:cubicBezTo>
                <a:cubicBezTo>
                  <a:pt x="1969219" y="981253"/>
                  <a:pt x="1905479" y="975196"/>
                  <a:pt x="1861868" y="969139"/>
                </a:cubicBezTo>
                <a:cubicBezTo>
                  <a:pt x="1858513" y="981253"/>
                  <a:pt x="1861868" y="987310"/>
                  <a:pt x="1855158" y="1005481"/>
                </a:cubicBezTo>
                <a:cubicBezTo>
                  <a:pt x="1848449" y="1005481"/>
                  <a:pt x="1841740" y="999424"/>
                  <a:pt x="1848449" y="993367"/>
                </a:cubicBezTo>
                <a:cubicBezTo>
                  <a:pt x="1841740" y="975196"/>
                  <a:pt x="1835030" y="993367"/>
                  <a:pt x="1828321" y="981253"/>
                </a:cubicBezTo>
                <a:cubicBezTo>
                  <a:pt x="1828321" y="975196"/>
                  <a:pt x="1838385" y="975196"/>
                  <a:pt x="1848449" y="975196"/>
                </a:cubicBezTo>
                <a:cubicBezTo>
                  <a:pt x="1824966" y="969139"/>
                  <a:pt x="1791419" y="938853"/>
                  <a:pt x="1784710" y="969139"/>
                </a:cubicBezTo>
                <a:cubicBezTo>
                  <a:pt x="1778000" y="963082"/>
                  <a:pt x="1781355" y="950967"/>
                  <a:pt x="1784710" y="944910"/>
                </a:cubicBezTo>
                <a:cubicBezTo>
                  <a:pt x="1778000" y="944910"/>
                  <a:pt x="1767936" y="944910"/>
                  <a:pt x="1761226" y="944910"/>
                </a:cubicBezTo>
                <a:cubicBezTo>
                  <a:pt x="1767936" y="932796"/>
                  <a:pt x="1774645" y="938853"/>
                  <a:pt x="1784710" y="938853"/>
                </a:cubicBezTo>
                <a:cubicBezTo>
                  <a:pt x="1784710" y="932796"/>
                  <a:pt x="1784710" y="932796"/>
                  <a:pt x="1784710" y="932796"/>
                </a:cubicBezTo>
                <a:cubicBezTo>
                  <a:pt x="1734389" y="944910"/>
                  <a:pt x="1734389" y="944910"/>
                  <a:pt x="1674004" y="944910"/>
                </a:cubicBezTo>
                <a:cubicBezTo>
                  <a:pt x="1690777" y="932796"/>
                  <a:pt x="1690777" y="914625"/>
                  <a:pt x="1667294" y="926739"/>
                </a:cubicBezTo>
                <a:cubicBezTo>
                  <a:pt x="1660585" y="902510"/>
                  <a:pt x="1690777" y="914625"/>
                  <a:pt x="1697487" y="902510"/>
                </a:cubicBezTo>
                <a:cubicBezTo>
                  <a:pt x="1690777" y="896453"/>
                  <a:pt x="1657230" y="902510"/>
                  <a:pt x="1657230" y="914625"/>
                </a:cubicBezTo>
                <a:cubicBezTo>
                  <a:pt x="1650521" y="908567"/>
                  <a:pt x="1640457" y="902510"/>
                  <a:pt x="1637102" y="890396"/>
                </a:cubicBezTo>
                <a:cubicBezTo>
                  <a:pt x="1630393" y="902510"/>
                  <a:pt x="1610264" y="896453"/>
                  <a:pt x="1613619" y="914625"/>
                </a:cubicBezTo>
                <a:cubicBezTo>
                  <a:pt x="1593491" y="908567"/>
                  <a:pt x="1586781" y="914625"/>
                  <a:pt x="1570008" y="908567"/>
                </a:cubicBezTo>
                <a:cubicBezTo>
                  <a:pt x="1570008" y="896453"/>
                  <a:pt x="1580072" y="872225"/>
                  <a:pt x="1556589" y="884339"/>
                </a:cubicBezTo>
                <a:cubicBezTo>
                  <a:pt x="1559944" y="872225"/>
                  <a:pt x="1566653" y="872225"/>
                  <a:pt x="1566653" y="860111"/>
                </a:cubicBezTo>
                <a:cubicBezTo>
                  <a:pt x="1563298" y="860111"/>
                  <a:pt x="1559944" y="854053"/>
                  <a:pt x="1559944" y="847996"/>
                </a:cubicBezTo>
                <a:cubicBezTo>
                  <a:pt x="1570008" y="847996"/>
                  <a:pt x="1573362" y="854053"/>
                  <a:pt x="1580072" y="860111"/>
                </a:cubicBezTo>
                <a:cubicBezTo>
                  <a:pt x="1593491" y="860111"/>
                  <a:pt x="1610264" y="860111"/>
                  <a:pt x="1613619" y="841939"/>
                </a:cubicBezTo>
                <a:cubicBezTo>
                  <a:pt x="1620328" y="847996"/>
                  <a:pt x="1623683" y="854053"/>
                  <a:pt x="1627038" y="854053"/>
                </a:cubicBezTo>
                <a:cubicBezTo>
                  <a:pt x="1630393" y="854053"/>
                  <a:pt x="1633747" y="854053"/>
                  <a:pt x="1643811" y="854053"/>
                </a:cubicBezTo>
                <a:cubicBezTo>
                  <a:pt x="1640457" y="860111"/>
                  <a:pt x="1640457" y="860111"/>
                  <a:pt x="1640457" y="866168"/>
                </a:cubicBezTo>
                <a:cubicBezTo>
                  <a:pt x="1643811" y="866168"/>
                  <a:pt x="1647166" y="866168"/>
                  <a:pt x="1650521" y="866168"/>
                </a:cubicBezTo>
                <a:cubicBezTo>
                  <a:pt x="1650521" y="860111"/>
                  <a:pt x="1653876" y="854053"/>
                  <a:pt x="1667294" y="847996"/>
                </a:cubicBezTo>
                <a:cubicBezTo>
                  <a:pt x="1667294" y="860111"/>
                  <a:pt x="1657230" y="860111"/>
                  <a:pt x="1657230" y="872225"/>
                </a:cubicBezTo>
                <a:cubicBezTo>
                  <a:pt x="1660585" y="872225"/>
                  <a:pt x="1663940" y="872225"/>
                  <a:pt x="1667294" y="872225"/>
                </a:cubicBezTo>
                <a:cubicBezTo>
                  <a:pt x="1674004" y="866168"/>
                  <a:pt x="1670649" y="854053"/>
                  <a:pt x="1677359" y="847996"/>
                </a:cubicBezTo>
                <a:cubicBezTo>
                  <a:pt x="1677359" y="866168"/>
                  <a:pt x="1697487" y="854053"/>
                  <a:pt x="1700842" y="866168"/>
                </a:cubicBezTo>
                <a:cubicBezTo>
                  <a:pt x="1707551" y="860111"/>
                  <a:pt x="1717615" y="860111"/>
                  <a:pt x="1727679" y="854053"/>
                </a:cubicBezTo>
                <a:cubicBezTo>
                  <a:pt x="1731034" y="866168"/>
                  <a:pt x="1717615" y="866168"/>
                  <a:pt x="1717615" y="872225"/>
                </a:cubicBezTo>
                <a:cubicBezTo>
                  <a:pt x="1720970" y="872225"/>
                  <a:pt x="1724324" y="878282"/>
                  <a:pt x="1724324" y="878282"/>
                </a:cubicBezTo>
                <a:cubicBezTo>
                  <a:pt x="1727679" y="878282"/>
                  <a:pt x="1731034" y="878282"/>
                  <a:pt x="1731034" y="872225"/>
                </a:cubicBezTo>
                <a:cubicBezTo>
                  <a:pt x="1731034" y="872225"/>
                  <a:pt x="1727679" y="872225"/>
                  <a:pt x="1727679" y="872225"/>
                </a:cubicBezTo>
                <a:cubicBezTo>
                  <a:pt x="1724324" y="866168"/>
                  <a:pt x="1727679" y="866168"/>
                  <a:pt x="1731034" y="866168"/>
                </a:cubicBezTo>
                <a:cubicBezTo>
                  <a:pt x="1731034" y="860111"/>
                  <a:pt x="1731034" y="854053"/>
                  <a:pt x="1731034" y="847996"/>
                </a:cubicBezTo>
                <a:cubicBezTo>
                  <a:pt x="1737743" y="847996"/>
                  <a:pt x="1737743" y="860111"/>
                  <a:pt x="1741098" y="866168"/>
                </a:cubicBezTo>
                <a:cubicBezTo>
                  <a:pt x="1741098" y="866168"/>
                  <a:pt x="1741098" y="860111"/>
                  <a:pt x="1741098" y="854053"/>
                </a:cubicBezTo>
                <a:cubicBezTo>
                  <a:pt x="1744453" y="860111"/>
                  <a:pt x="1751162" y="860111"/>
                  <a:pt x="1754517" y="860111"/>
                </a:cubicBezTo>
                <a:cubicBezTo>
                  <a:pt x="1754517" y="860111"/>
                  <a:pt x="1751162" y="854053"/>
                  <a:pt x="1751162" y="847996"/>
                </a:cubicBezTo>
                <a:cubicBezTo>
                  <a:pt x="1754517" y="854053"/>
                  <a:pt x="1761226" y="860111"/>
                  <a:pt x="1764581" y="860111"/>
                </a:cubicBezTo>
                <a:cubicBezTo>
                  <a:pt x="1774645" y="860111"/>
                  <a:pt x="1784710" y="860111"/>
                  <a:pt x="1798129" y="854053"/>
                </a:cubicBezTo>
                <a:cubicBezTo>
                  <a:pt x="1798129" y="860111"/>
                  <a:pt x="1794774" y="860111"/>
                  <a:pt x="1791419" y="860111"/>
                </a:cubicBezTo>
                <a:cubicBezTo>
                  <a:pt x="1794774" y="866168"/>
                  <a:pt x="1798129" y="866168"/>
                  <a:pt x="1801483" y="878282"/>
                </a:cubicBezTo>
                <a:cubicBezTo>
                  <a:pt x="1811547" y="878282"/>
                  <a:pt x="1821611" y="872225"/>
                  <a:pt x="1828321" y="872225"/>
                </a:cubicBezTo>
                <a:cubicBezTo>
                  <a:pt x="1828321" y="866168"/>
                  <a:pt x="1828321" y="866168"/>
                  <a:pt x="1828321" y="866168"/>
                </a:cubicBezTo>
                <a:cubicBezTo>
                  <a:pt x="1831676" y="866168"/>
                  <a:pt x="1831676" y="866168"/>
                  <a:pt x="1831676" y="866168"/>
                </a:cubicBezTo>
                <a:cubicBezTo>
                  <a:pt x="1838385" y="866168"/>
                  <a:pt x="1841740" y="860111"/>
                  <a:pt x="1848449" y="860111"/>
                </a:cubicBezTo>
                <a:cubicBezTo>
                  <a:pt x="1855158" y="866168"/>
                  <a:pt x="1855158" y="878282"/>
                  <a:pt x="1865223" y="878282"/>
                </a:cubicBezTo>
                <a:cubicBezTo>
                  <a:pt x="1871932" y="866168"/>
                  <a:pt x="1858513" y="854053"/>
                  <a:pt x="1858513" y="841939"/>
                </a:cubicBezTo>
                <a:cubicBezTo>
                  <a:pt x="1848449" y="847996"/>
                  <a:pt x="1831676" y="841939"/>
                  <a:pt x="1818257" y="854053"/>
                </a:cubicBezTo>
                <a:cubicBezTo>
                  <a:pt x="1821611" y="829825"/>
                  <a:pt x="1855158" y="835882"/>
                  <a:pt x="1875287" y="829825"/>
                </a:cubicBezTo>
                <a:cubicBezTo>
                  <a:pt x="1871932" y="829825"/>
                  <a:pt x="1871932" y="835882"/>
                  <a:pt x="1868577" y="835882"/>
                </a:cubicBezTo>
                <a:cubicBezTo>
                  <a:pt x="1871932" y="841939"/>
                  <a:pt x="1875287" y="847996"/>
                  <a:pt x="1881996" y="841939"/>
                </a:cubicBezTo>
                <a:cubicBezTo>
                  <a:pt x="1871932" y="854053"/>
                  <a:pt x="1871932" y="872225"/>
                  <a:pt x="1895415" y="872225"/>
                </a:cubicBezTo>
                <a:cubicBezTo>
                  <a:pt x="1885351" y="854053"/>
                  <a:pt x="1881996" y="841939"/>
                  <a:pt x="1902124" y="829825"/>
                </a:cubicBezTo>
                <a:cubicBezTo>
                  <a:pt x="1892060" y="866168"/>
                  <a:pt x="1925608" y="854053"/>
                  <a:pt x="1935672" y="841939"/>
                </a:cubicBezTo>
                <a:cubicBezTo>
                  <a:pt x="1945736" y="841939"/>
                  <a:pt x="1932317" y="866168"/>
                  <a:pt x="1952445" y="866168"/>
                </a:cubicBezTo>
                <a:cubicBezTo>
                  <a:pt x="1965864" y="841939"/>
                  <a:pt x="1928962" y="817711"/>
                  <a:pt x="1905479" y="835882"/>
                </a:cubicBezTo>
                <a:cubicBezTo>
                  <a:pt x="1915543" y="823768"/>
                  <a:pt x="1925608" y="823768"/>
                  <a:pt x="1932317" y="823768"/>
                </a:cubicBezTo>
                <a:cubicBezTo>
                  <a:pt x="1942381" y="805597"/>
                  <a:pt x="1965864" y="823768"/>
                  <a:pt x="1985993" y="805597"/>
                </a:cubicBezTo>
                <a:cubicBezTo>
                  <a:pt x="1985993" y="811654"/>
                  <a:pt x="1985993" y="811654"/>
                  <a:pt x="1985993" y="811654"/>
                </a:cubicBezTo>
                <a:cubicBezTo>
                  <a:pt x="1996057" y="811654"/>
                  <a:pt x="2009475" y="811654"/>
                  <a:pt x="2016185" y="811654"/>
                </a:cubicBezTo>
                <a:cubicBezTo>
                  <a:pt x="2016185" y="817711"/>
                  <a:pt x="1985993" y="823768"/>
                  <a:pt x="2006121" y="847996"/>
                </a:cubicBezTo>
                <a:cubicBezTo>
                  <a:pt x="2022894" y="847996"/>
                  <a:pt x="2029604" y="841939"/>
                  <a:pt x="2032959" y="829825"/>
                </a:cubicBezTo>
                <a:cubicBezTo>
                  <a:pt x="2036313" y="841939"/>
                  <a:pt x="2073215" y="841939"/>
                  <a:pt x="2066506" y="817711"/>
                </a:cubicBezTo>
                <a:cubicBezTo>
                  <a:pt x="2089989" y="817711"/>
                  <a:pt x="2123536" y="817711"/>
                  <a:pt x="2120181" y="787425"/>
                </a:cubicBezTo>
                <a:cubicBezTo>
                  <a:pt x="2126891" y="793482"/>
                  <a:pt x="2123536" y="805597"/>
                  <a:pt x="2130245" y="805597"/>
                </a:cubicBezTo>
                <a:cubicBezTo>
                  <a:pt x="2100053" y="823768"/>
                  <a:pt x="2123536" y="847996"/>
                  <a:pt x="2133600" y="872225"/>
                </a:cubicBezTo>
                <a:cubicBezTo>
                  <a:pt x="2153728" y="860111"/>
                  <a:pt x="2140310" y="847996"/>
                  <a:pt x="2147019" y="823768"/>
                </a:cubicBezTo>
                <a:cubicBezTo>
                  <a:pt x="2160438" y="835882"/>
                  <a:pt x="2183921" y="835882"/>
                  <a:pt x="2193985" y="847996"/>
                </a:cubicBezTo>
                <a:cubicBezTo>
                  <a:pt x="2204049" y="841939"/>
                  <a:pt x="2214113" y="841939"/>
                  <a:pt x="2224177" y="841939"/>
                </a:cubicBezTo>
                <a:cubicBezTo>
                  <a:pt x="2224177" y="841939"/>
                  <a:pt x="2224177" y="841939"/>
                  <a:pt x="2227532" y="835882"/>
                </a:cubicBezTo>
                <a:cubicBezTo>
                  <a:pt x="2227532" y="835882"/>
                  <a:pt x="2227532" y="835882"/>
                  <a:pt x="2230887" y="835882"/>
                </a:cubicBezTo>
                <a:cubicBezTo>
                  <a:pt x="2230887" y="835882"/>
                  <a:pt x="2230887" y="835882"/>
                  <a:pt x="2230887" y="829825"/>
                </a:cubicBezTo>
                <a:cubicBezTo>
                  <a:pt x="2230887" y="829825"/>
                  <a:pt x="2230887" y="829825"/>
                  <a:pt x="2247660" y="823768"/>
                </a:cubicBezTo>
                <a:cubicBezTo>
                  <a:pt x="2247660" y="823768"/>
                  <a:pt x="2247660" y="823768"/>
                  <a:pt x="2254370" y="829825"/>
                </a:cubicBezTo>
                <a:cubicBezTo>
                  <a:pt x="2257725" y="829825"/>
                  <a:pt x="2264434" y="841939"/>
                  <a:pt x="2267789" y="841939"/>
                </a:cubicBezTo>
                <a:cubicBezTo>
                  <a:pt x="2284562" y="841939"/>
                  <a:pt x="2301336" y="841939"/>
                  <a:pt x="2318110" y="823768"/>
                </a:cubicBezTo>
                <a:cubicBezTo>
                  <a:pt x="2318110" y="811654"/>
                  <a:pt x="2297981" y="823768"/>
                  <a:pt x="2301336" y="805597"/>
                </a:cubicBezTo>
                <a:cubicBezTo>
                  <a:pt x="2304691" y="811654"/>
                  <a:pt x="2314755" y="811654"/>
                  <a:pt x="2318110" y="805597"/>
                </a:cubicBezTo>
                <a:cubicBezTo>
                  <a:pt x="2321464" y="805597"/>
                  <a:pt x="2321464" y="811654"/>
                  <a:pt x="2321464" y="817711"/>
                </a:cubicBezTo>
                <a:cubicBezTo>
                  <a:pt x="2344947" y="817711"/>
                  <a:pt x="2348302" y="799539"/>
                  <a:pt x="2368430" y="793482"/>
                </a:cubicBezTo>
                <a:cubicBezTo>
                  <a:pt x="2368430" y="805597"/>
                  <a:pt x="2361721" y="805597"/>
                  <a:pt x="2361721" y="811654"/>
                </a:cubicBezTo>
                <a:cubicBezTo>
                  <a:pt x="2448943" y="805597"/>
                  <a:pt x="2489200" y="817711"/>
                  <a:pt x="2576423" y="817711"/>
                </a:cubicBezTo>
                <a:cubicBezTo>
                  <a:pt x="2559649" y="805597"/>
                  <a:pt x="2542875" y="805597"/>
                  <a:pt x="2532811" y="799539"/>
                </a:cubicBezTo>
                <a:cubicBezTo>
                  <a:pt x="2559649" y="757140"/>
                  <a:pt x="2609970" y="811654"/>
                  <a:pt x="2643517" y="781368"/>
                </a:cubicBezTo>
                <a:cubicBezTo>
                  <a:pt x="2633453" y="775311"/>
                  <a:pt x="2626743" y="775311"/>
                  <a:pt x="2633453" y="757140"/>
                </a:cubicBezTo>
                <a:cubicBezTo>
                  <a:pt x="2677064" y="757140"/>
                  <a:pt x="2717321" y="787425"/>
                  <a:pt x="2734094" y="738968"/>
                </a:cubicBezTo>
                <a:cubicBezTo>
                  <a:pt x="2703902" y="732911"/>
                  <a:pt x="2670355" y="745025"/>
                  <a:pt x="2673709" y="690511"/>
                </a:cubicBezTo>
                <a:cubicBezTo>
                  <a:pt x="2680419" y="690511"/>
                  <a:pt x="2687128" y="690511"/>
                  <a:pt x="2693838" y="690511"/>
                </a:cubicBezTo>
                <a:cubicBezTo>
                  <a:pt x="2693838" y="666283"/>
                  <a:pt x="2680419" y="654169"/>
                  <a:pt x="2667000" y="648112"/>
                </a:cubicBezTo>
                <a:cubicBezTo>
                  <a:pt x="2650226" y="648112"/>
                  <a:pt x="2680419" y="666283"/>
                  <a:pt x="2663645" y="666283"/>
                </a:cubicBezTo>
                <a:cubicBezTo>
                  <a:pt x="2646872" y="611769"/>
                  <a:pt x="2569713" y="599655"/>
                  <a:pt x="2542875" y="660226"/>
                </a:cubicBezTo>
                <a:cubicBezTo>
                  <a:pt x="2526102" y="642054"/>
                  <a:pt x="2563004" y="629940"/>
                  <a:pt x="2576423" y="623883"/>
                </a:cubicBezTo>
                <a:cubicBezTo>
                  <a:pt x="2569713" y="599655"/>
                  <a:pt x="2546230" y="599655"/>
                  <a:pt x="2536166" y="581483"/>
                </a:cubicBezTo>
                <a:cubicBezTo>
                  <a:pt x="2526102" y="599655"/>
                  <a:pt x="2512683" y="587540"/>
                  <a:pt x="2512683" y="605712"/>
                </a:cubicBezTo>
                <a:cubicBezTo>
                  <a:pt x="2502619" y="605712"/>
                  <a:pt x="2509328" y="575426"/>
                  <a:pt x="2499264" y="575426"/>
                </a:cubicBezTo>
                <a:cubicBezTo>
                  <a:pt x="2489200" y="575426"/>
                  <a:pt x="2492555" y="593598"/>
                  <a:pt x="2475781" y="587540"/>
                </a:cubicBezTo>
                <a:cubicBezTo>
                  <a:pt x="2469072" y="557255"/>
                  <a:pt x="2442234" y="587540"/>
                  <a:pt x="2422106" y="593598"/>
                </a:cubicBezTo>
                <a:cubicBezTo>
                  <a:pt x="2391913" y="569369"/>
                  <a:pt x="2344947" y="587540"/>
                  <a:pt x="2324819" y="563312"/>
                </a:cubicBezTo>
                <a:cubicBezTo>
                  <a:pt x="2308045" y="569369"/>
                  <a:pt x="2304691" y="581483"/>
                  <a:pt x="2284562" y="587540"/>
                </a:cubicBezTo>
                <a:cubicBezTo>
                  <a:pt x="2284562" y="575426"/>
                  <a:pt x="2267789" y="581483"/>
                  <a:pt x="2271143" y="563312"/>
                </a:cubicBezTo>
                <a:cubicBezTo>
                  <a:pt x="2264434" y="563312"/>
                  <a:pt x="2261079" y="563312"/>
                  <a:pt x="2254370" y="563312"/>
                </a:cubicBezTo>
                <a:cubicBezTo>
                  <a:pt x="2254370" y="563312"/>
                  <a:pt x="2254370" y="563312"/>
                  <a:pt x="2251015" y="569369"/>
                </a:cubicBezTo>
                <a:cubicBezTo>
                  <a:pt x="2251015" y="569369"/>
                  <a:pt x="2251015" y="569369"/>
                  <a:pt x="2251015" y="581483"/>
                </a:cubicBezTo>
                <a:cubicBezTo>
                  <a:pt x="2251015" y="581483"/>
                  <a:pt x="2251015" y="581483"/>
                  <a:pt x="2230887" y="569369"/>
                </a:cubicBezTo>
                <a:cubicBezTo>
                  <a:pt x="2230887" y="569369"/>
                  <a:pt x="2230887" y="569369"/>
                  <a:pt x="2230887" y="563312"/>
                </a:cubicBezTo>
                <a:cubicBezTo>
                  <a:pt x="2230887" y="563312"/>
                  <a:pt x="2230887" y="563312"/>
                  <a:pt x="2227532" y="563312"/>
                </a:cubicBezTo>
                <a:cubicBezTo>
                  <a:pt x="2227532" y="563312"/>
                  <a:pt x="2224177" y="563312"/>
                  <a:pt x="2224177" y="563312"/>
                </a:cubicBezTo>
                <a:cubicBezTo>
                  <a:pt x="2214113" y="563312"/>
                  <a:pt x="2207404" y="563312"/>
                  <a:pt x="2200694" y="563312"/>
                </a:cubicBezTo>
                <a:cubicBezTo>
                  <a:pt x="2187276" y="569369"/>
                  <a:pt x="2170502" y="569369"/>
                  <a:pt x="2150373" y="575426"/>
                </a:cubicBezTo>
                <a:cubicBezTo>
                  <a:pt x="2150373" y="557255"/>
                  <a:pt x="2163793" y="563312"/>
                  <a:pt x="2177211" y="557255"/>
                </a:cubicBezTo>
                <a:cubicBezTo>
                  <a:pt x="2157083" y="551198"/>
                  <a:pt x="2147019" y="533026"/>
                  <a:pt x="2126891" y="526969"/>
                </a:cubicBezTo>
                <a:cubicBezTo>
                  <a:pt x="2123536" y="526969"/>
                  <a:pt x="2120181" y="539083"/>
                  <a:pt x="2116827" y="545141"/>
                </a:cubicBezTo>
                <a:cubicBezTo>
                  <a:pt x="2110117" y="539083"/>
                  <a:pt x="2096698" y="533026"/>
                  <a:pt x="2096698" y="514855"/>
                </a:cubicBezTo>
                <a:cubicBezTo>
                  <a:pt x="2103407" y="502741"/>
                  <a:pt x="2123536" y="526969"/>
                  <a:pt x="2120181" y="502741"/>
                </a:cubicBezTo>
                <a:cubicBezTo>
                  <a:pt x="2147019" y="508798"/>
                  <a:pt x="2193985" y="502741"/>
                  <a:pt x="2193985" y="466398"/>
                </a:cubicBezTo>
                <a:cubicBezTo>
                  <a:pt x="2197339" y="448227"/>
                  <a:pt x="2200694" y="478512"/>
                  <a:pt x="2193985" y="478512"/>
                </a:cubicBezTo>
                <a:cubicBezTo>
                  <a:pt x="2204049" y="472455"/>
                  <a:pt x="2210759" y="478512"/>
                  <a:pt x="2217468" y="478512"/>
                </a:cubicBezTo>
                <a:cubicBezTo>
                  <a:pt x="2220823" y="484569"/>
                  <a:pt x="2224177" y="484569"/>
                  <a:pt x="2227532" y="484569"/>
                </a:cubicBezTo>
                <a:cubicBezTo>
                  <a:pt x="2227532" y="484569"/>
                  <a:pt x="2227532" y="484569"/>
                  <a:pt x="2230887" y="484569"/>
                </a:cubicBezTo>
                <a:cubicBezTo>
                  <a:pt x="2237596" y="484569"/>
                  <a:pt x="2244305" y="484569"/>
                  <a:pt x="2251015" y="484569"/>
                </a:cubicBezTo>
                <a:cubicBezTo>
                  <a:pt x="2251015" y="484569"/>
                  <a:pt x="2251015" y="484569"/>
                  <a:pt x="2254370" y="484569"/>
                </a:cubicBezTo>
                <a:cubicBezTo>
                  <a:pt x="2254370" y="484569"/>
                  <a:pt x="2254370" y="484569"/>
                  <a:pt x="2257725" y="484569"/>
                </a:cubicBezTo>
                <a:cubicBezTo>
                  <a:pt x="2261079" y="484569"/>
                  <a:pt x="2264434" y="484569"/>
                  <a:pt x="2267789" y="484569"/>
                </a:cubicBezTo>
                <a:cubicBezTo>
                  <a:pt x="2274498" y="478512"/>
                  <a:pt x="2267789" y="460341"/>
                  <a:pt x="2284562" y="466398"/>
                </a:cubicBezTo>
                <a:cubicBezTo>
                  <a:pt x="2284562" y="454284"/>
                  <a:pt x="2277853" y="454284"/>
                  <a:pt x="2277853" y="442170"/>
                </a:cubicBezTo>
                <a:cubicBezTo>
                  <a:pt x="2301336" y="448227"/>
                  <a:pt x="2344947" y="448227"/>
                  <a:pt x="2351656" y="423998"/>
                </a:cubicBezTo>
                <a:cubicBezTo>
                  <a:pt x="2378494" y="436112"/>
                  <a:pt x="2415396" y="417941"/>
                  <a:pt x="2438879" y="442170"/>
                </a:cubicBezTo>
                <a:cubicBezTo>
                  <a:pt x="2455653" y="405827"/>
                  <a:pt x="2509328" y="454284"/>
                  <a:pt x="2522747" y="417941"/>
                </a:cubicBezTo>
                <a:cubicBezTo>
                  <a:pt x="2529457" y="423998"/>
                  <a:pt x="2529457" y="442170"/>
                  <a:pt x="2532811" y="448227"/>
                </a:cubicBezTo>
                <a:cubicBezTo>
                  <a:pt x="2536166" y="430055"/>
                  <a:pt x="2546230" y="423998"/>
                  <a:pt x="2549585" y="448227"/>
                </a:cubicBezTo>
                <a:cubicBezTo>
                  <a:pt x="2593196" y="436112"/>
                  <a:pt x="2660291" y="472455"/>
                  <a:pt x="2690483" y="436112"/>
                </a:cubicBezTo>
                <a:cubicBezTo>
                  <a:pt x="2703902" y="454284"/>
                  <a:pt x="2747513" y="454284"/>
                  <a:pt x="2767642" y="436112"/>
                </a:cubicBezTo>
                <a:cubicBezTo>
                  <a:pt x="2764287" y="436112"/>
                  <a:pt x="2764287" y="430055"/>
                  <a:pt x="2760932" y="423998"/>
                </a:cubicBezTo>
                <a:cubicBezTo>
                  <a:pt x="2821317" y="393713"/>
                  <a:pt x="2864928" y="430055"/>
                  <a:pt x="2898475" y="369484"/>
                </a:cubicBezTo>
                <a:cubicBezTo>
                  <a:pt x="2881702" y="351313"/>
                  <a:pt x="2878347" y="387655"/>
                  <a:pt x="2858219" y="381598"/>
                </a:cubicBezTo>
                <a:cubicBezTo>
                  <a:pt x="2898475" y="321027"/>
                  <a:pt x="3005826" y="375541"/>
                  <a:pt x="3056147" y="333141"/>
                </a:cubicBezTo>
                <a:cubicBezTo>
                  <a:pt x="3093049" y="369484"/>
                  <a:pt x="3123241" y="290742"/>
                  <a:pt x="3140015" y="339199"/>
                </a:cubicBezTo>
                <a:cubicBezTo>
                  <a:pt x="3150079" y="333141"/>
                  <a:pt x="3156789" y="333141"/>
                  <a:pt x="3160143" y="327084"/>
                </a:cubicBezTo>
                <a:cubicBezTo>
                  <a:pt x="3166853" y="333141"/>
                  <a:pt x="3176917" y="339199"/>
                  <a:pt x="3183626" y="345256"/>
                </a:cubicBezTo>
                <a:cubicBezTo>
                  <a:pt x="3190336" y="345256"/>
                  <a:pt x="3197045" y="333141"/>
                  <a:pt x="3190336" y="333141"/>
                </a:cubicBezTo>
                <a:cubicBezTo>
                  <a:pt x="3200400" y="327084"/>
                  <a:pt x="3213819" y="333141"/>
                  <a:pt x="3223883" y="345256"/>
                </a:cubicBezTo>
                <a:cubicBezTo>
                  <a:pt x="3284268" y="339199"/>
                  <a:pt x="3321170" y="321027"/>
                  <a:pt x="3378200" y="333141"/>
                </a:cubicBezTo>
                <a:cubicBezTo>
                  <a:pt x="3418457" y="302856"/>
                  <a:pt x="3485551" y="321027"/>
                  <a:pt x="3532517" y="327084"/>
                </a:cubicBezTo>
                <a:cubicBezTo>
                  <a:pt x="3579483" y="314970"/>
                  <a:pt x="3629804" y="314970"/>
                  <a:pt x="3676770" y="314970"/>
                </a:cubicBezTo>
                <a:cubicBezTo>
                  <a:pt x="3723736" y="314970"/>
                  <a:pt x="3767347" y="314970"/>
                  <a:pt x="3800894" y="296799"/>
                </a:cubicBezTo>
                <a:cubicBezTo>
                  <a:pt x="3800894" y="308913"/>
                  <a:pt x="3810958" y="308913"/>
                  <a:pt x="3807604" y="321027"/>
                </a:cubicBezTo>
                <a:cubicBezTo>
                  <a:pt x="3824377" y="327084"/>
                  <a:pt x="3824377" y="308913"/>
                  <a:pt x="3821023" y="296799"/>
                </a:cubicBezTo>
                <a:cubicBezTo>
                  <a:pt x="3837796" y="302856"/>
                  <a:pt x="3831087" y="308913"/>
                  <a:pt x="3837796" y="321027"/>
                </a:cubicBezTo>
                <a:cubicBezTo>
                  <a:pt x="3844506" y="296799"/>
                  <a:pt x="3847860" y="308913"/>
                  <a:pt x="3864634" y="314970"/>
                </a:cubicBezTo>
                <a:cubicBezTo>
                  <a:pt x="3871343" y="290742"/>
                  <a:pt x="3841151" y="308913"/>
                  <a:pt x="3844506" y="290742"/>
                </a:cubicBezTo>
                <a:cubicBezTo>
                  <a:pt x="3861279" y="296799"/>
                  <a:pt x="3904890" y="302856"/>
                  <a:pt x="3898181" y="321027"/>
                </a:cubicBezTo>
                <a:cubicBezTo>
                  <a:pt x="3914955" y="327084"/>
                  <a:pt x="3914955" y="314970"/>
                  <a:pt x="3911600" y="296799"/>
                </a:cubicBezTo>
                <a:cubicBezTo>
                  <a:pt x="3941792" y="296799"/>
                  <a:pt x="3958566" y="308913"/>
                  <a:pt x="3975339" y="314970"/>
                </a:cubicBezTo>
                <a:cubicBezTo>
                  <a:pt x="3995468" y="321027"/>
                  <a:pt x="4012241" y="321027"/>
                  <a:pt x="4042434" y="302856"/>
                </a:cubicBezTo>
                <a:cubicBezTo>
                  <a:pt x="4039079" y="314970"/>
                  <a:pt x="4042434" y="314970"/>
                  <a:pt x="4045789" y="321027"/>
                </a:cubicBezTo>
                <a:cubicBezTo>
                  <a:pt x="4055853" y="321027"/>
                  <a:pt x="4062562" y="321027"/>
                  <a:pt x="4065917" y="314970"/>
                </a:cubicBezTo>
                <a:cubicBezTo>
                  <a:pt x="4069272" y="308913"/>
                  <a:pt x="4072626" y="308913"/>
                  <a:pt x="4072626" y="302856"/>
                </a:cubicBezTo>
                <a:cubicBezTo>
                  <a:pt x="4079336" y="302856"/>
                  <a:pt x="4082690" y="302856"/>
                  <a:pt x="4086045" y="308913"/>
                </a:cubicBezTo>
                <a:cubicBezTo>
                  <a:pt x="4092754" y="302856"/>
                  <a:pt x="4106173" y="296799"/>
                  <a:pt x="4119592" y="296799"/>
                </a:cubicBezTo>
                <a:cubicBezTo>
                  <a:pt x="4126302" y="290742"/>
                  <a:pt x="4129656" y="284685"/>
                  <a:pt x="4143075" y="284685"/>
                </a:cubicBezTo>
                <a:cubicBezTo>
                  <a:pt x="4129656" y="314970"/>
                  <a:pt x="4179977" y="290742"/>
                  <a:pt x="4190041" y="308913"/>
                </a:cubicBezTo>
                <a:cubicBezTo>
                  <a:pt x="4203460" y="302856"/>
                  <a:pt x="4203460" y="284685"/>
                  <a:pt x="4220234" y="284685"/>
                </a:cubicBezTo>
                <a:cubicBezTo>
                  <a:pt x="4223588" y="296799"/>
                  <a:pt x="4206815" y="290742"/>
                  <a:pt x="4206815" y="302856"/>
                </a:cubicBezTo>
                <a:cubicBezTo>
                  <a:pt x="4260490" y="302856"/>
                  <a:pt x="4273909" y="290742"/>
                  <a:pt x="4324230" y="296799"/>
                </a:cubicBezTo>
                <a:cubicBezTo>
                  <a:pt x="4347713" y="302856"/>
                  <a:pt x="4377905" y="290742"/>
                  <a:pt x="4391324" y="290742"/>
                </a:cubicBezTo>
                <a:cubicBezTo>
                  <a:pt x="4401388" y="296799"/>
                  <a:pt x="4408098" y="302856"/>
                  <a:pt x="4414807" y="314970"/>
                </a:cubicBezTo>
                <a:cubicBezTo>
                  <a:pt x="4421517" y="314970"/>
                  <a:pt x="4428226" y="314970"/>
                  <a:pt x="4434936" y="314970"/>
                </a:cubicBezTo>
                <a:cubicBezTo>
                  <a:pt x="4461773" y="314970"/>
                  <a:pt x="4495320" y="296799"/>
                  <a:pt x="4502030" y="321027"/>
                </a:cubicBezTo>
                <a:cubicBezTo>
                  <a:pt x="4528868" y="314970"/>
                  <a:pt x="4552351" y="308913"/>
                  <a:pt x="4579188" y="308913"/>
                </a:cubicBezTo>
                <a:cubicBezTo>
                  <a:pt x="4579188" y="308913"/>
                  <a:pt x="4579188" y="308913"/>
                  <a:pt x="4579188" y="290742"/>
                </a:cubicBezTo>
                <a:cubicBezTo>
                  <a:pt x="4585898" y="296799"/>
                  <a:pt x="4585898" y="302856"/>
                  <a:pt x="4585898" y="308913"/>
                </a:cubicBezTo>
                <a:cubicBezTo>
                  <a:pt x="4589252" y="308913"/>
                  <a:pt x="4592607" y="308913"/>
                  <a:pt x="4595962" y="308913"/>
                </a:cubicBezTo>
                <a:cubicBezTo>
                  <a:pt x="4619445" y="308913"/>
                  <a:pt x="4639574" y="308913"/>
                  <a:pt x="4656347" y="302856"/>
                </a:cubicBezTo>
                <a:cubicBezTo>
                  <a:pt x="4666411" y="284685"/>
                  <a:pt x="4713377" y="302856"/>
                  <a:pt x="4723442" y="308913"/>
                </a:cubicBezTo>
                <a:cubicBezTo>
                  <a:pt x="4736861" y="302856"/>
                  <a:pt x="4730151" y="302856"/>
                  <a:pt x="4726796" y="284685"/>
                </a:cubicBezTo>
                <a:cubicBezTo>
                  <a:pt x="4743570" y="290742"/>
                  <a:pt x="4750279" y="302856"/>
                  <a:pt x="4773762" y="296799"/>
                </a:cubicBezTo>
                <a:cubicBezTo>
                  <a:pt x="4787181" y="296799"/>
                  <a:pt x="4777117" y="284685"/>
                  <a:pt x="4773762" y="272570"/>
                </a:cubicBezTo>
                <a:cubicBezTo>
                  <a:pt x="4783827" y="266513"/>
                  <a:pt x="4783827" y="278627"/>
                  <a:pt x="4787181" y="284685"/>
                </a:cubicBezTo>
                <a:cubicBezTo>
                  <a:pt x="4800600" y="290742"/>
                  <a:pt x="5219939" y="290742"/>
                  <a:pt x="5786886" y="284685"/>
                </a:cubicBezTo>
                <a:cubicBezTo>
                  <a:pt x="5793596" y="272570"/>
                  <a:pt x="5807015" y="260456"/>
                  <a:pt x="5783532" y="260456"/>
                </a:cubicBezTo>
                <a:cubicBezTo>
                  <a:pt x="5790241" y="242285"/>
                  <a:pt x="5833852" y="272570"/>
                  <a:pt x="5830498" y="236228"/>
                </a:cubicBezTo>
                <a:cubicBezTo>
                  <a:pt x="5840562" y="242285"/>
                  <a:pt x="5840562" y="254399"/>
                  <a:pt x="5847271" y="266513"/>
                </a:cubicBezTo>
                <a:cubicBezTo>
                  <a:pt x="5867399" y="266513"/>
                  <a:pt x="5880818" y="260456"/>
                  <a:pt x="5880818" y="242285"/>
                </a:cubicBezTo>
                <a:cubicBezTo>
                  <a:pt x="5884173" y="242285"/>
                  <a:pt x="5897592" y="260456"/>
                  <a:pt x="5894237" y="242285"/>
                </a:cubicBezTo>
                <a:cubicBezTo>
                  <a:pt x="5917720" y="254399"/>
                  <a:pt x="5924430" y="254399"/>
                  <a:pt x="5934494" y="272570"/>
                </a:cubicBezTo>
                <a:cubicBezTo>
                  <a:pt x="5884173" y="278627"/>
                  <a:pt x="5833852" y="254399"/>
                  <a:pt x="5790241" y="284685"/>
                </a:cubicBezTo>
                <a:cubicBezTo>
                  <a:pt x="5911011" y="284685"/>
                  <a:pt x="6038490" y="284685"/>
                  <a:pt x="6169324" y="284685"/>
                </a:cubicBezTo>
                <a:cubicBezTo>
                  <a:pt x="6165969" y="278627"/>
                  <a:pt x="6162615" y="278627"/>
                  <a:pt x="6159260" y="272570"/>
                </a:cubicBezTo>
                <a:cubicBezTo>
                  <a:pt x="6152550" y="278627"/>
                  <a:pt x="6142486" y="290742"/>
                  <a:pt x="6125713" y="272570"/>
                </a:cubicBezTo>
                <a:cubicBezTo>
                  <a:pt x="6145841" y="254399"/>
                  <a:pt x="6159260" y="266513"/>
                  <a:pt x="6179388" y="272570"/>
                </a:cubicBezTo>
                <a:cubicBezTo>
                  <a:pt x="6162615" y="254399"/>
                  <a:pt x="6283384" y="272570"/>
                  <a:pt x="6209581" y="272570"/>
                </a:cubicBezTo>
                <a:cubicBezTo>
                  <a:pt x="6199516" y="284685"/>
                  <a:pt x="6186098" y="278627"/>
                  <a:pt x="6176033" y="284685"/>
                </a:cubicBezTo>
                <a:cubicBezTo>
                  <a:pt x="6930845" y="278627"/>
                  <a:pt x="7823199" y="272570"/>
                  <a:pt x="8416984" y="272570"/>
                </a:cubicBezTo>
                <a:cubicBezTo>
                  <a:pt x="8403565" y="260456"/>
                  <a:pt x="8393501" y="248342"/>
                  <a:pt x="8386792" y="236228"/>
                </a:cubicBezTo>
                <a:cubicBezTo>
                  <a:pt x="8413629" y="151428"/>
                  <a:pt x="8524335" y="205942"/>
                  <a:pt x="8578010" y="230170"/>
                </a:cubicBezTo>
                <a:cubicBezTo>
                  <a:pt x="8581365" y="248342"/>
                  <a:pt x="8571301" y="254399"/>
                  <a:pt x="8567946" y="266513"/>
                </a:cubicBezTo>
                <a:cubicBezTo>
                  <a:pt x="8571301" y="266513"/>
                  <a:pt x="8574656" y="266513"/>
                  <a:pt x="8574656" y="272570"/>
                </a:cubicBezTo>
                <a:cubicBezTo>
                  <a:pt x="8873225" y="272570"/>
                  <a:pt x="9061089" y="272570"/>
                  <a:pt x="9071154" y="278627"/>
                </a:cubicBezTo>
                <a:cubicBezTo>
                  <a:pt x="9087927" y="260456"/>
                  <a:pt x="9141603" y="296799"/>
                  <a:pt x="9151667" y="254399"/>
                </a:cubicBezTo>
                <a:cubicBezTo>
                  <a:pt x="9158376" y="260456"/>
                  <a:pt x="9175150" y="254399"/>
                  <a:pt x="9171795" y="272570"/>
                </a:cubicBezTo>
                <a:cubicBezTo>
                  <a:pt x="9185214" y="272570"/>
                  <a:pt x="9185214" y="254399"/>
                  <a:pt x="9191923" y="248342"/>
                </a:cubicBezTo>
                <a:cubicBezTo>
                  <a:pt x="9191923" y="284685"/>
                  <a:pt x="9245599" y="248342"/>
                  <a:pt x="9269082" y="248342"/>
                </a:cubicBezTo>
                <a:cubicBezTo>
                  <a:pt x="9285855" y="248342"/>
                  <a:pt x="9309338" y="278627"/>
                  <a:pt x="9326112" y="242285"/>
                </a:cubicBezTo>
                <a:cubicBezTo>
                  <a:pt x="9349595" y="278627"/>
                  <a:pt x="9383142" y="248342"/>
                  <a:pt x="9420044" y="242285"/>
                </a:cubicBezTo>
                <a:cubicBezTo>
                  <a:pt x="9426754" y="242285"/>
                  <a:pt x="9426754" y="230170"/>
                  <a:pt x="9426754" y="224113"/>
                </a:cubicBezTo>
                <a:cubicBezTo>
                  <a:pt x="9480429" y="242285"/>
                  <a:pt x="9517331" y="211999"/>
                  <a:pt x="9554233" y="205942"/>
                </a:cubicBezTo>
                <a:cubicBezTo>
                  <a:pt x="9571006" y="199885"/>
                  <a:pt x="9577716" y="211999"/>
                  <a:pt x="9584425" y="230170"/>
                </a:cubicBezTo>
                <a:cubicBezTo>
                  <a:pt x="9607908" y="230170"/>
                  <a:pt x="9607908" y="211999"/>
                  <a:pt x="9628036" y="205942"/>
                </a:cubicBezTo>
                <a:cubicBezTo>
                  <a:pt x="9624682" y="236228"/>
                  <a:pt x="9668293" y="199885"/>
                  <a:pt x="9668293" y="224113"/>
                </a:cubicBezTo>
                <a:cubicBezTo>
                  <a:pt x="9685067" y="205942"/>
                  <a:pt x="9711904" y="211999"/>
                  <a:pt x="9732033" y="218056"/>
                </a:cubicBezTo>
                <a:cubicBezTo>
                  <a:pt x="9718614" y="211999"/>
                  <a:pt x="9758870" y="230170"/>
                  <a:pt x="9768935" y="230170"/>
                </a:cubicBezTo>
                <a:cubicBezTo>
                  <a:pt x="9782353" y="230170"/>
                  <a:pt x="9792418" y="218056"/>
                  <a:pt x="9805836" y="211999"/>
                </a:cubicBezTo>
                <a:cubicBezTo>
                  <a:pt x="9822610" y="211999"/>
                  <a:pt x="9839384" y="230170"/>
                  <a:pt x="9856157" y="230170"/>
                </a:cubicBezTo>
                <a:cubicBezTo>
                  <a:pt x="9879640" y="236228"/>
                  <a:pt x="9929961" y="242285"/>
                  <a:pt x="9970218" y="230170"/>
                </a:cubicBezTo>
                <a:cubicBezTo>
                  <a:pt x="9976927" y="242285"/>
                  <a:pt x="9980282" y="236228"/>
                  <a:pt x="9976927" y="254399"/>
                </a:cubicBezTo>
                <a:cubicBezTo>
                  <a:pt x="10010474" y="211999"/>
                  <a:pt x="10037312" y="254399"/>
                  <a:pt x="10074214" y="248342"/>
                </a:cubicBezTo>
                <a:cubicBezTo>
                  <a:pt x="10067504" y="230170"/>
                  <a:pt x="10050731" y="236228"/>
                  <a:pt x="10050731" y="218056"/>
                </a:cubicBezTo>
                <a:cubicBezTo>
                  <a:pt x="10070859" y="260456"/>
                  <a:pt x="10137953" y="218056"/>
                  <a:pt x="10178210" y="230170"/>
                </a:cubicBezTo>
                <a:cubicBezTo>
                  <a:pt x="10174855" y="199885"/>
                  <a:pt x="10134599" y="224113"/>
                  <a:pt x="10137953" y="193828"/>
                </a:cubicBezTo>
                <a:cubicBezTo>
                  <a:pt x="10121180" y="224113"/>
                  <a:pt x="10087633" y="199885"/>
                  <a:pt x="10060795" y="211999"/>
                </a:cubicBezTo>
                <a:cubicBezTo>
                  <a:pt x="10134599" y="169599"/>
                  <a:pt x="10241950" y="163542"/>
                  <a:pt x="10302335" y="151428"/>
                </a:cubicBezTo>
                <a:cubicBezTo>
                  <a:pt x="10275497" y="102971"/>
                  <a:pt x="10181565" y="175656"/>
                  <a:pt x="10158082" y="121142"/>
                </a:cubicBezTo>
                <a:cubicBezTo>
                  <a:pt x="10124535" y="133257"/>
                  <a:pt x="10121180" y="133257"/>
                  <a:pt x="10101052" y="145371"/>
                </a:cubicBezTo>
                <a:cubicBezTo>
                  <a:pt x="10104406" y="133257"/>
                  <a:pt x="10101052" y="121142"/>
                  <a:pt x="10087633" y="115085"/>
                </a:cubicBezTo>
                <a:cubicBezTo>
                  <a:pt x="10060795" y="157485"/>
                  <a:pt x="9990346" y="115085"/>
                  <a:pt x="9976927" y="157485"/>
                </a:cubicBezTo>
                <a:cubicBezTo>
                  <a:pt x="9966863" y="127199"/>
                  <a:pt x="9943380" y="157485"/>
                  <a:pt x="9929961" y="151428"/>
                </a:cubicBezTo>
                <a:cubicBezTo>
                  <a:pt x="9929961" y="139314"/>
                  <a:pt x="9943380" y="145371"/>
                  <a:pt x="9943380" y="139314"/>
                </a:cubicBezTo>
                <a:cubicBezTo>
                  <a:pt x="9936670" y="109028"/>
                  <a:pt x="9872931" y="133257"/>
                  <a:pt x="9879640" y="145371"/>
                </a:cubicBezTo>
                <a:cubicBezTo>
                  <a:pt x="9856157" y="121142"/>
                  <a:pt x="9822610" y="145371"/>
                  <a:pt x="9789063" y="163542"/>
                </a:cubicBezTo>
                <a:cubicBezTo>
                  <a:pt x="9765580" y="145371"/>
                  <a:pt x="9678357" y="127199"/>
                  <a:pt x="9658229" y="169599"/>
                </a:cubicBezTo>
                <a:cubicBezTo>
                  <a:pt x="9648165" y="163542"/>
                  <a:pt x="9648165" y="157485"/>
                  <a:pt x="9648165" y="145371"/>
                </a:cubicBezTo>
                <a:cubicBezTo>
                  <a:pt x="9594489" y="151428"/>
                  <a:pt x="9567652" y="163542"/>
                  <a:pt x="9510621" y="145371"/>
                </a:cubicBezTo>
                <a:cubicBezTo>
                  <a:pt x="9557587" y="127199"/>
                  <a:pt x="9594489" y="151428"/>
                  <a:pt x="9621327" y="115085"/>
                </a:cubicBezTo>
                <a:cubicBezTo>
                  <a:pt x="9617972" y="109028"/>
                  <a:pt x="9611263" y="109028"/>
                  <a:pt x="9611263" y="96914"/>
                </a:cubicBezTo>
                <a:cubicBezTo>
                  <a:pt x="9591135" y="102971"/>
                  <a:pt x="9591135" y="102971"/>
                  <a:pt x="9577716" y="96914"/>
                </a:cubicBezTo>
                <a:cubicBezTo>
                  <a:pt x="9560942" y="109028"/>
                  <a:pt x="9530750" y="127199"/>
                  <a:pt x="9513976" y="109028"/>
                </a:cubicBezTo>
                <a:cubicBezTo>
                  <a:pt x="9507267" y="127199"/>
                  <a:pt x="9490493" y="127199"/>
                  <a:pt x="9477074" y="133257"/>
                </a:cubicBezTo>
                <a:cubicBezTo>
                  <a:pt x="9478752" y="136285"/>
                  <a:pt x="9480429" y="139314"/>
                  <a:pt x="9482526" y="143857"/>
                </a:cubicBezTo>
                <a:lnTo>
                  <a:pt x="9485348" y="150829"/>
                </a:lnTo>
                <a:lnTo>
                  <a:pt x="9475816" y="147642"/>
                </a:lnTo>
                <a:cubicBezTo>
                  <a:pt x="9471203" y="146885"/>
                  <a:pt x="9467010" y="145371"/>
                  <a:pt x="9467010" y="139314"/>
                </a:cubicBezTo>
                <a:cubicBezTo>
                  <a:pt x="9446882" y="175656"/>
                  <a:pt x="9406625" y="175656"/>
                  <a:pt x="9373078" y="187771"/>
                </a:cubicBezTo>
                <a:cubicBezTo>
                  <a:pt x="9376433" y="169599"/>
                  <a:pt x="9403270" y="157485"/>
                  <a:pt x="9376433" y="145371"/>
                </a:cubicBezTo>
                <a:cubicBezTo>
                  <a:pt x="9393206" y="151428"/>
                  <a:pt x="9436818" y="157485"/>
                  <a:pt x="9460301" y="139314"/>
                </a:cubicBezTo>
                <a:cubicBezTo>
                  <a:pt x="9460301" y="133257"/>
                  <a:pt x="9440172" y="133257"/>
                  <a:pt x="9430108" y="133257"/>
                </a:cubicBezTo>
                <a:cubicBezTo>
                  <a:pt x="9443527" y="121142"/>
                  <a:pt x="9460301" y="115085"/>
                  <a:pt x="9473720" y="115085"/>
                </a:cubicBezTo>
                <a:cubicBezTo>
                  <a:pt x="9537459" y="90857"/>
                  <a:pt x="9604553" y="90857"/>
                  <a:pt x="9651520" y="72685"/>
                </a:cubicBezTo>
                <a:cubicBezTo>
                  <a:pt x="9661584" y="78743"/>
                  <a:pt x="9681712" y="102971"/>
                  <a:pt x="9691776" y="78743"/>
                </a:cubicBezTo>
                <a:cubicBezTo>
                  <a:pt x="9705195" y="78743"/>
                  <a:pt x="9708550" y="96914"/>
                  <a:pt x="9721969" y="102971"/>
                </a:cubicBezTo>
                <a:cubicBezTo>
                  <a:pt x="9715259" y="90857"/>
                  <a:pt x="9725323" y="90857"/>
                  <a:pt x="9738742" y="78743"/>
                </a:cubicBezTo>
                <a:cubicBezTo>
                  <a:pt x="9748806" y="78743"/>
                  <a:pt x="9742097" y="96914"/>
                  <a:pt x="9755516" y="90857"/>
                </a:cubicBezTo>
                <a:cubicBezTo>
                  <a:pt x="9775644" y="96914"/>
                  <a:pt x="9762225" y="66628"/>
                  <a:pt x="9782353" y="66628"/>
                </a:cubicBezTo>
                <a:cubicBezTo>
                  <a:pt x="9778999" y="78743"/>
                  <a:pt x="9785708" y="78743"/>
                  <a:pt x="9792418" y="78743"/>
                </a:cubicBezTo>
                <a:cubicBezTo>
                  <a:pt x="9832674" y="36343"/>
                  <a:pt x="9919897" y="72685"/>
                  <a:pt x="9956799" y="54514"/>
                </a:cubicBezTo>
                <a:cubicBezTo>
                  <a:pt x="9997055" y="78743"/>
                  <a:pt x="10040667" y="36343"/>
                  <a:pt x="10097697" y="54514"/>
                </a:cubicBezTo>
                <a:cubicBezTo>
                  <a:pt x="10121180" y="36343"/>
                  <a:pt x="10158082" y="24229"/>
                  <a:pt x="10168146" y="48457"/>
                </a:cubicBezTo>
                <a:cubicBezTo>
                  <a:pt x="10178210" y="42400"/>
                  <a:pt x="10181565" y="36343"/>
                  <a:pt x="10191629" y="30286"/>
                </a:cubicBezTo>
                <a:cubicBezTo>
                  <a:pt x="10188274" y="24229"/>
                  <a:pt x="10178210" y="24229"/>
                  <a:pt x="10178210" y="12114"/>
                </a:cubicBezTo>
                <a:cubicBezTo>
                  <a:pt x="10188274" y="30286"/>
                  <a:pt x="10201693" y="12114"/>
                  <a:pt x="10215112" y="12114"/>
                </a:cubicBezTo>
                <a:cubicBezTo>
                  <a:pt x="10272142" y="12114"/>
                  <a:pt x="10352655" y="12114"/>
                  <a:pt x="10419750" y="12114"/>
                </a:cubicBezTo>
                <a:cubicBezTo>
                  <a:pt x="10419750" y="36343"/>
                  <a:pt x="10413040" y="30286"/>
                  <a:pt x="10399621" y="24229"/>
                </a:cubicBezTo>
                <a:cubicBezTo>
                  <a:pt x="10402976" y="30286"/>
                  <a:pt x="10399621" y="36343"/>
                  <a:pt x="10396267" y="36343"/>
                </a:cubicBezTo>
                <a:cubicBezTo>
                  <a:pt x="10396267" y="42400"/>
                  <a:pt x="10406331" y="42400"/>
                  <a:pt x="10406331" y="36343"/>
                </a:cubicBezTo>
                <a:cubicBezTo>
                  <a:pt x="10419750" y="42400"/>
                  <a:pt x="10399621" y="54514"/>
                  <a:pt x="10413040" y="60571"/>
                </a:cubicBezTo>
                <a:cubicBezTo>
                  <a:pt x="10439878" y="6057"/>
                  <a:pt x="10496908" y="48457"/>
                  <a:pt x="10537165" y="48457"/>
                </a:cubicBezTo>
                <a:cubicBezTo>
                  <a:pt x="10540519" y="42400"/>
                  <a:pt x="10530455" y="42400"/>
                  <a:pt x="10527101" y="42400"/>
                </a:cubicBezTo>
                <a:cubicBezTo>
                  <a:pt x="10577421" y="12114"/>
                  <a:pt x="10647870" y="0"/>
                  <a:pt x="10674708" y="24229"/>
                </a:cubicBezTo>
                <a:cubicBezTo>
                  <a:pt x="10691482" y="24229"/>
                  <a:pt x="10674708" y="0"/>
                  <a:pt x="10691482" y="0"/>
                </a:cubicBezTo>
                <a:close/>
              </a:path>
            </a:pathLst>
          </a:cu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Image Just One Click</a:t>
            </a:r>
          </a:p>
        </p:txBody>
      </p:sp>
    </p:spTree>
    <p:extLst>
      <p:ext uri="{BB962C8B-B14F-4D97-AF65-F5344CB8AC3E}">
        <p14:creationId xmlns:p14="http://schemas.microsoft.com/office/powerpoint/2010/main" val="8960702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903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laceholder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1999" cy="6858000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/>
            </a:lvl1pPr>
          </a:lstStyle>
          <a:p>
            <a:r>
              <a:rPr lang="en-US"/>
              <a:t>Insert Image Just One Click</a:t>
            </a:r>
          </a:p>
        </p:txBody>
      </p:sp>
    </p:spTree>
    <p:extLst>
      <p:ext uri="{BB962C8B-B14F-4D97-AF65-F5344CB8AC3E}">
        <p14:creationId xmlns:p14="http://schemas.microsoft.com/office/powerpoint/2010/main" val="2181094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949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1998" cy="4783015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/>
            </a:lvl1pPr>
          </a:lstStyle>
          <a:p>
            <a:r>
              <a:rPr lang="en-US"/>
              <a:t>Insert image just one click</a:t>
            </a:r>
          </a:p>
        </p:txBody>
      </p:sp>
    </p:spTree>
    <p:extLst>
      <p:ext uri="{BB962C8B-B14F-4D97-AF65-F5344CB8AC3E}">
        <p14:creationId xmlns:p14="http://schemas.microsoft.com/office/powerpoint/2010/main" val="2858536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7787987" y="2883877"/>
            <a:ext cx="5699413" cy="5147163"/>
            <a:chOff x="3136900" y="1757363"/>
            <a:chExt cx="2097088" cy="1893888"/>
          </a:xfrm>
          <a:solidFill>
            <a:schemeClr val="tx2">
              <a:lumMod val="75000"/>
              <a:alpha val="90000"/>
            </a:schemeClr>
          </a:solidFill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3136900" y="1757363"/>
              <a:ext cx="1490663" cy="1738313"/>
            </a:xfrm>
            <a:custGeom>
              <a:avLst/>
              <a:gdLst>
                <a:gd name="T0" fmla="*/ 389 w 395"/>
                <a:gd name="T1" fmla="*/ 29 h 461"/>
                <a:gd name="T2" fmla="*/ 189 w 395"/>
                <a:gd name="T3" fmla="*/ 23 h 461"/>
                <a:gd name="T4" fmla="*/ 167 w 395"/>
                <a:gd name="T5" fmla="*/ 18 h 461"/>
                <a:gd name="T6" fmla="*/ 145 w 395"/>
                <a:gd name="T7" fmla="*/ 39 h 461"/>
                <a:gd name="T8" fmla="*/ 172 w 395"/>
                <a:gd name="T9" fmla="*/ 72 h 461"/>
                <a:gd name="T10" fmla="*/ 200 w 395"/>
                <a:gd name="T11" fmla="*/ 48 h 461"/>
                <a:gd name="T12" fmla="*/ 348 w 395"/>
                <a:gd name="T13" fmla="*/ 42 h 461"/>
                <a:gd name="T14" fmla="*/ 353 w 395"/>
                <a:gd name="T15" fmla="*/ 52 h 461"/>
                <a:gd name="T16" fmla="*/ 143 w 395"/>
                <a:gd name="T17" fmla="*/ 415 h 461"/>
                <a:gd name="T18" fmla="*/ 132 w 395"/>
                <a:gd name="T19" fmla="*/ 416 h 461"/>
                <a:gd name="T20" fmla="*/ 87 w 395"/>
                <a:gd name="T21" fmla="*/ 141 h 461"/>
                <a:gd name="T22" fmla="*/ 142 w 395"/>
                <a:gd name="T23" fmla="*/ 79 h 461"/>
                <a:gd name="T24" fmla="*/ 142 w 395"/>
                <a:gd name="T25" fmla="*/ 76 h 461"/>
                <a:gd name="T26" fmla="*/ 130 w 395"/>
                <a:gd name="T27" fmla="*/ 57 h 461"/>
                <a:gd name="T28" fmla="*/ 126 w 395"/>
                <a:gd name="T29" fmla="*/ 56 h 461"/>
                <a:gd name="T30" fmla="*/ 63 w 395"/>
                <a:gd name="T31" fmla="*/ 127 h 461"/>
                <a:gd name="T32" fmla="*/ 141 w 395"/>
                <a:gd name="T33" fmla="*/ 459 h 461"/>
                <a:gd name="T34" fmla="*/ 151 w 395"/>
                <a:gd name="T35" fmla="*/ 457 h 461"/>
                <a:gd name="T36" fmla="*/ 161 w 395"/>
                <a:gd name="T37" fmla="*/ 441 h 461"/>
                <a:gd name="T38" fmla="*/ 161 w 395"/>
                <a:gd name="T39" fmla="*/ 441 h 461"/>
                <a:gd name="T40" fmla="*/ 384 w 395"/>
                <a:gd name="T41" fmla="*/ 54 h 461"/>
                <a:gd name="T42" fmla="*/ 384 w 395"/>
                <a:gd name="T43" fmla="*/ 54 h 461"/>
                <a:gd name="T44" fmla="*/ 393 w 395"/>
                <a:gd name="T45" fmla="*/ 38 h 461"/>
                <a:gd name="T46" fmla="*/ 389 w 395"/>
                <a:gd name="T47" fmla="*/ 29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5" h="461">
                  <a:moveTo>
                    <a:pt x="389" y="29"/>
                  </a:moveTo>
                  <a:cubicBezTo>
                    <a:pt x="322" y="1"/>
                    <a:pt x="251" y="0"/>
                    <a:pt x="189" y="23"/>
                  </a:cubicBezTo>
                  <a:cubicBezTo>
                    <a:pt x="183" y="18"/>
                    <a:pt x="175" y="16"/>
                    <a:pt x="167" y="18"/>
                  </a:cubicBezTo>
                  <a:cubicBezTo>
                    <a:pt x="156" y="20"/>
                    <a:pt x="147" y="28"/>
                    <a:pt x="145" y="39"/>
                  </a:cubicBezTo>
                  <a:cubicBezTo>
                    <a:pt x="142" y="57"/>
                    <a:pt x="155" y="72"/>
                    <a:pt x="172" y="72"/>
                  </a:cubicBezTo>
                  <a:cubicBezTo>
                    <a:pt x="186" y="72"/>
                    <a:pt x="198" y="62"/>
                    <a:pt x="200" y="48"/>
                  </a:cubicBezTo>
                  <a:cubicBezTo>
                    <a:pt x="245" y="31"/>
                    <a:pt x="297" y="28"/>
                    <a:pt x="348" y="42"/>
                  </a:cubicBezTo>
                  <a:cubicBezTo>
                    <a:pt x="353" y="43"/>
                    <a:pt x="355" y="48"/>
                    <a:pt x="353" y="52"/>
                  </a:cubicBezTo>
                  <a:cubicBezTo>
                    <a:pt x="143" y="415"/>
                    <a:pt x="143" y="415"/>
                    <a:pt x="143" y="415"/>
                  </a:cubicBezTo>
                  <a:cubicBezTo>
                    <a:pt x="141" y="419"/>
                    <a:pt x="135" y="419"/>
                    <a:pt x="132" y="416"/>
                  </a:cubicBezTo>
                  <a:cubicBezTo>
                    <a:pt x="57" y="342"/>
                    <a:pt x="36" y="230"/>
                    <a:pt x="87" y="141"/>
                  </a:cubicBezTo>
                  <a:cubicBezTo>
                    <a:pt x="101" y="116"/>
                    <a:pt x="120" y="96"/>
                    <a:pt x="142" y="79"/>
                  </a:cubicBezTo>
                  <a:cubicBezTo>
                    <a:pt x="143" y="78"/>
                    <a:pt x="143" y="77"/>
                    <a:pt x="142" y="76"/>
                  </a:cubicBezTo>
                  <a:cubicBezTo>
                    <a:pt x="136" y="71"/>
                    <a:pt x="131" y="65"/>
                    <a:pt x="130" y="57"/>
                  </a:cubicBezTo>
                  <a:cubicBezTo>
                    <a:pt x="129" y="56"/>
                    <a:pt x="128" y="55"/>
                    <a:pt x="126" y="56"/>
                  </a:cubicBezTo>
                  <a:cubicBezTo>
                    <a:pt x="101" y="75"/>
                    <a:pt x="79" y="98"/>
                    <a:pt x="63" y="127"/>
                  </a:cubicBezTo>
                  <a:cubicBezTo>
                    <a:pt x="0" y="236"/>
                    <a:pt x="35" y="377"/>
                    <a:pt x="141" y="459"/>
                  </a:cubicBezTo>
                  <a:cubicBezTo>
                    <a:pt x="145" y="461"/>
                    <a:pt x="149" y="460"/>
                    <a:pt x="151" y="457"/>
                  </a:cubicBezTo>
                  <a:cubicBezTo>
                    <a:pt x="161" y="441"/>
                    <a:pt x="161" y="441"/>
                    <a:pt x="161" y="441"/>
                  </a:cubicBezTo>
                  <a:cubicBezTo>
                    <a:pt x="161" y="441"/>
                    <a:pt x="161" y="441"/>
                    <a:pt x="161" y="441"/>
                  </a:cubicBezTo>
                  <a:cubicBezTo>
                    <a:pt x="384" y="54"/>
                    <a:pt x="384" y="54"/>
                    <a:pt x="384" y="54"/>
                  </a:cubicBezTo>
                  <a:cubicBezTo>
                    <a:pt x="384" y="54"/>
                    <a:pt x="384" y="54"/>
                    <a:pt x="384" y="54"/>
                  </a:cubicBezTo>
                  <a:cubicBezTo>
                    <a:pt x="393" y="38"/>
                    <a:pt x="393" y="38"/>
                    <a:pt x="393" y="38"/>
                  </a:cubicBezTo>
                  <a:cubicBezTo>
                    <a:pt x="395" y="35"/>
                    <a:pt x="393" y="30"/>
                    <a:pt x="389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3744913" y="1911351"/>
              <a:ext cx="1489075" cy="1739900"/>
            </a:xfrm>
            <a:custGeom>
              <a:avLst/>
              <a:gdLst>
                <a:gd name="T0" fmla="*/ 254 w 395"/>
                <a:gd name="T1" fmla="*/ 3 h 461"/>
                <a:gd name="T2" fmla="*/ 244 w 395"/>
                <a:gd name="T3" fmla="*/ 4 h 461"/>
                <a:gd name="T4" fmla="*/ 234 w 395"/>
                <a:gd name="T5" fmla="*/ 20 h 461"/>
                <a:gd name="T6" fmla="*/ 234 w 395"/>
                <a:gd name="T7" fmla="*/ 20 h 461"/>
                <a:gd name="T8" fmla="*/ 11 w 395"/>
                <a:gd name="T9" fmla="*/ 407 h 461"/>
                <a:gd name="T10" fmla="*/ 11 w 395"/>
                <a:gd name="T11" fmla="*/ 407 h 461"/>
                <a:gd name="T12" fmla="*/ 2 w 395"/>
                <a:gd name="T13" fmla="*/ 423 h 461"/>
                <a:gd name="T14" fmla="*/ 6 w 395"/>
                <a:gd name="T15" fmla="*/ 432 h 461"/>
                <a:gd name="T16" fmla="*/ 206 w 395"/>
                <a:gd name="T17" fmla="*/ 439 h 461"/>
                <a:gd name="T18" fmla="*/ 227 w 395"/>
                <a:gd name="T19" fmla="*/ 444 h 461"/>
                <a:gd name="T20" fmla="*/ 249 w 395"/>
                <a:gd name="T21" fmla="*/ 422 h 461"/>
                <a:gd name="T22" fmla="*/ 222 w 395"/>
                <a:gd name="T23" fmla="*/ 389 h 461"/>
                <a:gd name="T24" fmla="*/ 195 w 395"/>
                <a:gd name="T25" fmla="*/ 414 h 461"/>
                <a:gd name="T26" fmla="*/ 47 w 395"/>
                <a:gd name="T27" fmla="*/ 419 h 461"/>
                <a:gd name="T28" fmla="*/ 42 w 395"/>
                <a:gd name="T29" fmla="*/ 409 h 461"/>
                <a:gd name="T30" fmla="*/ 252 w 395"/>
                <a:gd name="T31" fmla="*/ 46 h 461"/>
                <a:gd name="T32" fmla="*/ 263 w 395"/>
                <a:gd name="T33" fmla="*/ 45 h 461"/>
                <a:gd name="T34" fmla="*/ 308 w 395"/>
                <a:gd name="T35" fmla="*/ 320 h 461"/>
                <a:gd name="T36" fmla="*/ 252 w 395"/>
                <a:gd name="T37" fmla="*/ 383 h 461"/>
                <a:gd name="T38" fmla="*/ 252 w 395"/>
                <a:gd name="T39" fmla="*/ 386 h 461"/>
                <a:gd name="T40" fmla="*/ 264 w 395"/>
                <a:gd name="T41" fmla="*/ 405 h 461"/>
                <a:gd name="T42" fmla="*/ 268 w 395"/>
                <a:gd name="T43" fmla="*/ 406 h 461"/>
                <a:gd name="T44" fmla="*/ 332 w 395"/>
                <a:gd name="T45" fmla="*/ 334 h 461"/>
                <a:gd name="T46" fmla="*/ 254 w 395"/>
                <a:gd name="T47" fmla="*/ 3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5" h="461">
                  <a:moveTo>
                    <a:pt x="254" y="3"/>
                  </a:moveTo>
                  <a:cubicBezTo>
                    <a:pt x="250" y="0"/>
                    <a:pt x="246" y="1"/>
                    <a:pt x="244" y="4"/>
                  </a:cubicBezTo>
                  <a:cubicBezTo>
                    <a:pt x="234" y="20"/>
                    <a:pt x="234" y="20"/>
                    <a:pt x="234" y="20"/>
                  </a:cubicBezTo>
                  <a:cubicBezTo>
                    <a:pt x="234" y="20"/>
                    <a:pt x="234" y="20"/>
                    <a:pt x="234" y="20"/>
                  </a:cubicBezTo>
                  <a:cubicBezTo>
                    <a:pt x="11" y="407"/>
                    <a:pt x="11" y="407"/>
                    <a:pt x="11" y="407"/>
                  </a:cubicBezTo>
                  <a:cubicBezTo>
                    <a:pt x="11" y="407"/>
                    <a:pt x="11" y="407"/>
                    <a:pt x="11" y="407"/>
                  </a:cubicBezTo>
                  <a:cubicBezTo>
                    <a:pt x="2" y="423"/>
                    <a:pt x="2" y="423"/>
                    <a:pt x="2" y="423"/>
                  </a:cubicBezTo>
                  <a:cubicBezTo>
                    <a:pt x="0" y="426"/>
                    <a:pt x="2" y="431"/>
                    <a:pt x="6" y="432"/>
                  </a:cubicBezTo>
                  <a:cubicBezTo>
                    <a:pt x="72" y="460"/>
                    <a:pt x="144" y="461"/>
                    <a:pt x="206" y="439"/>
                  </a:cubicBezTo>
                  <a:cubicBezTo>
                    <a:pt x="211" y="443"/>
                    <a:pt x="219" y="445"/>
                    <a:pt x="227" y="444"/>
                  </a:cubicBezTo>
                  <a:cubicBezTo>
                    <a:pt x="238" y="442"/>
                    <a:pt x="247" y="433"/>
                    <a:pt x="249" y="422"/>
                  </a:cubicBezTo>
                  <a:cubicBezTo>
                    <a:pt x="253" y="404"/>
                    <a:pt x="239" y="389"/>
                    <a:pt x="222" y="389"/>
                  </a:cubicBezTo>
                  <a:cubicBezTo>
                    <a:pt x="208" y="389"/>
                    <a:pt x="196" y="400"/>
                    <a:pt x="195" y="414"/>
                  </a:cubicBezTo>
                  <a:cubicBezTo>
                    <a:pt x="149" y="430"/>
                    <a:pt x="97" y="433"/>
                    <a:pt x="47" y="419"/>
                  </a:cubicBezTo>
                  <a:cubicBezTo>
                    <a:pt x="42" y="418"/>
                    <a:pt x="40" y="413"/>
                    <a:pt x="42" y="409"/>
                  </a:cubicBezTo>
                  <a:cubicBezTo>
                    <a:pt x="252" y="46"/>
                    <a:pt x="252" y="46"/>
                    <a:pt x="252" y="46"/>
                  </a:cubicBezTo>
                  <a:cubicBezTo>
                    <a:pt x="254" y="42"/>
                    <a:pt x="260" y="42"/>
                    <a:pt x="263" y="45"/>
                  </a:cubicBezTo>
                  <a:cubicBezTo>
                    <a:pt x="338" y="119"/>
                    <a:pt x="359" y="231"/>
                    <a:pt x="308" y="320"/>
                  </a:cubicBezTo>
                  <a:cubicBezTo>
                    <a:pt x="293" y="345"/>
                    <a:pt x="274" y="366"/>
                    <a:pt x="252" y="383"/>
                  </a:cubicBezTo>
                  <a:cubicBezTo>
                    <a:pt x="251" y="384"/>
                    <a:pt x="251" y="385"/>
                    <a:pt x="252" y="386"/>
                  </a:cubicBezTo>
                  <a:cubicBezTo>
                    <a:pt x="258" y="391"/>
                    <a:pt x="263" y="397"/>
                    <a:pt x="264" y="405"/>
                  </a:cubicBezTo>
                  <a:cubicBezTo>
                    <a:pt x="265" y="406"/>
                    <a:pt x="266" y="407"/>
                    <a:pt x="268" y="406"/>
                  </a:cubicBezTo>
                  <a:cubicBezTo>
                    <a:pt x="293" y="387"/>
                    <a:pt x="315" y="363"/>
                    <a:pt x="332" y="334"/>
                  </a:cubicBezTo>
                  <a:cubicBezTo>
                    <a:pt x="395" y="225"/>
                    <a:pt x="360" y="84"/>
                    <a:pt x="25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140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1399065" y="1653060"/>
            <a:ext cx="4322616" cy="3383174"/>
          </a:xfrm>
          <a:custGeom>
            <a:avLst/>
            <a:gdLst>
              <a:gd name="connsiteX0" fmla="*/ 978245 w 3334672"/>
              <a:gd name="connsiteY0" fmla="*/ 2230769 h 2609942"/>
              <a:gd name="connsiteX1" fmla="*/ 971567 w 3334672"/>
              <a:gd name="connsiteY1" fmla="*/ 2233799 h 2609942"/>
              <a:gd name="connsiteX2" fmla="*/ 972591 w 3334672"/>
              <a:gd name="connsiteY2" fmla="*/ 2235241 h 2609942"/>
              <a:gd name="connsiteX3" fmla="*/ 962348 w 3334672"/>
              <a:gd name="connsiteY3" fmla="*/ 2239564 h 2609942"/>
              <a:gd name="connsiteX4" fmla="*/ 967470 w 3334672"/>
              <a:gd name="connsiteY4" fmla="*/ 2242446 h 2609942"/>
              <a:gd name="connsiteX5" fmla="*/ 982322 w 3334672"/>
              <a:gd name="connsiteY5" fmla="*/ 2239564 h 2609942"/>
              <a:gd name="connsiteX6" fmla="*/ 982451 w 3334672"/>
              <a:gd name="connsiteY6" fmla="*/ 2238844 h 2609942"/>
              <a:gd name="connsiteX7" fmla="*/ 983224 w 3334672"/>
              <a:gd name="connsiteY7" fmla="*/ 2234492 h 2609942"/>
              <a:gd name="connsiteX8" fmla="*/ 539304 w 3334672"/>
              <a:gd name="connsiteY8" fmla="*/ 2192005 h 2609942"/>
              <a:gd name="connsiteX9" fmla="*/ 539541 w 3334672"/>
              <a:gd name="connsiteY9" fmla="*/ 2192338 h 2609942"/>
              <a:gd name="connsiteX10" fmla="*/ 539304 w 3334672"/>
              <a:gd name="connsiteY10" fmla="*/ 2192546 h 2609942"/>
              <a:gd name="connsiteX11" fmla="*/ 538280 w 3334672"/>
              <a:gd name="connsiteY11" fmla="*/ 2193447 h 2609942"/>
              <a:gd name="connsiteX12" fmla="*/ 538091 w 3334672"/>
              <a:gd name="connsiteY12" fmla="*/ 2193384 h 2609942"/>
              <a:gd name="connsiteX13" fmla="*/ 530353 w 3334672"/>
              <a:gd name="connsiteY13" fmla="*/ 2190823 h 2609942"/>
              <a:gd name="connsiteX14" fmla="*/ 530662 w 3334672"/>
              <a:gd name="connsiteY14" fmla="*/ 2190925 h 2609942"/>
              <a:gd name="connsiteX15" fmla="*/ 538091 w 3334672"/>
              <a:gd name="connsiteY15" fmla="*/ 2193384 h 2609942"/>
              <a:gd name="connsiteX16" fmla="*/ 535815 w 3334672"/>
              <a:gd name="connsiteY16" fmla="*/ 2195969 h 2609942"/>
              <a:gd name="connsiteX17" fmla="*/ 523428 w 3334672"/>
              <a:gd name="connsiteY17" fmla="*/ 2199211 h 2609942"/>
              <a:gd name="connsiteX18" fmla="*/ 522403 w 3334672"/>
              <a:gd name="connsiteY18" fmla="*/ 2199211 h 2609942"/>
              <a:gd name="connsiteX19" fmla="*/ 523428 w 3334672"/>
              <a:gd name="connsiteY19" fmla="*/ 2198131 h 2609942"/>
              <a:gd name="connsiteX20" fmla="*/ 529573 w 3334672"/>
              <a:gd name="connsiteY20" fmla="*/ 2190565 h 2609942"/>
              <a:gd name="connsiteX21" fmla="*/ 530598 w 3334672"/>
              <a:gd name="connsiteY21" fmla="*/ 2190565 h 2609942"/>
              <a:gd name="connsiteX22" fmla="*/ 530353 w 3334672"/>
              <a:gd name="connsiteY22" fmla="*/ 2190823 h 2609942"/>
              <a:gd name="connsiteX23" fmla="*/ 922483 w 3334672"/>
              <a:gd name="connsiteY23" fmla="*/ 2187470 h 2609942"/>
              <a:gd name="connsiteX24" fmla="*/ 898840 w 3334672"/>
              <a:gd name="connsiteY24" fmla="*/ 2192005 h 2609942"/>
              <a:gd name="connsiteX25" fmla="*/ 879890 w 3334672"/>
              <a:gd name="connsiteY25" fmla="*/ 2203535 h 2609942"/>
              <a:gd name="connsiteX26" fmla="*/ 882964 w 3334672"/>
              <a:gd name="connsiteY26" fmla="*/ 2206417 h 2609942"/>
              <a:gd name="connsiteX27" fmla="*/ 895767 w 3334672"/>
              <a:gd name="connsiteY27" fmla="*/ 2200653 h 2609942"/>
              <a:gd name="connsiteX28" fmla="*/ 903962 w 3334672"/>
              <a:gd name="connsiteY28" fmla="*/ 2200653 h 2609942"/>
              <a:gd name="connsiteX29" fmla="*/ 901913 w 3334672"/>
              <a:gd name="connsiteY29" fmla="*/ 2202094 h 2609942"/>
              <a:gd name="connsiteX30" fmla="*/ 901913 w 3334672"/>
              <a:gd name="connsiteY30" fmla="*/ 2204976 h 2609942"/>
              <a:gd name="connsiteX31" fmla="*/ 919415 w 3334672"/>
              <a:gd name="connsiteY31" fmla="*/ 2203152 h 2609942"/>
              <a:gd name="connsiteX32" fmla="*/ 938635 w 3334672"/>
              <a:gd name="connsiteY32" fmla="*/ 2201149 h 2609942"/>
              <a:gd name="connsiteX33" fmla="*/ 932422 w 3334672"/>
              <a:gd name="connsiteY33" fmla="*/ 2196503 h 2609942"/>
              <a:gd name="connsiteX34" fmla="*/ 582326 w 3334672"/>
              <a:gd name="connsiteY34" fmla="*/ 2078154 h 2609942"/>
              <a:gd name="connsiteX35" fmla="*/ 582186 w 3334672"/>
              <a:gd name="connsiteY35" fmla="*/ 2078332 h 2609942"/>
              <a:gd name="connsiteX36" fmla="*/ 580789 w 3334672"/>
              <a:gd name="connsiteY36" fmla="*/ 2079595 h 2609942"/>
              <a:gd name="connsiteX37" fmla="*/ 582326 w 3334672"/>
              <a:gd name="connsiteY37" fmla="*/ 2078154 h 2609942"/>
              <a:gd name="connsiteX38" fmla="*/ 526500 w 3334672"/>
              <a:gd name="connsiteY38" fmla="*/ 1912421 h 2609942"/>
              <a:gd name="connsiteX39" fmla="*/ 526545 w 3334672"/>
              <a:gd name="connsiteY39" fmla="*/ 1912473 h 2609942"/>
              <a:gd name="connsiteX40" fmla="*/ 526308 w 3334672"/>
              <a:gd name="connsiteY40" fmla="*/ 1912781 h 2609942"/>
              <a:gd name="connsiteX41" fmla="*/ 525476 w 3334672"/>
              <a:gd name="connsiteY41" fmla="*/ 1913861 h 2609942"/>
              <a:gd name="connsiteX42" fmla="*/ 526500 w 3334672"/>
              <a:gd name="connsiteY42" fmla="*/ 1912421 h 2609942"/>
              <a:gd name="connsiteX43" fmla="*/ 30730 w 3334672"/>
              <a:gd name="connsiteY43" fmla="*/ 1567983 h 2609942"/>
              <a:gd name="connsiteX44" fmla="*/ 34827 w 3334672"/>
              <a:gd name="connsiteY44" fmla="*/ 1567983 h 2609942"/>
              <a:gd name="connsiteX45" fmla="*/ 32266 w 3334672"/>
              <a:gd name="connsiteY45" fmla="*/ 1570866 h 2609942"/>
              <a:gd name="connsiteX46" fmla="*/ 30730 w 3334672"/>
              <a:gd name="connsiteY46" fmla="*/ 1567983 h 2609942"/>
              <a:gd name="connsiteX47" fmla="*/ 3149784 w 3334672"/>
              <a:gd name="connsiteY47" fmla="*/ 1415219 h 2609942"/>
              <a:gd name="connsiteX48" fmla="*/ 3147734 w 3334672"/>
              <a:gd name="connsiteY48" fmla="*/ 1418103 h 2609942"/>
              <a:gd name="connsiteX49" fmla="*/ 3149783 w 3334672"/>
              <a:gd name="connsiteY49" fmla="*/ 1415220 h 2609942"/>
              <a:gd name="connsiteX50" fmla="*/ 75096 w 3334672"/>
              <a:gd name="connsiteY50" fmla="*/ 1404772 h 2609942"/>
              <a:gd name="connsiteX51" fmla="*/ 76312 w 3334672"/>
              <a:gd name="connsiteY51" fmla="*/ 1405132 h 2609942"/>
              <a:gd name="connsiteX52" fmla="*/ 77336 w 3334672"/>
              <a:gd name="connsiteY52" fmla="*/ 1408014 h 2609942"/>
              <a:gd name="connsiteX53" fmla="*/ 75800 w 3334672"/>
              <a:gd name="connsiteY53" fmla="*/ 1423867 h 2609942"/>
              <a:gd name="connsiteX54" fmla="*/ 70166 w 3334672"/>
              <a:gd name="connsiteY54" fmla="*/ 1423867 h 2609942"/>
              <a:gd name="connsiteX55" fmla="*/ 70166 w 3334672"/>
              <a:gd name="connsiteY55" fmla="*/ 1415220 h 2609942"/>
              <a:gd name="connsiteX56" fmla="*/ 66581 w 3334672"/>
              <a:gd name="connsiteY56" fmla="*/ 1415220 h 2609942"/>
              <a:gd name="connsiteX57" fmla="*/ 74263 w 3334672"/>
              <a:gd name="connsiteY57" fmla="*/ 1406573 h 2609942"/>
              <a:gd name="connsiteX58" fmla="*/ 75096 w 3334672"/>
              <a:gd name="connsiteY58" fmla="*/ 1404772 h 2609942"/>
              <a:gd name="connsiteX59" fmla="*/ 2835829 w 3334672"/>
              <a:gd name="connsiteY59" fmla="*/ 1331633 h 2609942"/>
              <a:gd name="connsiteX60" fmla="*/ 2836597 w 3334672"/>
              <a:gd name="connsiteY60" fmla="*/ 1331633 h 2609942"/>
              <a:gd name="connsiteX61" fmla="*/ 2839926 w 3334672"/>
              <a:gd name="connsiteY61" fmla="*/ 1331633 h 2609942"/>
              <a:gd name="connsiteX62" fmla="*/ 2835829 w 3334672"/>
              <a:gd name="connsiteY62" fmla="*/ 1335956 h 2609942"/>
              <a:gd name="connsiteX63" fmla="*/ 2835829 w 3334672"/>
              <a:gd name="connsiteY63" fmla="*/ 1331633 h 2609942"/>
              <a:gd name="connsiteX64" fmla="*/ 3094945 w 3334672"/>
              <a:gd name="connsiteY64" fmla="*/ 1164973 h 2609942"/>
              <a:gd name="connsiteX65" fmla="*/ 3094917 w 3334672"/>
              <a:gd name="connsiteY65" fmla="*/ 1165359 h 2609942"/>
              <a:gd name="connsiteX66" fmla="*/ 3094469 w 3334672"/>
              <a:gd name="connsiteY66" fmla="*/ 1171664 h 2609942"/>
              <a:gd name="connsiteX67" fmla="*/ 3091908 w 3334672"/>
              <a:gd name="connsiteY67" fmla="*/ 1171664 h 2609942"/>
              <a:gd name="connsiteX68" fmla="*/ 3090884 w 3334672"/>
              <a:gd name="connsiteY68" fmla="*/ 1168781 h 2609942"/>
              <a:gd name="connsiteX69" fmla="*/ 3092613 w 3334672"/>
              <a:gd name="connsiteY69" fmla="*/ 1167160 h 2609942"/>
              <a:gd name="connsiteX70" fmla="*/ 3095750 w 3334672"/>
              <a:gd name="connsiteY70" fmla="*/ 1164218 h 2609942"/>
              <a:gd name="connsiteX71" fmla="*/ 3094945 w 3334672"/>
              <a:gd name="connsiteY71" fmla="*/ 1164973 h 2609942"/>
              <a:gd name="connsiteX72" fmla="*/ 3094981 w 3334672"/>
              <a:gd name="connsiteY72" fmla="*/ 1164458 h 2609942"/>
              <a:gd name="connsiteX73" fmla="*/ 168052 w 3334672"/>
              <a:gd name="connsiteY73" fmla="*/ 1146624 h 2609942"/>
              <a:gd name="connsiteX74" fmla="*/ 165428 w 3334672"/>
              <a:gd name="connsiteY74" fmla="*/ 1147164 h 2609942"/>
              <a:gd name="connsiteX75" fmla="*/ 165594 w 3334672"/>
              <a:gd name="connsiteY75" fmla="*/ 1147047 h 2609942"/>
              <a:gd name="connsiteX76" fmla="*/ 3100132 w 3334672"/>
              <a:gd name="connsiteY76" fmla="*/ 1135914 h 2609942"/>
              <a:gd name="connsiteX77" fmla="*/ 3099343 w 3334672"/>
              <a:gd name="connsiteY77" fmla="*/ 1136783 h 2609942"/>
              <a:gd name="connsiteX78" fmla="*/ 3097542 w 3334672"/>
              <a:gd name="connsiteY78" fmla="*/ 1138517 h 2609942"/>
              <a:gd name="connsiteX79" fmla="*/ 63415 w 3334672"/>
              <a:gd name="connsiteY79" fmla="*/ 1065528 h 2609942"/>
              <a:gd name="connsiteX80" fmla="*/ 63508 w 3334672"/>
              <a:gd name="connsiteY80" fmla="*/ 1065559 h 2609942"/>
              <a:gd name="connsiteX81" fmla="*/ 63346 w 3334672"/>
              <a:gd name="connsiteY81" fmla="*/ 1065549 h 2609942"/>
              <a:gd name="connsiteX82" fmla="*/ 60771 w 3334672"/>
              <a:gd name="connsiteY82" fmla="*/ 1065401 h 2609942"/>
              <a:gd name="connsiteX83" fmla="*/ 63346 w 3334672"/>
              <a:gd name="connsiteY83" fmla="*/ 1065549 h 2609942"/>
              <a:gd name="connsiteX84" fmla="*/ 60435 w 3334672"/>
              <a:gd name="connsiteY84" fmla="*/ 1066460 h 2609942"/>
              <a:gd name="connsiteX85" fmla="*/ 60771 w 3334672"/>
              <a:gd name="connsiteY85" fmla="*/ 1065401 h 2609942"/>
              <a:gd name="connsiteX86" fmla="*/ 3097030 w 3334672"/>
              <a:gd name="connsiteY86" fmla="*/ 1050606 h 2609942"/>
              <a:gd name="connsiteX87" fmla="*/ 3097542 w 3334672"/>
              <a:gd name="connsiteY87" fmla="*/ 1050606 h 2609942"/>
              <a:gd name="connsiteX88" fmla="*/ 3098054 w 3334672"/>
              <a:gd name="connsiteY88" fmla="*/ 1052048 h 2609942"/>
              <a:gd name="connsiteX89" fmla="*/ 3097030 w 3334672"/>
              <a:gd name="connsiteY89" fmla="*/ 1050606 h 2609942"/>
              <a:gd name="connsiteX90" fmla="*/ 2475382 w 3334672"/>
              <a:gd name="connsiteY90" fmla="*/ 479907 h 2609942"/>
              <a:gd name="connsiteX91" fmla="*/ 2478490 w 3334672"/>
              <a:gd name="connsiteY91" fmla="*/ 482732 h 2609942"/>
              <a:gd name="connsiteX92" fmla="*/ 2480390 w 3334672"/>
              <a:gd name="connsiteY92" fmla="*/ 479907 h 2609942"/>
              <a:gd name="connsiteX93" fmla="*/ 2479173 w 3334672"/>
              <a:gd name="connsiteY93" fmla="*/ 479907 h 2609942"/>
              <a:gd name="connsiteX94" fmla="*/ 2323157 w 3334672"/>
              <a:gd name="connsiteY94" fmla="*/ 250762 h 2609942"/>
              <a:gd name="connsiteX95" fmla="*/ 2315474 w 3334672"/>
              <a:gd name="connsiteY95" fmla="*/ 257968 h 2609942"/>
              <a:gd name="connsiteX96" fmla="*/ 2315474 w 3334672"/>
              <a:gd name="connsiteY96" fmla="*/ 256527 h 2609942"/>
              <a:gd name="connsiteX97" fmla="*/ 2309328 w 3334672"/>
              <a:gd name="connsiteY97" fmla="*/ 257968 h 2609942"/>
              <a:gd name="connsiteX98" fmla="*/ 2288330 w 3334672"/>
              <a:gd name="connsiteY98" fmla="*/ 283909 h 2609942"/>
              <a:gd name="connsiteX99" fmla="*/ 2280135 w 3334672"/>
              <a:gd name="connsiteY99" fmla="*/ 288232 h 2609942"/>
              <a:gd name="connsiteX100" fmla="*/ 2277062 w 3334672"/>
              <a:gd name="connsiteY100" fmla="*/ 295438 h 2609942"/>
              <a:gd name="connsiteX101" fmla="*/ 2270404 w 3334672"/>
              <a:gd name="connsiteY101" fmla="*/ 306968 h 2609942"/>
              <a:gd name="connsiteX102" fmla="*/ 2265283 w 3334672"/>
              <a:gd name="connsiteY102" fmla="*/ 311291 h 2609942"/>
              <a:gd name="connsiteX103" fmla="*/ 2264514 w 3334672"/>
              <a:gd name="connsiteY103" fmla="*/ 312732 h 2609942"/>
              <a:gd name="connsiteX104" fmla="*/ 2262680 w 3334672"/>
              <a:gd name="connsiteY104" fmla="*/ 316173 h 2609942"/>
              <a:gd name="connsiteX105" fmla="*/ 2274768 w 3334672"/>
              <a:gd name="connsiteY105" fmla="*/ 323517 h 2609942"/>
              <a:gd name="connsiteX106" fmla="*/ 2277062 w 3334672"/>
              <a:gd name="connsiteY106" fmla="*/ 318497 h 2609942"/>
              <a:gd name="connsiteX107" fmla="*/ 2289354 w 3334672"/>
              <a:gd name="connsiteY107" fmla="*/ 308408 h 2609942"/>
              <a:gd name="connsiteX108" fmla="*/ 2303182 w 3334672"/>
              <a:gd name="connsiteY108" fmla="*/ 309850 h 2609942"/>
              <a:gd name="connsiteX109" fmla="*/ 2312914 w 3334672"/>
              <a:gd name="connsiteY109" fmla="*/ 304085 h 2609942"/>
              <a:gd name="connsiteX110" fmla="*/ 2311889 w 3334672"/>
              <a:gd name="connsiteY110" fmla="*/ 295438 h 2609942"/>
              <a:gd name="connsiteX111" fmla="*/ 2318035 w 3334672"/>
              <a:gd name="connsiteY111" fmla="*/ 293997 h 2609942"/>
              <a:gd name="connsiteX112" fmla="*/ 2315474 w 3334672"/>
              <a:gd name="connsiteY112" fmla="*/ 285350 h 2609942"/>
              <a:gd name="connsiteX113" fmla="*/ 2317011 w 3334672"/>
              <a:gd name="connsiteY113" fmla="*/ 283909 h 2609942"/>
              <a:gd name="connsiteX114" fmla="*/ 2317011 w 3334672"/>
              <a:gd name="connsiteY114" fmla="*/ 279585 h 2609942"/>
              <a:gd name="connsiteX115" fmla="*/ 2321108 w 3334672"/>
              <a:gd name="connsiteY115" fmla="*/ 283909 h 2609942"/>
              <a:gd name="connsiteX116" fmla="*/ 2323157 w 3334672"/>
              <a:gd name="connsiteY116" fmla="*/ 283909 h 2609942"/>
              <a:gd name="connsiteX117" fmla="*/ 2324693 w 3334672"/>
              <a:gd name="connsiteY117" fmla="*/ 279585 h 2609942"/>
              <a:gd name="connsiteX118" fmla="*/ 2320084 w 3334672"/>
              <a:gd name="connsiteY118" fmla="*/ 270938 h 2609942"/>
              <a:gd name="connsiteX119" fmla="*/ 2317011 w 3334672"/>
              <a:gd name="connsiteY119" fmla="*/ 269497 h 2609942"/>
              <a:gd name="connsiteX120" fmla="*/ 2329815 w 3334672"/>
              <a:gd name="connsiteY120" fmla="*/ 252203 h 2609942"/>
              <a:gd name="connsiteX121" fmla="*/ 2323157 w 3334672"/>
              <a:gd name="connsiteY121" fmla="*/ 250762 h 2609942"/>
              <a:gd name="connsiteX122" fmla="*/ 505054 w 3334672"/>
              <a:gd name="connsiteY122" fmla="*/ 160509 h 2609942"/>
              <a:gd name="connsiteX123" fmla="*/ 506526 w 3334672"/>
              <a:gd name="connsiteY123" fmla="*/ 161410 h 2609942"/>
              <a:gd name="connsiteX124" fmla="*/ 506449 w 3334672"/>
              <a:gd name="connsiteY124" fmla="*/ 161437 h 2609942"/>
              <a:gd name="connsiteX125" fmla="*/ 1590342 w 3334672"/>
              <a:gd name="connsiteY125" fmla="*/ 96484 h 2609942"/>
              <a:gd name="connsiteX126" fmla="*/ 1589744 w 3334672"/>
              <a:gd name="connsiteY126" fmla="*/ 97999 h 2609942"/>
              <a:gd name="connsiteX127" fmla="*/ 1590256 w 3334672"/>
              <a:gd name="connsiteY127" fmla="*/ 96558 h 2609942"/>
              <a:gd name="connsiteX128" fmla="*/ 1268620 w 3334672"/>
              <a:gd name="connsiteY128" fmla="*/ 30264 h 2609942"/>
              <a:gd name="connsiteX129" fmla="*/ 1268364 w 3334672"/>
              <a:gd name="connsiteY129" fmla="*/ 30625 h 2609942"/>
              <a:gd name="connsiteX130" fmla="*/ 1268310 w 3334672"/>
              <a:gd name="connsiteY130" fmla="*/ 30701 h 2609942"/>
              <a:gd name="connsiteX131" fmla="*/ 1634814 w 3334672"/>
              <a:gd name="connsiteY131" fmla="*/ 0 h 2609942"/>
              <a:gd name="connsiteX132" fmla="*/ 1633790 w 3334672"/>
              <a:gd name="connsiteY132" fmla="*/ 12971 h 2609942"/>
              <a:gd name="connsiteX133" fmla="*/ 1639936 w 3334672"/>
              <a:gd name="connsiteY133" fmla="*/ 21618 h 2609942"/>
              <a:gd name="connsiteX134" fmla="*/ 1631741 w 3334672"/>
              <a:gd name="connsiteY134" fmla="*/ 23059 h 2609942"/>
              <a:gd name="connsiteX135" fmla="*/ 1629692 w 3334672"/>
              <a:gd name="connsiteY135" fmla="*/ 25941 h 2609942"/>
              <a:gd name="connsiteX136" fmla="*/ 1627132 w 3334672"/>
              <a:gd name="connsiteY136" fmla="*/ 23059 h 2609942"/>
              <a:gd name="connsiteX137" fmla="*/ 1617913 w 3334672"/>
              <a:gd name="connsiteY137" fmla="*/ 33147 h 2609942"/>
              <a:gd name="connsiteX138" fmla="*/ 1617913 w 3334672"/>
              <a:gd name="connsiteY138" fmla="*/ 34588 h 2609942"/>
              <a:gd name="connsiteX139" fmla="*/ 1612791 w 3334672"/>
              <a:gd name="connsiteY139" fmla="*/ 36029 h 2609942"/>
              <a:gd name="connsiteX140" fmla="*/ 1623547 w 3334672"/>
              <a:gd name="connsiteY140" fmla="*/ 40353 h 2609942"/>
              <a:gd name="connsiteX141" fmla="*/ 1615864 w 3334672"/>
              <a:gd name="connsiteY141" fmla="*/ 44676 h 2609942"/>
              <a:gd name="connsiteX142" fmla="*/ 1615352 w 3334672"/>
              <a:gd name="connsiteY142" fmla="*/ 44676 h 2609942"/>
              <a:gd name="connsiteX143" fmla="*/ 1607670 w 3334672"/>
              <a:gd name="connsiteY143" fmla="*/ 48999 h 2609942"/>
              <a:gd name="connsiteX144" fmla="*/ 1611255 w 3334672"/>
              <a:gd name="connsiteY144" fmla="*/ 43235 h 2609942"/>
              <a:gd name="connsiteX145" fmla="*/ 1605109 w 3334672"/>
              <a:gd name="connsiteY145" fmla="*/ 38912 h 2609942"/>
              <a:gd name="connsiteX146" fmla="*/ 1602036 w 3334672"/>
              <a:gd name="connsiteY146" fmla="*/ 46117 h 2609942"/>
              <a:gd name="connsiteX147" fmla="*/ 1597939 w 3334672"/>
              <a:gd name="connsiteY147" fmla="*/ 43235 h 2609942"/>
              <a:gd name="connsiteX148" fmla="*/ 1595378 w 3334672"/>
              <a:gd name="connsiteY148" fmla="*/ 46117 h 2609942"/>
              <a:gd name="connsiteX149" fmla="*/ 1602036 w 3334672"/>
              <a:gd name="connsiteY149" fmla="*/ 53323 h 2609942"/>
              <a:gd name="connsiteX150" fmla="*/ 1594866 w 3334672"/>
              <a:gd name="connsiteY150" fmla="*/ 61970 h 2609942"/>
              <a:gd name="connsiteX151" fmla="*/ 1607670 w 3334672"/>
              <a:gd name="connsiteY151" fmla="*/ 67735 h 2609942"/>
              <a:gd name="connsiteX152" fmla="*/ 1610742 w 3334672"/>
              <a:gd name="connsiteY152" fmla="*/ 67735 h 2609942"/>
              <a:gd name="connsiteX153" fmla="*/ 1613303 w 3334672"/>
              <a:gd name="connsiteY153" fmla="*/ 73500 h 2609942"/>
              <a:gd name="connsiteX154" fmla="*/ 1615864 w 3334672"/>
              <a:gd name="connsiteY154" fmla="*/ 82146 h 2609942"/>
              <a:gd name="connsiteX155" fmla="*/ 1615864 w 3334672"/>
              <a:gd name="connsiteY155" fmla="*/ 92235 h 2609942"/>
              <a:gd name="connsiteX156" fmla="*/ 1615864 w 3334672"/>
              <a:gd name="connsiteY156" fmla="*/ 95117 h 2609942"/>
              <a:gd name="connsiteX157" fmla="*/ 1613816 w 3334672"/>
              <a:gd name="connsiteY157" fmla="*/ 97999 h 2609942"/>
              <a:gd name="connsiteX158" fmla="*/ 1610742 w 3334672"/>
              <a:gd name="connsiteY158" fmla="*/ 90793 h 2609942"/>
              <a:gd name="connsiteX159" fmla="*/ 1602036 w 3334672"/>
              <a:gd name="connsiteY159" fmla="*/ 86470 h 2609942"/>
              <a:gd name="connsiteX160" fmla="*/ 1600563 w 3334672"/>
              <a:gd name="connsiteY160" fmla="*/ 87731 h 2609942"/>
              <a:gd name="connsiteX161" fmla="*/ 1590342 w 3334672"/>
              <a:gd name="connsiteY161" fmla="*/ 96484 h 2609942"/>
              <a:gd name="connsiteX162" fmla="*/ 1590384 w 3334672"/>
              <a:gd name="connsiteY162" fmla="*/ 96378 h 2609942"/>
              <a:gd name="connsiteX163" fmla="*/ 1594866 w 3334672"/>
              <a:gd name="connsiteY163" fmla="*/ 85029 h 2609942"/>
              <a:gd name="connsiteX164" fmla="*/ 1582062 w 3334672"/>
              <a:gd name="connsiteY164" fmla="*/ 89352 h 2609942"/>
              <a:gd name="connsiteX165" fmla="*/ 1577452 w 3334672"/>
              <a:gd name="connsiteY165" fmla="*/ 97999 h 2609942"/>
              <a:gd name="connsiteX166" fmla="*/ 1571306 w 3334672"/>
              <a:gd name="connsiteY166" fmla="*/ 99440 h 2609942"/>
              <a:gd name="connsiteX167" fmla="*/ 1570794 w 3334672"/>
              <a:gd name="connsiteY167" fmla="*/ 109529 h 2609942"/>
              <a:gd name="connsiteX168" fmla="*/ 1549283 w 3334672"/>
              <a:gd name="connsiteY168" fmla="*/ 119616 h 2609942"/>
              <a:gd name="connsiteX169" fmla="*/ 1543137 w 3334672"/>
              <a:gd name="connsiteY169" fmla="*/ 132587 h 2609942"/>
              <a:gd name="connsiteX170" fmla="*/ 1527260 w 3334672"/>
              <a:gd name="connsiteY170" fmla="*/ 141234 h 2609942"/>
              <a:gd name="connsiteX171" fmla="*/ 1523163 w 3334672"/>
              <a:gd name="connsiteY171" fmla="*/ 152763 h 2609942"/>
              <a:gd name="connsiteX172" fmla="*/ 1514457 w 3334672"/>
              <a:gd name="connsiteY172" fmla="*/ 159969 h 2609942"/>
              <a:gd name="connsiteX173" fmla="*/ 1510359 w 3334672"/>
              <a:gd name="connsiteY173" fmla="*/ 158528 h 2609942"/>
              <a:gd name="connsiteX174" fmla="*/ 1508311 w 3334672"/>
              <a:gd name="connsiteY174" fmla="*/ 159969 h 2609942"/>
              <a:gd name="connsiteX175" fmla="*/ 1507927 w 3334672"/>
              <a:gd name="connsiteY175" fmla="*/ 161230 h 2609942"/>
              <a:gd name="connsiteX176" fmla="*/ 1507719 w 3334672"/>
              <a:gd name="connsiteY176" fmla="*/ 161911 h 2609942"/>
              <a:gd name="connsiteX177" fmla="*/ 1549208 w 3334672"/>
              <a:gd name="connsiteY177" fmla="*/ 155579 h 2609942"/>
              <a:gd name="connsiteX178" fmla="*/ 1657810 w 3334672"/>
              <a:gd name="connsiteY178" fmla="*/ 150095 h 2609942"/>
              <a:gd name="connsiteX179" fmla="*/ 1664007 w 3334672"/>
              <a:gd name="connsiteY179" fmla="*/ 144116 h 2609942"/>
              <a:gd name="connsiteX180" fmla="*/ 1681421 w 3334672"/>
              <a:gd name="connsiteY180" fmla="*/ 136910 h 2609942"/>
              <a:gd name="connsiteX181" fmla="*/ 1697810 w 3334672"/>
              <a:gd name="connsiteY181" fmla="*/ 138351 h 2609942"/>
              <a:gd name="connsiteX182" fmla="*/ 1700371 w 3334672"/>
              <a:gd name="connsiteY182" fmla="*/ 141234 h 2609942"/>
              <a:gd name="connsiteX183" fmla="*/ 1698450 w 3334672"/>
              <a:gd name="connsiteY183" fmla="*/ 142675 h 2609942"/>
              <a:gd name="connsiteX184" fmla="*/ 1687824 w 3334672"/>
              <a:gd name="connsiteY184" fmla="*/ 150649 h 2609942"/>
              <a:gd name="connsiteX185" fmla="*/ 1785466 w 3334672"/>
              <a:gd name="connsiteY185" fmla="*/ 155579 h 2609942"/>
              <a:gd name="connsiteX186" fmla="*/ 2010905 w 3334672"/>
              <a:gd name="connsiteY186" fmla="*/ 201557 h 2609942"/>
              <a:gd name="connsiteX187" fmla="*/ 2081524 w 3334672"/>
              <a:gd name="connsiteY187" fmla="*/ 227403 h 2609942"/>
              <a:gd name="connsiteX188" fmla="*/ 2082954 w 3334672"/>
              <a:gd name="connsiteY188" fmla="*/ 223380 h 2609942"/>
              <a:gd name="connsiteX189" fmla="*/ 2088075 w 3334672"/>
              <a:gd name="connsiteY189" fmla="*/ 221939 h 2609942"/>
              <a:gd name="connsiteX190" fmla="*/ 2086027 w 3334672"/>
              <a:gd name="connsiteY190" fmla="*/ 219056 h 2609942"/>
              <a:gd name="connsiteX191" fmla="*/ 2079881 w 3334672"/>
              <a:gd name="connsiteY191" fmla="*/ 220498 h 2609942"/>
              <a:gd name="connsiteX192" fmla="*/ 2078344 w 3334672"/>
              <a:gd name="connsiteY192" fmla="*/ 213292 h 2609942"/>
              <a:gd name="connsiteX193" fmla="*/ 2074759 w 3334672"/>
              <a:gd name="connsiteY193" fmla="*/ 211851 h 2609942"/>
              <a:gd name="connsiteX194" fmla="*/ 2091148 w 3334672"/>
              <a:gd name="connsiteY194" fmla="*/ 206086 h 2609942"/>
              <a:gd name="connsiteX195" fmla="*/ 2096270 w 3334672"/>
              <a:gd name="connsiteY195" fmla="*/ 207527 h 2609942"/>
              <a:gd name="connsiteX196" fmla="*/ 2100879 w 3334672"/>
              <a:gd name="connsiteY196" fmla="*/ 201763 h 2609942"/>
              <a:gd name="connsiteX197" fmla="*/ 2095758 w 3334672"/>
              <a:gd name="connsiteY197" fmla="*/ 201763 h 2609942"/>
              <a:gd name="connsiteX198" fmla="*/ 2094221 w 3334672"/>
              <a:gd name="connsiteY198" fmla="*/ 200321 h 2609942"/>
              <a:gd name="connsiteX199" fmla="*/ 2095758 w 3334672"/>
              <a:gd name="connsiteY199" fmla="*/ 193116 h 2609942"/>
              <a:gd name="connsiteX200" fmla="*/ 2103952 w 3334672"/>
              <a:gd name="connsiteY200" fmla="*/ 193116 h 2609942"/>
              <a:gd name="connsiteX201" fmla="*/ 2118293 w 3334672"/>
              <a:gd name="connsiteY201" fmla="*/ 177263 h 2609942"/>
              <a:gd name="connsiteX202" fmla="*/ 2124951 w 3334672"/>
              <a:gd name="connsiteY202" fmla="*/ 171498 h 2609942"/>
              <a:gd name="connsiteX203" fmla="*/ 2124951 w 3334672"/>
              <a:gd name="connsiteY203" fmla="*/ 167175 h 2609942"/>
              <a:gd name="connsiteX204" fmla="*/ 2130584 w 3334672"/>
              <a:gd name="connsiteY204" fmla="*/ 165734 h 2609942"/>
              <a:gd name="connsiteX205" fmla="*/ 2138779 w 3334672"/>
              <a:gd name="connsiteY205" fmla="*/ 168616 h 2609942"/>
              <a:gd name="connsiteX206" fmla="*/ 2141852 w 3334672"/>
              <a:gd name="connsiteY206" fmla="*/ 167175 h 2609942"/>
              <a:gd name="connsiteX207" fmla="*/ 2137755 w 3334672"/>
              <a:gd name="connsiteY207" fmla="*/ 152763 h 2609942"/>
              <a:gd name="connsiteX208" fmla="*/ 2157729 w 3334672"/>
              <a:gd name="connsiteY208" fmla="*/ 135469 h 2609942"/>
              <a:gd name="connsiteX209" fmla="*/ 2159778 w 3334672"/>
              <a:gd name="connsiteY209" fmla="*/ 128264 h 2609942"/>
              <a:gd name="connsiteX210" fmla="*/ 2167460 w 3334672"/>
              <a:gd name="connsiteY210" fmla="*/ 128264 h 2609942"/>
              <a:gd name="connsiteX211" fmla="*/ 2164899 w 3334672"/>
              <a:gd name="connsiteY211" fmla="*/ 121058 h 2609942"/>
              <a:gd name="connsiteX212" fmla="*/ 2170533 w 3334672"/>
              <a:gd name="connsiteY212" fmla="*/ 125381 h 2609942"/>
              <a:gd name="connsiteX213" fmla="*/ 2182313 w 3334672"/>
              <a:gd name="connsiteY213" fmla="*/ 119616 h 2609942"/>
              <a:gd name="connsiteX214" fmla="*/ 2179752 w 3334672"/>
              <a:gd name="connsiteY214" fmla="*/ 113852 h 2609942"/>
              <a:gd name="connsiteX215" fmla="*/ 2181801 w 3334672"/>
              <a:gd name="connsiteY215" fmla="*/ 112411 h 2609942"/>
              <a:gd name="connsiteX216" fmla="*/ 2175655 w 3334672"/>
              <a:gd name="connsiteY216" fmla="*/ 106646 h 2609942"/>
              <a:gd name="connsiteX217" fmla="*/ 2175655 w 3334672"/>
              <a:gd name="connsiteY217" fmla="*/ 105205 h 2609942"/>
              <a:gd name="connsiteX218" fmla="*/ 2188459 w 3334672"/>
              <a:gd name="connsiteY218" fmla="*/ 105205 h 2609942"/>
              <a:gd name="connsiteX219" fmla="*/ 2201263 w 3334672"/>
              <a:gd name="connsiteY219" fmla="*/ 96558 h 2609942"/>
              <a:gd name="connsiteX220" fmla="*/ 2201775 w 3334672"/>
              <a:gd name="connsiteY220" fmla="*/ 92235 h 2609942"/>
              <a:gd name="connsiteX221" fmla="*/ 2215603 w 3334672"/>
              <a:gd name="connsiteY221" fmla="*/ 80705 h 2609942"/>
              <a:gd name="connsiteX222" fmla="*/ 2222261 w 3334672"/>
              <a:gd name="connsiteY222" fmla="*/ 70617 h 2609942"/>
              <a:gd name="connsiteX223" fmla="*/ 2225846 w 3334672"/>
              <a:gd name="connsiteY223" fmla="*/ 73500 h 2609942"/>
              <a:gd name="connsiteX224" fmla="*/ 2232504 w 3334672"/>
              <a:gd name="connsiteY224" fmla="*/ 60529 h 2609942"/>
              <a:gd name="connsiteX225" fmla="*/ 2235065 w 3334672"/>
              <a:gd name="connsiteY225" fmla="*/ 60529 h 2609942"/>
              <a:gd name="connsiteX226" fmla="*/ 2235577 w 3334672"/>
              <a:gd name="connsiteY226" fmla="*/ 51882 h 2609942"/>
              <a:gd name="connsiteX227" fmla="*/ 2244284 w 3334672"/>
              <a:gd name="connsiteY227" fmla="*/ 44676 h 2609942"/>
              <a:gd name="connsiteX228" fmla="*/ 2249406 w 3334672"/>
              <a:gd name="connsiteY228" fmla="*/ 36029 h 2609942"/>
              <a:gd name="connsiteX229" fmla="*/ 2262210 w 3334672"/>
              <a:gd name="connsiteY229" fmla="*/ 36029 h 2609942"/>
              <a:gd name="connsiteX230" fmla="*/ 2268355 w 3334672"/>
              <a:gd name="connsiteY230" fmla="*/ 33147 h 2609942"/>
              <a:gd name="connsiteX231" fmla="*/ 2265283 w 3334672"/>
              <a:gd name="connsiteY231" fmla="*/ 21618 h 2609942"/>
              <a:gd name="connsiteX232" fmla="*/ 2269380 w 3334672"/>
              <a:gd name="connsiteY232" fmla="*/ 15853 h 2609942"/>
              <a:gd name="connsiteX233" fmla="*/ 2275014 w 3334672"/>
              <a:gd name="connsiteY233" fmla="*/ 21618 h 2609942"/>
              <a:gd name="connsiteX234" fmla="*/ 2277062 w 3334672"/>
              <a:gd name="connsiteY234" fmla="*/ 17294 h 2609942"/>
              <a:gd name="connsiteX235" fmla="*/ 2284232 w 3334672"/>
              <a:gd name="connsiteY235" fmla="*/ 18735 h 2609942"/>
              <a:gd name="connsiteX236" fmla="*/ 2283208 w 3334672"/>
              <a:gd name="connsiteY236" fmla="*/ 25941 h 2609942"/>
              <a:gd name="connsiteX237" fmla="*/ 2292939 w 3334672"/>
              <a:gd name="connsiteY237" fmla="*/ 17294 h 2609942"/>
              <a:gd name="connsiteX238" fmla="*/ 2300109 w 3334672"/>
              <a:gd name="connsiteY238" fmla="*/ 20176 h 2609942"/>
              <a:gd name="connsiteX239" fmla="*/ 2308816 w 3334672"/>
              <a:gd name="connsiteY239" fmla="*/ 17294 h 2609942"/>
              <a:gd name="connsiteX240" fmla="*/ 2306255 w 3334672"/>
              <a:gd name="connsiteY240" fmla="*/ 27382 h 2609942"/>
              <a:gd name="connsiteX241" fmla="*/ 2304207 w 3334672"/>
              <a:gd name="connsiteY241" fmla="*/ 24500 h 2609942"/>
              <a:gd name="connsiteX242" fmla="*/ 2298061 w 3334672"/>
              <a:gd name="connsiteY242" fmla="*/ 25941 h 2609942"/>
              <a:gd name="connsiteX243" fmla="*/ 2291403 w 3334672"/>
              <a:gd name="connsiteY243" fmla="*/ 40353 h 2609942"/>
              <a:gd name="connsiteX244" fmla="*/ 2292939 w 3334672"/>
              <a:gd name="connsiteY244" fmla="*/ 41794 h 2609942"/>
              <a:gd name="connsiteX245" fmla="*/ 2296012 w 3334672"/>
              <a:gd name="connsiteY245" fmla="*/ 41794 h 2609942"/>
              <a:gd name="connsiteX246" fmla="*/ 2298061 w 3334672"/>
              <a:gd name="connsiteY246" fmla="*/ 40353 h 2609942"/>
              <a:gd name="connsiteX247" fmla="*/ 2296012 w 3334672"/>
              <a:gd name="connsiteY247" fmla="*/ 33147 h 2609942"/>
              <a:gd name="connsiteX248" fmla="*/ 2301134 w 3334672"/>
              <a:gd name="connsiteY248" fmla="*/ 33147 h 2609942"/>
              <a:gd name="connsiteX249" fmla="*/ 2299085 w 3334672"/>
              <a:gd name="connsiteY249" fmla="*/ 40353 h 2609942"/>
              <a:gd name="connsiteX250" fmla="*/ 2296012 w 3334672"/>
              <a:gd name="connsiteY250" fmla="*/ 43235 h 2609942"/>
              <a:gd name="connsiteX251" fmla="*/ 2301646 w 3334672"/>
              <a:gd name="connsiteY251" fmla="*/ 47559 h 2609942"/>
              <a:gd name="connsiteX252" fmla="*/ 2309328 w 3334672"/>
              <a:gd name="connsiteY252" fmla="*/ 43235 h 2609942"/>
              <a:gd name="connsiteX253" fmla="*/ 2326230 w 3334672"/>
              <a:gd name="connsiteY253" fmla="*/ 33147 h 2609942"/>
              <a:gd name="connsiteX254" fmla="*/ 2327766 w 3334672"/>
              <a:gd name="connsiteY254" fmla="*/ 36029 h 2609942"/>
              <a:gd name="connsiteX255" fmla="*/ 2320084 w 3334672"/>
              <a:gd name="connsiteY255" fmla="*/ 40353 h 2609942"/>
              <a:gd name="connsiteX256" fmla="*/ 2312914 w 3334672"/>
              <a:gd name="connsiteY256" fmla="*/ 48999 h 2609942"/>
              <a:gd name="connsiteX257" fmla="*/ 2308816 w 3334672"/>
              <a:gd name="connsiteY257" fmla="*/ 48999 h 2609942"/>
              <a:gd name="connsiteX258" fmla="*/ 2308816 w 3334672"/>
              <a:gd name="connsiteY258" fmla="*/ 56205 h 2609942"/>
              <a:gd name="connsiteX259" fmla="*/ 2306255 w 3334672"/>
              <a:gd name="connsiteY259" fmla="*/ 60529 h 2609942"/>
              <a:gd name="connsiteX260" fmla="*/ 2293964 w 3334672"/>
              <a:gd name="connsiteY260" fmla="*/ 61970 h 2609942"/>
              <a:gd name="connsiteX261" fmla="*/ 2281160 w 3334672"/>
              <a:gd name="connsiteY261" fmla="*/ 76382 h 2609942"/>
              <a:gd name="connsiteX262" fmla="*/ 2270404 w 3334672"/>
              <a:gd name="connsiteY262" fmla="*/ 72058 h 2609942"/>
              <a:gd name="connsiteX263" fmla="*/ 2268355 w 3334672"/>
              <a:gd name="connsiteY263" fmla="*/ 76382 h 2609942"/>
              <a:gd name="connsiteX264" fmla="*/ 2266819 w 3334672"/>
              <a:gd name="connsiteY264" fmla="*/ 79264 h 2609942"/>
              <a:gd name="connsiteX265" fmla="*/ 2268355 w 3334672"/>
              <a:gd name="connsiteY265" fmla="*/ 82146 h 2609942"/>
              <a:gd name="connsiteX266" fmla="*/ 2271941 w 3334672"/>
              <a:gd name="connsiteY266" fmla="*/ 77823 h 2609942"/>
              <a:gd name="connsiteX267" fmla="*/ 2261185 w 3334672"/>
              <a:gd name="connsiteY267" fmla="*/ 93675 h 2609942"/>
              <a:gd name="connsiteX268" fmla="*/ 2259137 w 3334672"/>
              <a:gd name="connsiteY268" fmla="*/ 93675 h 2609942"/>
              <a:gd name="connsiteX269" fmla="*/ 2257088 w 3334672"/>
              <a:gd name="connsiteY269" fmla="*/ 92235 h 2609942"/>
              <a:gd name="connsiteX270" fmla="*/ 2251454 w 3334672"/>
              <a:gd name="connsiteY270" fmla="*/ 105205 h 2609942"/>
              <a:gd name="connsiteX271" fmla="*/ 2243260 w 3334672"/>
              <a:gd name="connsiteY271" fmla="*/ 112411 h 2609942"/>
              <a:gd name="connsiteX272" fmla="*/ 2235065 w 3334672"/>
              <a:gd name="connsiteY272" fmla="*/ 128264 h 2609942"/>
              <a:gd name="connsiteX273" fmla="*/ 2231480 w 3334672"/>
              <a:gd name="connsiteY273" fmla="*/ 116734 h 2609942"/>
              <a:gd name="connsiteX274" fmla="*/ 2225334 w 3334672"/>
              <a:gd name="connsiteY274" fmla="*/ 119616 h 2609942"/>
              <a:gd name="connsiteX275" fmla="*/ 2224310 w 3334672"/>
              <a:gd name="connsiteY275" fmla="*/ 125381 h 2609942"/>
              <a:gd name="connsiteX276" fmla="*/ 2227383 w 3334672"/>
              <a:gd name="connsiteY276" fmla="*/ 134028 h 2609942"/>
              <a:gd name="connsiteX277" fmla="*/ 2222261 w 3334672"/>
              <a:gd name="connsiteY277" fmla="*/ 144116 h 2609942"/>
              <a:gd name="connsiteX278" fmla="*/ 2217652 w 3334672"/>
              <a:gd name="connsiteY278" fmla="*/ 144116 h 2609942"/>
              <a:gd name="connsiteX279" fmla="*/ 2213555 w 3334672"/>
              <a:gd name="connsiteY279" fmla="*/ 155646 h 2609942"/>
              <a:gd name="connsiteX280" fmla="*/ 2206384 w 3334672"/>
              <a:gd name="connsiteY280" fmla="*/ 155646 h 2609942"/>
              <a:gd name="connsiteX281" fmla="*/ 2205360 w 3334672"/>
              <a:gd name="connsiteY281" fmla="*/ 157087 h 2609942"/>
              <a:gd name="connsiteX282" fmla="*/ 2204848 w 3334672"/>
              <a:gd name="connsiteY282" fmla="*/ 159969 h 2609942"/>
              <a:gd name="connsiteX283" fmla="*/ 2203823 w 3334672"/>
              <a:gd name="connsiteY283" fmla="*/ 158528 h 2609942"/>
              <a:gd name="connsiteX284" fmla="*/ 2198190 w 3334672"/>
              <a:gd name="connsiteY284" fmla="*/ 161410 h 2609942"/>
              <a:gd name="connsiteX285" fmla="*/ 2199726 w 3334672"/>
              <a:gd name="connsiteY285" fmla="*/ 164292 h 2609942"/>
              <a:gd name="connsiteX286" fmla="*/ 2195629 w 3334672"/>
              <a:gd name="connsiteY286" fmla="*/ 171498 h 2609942"/>
              <a:gd name="connsiteX287" fmla="*/ 2188971 w 3334672"/>
              <a:gd name="connsiteY287" fmla="*/ 174381 h 2609942"/>
              <a:gd name="connsiteX288" fmla="*/ 2185898 w 3334672"/>
              <a:gd name="connsiteY288" fmla="*/ 184469 h 2609942"/>
              <a:gd name="connsiteX289" fmla="*/ 2172582 w 3334672"/>
              <a:gd name="connsiteY289" fmla="*/ 204645 h 2609942"/>
              <a:gd name="connsiteX290" fmla="*/ 2167460 w 3334672"/>
              <a:gd name="connsiteY290" fmla="*/ 211851 h 2609942"/>
              <a:gd name="connsiteX291" fmla="*/ 2167972 w 3334672"/>
              <a:gd name="connsiteY291" fmla="*/ 211851 h 2609942"/>
              <a:gd name="connsiteX292" fmla="*/ 2163875 w 3334672"/>
              <a:gd name="connsiteY292" fmla="*/ 219056 h 2609942"/>
              <a:gd name="connsiteX293" fmla="*/ 2154656 w 3334672"/>
              <a:gd name="connsiteY293" fmla="*/ 224822 h 2609942"/>
              <a:gd name="connsiteX294" fmla="*/ 2146974 w 3334672"/>
              <a:gd name="connsiteY294" fmla="*/ 221939 h 2609942"/>
              <a:gd name="connsiteX295" fmla="*/ 2142876 w 3334672"/>
              <a:gd name="connsiteY295" fmla="*/ 234909 h 2609942"/>
              <a:gd name="connsiteX296" fmla="*/ 2142876 w 3334672"/>
              <a:gd name="connsiteY296" fmla="*/ 236351 h 2609942"/>
              <a:gd name="connsiteX297" fmla="*/ 2148510 w 3334672"/>
              <a:gd name="connsiteY297" fmla="*/ 236351 h 2609942"/>
              <a:gd name="connsiteX298" fmla="*/ 2145949 w 3334672"/>
              <a:gd name="connsiteY298" fmla="*/ 240674 h 2609942"/>
              <a:gd name="connsiteX299" fmla="*/ 2139803 w 3334672"/>
              <a:gd name="connsiteY299" fmla="*/ 242115 h 2609942"/>
              <a:gd name="connsiteX300" fmla="*/ 2139163 w 3334672"/>
              <a:gd name="connsiteY300" fmla="*/ 243557 h 2609942"/>
              <a:gd name="connsiteX301" fmla="*/ 2136418 w 3334672"/>
              <a:gd name="connsiteY301" fmla="*/ 249736 h 2609942"/>
              <a:gd name="connsiteX302" fmla="*/ 2159692 w 3334672"/>
              <a:gd name="connsiteY302" fmla="*/ 260947 h 2609942"/>
              <a:gd name="connsiteX303" fmla="*/ 2164899 w 3334672"/>
              <a:gd name="connsiteY303" fmla="*/ 255086 h 2609942"/>
              <a:gd name="connsiteX304" fmla="*/ 2173606 w 3334672"/>
              <a:gd name="connsiteY304" fmla="*/ 252203 h 2609942"/>
              <a:gd name="connsiteX305" fmla="*/ 2187434 w 3334672"/>
              <a:gd name="connsiteY305" fmla="*/ 229145 h 2609942"/>
              <a:gd name="connsiteX306" fmla="*/ 2198702 w 3334672"/>
              <a:gd name="connsiteY306" fmla="*/ 223380 h 2609942"/>
              <a:gd name="connsiteX307" fmla="*/ 2198190 w 3334672"/>
              <a:gd name="connsiteY307" fmla="*/ 219056 h 2609942"/>
              <a:gd name="connsiteX308" fmla="*/ 2204848 w 3334672"/>
              <a:gd name="connsiteY308" fmla="*/ 208968 h 2609942"/>
              <a:gd name="connsiteX309" fmla="*/ 2215603 w 3334672"/>
              <a:gd name="connsiteY309" fmla="*/ 204645 h 2609942"/>
              <a:gd name="connsiteX310" fmla="*/ 2217652 w 3334672"/>
              <a:gd name="connsiteY310" fmla="*/ 207527 h 2609942"/>
              <a:gd name="connsiteX311" fmla="*/ 2204848 w 3334672"/>
              <a:gd name="connsiteY311" fmla="*/ 214733 h 2609942"/>
              <a:gd name="connsiteX312" fmla="*/ 2209457 w 3334672"/>
              <a:gd name="connsiteY312" fmla="*/ 217616 h 2609942"/>
              <a:gd name="connsiteX313" fmla="*/ 2204848 w 3334672"/>
              <a:gd name="connsiteY313" fmla="*/ 223380 h 2609942"/>
              <a:gd name="connsiteX314" fmla="*/ 2204336 w 3334672"/>
              <a:gd name="connsiteY314" fmla="*/ 227704 h 2609942"/>
              <a:gd name="connsiteX315" fmla="*/ 2204336 w 3334672"/>
              <a:gd name="connsiteY315" fmla="*/ 232027 h 2609942"/>
              <a:gd name="connsiteX316" fmla="*/ 2206384 w 3334672"/>
              <a:gd name="connsiteY316" fmla="*/ 234909 h 2609942"/>
              <a:gd name="connsiteX317" fmla="*/ 2209457 w 3334672"/>
              <a:gd name="connsiteY317" fmla="*/ 229145 h 2609942"/>
              <a:gd name="connsiteX318" fmla="*/ 2215603 w 3334672"/>
              <a:gd name="connsiteY318" fmla="*/ 223380 h 2609942"/>
              <a:gd name="connsiteX319" fmla="*/ 2225846 w 3334672"/>
              <a:gd name="connsiteY319" fmla="*/ 220498 h 2609942"/>
              <a:gd name="connsiteX320" fmla="*/ 2224310 w 3334672"/>
              <a:gd name="connsiteY320" fmla="*/ 213292 h 2609942"/>
              <a:gd name="connsiteX321" fmla="*/ 2229431 w 3334672"/>
              <a:gd name="connsiteY321" fmla="*/ 207527 h 2609942"/>
              <a:gd name="connsiteX322" fmla="*/ 2241211 w 3334672"/>
              <a:gd name="connsiteY322" fmla="*/ 207527 h 2609942"/>
              <a:gd name="connsiteX323" fmla="*/ 2232504 w 3334672"/>
              <a:gd name="connsiteY323" fmla="*/ 214733 h 2609942"/>
              <a:gd name="connsiteX324" fmla="*/ 2227383 w 3334672"/>
              <a:gd name="connsiteY324" fmla="*/ 227704 h 2609942"/>
              <a:gd name="connsiteX325" fmla="*/ 2217652 w 3334672"/>
              <a:gd name="connsiteY325" fmla="*/ 236351 h 2609942"/>
              <a:gd name="connsiteX326" fmla="*/ 2215603 w 3334672"/>
              <a:gd name="connsiteY326" fmla="*/ 244997 h 2609942"/>
              <a:gd name="connsiteX327" fmla="*/ 2206384 w 3334672"/>
              <a:gd name="connsiteY327" fmla="*/ 244997 h 2609942"/>
              <a:gd name="connsiteX328" fmla="*/ 2211506 w 3334672"/>
              <a:gd name="connsiteY328" fmla="*/ 250762 h 2609942"/>
              <a:gd name="connsiteX329" fmla="*/ 2204848 w 3334672"/>
              <a:gd name="connsiteY329" fmla="*/ 260850 h 2609942"/>
              <a:gd name="connsiteX330" fmla="*/ 2194605 w 3334672"/>
              <a:gd name="connsiteY330" fmla="*/ 269497 h 2609942"/>
              <a:gd name="connsiteX331" fmla="*/ 2196653 w 3334672"/>
              <a:gd name="connsiteY331" fmla="*/ 266615 h 2609942"/>
              <a:gd name="connsiteX332" fmla="*/ 2188971 w 3334672"/>
              <a:gd name="connsiteY332" fmla="*/ 260850 h 2609942"/>
              <a:gd name="connsiteX333" fmla="*/ 2182313 w 3334672"/>
              <a:gd name="connsiteY333" fmla="*/ 265174 h 2609942"/>
              <a:gd name="connsiteX334" fmla="*/ 2183337 w 3334672"/>
              <a:gd name="connsiteY334" fmla="*/ 266615 h 2609942"/>
              <a:gd name="connsiteX335" fmla="*/ 2189522 w 3334672"/>
              <a:gd name="connsiteY335" fmla="*/ 275317 h 2609942"/>
              <a:gd name="connsiteX336" fmla="*/ 2218050 w 3334672"/>
              <a:gd name="connsiteY336" fmla="*/ 289060 h 2609942"/>
              <a:gd name="connsiteX337" fmla="*/ 2228573 w 3334672"/>
              <a:gd name="connsiteY337" fmla="*/ 295453 h 2609942"/>
              <a:gd name="connsiteX338" fmla="*/ 2238138 w 3334672"/>
              <a:gd name="connsiteY338" fmla="*/ 288232 h 2609942"/>
              <a:gd name="connsiteX339" fmla="*/ 2235577 w 3334672"/>
              <a:gd name="connsiteY339" fmla="*/ 283909 h 2609942"/>
              <a:gd name="connsiteX340" fmla="*/ 2264258 w 3334672"/>
              <a:gd name="connsiteY340" fmla="*/ 249321 h 2609942"/>
              <a:gd name="connsiteX341" fmla="*/ 2269380 w 3334672"/>
              <a:gd name="connsiteY341" fmla="*/ 249321 h 2609942"/>
              <a:gd name="connsiteX342" fmla="*/ 2271941 w 3334672"/>
              <a:gd name="connsiteY342" fmla="*/ 246439 h 2609942"/>
              <a:gd name="connsiteX343" fmla="*/ 2264258 w 3334672"/>
              <a:gd name="connsiteY343" fmla="*/ 243557 h 2609942"/>
              <a:gd name="connsiteX344" fmla="*/ 2253503 w 3334672"/>
              <a:gd name="connsiteY344" fmla="*/ 244997 h 2609942"/>
              <a:gd name="connsiteX345" fmla="*/ 2257600 w 3334672"/>
              <a:gd name="connsiteY345" fmla="*/ 244997 h 2609942"/>
              <a:gd name="connsiteX346" fmla="*/ 2262210 w 3334672"/>
              <a:gd name="connsiteY346" fmla="*/ 234909 h 2609942"/>
              <a:gd name="connsiteX347" fmla="*/ 2269380 w 3334672"/>
              <a:gd name="connsiteY347" fmla="*/ 229145 h 2609942"/>
              <a:gd name="connsiteX348" fmla="*/ 2271941 w 3334672"/>
              <a:gd name="connsiteY348" fmla="*/ 220498 h 2609942"/>
              <a:gd name="connsiteX349" fmla="*/ 2275014 w 3334672"/>
              <a:gd name="connsiteY349" fmla="*/ 221939 h 2609942"/>
              <a:gd name="connsiteX350" fmla="*/ 2278087 w 3334672"/>
              <a:gd name="connsiteY350" fmla="*/ 213292 h 2609942"/>
              <a:gd name="connsiteX351" fmla="*/ 2278087 w 3334672"/>
              <a:gd name="connsiteY351" fmla="*/ 211851 h 2609942"/>
              <a:gd name="connsiteX352" fmla="*/ 2282184 w 3334672"/>
              <a:gd name="connsiteY352" fmla="*/ 213292 h 2609942"/>
              <a:gd name="connsiteX353" fmla="*/ 2287818 w 3334672"/>
              <a:gd name="connsiteY353" fmla="*/ 203204 h 2609942"/>
              <a:gd name="connsiteX354" fmla="*/ 2284232 w 3334672"/>
              <a:gd name="connsiteY354" fmla="*/ 200321 h 2609942"/>
              <a:gd name="connsiteX355" fmla="*/ 2288330 w 3334672"/>
              <a:gd name="connsiteY355" fmla="*/ 201763 h 2609942"/>
              <a:gd name="connsiteX356" fmla="*/ 2292939 w 3334672"/>
              <a:gd name="connsiteY356" fmla="*/ 200321 h 2609942"/>
              <a:gd name="connsiteX357" fmla="*/ 2296012 w 3334672"/>
              <a:gd name="connsiteY357" fmla="*/ 193116 h 2609942"/>
              <a:gd name="connsiteX358" fmla="*/ 2313938 w 3334672"/>
              <a:gd name="connsiteY358" fmla="*/ 172940 h 2609942"/>
              <a:gd name="connsiteX359" fmla="*/ 2315474 w 3334672"/>
              <a:gd name="connsiteY359" fmla="*/ 174381 h 2609942"/>
              <a:gd name="connsiteX360" fmla="*/ 2319059 w 3334672"/>
              <a:gd name="connsiteY360" fmla="*/ 171498 h 2609942"/>
              <a:gd name="connsiteX361" fmla="*/ 2315474 w 3334672"/>
              <a:gd name="connsiteY361" fmla="*/ 167175 h 2609942"/>
              <a:gd name="connsiteX362" fmla="*/ 2317011 w 3334672"/>
              <a:gd name="connsiteY362" fmla="*/ 161410 h 2609942"/>
              <a:gd name="connsiteX363" fmla="*/ 2324693 w 3334672"/>
              <a:gd name="connsiteY363" fmla="*/ 159969 h 2609942"/>
              <a:gd name="connsiteX364" fmla="*/ 2347228 w 3334672"/>
              <a:gd name="connsiteY364" fmla="*/ 128264 h 2609942"/>
              <a:gd name="connsiteX365" fmla="*/ 2355935 w 3334672"/>
              <a:gd name="connsiteY365" fmla="*/ 122499 h 2609942"/>
              <a:gd name="connsiteX366" fmla="*/ 2354398 w 3334672"/>
              <a:gd name="connsiteY366" fmla="*/ 119616 h 2609942"/>
              <a:gd name="connsiteX367" fmla="*/ 2360032 w 3334672"/>
              <a:gd name="connsiteY367" fmla="*/ 113852 h 2609942"/>
              <a:gd name="connsiteX368" fmla="*/ 2363105 w 3334672"/>
              <a:gd name="connsiteY368" fmla="*/ 116734 h 2609942"/>
              <a:gd name="connsiteX369" fmla="*/ 2351837 w 3334672"/>
              <a:gd name="connsiteY369" fmla="*/ 131146 h 2609942"/>
              <a:gd name="connsiteX370" fmla="*/ 2359008 w 3334672"/>
              <a:gd name="connsiteY370" fmla="*/ 132587 h 2609942"/>
              <a:gd name="connsiteX371" fmla="*/ 2359008 w 3334672"/>
              <a:gd name="connsiteY371" fmla="*/ 135469 h 2609942"/>
              <a:gd name="connsiteX372" fmla="*/ 2345692 w 3334672"/>
              <a:gd name="connsiteY372" fmla="*/ 142675 h 2609942"/>
              <a:gd name="connsiteX373" fmla="*/ 2326230 w 3334672"/>
              <a:gd name="connsiteY373" fmla="*/ 167175 h 2609942"/>
              <a:gd name="connsiteX374" fmla="*/ 2325205 w 3334672"/>
              <a:gd name="connsiteY374" fmla="*/ 175822 h 2609942"/>
              <a:gd name="connsiteX375" fmla="*/ 2336985 w 3334672"/>
              <a:gd name="connsiteY375" fmla="*/ 172940 h 2609942"/>
              <a:gd name="connsiteX376" fmla="*/ 2341082 w 3334672"/>
              <a:gd name="connsiteY376" fmla="*/ 159969 h 2609942"/>
              <a:gd name="connsiteX377" fmla="*/ 2353886 w 3334672"/>
              <a:gd name="connsiteY377" fmla="*/ 154205 h 2609942"/>
              <a:gd name="connsiteX378" fmla="*/ 2372836 w 3334672"/>
              <a:gd name="connsiteY378" fmla="*/ 125381 h 2609942"/>
              <a:gd name="connsiteX379" fmla="*/ 2370787 w 3334672"/>
              <a:gd name="connsiteY379" fmla="*/ 132587 h 2609942"/>
              <a:gd name="connsiteX380" fmla="*/ 2375909 w 3334672"/>
              <a:gd name="connsiteY380" fmla="*/ 135469 h 2609942"/>
              <a:gd name="connsiteX381" fmla="*/ 2374885 w 3334672"/>
              <a:gd name="connsiteY381" fmla="*/ 139793 h 2609942"/>
              <a:gd name="connsiteX382" fmla="*/ 2383591 w 3334672"/>
              <a:gd name="connsiteY382" fmla="*/ 144116 h 2609942"/>
              <a:gd name="connsiteX383" fmla="*/ 2377446 w 3334672"/>
              <a:gd name="connsiteY383" fmla="*/ 152763 h 2609942"/>
              <a:gd name="connsiteX384" fmla="*/ 2368227 w 3334672"/>
              <a:gd name="connsiteY384" fmla="*/ 162851 h 2609942"/>
              <a:gd name="connsiteX385" fmla="*/ 2366690 w 3334672"/>
              <a:gd name="connsiteY385" fmla="*/ 168616 h 2609942"/>
              <a:gd name="connsiteX386" fmla="*/ 2361569 w 3334672"/>
              <a:gd name="connsiteY386" fmla="*/ 167175 h 2609942"/>
              <a:gd name="connsiteX387" fmla="*/ 2356959 w 3334672"/>
              <a:gd name="connsiteY387" fmla="*/ 177263 h 2609942"/>
              <a:gd name="connsiteX388" fmla="*/ 2349789 w 3334672"/>
              <a:gd name="connsiteY388" fmla="*/ 184469 h 2609942"/>
              <a:gd name="connsiteX389" fmla="*/ 2355935 w 3334672"/>
              <a:gd name="connsiteY389" fmla="*/ 193116 h 2609942"/>
              <a:gd name="connsiteX390" fmla="*/ 2365666 w 3334672"/>
              <a:gd name="connsiteY390" fmla="*/ 187351 h 2609942"/>
              <a:gd name="connsiteX391" fmla="*/ 2368739 w 3334672"/>
              <a:gd name="connsiteY391" fmla="*/ 184469 h 2609942"/>
              <a:gd name="connsiteX392" fmla="*/ 2367714 w 3334672"/>
              <a:gd name="connsiteY392" fmla="*/ 178704 h 2609942"/>
              <a:gd name="connsiteX393" fmla="*/ 2371812 w 3334672"/>
              <a:gd name="connsiteY393" fmla="*/ 187351 h 2609942"/>
              <a:gd name="connsiteX394" fmla="*/ 2390762 w 3334672"/>
              <a:gd name="connsiteY394" fmla="*/ 180145 h 2609942"/>
              <a:gd name="connsiteX395" fmla="*/ 2394859 w 3334672"/>
              <a:gd name="connsiteY395" fmla="*/ 174381 h 2609942"/>
              <a:gd name="connsiteX396" fmla="*/ 2389737 w 3334672"/>
              <a:gd name="connsiteY396" fmla="*/ 170057 h 2609942"/>
              <a:gd name="connsiteX397" fmla="*/ 2380519 w 3334672"/>
              <a:gd name="connsiteY397" fmla="*/ 172940 h 2609942"/>
              <a:gd name="connsiteX398" fmla="*/ 2384104 w 3334672"/>
              <a:gd name="connsiteY398" fmla="*/ 165734 h 2609942"/>
              <a:gd name="connsiteX399" fmla="*/ 2380519 w 3334672"/>
              <a:gd name="connsiteY399" fmla="*/ 159969 h 2609942"/>
              <a:gd name="connsiteX400" fmla="*/ 2385640 w 3334672"/>
              <a:gd name="connsiteY400" fmla="*/ 159969 h 2609942"/>
              <a:gd name="connsiteX401" fmla="*/ 2392810 w 3334672"/>
              <a:gd name="connsiteY401" fmla="*/ 152763 h 2609942"/>
              <a:gd name="connsiteX402" fmla="*/ 2394859 w 3334672"/>
              <a:gd name="connsiteY402" fmla="*/ 152763 h 2609942"/>
              <a:gd name="connsiteX403" fmla="*/ 2392810 w 3334672"/>
              <a:gd name="connsiteY403" fmla="*/ 165734 h 2609942"/>
              <a:gd name="connsiteX404" fmla="*/ 2395883 w 3334672"/>
              <a:gd name="connsiteY404" fmla="*/ 167175 h 2609942"/>
              <a:gd name="connsiteX405" fmla="*/ 2396396 w 3334672"/>
              <a:gd name="connsiteY405" fmla="*/ 167175 h 2609942"/>
              <a:gd name="connsiteX406" fmla="*/ 2399981 w 3334672"/>
              <a:gd name="connsiteY406" fmla="*/ 168616 h 2609942"/>
              <a:gd name="connsiteX407" fmla="*/ 2411760 w 3334672"/>
              <a:gd name="connsiteY407" fmla="*/ 167175 h 2609942"/>
              <a:gd name="connsiteX408" fmla="*/ 2407663 w 3334672"/>
              <a:gd name="connsiteY408" fmla="*/ 168616 h 2609942"/>
              <a:gd name="connsiteX409" fmla="*/ 2408687 w 3334672"/>
              <a:gd name="connsiteY409" fmla="*/ 171498 h 2609942"/>
              <a:gd name="connsiteX410" fmla="*/ 2365666 w 3334672"/>
              <a:gd name="connsiteY410" fmla="*/ 227704 h 2609942"/>
              <a:gd name="connsiteX411" fmla="*/ 2364642 w 3334672"/>
              <a:gd name="connsiteY411" fmla="*/ 229145 h 2609942"/>
              <a:gd name="connsiteX412" fmla="*/ 2356959 w 3334672"/>
              <a:gd name="connsiteY412" fmla="*/ 229145 h 2609942"/>
              <a:gd name="connsiteX413" fmla="*/ 2356959 w 3334672"/>
              <a:gd name="connsiteY413" fmla="*/ 233468 h 2609942"/>
              <a:gd name="connsiteX414" fmla="*/ 2362593 w 3334672"/>
              <a:gd name="connsiteY414" fmla="*/ 234909 h 2609942"/>
              <a:gd name="connsiteX415" fmla="*/ 2357984 w 3334672"/>
              <a:gd name="connsiteY415" fmla="*/ 236351 h 2609942"/>
              <a:gd name="connsiteX416" fmla="*/ 2359008 w 3334672"/>
              <a:gd name="connsiteY416" fmla="*/ 237792 h 2609942"/>
              <a:gd name="connsiteX417" fmla="*/ 2352862 w 3334672"/>
              <a:gd name="connsiteY417" fmla="*/ 244997 h 2609942"/>
              <a:gd name="connsiteX418" fmla="*/ 2359008 w 3334672"/>
              <a:gd name="connsiteY418" fmla="*/ 252203 h 2609942"/>
              <a:gd name="connsiteX419" fmla="*/ 2369763 w 3334672"/>
              <a:gd name="connsiteY419" fmla="*/ 255086 h 2609942"/>
              <a:gd name="connsiteX420" fmla="*/ 2364642 w 3334672"/>
              <a:gd name="connsiteY420" fmla="*/ 265174 h 2609942"/>
              <a:gd name="connsiteX421" fmla="*/ 2366178 w 3334672"/>
              <a:gd name="connsiteY421" fmla="*/ 270938 h 2609942"/>
              <a:gd name="connsiteX422" fmla="*/ 2375909 w 3334672"/>
              <a:gd name="connsiteY422" fmla="*/ 272380 h 2609942"/>
              <a:gd name="connsiteX423" fmla="*/ 2378982 w 3334672"/>
              <a:gd name="connsiteY423" fmla="*/ 270938 h 2609942"/>
              <a:gd name="connsiteX424" fmla="*/ 2382567 w 3334672"/>
              <a:gd name="connsiteY424" fmla="*/ 279585 h 2609942"/>
              <a:gd name="connsiteX425" fmla="*/ 2386664 w 3334672"/>
              <a:gd name="connsiteY425" fmla="*/ 281027 h 2609942"/>
              <a:gd name="connsiteX426" fmla="*/ 2377958 w 3334672"/>
              <a:gd name="connsiteY426" fmla="*/ 289673 h 2609942"/>
              <a:gd name="connsiteX427" fmla="*/ 2375909 w 3334672"/>
              <a:gd name="connsiteY427" fmla="*/ 289673 h 2609942"/>
              <a:gd name="connsiteX428" fmla="*/ 2374373 w 3334672"/>
              <a:gd name="connsiteY428" fmla="*/ 291115 h 2609942"/>
              <a:gd name="connsiteX429" fmla="*/ 2374885 w 3334672"/>
              <a:gd name="connsiteY429" fmla="*/ 293997 h 2609942"/>
              <a:gd name="connsiteX430" fmla="*/ 2373861 w 3334672"/>
              <a:gd name="connsiteY430" fmla="*/ 292556 h 2609942"/>
              <a:gd name="connsiteX431" fmla="*/ 2367714 w 3334672"/>
              <a:gd name="connsiteY431" fmla="*/ 299762 h 2609942"/>
              <a:gd name="connsiteX432" fmla="*/ 2362593 w 3334672"/>
              <a:gd name="connsiteY432" fmla="*/ 295438 h 2609942"/>
              <a:gd name="connsiteX433" fmla="*/ 2355935 w 3334672"/>
              <a:gd name="connsiteY433" fmla="*/ 302644 h 2609942"/>
              <a:gd name="connsiteX434" fmla="*/ 2355935 w 3334672"/>
              <a:gd name="connsiteY434" fmla="*/ 305526 h 2609942"/>
              <a:gd name="connsiteX435" fmla="*/ 2360032 w 3334672"/>
              <a:gd name="connsiteY435" fmla="*/ 306968 h 2609942"/>
              <a:gd name="connsiteX436" fmla="*/ 2353886 w 3334672"/>
              <a:gd name="connsiteY436" fmla="*/ 319938 h 2609942"/>
              <a:gd name="connsiteX437" fmla="*/ 2338009 w 3334672"/>
              <a:gd name="connsiteY437" fmla="*/ 332909 h 2609942"/>
              <a:gd name="connsiteX438" fmla="*/ 2351837 w 3334672"/>
              <a:gd name="connsiteY438" fmla="*/ 315614 h 2609942"/>
              <a:gd name="connsiteX439" fmla="*/ 2342107 w 3334672"/>
              <a:gd name="connsiteY439" fmla="*/ 317056 h 2609942"/>
              <a:gd name="connsiteX440" fmla="*/ 2336985 w 3334672"/>
              <a:gd name="connsiteY440" fmla="*/ 328585 h 2609942"/>
              <a:gd name="connsiteX441" fmla="*/ 2328278 w 3334672"/>
              <a:gd name="connsiteY441" fmla="*/ 331467 h 2609942"/>
              <a:gd name="connsiteX442" fmla="*/ 2324693 w 3334672"/>
              <a:gd name="connsiteY442" fmla="*/ 325703 h 2609942"/>
              <a:gd name="connsiteX443" fmla="*/ 2334936 w 3334672"/>
              <a:gd name="connsiteY443" fmla="*/ 319938 h 2609942"/>
              <a:gd name="connsiteX444" fmla="*/ 2343643 w 3334672"/>
              <a:gd name="connsiteY444" fmla="*/ 306968 h 2609942"/>
              <a:gd name="connsiteX445" fmla="*/ 2347740 w 3334672"/>
              <a:gd name="connsiteY445" fmla="*/ 304085 h 2609942"/>
              <a:gd name="connsiteX446" fmla="*/ 2349789 w 3334672"/>
              <a:gd name="connsiteY446" fmla="*/ 302644 h 2609942"/>
              <a:gd name="connsiteX447" fmla="*/ 2361569 w 3334672"/>
              <a:gd name="connsiteY447" fmla="*/ 293997 h 2609942"/>
              <a:gd name="connsiteX448" fmla="*/ 2355935 w 3334672"/>
              <a:gd name="connsiteY448" fmla="*/ 283909 h 2609942"/>
              <a:gd name="connsiteX449" fmla="*/ 2353886 w 3334672"/>
              <a:gd name="connsiteY449" fmla="*/ 281027 h 2609942"/>
              <a:gd name="connsiteX450" fmla="*/ 2346716 w 3334672"/>
              <a:gd name="connsiteY450" fmla="*/ 283909 h 2609942"/>
              <a:gd name="connsiteX451" fmla="*/ 2349789 w 3334672"/>
              <a:gd name="connsiteY451" fmla="*/ 291115 h 2609942"/>
              <a:gd name="connsiteX452" fmla="*/ 2338009 w 3334672"/>
              <a:gd name="connsiteY452" fmla="*/ 295438 h 2609942"/>
              <a:gd name="connsiteX453" fmla="*/ 2335961 w 3334672"/>
              <a:gd name="connsiteY453" fmla="*/ 298321 h 2609942"/>
              <a:gd name="connsiteX454" fmla="*/ 2335961 w 3334672"/>
              <a:gd name="connsiteY454" fmla="*/ 304085 h 2609942"/>
              <a:gd name="connsiteX455" fmla="*/ 2333912 w 3334672"/>
              <a:gd name="connsiteY455" fmla="*/ 301203 h 2609942"/>
              <a:gd name="connsiteX456" fmla="*/ 2320084 w 3334672"/>
              <a:gd name="connsiteY456" fmla="*/ 319938 h 2609942"/>
              <a:gd name="connsiteX457" fmla="*/ 2318035 w 3334672"/>
              <a:gd name="connsiteY457" fmla="*/ 319938 h 2609942"/>
              <a:gd name="connsiteX458" fmla="*/ 2318035 w 3334672"/>
              <a:gd name="connsiteY458" fmla="*/ 324261 h 2609942"/>
              <a:gd name="connsiteX459" fmla="*/ 2312914 w 3334672"/>
              <a:gd name="connsiteY459" fmla="*/ 324261 h 2609942"/>
              <a:gd name="connsiteX460" fmla="*/ 2305231 w 3334672"/>
              <a:gd name="connsiteY460" fmla="*/ 334349 h 2609942"/>
              <a:gd name="connsiteX461" fmla="*/ 2304079 w 3334672"/>
              <a:gd name="connsiteY461" fmla="*/ 335430 h 2609942"/>
              <a:gd name="connsiteX462" fmla="*/ 2300265 w 3334672"/>
              <a:gd name="connsiteY462" fmla="*/ 339007 h 2609942"/>
              <a:gd name="connsiteX463" fmla="*/ 2313309 w 3334672"/>
              <a:gd name="connsiteY463" fmla="*/ 346931 h 2609942"/>
              <a:gd name="connsiteX464" fmla="*/ 2345162 w 3334672"/>
              <a:gd name="connsiteY464" fmla="*/ 370751 h 2609942"/>
              <a:gd name="connsiteX465" fmla="*/ 2349789 w 3334672"/>
              <a:gd name="connsiteY465" fmla="*/ 367496 h 2609942"/>
              <a:gd name="connsiteX466" fmla="*/ 2350301 w 3334672"/>
              <a:gd name="connsiteY466" fmla="*/ 368757 h 2609942"/>
              <a:gd name="connsiteX467" fmla="*/ 2353706 w 3334672"/>
              <a:gd name="connsiteY467" fmla="*/ 377139 h 2609942"/>
              <a:gd name="connsiteX468" fmla="*/ 2354070 w 3334672"/>
              <a:gd name="connsiteY468" fmla="*/ 377412 h 2609942"/>
              <a:gd name="connsiteX469" fmla="*/ 2355423 w 3334672"/>
              <a:gd name="connsiteY469" fmla="*/ 376143 h 2609942"/>
              <a:gd name="connsiteX470" fmla="*/ 2360032 w 3334672"/>
              <a:gd name="connsiteY470" fmla="*/ 371820 h 2609942"/>
              <a:gd name="connsiteX471" fmla="*/ 2355935 w 3334672"/>
              <a:gd name="connsiteY471" fmla="*/ 366055 h 2609942"/>
              <a:gd name="connsiteX472" fmla="*/ 2359008 w 3334672"/>
              <a:gd name="connsiteY472" fmla="*/ 361732 h 2609942"/>
              <a:gd name="connsiteX473" fmla="*/ 2357984 w 3334672"/>
              <a:gd name="connsiteY473" fmla="*/ 357408 h 2609942"/>
              <a:gd name="connsiteX474" fmla="*/ 2363105 w 3334672"/>
              <a:gd name="connsiteY474" fmla="*/ 357408 h 2609942"/>
              <a:gd name="connsiteX475" fmla="*/ 2366690 w 3334672"/>
              <a:gd name="connsiteY475" fmla="*/ 353084 h 2609942"/>
              <a:gd name="connsiteX476" fmla="*/ 2363105 w 3334672"/>
              <a:gd name="connsiteY476" fmla="*/ 347320 h 2609942"/>
              <a:gd name="connsiteX477" fmla="*/ 2371812 w 3334672"/>
              <a:gd name="connsiteY477" fmla="*/ 335791 h 2609942"/>
              <a:gd name="connsiteX478" fmla="*/ 2380519 w 3334672"/>
              <a:gd name="connsiteY478" fmla="*/ 334349 h 2609942"/>
              <a:gd name="connsiteX479" fmla="*/ 2384104 w 3334672"/>
              <a:gd name="connsiteY479" fmla="*/ 328585 h 2609942"/>
              <a:gd name="connsiteX480" fmla="*/ 2378982 w 3334672"/>
              <a:gd name="connsiteY480" fmla="*/ 324261 h 2609942"/>
              <a:gd name="connsiteX481" fmla="*/ 2375909 w 3334672"/>
              <a:gd name="connsiteY481" fmla="*/ 328585 h 2609942"/>
              <a:gd name="connsiteX482" fmla="*/ 2377958 w 3334672"/>
              <a:gd name="connsiteY482" fmla="*/ 321379 h 2609942"/>
              <a:gd name="connsiteX483" fmla="*/ 2371812 w 3334672"/>
              <a:gd name="connsiteY483" fmla="*/ 319938 h 2609942"/>
              <a:gd name="connsiteX484" fmla="*/ 2377958 w 3334672"/>
              <a:gd name="connsiteY484" fmla="*/ 318497 h 2609942"/>
              <a:gd name="connsiteX485" fmla="*/ 2381031 w 3334672"/>
              <a:gd name="connsiteY485" fmla="*/ 318497 h 2609942"/>
              <a:gd name="connsiteX486" fmla="*/ 2385128 w 3334672"/>
              <a:gd name="connsiteY486" fmla="*/ 322820 h 2609942"/>
              <a:gd name="connsiteX487" fmla="*/ 2391786 w 3334672"/>
              <a:gd name="connsiteY487" fmla="*/ 312732 h 2609942"/>
              <a:gd name="connsiteX488" fmla="*/ 2398444 w 3334672"/>
              <a:gd name="connsiteY488" fmla="*/ 318497 h 2609942"/>
              <a:gd name="connsiteX489" fmla="*/ 2403566 w 3334672"/>
              <a:gd name="connsiteY489" fmla="*/ 312732 h 2609942"/>
              <a:gd name="connsiteX490" fmla="*/ 2396396 w 3334672"/>
              <a:gd name="connsiteY490" fmla="*/ 311291 h 2609942"/>
              <a:gd name="connsiteX491" fmla="*/ 2396396 w 3334672"/>
              <a:gd name="connsiteY491" fmla="*/ 306968 h 2609942"/>
              <a:gd name="connsiteX492" fmla="*/ 2390762 w 3334672"/>
              <a:gd name="connsiteY492" fmla="*/ 308408 h 2609942"/>
              <a:gd name="connsiteX493" fmla="*/ 2394859 w 3334672"/>
              <a:gd name="connsiteY493" fmla="*/ 301203 h 2609942"/>
              <a:gd name="connsiteX494" fmla="*/ 2399468 w 3334672"/>
              <a:gd name="connsiteY494" fmla="*/ 304085 h 2609942"/>
              <a:gd name="connsiteX495" fmla="*/ 2405102 w 3334672"/>
              <a:gd name="connsiteY495" fmla="*/ 295438 h 2609942"/>
              <a:gd name="connsiteX496" fmla="*/ 2405102 w 3334672"/>
              <a:gd name="connsiteY496" fmla="*/ 292556 h 2609942"/>
              <a:gd name="connsiteX497" fmla="*/ 2399981 w 3334672"/>
              <a:gd name="connsiteY497" fmla="*/ 293997 h 2609942"/>
              <a:gd name="connsiteX498" fmla="*/ 2402029 w 3334672"/>
              <a:gd name="connsiteY498" fmla="*/ 286791 h 2609942"/>
              <a:gd name="connsiteX499" fmla="*/ 2424564 w 3334672"/>
              <a:gd name="connsiteY499" fmla="*/ 253644 h 2609942"/>
              <a:gd name="connsiteX500" fmla="*/ 2433783 w 3334672"/>
              <a:gd name="connsiteY500" fmla="*/ 250762 h 2609942"/>
              <a:gd name="connsiteX501" fmla="*/ 2441466 w 3334672"/>
              <a:gd name="connsiteY501" fmla="*/ 236351 h 2609942"/>
              <a:gd name="connsiteX502" fmla="*/ 2449660 w 3334672"/>
              <a:gd name="connsiteY502" fmla="*/ 236351 h 2609942"/>
              <a:gd name="connsiteX503" fmla="*/ 2455294 w 3334672"/>
              <a:gd name="connsiteY503" fmla="*/ 236351 h 2609942"/>
              <a:gd name="connsiteX504" fmla="*/ 2441466 w 3334672"/>
              <a:gd name="connsiteY504" fmla="*/ 253644 h 2609942"/>
              <a:gd name="connsiteX505" fmla="*/ 2444538 w 3334672"/>
              <a:gd name="connsiteY505" fmla="*/ 256527 h 2609942"/>
              <a:gd name="connsiteX506" fmla="*/ 2428661 w 3334672"/>
              <a:gd name="connsiteY506" fmla="*/ 279585 h 2609942"/>
              <a:gd name="connsiteX507" fmla="*/ 2418418 w 3334672"/>
              <a:gd name="connsiteY507" fmla="*/ 279585 h 2609942"/>
              <a:gd name="connsiteX508" fmla="*/ 2417394 w 3334672"/>
              <a:gd name="connsiteY508" fmla="*/ 279585 h 2609942"/>
              <a:gd name="connsiteX509" fmla="*/ 2417906 w 3334672"/>
              <a:gd name="connsiteY509" fmla="*/ 281027 h 2609942"/>
              <a:gd name="connsiteX510" fmla="*/ 2415858 w 3334672"/>
              <a:gd name="connsiteY510" fmla="*/ 285350 h 2609942"/>
              <a:gd name="connsiteX511" fmla="*/ 2428661 w 3334672"/>
              <a:gd name="connsiteY511" fmla="*/ 281027 h 2609942"/>
              <a:gd name="connsiteX512" fmla="*/ 2417394 w 3334672"/>
              <a:gd name="connsiteY512" fmla="*/ 301203 h 2609942"/>
              <a:gd name="connsiteX513" fmla="*/ 2412785 w 3334672"/>
              <a:gd name="connsiteY513" fmla="*/ 302644 h 2609942"/>
              <a:gd name="connsiteX514" fmla="*/ 2414321 w 3334672"/>
              <a:gd name="connsiteY514" fmla="*/ 304085 h 2609942"/>
              <a:gd name="connsiteX515" fmla="*/ 2408687 w 3334672"/>
              <a:gd name="connsiteY515" fmla="*/ 315614 h 2609942"/>
              <a:gd name="connsiteX516" fmla="*/ 2405102 w 3334672"/>
              <a:gd name="connsiteY516" fmla="*/ 314173 h 2609942"/>
              <a:gd name="connsiteX517" fmla="*/ 2399981 w 3334672"/>
              <a:gd name="connsiteY517" fmla="*/ 319938 h 2609942"/>
              <a:gd name="connsiteX518" fmla="*/ 2404590 w 3334672"/>
              <a:gd name="connsiteY518" fmla="*/ 324261 h 2609942"/>
              <a:gd name="connsiteX519" fmla="*/ 2399468 w 3334672"/>
              <a:gd name="connsiteY519" fmla="*/ 328585 h 2609942"/>
              <a:gd name="connsiteX520" fmla="*/ 2385640 w 3334672"/>
              <a:gd name="connsiteY520" fmla="*/ 355967 h 2609942"/>
              <a:gd name="connsiteX521" fmla="*/ 2388713 w 3334672"/>
              <a:gd name="connsiteY521" fmla="*/ 355967 h 2609942"/>
              <a:gd name="connsiteX522" fmla="*/ 2387689 w 3334672"/>
              <a:gd name="connsiteY522" fmla="*/ 366055 h 2609942"/>
              <a:gd name="connsiteX523" fmla="*/ 2385640 w 3334672"/>
              <a:gd name="connsiteY523" fmla="*/ 360290 h 2609942"/>
              <a:gd name="connsiteX524" fmla="*/ 2377446 w 3334672"/>
              <a:gd name="connsiteY524" fmla="*/ 370379 h 2609942"/>
              <a:gd name="connsiteX525" fmla="*/ 2377958 w 3334672"/>
              <a:gd name="connsiteY525" fmla="*/ 376143 h 2609942"/>
              <a:gd name="connsiteX526" fmla="*/ 2368739 w 3334672"/>
              <a:gd name="connsiteY526" fmla="*/ 380467 h 2609942"/>
              <a:gd name="connsiteX527" fmla="*/ 2367714 w 3334672"/>
              <a:gd name="connsiteY527" fmla="*/ 386231 h 2609942"/>
              <a:gd name="connsiteX528" fmla="*/ 2366852 w 3334672"/>
              <a:gd name="connsiteY528" fmla="*/ 386970 h 2609942"/>
              <a:gd name="connsiteX529" fmla="*/ 2402252 w 3334672"/>
              <a:gd name="connsiteY529" fmla="*/ 413442 h 2609942"/>
              <a:gd name="connsiteX530" fmla="*/ 2435701 w 3334672"/>
              <a:gd name="connsiteY530" fmla="*/ 443842 h 2609942"/>
              <a:gd name="connsiteX531" fmla="*/ 2435320 w 3334672"/>
              <a:gd name="connsiteY531" fmla="*/ 439554 h 2609942"/>
              <a:gd name="connsiteX532" fmla="*/ 2435832 w 3334672"/>
              <a:gd name="connsiteY532" fmla="*/ 439554 h 2609942"/>
              <a:gd name="connsiteX533" fmla="*/ 2435320 w 3334672"/>
              <a:gd name="connsiteY533" fmla="*/ 433790 h 2609942"/>
              <a:gd name="connsiteX534" fmla="*/ 2444538 w 3334672"/>
              <a:gd name="connsiteY534" fmla="*/ 425143 h 2609942"/>
              <a:gd name="connsiteX535" fmla="*/ 2451196 w 3334672"/>
              <a:gd name="connsiteY535" fmla="*/ 416496 h 2609942"/>
              <a:gd name="connsiteX536" fmla="*/ 2452733 w 3334672"/>
              <a:gd name="connsiteY536" fmla="*/ 412172 h 2609942"/>
              <a:gd name="connsiteX537" fmla="*/ 2454782 w 3334672"/>
              <a:gd name="connsiteY537" fmla="*/ 412172 h 2609942"/>
              <a:gd name="connsiteX538" fmla="*/ 2452733 w 3334672"/>
              <a:gd name="connsiteY538" fmla="*/ 416496 h 2609942"/>
              <a:gd name="connsiteX539" fmla="*/ 2461440 w 3334672"/>
              <a:gd name="connsiteY539" fmla="*/ 422260 h 2609942"/>
              <a:gd name="connsiteX540" fmla="*/ 2463488 w 3334672"/>
              <a:gd name="connsiteY540" fmla="*/ 420819 h 2609942"/>
              <a:gd name="connsiteX541" fmla="*/ 2460415 w 3334672"/>
              <a:gd name="connsiteY541" fmla="*/ 412172 h 2609942"/>
              <a:gd name="connsiteX542" fmla="*/ 2464513 w 3334672"/>
              <a:gd name="connsiteY542" fmla="*/ 409290 h 2609942"/>
              <a:gd name="connsiteX543" fmla="*/ 2467073 w 3334672"/>
              <a:gd name="connsiteY543" fmla="*/ 403525 h 2609942"/>
              <a:gd name="connsiteX544" fmla="*/ 2486023 w 3334672"/>
              <a:gd name="connsiteY544" fmla="*/ 387673 h 2609942"/>
              <a:gd name="connsiteX545" fmla="*/ 2502413 w 3334672"/>
              <a:gd name="connsiteY545" fmla="*/ 364614 h 2609942"/>
              <a:gd name="connsiteX546" fmla="*/ 2509071 w 3334672"/>
              <a:gd name="connsiteY546" fmla="*/ 357408 h 2609942"/>
              <a:gd name="connsiteX547" fmla="*/ 2515217 w 3334672"/>
              <a:gd name="connsiteY547" fmla="*/ 345879 h 2609942"/>
              <a:gd name="connsiteX548" fmla="*/ 2502413 w 3334672"/>
              <a:gd name="connsiteY548" fmla="*/ 371820 h 2609942"/>
              <a:gd name="connsiteX549" fmla="*/ 2498315 w 3334672"/>
              <a:gd name="connsiteY549" fmla="*/ 374702 h 2609942"/>
              <a:gd name="connsiteX550" fmla="*/ 2498315 w 3334672"/>
              <a:gd name="connsiteY550" fmla="*/ 383349 h 2609942"/>
              <a:gd name="connsiteX551" fmla="*/ 2478341 w 3334672"/>
              <a:gd name="connsiteY551" fmla="*/ 406408 h 2609942"/>
              <a:gd name="connsiteX552" fmla="*/ 2464513 w 3334672"/>
              <a:gd name="connsiteY552" fmla="*/ 429466 h 2609942"/>
              <a:gd name="connsiteX553" fmla="*/ 2473732 w 3334672"/>
              <a:gd name="connsiteY553" fmla="*/ 432349 h 2609942"/>
              <a:gd name="connsiteX554" fmla="*/ 2463488 w 3334672"/>
              <a:gd name="connsiteY554" fmla="*/ 448201 h 2609942"/>
              <a:gd name="connsiteX555" fmla="*/ 2467073 w 3334672"/>
              <a:gd name="connsiteY555" fmla="*/ 449642 h 2609942"/>
              <a:gd name="connsiteX556" fmla="*/ 2473220 w 3334672"/>
              <a:gd name="connsiteY556" fmla="*/ 443878 h 2609942"/>
              <a:gd name="connsiteX557" fmla="*/ 2473220 w 3334672"/>
              <a:gd name="connsiteY557" fmla="*/ 451084 h 2609942"/>
              <a:gd name="connsiteX558" fmla="*/ 2464513 w 3334672"/>
              <a:gd name="connsiteY558" fmla="*/ 459730 h 2609942"/>
              <a:gd name="connsiteX559" fmla="*/ 2465537 w 3334672"/>
              <a:gd name="connsiteY559" fmla="*/ 464054 h 2609942"/>
              <a:gd name="connsiteX560" fmla="*/ 2473732 w 3334672"/>
              <a:gd name="connsiteY560" fmla="*/ 458290 h 2609942"/>
              <a:gd name="connsiteX561" fmla="*/ 2483463 w 3334672"/>
              <a:gd name="connsiteY561" fmla="*/ 440995 h 2609942"/>
              <a:gd name="connsiteX562" fmla="*/ 2483463 w 3334672"/>
              <a:gd name="connsiteY562" fmla="*/ 448201 h 2609942"/>
              <a:gd name="connsiteX563" fmla="*/ 2488072 w 3334672"/>
              <a:gd name="connsiteY563" fmla="*/ 448201 h 2609942"/>
              <a:gd name="connsiteX564" fmla="*/ 2486536 w 3334672"/>
              <a:gd name="connsiteY564" fmla="*/ 451084 h 2609942"/>
              <a:gd name="connsiteX565" fmla="*/ 2480390 w 3334672"/>
              <a:gd name="connsiteY565" fmla="*/ 451084 h 2609942"/>
              <a:gd name="connsiteX566" fmla="*/ 2473732 w 3334672"/>
              <a:gd name="connsiteY566" fmla="*/ 464054 h 2609942"/>
              <a:gd name="connsiteX567" fmla="*/ 2483463 w 3334672"/>
              <a:gd name="connsiteY567" fmla="*/ 462613 h 2609942"/>
              <a:gd name="connsiteX568" fmla="*/ 2489096 w 3334672"/>
              <a:gd name="connsiteY568" fmla="*/ 455407 h 2609942"/>
              <a:gd name="connsiteX569" fmla="*/ 2499340 w 3334672"/>
              <a:gd name="connsiteY569" fmla="*/ 453966 h 2609942"/>
              <a:gd name="connsiteX570" fmla="*/ 2473220 w 3334672"/>
              <a:gd name="connsiteY570" fmla="*/ 472701 h 2609942"/>
              <a:gd name="connsiteX571" fmla="*/ 2502413 w 3334672"/>
              <a:gd name="connsiteY571" fmla="*/ 465495 h 2609942"/>
              <a:gd name="connsiteX572" fmla="*/ 2507022 w 3334672"/>
              <a:gd name="connsiteY572" fmla="*/ 465495 h 2609942"/>
              <a:gd name="connsiteX573" fmla="*/ 2522899 w 3334672"/>
              <a:gd name="connsiteY573" fmla="*/ 455407 h 2609942"/>
              <a:gd name="connsiteX574" fmla="*/ 2522899 w 3334672"/>
              <a:gd name="connsiteY574" fmla="*/ 458290 h 2609942"/>
              <a:gd name="connsiteX575" fmla="*/ 2531606 w 3334672"/>
              <a:gd name="connsiteY575" fmla="*/ 459730 h 2609942"/>
              <a:gd name="connsiteX576" fmla="*/ 2536215 w 3334672"/>
              <a:gd name="connsiteY576" fmla="*/ 455407 h 2609942"/>
              <a:gd name="connsiteX577" fmla="*/ 2538264 w 3334672"/>
              <a:gd name="connsiteY577" fmla="*/ 458290 h 2609942"/>
              <a:gd name="connsiteX578" fmla="*/ 2545946 w 3334672"/>
              <a:gd name="connsiteY578" fmla="*/ 453966 h 2609942"/>
              <a:gd name="connsiteX579" fmla="*/ 2550043 w 3334672"/>
              <a:gd name="connsiteY579" fmla="*/ 455407 h 2609942"/>
              <a:gd name="connsiteX580" fmla="*/ 2556702 w 3334672"/>
              <a:gd name="connsiteY580" fmla="*/ 449642 h 2609942"/>
              <a:gd name="connsiteX581" fmla="*/ 2564896 w 3334672"/>
              <a:gd name="connsiteY581" fmla="*/ 448201 h 2609942"/>
              <a:gd name="connsiteX582" fmla="*/ 2564896 w 3334672"/>
              <a:gd name="connsiteY582" fmla="*/ 455407 h 2609942"/>
              <a:gd name="connsiteX583" fmla="*/ 2572579 w 3334672"/>
              <a:gd name="connsiteY583" fmla="*/ 459730 h 2609942"/>
              <a:gd name="connsiteX584" fmla="*/ 2571042 w 3334672"/>
              <a:gd name="connsiteY584" fmla="*/ 464054 h 2609942"/>
              <a:gd name="connsiteX585" fmla="*/ 2553116 w 3334672"/>
              <a:gd name="connsiteY585" fmla="*/ 461172 h 2609942"/>
              <a:gd name="connsiteX586" fmla="*/ 2549019 w 3334672"/>
              <a:gd name="connsiteY586" fmla="*/ 469819 h 2609942"/>
              <a:gd name="connsiteX587" fmla="*/ 2543897 w 3334672"/>
              <a:gd name="connsiteY587" fmla="*/ 468377 h 2609942"/>
              <a:gd name="connsiteX588" fmla="*/ 2541849 w 3334672"/>
              <a:gd name="connsiteY588" fmla="*/ 465495 h 2609942"/>
              <a:gd name="connsiteX589" fmla="*/ 2526484 w 3334672"/>
              <a:gd name="connsiteY589" fmla="*/ 472701 h 2609942"/>
              <a:gd name="connsiteX590" fmla="*/ 2528020 w 3334672"/>
              <a:gd name="connsiteY590" fmla="*/ 474142 h 2609942"/>
              <a:gd name="connsiteX591" fmla="*/ 2523411 w 3334672"/>
              <a:gd name="connsiteY591" fmla="*/ 472701 h 2609942"/>
              <a:gd name="connsiteX592" fmla="*/ 2518290 w 3334672"/>
              <a:gd name="connsiteY592" fmla="*/ 478465 h 2609942"/>
              <a:gd name="connsiteX593" fmla="*/ 2518290 w 3334672"/>
              <a:gd name="connsiteY593" fmla="*/ 479907 h 2609942"/>
              <a:gd name="connsiteX594" fmla="*/ 2512144 w 3334672"/>
              <a:gd name="connsiteY594" fmla="*/ 475583 h 2609942"/>
              <a:gd name="connsiteX595" fmla="*/ 2510095 w 3334672"/>
              <a:gd name="connsiteY595" fmla="*/ 481348 h 2609942"/>
              <a:gd name="connsiteX596" fmla="*/ 2507022 w 3334672"/>
              <a:gd name="connsiteY596" fmla="*/ 479907 h 2609942"/>
              <a:gd name="connsiteX597" fmla="*/ 2500364 w 3334672"/>
              <a:gd name="connsiteY597" fmla="*/ 491436 h 2609942"/>
              <a:gd name="connsiteX598" fmla="*/ 2496267 w 3334672"/>
              <a:gd name="connsiteY598" fmla="*/ 488554 h 2609942"/>
              <a:gd name="connsiteX599" fmla="*/ 2496267 w 3334672"/>
              <a:gd name="connsiteY599" fmla="*/ 484230 h 2609942"/>
              <a:gd name="connsiteX600" fmla="*/ 2484487 w 3334672"/>
              <a:gd name="connsiteY600" fmla="*/ 487112 h 2609942"/>
              <a:gd name="connsiteX601" fmla="*/ 2483908 w 3334672"/>
              <a:gd name="connsiteY601" fmla="*/ 487655 h 2609942"/>
              <a:gd name="connsiteX602" fmla="*/ 2484299 w 3334672"/>
              <a:gd name="connsiteY602" fmla="*/ 488011 h 2609942"/>
              <a:gd name="connsiteX603" fmla="*/ 2528804 w 3334672"/>
              <a:gd name="connsiteY603" fmla="*/ 541952 h 2609942"/>
              <a:gd name="connsiteX604" fmla="*/ 2529045 w 3334672"/>
              <a:gd name="connsiteY604" fmla="*/ 541876 h 2609942"/>
              <a:gd name="connsiteX605" fmla="*/ 2531094 w 3334672"/>
              <a:gd name="connsiteY605" fmla="*/ 543318 h 2609942"/>
              <a:gd name="connsiteX606" fmla="*/ 2536215 w 3334672"/>
              <a:gd name="connsiteY606" fmla="*/ 538994 h 2609942"/>
              <a:gd name="connsiteX607" fmla="*/ 2522899 w 3334672"/>
              <a:gd name="connsiteY607" fmla="*/ 534671 h 2609942"/>
              <a:gd name="connsiteX608" fmla="*/ 2530069 w 3334672"/>
              <a:gd name="connsiteY608" fmla="*/ 533230 h 2609942"/>
              <a:gd name="connsiteX609" fmla="*/ 2534167 w 3334672"/>
              <a:gd name="connsiteY609" fmla="*/ 530347 h 2609942"/>
              <a:gd name="connsiteX610" fmla="*/ 2551068 w 3334672"/>
              <a:gd name="connsiteY610" fmla="*/ 526024 h 2609942"/>
              <a:gd name="connsiteX611" fmla="*/ 2553116 w 3334672"/>
              <a:gd name="connsiteY611" fmla="*/ 521701 h 2609942"/>
              <a:gd name="connsiteX612" fmla="*/ 2561823 w 3334672"/>
              <a:gd name="connsiteY612" fmla="*/ 523141 h 2609942"/>
              <a:gd name="connsiteX613" fmla="*/ 2566945 w 3334672"/>
              <a:gd name="connsiteY613" fmla="*/ 523141 h 2609942"/>
              <a:gd name="connsiteX614" fmla="*/ 2570018 w 3334672"/>
              <a:gd name="connsiteY614" fmla="*/ 517377 h 2609942"/>
              <a:gd name="connsiteX615" fmla="*/ 2581285 w 3334672"/>
              <a:gd name="connsiteY615" fmla="*/ 515936 h 2609942"/>
              <a:gd name="connsiteX616" fmla="*/ 2579237 w 3334672"/>
              <a:gd name="connsiteY616" fmla="*/ 511612 h 2609942"/>
              <a:gd name="connsiteX617" fmla="*/ 2582822 w 3334672"/>
              <a:gd name="connsiteY617" fmla="*/ 510171 h 2609942"/>
              <a:gd name="connsiteX618" fmla="*/ 2588967 w 3334672"/>
              <a:gd name="connsiteY618" fmla="*/ 515936 h 2609942"/>
              <a:gd name="connsiteX619" fmla="*/ 2602796 w 3334672"/>
              <a:gd name="connsiteY619" fmla="*/ 508730 h 2609942"/>
              <a:gd name="connsiteX620" fmla="*/ 2605869 w 3334672"/>
              <a:gd name="connsiteY620" fmla="*/ 508730 h 2609942"/>
              <a:gd name="connsiteX621" fmla="*/ 2604844 w 3334672"/>
              <a:gd name="connsiteY621" fmla="*/ 510171 h 2609942"/>
              <a:gd name="connsiteX622" fmla="*/ 2609966 w 3334672"/>
              <a:gd name="connsiteY622" fmla="*/ 513053 h 2609942"/>
              <a:gd name="connsiteX623" fmla="*/ 2628916 w 3334672"/>
              <a:gd name="connsiteY623" fmla="*/ 501524 h 2609942"/>
              <a:gd name="connsiteX624" fmla="*/ 2634038 w 3334672"/>
              <a:gd name="connsiteY624" fmla="*/ 504406 h 2609942"/>
              <a:gd name="connsiteX625" fmla="*/ 2640696 w 3334672"/>
              <a:gd name="connsiteY625" fmla="*/ 504406 h 2609942"/>
              <a:gd name="connsiteX626" fmla="*/ 2643769 w 3334672"/>
              <a:gd name="connsiteY626" fmla="*/ 498642 h 2609942"/>
              <a:gd name="connsiteX627" fmla="*/ 2654524 w 3334672"/>
              <a:gd name="connsiteY627" fmla="*/ 491436 h 2609942"/>
              <a:gd name="connsiteX628" fmla="*/ 2670401 w 3334672"/>
              <a:gd name="connsiteY628" fmla="*/ 489995 h 2609942"/>
              <a:gd name="connsiteX629" fmla="*/ 2655548 w 3334672"/>
              <a:gd name="connsiteY629" fmla="*/ 497201 h 2609942"/>
              <a:gd name="connsiteX630" fmla="*/ 2646329 w 3334672"/>
              <a:gd name="connsiteY630" fmla="*/ 502966 h 2609942"/>
              <a:gd name="connsiteX631" fmla="*/ 2647866 w 3334672"/>
              <a:gd name="connsiteY631" fmla="*/ 504406 h 2609942"/>
              <a:gd name="connsiteX632" fmla="*/ 2639671 w 3334672"/>
              <a:gd name="connsiteY632" fmla="*/ 510171 h 2609942"/>
              <a:gd name="connsiteX633" fmla="*/ 2646329 w 3334672"/>
              <a:gd name="connsiteY633" fmla="*/ 513053 h 2609942"/>
              <a:gd name="connsiteX634" fmla="*/ 2661694 w 3334672"/>
              <a:gd name="connsiteY634" fmla="*/ 507289 h 2609942"/>
              <a:gd name="connsiteX635" fmla="*/ 2665279 w 3334672"/>
              <a:gd name="connsiteY635" fmla="*/ 507289 h 2609942"/>
              <a:gd name="connsiteX636" fmla="*/ 2662718 w 3334672"/>
              <a:gd name="connsiteY636" fmla="*/ 508730 h 2609942"/>
              <a:gd name="connsiteX637" fmla="*/ 2654524 w 3334672"/>
              <a:gd name="connsiteY637" fmla="*/ 518818 h 2609942"/>
              <a:gd name="connsiteX638" fmla="*/ 2640696 w 3334672"/>
              <a:gd name="connsiteY638" fmla="*/ 515936 h 2609942"/>
              <a:gd name="connsiteX639" fmla="*/ 2635574 w 3334672"/>
              <a:gd name="connsiteY639" fmla="*/ 520259 h 2609942"/>
              <a:gd name="connsiteX640" fmla="*/ 2631989 w 3334672"/>
              <a:gd name="connsiteY640" fmla="*/ 515936 h 2609942"/>
              <a:gd name="connsiteX641" fmla="*/ 2630453 w 3334672"/>
              <a:gd name="connsiteY641" fmla="*/ 520259 h 2609942"/>
              <a:gd name="connsiteX642" fmla="*/ 2621746 w 3334672"/>
              <a:gd name="connsiteY642" fmla="*/ 517377 h 2609942"/>
              <a:gd name="connsiteX643" fmla="*/ 2601772 w 3334672"/>
              <a:gd name="connsiteY643" fmla="*/ 526024 h 2609942"/>
              <a:gd name="connsiteX644" fmla="*/ 2595114 w 3334672"/>
              <a:gd name="connsiteY644" fmla="*/ 531789 h 2609942"/>
              <a:gd name="connsiteX645" fmla="*/ 2588967 w 3334672"/>
              <a:gd name="connsiteY645" fmla="*/ 530347 h 2609942"/>
              <a:gd name="connsiteX646" fmla="*/ 2563360 w 3334672"/>
              <a:gd name="connsiteY646" fmla="*/ 540436 h 2609942"/>
              <a:gd name="connsiteX647" fmla="*/ 2558238 w 3334672"/>
              <a:gd name="connsiteY647" fmla="*/ 540436 h 2609942"/>
              <a:gd name="connsiteX648" fmla="*/ 2555165 w 3334672"/>
              <a:gd name="connsiteY648" fmla="*/ 540436 h 2609942"/>
              <a:gd name="connsiteX649" fmla="*/ 2550043 w 3334672"/>
              <a:gd name="connsiteY649" fmla="*/ 543318 h 2609942"/>
              <a:gd name="connsiteX650" fmla="*/ 2547483 w 3334672"/>
              <a:gd name="connsiteY650" fmla="*/ 546200 h 2609942"/>
              <a:gd name="connsiteX651" fmla="*/ 2551068 w 3334672"/>
              <a:gd name="connsiteY651" fmla="*/ 547641 h 2609942"/>
              <a:gd name="connsiteX652" fmla="*/ 2539400 w 3334672"/>
              <a:gd name="connsiteY652" fmla="*/ 550073 h 2609942"/>
              <a:gd name="connsiteX653" fmla="*/ 2536077 w 3334672"/>
              <a:gd name="connsiteY653" fmla="*/ 550766 h 2609942"/>
              <a:gd name="connsiteX654" fmla="*/ 2563905 w 3334672"/>
              <a:gd name="connsiteY654" fmla="*/ 584494 h 2609942"/>
              <a:gd name="connsiteX655" fmla="*/ 2580773 w 3334672"/>
              <a:gd name="connsiteY655" fmla="*/ 579347 h 2609942"/>
              <a:gd name="connsiteX656" fmla="*/ 2585895 w 3334672"/>
              <a:gd name="connsiteY656" fmla="*/ 575023 h 2609942"/>
              <a:gd name="connsiteX657" fmla="*/ 2603820 w 3334672"/>
              <a:gd name="connsiteY657" fmla="*/ 570700 h 2609942"/>
              <a:gd name="connsiteX658" fmla="*/ 2604844 w 3334672"/>
              <a:gd name="connsiteY658" fmla="*/ 564935 h 2609942"/>
              <a:gd name="connsiteX659" fmla="*/ 2609454 w 3334672"/>
              <a:gd name="connsiteY659" fmla="*/ 562053 h 2609942"/>
              <a:gd name="connsiteX660" fmla="*/ 2610991 w 3334672"/>
              <a:gd name="connsiteY660" fmla="*/ 566377 h 2609942"/>
              <a:gd name="connsiteX661" fmla="*/ 2609454 w 3334672"/>
              <a:gd name="connsiteY661" fmla="*/ 570700 h 2609942"/>
              <a:gd name="connsiteX662" fmla="*/ 2595114 w 3334672"/>
              <a:gd name="connsiteY662" fmla="*/ 576465 h 2609942"/>
              <a:gd name="connsiteX663" fmla="*/ 2606893 w 3334672"/>
              <a:gd name="connsiteY663" fmla="*/ 580788 h 2609942"/>
              <a:gd name="connsiteX664" fmla="*/ 2617649 w 3334672"/>
              <a:gd name="connsiteY664" fmla="*/ 569259 h 2609942"/>
              <a:gd name="connsiteX665" fmla="*/ 2619697 w 3334672"/>
              <a:gd name="connsiteY665" fmla="*/ 576465 h 2609942"/>
              <a:gd name="connsiteX666" fmla="*/ 2630965 w 3334672"/>
              <a:gd name="connsiteY666" fmla="*/ 577906 h 2609942"/>
              <a:gd name="connsiteX667" fmla="*/ 2627892 w 3334672"/>
              <a:gd name="connsiteY667" fmla="*/ 583670 h 2609942"/>
              <a:gd name="connsiteX668" fmla="*/ 2640696 w 3334672"/>
              <a:gd name="connsiteY668" fmla="*/ 585112 h 2609942"/>
              <a:gd name="connsiteX669" fmla="*/ 2662718 w 3334672"/>
              <a:gd name="connsiteY669" fmla="*/ 580788 h 2609942"/>
              <a:gd name="connsiteX670" fmla="*/ 2670401 w 3334672"/>
              <a:gd name="connsiteY670" fmla="*/ 577906 h 2609942"/>
              <a:gd name="connsiteX671" fmla="*/ 2667328 w 3334672"/>
              <a:gd name="connsiteY671" fmla="*/ 575023 h 2609942"/>
              <a:gd name="connsiteX672" fmla="*/ 2668096 w 3334672"/>
              <a:gd name="connsiteY672" fmla="*/ 575204 h 2609942"/>
              <a:gd name="connsiteX673" fmla="*/ 2673368 w 3334672"/>
              <a:gd name="connsiteY673" fmla="*/ 576440 h 2609942"/>
              <a:gd name="connsiteX674" fmla="*/ 2673378 w 3334672"/>
              <a:gd name="connsiteY674" fmla="*/ 576532 h 2609942"/>
              <a:gd name="connsiteX675" fmla="*/ 2673474 w 3334672"/>
              <a:gd name="connsiteY675" fmla="*/ 576465 h 2609942"/>
              <a:gd name="connsiteX676" fmla="*/ 2673368 w 3334672"/>
              <a:gd name="connsiteY676" fmla="*/ 576440 h 2609942"/>
              <a:gd name="connsiteX677" fmla="*/ 2673090 w 3334672"/>
              <a:gd name="connsiteY677" fmla="*/ 573762 h 2609942"/>
              <a:gd name="connsiteX678" fmla="*/ 2676547 w 3334672"/>
              <a:gd name="connsiteY678" fmla="*/ 580788 h 2609942"/>
              <a:gd name="connsiteX679" fmla="*/ 2691400 w 3334672"/>
              <a:gd name="connsiteY679" fmla="*/ 580788 h 2609942"/>
              <a:gd name="connsiteX680" fmla="*/ 2712398 w 3334672"/>
              <a:gd name="connsiteY680" fmla="*/ 579347 h 2609942"/>
              <a:gd name="connsiteX681" fmla="*/ 2724178 w 3334672"/>
              <a:gd name="connsiteY681" fmla="*/ 577906 h 2609942"/>
              <a:gd name="connsiteX682" fmla="*/ 2727251 w 3334672"/>
              <a:gd name="connsiteY682" fmla="*/ 573582 h 2609942"/>
              <a:gd name="connsiteX683" fmla="*/ 2732372 w 3334672"/>
              <a:gd name="connsiteY683" fmla="*/ 579347 h 2609942"/>
              <a:gd name="connsiteX684" fmla="*/ 2739542 w 3334672"/>
              <a:gd name="connsiteY684" fmla="*/ 575023 h 2609942"/>
              <a:gd name="connsiteX685" fmla="*/ 2774369 w 3334672"/>
              <a:gd name="connsiteY685" fmla="*/ 580788 h 2609942"/>
              <a:gd name="connsiteX686" fmla="*/ 2790246 w 3334672"/>
              <a:gd name="connsiteY686" fmla="*/ 582229 h 2609942"/>
              <a:gd name="connsiteX687" fmla="*/ 2797929 w 3334672"/>
              <a:gd name="connsiteY687" fmla="*/ 585112 h 2609942"/>
              <a:gd name="connsiteX688" fmla="*/ 2794856 w 3334672"/>
              <a:gd name="connsiteY688" fmla="*/ 587994 h 2609942"/>
              <a:gd name="connsiteX689" fmla="*/ 2798953 w 3334672"/>
              <a:gd name="connsiteY689" fmla="*/ 593758 h 2609942"/>
              <a:gd name="connsiteX690" fmla="*/ 2799977 w 3334672"/>
              <a:gd name="connsiteY690" fmla="*/ 593758 h 2609942"/>
              <a:gd name="connsiteX691" fmla="*/ 2802026 w 3334672"/>
              <a:gd name="connsiteY691" fmla="*/ 586552 h 2609942"/>
              <a:gd name="connsiteX692" fmla="*/ 2809708 w 3334672"/>
              <a:gd name="connsiteY692" fmla="*/ 589435 h 2609942"/>
              <a:gd name="connsiteX693" fmla="*/ 2807660 w 3334672"/>
              <a:gd name="connsiteY693" fmla="*/ 600964 h 2609942"/>
              <a:gd name="connsiteX694" fmla="*/ 2801002 w 3334672"/>
              <a:gd name="connsiteY694" fmla="*/ 603847 h 2609942"/>
              <a:gd name="connsiteX695" fmla="*/ 2790246 w 3334672"/>
              <a:gd name="connsiteY695" fmla="*/ 619699 h 2609942"/>
              <a:gd name="connsiteX696" fmla="*/ 2753371 w 3334672"/>
              <a:gd name="connsiteY696" fmla="*/ 645640 h 2609942"/>
              <a:gd name="connsiteX697" fmla="*/ 2748249 w 3334672"/>
              <a:gd name="connsiteY697" fmla="*/ 652846 h 2609942"/>
              <a:gd name="connsiteX698" fmla="*/ 2744152 w 3334672"/>
              <a:gd name="connsiteY698" fmla="*/ 648523 h 2609942"/>
              <a:gd name="connsiteX699" fmla="*/ 2732372 w 3334672"/>
              <a:gd name="connsiteY699" fmla="*/ 657169 h 2609942"/>
              <a:gd name="connsiteX700" fmla="*/ 2727251 w 3334672"/>
              <a:gd name="connsiteY700" fmla="*/ 654287 h 2609942"/>
              <a:gd name="connsiteX701" fmla="*/ 2723153 w 3334672"/>
              <a:gd name="connsiteY701" fmla="*/ 658611 h 2609942"/>
              <a:gd name="connsiteX702" fmla="*/ 2727251 w 3334672"/>
              <a:gd name="connsiteY702" fmla="*/ 660052 h 2609942"/>
              <a:gd name="connsiteX703" fmla="*/ 2723153 w 3334672"/>
              <a:gd name="connsiteY703" fmla="*/ 662934 h 2609942"/>
              <a:gd name="connsiteX704" fmla="*/ 2731348 w 3334672"/>
              <a:gd name="connsiteY704" fmla="*/ 667258 h 2609942"/>
              <a:gd name="connsiteX705" fmla="*/ 2751834 w 3334672"/>
              <a:gd name="connsiteY705" fmla="*/ 657169 h 2609942"/>
              <a:gd name="connsiteX706" fmla="*/ 2756956 w 3334672"/>
              <a:gd name="connsiteY706" fmla="*/ 664375 h 2609942"/>
              <a:gd name="connsiteX707" fmla="*/ 2757980 w 3334672"/>
              <a:gd name="connsiteY707" fmla="*/ 673022 h 2609942"/>
              <a:gd name="connsiteX708" fmla="*/ 2763102 w 3334672"/>
              <a:gd name="connsiteY708" fmla="*/ 667258 h 2609942"/>
              <a:gd name="connsiteX709" fmla="*/ 2762077 w 3334672"/>
              <a:gd name="connsiteY709" fmla="*/ 664375 h 2609942"/>
              <a:gd name="connsiteX710" fmla="*/ 2766175 w 3334672"/>
              <a:gd name="connsiteY710" fmla="*/ 661493 h 2609942"/>
              <a:gd name="connsiteX711" fmla="*/ 2768223 w 3334672"/>
              <a:gd name="connsiteY711" fmla="*/ 664375 h 2609942"/>
              <a:gd name="connsiteX712" fmla="*/ 2769248 w 3334672"/>
              <a:gd name="connsiteY712" fmla="*/ 657169 h 2609942"/>
              <a:gd name="connsiteX713" fmla="*/ 2772833 w 3334672"/>
              <a:gd name="connsiteY713" fmla="*/ 661493 h 2609942"/>
              <a:gd name="connsiteX714" fmla="*/ 2773345 w 3334672"/>
              <a:gd name="connsiteY714" fmla="*/ 662934 h 2609942"/>
              <a:gd name="connsiteX715" fmla="*/ 2778979 w 3334672"/>
              <a:gd name="connsiteY715" fmla="*/ 658611 h 2609942"/>
              <a:gd name="connsiteX716" fmla="*/ 2784100 w 3334672"/>
              <a:gd name="connsiteY716" fmla="*/ 660052 h 2609942"/>
              <a:gd name="connsiteX717" fmla="*/ 2782052 w 3334672"/>
              <a:gd name="connsiteY717" fmla="*/ 667258 h 2609942"/>
              <a:gd name="connsiteX718" fmla="*/ 2786149 w 3334672"/>
              <a:gd name="connsiteY718" fmla="*/ 668699 h 2609942"/>
              <a:gd name="connsiteX719" fmla="*/ 2789222 w 3334672"/>
              <a:gd name="connsiteY719" fmla="*/ 668699 h 2609942"/>
              <a:gd name="connsiteX720" fmla="*/ 2787173 w 3334672"/>
              <a:gd name="connsiteY720" fmla="*/ 660052 h 2609942"/>
              <a:gd name="connsiteX721" fmla="*/ 2789222 w 3334672"/>
              <a:gd name="connsiteY721" fmla="*/ 657169 h 2609942"/>
              <a:gd name="connsiteX722" fmla="*/ 2793831 w 3334672"/>
              <a:gd name="connsiteY722" fmla="*/ 664375 h 2609942"/>
              <a:gd name="connsiteX723" fmla="*/ 2796392 w 3334672"/>
              <a:gd name="connsiteY723" fmla="*/ 662934 h 2609942"/>
              <a:gd name="connsiteX724" fmla="*/ 2796904 w 3334672"/>
              <a:gd name="connsiteY724" fmla="*/ 664375 h 2609942"/>
              <a:gd name="connsiteX725" fmla="*/ 2802026 w 3334672"/>
              <a:gd name="connsiteY725" fmla="*/ 664375 h 2609942"/>
              <a:gd name="connsiteX726" fmla="*/ 2806123 w 3334672"/>
              <a:gd name="connsiteY726" fmla="*/ 657169 h 2609942"/>
              <a:gd name="connsiteX727" fmla="*/ 2801002 w 3334672"/>
              <a:gd name="connsiteY727" fmla="*/ 655728 h 2609942"/>
              <a:gd name="connsiteX728" fmla="*/ 2806123 w 3334672"/>
              <a:gd name="connsiteY728" fmla="*/ 651405 h 2609942"/>
              <a:gd name="connsiteX729" fmla="*/ 2826097 w 3334672"/>
              <a:gd name="connsiteY729" fmla="*/ 648523 h 2609942"/>
              <a:gd name="connsiteX730" fmla="*/ 2836853 w 3334672"/>
              <a:gd name="connsiteY730" fmla="*/ 651405 h 2609942"/>
              <a:gd name="connsiteX731" fmla="*/ 2826097 w 3334672"/>
              <a:gd name="connsiteY731" fmla="*/ 654287 h 2609942"/>
              <a:gd name="connsiteX732" fmla="*/ 2827122 w 3334672"/>
              <a:gd name="connsiteY732" fmla="*/ 664375 h 2609942"/>
              <a:gd name="connsiteX733" fmla="*/ 2823024 w 3334672"/>
              <a:gd name="connsiteY733" fmla="*/ 667258 h 2609942"/>
              <a:gd name="connsiteX734" fmla="*/ 2836853 w 3334672"/>
              <a:gd name="connsiteY734" fmla="*/ 670140 h 2609942"/>
              <a:gd name="connsiteX735" fmla="*/ 2836853 w 3334672"/>
              <a:gd name="connsiteY735" fmla="*/ 671581 h 2609942"/>
              <a:gd name="connsiteX736" fmla="*/ 2842999 w 3334672"/>
              <a:gd name="connsiteY736" fmla="*/ 668699 h 2609942"/>
              <a:gd name="connsiteX737" fmla="*/ 2844023 w 3334672"/>
              <a:gd name="connsiteY737" fmla="*/ 670140 h 2609942"/>
              <a:gd name="connsiteX738" fmla="*/ 2846584 w 3334672"/>
              <a:gd name="connsiteY738" fmla="*/ 667258 h 2609942"/>
              <a:gd name="connsiteX739" fmla="*/ 2850169 w 3334672"/>
              <a:gd name="connsiteY739" fmla="*/ 668699 h 2609942"/>
              <a:gd name="connsiteX740" fmla="*/ 2855803 w 3334672"/>
              <a:gd name="connsiteY740" fmla="*/ 660052 h 2609942"/>
              <a:gd name="connsiteX741" fmla="*/ 2862461 w 3334672"/>
              <a:gd name="connsiteY741" fmla="*/ 657169 h 2609942"/>
              <a:gd name="connsiteX742" fmla="*/ 2862973 w 3334672"/>
              <a:gd name="connsiteY742" fmla="*/ 651405 h 2609942"/>
              <a:gd name="connsiteX743" fmla="*/ 2868607 w 3334672"/>
              <a:gd name="connsiteY743" fmla="*/ 655728 h 2609942"/>
              <a:gd name="connsiteX744" fmla="*/ 2874753 w 3334672"/>
              <a:gd name="connsiteY744" fmla="*/ 651405 h 2609942"/>
              <a:gd name="connsiteX745" fmla="*/ 2875777 w 3334672"/>
              <a:gd name="connsiteY745" fmla="*/ 657169 h 2609942"/>
              <a:gd name="connsiteX746" fmla="*/ 2879874 w 3334672"/>
              <a:gd name="connsiteY746" fmla="*/ 661493 h 2609942"/>
              <a:gd name="connsiteX747" fmla="*/ 2902921 w 3334672"/>
              <a:gd name="connsiteY747" fmla="*/ 652846 h 2609942"/>
              <a:gd name="connsiteX748" fmla="*/ 2911628 w 3334672"/>
              <a:gd name="connsiteY748" fmla="*/ 638434 h 2609942"/>
              <a:gd name="connsiteX749" fmla="*/ 2913677 w 3334672"/>
              <a:gd name="connsiteY749" fmla="*/ 639876 h 2609942"/>
              <a:gd name="connsiteX750" fmla="*/ 2924432 w 3334672"/>
              <a:gd name="connsiteY750" fmla="*/ 632670 h 2609942"/>
              <a:gd name="connsiteX751" fmla="*/ 2920335 w 3334672"/>
              <a:gd name="connsiteY751" fmla="*/ 645640 h 2609942"/>
              <a:gd name="connsiteX752" fmla="*/ 2912653 w 3334672"/>
              <a:gd name="connsiteY752" fmla="*/ 655728 h 2609942"/>
              <a:gd name="connsiteX753" fmla="*/ 2910604 w 3334672"/>
              <a:gd name="connsiteY753" fmla="*/ 652846 h 2609942"/>
              <a:gd name="connsiteX754" fmla="*/ 2908555 w 3334672"/>
              <a:gd name="connsiteY754" fmla="*/ 655728 h 2609942"/>
              <a:gd name="connsiteX755" fmla="*/ 2911628 w 3334672"/>
              <a:gd name="connsiteY755" fmla="*/ 664375 h 2609942"/>
              <a:gd name="connsiteX756" fmla="*/ 2913677 w 3334672"/>
              <a:gd name="connsiteY756" fmla="*/ 658611 h 2609942"/>
              <a:gd name="connsiteX757" fmla="*/ 2921359 w 3334672"/>
              <a:gd name="connsiteY757" fmla="*/ 664375 h 2609942"/>
              <a:gd name="connsiteX758" fmla="*/ 2928530 w 3334672"/>
              <a:gd name="connsiteY758" fmla="*/ 664375 h 2609942"/>
              <a:gd name="connsiteX759" fmla="*/ 2930578 w 3334672"/>
              <a:gd name="connsiteY759" fmla="*/ 671581 h 2609942"/>
              <a:gd name="connsiteX760" fmla="*/ 2931602 w 3334672"/>
              <a:gd name="connsiteY760" fmla="*/ 673022 h 2609942"/>
              <a:gd name="connsiteX761" fmla="*/ 2937748 w 3334672"/>
              <a:gd name="connsiteY761" fmla="*/ 664375 h 2609942"/>
              <a:gd name="connsiteX762" fmla="*/ 2937748 w 3334672"/>
              <a:gd name="connsiteY762" fmla="*/ 671581 h 2609942"/>
              <a:gd name="connsiteX763" fmla="*/ 2943382 w 3334672"/>
              <a:gd name="connsiteY763" fmla="*/ 675904 h 2609942"/>
              <a:gd name="connsiteX764" fmla="*/ 2934675 w 3334672"/>
              <a:gd name="connsiteY764" fmla="*/ 680228 h 2609942"/>
              <a:gd name="connsiteX765" fmla="*/ 2936212 w 3334672"/>
              <a:gd name="connsiteY765" fmla="*/ 684552 h 2609942"/>
              <a:gd name="connsiteX766" fmla="*/ 2952089 w 3334672"/>
              <a:gd name="connsiteY766" fmla="*/ 690316 h 2609942"/>
              <a:gd name="connsiteX767" fmla="*/ 2944406 w 3334672"/>
              <a:gd name="connsiteY767" fmla="*/ 700404 h 2609942"/>
              <a:gd name="connsiteX768" fmla="*/ 2939285 w 3334672"/>
              <a:gd name="connsiteY768" fmla="*/ 704728 h 2609942"/>
              <a:gd name="connsiteX769" fmla="*/ 2939285 w 3334672"/>
              <a:gd name="connsiteY769" fmla="*/ 707610 h 2609942"/>
              <a:gd name="connsiteX770" fmla="*/ 2947479 w 3334672"/>
              <a:gd name="connsiteY770" fmla="*/ 707610 h 2609942"/>
              <a:gd name="connsiteX771" fmla="*/ 2946455 w 3334672"/>
              <a:gd name="connsiteY771" fmla="*/ 703287 h 2609942"/>
              <a:gd name="connsiteX772" fmla="*/ 2948504 w 3334672"/>
              <a:gd name="connsiteY772" fmla="*/ 707610 h 2609942"/>
              <a:gd name="connsiteX773" fmla="*/ 2957210 w 3334672"/>
              <a:gd name="connsiteY773" fmla="*/ 706169 h 2609942"/>
              <a:gd name="connsiteX774" fmla="*/ 2961308 w 3334672"/>
              <a:gd name="connsiteY774" fmla="*/ 703287 h 2609942"/>
              <a:gd name="connsiteX775" fmla="*/ 2968478 w 3334672"/>
              <a:gd name="connsiteY775" fmla="*/ 707610 h 2609942"/>
              <a:gd name="connsiteX776" fmla="*/ 2969502 w 3334672"/>
              <a:gd name="connsiteY776" fmla="*/ 709051 h 2609942"/>
              <a:gd name="connsiteX777" fmla="*/ 2961308 w 3334672"/>
              <a:gd name="connsiteY777" fmla="*/ 704728 h 2609942"/>
              <a:gd name="connsiteX778" fmla="*/ 2964381 w 3334672"/>
              <a:gd name="connsiteY778" fmla="*/ 716257 h 2609942"/>
              <a:gd name="connsiteX779" fmla="*/ 2973087 w 3334672"/>
              <a:gd name="connsiteY779" fmla="*/ 716257 h 2609942"/>
              <a:gd name="connsiteX780" fmla="*/ 2966429 w 3334672"/>
              <a:gd name="connsiteY780" fmla="*/ 720581 h 2609942"/>
              <a:gd name="connsiteX781" fmla="*/ 2967454 w 3334672"/>
              <a:gd name="connsiteY781" fmla="*/ 726345 h 2609942"/>
              <a:gd name="connsiteX782" fmla="*/ 2974112 w 3334672"/>
              <a:gd name="connsiteY782" fmla="*/ 727786 h 2609942"/>
              <a:gd name="connsiteX783" fmla="*/ 2971039 w 3334672"/>
              <a:gd name="connsiteY783" fmla="*/ 737874 h 2609942"/>
              <a:gd name="connsiteX784" fmla="*/ 2981282 w 3334672"/>
              <a:gd name="connsiteY784" fmla="*/ 736434 h 2609942"/>
              <a:gd name="connsiteX785" fmla="*/ 2982306 w 3334672"/>
              <a:gd name="connsiteY785" fmla="*/ 732110 h 2609942"/>
              <a:gd name="connsiteX786" fmla="*/ 2987428 w 3334672"/>
              <a:gd name="connsiteY786" fmla="*/ 734992 h 2609942"/>
              <a:gd name="connsiteX787" fmla="*/ 2989989 w 3334672"/>
              <a:gd name="connsiteY787" fmla="*/ 736434 h 2609942"/>
              <a:gd name="connsiteX788" fmla="*/ 2982306 w 3334672"/>
              <a:gd name="connsiteY788" fmla="*/ 740757 h 2609942"/>
              <a:gd name="connsiteX789" fmla="*/ 2983330 w 3334672"/>
              <a:gd name="connsiteY789" fmla="*/ 743639 h 2609942"/>
              <a:gd name="connsiteX790" fmla="*/ 2978209 w 3334672"/>
              <a:gd name="connsiteY790" fmla="*/ 743639 h 2609942"/>
              <a:gd name="connsiteX791" fmla="*/ 2962332 w 3334672"/>
              <a:gd name="connsiteY791" fmla="*/ 758051 h 2609942"/>
              <a:gd name="connsiteX792" fmla="*/ 2973087 w 3334672"/>
              <a:gd name="connsiteY792" fmla="*/ 759492 h 2609942"/>
              <a:gd name="connsiteX793" fmla="*/ 2988964 w 3334672"/>
              <a:gd name="connsiteY793" fmla="*/ 758051 h 2609942"/>
              <a:gd name="connsiteX794" fmla="*/ 2981282 w 3334672"/>
              <a:gd name="connsiteY794" fmla="*/ 765257 h 2609942"/>
              <a:gd name="connsiteX795" fmla="*/ 2976160 w 3334672"/>
              <a:gd name="connsiteY795" fmla="*/ 765257 h 2609942"/>
              <a:gd name="connsiteX796" fmla="*/ 2974112 w 3334672"/>
              <a:gd name="connsiteY796" fmla="*/ 772462 h 2609942"/>
              <a:gd name="connsiteX797" fmla="*/ 2989989 w 3334672"/>
              <a:gd name="connsiteY797" fmla="*/ 775344 h 2609942"/>
              <a:gd name="connsiteX798" fmla="*/ 2992037 w 3334672"/>
              <a:gd name="connsiteY798" fmla="*/ 775344 h 2609942"/>
              <a:gd name="connsiteX799" fmla="*/ 3001256 w 3334672"/>
              <a:gd name="connsiteY799" fmla="*/ 779668 h 2609942"/>
              <a:gd name="connsiteX800" fmla="*/ 3006378 w 3334672"/>
              <a:gd name="connsiteY800" fmla="*/ 776786 h 2609942"/>
              <a:gd name="connsiteX801" fmla="*/ 3007402 w 3334672"/>
              <a:gd name="connsiteY801" fmla="*/ 782550 h 2609942"/>
              <a:gd name="connsiteX802" fmla="*/ 3001256 w 3334672"/>
              <a:gd name="connsiteY802" fmla="*/ 783992 h 2609942"/>
              <a:gd name="connsiteX803" fmla="*/ 3015084 w 3334672"/>
              <a:gd name="connsiteY803" fmla="*/ 802727 h 2609942"/>
              <a:gd name="connsiteX804" fmla="*/ 3023279 w 3334672"/>
              <a:gd name="connsiteY804" fmla="*/ 802727 h 2609942"/>
              <a:gd name="connsiteX805" fmla="*/ 3021230 w 3334672"/>
              <a:gd name="connsiteY805" fmla="*/ 796962 h 2609942"/>
              <a:gd name="connsiteX806" fmla="*/ 3015084 w 3334672"/>
              <a:gd name="connsiteY806" fmla="*/ 796962 h 2609942"/>
              <a:gd name="connsiteX807" fmla="*/ 3018157 w 3334672"/>
              <a:gd name="connsiteY807" fmla="*/ 791197 h 2609942"/>
              <a:gd name="connsiteX808" fmla="*/ 3013036 w 3334672"/>
              <a:gd name="connsiteY808" fmla="*/ 788315 h 2609942"/>
              <a:gd name="connsiteX809" fmla="*/ 3012524 w 3334672"/>
              <a:gd name="connsiteY809" fmla="*/ 786874 h 2609942"/>
              <a:gd name="connsiteX810" fmla="*/ 3021230 w 3334672"/>
              <a:gd name="connsiteY810" fmla="*/ 783992 h 2609942"/>
              <a:gd name="connsiteX811" fmla="*/ 3019182 w 3334672"/>
              <a:gd name="connsiteY811" fmla="*/ 788315 h 2609942"/>
              <a:gd name="connsiteX812" fmla="*/ 3026352 w 3334672"/>
              <a:gd name="connsiteY812" fmla="*/ 802727 h 2609942"/>
              <a:gd name="connsiteX813" fmla="*/ 3026352 w 3334672"/>
              <a:gd name="connsiteY813" fmla="*/ 811374 h 2609942"/>
              <a:gd name="connsiteX814" fmla="*/ 3035059 w 3334672"/>
              <a:gd name="connsiteY814" fmla="*/ 818580 h 2609942"/>
              <a:gd name="connsiteX815" fmla="*/ 3040180 w 3334672"/>
              <a:gd name="connsiteY815" fmla="*/ 818580 h 2609942"/>
              <a:gd name="connsiteX816" fmla="*/ 3037107 w 3334672"/>
              <a:gd name="connsiteY816" fmla="*/ 830109 h 2609942"/>
              <a:gd name="connsiteX817" fmla="*/ 3030961 w 3334672"/>
              <a:gd name="connsiteY817" fmla="*/ 824344 h 2609942"/>
              <a:gd name="connsiteX818" fmla="*/ 3028401 w 3334672"/>
              <a:gd name="connsiteY818" fmla="*/ 824344 h 2609942"/>
              <a:gd name="connsiteX819" fmla="*/ 3025840 w 3334672"/>
              <a:gd name="connsiteY819" fmla="*/ 830109 h 2609942"/>
              <a:gd name="connsiteX820" fmla="*/ 3028913 w 3334672"/>
              <a:gd name="connsiteY820" fmla="*/ 832991 h 2609942"/>
              <a:gd name="connsiteX821" fmla="*/ 3027376 w 3334672"/>
              <a:gd name="connsiteY821" fmla="*/ 834432 h 2609942"/>
              <a:gd name="connsiteX822" fmla="*/ 3036083 w 3334672"/>
              <a:gd name="connsiteY822" fmla="*/ 834432 h 2609942"/>
              <a:gd name="connsiteX823" fmla="*/ 3041717 w 3334672"/>
              <a:gd name="connsiteY823" fmla="*/ 835874 h 2609942"/>
              <a:gd name="connsiteX824" fmla="*/ 3048375 w 3334672"/>
              <a:gd name="connsiteY824" fmla="*/ 831550 h 2609942"/>
              <a:gd name="connsiteX825" fmla="*/ 3052984 w 3334672"/>
              <a:gd name="connsiteY825" fmla="*/ 840197 h 2609942"/>
              <a:gd name="connsiteX826" fmla="*/ 3050936 w 3334672"/>
              <a:gd name="connsiteY826" fmla="*/ 845961 h 2609942"/>
              <a:gd name="connsiteX827" fmla="*/ 3052984 w 3334672"/>
              <a:gd name="connsiteY827" fmla="*/ 848844 h 2609942"/>
              <a:gd name="connsiteX828" fmla="*/ 3050936 w 3334672"/>
              <a:gd name="connsiteY828" fmla="*/ 854609 h 2609942"/>
              <a:gd name="connsiteX829" fmla="*/ 3034034 w 3334672"/>
              <a:gd name="connsiteY829" fmla="*/ 854609 h 2609942"/>
              <a:gd name="connsiteX830" fmla="*/ 3030961 w 3334672"/>
              <a:gd name="connsiteY830" fmla="*/ 857491 h 2609942"/>
              <a:gd name="connsiteX831" fmla="*/ 3029937 w 3334672"/>
              <a:gd name="connsiteY831" fmla="*/ 851726 h 2609942"/>
              <a:gd name="connsiteX832" fmla="*/ 3034034 w 3334672"/>
              <a:gd name="connsiteY832" fmla="*/ 843079 h 2609942"/>
              <a:gd name="connsiteX833" fmla="*/ 3019182 w 3334672"/>
              <a:gd name="connsiteY833" fmla="*/ 840197 h 2609942"/>
              <a:gd name="connsiteX834" fmla="*/ 3013036 w 3334672"/>
              <a:gd name="connsiteY834" fmla="*/ 843079 h 2609942"/>
              <a:gd name="connsiteX835" fmla="*/ 3010475 w 3334672"/>
              <a:gd name="connsiteY835" fmla="*/ 843079 h 2609942"/>
              <a:gd name="connsiteX836" fmla="*/ 2989989 w 3334672"/>
              <a:gd name="connsiteY836" fmla="*/ 850285 h 2609942"/>
              <a:gd name="connsiteX837" fmla="*/ 2989989 w 3334672"/>
              <a:gd name="connsiteY837" fmla="*/ 854609 h 2609942"/>
              <a:gd name="connsiteX838" fmla="*/ 3002280 w 3334672"/>
              <a:gd name="connsiteY838" fmla="*/ 858932 h 2609942"/>
              <a:gd name="connsiteX839" fmla="*/ 3003305 w 3334672"/>
              <a:gd name="connsiteY839" fmla="*/ 858932 h 2609942"/>
              <a:gd name="connsiteX840" fmla="*/ 3002280 w 3334672"/>
              <a:gd name="connsiteY840" fmla="*/ 853167 h 2609942"/>
              <a:gd name="connsiteX841" fmla="*/ 3018157 w 3334672"/>
              <a:gd name="connsiteY841" fmla="*/ 861814 h 2609942"/>
              <a:gd name="connsiteX842" fmla="*/ 3025840 w 3334672"/>
              <a:gd name="connsiteY842" fmla="*/ 856050 h 2609942"/>
              <a:gd name="connsiteX843" fmla="*/ 3023279 w 3334672"/>
              <a:gd name="connsiteY843" fmla="*/ 863256 h 2609942"/>
              <a:gd name="connsiteX844" fmla="*/ 3026352 w 3334672"/>
              <a:gd name="connsiteY844" fmla="*/ 863256 h 2609942"/>
              <a:gd name="connsiteX845" fmla="*/ 3027376 w 3334672"/>
              <a:gd name="connsiteY845" fmla="*/ 869020 h 2609942"/>
              <a:gd name="connsiteX846" fmla="*/ 3034034 w 3334672"/>
              <a:gd name="connsiteY846" fmla="*/ 876226 h 2609942"/>
              <a:gd name="connsiteX847" fmla="*/ 3033010 w 3334672"/>
              <a:gd name="connsiteY847" fmla="*/ 876226 h 2609942"/>
              <a:gd name="connsiteX848" fmla="*/ 3037107 w 3334672"/>
              <a:gd name="connsiteY848" fmla="*/ 880550 h 2609942"/>
              <a:gd name="connsiteX849" fmla="*/ 3038132 w 3334672"/>
              <a:gd name="connsiteY849" fmla="*/ 871902 h 2609942"/>
              <a:gd name="connsiteX850" fmla="*/ 3042229 w 3334672"/>
              <a:gd name="connsiteY850" fmla="*/ 871902 h 2609942"/>
              <a:gd name="connsiteX851" fmla="*/ 3043253 w 3334672"/>
              <a:gd name="connsiteY851" fmla="*/ 883432 h 2609942"/>
              <a:gd name="connsiteX852" fmla="*/ 3038132 w 3334672"/>
              <a:gd name="connsiteY852" fmla="*/ 884873 h 2609942"/>
              <a:gd name="connsiteX853" fmla="*/ 3036083 w 3334672"/>
              <a:gd name="connsiteY853" fmla="*/ 884873 h 2609942"/>
              <a:gd name="connsiteX854" fmla="*/ 3035059 w 3334672"/>
              <a:gd name="connsiteY854" fmla="*/ 893520 h 2609942"/>
              <a:gd name="connsiteX855" fmla="*/ 3040180 w 3334672"/>
              <a:gd name="connsiteY855" fmla="*/ 892079 h 2609942"/>
              <a:gd name="connsiteX856" fmla="*/ 3045302 w 3334672"/>
              <a:gd name="connsiteY856" fmla="*/ 894961 h 2609942"/>
              <a:gd name="connsiteX857" fmla="*/ 3040180 w 3334672"/>
              <a:gd name="connsiteY857" fmla="*/ 897843 h 2609942"/>
              <a:gd name="connsiteX858" fmla="*/ 3035059 w 3334672"/>
              <a:gd name="connsiteY858" fmla="*/ 894961 h 2609942"/>
              <a:gd name="connsiteX859" fmla="*/ 3029937 w 3334672"/>
              <a:gd name="connsiteY859" fmla="*/ 897843 h 2609942"/>
              <a:gd name="connsiteX860" fmla="*/ 3027376 w 3334672"/>
              <a:gd name="connsiteY860" fmla="*/ 900726 h 2609942"/>
              <a:gd name="connsiteX861" fmla="*/ 3029937 w 3334672"/>
              <a:gd name="connsiteY861" fmla="*/ 905049 h 2609942"/>
              <a:gd name="connsiteX862" fmla="*/ 3035059 w 3334672"/>
              <a:gd name="connsiteY862" fmla="*/ 903608 h 2609942"/>
              <a:gd name="connsiteX863" fmla="*/ 3037107 w 3334672"/>
              <a:gd name="connsiteY863" fmla="*/ 905049 h 2609942"/>
              <a:gd name="connsiteX864" fmla="*/ 3054009 w 3334672"/>
              <a:gd name="connsiteY864" fmla="*/ 905049 h 2609942"/>
              <a:gd name="connsiteX865" fmla="*/ 3062715 w 3334672"/>
              <a:gd name="connsiteY865" fmla="*/ 902167 h 2609942"/>
              <a:gd name="connsiteX866" fmla="*/ 3065788 w 3334672"/>
              <a:gd name="connsiteY866" fmla="*/ 893520 h 2609942"/>
              <a:gd name="connsiteX867" fmla="*/ 3067837 w 3334672"/>
              <a:gd name="connsiteY867" fmla="*/ 897843 h 2609942"/>
              <a:gd name="connsiteX868" fmla="*/ 3070910 w 3334672"/>
              <a:gd name="connsiteY868" fmla="*/ 894961 h 2609942"/>
              <a:gd name="connsiteX869" fmla="*/ 3072959 w 3334672"/>
              <a:gd name="connsiteY869" fmla="*/ 897843 h 2609942"/>
              <a:gd name="connsiteX870" fmla="*/ 3067837 w 3334672"/>
              <a:gd name="connsiteY870" fmla="*/ 906490 h 2609942"/>
              <a:gd name="connsiteX871" fmla="*/ 3057594 w 3334672"/>
              <a:gd name="connsiteY871" fmla="*/ 910814 h 2609942"/>
              <a:gd name="connsiteX872" fmla="*/ 3065788 w 3334672"/>
              <a:gd name="connsiteY872" fmla="*/ 913696 h 2609942"/>
              <a:gd name="connsiteX873" fmla="*/ 3048375 w 3334672"/>
              <a:gd name="connsiteY873" fmla="*/ 942519 h 2609942"/>
              <a:gd name="connsiteX874" fmla="*/ 3044790 w 3334672"/>
              <a:gd name="connsiteY874" fmla="*/ 954049 h 2609942"/>
              <a:gd name="connsiteX875" fmla="*/ 3041717 w 3334672"/>
              <a:gd name="connsiteY875" fmla="*/ 952608 h 2609942"/>
              <a:gd name="connsiteX876" fmla="*/ 3035059 w 3334672"/>
              <a:gd name="connsiteY876" fmla="*/ 956931 h 2609942"/>
              <a:gd name="connsiteX877" fmla="*/ 3033522 w 3334672"/>
              <a:gd name="connsiteY877" fmla="*/ 961254 h 2609942"/>
              <a:gd name="connsiteX878" fmla="*/ 3029937 w 3334672"/>
              <a:gd name="connsiteY878" fmla="*/ 961254 h 2609942"/>
              <a:gd name="connsiteX879" fmla="*/ 3027376 w 3334672"/>
              <a:gd name="connsiteY879" fmla="*/ 967019 h 2609942"/>
              <a:gd name="connsiteX880" fmla="*/ 3021230 w 3334672"/>
              <a:gd name="connsiteY880" fmla="*/ 964137 h 2609942"/>
              <a:gd name="connsiteX881" fmla="*/ 3020718 w 3334672"/>
              <a:gd name="connsiteY881" fmla="*/ 978548 h 2609942"/>
              <a:gd name="connsiteX882" fmla="*/ 3009963 w 3334672"/>
              <a:gd name="connsiteY882" fmla="*/ 978548 h 2609942"/>
              <a:gd name="connsiteX883" fmla="*/ 3014060 w 3334672"/>
              <a:gd name="connsiteY883" fmla="*/ 987195 h 2609942"/>
              <a:gd name="connsiteX884" fmla="*/ 3002280 w 3334672"/>
              <a:gd name="connsiteY884" fmla="*/ 997283 h 2609942"/>
              <a:gd name="connsiteX885" fmla="*/ 3004841 w 3334672"/>
              <a:gd name="connsiteY885" fmla="*/ 1001607 h 2609942"/>
              <a:gd name="connsiteX886" fmla="*/ 3007402 w 3334672"/>
              <a:gd name="connsiteY886" fmla="*/ 998725 h 2609942"/>
              <a:gd name="connsiteX887" fmla="*/ 3009451 w 3334672"/>
              <a:gd name="connsiteY887" fmla="*/ 998725 h 2609942"/>
              <a:gd name="connsiteX888" fmla="*/ 3009963 w 3334672"/>
              <a:gd name="connsiteY888" fmla="*/ 1001607 h 2609942"/>
              <a:gd name="connsiteX889" fmla="*/ 3020718 w 3334672"/>
              <a:gd name="connsiteY889" fmla="*/ 997283 h 2609942"/>
              <a:gd name="connsiteX890" fmla="*/ 3024303 w 3334672"/>
              <a:gd name="connsiteY890" fmla="*/ 995843 h 2609942"/>
              <a:gd name="connsiteX891" fmla="*/ 3029937 w 3334672"/>
              <a:gd name="connsiteY891" fmla="*/ 1003048 h 2609942"/>
              <a:gd name="connsiteX892" fmla="*/ 3039156 w 3334672"/>
              <a:gd name="connsiteY892" fmla="*/ 998725 h 2609942"/>
              <a:gd name="connsiteX893" fmla="*/ 3048375 w 3334672"/>
              <a:gd name="connsiteY893" fmla="*/ 992960 h 2609942"/>
              <a:gd name="connsiteX894" fmla="*/ 3049911 w 3334672"/>
              <a:gd name="connsiteY894" fmla="*/ 995843 h 2609942"/>
              <a:gd name="connsiteX895" fmla="*/ 3056057 w 3334672"/>
              <a:gd name="connsiteY895" fmla="*/ 991519 h 2609942"/>
              <a:gd name="connsiteX896" fmla="*/ 3058106 w 3334672"/>
              <a:gd name="connsiteY896" fmla="*/ 997283 h 2609942"/>
              <a:gd name="connsiteX897" fmla="*/ 3056057 w 3334672"/>
              <a:gd name="connsiteY897" fmla="*/ 1000166 h 2609942"/>
              <a:gd name="connsiteX898" fmla="*/ 3061179 w 3334672"/>
              <a:gd name="connsiteY898" fmla="*/ 1000166 h 2609942"/>
              <a:gd name="connsiteX899" fmla="*/ 3062715 w 3334672"/>
              <a:gd name="connsiteY899" fmla="*/ 995843 h 2609942"/>
              <a:gd name="connsiteX900" fmla="*/ 3067837 w 3334672"/>
              <a:gd name="connsiteY900" fmla="*/ 987195 h 2609942"/>
              <a:gd name="connsiteX901" fmla="*/ 3067837 w 3334672"/>
              <a:gd name="connsiteY901" fmla="*/ 991519 h 2609942"/>
              <a:gd name="connsiteX902" fmla="*/ 3079104 w 3334672"/>
              <a:gd name="connsiteY902" fmla="*/ 992960 h 2609942"/>
              <a:gd name="connsiteX903" fmla="*/ 3096006 w 3334672"/>
              <a:gd name="connsiteY903" fmla="*/ 991519 h 2609942"/>
              <a:gd name="connsiteX904" fmla="*/ 3101127 w 3334672"/>
              <a:gd name="connsiteY904" fmla="*/ 990078 h 2609942"/>
              <a:gd name="connsiteX905" fmla="*/ 3099591 w 3334672"/>
              <a:gd name="connsiteY905" fmla="*/ 998725 h 2609942"/>
              <a:gd name="connsiteX906" fmla="*/ 3097542 w 3334672"/>
              <a:gd name="connsiteY906" fmla="*/ 998725 h 2609942"/>
              <a:gd name="connsiteX907" fmla="*/ 3098054 w 3334672"/>
              <a:gd name="connsiteY907" fmla="*/ 1007372 h 2609942"/>
              <a:gd name="connsiteX908" fmla="*/ 3103688 w 3334672"/>
              <a:gd name="connsiteY908" fmla="*/ 1016019 h 2609942"/>
              <a:gd name="connsiteX909" fmla="*/ 3098054 w 3334672"/>
              <a:gd name="connsiteY909" fmla="*/ 1011695 h 2609942"/>
              <a:gd name="connsiteX910" fmla="*/ 3096006 w 3334672"/>
              <a:gd name="connsiteY910" fmla="*/ 1014578 h 2609942"/>
              <a:gd name="connsiteX911" fmla="*/ 3100615 w 3334672"/>
              <a:gd name="connsiteY911" fmla="*/ 1023224 h 2609942"/>
              <a:gd name="connsiteX912" fmla="*/ 3109834 w 3334672"/>
              <a:gd name="connsiteY912" fmla="*/ 1024665 h 2609942"/>
              <a:gd name="connsiteX913" fmla="*/ 3106761 w 3334672"/>
              <a:gd name="connsiteY913" fmla="*/ 1028989 h 2609942"/>
              <a:gd name="connsiteX914" fmla="*/ 3115468 w 3334672"/>
              <a:gd name="connsiteY914" fmla="*/ 1036195 h 2609942"/>
              <a:gd name="connsiteX915" fmla="*/ 3113419 w 3334672"/>
              <a:gd name="connsiteY915" fmla="*/ 1037636 h 2609942"/>
              <a:gd name="connsiteX916" fmla="*/ 3110858 w 3334672"/>
              <a:gd name="connsiteY916" fmla="*/ 1037636 h 2609942"/>
              <a:gd name="connsiteX917" fmla="*/ 3104712 w 3334672"/>
              <a:gd name="connsiteY917" fmla="*/ 1046283 h 2609942"/>
              <a:gd name="connsiteX918" fmla="*/ 3097542 w 3334672"/>
              <a:gd name="connsiteY918" fmla="*/ 1044842 h 2609942"/>
              <a:gd name="connsiteX919" fmla="*/ 3094981 w 3334672"/>
              <a:gd name="connsiteY919" fmla="*/ 1046283 h 2609942"/>
              <a:gd name="connsiteX920" fmla="*/ 3097030 w 3334672"/>
              <a:gd name="connsiteY920" fmla="*/ 1050606 h 2609942"/>
              <a:gd name="connsiteX921" fmla="*/ 3094469 w 3334672"/>
              <a:gd name="connsiteY921" fmla="*/ 1054930 h 2609942"/>
              <a:gd name="connsiteX922" fmla="*/ 3084226 w 3334672"/>
              <a:gd name="connsiteY922" fmla="*/ 1052048 h 2609942"/>
              <a:gd name="connsiteX923" fmla="*/ 3076544 w 3334672"/>
              <a:gd name="connsiteY923" fmla="*/ 1060694 h 2609942"/>
              <a:gd name="connsiteX924" fmla="*/ 3076544 w 3334672"/>
              <a:gd name="connsiteY924" fmla="*/ 1063577 h 2609942"/>
              <a:gd name="connsiteX925" fmla="*/ 3082689 w 3334672"/>
              <a:gd name="connsiteY925" fmla="*/ 1060694 h 2609942"/>
              <a:gd name="connsiteX926" fmla="*/ 3078592 w 3334672"/>
              <a:gd name="connsiteY926" fmla="*/ 1069342 h 2609942"/>
              <a:gd name="connsiteX927" fmla="*/ 3079104 w 3334672"/>
              <a:gd name="connsiteY927" fmla="*/ 1070783 h 2609942"/>
              <a:gd name="connsiteX928" fmla="*/ 3065788 w 3334672"/>
              <a:gd name="connsiteY928" fmla="*/ 1077989 h 2609942"/>
              <a:gd name="connsiteX929" fmla="*/ 3061179 w 3334672"/>
              <a:gd name="connsiteY929" fmla="*/ 1086635 h 2609942"/>
              <a:gd name="connsiteX930" fmla="*/ 3056057 w 3334672"/>
              <a:gd name="connsiteY930" fmla="*/ 1088077 h 2609942"/>
              <a:gd name="connsiteX931" fmla="*/ 3052984 w 3334672"/>
              <a:gd name="connsiteY931" fmla="*/ 1080871 h 2609942"/>
              <a:gd name="connsiteX932" fmla="*/ 3050936 w 3334672"/>
              <a:gd name="connsiteY932" fmla="*/ 1079429 h 2609942"/>
              <a:gd name="connsiteX933" fmla="*/ 3044277 w 3334672"/>
              <a:gd name="connsiteY933" fmla="*/ 1085195 h 2609942"/>
              <a:gd name="connsiteX934" fmla="*/ 3044790 w 3334672"/>
              <a:gd name="connsiteY934" fmla="*/ 1089518 h 2609942"/>
              <a:gd name="connsiteX935" fmla="*/ 3046838 w 3334672"/>
              <a:gd name="connsiteY935" fmla="*/ 1088077 h 2609942"/>
              <a:gd name="connsiteX936" fmla="*/ 3058106 w 3334672"/>
              <a:gd name="connsiteY936" fmla="*/ 1090959 h 2609942"/>
              <a:gd name="connsiteX937" fmla="*/ 3056057 w 3334672"/>
              <a:gd name="connsiteY937" fmla="*/ 1095282 h 2609942"/>
              <a:gd name="connsiteX938" fmla="*/ 3059130 w 3334672"/>
              <a:gd name="connsiteY938" fmla="*/ 1099606 h 2609942"/>
              <a:gd name="connsiteX939" fmla="*/ 3051960 w 3334672"/>
              <a:gd name="connsiteY939" fmla="*/ 1108253 h 2609942"/>
              <a:gd name="connsiteX940" fmla="*/ 3050936 w 3334672"/>
              <a:gd name="connsiteY940" fmla="*/ 1108253 h 2609942"/>
              <a:gd name="connsiteX941" fmla="*/ 3051960 w 3334672"/>
              <a:gd name="connsiteY941" fmla="*/ 1103930 h 2609942"/>
              <a:gd name="connsiteX942" fmla="*/ 3042741 w 3334672"/>
              <a:gd name="connsiteY942" fmla="*/ 1105370 h 2609942"/>
              <a:gd name="connsiteX943" fmla="*/ 3039156 w 3334672"/>
              <a:gd name="connsiteY943" fmla="*/ 1111135 h 2609942"/>
              <a:gd name="connsiteX944" fmla="*/ 3037107 w 3334672"/>
              <a:gd name="connsiteY944" fmla="*/ 1111135 h 2609942"/>
              <a:gd name="connsiteX945" fmla="*/ 3037107 w 3334672"/>
              <a:gd name="connsiteY945" fmla="*/ 1115459 h 2609942"/>
              <a:gd name="connsiteX946" fmla="*/ 3040180 w 3334672"/>
              <a:gd name="connsiteY946" fmla="*/ 1119782 h 2609942"/>
              <a:gd name="connsiteX947" fmla="*/ 3039156 w 3334672"/>
              <a:gd name="connsiteY947" fmla="*/ 1122665 h 2609942"/>
              <a:gd name="connsiteX948" fmla="*/ 3025840 w 3334672"/>
              <a:gd name="connsiteY948" fmla="*/ 1122665 h 2609942"/>
              <a:gd name="connsiteX949" fmla="*/ 3021230 w 3334672"/>
              <a:gd name="connsiteY949" fmla="*/ 1119782 h 2609942"/>
              <a:gd name="connsiteX950" fmla="*/ 3029937 w 3334672"/>
              <a:gd name="connsiteY950" fmla="*/ 1115459 h 2609942"/>
              <a:gd name="connsiteX951" fmla="*/ 3029937 w 3334672"/>
              <a:gd name="connsiteY951" fmla="*/ 1112576 h 2609942"/>
              <a:gd name="connsiteX952" fmla="*/ 3007402 w 3334672"/>
              <a:gd name="connsiteY952" fmla="*/ 1114018 h 2609942"/>
              <a:gd name="connsiteX953" fmla="*/ 3000232 w 3334672"/>
              <a:gd name="connsiteY953" fmla="*/ 1122665 h 2609942"/>
              <a:gd name="connsiteX954" fmla="*/ 3006378 w 3334672"/>
              <a:gd name="connsiteY954" fmla="*/ 1125547 h 2609942"/>
              <a:gd name="connsiteX955" fmla="*/ 3004841 w 3334672"/>
              <a:gd name="connsiteY955" fmla="*/ 1128429 h 2609942"/>
              <a:gd name="connsiteX956" fmla="*/ 2995622 w 3334672"/>
              <a:gd name="connsiteY956" fmla="*/ 1125547 h 2609942"/>
              <a:gd name="connsiteX957" fmla="*/ 2992037 w 3334672"/>
              <a:gd name="connsiteY957" fmla="*/ 1135635 h 2609942"/>
              <a:gd name="connsiteX958" fmla="*/ 2986403 w 3334672"/>
              <a:gd name="connsiteY958" fmla="*/ 1135635 h 2609942"/>
              <a:gd name="connsiteX959" fmla="*/ 2958235 w 3334672"/>
              <a:gd name="connsiteY959" fmla="*/ 1158694 h 2609942"/>
              <a:gd name="connsiteX960" fmla="*/ 2943382 w 3334672"/>
              <a:gd name="connsiteY960" fmla="*/ 1171664 h 2609942"/>
              <a:gd name="connsiteX961" fmla="*/ 2936212 w 3334672"/>
              <a:gd name="connsiteY961" fmla="*/ 1174546 h 2609942"/>
              <a:gd name="connsiteX962" fmla="*/ 2946455 w 3334672"/>
              <a:gd name="connsiteY962" fmla="*/ 1180311 h 2609942"/>
              <a:gd name="connsiteX963" fmla="*/ 2950040 w 3334672"/>
              <a:gd name="connsiteY963" fmla="*/ 1177429 h 2609942"/>
              <a:gd name="connsiteX964" fmla="*/ 2947479 w 3334672"/>
              <a:gd name="connsiteY964" fmla="*/ 1173105 h 2609942"/>
              <a:gd name="connsiteX965" fmla="*/ 2952089 w 3334672"/>
              <a:gd name="connsiteY965" fmla="*/ 1171664 h 2609942"/>
              <a:gd name="connsiteX966" fmla="*/ 2953625 w 3334672"/>
              <a:gd name="connsiteY966" fmla="*/ 1173105 h 2609942"/>
              <a:gd name="connsiteX967" fmla="*/ 2958747 w 3334672"/>
              <a:gd name="connsiteY967" fmla="*/ 1168781 h 2609942"/>
              <a:gd name="connsiteX968" fmla="*/ 2960283 w 3334672"/>
              <a:gd name="connsiteY968" fmla="*/ 1170223 h 2609942"/>
              <a:gd name="connsiteX969" fmla="*/ 2964381 w 3334672"/>
              <a:gd name="connsiteY969" fmla="*/ 1167341 h 2609942"/>
              <a:gd name="connsiteX970" fmla="*/ 2965405 w 3334672"/>
              <a:gd name="connsiteY970" fmla="*/ 1171664 h 2609942"/>
              <a:gd name="connsiteX971" fmla="*/ 2967454 w 3334672"/>
              <a:gd name="connsiteY971" fmla="*/ 1171664 h 2609942"/>
              <a:gd name="connsiteX972" fmla="*/ 2974624 w 3334672"/>
              <a:gd name="connsiteY972" fmla="*/ 1164458 h 2609942"/>
              <a:gd name="connsiteX973" fmla="*/ 2961308 w 3334672"/>
              <a:gd name="connsiteY973" fmla="*/ 1165899 h 2609942"/>
              <a:gd name="connsiteX974" fmla="*/ 2961308 w 3334672"/>
              <a:gd name="connsiteY974" fmla="*/ 1161576 h 2609942"/>
              <a:gd name="connsiteX975" fmla="*/ 2974112 w 3334672"/>
              <a:gd name="connsiteY975" fmla="*/ 1161576 h 2609942"/>
              <a:gd name="connsiteX976" fmla="*/ 2976160 w 3334672"/>
              <a:gd name="connsiteY976" fmla="*/ 1155811 h 2609942"/>
              <a:gd name="connsiteX977" fmla="*/ 2981282 w 3334672"/>
              <a:gd name="connsiteY977" fmla="*/ 1155811 h 2609942"/>
              <a:gd name="connsiteX978" fmla="*/ 2976160 w 3334672"/>
              <a:gd name="connsiteY978" fmla="*/ 1161576 h 2609942"/>
              <a:gd name="connsiteX979" fmla="*/ 2976160 w 3334672"/>
              <a:gd name="connsiteY979" fmla="*/ 1163017 h 2609942"/>
              <a:gd name="connsiteX980" fmla="*/ 2994086 w 3334672"/>
              <a:gd name="connsiteY980" fmla="*/ 1158694 h 2609942"/>
              <a:gd name="connsiteX981" fmla="*/ 2992549 w 3334672"/>
              <a:gd name="connsiteY981" fmla="*/ 1151488 h 2609942"/>
              <a:gd name="connsiteX982" fmla="*/ 3015084 w 3334672"/>
              <a:gd name="connsiteY982" fmla="*/ 1145723 h 2609942"/>
              <a:gd name="connsiteX983" fmla="*/ 3023279 w 3334672"/>
              <a:gd name="connsiteY983" fmla="*/ 1145723 h 2609942"/>
              <a:gd name="connsiteX984" fmla="*/ 3021230 w 3334672"/>
              <a:gd name="connsiteY984" fmla="*/ 1147164 h 2609942"/>
              <a:gd name="connsiteX985" fmla="*/ 3024303 w 3334672"/>
              <a:gd name="connsiteY985" fmla="*/ 1150046 h 2609942"/>
              <a:gd name="connsiteX986" fmla="*/ 3039156 w 3334672"/>
              <a:gd name="connsiteY986" fmla="*/ 1142841 h 2609942"/>
              <a:gd name="connsiteX987" fmla="*/ 3067837 w 3334672"/>
              <a:gd name="connsiteY987" fmla="*/ 1132753 h 2609942"/>
              <a:gd name="connsiteX988" fmla="*/ 3084738 w 3334672"/>
              <a:gd name="connsiteY988" fmla="*/ 1129870 h 2609942"/>
              <a:gd name="connsiteX989" fmla="*/ 3101127 w 3334672"/>
              <a:gd name="connsiteY989" fmla="*/ 1119782 h 2609942"/>
              <a:gd name="connsiteX990" fmla="*/ 3127760 w 3334672"/>
              <a:gd name="connsiteY990" fmla="*/ 1114018 h 2609942"/>
              <a:gd name="connsiteX991" fmla="*/ 3132881 w 3334672"/>
              <a:gd name="connsiteY991" fmla="*/ 1112576 h 2609942"/>
              <a:gd name="connsiteX992" fmla="*/ 3139539 w 3334672"/>
              <a:gd name="connsiteY992" fmla="*/ 1115459 h 2609942"/>
              <a:gd name="connsiteX993" fmla="*/ 3143636 w 3334672"/>
              <a:gd name="connsiteY993" fmla="*/ 1116900 h 2609942"/>
              <a:gd name="connsiteX994" fmla="*/ 3142100 w 3334672"/>
              <a:gd name="connsiteY994" fmla="*/ 1115459 h 2609942"/>
              <a:gd name="connsiteX995" fmla="*/ 3145685 w 3334672"/>
              <a:gd name="connsiteY995" fmla="*/ 1112576 h 2609942"/>
              <a:gd name="connsiteX996" fmla="*/ 3144149 w 3334672"/>
              <a:gd name="connsiteY996" fmla="*/ 1116900 h 2609942"/>
              <a:gd name="connsiteX997" fmla="*/ 3156441 w 3334672"/>
              <a:gd name="connsiteY997" fmla="*/ 1118341 h 2609942"/>
              <a:gd name="connsiteX998" fmla="*/ 3155416 w 3334672"/>
              <a:gd name="connsiteY998" fmla="*/ 1119782 h 2609942"/>
              <a:gd name="connsiteX999" fmla="*/ 3163099 w 3334672"/>
              <a:gd name="connsiteY999" fmla="*/ 1125547 h 2609942"/>
              <a:gd name="connsiteX1000" fmla="*/ 3159513 w 3334672"/>
              <a:gd name="connsiteY1000" fmla="*/ 1128429 h 2609942"/>
              <a:gd name="connsiteX1001" fmla="*/ 3157465 w 3334672"/>
              <a:gd name="connsiteY1001" fmla="*/ 1126988 h 2609942"/>
              <a:gd name="connsiteX1002" fmla="*/ 3137491 w 3334672"/>
              <a:gd name="connsiteY1002" fmla="*/ 1144282 h 2609942"/>
              <a:gd name="connsiteX1003" fmla="*/ 3128784 w 3334672"/>
              <a:gd name="connsiteY1003" fmla="*/ 1150046 h 2609942"/>
              <a:gd name="connsiteX1004" fmla="*/ 3123662 w 3334672"/>
              <a:gd name="connsiteY1004" fmla="*/ 1155811 h 2609942"/>
              <a:gd name="connsiteX1005" fmla="*/ 3109322 w 3334672"/>
              <a:gd name="connsiteY1005" fmla="*/ 1163017 h 2609942"/>
              <a:gd name="connsiteX1006" fmla="*/ 3099591 w 3334672"/>
              <a:gd name="connsiteY1006" fmla="*/ 1168781 h 2609942"/>
              <a:gd name="connsiteX1007" fmla="*/ 3099591 w 3334672"/>
              <a:gd name="connsiteY1007" fmla="*/ 1163017 h 2609942"/>
              <a:gd name="connsiteX1008" fmla="*/ 3099015 w 3334672"/>
              <a:gd name="connsiteY1008" fmla="*/ 1163197 h 2609942"/>
              <a:gd name="connsiteX1009" fmla="*/ 3095750 w 3334672"/>
              <a:gd name="connsiteY1009" fmla="*/ 1164218 h 2609942"/>
              <a:gd name="connsiteX1010" fmla="*/ 3096718 w 3334672"/>
              <a:gd name="connsiteY1010" fmla="*/ 1163310 h 2609942"/>
              <a:gd name="connsiteX1011" fmla="*/ 3104712 w 3334672"/>
              <a:gd name="connsiteY1011" fmla="*/ 1155811 h 2609942"/>
              <a:gd name="connsiteX1012" fmla="*/ 3109834 w 3334672"/>
              <a:gd name="connsiteY1012" fmla="*/ 1158694 h 2609942"/>
              <a:gd name="connsiteX1013" fmla="*/ 3111883 w 3334672"/>
              <a:gd name="connsiteY1013" fmla="*/ 1155811 h 2609942"/>
              <a:gd name="connsiteX1014" fmla="*/ 3094469 w 3334672"/>
              <a:gd name="connsiteY1014" fmla="*/ 1150046 h 2609942"/>
              <a:gd name="connsiteX1015" fmla="*/ 3083714 w 3334672"/>
              <a:gd name="connsiteY1015" fmla="*/ 1152929 h 2609942"/>
              <a:gd name="connsiteX1016" fmla="*/ 3087811 w 3334672"/>
              <a:gd name="connsiteY1016" fmla="*/ 1150046 h 2609942"/>
              <a:gd name="connsiteX1017" fmla="*/ 3105737 w 3334672"/>
              <a:gd name="connsiteY1017" fmla="*/ 1145723 h 2609942"/>
              <a:gd name="connsiteX1018" fmla="*/ 3107785 w 3334672"/>
              <a:gd name="connsiteY1018" fmla="*/ 1147164 h 2609942"/>
              <a:gd name="connsiteX1019" fmla="*/ 3121614 w 3334672"/>
              <a:gd name="connsiteY1019" fmla="*/ 1137076 h 2609942"/>
              <a:gd name="connsiteX1020" fmla="*/ 3117004 w 3334672"/>
              <a:gd name="connsiteY1020" fmla="*/ 1137076 h 2609942"/>
              <a:gd name="connsiteX1021" fmla="*/ 3126223 w 3334672"/>
              <a:gd name="connsiteY1021" fmla="*/ 1132753 h 2609942"/>
              <a:gd name="connsiteX1022" fmla="*/ 3128784 w 3334672"/>
              <a:gd name="connsiteY1022" fmla="*/ 1135635 h 2609942"/>
              <a:gd name="connsiteX1023" fmla="*/ 3145685 w 3334672"/>
              <a:gd name="connsiteY1023" fmla="*/ 1131311 h 2609942"/>
              <a:gd name="connsiteX1024" fmla="*/ 3148758 w 3334672"/>
              <a:gd name="connsiteY1024" fmla="*/ 1128429 h 2609942"/>
              <a:gd name="connsiteX1025" fmla="*/ 3134930 w 3334672"/>
              <a:gd name="connsiteY1025" fmla="*/ 1122665 h 2609942"/>
              <a:gd name="connsiteX1026" fmla="*/ 3104712 w 3334672"/>
              <a:gd name="connsiteY1026" fmla="*/ 1131311 h 2609942"/>
              <a:gd name="connsiteX1027" fmla="*/ 3103816 w 3334672"/>
              <a:gd name="connsiteY1027" fmla="*/ 1132212 h 2609942"/>
              <a:gd name="connsiteX1028" fmla="*/ 3100132 w 3334672"/>
              <a:gd name="connsiteY1028" fmla="*/ 1135914 h 2609942"/>
              <a:gd name="connsiteX1029" fmla="*/ 3103496 w 3334672"/>
              <a:gd name="connsiteY1029" fmla="*/ 1132212 h 2609942"/>
              <a:gd name="connsiteX1030" fmla="*/ 3083714 w 3334672"/>
              <a:gd name="connsiteY1030" fmla="*/ 1144282 h 2609942"/>
              <a:gd name="connsiteX1031" fmla="*/ 3072959 w 3334672"/>
              <a:gd name="connsiteY1031" fmla="*/ 1145723 h 2609942"/>
              <a:gd name="connsiteX1032" fmla="*/ 3060667 w 3334672"/>
              <a:gd name="connsiteY1032" fmla="*/ 1152929 h 2609942"/>
              <a:gd name="connsiteX1033" fmla="*/ 3057594 w 3334672"/>
              <a:gd name="connsiteY1033" fmla="*/ 1151488 h 2609942"/>
              <a:gd name="connsiteX1034" fmla="*/ 3056057 w 3334672"/>
              <a:gd name="connsiteY1034" fmla="*/ 1158694 h 2609942"/>
              <a:gd name="connsiteX1035" fmla="*/ 3038132 w 3334672"/>
              <a:gd name="connsiteY1035" fmla="*/ 1165899 h 2609942"/>
              <a:gd name="connsiteX1036" fmla="*/ 3035059 w 3334672"/>
              <a:gd name="connsiteY1036" fmla="*/ 1171664 h 2609942"/>
              <a:gd name="connsiteX1037" fmla="*/ 3051960 w 3334672"/>
              <a:gd name="connsiteY1037" fmla="*/ 1167341 h 2609942"/>
              <a:gd name="connsiteX1038" fmla="*/ 3043253 w 3334672"/>
              <a:gd name="connsiteY1038" fmla="*/ 1174546 h 2609942"/>
              <a:gd name="connsiteX1039" fmla="*/ 3037619 w 3334672"/>
              <a:gd name="connsiteY1039" fmla="*/ 1175987 h 2609942"/>
              <a:gd name="connsiteX1040" fmla="*/ 3018157 w 3334672"/>
              <a:gd name="connsiteY1040" fmla="*/ 1183193 h 2609942"/>
              <a:gd name="connsiteX1041" fmla="*/ 3014060 w 3334672"/>
              <a:gd name="connsiteY1041" fmla="*/ 1188958 h 2609942"/>
              <a:gd name="connsiteX1042" fmla="*/ 3004841 w 3334672"/>
              <a:gd name="connsiteY1042" fmla="*/ 1193281 h 2609942"/>
              <a:gd name="connsiteX1043" fmla="*/ 3004329 w 3334672"/>
              <a:gd name="connsiteY1043" fmla="*/ 1193281 h 2609942"/>
              <a:gd name="connsiteX1044" fmla="*/ 3004841 w 3334672"/>
              <a:gd name="connsiteY1044" fmla="*/ 1191840 h 2609942"/>
              <a:gd name="connsiteX1045" fmla="*/ 3004329 w 3334672"/>
              <a:gd name="connsiteY1045" fmla="*/ 1191840 h 2609942"/>
              <a:gd name="connsiteX1046" fmla="*/ 3005353 w 3334672"/>
              <a:gd name="connsiteY1046" fmla="*/ 1188958 h 2609942"/>
              <a:gd name="connsiteX1047" fmla="*/ 3005353 w 3334672"/>
              <a:gd name="connsiteY1047" fmla="*/ 1187517 h 2609942"/>
              <a:gd name="connsiteX1048" fmla="*/ 3016109 w 3334672"/>
              <a:gd name="connsiteY1048" fmla="*/ 1183193 h 2609942"/>
              <a:gd name="connsiteX1049" fmla="*/ 3015084 w 3334672"/>
              <a:gd name="connsiteY1049" fmla="*/ 1181752 h 2609942"/>
              <a:gd name="connsiteX1050" fmla="*/ 3029937 w 3334672"/>
              <a:gd name="connsiteY1050" fmla="*/ 1177429 h 2609942"/>
              <a:gd name="connsiteX1051" fmla="*/ 3034034 w 3334672"/>
              <a:gd name="connsiteY1051" fmla="*/ 1171664 h 2609942"/>
              <a:gd name="connsiteX1052" fmla="*/ 3015084 w 3334672"/>
              <a:gd name="connsiteY1052" fmla="*/ 1171664 h 2609942"/>
              <a:gd name="connsiteX1053" fmla="*/ 3002280 w 3334672"/>
              <a:gd name="connsiteY1053" fmla="*/ 1180311 h 2609942"/>
              <a:gd name="connsiteX1054" fmla="*/ 3002280 w 3334672"/>
              <a:gd name="connsiteY1054" fmla="*/ 1184635 h 2609942"/>
              <a:gd name="connsiteX1055" fmla="*/ 2971039 w 3334672"/>
              <a:gd name="connsiteY1055" fmla="*/ 1196164 h 2609942"/>
              <a:gd name="connsiteX1056" fmla="*/ 2971039 w 3334672"/>
              <a:gd name="connsiteY1056" fmla="*/ 1197605 h 2609942"/>
              <a:gd name="connsiteX1057" fmla="*/ 2966429 w 3334672"/>
              <a:gd name="connsiteY1057" fmla="*/ 1196164 h 2609942"/>
              <a:gd name="connsiteX1058" fmla="*/ 2937748 w 3334672"/>
              <a:gd name="connsiteY1058" fmla="*/ 1210575 h 2609942"/>
              <a:gd name="connsiteX1059" fmla="*/ 2920335 w 3334672"/>
              <a:gd name="connsiteY1059" fmla="*/ 1217781 h 2609942"/>
              <a:gd name="connsiteX1060" fmla="*/ 2918798 w 3334672"/>
              <a:gd name="connsiteY1060" fmla="*/ 1223546 h 2609942"/>
              <a:gd name="connsiteX1061" fmla="*/ 2918798 w 3334672"/>
              <a:gd name="connsiteY1061" fmla="*/ 1220663 h 2609942"/>
              <a:gd name="connsiteX1062" fmla="*/ 2894727 w 3334672"/>
              <a:gd name="connsiteY1062" fmla="*/ 1230751 h 2609942"/>
              <a:gd name="connsiteX1063" fmla="*/ 2889605 w 3334672"/>
              <a:gd name="connsiteY1063" fmla="*/ 1239398 h 2609942"/>
              <a:gd name="connsiteX1064" fmla="*/ 2878850 w 3334672"/>
              <a:gd name="connsiteY1064" fmla="*/ 1243722 h 2609942"/>
              <a:gd name="connsiteX1065" fmla="*/ 2878338 w 3334672"/>
              <a:gd name="connsiteY1065" fmla="*/ 1239398 h 2609942"/>
              <a:gd name="connsiteX1066" fmla="*/ 2866046 w 3334672"/>
              <a:gd name="connsiteY1066" fmla="*/ 1248046 h 2609942"/>
              <a:gd name="connsiteX1067" fmla="*/ 2862461 w 3334672"/>
              <a:gd name="connsiteY1067" fmla="*/ 1248046 h 2609942"/>
              <a:gd name="connsiteX1068" fmla="*/ 2856827 w 3334672"/>
              <a:gd name="connsiteY1068" fmla="*/ 1253810 h 2609942"/>
              <a:gd name="connsiteX1069" fmla="*/ 2847608 w 3334672"/>
              <a:gd name="connsiteY1069" fmla="*/ 1249487 h 2609942"/>
              <a:gd name="connsiteX1070" fmla="*/ 2834212 w 3334672"/>
              <a:gd name="connsiteY1070" fmla="*/ 1258607 h 2609942"/>
              <a:gd name="connsiteX1071" fmla="*/ 2820814 w 3334672"/>
              <a:gd name="connsiteY1071" fmla="*/ 1267727 h 2609942"/>
              <a:gd name="connsiteX1072" fmla="*/ 2822695 w 3334672"/>
              <a:gd name="connsiteY1072" fmla="*/ 1304972 h 2609942"/>
              <a:gd name="connsiteX1073" fmla="*/ 2820767 w 3334672"/>
              <a:gd name="connsiteY1073" fmla="*/ 1343162 h 2609942"/>
              <a:gd name="connsiteX1074" fmla="*/ 2829171 w 3334672"/>
              <a:gd name="connsiteY1074" fmla="*/ 1343162 h 2609942"/>
              <a:gd name="connsiteX1075" fmla="*/ 2834804 w 3334672"/>
              <a:gd name="connsiteY1075" fmla="*/ 1338838 h 2609942"/>
              <a:gd name="connsiteX1076" fmla="*/ 2836853 w 3334672"/>
              <a:gd name="connsiteY1076" fmla="*/ 1340280 h 2609942"/>
              <a:gd name="connsiteX1077" fmla="*/ 2842999 w 3334672"/>
              <a:gd name="connsiteY1077" fmla="*/ 1338838 h 2609942"/>
              <a:gd name="connsiteX1078" fmla="*/ 2845047 w 3334672"/>
              <a:gd name="connsiteY1078" fmla="*/ 1334515 h 2609942"/>
              <a:gd name="connsiteX1079" fmla="*/ 2839926 w 3334672"/>
              <a:gd name="connsiteY1079" fmla="*/ 1331633 h 2609942"/>
              <a:gd name="connsiteX1080" fmla="*/ 2841974 w 3334672"/>
              <a:gd name="connsiteY1080" fmla="*/ 1331633 h 2609942"/>
              <a:gd name="connsiteX1081" fmla="*/ 2850169 w 3334672"/>
              <a:gd name="connsiteY1081" fmla="*/ 1333074 h 2609942"/>
              <a:gd name="connsiteX1082" fmla="*/ 2853754 w 3334672"/>
              <a:gd name="connsiteY1082" fmla="*/ 1327309 h 2609942"/>
              <a:gd name="connsiteX1083" fmla="*/ 2854266 w 3334672"/>
              <a:gd name="connsiteY1083" fmla="*/ 1327309 h 2609942"/>
              <a:gd name="connsiteX1084" fmla="*/ 2860412 w 3334672"/>
              <a:gd name="connsiteY1084" fmla="*/ 1321545 h 2609942"/>
              <a:gd name="connsiteX1085" fmla="*/ 2863997 w 3334672"/>
              <a:gd name="connsiteY1085" fmla="*/ 1324427 h 2609942"/>
              <a:gd name="connsiteX1086" fmla="*/ 2876801 w 3334672"/>
              <a:gd name="connsiteY1086" fmla="*/ 1317221 h 2609942"/>
              <a:gd name="connsiteX1087" fmla="*/ 2875777 w 3334672"/>
              <a:gd name="connsiteY1087" fmla="*/ 1315780 h 2609942"/>
              <a:gd name="connsiteX1088" fmla="*/ 2881923 w 3334672"/>
              <a:gd name="connsiteY1088" fmla="*/ 1310015 h 2609942"/>
              <a:gd name="connsiteX1089" fmla="*/ 2883459 w 3334672"/>
              <a:gd name="connsiteY1089" fmla="*/ 1311457 h 2609942"/>
              <a:gd name="connsiteX1090" fmla="*/ 2884996 w 3334672"/>
              <a:gd name="connsiteY1090" fmla="*/ 1307133 h 2609942"/>
              <a:gd name="connsiteX1091" fmla="*/ 2892678 w 3334672"/>
              <a:gd name="connsiteY1091" fmla="*/ 1315780 h 2609942"/>
              <a:gd name="connsiteX1092" fmla="*/ 2904458 w 3334672"/>
              <a:gd name="connsiteY1092" fmla="*/ 1310015 h 2609942"/>
              <a:gd name="connsiteX1093" fmla="*/ 2905482 w 3334672"/>
              <a:gd name="connsiteY1093" fmla="*/ 1304251 h 2609942"/>
              <a:gd name="connsiteX1094" fmla="*/ 2913677 w 3334672"/>
              <a:gd name="connsiteY1094" fmla="*/ 1304251 h 2609942"/>
              <a:gd name="connsiteX1095" fmla="*/ 2915213 w 3334672"/>
              <a:gd name="connsiteY1095" fmla="*/ 1301368 h 2609942"/>
              <a:gd name="connsiteX1096" fmla="*/ 2915725 w 3334672"/>
              <a:gd name="connsiteY1096" fmla="*/ 1304251 h 2609942"/>
              <a:gd name="connsiteX1097" fmla="*/ 2921359 w 3334672"/>
              <a:gd name="connsiteY1097" fmla="*/ 1298486 h 2609942"/>
              <a:gd name="connsiteX1098" fmla="*/ 2930578 w 3334672"/>
              <a:gd name="connsiteY1098" fmla="*/ 1298486 h 2609942"/>
              <a:gd name="connsiteX1099" fmla="*/ 2942358 w 3334672"/>
              <a:gd name="connsiteY1099" fmla="*/ 1294162 h 2609942"/>
              <a:gd name="connsiteX1100" fmla="*/ 2944918 w 3334672"/>
              <a:gd name="connsiteY1100" fmla="*/ 1294162 h 2609942"/>
              <a:gd name="connsiteX1101" fmla="*/ 2930578 w 3334672"/>
              <a:gd name="connsiteY1101" fmla="*/ 1304251 h 2609942"/>
              <a:gd name="connsiteX1102" fmla="*/ 2928530 w 3334672"/>
              <a:gd name="connsiteY1102" fmla="*/ 1299928 h 2609942"/>
              <a:gd name="connsiteX1103" fmla="*/ 2915725 w 3334672"/>
              <a:gd name="connsiteY1103" fmla="*/ 1318663 h 2609942"/>
              <a:gd name="connsiteX1104" fmla="*/ 2910604 w 3334672"/>
              <a:gd name="connsiteY1104" fmla="*/ 1322986 h 2609942"/>
              <a:gd name="connsiteX1105" fmla="*/ 2910604 w 3334672"/>
              <a:gd name="connsiteY1105" fmla="*/ 1320103 h 2609942"/>
              <a:gd name="connsiteX1106" fmla="*/ 2893703 w 3334672"/>
              <a:gd name="connsiteY1106" fmla="*/ 1328750 h 2609942"/>
              <a:gd name="connsiteX1107" fmla="*/ 2891654 w 3334672"/>
              <a:gd name="connsiteY1107" fmla="*/ 1331633 h 2609942"/>
              <a:gd name="connsiteX1108" fmla="*/ 2924432 w 3334672"/>
              <a:gd name="connsiteY1108" fmla="*/ 1322986 h 2609942"/>
              <a:gd name="connsiteX1109" fmla="*/ 2932627 w 3334672"/>
              <a:gd name="connsiteY1109" fmla="*/ 1314339 h 2609942"/>
              <a:gd name="connsiteX1110" fmla="*/ 2932627 w 3334672"/>
              <a:gd name="connsiteY1110" fmla="*/ 1315780 h 2609942"/>
              <a:gd name="connsiteX1111" fmla="*/ 2937236 w 3334672"/>
              <a:gd name="connsiteY1111" fmla="*/ 1314339 h 2609942"/>
              <a:gd name="connsiteX1112" fmla="*/ 2947479 w 3334672"/>
              <a:gd name="connsiteY1112" fmla="*/ 1312897 h 2609942"/>
              <a:gd name="connsiteX1113" fmla="*/ 2942358 w 3334672"/>
              <a:gd name="connsiteY1113" fmla="*/ 1317221 h 2609942"/>
              <a:gd name="connsiteX1114" fmla="*/ 2957210 w 3334672"/>
              <a:gd name="connsiteY1114" fmla="*/ 1321545 h 2609942"/>
              <a:gd name="connsiteX1115" fmla="*/ 2958747 w 3334672"/>
              <a:gd name="connsiteY1115" fmla="*/ 1318663 h 2609942"/>
              <a:gd name="connsiteX1116" fmla="*/ 2958747 w 3334672"/>
              <a:gd name="connsiteY1116" fmla="*/ 1322986 h 2609942"/>
              <a:gd name="connsiteX1117" fmla="*/ 2964381 w 3334672"/>
              <a:gd name="connsiteY1117" fmla="*/ 1324427 h 2609942"/>
              <a:gd name="connsiteX1118" fmla="*/ 2965405 w 3334672"/>
              <a:gd name="connsiteY1118" fmla="*/ 1318663 h 2609942"/>
              <a:gd name="connsiteX1119" fmla="*/ 2971039 w 3334672"/>
              <a:gd name="connsiteY1119" fmla="*/ 1315780 h 2609942"/>
              <a:gd name="connsiteX1120" fmla="*/ 2969502 w 3334672"/>
              <a:gd name="connsiteY1120" fmla="*/ 1321545 h 2609942"/>
              <a:gd name="connsiteX1121" fmla="*/ 2978209 w 3334672"/>
              <a:gd name="connsiteY1121" fmla="*/ 1321545 h 2609942"/>
              <a:gd name="connsiteX1122" fmla="*/ 2981282 w 3334672"/>
              <a:gd name="connsiteY1122" fmla="*/ 1315780 h 2609942"/>
              <a:gd name="connsiteX1123" fmla="*/ 2986403 w 3334672"/>
              <a:gd name="connsiteY1123" fmla="*/ 1315780 h 2609942"/>
              <a:gd name="connsiteX1124" fmla="*/ 2980258 w 3334672"/>
              <a:gd name="connsiteY1124" fmla="*/ 1311457 h 2609942"/>
              <a:gd name="connsiteX1125" fmla="*/ 2978209 w 3334672"/>
              <a:gd name="connsiteY1125" fmla="*/ 1311457 h 2609942"/>
              <a:gd name="connsiteX1126" fmla="*/ 2980258 w 3334672"/>
              <a:gd name="connsiteY1126" fmla="*/ 1308574 h 2609942"/>
              <a:gd name="connsiteX1127" fmla="*/ 2976160 w 3334672"/>
              <a:gd name="connsiteY1127" fmla="*/ 1307133 h 2609942"/>
              <a:gd name="connsiteX1128" fmla="*/ 2976160 w 3334672"/>
              <a:gd name="connsiteY1128" fmla="*/ 1298486 h 2609942"/>
              <a:gd name="connsiteX1129" fmla="*/ 2982306 w 3334672"/>
              <a:gd name="connsiteY1129" fmla="*/ 1299928 h 2609942"/>
              <a:gd name="connsiteX1130" fmla="*/ 2982306 w 3334672"/>
              <a:gd name="connsiteY1130" fmla="*/ 1307133 h 2609942"/>
              <a:gd name="connsiteX1131" fmla="*/ 2988964 w 3334672"/>
              <a:gd name="connsiteY1131" fmla="*/ 1304251 h 2609942"/>
              <a:gd name="connsiteX1132" fmla="*/ 2989989 w 3334672"/>
              <a:gd name="connsiteY1132" fmla="*/ 1294162 h 2609942"/>
              <a:gd name="connsiteX1133" fmla="*/ 3002280 w 3334672"/>
              <a:gd name="connsiteY1133" fmla="*/ 1294162 h 2609942"/>
              <a:gd name="connsiteX1134" fmla="*/ 3009963 w 3334672"/>
              <a:gd name="connsiteY1134" fmla="*/ 1295604 h 2609942"/>
              <a:gd name="connsiteX1135" fmla="*/ 3005353 w 3334672"/>
              <a:gd name="connsiteY1135" fmla="*/ 1301368 h 2609942"/>
              <a:gd name="connsiteX1136" fmla="*/ 3010987 w 3334672"/>
              <a:gd name="connsiteY1136" fmla="*/ 1304251 h 2609942"/>
              <a:gd name="connsiteX1137" fmla="*/ 3026352 w 3334672"/>
              <a:gd name="connsiteY1137" fmla="*/ 1294162 h 2609942"/>
              <a:gd name="connsiteX1138" fmla="*/ 3027376 w 3334672"/>
              <a:gd name="connsiteY1138" fmla="*/ 1291280 h 2609942"/>
              <a:gd name="connsiteX1139" fmla="*/ 3043253 w 3334672"/>
              <a:gd name="connsiteY1139" fmla="*/ 1286957 h 2609942"/>
              <a:gd name="connsiteX1140" fmla="*/ 3059130 w 3334672"/>
              <a:gd name="connsiteY1140" fmla="*/ 1275427 h 2609942"/>
              <a:gd name="connsiteX1141" fmla="*/ 3067837 w 3334672"/>
              <a:gd name="connsiteY1141" fmla="*/ 1275427 h 2609942"/>
              <a:gd name="connsiteX1142" fmla="*/ 3067837 w 3334672"/>
              <a:gd name="connsiteY1142" fmla="*/ 1269663 h 2609942"/>
              <a:gd name="connsiteX1143" fmla="*/ 3075007 w 3334672"/>
              <a:gd name="connsiteY1143" fmla="*/ 1268222 h 2609942"/>
              <a:gd name="connsiteX1144" fmla="*/ 3076544 w 3334672"/>
              <a:gd name="connsiteY1144" fmla="*/ 1263898 h 2609942"/>
              <a:gd name="connsiteX1145" fmla="*/ 3077568 w 3334672"/>
              <a:gd name="connsiteY1145" fmla="*/ 1268222 h 2609942"/>
              <a:gd name="connsiteX1146" fmla="*/ 3067837 w 3334672"/>
              <a:gd name="connsiteY1146" fmla="*/ 1278310 h 2609942"/>
              <a:gd name="connsiteX1147" fmla="*/ 3058106 w 3334672"/>
              <a:gd name="connsiteY1147" fmla="*/ 1282633 h 2609942"/>
              <a:gd name="connsiteX1148" fmla="*/ 3058106 w 3334672"/>
              <a:gd name="connsiteY1148" fmla="*/ 1285516 h 2609942"/>
              <a:gd name="connsiteX1149" fmla="*/ 3066813 w 3334672"/>
              <a:gd name="connsiteY1149" fmla="*/ 1288398 h 2609942"/>
              <a:gd name="connsiteX1150" fmla="*/ 3073983 w 3334672"/>
              <a:gd name="connsiteY1150" fmla="*/ 1284074 h 2609942"/>
              <a:gd name="connsiteX1151" fmla="*/ 3076544 w 3334672"/>
              <a:gd name="connsiteY1151" fmla="*/ 1279751 h 2609942"/>
              <a:gd name="connsiteX1152" fmla="*/ 3083714 w 3334672"/>
              <a:gd name="connsiteY1152" fmla="*/ 1278310 h 2609942"/>
              <a:gd name="connsiteX1153" fmla="*/ 3086787 w 3334672"/>
              <a:gd name="connsiteY1153" fmla="*/ 1276869 h 2609942"/>
              <a:gd name="connsiteX1154" fmla="*/ 3076544 w 3334672"/>
              <a:gd name="connsiteY1154" fmla="*/ 1288398 h 2609942"/>
              <a:gd name="connsiteX1155" fmla="*/ 3090372 w 3334672"/>
              <a:gd name="connsiteY1155" fmla="*/ 1282633 h 2609942"/>
              <a:gd name="connsiteX1156" fmla="*/ 3099591 w 3334672"/>
              <a:gd name="connsiteY1156" fmla="*/ 1281192 h 2609942"/>
              <a:gd name="connsiteX1157" fmla="*/ 3091908 w 3334672"/>
              <a:gd name="connsiteY1157" fmla="*/ 1281192 h 2609942"/>
              <a:gd name="connsiteX1158" fmla="*/ 3088836 w 3334672"/>
              <a:gd name="connsiteY1158" fmla="*/ 1282633 h 2609942"/>
              <a:gd name="connsiteX1159" fmla="*/ 3113931 w 3334672"/>
              <a:gd name="connsiteY1159" fmla="*/ 1263898 h 2609942"/>
              <a:gd name="connsiteX1160" fmla="*/ 3115468 w 3334672"/>
              <a:gd name="connsiteY1160" fmla="*/ 1263898 h 2609942"/>
              <a:gd name="connsiteX1161" fmla="*/ 3120589 w 3334672"/>
              <a:gd name="connsiteY1161" fmla="*/ 1258134 h 2609942"/>
              <a:gd name="connsiteX1162" fmla="*/ 3113419 w 3334672"/>
              <a:gd name="connsiteY1162" fmla="*/ 1252369 h 2609942"/>
              <a:gd name="connsiteX1163" fmla="*/ 3103688 w 3334672"/>
              <a:gd name="connsiteY1163" fmla="*/ 1252369 h 2609942"/>
              <a:gd name="connsiteX1164" fmla="*/ 3101127 w 3334672"/>
              <a:gd name="connsiteY1164" fmla="*/ 1255251 h 2609942"/>
              <a:gd name="connsiteX1165" fmla="*/ 3099591 w 3334672"/>
              <a:gd name="connsiteY1165" fmla="*/ 1252369 h 2609942"/>
              <a:gd name="connsiteX1166" fmla="*/ 3104712 w 3334672"/>
              <a:gd name="connsiteY1166" fmla="*/ 1246604 h 2609942"/>
              <a:gd name="connsiteX1167" fmla="*/ 3103688 w 3334672"/>
              <a:gd name="connsiteY1167" fmla="*/ 1245163 h 2609942"/>
              <a:gd name="connsiteX1168" fmla="*/ 3107785 w 3334672"/>
              <a:gd name="connsiteY1168" fmla="*/ 1236516 h 2609942"/>
              <a:gd name="connsiteX1169" fmla="*/ 3111883 w 3334672"/>
              <a:gd name="connsiteY1169" fmla="*/ 1239398 h 2609942"/>
              <a:gd name="connsiteX1170" fmla="*/ 3109834 w 3334672"/>
              <a:gd name="connsiteY1170" fmla="*/ 1246604 h 2609942"/>
              <a:gd name="connsiteX1171" fmla="*/ 3113419 w 3334672"/>
              <a:gd name="connsiteY1171" fmla="*/ 1242281 h 2609942"/>
              <a:gd name="connsiteX1172" fmla="*/ 3113419 w 3334672"/>
              <a:gd name="connsiteY1172" fmla="*/ 1248046 h 2609942"/>
              <a:gd name="connsiteX1173" fmla="*/ 3121614 w 3334672"/>
              <a:gd name="connsiteY1173" fmla="*/ 1248046 h 2609942"/>
              <a:gd name="connsiteX1174" fmla="*/ 3126735 w 3334672"/>
              <a:gd name="connsiteY1174" fmla="*/ 1246604 h 2609942"/>
              <a:gd name="connsiteX1175" fmla="*/ 3127760 w 3334672"/>
              <a:gd name="connsiteY1175" fmla="*/ 1252369 h 2609942"/>
              <a:gd name="connsiteX1176" fmla="*/ 3137491 w 3334672"/>
              <a:gd name="connsiteY1176" fmla="*/ 1243722 h 2609942"/>
              <a:gd name="connsiteX1177" fmla="*/ 3136466 w 3334672"/>
              <a:gd name="connsiteY1177" fmla="*/ 1236516 h 2609942"/>
              <a:gd name="connsiteX1178" fmla="*/ 3139539 w 3334672"/>
              <a:gd name="connsiteY1178" fmla="*/ 1232193 h 2609942"/>
              <a:gd name="connsiteX1179" fmla="*/ 3145685 w 3334672"/>
              <a:gd name="connsiteY1179" fmla="*/ 1235075 h 2609942"/>
              <a:gd name="connsiteX1180" fmla="*/ 3149783 w 3334672"/>
              <a:gd name="connsiteY1180" fmla="*/ 1227869 h 2609942"/>
              <a:gd name="connsiteX1181" fmla="*/ 3153368 w 3334672"/>
              <a:gd name="connsiteY1181" fmla="*/ 1227869 h 2609942"/>
              <a:gd name="connsiteX1182" fmla="*/ 3152343 w 3334672"/>
              <a:gd name="connsiteY1182" fmla="*/ 1239398 h 2609942"/>
              <a:gd name="connsiteX1183" fmla="*/ 3147734 w 3334672"/>
              <a:gd name="connsiteY1183" fmla="*/ 1242281 h 2609942"/>
              <a:gd name="connsiteX1184" fmla="*/ 3149783 w 3334672"/>
              <a:gd name="connsiteY1184" fmla="*/ 1245163 h 2609942"/>
              <a:gd name="connsiteX1185" fmla="*/ 3144661 w 3334672"/>
              <a:gd name="connsiteY1185" fmla="*/ 1249487 h 2609942"/>
              <a:gd name="connsiteX1186" fmla="*/ 3147222 w 3334672"/>
              <a:gd name="connsiteY1186" fmla="*/ 1256692 h 2609942"/>
              <a:gd name="connsiteX1187" fmla="*/ 3138003 w 3334672"/>
              <a:gd name="connsiteY1187" fmla="*/ 1255251 h 2609942"/>
              <a:gd name="connsiteX1188" fmla="*/ 3141588 w 3334672"/>
              <a:gd name="connsiteY1188" fmla="*/ 1261016 h 2609942"/>
              <a:gd name="connsiteX1189" fmla="*/ 3128784 w 3334672"/>
              <a:gd name="connsiteY1189" fmla="*/ 1259575 h 2609942"/>
              <a:gd name="connsiteX1190" fmla="*/ 3131857 w 3334672"/>
              <a:gd name="connsiteY1190" fmla="*/ 1263898 h 2609942"/>
              <a:gd name="connsiteX1191" fmla="*/ 3123662 w 3334672"/>
              <a:gd name="connsiteY1191" fmla="*/ 1261016 h 2609942"/>
              <a:gd name="connsiteX1192" fmla="*/ 3107785 w 3334672"/>
              <a:gd name="connsiteY1192" fmla="*/ 1279751 h 2609942"/>
              <a:gd name="connsiteX1193" fmla="*/ 3111883 w 3334672"/>
              <a:gd name="connsiteY1193" fmla="*/ 1281192 h 2609942"/>
              <a:gd name="connsiteX1194" fmla="*/ 3126223 w 3334672"/>
              <a:gd name="connsiteY1194" fmla="*/ 1276869 h 2609942"/>
              <a:gd name="connsiteX1195" fmla="*/ 3134930 w 3334672"/>
              <a:gd name="connsiteY1195" fmla="*/ 1279751 h 2609942"/>
              <a:gd name="connsiteX1196" fmla="*/ 3149783 w 3334672"/>
              <a:gd name="connsiteY1196" fmla="*/ 1276869 h 2609942"/>
              <a:gd name="connsiteX1197" fmla="*/ 3218412 w 3334672"/>
              <a:gd name="connsiteY1197" fmla="*/ 1272545 h 2609942"/>
              <a:gd name="connsiteX1198" fmla="*/ 3227631 w 3334672"/>
              <a:gd name="connsiteY1198" fmla="*/ 1271104 h 2609942"/>
              <a:gd name="connsiteX1199" fmla="*/ 3229167 w 3334672"/>
              <a:gd name="connsiteY1199" fmla="*/ 1272545 h 2609942"/>
              <a:gd name="connsiteX1200" fmla="*/ 3215339 w 3334672"/>
              <a:gd name="connsiteY1200" fmla="*/ 1279751 h 2609942"/>
              <a:gd name="connsiteX1201" fmla="*/ 3286017 w 3334672"/>
              <a:gd name="connsiteY1201" fmla="*/ 1282633 h 2609942"/>
              <a:gd name="connsiteX1202" fmla="*/ 3322892 w 3334672"/>
              <a:gd name="connsiteY1202" fmla="*/ 1278310 h 2609942"/>
              <a:gd name="connsiteX1203" fmla="*/ 3319819 w 3334672"/>
              <a:gd name="connsiteY1203" fmla="*/ 1279751 h 2609942"/>
              <a:gd name="connsiteX1204" fmla="*/ 3322892 w 3334672"/>
              <a:gd name="connsiteY1204" fmla="*/ 1285516 h 2609942"/>
              <a:gd name="connsiteX1205" fmla="*/ 3293187 w 3334672"/>
              <a:gd name="connsiteY1205" fmla="*/ 1288398 h 2609942"/>
              <a:gd name="connsiteX1206" fmla="*/ 3295748 w 3334672"/>
              <a:gd name="connsiteY1206" fmla="*/ 1297045 h 2609942"/>
              <a:gd name="connsiteX1207" fmla="*/ 3295748 w 3334672"/>
              <a:gd name="connsiteY1207" fmla="*/ 1304251 h 2609942"/>
              <a:gd name="connsiteX1208" fmla="*/ 3294212 w 3334672"/>
              <a:gd name="connsiteY1208" fmla="*/ 1304251 h 2609942"/>
              <a:gd name="connsiteX1209" fmla="*/ 3292675 w 3334672"/>
              <a:gd name="connsiteY1209" fmla="*/ 1307133 h 2609942"/>
              <a:gd name="connsiteX1210" fmla="*/ 3295748 w 3334672"/>
              <a:gd name="connsiteY1210" fmla="*/ 1310015 h 2609942"/>
              <a:gd name="connsiteX1211" fmla="*/ 3289090 w 3334672"/>
              <a:gd name="connsiteY1211" fmla="*/ 1311457 h 2609942"/>
              <a:gd name="connsiteX1212" fmla="*/ 3284993 w 3334672"/>
              <a:gd name="connsiteY1212" fmla="*/ 1307133 h 2609942"/>
              <a:gd name="connsiteX1213" fmla="*/ 3280383 w 3334672"/>
              <a:gd name="connsiteY1213" fmla="*/ 1312897 h 2609942"/>
              <a:gd name="connsiteX1214" fmla="*/ 3272189 w 3334672"/>
              <a:gd name="connsiteY1214" fmla="*/ 1311457 h 2609942"/>
              <a:gd name="connsiteX1215" fmla="*/ 3266043 w 3334672"/>
              <a:gd name="connsiteY1215" fmla="*/ 1317221 h 2609942"/>
              <a:gd name="connsiteX1216" fmla="*/ 3267067 w 3334672"/>
              <a:gd name="connsiteY1216" fmla="*/ 1314339 h 2609942"/>
              <a:gd name="connsiteX1217" fmla="*/ 3254263 w 3334672"/>
              <a:gd name="connsiteY1217" fmla="*/ 1317221 h 2609942"/>
              <a:gd name="connsiteX1218" fmla="*/ 3240435 w 3334672"/>
              <a:gd name="connsiteY1218" fmla="*/ 1324427 h 2609942"/>
              <a:gd name="connsiteX1219" fmla="*/ 3237362 w 3334672"/>
              <a:gd name="connsiteY1219" fmla="*/ 1322986 h 2609942"/>
              <a:gd name="connsiteX1220" fmla="*/ 3233265 w 3334672"/>
              <a:gd name="connsiteY1220" fmla="*/ 1322986 h 2609942"/>
              <a:gd name="connsiteX1221" fmla="*/ 3234289 w 3334672"/>
              <a:gd name="connsiteY1221" fmla="*/ 1328750 h 2609942"/>
              <a:gd name="connsiteX1222" fmla="*/ 3227631 w 3334672"/>
              <a:gd name="connsiteY1222" fmla="*/ 1331633 h 2609942"/>
              <a:gd name="connsiteX1223" fmla="*/ 3208169 w 3334672"/>
              <a:gd name="connsiteY1223" fmla="*/ 1335956 h 2609942"/>
              <a:gd name="connsiteX1224" fmla="*/ 3199462 w 3334672"/>
              <a:gd name="connsiteY1224" fmla="*/ 1340280 h 2609942"/>
              <a:gd name="connsiteX1225" fmla="*/ 3195365 w 3334672"/>
              <a:gd name="connsiteY1225" fmla="*/ 1340280 h 2609942"/>
              <a:gd name="connsiteX1226" fmla="*/ 3187682 w 3334672"/>
              <a:gd name="connsiteY1226" fmla="*/ 1340280 h 2609942"/>
              <a:gd name="connsiteX1227" fmla="*/ 3185634 w 3334672"/>
              <a:gd name="connsiteY1227" fmla="*/ 1333074 h 2609942"/>
              <a:gd name="connsiteX1228" fmla="*/ 3179488 w 3334672"/>
              <a:gd name="connsiteY1228" fmla="*/ 1344603 h 2609942"/>
              <a:gd name="connsiteX1229" fmla="*/ 3172318 w 3334672"/>
              <a:gd name="connsiteY1229" fmla="*/ 1351809 h 2609942"/>
              <a:gd name="connsiteX1230" fmla="*/ 3172318 w 3334672"/>
              <a:gd name="connsiteY1230" fmla="*/ 1348927 h 2609942"/>
              <a:gd name="connsiteX1231" fmla="*/ 3159513 w 3334672"/>
              <a:gd name="connsiteY1231" fmla="*/ 1356133 h 2609942"/>
              <a:gd name="connsiteX1232" fmla="*/ 3157465 w 3334672"/>
              <a:gd name="connsiteY1232" fmla="*/ 1359015 h 2609942"/>
              <a:gd name="connsiteX1233" fmla="*/ 3163099 w 3334672"/>
              <a:gd name="connsiteY1233" fmla="*/ 1361897 h 2609942"/>
              <a:gd name="connsiteX1234" fmla="*/ 3204583 w 3334672"/>
              <a:gd name="connsiteY1234" fmla="*/ 1350368 h 2609942"/>
              <a:gd name="connsiteX1235" fmla="*/ 3219436 w 3334672"/>
              <a:gd name="connsiteY1235" fmla="*/ 1346044 h 2609942"/>
              <a:gd name="connsiteX1236" fmla="*/ 3246069 w 3334672"/>
              <a:gd name="connsiteY1236" fmla="*/ 1347486 h 2609942"/>
              <a:gd name="connsiteX1237" fmla="*/ 3249142 w 3334672"/>
              <a:gd name="connsiteY1237" fmla="*/ 1347486 h 2609942"/>
              <a:gd name="connsiteX1238" fmla="*/ 3257336 w 3334672"/>
              <a:gd name="connsiteY1238" fmla="*/ 1348927 h 2609942"/>
              <a:gd name="connsiteX1239" fmla="*/ 3257336 w 3334672"/>
              <a:gd name="connsiteY1239" fmla="*/ 1356133 h 2609942"/>
              <a:gd name="connsiteX1240" fmla="*/ 3248117 w 3334672"/>
              <a:gd name="connsiteY1240" fmla="*/ 1360456 h 2609942"/>
              <a:gd name="connsiteX1241" fmla="*/ 3235313 w 3334672"/>
              <a:gd name="connsiteY1241" fmla="*/ 1360456 h 2609942"/>
              <a:gd name="connsiteX1242" fmla="*/ 3234289 w 3334672"/>
              <a:gd name="connsiteY1242" fmla="*/ 1357573 h 2609942"/>
              <a:gd name="connsiteX1243" fmla="*/ 3214315 w 3334672"/>
              <a:gd name="connsiteY1243" fmla="*/ 1366221 h 2609942"/>
              <a:gd name="connsiteX1244" fmla="*/ 3204583 w 3334672"/>
              <a:gd name="connsiteY1244" fmla="*/ 1363339 h 2609942"/>
              <a:gd name="connsiteX1245" fmla="*/ 3188707 w 3334672"/>
              <a:gd name="connsiteY1245" fmla="*/ 1364779 h 2609942"/>
              <a:gd name="connsiteX1246" fmla="*/ 3190243 w 3334672"/>
              <a:gd name="connsiteY1246" fmla="*/ 1366221 h 2609942"/>
              <a:gd name="connsiteX1247" fmla="*/ 3184609 w 3334672"/>
              <a:gd name="connsiteY1247" fmla="*/ 1373427 h 2609942"/>
              <a:gd name="connsiteX1248" fmla="*/ 3182561 w 3334672"/>
              <a:gd name="connsiteY1248" fmla="*/ 1370544 h 2609942"/>
              <a:gd name="connsiteX1249" fmla="*/ 3177951 w 3334672"/>
              <a:gd name="connsiteY1249" fmla="*/ 1371985 h 2609942"/>
              <a:gd name="connsiteX1250" fmla="*/ 3176415 w 3334672"/>
              <a:gd name="connsiteY1250" fmla="*/ 1377750 h 2609942"/>
              <a:gd name="connsiteX1251" fmla="*/ 3206120 w 3334672"/>
              <a:gd name="connsiteY1251" fmla="*/ 1371985 h 2609942"/>
              <a:gd name="connsiteX1252" fmla="*/ 3203559 w 3334672"/>
              <a:gd name="connsiteY1252" fmla="*/ 1374868 h 2609942"/>
              <a:gd name="connsiteX1253" fmla="*/ 3206120 w 3334672"/>
              <a:gd name="connsiteY1253" fmla="*/ 1377750 h 2609942"/>
              <a:gd name="connsiteX1254" fmla="*/ 3200486 w 3334672"/>
              <a:gd name="connsiteY1254" fmla="*/ 1374868 h 2609942"/>
              <a:gd name="connsiteX1255" fmla="*/ 3195365 w 3334672"/>
              <a:gd name="connsiteY1255" fmla="*/ 1383514 h 2609942"/>
              <a:gd name="connsiteX1256" fmla="*/ 3201511 w 3334672"/>
              <a:gd name="connsiteY1256" fmla="*/ 1393603 h 2609942"/>
              <a:gd name="connsiteX1257" fmla="*/ 3214315 w 3334672"/>
              <a:gd name="connsiteY1257" fmla="*/ 1390720 h 2609942"/>
              <a:gd name="connsiteX1258" fmla="*/ 3216363 w 3334672"/>
              <a:gd name="connsiteY1258" fmla="*/ 1387838 h 2609942"/>
              <a:gd name="connsiteX1259" fmla="*/ 3225582 w 3334672"/>
              <a:gd name="connsiteY1259" fmla="*/ 1386397 h 2609942"/>
              <a:gd name="connsiteX1260" fmla="*/ 3225582 w 3334672"/>
              <a:gd name="connsiteY1260" fmla="*/ 1383514 h 2609942"/>
              <a:gd name="connsiteX1261" fmla="*/ 3227119 w 3334672"/>
              <a:gd name="connsiteY1261" fmla="*/ 1389279 h 2609942"/>
              <a:gd name="connsiteX1262" fmla="*/ 3233265 w 3334672"/>
              <a:gd name="connsiteY1262" fmla="*/ 1389279 h 2609942"/>
              <a:gd name="connsiteX1263" fmla="*/ 3233265 w 3334672"/>
              <a:gd name="connsiteY1263" fmla="*/ 1392162 h 2609942"/>
              <a:gd name="connsiteX1264" fmla="*/ 3213802 w 3334672"/>
              <a:gd name="connsiteY1264" fmla="*/ 1397926 h 2609942"/>
              <a:gd name="connsiteX1265" fmla="*/ 3203047 w 3334672"/>
              <a:gd name="connsiteY1265" fmla="*/ 1405132 h 2609942"/>
              <a:gd name="connsiteX1266" fmla="*/ 3192292 w 3334672"/>
              <a:gd name="connsiteY1266" fmla="*/ 1405132 h 2609942"/>
              <a:gd name="connsiteX1267" fmla="*/ 3190755 w 3334672"/>
              <a:gd name="connsiteY1267" fmla="*/ 1397926 h 2609942"/>
              <a:gd name="connsiteX1268" fmla="*/ 3175390 w 3334672"/>
              <a:gd name="connsiteY1268" fmla="*/ 1406573 h 2609942"/>
              <a:gd name="connsiteX1269" fmla="*/ 3163611 w 3334672"/>
              <a:gd name="connsiteY1269" fmla="*/ 1406573 h 2609942"/>
              <a:gd name="connsiteX1270" fmla="*/ 3161882 w 3334672"/>
              <a:gd name="connsiteY1270" fmla="*/ 1407654 h 2609942"/>
              <a:gd name="connsiteX1271" fmla="*/ 3149784 w 3334672"/>
              <a:gd name="connsiteY1271" fmla="*/ 1415219 h 2609942"/>
              <a:gd name="connsiteX1272" fmla="*/ 3150807 w 3334672"/>
              <a:gd name="connsiteY1272" fmla="*/ 1413779 h 2609942"/>
              <a:gd name="connsiteX1273" fmla="*/ 3145685 w 3334672"/>
              <a:gd name="connsiteY1273" fmla="*/ 1400809 h 2609942"/>
              <a:gd name="connsiteX1274" fmla="*/ 3153880 w 3334672"/>
              <a:gd name="connsiteY1274" fmla="*/ 1400809 h 2609942"/>
              <a:gd name="connsiteX1275" fmla="*/ 3148758 w 3334672"/>
              <a:gd name="connsiteY1275" fmla="*/ 1396485 h 2609942"/>
              <a:gd name="connsiteX1276" fmla="*/ 3136466 w 3334672"/>
              <a:gd name="connsiteY1276" fmla="*/ 1399367 h 2609942"/>
              <a:gd name="connsiteX1277" fmla="*/ 3131345 w 3334672"/>
              <a:gd name="connsiteY1277" fmla="*/ 1390720 h 2609942"/>
              <a:gd name="connsiteX1278" fmla="*/ 3126735 w 3334672"/>
              <a:gd name="connsiteY1278" fmla="*/ 1400809 h 2609942"/>
              <a:gd name="connsiteX1279" fmla="*/ 3106761 w 3334672"/>
              <a:gd name="connsiteY1279" fmla="*/ 1408014 h 2609942"/>
              <a:gd name="connsiteX1280" fmla="*/ 3099591 w 3334672"/>
              <a:gd name="connsiteY1280" fmla="*/ 1409455 h 2609942"/>
              <a:gd name="connsiteX1281" fmla="*/ 3086787 w 3334672"/>
              <a:gd name="connsiteY1281" fmla="*/ 1412338 h 2609942"/>
              <a:gd name="connsiteX1282" fmla="*/ 3078592 w 3334672"/>
              <a:gd name="connsiteY1282" fmla="*/ 1410897 h 2609942"/>
              <a:gd name="connsiteX1283" fmla="*/ 3077056 w 3334672"/>
              <a:gd name="connsiteY1283" fmla="*/ 1408014 h 2609942"/>
              <a:gd name="connsiteX1284" fmla="*/ 3063740 w 3334672"/>
              <a:gd name="connsiteY1284" fmla="*/ 1416661 h 2609942"/>
              <a:gd name="connsiteX1285" fmla="*/ 3059130 w 3334672"/>
              <a:gd name="connsiteY1285" fmla="*/ 1412338 h 2609942"/>
              <a:gd name="connsiteX1286" fmla="*/ 3054009 w 3334672"/>
              <a:gd name="connsiteY1286" fmla="*/ 1422426 h 2609942"/>
              <a:gd name="connsiteX1287" fmla="*/ 3051960 w 3334672"/>
              <a:gd name="connsiteY1287" fmla="*/ 1418103 h 2609942"/>
              <a:gd name="connsiteX1288" fmla="*/ 3041717 w 3334672"/>
              <a:gd name="connsiteY1288" fmla="*/ 1422426 h 2609942"/>
              <a:gd name="connsiteX1289" fmla="*/ 3048375 w 3334672"/>
              <a:gd name="connsiteY1289" fmla="*/ 1423867 h 2609942"/>
              <a:gd name="connsiteX1290" fmla="*/ 3052984 w 3334672"/>
              <a:gd name="connsiteY1290" fmla="*/ 1429632 h 2609942"/>
              <a:gd name="connsiteX1291" fmla="*/ 3047863 w 3334672"/>
              <a:gd name="connsiteY1291" fmla="*/ 1432514 h 2609942"/>
              <a:gd name="connsiteX1292" fmla="*/ 3059130 w 3334672"/>
              <a:gd name="connsiteY1292" fmla="*/ 1436838 h 2609942"/>
              <a:gd name="connsiteX1293" fmla="*/ 3066813 w 3334672"/>
              <a:gd name="connsiteY1293" fmla="*/ 1435396 h 2609942"/>
              <a:gd name="connsiteX1294" fmla="*/ 3073983 w 3334672"/>
              <a:gd name="connsiteY1294" fmla="*/ 1428190 h 2609942"/>
              <a:gd name="connsiteX1295" fmla="*/ 3098054 w 3334672"/>
              <a:gd name="connsiteY1295" fmla="*/ 1422426 h 2609942"/>
              <a:gd name="connsiteX1296" fmla="*/ 3099591 w 3334672"/>
              <a:gd name="connsiteY1296" fmla="*/ 1420985 h 2609942"/>
              <a:gd name="connsiteX1297" fmla="*/ 3100615 w 3334672"/>
              <a:gd name="connsiteY1297" fmla="*/ 1422426 h 2609942"/>
              <a:gd name="connsiteX1298" fmla="*/ 3079104 w 3334672"/>
              <a:gd name="connsiteY1298" fmla="*/ 1431073 h 2609942"/>
              <a:gd name="connsiteX1299" fmla="*/ 3077056 w 3334672"/>
              <a:gd name="connsiteY1299" fmla="*/ 1435396 h 2609942"/>
              <a:gd name="connsiteX1300" fmla="*/ 3079104 w 3334672"/>
              <a:gd name="connsiteY1300" fmla="*/ 1438279 h 2609942"/>
              <a:gd name="connsiteX1301" fmla="*/ 3078592 w 3334672"/>
              <a:gd name="connsiteY1301" fmla="*/ 1438279 h 2609942"/>
              <a:gd name="connsiteX1302" fmla="*/ 3078592 w 3334672"/>
              <a:gd name="connsiteY1302" fmla="*/ 1442602 h 2609942"/>
              <a:gd name="connsiteX1303" fmla="*/ 3080129 w 3334672"/>
              <a:gd name="connsiteY1303" fmla="*/ 1445485 h 2609942"/>
              <a:gd name="connsiteX1304" fmla="*/ 3082689 w 3334672"/>
              <a:gd name="connsiteY1304" fmla="*/ 1441161 h 2609942"/>
              <a:gd name="connsiteX1305" fmla="*/ 3083714 w 3334672"/>
              <a:gd name="connsiteY1305" fmla="*/ 1445485 h 2609942"/>
              <a:gd name="connsiteX1306" fmla="*/ 3122126 w 3334672"/>
              <a:gd name="connsiteY1306" fmla="*/ 1446925 h 2609942"/>
              <a:gd name="connsiteX1307" fmla="*/ 3126223 w 3334672"/>
              <a:gd name="connsiteY1307" fmla="*/ 1448367 h 2609942"/>
              <a:gd name="connsiteX1308" fmla="*/ 3117004 w 3334672"/>
              <a:gd name="connsiteY1308" fmla="*/ 1452690 h 2609942"/>
              <a:gd name="connsiteX1309" fmla="*/ 3113419 w 3334672"/>
              <a:gd name="connsiteY1309" fmla="*/ 1454131 h 2609942"/>
              <a:gd name="connsiteX1310" fmla="*/ 3117004 w 3334672"/>
              <a:gd name="connsiteY1310" fmla="*/ 1458455 h 2609942"/>
              <a:gd name="connsiteX1311" fmla="*/ 3137491 w 3334672"/>
              <a:gd name="connsiteY1311" fmla="*/ 1448367 h 2609942"/>
              <a:gd name="connsiteX1312" fmla="*/ 3148758 w 3334672"/>
              <a:gd name="connsiteY1312" fmla="*/ 1449808 h 2609942"/>
              <a:gd name="connsiteX1313" fmla="*/ 3175390 w 3334672"/>
              <a:gd name="connsiteY1313" fmla="*/ 1441161 h 2609942"/>
              <a:gd name="connsiteX1314" fmla="*/ 3197413 w 3334672"/>
              <a:gd name="connsiteY1314" fmla="*/ 1438279 h 2609942"/>
              <a:gd name="connsiteX1315" fmla="*/ 3233265 w 3334672"/>
              <a:gd name="connsiteY1315" fmla="*/ 1429632 h 2609942"/>
              <a:gd name="connsiteX1316" fmla="*/ 3251190 w 3334672"/>
              <a:gd name="connsiteY1316" fmla="*/ 1435396 h 2609942"/>
              <a:gd name="connsiteX1317" fmla="*/ 3260921 w 3334672"/>
              <a:gd name="connsiteY1317" fmla="*/ 1441161 h 2609942"/>
              <a:gd name="connsiteX1318" fmla="*/ 3263994 w 3334672"/>
              <a:gd name="connsiteY1318" fmla="*/ 1441161 h 2609942"/>
              <a:gd name="connsiteX1319" fmla="*/ 3267067 w 3334672"/>
              <a:gd name="connsiteY1319" fmla="*/ 1444043 h 2609942"/>
              <a:gd name="connsiteX1320" fmla="*/ 3269116 w 3334672"/>
              <a:gd name="connsiteY1320" fmla="*/ 1435396 h 2609942"/>
              <a:gd name="connsiteX1321" fmla="*/ 3276798 w 3334672"/>
              <a:gd name="connsiteY1321" fmla="*/ 1432514 h 2609942"/>
              <a:gd name="connsiteX1322" fmla="*/ 3282944 w 3334672"/>
              <a:gd name="connsiteY1322" fmla="*/ 1435396 h 2609942"/>
              <a:gd name="connsiteX1323" fmla="*/ 3292675 w 3334672"/>
              <a:gd name="connsiteY1323" fmla="*/ 1431073 h 2609942"/>
              <a:gd name="connsiteX1324" fmla="*/ 3295748 w 3334672"/>
              <a:gd name="connsiteY1324" fmla="*/ 1433955 h 2609942"/>
              <a:gd name="connsiteX1325" fmla="*/ 3323917 w 3334672"/>
              <a:gd name="connsiteY1325" fmla="*/ 1425308 h 2609942"/>
              <a:gd name="connsiteX1326" fmla="*/ 3330063 w 3334672"/>
              <a:gd name="connsiteY1326" fmla="*/ 1428190 h 2609942"/>
              <a:gd name="connsiteX1327" fmla="*/ 3325966 w 3334672"/>
              <a:gd name="connsiteY1327" fmla="*/ 1432514 h 2609942"/>
              <a:gd name="connsiteX1328" fmla="*/ 3334672 w 3334672"/>
              <a:gd name="connsiteY1328" fmla="*/ 1436838 h 2609942"/>
              <a:gd name="connsiteX1329" fmla="*/ 3329551 w 3334672"/>
              <a:gd name="connsiteY1329" fmla="*/ 1442602 h 2609942"/>
              <a:gd name="connsiteX1330" fmla="*/ 3314186 w 3334672"/>
              <a:gd name="connsiteY1330" fmla="*/ 1442602 h 2609942"/>
              <a:gd name="connsiteX1331" fmla="*/ 3315210 w 3334672"/>
              <a:gd name="connsiteY1331" fmla="*/ 1444043 h 2609942"/>
              <a:gd name="connsiteX1332" fmla="*/ 3303942 w 3334672"/>
              <a:gd name="connsiteY1332" fmla="*/ 1444043 h 2609942"/>
              <a:gd name="connsiteX1333" fmla="*/ 3304967 w 3334672"/>
              <a:gd name="connsiteY1333" fmla="*/ 1449808 h 2609942"/>
              <a:gd name="connsiteX1334" fmla="*/ 3294212 w 3334672"/>
              <a:gd name="connsiteY1334" fmla="*/ 1449808 h 2609942"/>
              <a:gd name="connsiteX1335" fmla="*/ 3279871 w 3334672"/>
              <a:gd name="connsiteY1335" fmla="*/ 1458455 h 2609942"/>
              <a:gd name="connsiteX1336" fmla="*/ 3256312 w 3334672"/>
              <a:gd name="connsiteY1336" fmla="*/ 1471425 h 2609942"/>
              <a:gd name="connsiteX1337" fmla="*/ 3252214 w 3334672"/>
              <a:gd name="connsiteY1337" fmla="*/ 1468543 h 2609942"/>
              <a:gd name="connsiteX1338" fmla="*/ 3250166 w 3334672"/>
              <a:gd name="connsiteY1338" fmla="*/ 1468543 h 2609942"/>
              <a:gd name="connsiteX1339" fmla="*/ 3249142 w 3334672"/>
              <a:gd name="connsiteY1339" fmla="*/ 1474308 h 2609942"/>
              <a:gd name="connsiteX1340" fmla="*/ 3242995 w 3334672"/>
              <a:gd name="connsiteY1340" fmla="*/ 1471425 h 2609942"/>
              <a:gd name="connsiteX1341" fmla="*/ 3239410 w 3334672"/>
              <a:gd name="connsiteY1341" fmla="*/ 1474308 h 2609942"/>
              <a:gd name="connsiteX1342" fmla="*/ 3243508 w 3334672"/>
              <a:gd name="connsiteY1342" fmla="*/ 1477190 h 2609942"/>
              <a:gd name="connsiteX1343" fmla="*/ 3225582 w 3334672"/>
              <a:gd name="connsiteY1343" fmla="*/ 1481514 h 2609942"/>
              <a:gd name="connsiteX1344" fmla="*/ 3216363 w 3334672"/>
              <a:gd name="connsiteY1344" fmla="*/ 1491602 h 2609942"/>
              <a:gd name="connsiteX1345" fmla="*/ 3193316 w 3334672"/>
              <a:gd name="connsiteY1345" fmla="*/ 1501690 h 2609942"/>
              <a:gd name="connsiteX1346" fmla="*/ 3190755 w 3334672"/>
              <a:gd name="connsiteY1346" fmla="*/ 1498807 h 2609942"/>
              <a:gd name="connsiteX1347" fmla="*/ 3189731 w 3334672"/>
              <a:gd name="connsiteY1347" fmla="*/ 1501690 h 2609942"/>
              <a:gd name="connsiteX1348" fmla="*/ 3187170 w 3334672"/>
              <a:gd name="connsiteY1348" fmla="*/ 1495925 h 2609942"/>
              <a:gd name="connsiteX1349" fmla="*/ 3177951 w 3334672"/>
              <a:gd name="connsiteY1349" fmla="*/ 1504572 h 2609942"/>
              <a:gd name="connsiteX1350" fmla="*/ 3176415 w 3334672"/>
              <a:gd name="connsiteY1350" fmla="*/ 1501690 h 2609942"/>
              <a:gd name="connsiteX1351" fmla="*/ 3174366 w 3334672"/>
              <a:gd name="connsiteY1351" fmla="*/ 1507455 h 2609942"/>
              <a:gd name="connsiteX1352" fmla="*/ 3176415 w 3334672"/>
              <a:gd name="connsiteY1352" fmla="*/ 1516101 h 2609942"/>
              <a:gd name="connsiteX1353" fmla="*/ 3175903 w 3334672"/>
              <a:gd name="connsiteY1353" fmla="*/ 1520425 h 2609942"/>
              <a:gd name="connsiteX1354" fmla="*/ 3163611 w 3334672"/>
              <a:gd name="connsiteY1354" fmla="*/ 1517542 h 2609942"/>
              <a:gd name="connsiteX1355" fmla="*/ 3172318 w 3334672"/>
              <a:gd name="connsiteY1355" fmla="*/ 1523307 h 2609942"/>
              <a:gd name="connsiteX1356" fmla="*/ 3180512 w 3334672"/>
              <a:gd name="connsiteY1356" fmla="*/ 1523307 h 2609942"/>
              <a:gd name="connsiteX1357" fmla="*/ 3181536 w 3334672"/>
              <a:gd name="connsiteY1357" fmla="*/ 1521866 h 2609942"/>
              <a:gd name="connsiteX1358" fmla="*/ 3182048 w 3334672"/>
              <a:gd name="connsiteY1358" fmla="*/ 1521866 h 2609942"/>
              <a:gd name="connsiteX1359" fmla="*/ 3182561 w 3334672"/>
              <a:gd name="connsiteY1359" fmla="*/ 1520425 h 2609942"/>
              <a:gd name="connsiteX1360" fmla="*/ 3195365 w 3334672"/>
              <a:gd name="connsiteY1360" fmla="*/ 1511778 h 2609942"/>
              <a:gd name="connsiteX1361" fmla="*/ 3200486 w 3334672"/>
              <a:gd name="connsiteY1361" fmla="*/ 1514660 h 2609942"/>
              <a:gd name="connsiteX1362" fmla="*/ 3203047 w 3334672"/>
              <a:gd name="connsiteY1362" fmla="*/ 1508895 h 2609942"/>
              <a:gd name="connsiteX1363" fmla="*/ 3211242 w 3334672"/>
              <a:gd name="connsiteY1363" fmla="*/ 1513219 h 2609942"/>
              <a:gd name="connsiteX1364" fmla="*/ 3219436 w 3334672"/>
              <a:gd name="connsiteY1364" fmla="*/ 1507455 h 2609942"/>
              <a:gd name="connsiteX1365" fmla="*/ 3224558 w 3334672"/>
              <a:gd name="connsiteY1365" fmla="*/ 1508895 h 2609942"/>
              <a:gd name="connsiteX1366" fmla="*/ 3224558 w 3334672"/>
              <a:gd name="connsiteY1366" fmla="*/ 1516101 h 2609942"/>
              <a:gd name="connsiteX1367" fmla="*/ 3220460 w 3334672"/>
              <a:gd name="connsiteY1367" fmla="*/ 1521866 h 2609942"/>
              <a:gd name="connsiteX1368" fmla="*/ 3206120 w 3334672"/>
              <a:gd name="connsiteY1368" fmla="*/ 1521866 h 2609942"/>
              <a:gd name="connsiteX1369" fmla="*/ 3197413 w 3334672"/>
              <a:gd name="connsiteY1369" fmla="*/ 1529072 h 2609942"/>
              <a:gd name="connsiteX1370" fmla="*/ 3190755 w 3334672"/>
              <a:gd name="connsiteY1370" fmla="*/ 1534836 h 2609942"/>
              <a:gd name="connsiteX1371" fmla="*/ 3188707 w 3334672"/>
              <a:gd name="connsiteY1371" fmla="*/ 1531954 h 2609942"/>
              <a:gd name="connsiteX1372" fmla="*/ 3179488 w 3334672"/>
              <a:gd name="connsiteY1372" fmla="*/ 1529072 h 2609942"/>
              <a:gd name="connsiteX1373" fmla="*/ 3176415 w 3334672"/>
              <a:gd name="connsiteY1373" fmla="*/ 1529072 h 2609942"/>
              <a:gd name="connsiteX1374" fmla="*/ 3174366 w 3334672"/>
              <a:gd name="connsiteY1374" fmla="*/ 1531954 h 2609942"/>
              <a:gd name="connsiteX1375" fmla="*/ 3180512 w 3334672"/>
              <a:gd name="connsiteY1375" fmla="*/ 1540601 h 2609942"/>
              <a:gd name="connsiteX1376" fmla="*/ 3176415 w 3334672"/>
              <a:gd name="connsiteY1376" fmla="*/ 1544925 h 2609942"/>
              <a:gd name="connsiteX1377" fmla="*/ 3163611 w 3334672"/>
              <a:gd name="connsiteY1377" fmla="*/ 1543483 h 2609942"/>
              <a:gd name="connsiteX1378" fmla="*/ 3156441 w 3334672"/>
              <a:gd name="connsiteY1378" fmla="*/ 1550689 h 2609942"/>
              <a:gd name="connsiteX1379" fmla="*/ 3147734 w 3334672"/>
              <a:gd name="connsiteY1379" fmla="*/ 1553571 h 2609942"/>
              <a:gd name="connsiteX1380" fmla="*/ 3147734 w 3334672"/>
              <a:gd name="connsiteY1380" fmla="*/ 1556454 h 2609942"/>
              <a:gd name="connsiteX1381" fmla="*/ 3159513 w 3334672"/>
              <a:gd name="connsiteY1381" fmla="*/ 1555013 h 2609942"/>
              <a:gd name="connsiteX1382" fmla="*/ 3149783 w 3334672"/>
              <a:gd name="connsiteY1382" fmla="*/ 1562218 h 2609942"/>
              <a:gd name="connsiteX1383" fmla="*/ 3153368 w 3334672"/>
              <a:gd name="connsiteY1383" fmla="*/ 1565101 h 2609942"/>
              <a:gd name="connsiteX1384" fmla="*/ 3157465 w 3334672"/>
              <a:gd name="connsiteY1384" fmla="*/ 1563660 h 2609942"/>
              <a:gd name="connsiteX1385" fmla="*/ 3163611 w 3334672"/>
              <a:gd name="connsiteY1385" fmla="*/ 1567983 h 2609942"/>
              <a:gd name="connsiteX1386" fmla="*/ 3157465 w 3334672"/>
              <a:gd name="connsiteY1386" fmla="*/ 1567983 h 2609942"/>
              <a:gd name="connsiteX1387" fmla="*/ 3157465 w 3334672"/>
              <a:gd name="connsiteY1387" fmla="*/ 1572306 h 2609942"/>
              <a:gd name="connsiteX1388" fmla="*/ 3159513 w 3334672"/>
              <a:gd name="connsiteY1388" fmla="*/ 1575189 h 2609942"/>
              <a:gd name="connsiteX1389" fmla="*/ 3153368 w 3334672"/>
              <a:gd name="connsiteY1389" fmla="*/ 1570866 h 2609942"/>
              <a:gd name="connsiteX1390" fmla="*/ 3150807 w 3334672"/>
              <a:gd name="connsiteY1390" fmla="*/ 1573748 h 2609942"/>
              <a:gd name="connsiteX1391" fmla="*/ 3145685 w 3334672"/>
              <a:gd name="connsiteY1391" fmla="*/ 1563660 h 2609942"/>
              <a:gd name="connsiteX1392" fmla="*/ 3142100 w 3334672"/>
              <a:gd name="connsiteY1392" fmla="*/ 1563660 h 2609942"/>
              <a:gd name="connsiteX1393" fmla="*/ 3143636 w 3334672"/>
              <a:gd name="connsiteY1393" fmla="*/ 1559336 h 2609942"/>
              <a:gd name="connsiteX1394" fmla="*/ 3145685 w 3334672"/>
              <a:gd name="connsiteY1394" fmla="*/ 1553571 h 2609942"/>
              <a:gd name="connsiteX1395" fmla="*/ 3131857 w 3334672"/>
              <a:gd name="connsiteY1395" fmla="*/ 1555013 h 2609942"/>
              <a:gd name="connsiteX1396" fmla="*/ 3131345 w 3334672"/>
              <a:gd name="connsiteY1396" fmla="*/ 1557895 h 2609942"/>
              <a:gd name="connsiteX1397" fmla="*/ 3113931 w 3334672"/>
              <a:gd name="connsiteY1397" fmla="*/ 1559336 h 2609942"/>
              <a:gd name="connsiteX1398" fmla="*/ 3107785 w 3334672"/>
              <a:gd name="connsiteY1398" fmla="*/ 1566542 h 2609942"/>
              <a:gd name="connsiteX1399" fmla="*/ 3107785 w 3334672"/>
              <a:gd name="connsiteY1399" fmla="*/ 1569424 h 2609942"/>
              <a:gd name="connsiteX1400" fmla="*/ 3105737 w 3334672"/>
              <a:gd name="connsiteY1400" fmla="*/ 1566542 h 2609942"/>
              <a:gd name="connsiteX1401" fmla="*/ 3100615 w 3334672"/>
              <a:gd name="connsiteY1401" fmla="*/ 1573748 h 2609942"/>
              <a:gd name="connsiteX1402" fmla="*/ 3097030 w 3334672"/>
              <a:gd name="connsiteY1402" fmla="*/ 1578072 h 2609942"/>
              <a:gd name="connsiteX1403" fmla="*/ 3109834 w 3334672"/>
              <a:gd name="connsiteY1403" fmla="*/ 1576630 h 2609942"/>
              <a:gd name="connsiteX1404" fmla="*/ 3105737 w 3334672"/>
              <a:gd name="connsiteY1404" fmla="*/ 1582395 h 2609942"/>
              <a:gd name="connsiteX1405" fmla="*/ 3116492 w 3334672"/>
              <a:gd name="connsiteY1405" fmla="*/ 1592483 h 2609942"/>
              <a:gd name="connsiteX1406" fmla="*/ 3119053 w 3334672"/>
              <a:gd name="connsiteY1406" fmla="*/ 1591041 h 2609942"/>
              <a:gd name="connsiteX1407" fmla="*/ 3122126 w 3334672"/>
              <a:gd name="connsiteY1407" fmla="*/ 1592483 h 2609942"/>
              <a:gd name="connsiteX1408" fmla="*/ 3123662 w 3334672"/>
              <a:gd name="connsiteY1408" fmla="*/ 1589601 h 2609942"/>
              <a:gd name="connsiteX1409" fmla="*/ 3134418 w 3334672"/>
              <a:gd name="connsiteY1409" fmla="*/ 1589601 h 2609942"/>
              <a:gd name="connsiteX1410" fmla="*/ 3132881 w 3334672"/>
              <a:gd name="connsiteY1410" fmla="*/ 1592483 h 2609942"/>
              <a:gd name="connsiteX1411" fmla="*/ 3141588 w 3334672"/>
              <a:gd name="connsiteY1411" fmla="*/ 1591041 h 2609942"/>
              <a:gd name="connsiteX1412" fmla="*/ 3138003 w 3334672"/>
              <a:gd name="connsiteY1412" fmla="*/ 1586718 h 2609942"/>
              <a:gd name="connsiteX1413" fmla="*/ 3143636 w 3334672"/>
              <a:gd name="connsiteY1413" fmla="*/ 1589601 h 2609942"/>
              <a:gd name="connsiteX1414" fmla="*/ 3145685 w 3334672"/>
              <a:gd name="connsiteY1414" fmla="*/ 1591041 h 2609942"/>
              <a:gd name="connsiteX1415" fmla="*/ 3147222 w 3334672"/>
              <a:gd name="connsiteY1415" fmla="*/ 1589601 h 2609942"/>
              <a:gd name="connsiteX1416" fmla="*/ 3149783 w 3334672"/>
              <a:gd name="connsiteY1416" fmla="*/ 1588159 h 2609942"/>
              <a:gd name="connsiteX1417" fmla="*/ 3157465 w 3334672"/>
              <a:gd name="connsiteY1417" fmla="*/ 1595365 h 2609942"/>
              <a:gd name="connsiteX1418" fmla="*/ 3160538 w 3334672"/>
              <a:gd name="connsiteY1418" fmla="*/ 1593924 h 2609942"/>
              <a:gd name="connsiteX1419" fmla="*/ 3161562 w 3334672"/>
              <a:gd name="connsiteY1419" fmla="*/ 1589601 h 2609942"/>
              <a:gd name="connsiteX1420" fmla="*/ 3163611 w 3334672"/>
              <a:gd name="connsiteY1420" fmla="*/ 1592483 h 2609942"/>
              <a:gd name="connsiteX1421" fmla="*/ 3168732 w 3334672"/>
              <a:gd name="connsiteY1421" fmla="*/ 1586718 h 2609942"/>
              <a:gd name="connsiteX1422" fmla="*/ 3168220 w 3334672"/>
              <a:gd name="connsiteY1422" fmla="*/ 1582395 h 2609942"/>
              <a:gd name="connsiteX1423" fmla="*/ 3176415 w 3334672"/>
              <a:gd name="connsiteY1423" fmla="*/ 1583836 h 2609942"/>
              <a:gd name="connsiteX1424" fmla="*/ 3177439 w 3334672"/>
              <a:gd name="connsiteY1424" fmla="*/ 1580954 h 2609942"/>
              <a:gd name="connsiteX1425" fmla="*/ 3177439 w 3334672"/>
              <a:gd name="connsiteY1425" fmla="*/ 1586718 h 2609942"/>
              <a:gd name="connsiteX1426" fmla="*/ 3188707 w 3334672"/>
              <a:gd name="connsiteY1426" fmla="*/ 1580954 h 2609942"/>
              <a:gd name="connsiteX1427" fmla="*/ 3196389 w 3334672"/>
              <a:gd name="connsiteY1427" fmla="*/ 1578072 h 2609942"/>
              <a:gd name="connsiteX1428" fmla="*/ 3242995 w 3334672"/>
              <a:gd name="connsiteY1428" fmla="*/ 1567983 h 2609942"/>
              <a:gd name="connsiteX1429" fmla="*/ 3269116 w 3334672"/>
              <a:gd name="connsiteY1429" fmla="*/ 1560777 h 2609942"/>
              <a:gd name="connsiteX1430" fmla="*/ 3314186 w 3334672"/>
              <a:gd name="connsiteY1430" fmla="*/ 1559336 h 2609942"/>
              <a:gd name="connsiteX1431" fmla="*/ 3318795 w 3334672"/>
              <a:gd name="connsiteY1431" fmla="*/ 1559336 h 2609942"/>
              <a:gd name="connsiteX1432" fmla="*/ 3308040 w 3334672"/>
              <a:gd name="connsiteY1432" fmla="*/ 1566542 h 2609942"/>
              <a:gd name="connsiteX1433" fmla="*/ 3284993 w 3334672"/>
              <a:gd name="connsiteY1433" fmla="*/ 1573748 h 2609942"/>
              <a:gd name="connsiteX1434" fmla="*/ 3273213 w 3334672"/>
              <a:gd name="connsiteY1434" fmla="*/ 1580954 h 2609942"/>
              <a:gd name="connsiteX1435" fmla="*/ 3258360 w 3334672"/>
              <a:gd name="connsiteY1435" fmla="*/ 1585277 h 2609942"/>
              <a:gd name="connsiteX1436" fmla="*/ 3256312 w 3334672"/>
              <a:gd name="connsiteY1436" fmla="*/ 1599689 h 2609942"/>
              <a:gd name="connsiteX1437" fmla="*/ 3269116 w 3334672"/>
              <a:gd name="connsiteY1437" fmla="*/ 1593924 h 2609942"/>
              <a:gd name="connsiteX1438" fmla="*/ 3270140 w 3334672"/>
              <a:gd name="connsiteY1438" fmla="*/ 1595365 h 2609942"/>
              <a:gd name="connsiteX1439" fmla="*/ 3255287 w 3334672"/>
              <a:gd name="connsiteY1439" fmla="*/ 1606895 h 2609942"/>
              <a:gd name="connsiteX1440" fmla="*/ 3225582 w 3334672"/>
              <a:gd name="connsiteY1440" fmla="*/ 1615542 h 2609942"/>
              <a:gd name="connsiteX1441" fmla="*/ 3211242 w 3334672"/>
              <a:gd name="connsiteY1441" fmla="*/ 1621306 h 2609942"/>
              <a:gd name="connsiteX1442" fmla="*/ 3213802 w 3334672"/>
              <a:gd name="connsiteY1442" fmla="*/ 1624188 h 2609942"/>
              <a:gd name="connsiteX1443" fmla="*/ 3213290 w 3334672"/>
              <a:gd name="connsiteY1443" fmla="*/ 1628512 h 2609942"/>
              <a:gd name="connsiteX1444" fmla="*/ 3202535 w 3334672"/>
              <a:gd name="connsiteY1444" fmla="*/ 1618424 h 2609942"/>
              <a:gd name="connsiteX1445" fmla="*/ 3201511 w 3334672"/>
              <a:gd name="connsiteY1445" fmla="*/ 1618424 h 2609942"/>
              <a:gd name="connsiteX1446" fmla="*/ 3196389 w 3334672"/>
              <a:gd name="connsiteY1446" fmla="*/ 1621306 h 2609942"/>
              <a:gd name="connsiteX1447" fmla="*/ 3200486 w 3334672"/>
              <a:gd name="connsiteY1447" fmla="*/ 1629953 h 2609942"/>
              <a:gd name="connsiteX1448" fmla="*/ 3193316 w 3334672"/>
              <a:gd name="connsiteY1448" fmla="*/ 1632835 h 2609942"/>
              <a:gd name="connsiteX1449" fmla="*/ 3193316 w 3334672"/>
              <a:gd name="connsiteY1449" fmla="*/ 1640041 h 2609942"/>
              <a:gd name="connsiteX1450" fmla="*/ 3185634 w 3334672"/>
              <a:gd name="connsiteY1450" fmla="*/ 1640041 h 2609942"/>
              <a:gd name="connsiteX1451" fmla="*/ 3176415 w 3334672"/>
              <a:gd name="connsiteY1451" fmla="*/ 1648688 h 2609942"/>
              <a:gd name="connsiteX1452" fmla="*/ 3165659 w 3334672"/>
              <a:gd name="connsiteY1452" fmla="*/ 1651571 h 2609942"/>
              <a:gd name="connsiteX1453" fmla="*/ 3163611 w 3334672"/>
              <a:gd name="connsiteY1453" fmla="*/ 1658776 h 2609942"/>
              <a:gd name="connsiteX1454" fmla="*/ 3165659 w 3334672"/>
              <a:gd name="connsiteY1454" fmla="*/ 1660218 h 2609942"/>
              <a:gd name="connsiteX1455" fmla="*/ 3163611 w 3334672"/>
              <a:gd name="connsiteY1455" fmla="*/ 1663100 h 2609942"/>
              <a:gd name="connsiteX1456" fmla="*/ 3145685 w 3334672"/>
              <a:gd name="connsiteY1456" fmla="*/ 1655894 h 2609942"/>
              <a:gd name="connsiteX1457" fmla="*/ 3131857 w 3334672"/>
              <a:gd name="connsiteY1457" fmla="*/ 1654453 h 2609942"/>
              <a:gd name="connsiteX1458" fmla="*/ 3122126 w 3334672"/>
              <a:gd name="connsiteY1458" fmla="*/ 1658776 h 2609942"/>
              <a:gd name="connsiteX1459" fmla="*/ 3136466 w 3334672"/>
              <a:gd name="connsiteY1459" fmla="*/ 1670306 h 2609942"/>
              <a:gd name="connsiteX1460" fmla="*/ 3138003 w 3334672"/>
              <a:gd name="connsiteY1460" fmla="*/ 1676070 h 2609942"/>
              <a:gd name="connsiteX1461" fmla="*/ 3131345 w 3334672"/>
              <a:gd name="connsiteY1461" fmla="*/ 1676070 h 2609942"/>
              <a:gd name="connsiteX1462" fmla="*/ 3120589 w 3334672"/>
              <a:gd name="connsiteY1462" fmla="*/ 1668864 h 2609942"/>
              <a:gd name="connsiteX1463" fmla="*/ 3113419 w 3334672"/>
              <a:gd name="connsiteY1463" fmla="*/ 1670306 h 2609942"/>
              <a:gd name="connsiteX1464" fmla="*/ 3110858 w 3334672"/>
              <a:gd name="connsiteY1464" fmla="*/ 1670306 h 2609942"/>
              <a:gd name="connsiteX1465" fmla="*/ 3115468 w 3334672"/>
              <a:gd name="connsiteY1465" fmla="*/ 1664541 h 2609942"/>
              <a:gd name="connsiteX1466" fmla="*/ 3099591 w 3334672"/>
              <a:gd name="connsiteY1466" fmla="*/ 1665982 h 2609942"/>
              <a:gd name="connsiteX1467" fmla="*/ 3094981 w 3334672"/>
              <a:gd name="connsiteY1467" fmla="*/ 1670306 h 2609942"/>
              <a:gd name="connsiteX1468" fmla="*/ 3073983 w 3334672"/>
              <a:gd name="connsiteY1468" fmla="*/ 1670306 h 2609942"/>
              <a:gd name="connsiteX1469" fmla="*/ 3071934 w 3334672"/>
              <a:gd name="connsiteY1469" fmla="*/ 1681835 h 2609942"/>
              <a:gd name="connsiteX1470" fmla="*/ 3075007 w 3334672"/>
              <a:gd name="connsiteY1470" fmla="*/ 1683276 h 2609942"/>
              <a:gd name="connsiteX1471" fmla="*/ 3064252 w 3334672"/>
              <a:gd name="connsiteY1471" fmla="*/ 1686158 h 2609942"/>
              <a:gd name="connsiteX1472" fmla="*/ 3068861 w 3334672"/>
              <a:gd name="connsiteY1472" fmla="*/ 1683276 h 2609942"/>
              <a:gd name="connsiteX1473" fmla="*/ 3063740 w 3334672"/>
              <a:gd name="connsiteY1473" fmla="*/ 1678953 h 2609942"/>
              <a:gd name="connsiteX1474" fmla="*/ 3057594 w 3334672"/>
              <a:gd name="connsiteY1474" fmla="*/ 1680393 h 2609942"/>
              <a:gd name="connsiteX1475" fmla="*/ 3038132 w 3334672"/>
              <a:gd name="connsiteY1475" fmla="*/ 1683276 h 2609942"/>
              <a:gd name="connsiteX1476" fmla="*/ 3025840 w 3334672"/>
              <a:gd name="connsiteY1476" fmla="*/ 1691923 h 2609942"/>
              <a:gd name="connsiteX1477" fmla="*/ 3022255 w 3334672"/>
              <a:gd name="connsiteY1477" fmla="*/ 1689041 h 2609942"/>
              <a:gd name="connsiteX1478" fmla="*/ 2995622 w 3334672"/>
              <a:gd name="connsiteY1478" fmla="*/ 1700570 h 2609942"/>
              <a:gd name="connsiteX1479" fmla="*/ 2988964 w 3334672"/>
              <a:gd name="connsiteY1479" fmla="*/ 1699129 h 2609942"/>
              <a:gd name="connsiteX1480" fmla="*/ 2994086 w 3334672"/>
              <a:gd name="connsiteY1480" fmla="*/ 1697688 h 2609942"/>
              <a:gd name="connsiteX1481" fmla="*/ 2995110 w 3334672"/>
              <a:gd name="connsiteY1481" fmla="*/ 1696247 h 2609942"/>
              <a:gd name="connsiteX1482" fmla="*/ 2997159 w 3334672"/>
              <a:gd name="connsiteY1482" fmla="*/ 1694805 h 2609942"/>
              <a:gd name="connsiteX1483" fmla="*/ 2987428 w 3334672"/>
              <a:gd name="connsiteY1483" fmla="*/ 1691923 h 2609942"/>
              <a:gd name="connsiteX1484" fmla="*/ 2986403 w 3334672"/>
              <a:gd name="connsiteY1484" fmla="*/ 1694805 h 2609942"/>
              <a:gd name="connsiteX1485" fmla="*/ 2985379 w 3334672"/>
              <a:gd name="connsiteY1485" fmla="*/ 1697688 h 2609942"/>
              <a:gd name="connsiteX1486" fmla="*/ 2984355 w 3334672"/>
              <a:gd name="connsiteY1486" fmla="*/ 1696247 h 2609942"/>
              <a:gd name="connsiteX1487" fmla="*/ 2980258 w 3334672"/>
              <a:gd name="connsiteY1487" fmla="*/ 1699129 h 2609942"/>
              <a:gd name="connsiteX1488" fmla="*/ 2976672 w 3334672"/>
              <a:gd name="connsiteY1488" fmla="*/ 1694805 h 2609942"/>
              <a:gd name="connsiteX1489" fmla="*/ 2976672 w 3334672"/>
              <a:gd name="connsiteY1489" fmla="*/ 1702011 h 2609942"/>
              <a:gd name="connsiteX1490" fmla="*/ 2974624 w 3334672"/>
              <a:gd name="connsiteY1490" fmla="*/ 1700570 h 2609942"/>
              <a:gd name="connsiteX1491" fmla="*/ 2966429 w 3334672"/>
              <a:gd name="connsiteY1491" fmla="*/ 1702011 h 2609942"/>
              <a:gd name="connsiteX1492" fmla="*/ 2964381 w 3334672"/>
              <a:gd name="connsiteY1492" fmla="*/ 1700570 h 2609942"/>
              <a:gd name="connsiteX1493" fmla="*/ 2957210 w 3334672"/>
              <a:gd name="connsiteY1493" fmla="*/ 1704893 h 2609942"/>
              <a:gd name="connsiteX1494" fmla="*/ 2948504 w 3334672"/>
              <a:gd name="connsiteY1494" fmla="*/ 1706334 h 2609942"/>
              <a:gd name="connsiteX1495" fmla="*/ 2944406 w 3334672"/>
              <a:gd name="connsiteY1495" fmla="*/ 1710658 h 2609942"/>
              <a:gd name="connsiteX1496" fmla="*/ 2937236 w 3334672"/>
              <a:gd name="connsiteY1496" fmla="*/ 1710658 h 2609942"/>
              <a:gd name="connsiteX1497" fmla="*/ 2927505 w 3334672"/>
              <a:gd name="connsiteY1497" fmla="*/ 1716423 h 2609942"/>
              <a:gd name="connsiteX1498" fmla="*/ 2925456 w 3334672"/>
              <a:gd name="connsiteY1498" fmla="*/ 1714982 h 2609942"/>
              <a:gd name="connsiteX1499" fmla="*/ 2924944 w 3334672"/>
              <a:gd name="connsiteY1499" fmla="*/ 1714982 h 2609942"/>
              <a:gd name="connsiteX1500" fmla="*/ 2923408 w 3334672"/>
              <a:gd name="connsiteY1500" fmla="*/ 1713540 h 2609942"/>
              <a:gd name="connsiteX1501" fmla="*/ 2923920 w 3334672"/>
              <a:gd name="connsiteY1501" fmla="*/ 1714982 h 2609942"/>
              <a:gd name="connsiteX1502" fmla="*/ 2915213 w 3334672"/>
              <a:gd name="connsiteY1502" fmla="*/ 1717864 h 2609942"/>
              <a:gd name="connsiteX1503" fmla="*/ 2913677 w 3334672"/>
              <a:gd name="connsiteY1503" fmla="*/ 1720746 h 2609942"/>
              <a:gd name="connsiteX1504" fmla="*/ 2924432 w 3334672"/>
              <a:gd name="connsiteY1504" fmla="*/ 1725070 h 2609942"/>
              <a:gd name="connsiteX1505" fmla="*/ 2915725 w 3334672"/>
              <a:gd name="connsiteY1505" fmla="*/ 1732275 h 2609942"/>
              <a:gd name="connsiteX1506" fmla="*/ 2905482 w 3334672"/>
              <a:gd name="connsiteY1506" fmla="*/ 1735158 h 2609942"/>
              <a:gd name="connsiteX1507" fmla="*/ 2902409 w 3334672"/>
              <a:gd name="connsiteY1507" fmla="*/ 1739481 h 2609942"/>
              <a:gd name="connsiteX1508" fmla="*/ 2899336 w 3334672"/>
              <a:gd name="connsiteY1508" fmla="*/ 1736599 h 2609942"/>
              <a:gd name="connsiteX1509" fmla="*/ 2889605 w 3334672"/>
              <a:gd name="connsiteY1509" fmla="*/ 1755334 h 2609942"/>
              <a:gd name="connsiteX1510" fmla="*/ 2876801 w 3334672"/>
              <a:gd name="connsiteY1510" fmla="*/ 1774069 h 2609942"/>
              <a:gd name="connsiteX1511" fmla="*/ 2879874 w 3334672"/>
              <a:gd name="connsiteY1511" fmla="*/ 1778393 h 2609942"/>
              <a:gd name="connsiteX1512" fmla="*/ 2889605 w 3334672"/>
              <a:gd name="connsiteY1512" fmla="*/ 1772628 h 2609942"/>
              <a:gd name="connsiteX1513" fmla="*/ 2902409 w 3334672"/>
              <a:gd name="connsiteY1513" fmla="*/ 1775510 h 2609942"/>
              <a:gd name="connsiteX1514" fmla="*/ 2895751 w 3334672"/>
              <a:gd name="connsiteY1514" fmla="*/ 1768304 h 2609942"/>
              <a:gd name="connsiteX1515" fmla="*/ 2897800 w 3334672"/>
              <a:gd name="connsiteY1515" fmla="*/ 1766864 h 2609942"/>
              <a:gd name="connsiteX1516" fmla="*/ 2902921 w 3334672"/>
              <a:gd name="connsiteY1516" fmla="*/ 1771187 h 2609942"/>
              <a:gd name="connsiteX1517" fmla="*/ 2924432 w 3334672"/>
              <a:gd name="connsiteY1517" fmla="*/ 1761099 h 2609942"/>
              <a:gd name="connsiteX1518" fmla="*/ 2921871 w 3334672"/>
              <a:gd name="connsiteY1518" fmla="*/ 1768304 h 2609942"/>
              <a:gd name="connsiteX1519" fmla="*/ 2937236 w 3334672"/>
              <a:gd name="connsiteY1519" fmla="*/ 1766864 h 2609942"/>
              <a:gd name="connsiteX1520" fmla="*/ 2939285 w 3334672"/>
              <a:gd name="connsiteY1520" fmla="*/ 1763981 h 2609942"/>
              <a:gd name="connsiteX1521" fmla="*/ 2929554 w 3334672"/>
              <a:gd name="connsiteY1521" fmla="*/ 1761099 h 2609942"/>
              <a:gd name="connsiteX1522" fmla="*/ 2929554 w 3334672"/>
              <a:gd name="connsiteY1522" fmla="*/ 1756775 h 2609942"/>
              <a:gd name="connsiteX1523" fmla="*/ 2941333 w 3334672"/>
              <a:gd name="connsiteY1523" fmla="*/ 1751010 h 2609942"/>
              <a:gd name="connsiteX1524" fmla="*/ 2943382 w 3334672"/>
              <a:gd name="connsiteY1524" fmla="*/ 1758216 h 2609942"/>
              <a:gd name="connsiteX1525" fmla="*/ 2960283 w 3334672"/>
              <a:gd name="connsiteY1525" fmla="*/ 1756775 h 2609942"/>
              <a:gd name="connsiteX1526" fmla="*/ 2970014 w 3334672"/>
              <a:gd name="connsiteY1526" fmla="*/ 1755334 h 2609942"/>
              <a:gd name="connsiteX1527" fmla="*/ 2970527 w 3334672"/>
              <a:gd name="connsiteY1527" fmla="*/ 1755334 h 2609942"/>
              <a:gd name="connsiteX1528" fmla="*/ 2971551 w 3334672"/>
              <a:gd name="connsiteY1528" fmla="*/ 1749569 h 2609942"/>
              <a:gd name="connsiteX1529" fmla="*/ 2974624 w 3334672"/>
              <a:gd name="connsiteY1529" fmla="*/ 1749569 h 2609942"/>
              <a:gd name="connsiteX1530" fmla="*/ 2974112 w 3334672"/>
              <a:gd name="connsiteY1530" fmla="*/ 1753893 h 2609942"/>
              <a:gd name="connsiteX1531" fmla="*/ 2983330 w 3334672"/>
              <a:gd name="connsiteY1531" fmla="*/ 1751010 h 2609942"/>
              <a:gd name="connsiteX1532" fmla="*/ 2983330 w 3334672"/>
              <a:gd name="connsiteY1532" fmla="*/ 1746687 h 2609942"/>
              <a:gd name="connsiteX1533" fmla="*/ 2995110 w 3334672"/>
              <a:gd name="connsiteY1533" fmla="*/ 1743805 h 2609942"/>
              <a:gd name="connsiteX1534" fmla="*/ 2995110 w 3334672"/>
              <a:gd name="connsiteY1534" fmla="*/ 1746687 h 2609942"/>
              <a:gd name="connsiteX1535" fmla="*/ 2999207 w 3334672"/>
              <a:gd name="connsiteY1535" fmla="*/ 1743805 h 2609942"/>
              <a:gd name="connsiteX1536" fmla="*/ 2998183 w 3334672"/>
              <a:gd name="connsiteY1536" fmla="*/ 1742364 h 2609942"/>
              <a:gd name="connsiteX1537" fmla="*/ 3006378 w 3334672"/>
              <a:gd name="connsiteY1537" fmla="*/ 1735158 h 2609942"/>
              <a:gd name="connsiteX1538" fmla="*/ 3009451 w 3334672"/>
              <a:gd name="connsiteY1538" fmla="*/ 1733717 h 2609942"/>
              <a:gd name="connsiteX1539" fmla="*/ 3010987 w 3334672"/>
              <a:gd name="connsiteY1539" fmla="*/ 1735158 h 2609942"/>
              <a:gd name="connsiteX1540" fmla="*/ 3025840 w 3334672"/>
              <a:gd name="connsiteY1540" fmla="*/ 1730834 h 2609942"/>
              <a:gd name="connsiteX1541" fmla="*/ 3027376 w 3334672"/>
              <a:gd name="connsiteY1541" fmla="*/ 1735158 h 2609942"/>
              <a:gd name="connsiteX1542" fmla="*/ 3020718 w 3334672"/>
              <a:gd name="connsiteY1542" fmla="*/ 1733717 h 2609942"/>
              <a:gd name="connsiteX1543" fmla="*/ 3020718 w 3334672"/>
              <a:gd name="connsiteY1543" fmla="*/ 1736599 h 2609942"/>
              <a:gd name="connsiteX1544" fmla="*/ 3026352 w 3334672"/>
              <a:gd name="connsiteY1544" fmla="*/ 1738040 h 2609942"/>
              <a:gd name="connsiteX1545" fmla="*/ 3028401 w 3334672"/>
              <a:gd name="connsiteY1545" fmla="*/ 1736599 h 2609942"/>
              <a:gd name="connsiteX1546" fmla="*/ 3031986 w 3334672"/>
              <a:gd name="connsiteY1546" fmla="*/ 1732275 h 2609942"/>
              <a:gd name="connsiteX1547" fmla="*/ 3028913 w 3334672"/>
              <a:gd name="connsiteY1547" fmla="*/ 1730834 h 2609942"/>
              <a:gd name="connsiteX1548" fmla="*/ 3029937 w 3334672"/>
              <a:gd name="connsiteY1548" fmla="*/ 1727952 h 2609942"/>
              <a:gd name="connsiteX1549" fmla="*/ 3033010 w 3334672"/>
              <a:gd name="connsiteY1549" fmla="*/ 1730834 h 2609942"/>
              <a:gd name="connsiteX1550" fmla="*/ 3045302 w 3334672"/>
              <a:gd name="connsiteY1550" fmla="*/ 1723629 h 2609942"/>
              <a:gd name="connsiteX1551" fmla="*/ 3044790 w 3334672"/>
              <a:gd name="connsiteY1551" fmla="*/ 1727952 h 2609942"/>
              <a:gd name="connsiteX1552" fmla="*/ 3048375 w 3334672"/>
              <a:gd name="connsiteY1552" fmla="*/ 1727952 h 2609942"/>
              <a:gd name="connsiteX1553" fmla="*/ 3049911 w 3334672"/>
              <a:gd name="connsiteY1553" fmla="*/ 1723629 h 2609942"/>
              <a:gd name="connsiteX1554" fmla="*/ 3073983 w 3334672"/>
              <a:gd name="connsiteY1554" fmla="*/ 1713540 h 2609942"/>
              <a:gd name="connsiteX1555" fmla="*/ 3079104 w 3334672"/>
              <a:gd name="connsiteY1555" fmla="*/ 1707776 h 2609942"/>
              <a:gd name="connsiteX1556" fmla="*/ 3072959 w 3334672"/>
              <a:gd name="connsiteY1556" fmla="*/ 1703452 h 2609942"/>
              <a:gd name="connsiteX1557" fmla="*/ 3068861 w 3334672"/>
              <a:gd name="connsiteY1557" fmla="*/ 1706334 h 2609942"/>
              <a:gd name="connsiteX1558" fmla="*/ 3065788 w 3334672"/>
              <a:gd name="connsiteY1558" fmla="*/ 1702011 h 2609942"/>
              <a:gd name="connsiteX1559" fmla="*/ 3048375 w 3334672"/>
              <a:gd name="connsiteY1559" fmla="*/ 1702011 h 2609942"/>
              <a:gd name="connsiteX1560" fmla="*/ 3045302 w 3334672"/>
              <a:gd name="connsiteY1560" fmla="*/ 1696247 h 2609942"/>
              <a:gd name="connsiteX1561" fmla="*/ 3037107 w 3334672"/>
              <a:gd name="connsiteY1561" fmla="*/ 1702011 h 2609942"/>
              <a:gd name="connsiteX1562" fmla="*/ 3033010 w 3334672"/>
              <a:gd name="connsiteY1562" fmla="*/ 1696247 h 2609942"/>
              <a:gd name="connsiteX1563" fmla="*/ 3048375 w 3334672"/>
              <a:gd name="connsiteY1563" fmla="*/ 1690482 h 2609942"/>
              <a:gd name="connsiteX1564" fmla="*/ 3050936 w 3334672"/>
              <a:gd name="connsiteY1564" fmla="*/ 1691923 h 2609942"/>
              <a:gd name="connsiteX1565" fmla="*/ 3047863 w 3334672"/>
              <a:gd name="connsiteY1565" fmla="*/ 1694805 h 2609942"/>
              <a:gd name="connsiteX1566" fmla="*/ 3057594 w 3334672"/>
              <a:gd name="connsiteY1566" fmla="*/ 1699129 h 2609942"/>
              <a:gd name="connsiteX1567" fmla="*/ 3059130 w 3334672"/>
              <a:gd name="connsiteY1567" fmla="*/ 1699129 h 2609942"/>
              <a:gd name="connsiteX1568" fmla="*/ 3055033 w 3334672"/>
              <a:gd name="connsiteY1568" fmla="*/ 1691923 h 2609942"/>
              <a:gd name="connsiteX1569" fmla="*/ 3052984 w 3334672"/>
              <a:gd name="connsiteY1569" fmla="*/ 1689041 h 2609942"/>
              <a:gd name="connsiteX1570" fmla="*/ 3058106 w 3334672"/>
              <a:gd name="connsiteY1570" fmla="*/ 1687599 h 2609942"/>
              <a:gd name="connsiteX1571" fmla="*/ 3058106 w 3334672"/>
              <a:gd name="connsiteY1571" fmla="*/ 1689041 h 2609942"/>
              <a:gd name="connsiteX1572" fmla="*/ 3070910 w 3334672"/>
              <a:gd name="connsiteY1572" fmla="*/ 1702011 h 2609942"/>
              <a:gd name="connsiteX1573" fmla="*/ 3086787 w 3334672"/>
              <a:gd name="connsiteY1573" fmla="*/ 1702011 h 2609942"/>
              <a:gd name="connsiteX1574" fmla="*/ 3096006 w 3334672"/>
              <a:gd name="connsiteY1574" fmla="*/ 1707776 h 2609942"/>
              <a:gd name="connsiteX1575" fmla="*/ 3094469 w 3334672"/>
              <a:gd name="connsiteY1575" fmla="*/ 1717864 h 2609942"/>
              <a:gd name="connsiteX1576" fmla="*/ 3102664 w 3334672"/>
              <a:gd name="connsiteY1576" fmla="*/ 1722187 h 2609942"/>
              <a:gd name="connsiteX1577" fmla="*/ 3102664 w 3334672"/>
              <a:gd name="connsiteY1577" fmla="*/ 1719305 h 2609942"/>
              <a:gd name="connsiteX1578" fmla="*/ 3104712 w 3334672"/>
              <a:gd name="connsiteY1578" fmla="*/ 1722187 h 2609942"/>
              <a:gd name="connsiteX1579" fmla="*/ 3106761 w 3334672"/>
              <a:gd name="connsiteY1579" fmla="*/ 1722187 h 2609942"/>
              <a:gd name="connsiteX1580" fmla="*/ 3108810 w 3334672"/>
              <a:gd name="connsiteY1580" fmla="*/ 1719305 h 2609942"/>
              <a:gd name="connsiteX1581" fmla="*/ 3105737 w 3334672"/>
              <a:gd name="connsiteY1581" fmla="*/ 1717864 h 2609942"/>
              <a:gd name="connsiteX1582" fmla="*/ 3122126 w 3334672"/>
              <a:gd name="connsiteY1582" fmla="*/ 1719305 h 2609942"/>
              <a:gd name="connsiteX1583" fmla="*/ 3134930 w 3334672"/>
              <a:gd name="connsiteY1583" fmla="*/ 1710658 h 2609942"/>
              <a:gd name="connsiteX1584" fmla="*/ 3152343 w 3334672"/>
              <a:gd name="connsiteY1584" fmla="*/ 1704893 h 2609942"/>
              <a:gd name="connsiteX1585" fmla="*/ 3153368 w 3334672"/>
              <a:gd name="connsiteY1585" fmla="*/ 1700570 h 2609942"/>
              <a:gd name="connsiteX1586" fmla="*/ 3163099 w 3334672"/>
              <a:gd name="connsiteY1586" fmla="*/ 1702011 h 2609942"/>
              <a:gd name="connsiteX1587" fmla="*/ 3193316 w 3334672"/>
              <a:gd name="connsiteY1587" fmla="*/ 1694805 h 2609942"/>
              <a:gd name="connsiteX1588" fmla="*/ 3193316 w 3334672"/>
              <a:gd name="connsiteY1588" fmla="*/ 1696247 h 2609942"/>
              <a:gd name="connsiteX1589" fmla="*/ 3202023 w 3334672"/>
              <a:gd name="connsiteY1589" fmla="*/ 1696247 h 2609942"/>
              <a:gd name="connsiteX1590" fmla="*/ 3209705 w 3334672"/>
              <a:gd name="connsiteY1590" fmla="*/ 1691923 h 2609942"/>
              <a:gd name="connsiteX1591" fmla="*/ 3209705 w 3334672"/>
              <a:gd name="connsiteY1591" fmla="*/ 1696247 h 2609942"/>
              <a:gd name="connsiteX1592" fmla="*/ 3221485 w 3334672"/>
              <a:gd name="connsiteY1592" fmla="*/ 1694805 h 2609942"/>
              <a:gd name="connsiteX1593" fmla="*/ 3224558 w 3334672"/>
              <a:gd name="connsiteY1593" fmla="*/ 1691923 h 2609942"/>
              <a:gd name="connsiteX1594" fmla="*/ 3219436 w 3334672"/>
              <a:gd name="connsiteY1594" fmla="*/ 1687599 h 2609942"/>
              <a:gd name="connsiteX1595" fmla="*/ 3227631 w 3334672"/>
              <a:gd name="connsiteY1595" fmla="*/ 1686158 h 2609942"/>
              <a:gd name="connsiteX1596" fmla="*/ 3230192 w 3334672"/>
              <a:gd name="connsiteY1596" fmla="*/ 1686158 h 2609942"/>
              <a:gd name="connsiteX1597" fmla="*/ 3246581 w 3334672"/>
              <a:gd name="connsiteY1597" fmla="*/ 1676070 h 2609942"/>
              <a:gd name="connsiteX1598" fmla="*/ 3261945 w 3334672"/>
              <a:gd name="connsiteY1598" fmla="*/ 1676070 h 2609942"/>
              <a:gd name="connsiteX1599" fmla="*/ 3284993 w 3334672"/>
              <a:gd name="connsiteY1599" fmla="*/ 1665982 h 2609942"/>
              <a:gd name="connsiteX1600" fmla="*/ 3287041 w 3334672"/>
              <a:gd name="connsiteY1600" fmla="*/ 1661658 h 2609942"/>
              <a:gd name="connsiteX1601" fmla="*/ 3289090 w 3334672"/>
              <a:gd name="connsiteY1601" fmla="*/ 1665982 h 2609942"/>
              <a:gd name="connsiteX1602" fmla="*/ 3293187 w 3334672"/>
              <a:gd name="connsiteY1602" fmla="*/ 1663100 h 2609942"/>
              <a:gd name="connsiteX1603" fmla="*/ 3301894 w 3334672"/>
              <a:gd name="connsiteY1603" fmla="*/ 1667423 h 2609942"/>
              <a:gd name="connsiteX1604" fmla="*/ 3310089 w 3334672"/>
              <a:gd name="connsiteY1604" fmla="*/ 1677511 h 2609942"/>
              <a:gd name="connsiteX1605" fmla="*/ 3302918 w 3334672"/>
              <a:gd name="connsiteY1605" fmla="*/ 1686158 h 2609942"/>
              <a:gd name="connsiteX1606" fmla="*/ 3297797 w 3334672"/>
              <a:gd name="connsiteY1606" fmla="*/ 1683276 h 2609942"/>
              <a:gd name="connsiteX1607" fmla="*/ 3294212 w 3334672"/>
              <a:gd name="connsiteY1607" fmla="*/ 1690482 h 2609942"/>
              <a:gd name="connsiteX1608" fmla="*/ 3292675 w 3334672"/>
              <a:gd name="connsiteY1608" fmla="*/ 1687599 h 2609942"/>
              <a:gd name="connsiteX1609" fmla="*/ 3269116 w 3334672"/>
              <a:gd name="connsiteY1609" fmla="*/ 1697688 h 2609942"/>
              <a:gd name="connsiteX1610" fmla="*/ 3267067 w 3334672"/>
              <a:gd name="connsiteY1610" fmla="*/ 1704893 h 2609942"/>
              <a:gd name="connsiteX1611" fmla="*/ 3241459 w 3334672"/>
              <a:gd name="connsiteY1611" fmla="*/ 1707776 h 2609942"/>
              <a:gd name="connsiteX1612" fmla="*/ 3238386 w 3334672"/>
              <a:gd name="connsiteY1612" fmla="*/ 1713540 h 2609942"/>
              <a:gd name="connsiteX1613" fmla="*/ 3222509 w 3334672"/>
              <a:gd name="connsiteY1613" fmla="*/ 1719305 h 2609942"/>
              <a:gd name="connsiteX1614" fmla="*/ 3217388 w 3334672"/>
              <a:gd name="connsiteY1614" fmla="*/ 1725070 h 2609942"/>
              <a:gd name="connsiteX1615" fmla="*/ 3203047 w 3334672"/>
              <a:gd name="connsiteY1615" fmla="*/ 1730834 h 2609942"/>
              <a:gd name="connsiteX1616" fmla="*/ 3201511 w 3334672"/>
              <a:gd name="connsiteY1616" fmla="*/ 1736599 h 2609942"/>
              <a:gd name="connsiteX1617" fmla="*/ 3191267 w 3334672"/>
              <a:gd name="connsiteY1617" fmla="*/ 1738040 h 2609942"/>
              <a:gd name="connsiteX1618" fmla="*/ 3190243 w 3334672"/>
              <a:gd name="connsiteY1618" fmla="*/ 1735158 h 2609942"/>
              <a:gd name="connsiteX1619" fmla="*/ 3176415 w 3334672"/>
              <a:gd name="connsiteY1619" fmla="*/ 1748128 h 2609942"/>
              <a:gd name="connsiteX1620" fmla="*/ 3169757 w 3334672"/>
              <a:gd name="connsiteY1620" fmla="*/ 1748128 h 2609942"/>
              <a:gd name="connsiteX1621" fmla="*/ 3165659 w 3334672"/>
              <a:gd name="connsiteY1621" fmla="*/ 1753893 h 2609942"/>
              <a:gd name="connsiteX1622" fmla="*/ 3163611 w 3334672"/>
              <a:gd name="connsiteY1622" fmla="*/ 1748128 h 2609942"/>
              <a:gd name="connsiteX1623" fmla="*/ 3156441 w 3334672"/>
              <a:gd name="connsiteY1623" fmla="*/ 1753893 h 2609942"/>
              <a:gd name="connsiteX1624" fmla="*/ 3156441 w 3334672"/>
              <a:gd name="connsiteY1624" fmla="*/ 1759658 h 2609942"/>
              <a:gd name="connsiteX1625" fmla="*/ 3150807 w 3334672"/>
              <a:gd name="connsiteY1625" fmla="*/ 1759658 h 2609942"/>
              <a:gd name="connsiteX1626" fmla="*/ 3148758 w 3334672"/>
              <a:gd name="connsiteY1626" fmla="*/ 1763981 h 2609942"/>
              <a:gd name="connsiteX1627" fmla="*/ 3142612 w 3334672"/>
              <a:gd name="connsiteY1627" fmla="*/ 1765422 h 2609942"/>
              <a:gd name="connsiteX1628" fmla="*/ 3138003 w 3334672"/>
              <a:gd name="connsiteY1628" fmla="*/ 1771187 h 2609942"/>
              <a:gd name="connsiteX1629" fmla="*/ 3126223 w 3334672"/>
              <a:gd name="connsiteY1629" fmla="*/ 1768304 h 2609942"/>
              <a:gd name="connsiteX1630" fmla="*/ 3117004 w 3334672"/>
              <a:gd name="connsiteY1630" fmla="*/ 1769746 h 2609942"/>
              <a:gd name="connsiteX1631" fmla="*/ 3117004 w 3334672"/>
              <a:gd name="connsiteY1631" fmla="*/ 1775510 h 2609942"/>
              <a:gd name="connsiteX1632" fmla="*/ 3126223 w 3334672"/>
              <a:gd name="connsiteY1632" fmla="*/ 1781275 h 2609942"/>
              <a:gd name="connsiteX1633" fmla="*/ 3134418 w 3334672"/>
              <a:gd name="connsiteY1633" fmla="*/ 1791363 h 2609942"/>
              <a:gd name="connsiteX1634" fmla="*/ 3128784 w 3334672"/>
              <a:gd name="connsiteY1634" fmla="*/ 1795686 h 2609942"/>
              <a:gd name="connsiteX1635" fmla="*/ 3120589 w 3334672"/>
              <a:gd name="connsiteY1635" fmla="*/ 1787039 h 2609942"/>
              <a:gd name="connsiteX1636" fmla="*/ 3084738 w 3334672"/>
              <a:gd name="connsiteY1636" fmla="*/ 1794245 h 2609942"/>
              <a:gd name="connsiteX1637" fmla="*/ 3081665 w 3334672"/>
              <a:gd name="connsiteY1637" fmla="*/ 1791363 h 2609942"/>
              <a:gd name="connsiteX1638" fmla="*/ 3058106 w 3334672"/>
              <a:gd name="connsiteY1638" fmla="*/ 1798569 h 2609942"/>
              <a:gd name="connsiteX1639" fmla="*/ 3059130 w 3334672"/>
              <a:gd name="connsiteY1639" fmla="*/ 1800010 h 2609942"/>
              <a:gd name="connsiteX1640" fmla="*/ 3046838 w 3334672"/>
              <a:gd name="connsiteY1640" fmla="*/ 1800010 h 2609942"/>
              <a:gd name="connsiteX1641" fmla="*/ 3046838 w 3334672"/>
              <a:gd name="connsiteY1641" fmla="*/ 1802892 h 2609942"/>
              <a:gd name="connsiteX1642" fmla="*/ 3042229 w 3334672"/>
              <a:gd name="connsiteY1642" fmla="*/ 1800010 h 2609942"/>
              <a:gd name="connsiteX1643" fmla="*/ 3035059 w 3334672"/>
              <a:gd name="connsiteY1643" fmla="*/ 1807216 h 2609942"/>
              <a:gd name="connsiteX1644" fmla="*/ 3030961 w 3334672"/>
              <a:gd name="connsiteY1644" fmla="*/ 1802892 h 2609942"/>
              <a:gd name="connsiteX1645" fmla="*/ 3029937 w 3334672"/>
              <a:gd name="connsiteY1645" fmla="*/ 1804334 h 2609942"/>
              <a:gd name="connsiteX1646" fmla="*/ 3004841 w 3334672"/>
              <a:gd name="connsiteY1646" fmla="*/ 1811540 h 2609942"/>
              <a:gd name="connsiteX1647" fmla="*/ 2952089 w 3334672"/>
              <a:gd name="connsiteY1647" fmla="*/ 1833157 h 2609942"/>
              <a:gd name="connsiteX1648" fmla="*/ 2942358 w 3334672"/>
              <a:gd name="connsiteY1648" fmla="*/ 1838921 h 2609942"/>
              <a:gd name="connsiteX1649" fmla="*/ 2937236 w 3334672"/>
              <a:gd name="connsiteY1649" fmla="*/ 1836039 h 2609942"/>
              <a:gd name="connsiteX1650" fmla="*/ 2931602 w 3334672"/>
              <a:gd name="connsiteY1650" fmla="*/ 1838921 h 2609942"/>
              <a:gd name="connsiteX1651" fmla="*/ 2931602 w 3334672"/>
              <a:gd name="connsiteY1651" fmla="*/ 1841804 h 2609942"/>
              <a:gd name="connsiteX1652" fmla="*/ 2934675 w 3334672"/>
              <a:gd name="connsiteY1652" fmla="*/ 1846127 h 2609942"/>
              <a:gd name="connsiteX1653" fmla="*/ 2886532 w 3334672"/>
              <a:gd name="connsiteY1653" fmla="*/ 1867745 h 2609942"/>
              <a:gd name="connsiteX1654" fmla="*/ 2870655 w 3334672"/>
              <a:gd name="connsiteY1654" fmla="*/ 1876391 h 2609942"/>
              <a:gd name="connsiteX1655" fmla="*/ 2866046 w 3334672"/>
              <a:gd name="connsiteY1655" fmla="*/ 1876391 h 2609942"/>
              <a:gd name="connsiteX1656" fmla="*/ 2863997 w 3334672"/>
              <a:gd name="connsiteY1656" fmla="*/ 1880715 h 2609942"/>
              <a:gd name="connsiteX1657" fmla="*/ 2858876 w 3334672"/>
              <a:gd name="connsiteY1657" fmla="*/ 1879274 h 2609942"/>
              <a:gd name="connsiteX1658" fmla="*/ 2848633 w 3334672"/>
              <a:gd name="connsiteY1658" fmla="*/ 1885039 h 2609942"/>
              <a:gd name="connsiteX1659" fmla="*/ 2847608 w 3334672"/>
              <a:gd name="connsiteY1659" fmla="*/ 1883597 h 2609942"/>
              <a:gd name="connsiteX1660" fmla="*/ 2816366 w 3334672"/>
              <a:gd name="connsiteY1660" fmla="*/ 1893686 h 2609942"/>
              <a:gd name="connsiteX1661" fmla="*/ 2808172 w 3334672"/>
              <a:gd name="connsiteY1661" fmla="*/ 1895126 h 2609942"/>
              <a:gd name="connsiteX1662" fmla="*/ 2786149 w 3334672"/>
              <a:gd name="connsiteY1662" fmla="*/ 1903774 h 2609942"/>
              <a:gd name="connsiteX1663" fmla="*/ 2774369 w 3334672"/>
              <a:gd name="connsiteY1663" fmla="*/ 1912421 h 2609942"/>
              <a:gd name="connsiteX1664" fmla="*/ 2746200 w 3334672"/>
              <a:gd name="connsiteY1664" fmla="*/ 1948450 h 2609942"/>
              <a:gd name="connsiteX1665" fmla="*/ 2735957 w 3334672"/>
              <a:gd name="connsiteY1665" fmla="*/ 1964302 h 2609942"/>
              <a:gd name="connsiteX1666" fmla="*/ 2726226 w 3334672"/>
              <a:gd name="connsiteY1666" fmla="*/ 1975832 h 2609942"/>
              <a:gd name="connsiteX1667" fmla="*/ 2715471 w 3334672"/>
              <a:gd name="connsiteY1667" fmla="*/ 1990243 h 2609942"/>
              <a:gd name="connsiteX1668" fmla="*/ 2700618 w 3334672"/>
              <a:gd name="connsiteY1668" fmla="*/ 2003214 h 2609942"/>
              <a:gd name="connsiteX1669" fmla="*/ 2699082 w 3334672"/>
              <a:gd name="connsiteY1669" fmla="*/ 2006096 h 2609942"/>
              <a:gd name="connsiteX1670" fmla="*/ 2700618 w 3334672"/>
              <a:gd name="connsiteY1670" fmla="*/ 2008978 h 2609942"/>
              <a:gd name="connsiteX1671" fmla="*/ 2699082 w 3334672"/>
              <a:gd name="connsiteY1671" fmla="*/ 2014743 h 2609942"/>
              <a:gd name="connsiteX1672" fmla="*/ 2696521 w 3334672"/>
              <a:gd name="connsiteY1672" fmla="*/ 2011861 h 2609942"/>
              <a:gd name="connsiteX1673" fmla="*/ 2686790 w 3334672"/>
              <a:gd name="connsiteY1673" fmla="*/ 2021949 h 2609942"/>
              <a:gd name="connsiteX1674" fmla="*/ 2686790 w 3334672"/>
              <a:gd name="connsiteY1674" fmla="*/ 2026272 h 2609942"/>
              <a:gd name="connsiteX1675" fmla="*/ 2679620 w 3334672"/>
              <a:gd name="connsiteY1675" fmla="*/ 2036360 h 2609942"/>
              <a:gd name="connsiteX1676" fmla="*/ 2656573 w 3334672"/>
              <a:gd name="connsiteY1676" fmla="*/ 2059419 h 2609942"/>
              <a:gd name="connsiteX1677" fmla="*/ 2652988 w 3334672"/>
              <a:gd name="connsiteY1677" fmla="*/ 2069507 h 2609942"/>
              <a:gd name="connsiteX1678" fmla="*/ 2640696 w 3334672"/>
              <a:gd name="connsiteY1678" fmla="*/ 2076713 h 2609942"/>
              <a:gd name="connsiteX1679" fmla="*/ 2637623 w 3334672"/>
              <a:gd name="connsiteY1679" fmla="*/ 2076713 h 2609942"/>
              <a:gd name="connsiteX1680" fmla="*/ 2636598 w 3334672"/>
              <a:gd name="connsiteY1680" fmla="*/ 2086801 h 2609942"/>
              <a:gd name="connsiteX1681" fmla="*/ 2621746 w 3334672"/>
              <a:gd name="connsiteY1681" fmla="*/ 2105536 h 2609942"/>
              <a:gd name="connsiteX1682" fmla="*/ 2619697 w 3334672"/>
              <a:gd name="connsiteY1682" fmla="*/ 2104095 h 2609942"/>
              <a:gd name="connsiteX1683" fmla="*/ 2617649 w 3334672"/>
              <a:gd name="connsiteY1683" fmla="*/ 2104095 h 2609942"/>
              <a:gd name="connsiteX1684" fmla="*/ 2616112 w 3334672"/>
              <a:gd name="connsiteY1684" fmla="*/ 2111301 h 2609942"/>
              <a:gd name="connsiteX1685" fmla="*/ 2604844 w 3334672"/>
              <a:gd name="connsiteY1685" fmla="*/ 2125712 h 2609942"/>
              <a:gd name="connsiteX1686" fmla="*/ 2598699 w 3334672"/>
              <a:gd name="connsiteY1686" fmla="*/ 2130036 h 2609942"/>
              <a:gd name="connsiteX1687" fmla="*/ 2596650 w 3334672"/>
              <a:gd name="connsiteY1687" fmla="*/ 2132918 h 2609942"/>
              <a:gd name="connsiteX1688" fmla="*/ 2595114 w 3334672"/>
              <a:gd name="connsiteY1688" fmla="*/ 2131477 h 2609942"/>
              <a:gd name="connsiteX1689" fmla="*/ 2596650 w 3334672"/>
              <a:gd name="connsiteY1689" fmla="*/ 2138683 h 2609942"/>
              <a:gd name="connsiteX1690" fmla="*/ 2591528 w 3334672"/>
              <a:gd name="connsiteY1690" fmla="*/ 2143006 h 2609942"/>
              <a:gd name="connsiteX1691" fmla="*/ 2581285 w 3334672"/>
              <a:gd name="connsiteY1691" fmla="*/ 2144447 h 2609942"/>
              <a:gd name="connsiteX1692" fmla="*/ 2578724 w 3334672"/>
              <a:gd name="connsiteY1692" fmla="*/ 2153095 h 2609942"/>
              <a:gd name="connsiteX1693" fmla="*/ 2580773 w 3334672"/>
              <a:gd name="connsiteY1693" fmla="*/ 2155977 h 2609942"/>
              <a:gd name="connsiteX1694" fmla="*/ 2571042 w 3334672"/>
              <a:gd name="connsiteY1694" fmla="*/ 2166065 h 2609942"/>
              <a:gd name="connsiteX1695" fmla="*/ 2566945 w 3334672"/>
              <a:gd name="connsiteY1695" fmla="*/ 2166065 h 2609942"/>
              <a:gd name="connsiteX1696" fmla="*/ 2566945 w 3334672"/>
              <a:gd name="connsiteY1696" fmla="*/ 2171830 h 2609942"/>
              <a:gd name="connsiteX1697" fmla="*/ 2558238 w 3334672"/>
              <a:gd name="connsiteY1697" fmla="*/ 2179036 h 2609942"/>
              <a:gd name="connsiteX1698" fmla="*/ 2557214 w 3334672"/>
              <a:gd name="connsiteY1698" fmla="*/ 2183359 h 2609942"/>
              <a:gd name="connsiteX1699" fmla="*/ 2550043 w 3334672"/>
              <a:gd name="connsiteY1699" fmla="*/ 2183359 h 2609942"/>
              <a:gd name="connsiteX1700" fmla="*/ 2550043 w 3334672"/>
              <a:gd name="connsiteY1700" fmla="*/ 2189123 h 2609942"/>
              <a:gd name="connsiteX1701" fmla="*/ 2539288 w 3334672"/>
              <a:gd name="connsiteY1701" fmla="*/ 2197771 h 2609942"/>
              <a:gd name="connsiteX1702" fmla="*/ 2539288 w 3334672"/>
              <a:gd name="connsiteY1702" fmla="*/ 2206417 h 2609942"/>
              <a:gd name="connsiteX1703" fmla="*/ 2534167 w 3334672"/>
              <a:gd name="connsiteY1703" fmla="*/ 2206417 h 2609942"/>
              <a:gd name="connsiteX1704" fmla="*/ 2531094 w 3334672"/>
              <a:gd name="connsiteY1704" fmla="*/ 2215064 h 2609942"/>
              <a:gd name="connsiteX1705" fmla="*/ 2521362 w 3334672"/>
              <a:gd name="connsiteY1705" fmla="*/ 2217946 h 2609942"/>
              <a:gd name="connsiteX1706" fmla="*/ 2521362 w 3334672"/>
              <a:gd name="connsiteY1706" fmla="*/ 2225152 h 2609942"/>
              <a:gd name="connsiteX1707" fmla="*/ 2513168 w 3334672"/>
              <a:gd name="connsiteY1707" fmla="*/ 2233799 h 2609942"/>
              <a:gd name="connsiteX1708" fmla="*/ 2507534 w 3334672"/>
              <a:gd name="connsiteY1708" fmla="*/ 2230917 h 2609942"/>
              <a:gd name="connsiteX1709" fmla="*/ 2509071 w 3334672"/>
              <a:gd name="connsiteY1709" fmla="*/ 2239564 h 2609942"/>
              <a:gd name="connsiteX1710" fmla="*/ 2501388 w 3334672"/>
              <a:gd name="connsiteY1710" fmla="*/ 2249652 h 2609942"/>
              <a:gd name="connsiteX1711" fmla="*/ 2499340 w 3334672"/>
              <a:gd name="connsiteY1711" fmla="*/ 2249652 h 2609942"/>
              <a:gd name="connsiteX1712" fmla="*/ 2473732 w 3334672"/>
              <a:gd name="connsiteY1712" fmla="*/ 2274152 h 2609942"/>
              <a:gd name="connsiteX1713" fmla="*/ 2476292 w 3334672"/>
              <a:gd name="connsiteY1713" fmla="*/ 2275593 h 2609942"/>
              <a:gd name="connsiteX1714" fmla="*/ 2470146 w 3334672"/>
              <a:gd name="connsiteY1714" fmla="*/ 2279917 h 2609942"/>
              <a:gd name="connsiteX1715" fmla="*/ 2469634 w 3334672"/>
              <a:gd name="connsiteY1715" fmla="*/ 2281357 h 2609942"/>
              <a:gd name="connsiteX1716" fmla="*/ 2468098 w 3334672"/>
              <a:gd name="connsiteY1716" fmla="*/ 2279917 h 2609942"/>
              <a:gd name="connsiteX1717" fmla="*/ 2461440 w 3334672"/>
              <a:gd name="connsiteY1717" fmla="*/ 2292887 h 2609942"/>
              <a:gd name="connsiteX1718" fmla="*/ 2454270 w 3334672"/>
              <a:gd name="connsiteY1718" fmla="*/ 2295769 h 2609942"/>
              <a:gd name="connsiteX1719" fmla="*/ 2454270 w 3334672"/>
              <a:gd name="connsiteY1719" fmla="*/ 2302975 h 2609942"/>
              <a:gd name="connsiteX1720" fmla="*/ 2443514 w 3334672"/>
              <a:gd name="connsiteY1720" fmla="*/ 2310181 h 2609942"/>
              <a:gd name="connsiteX1721" fmla="*/ 2441466 w 3334672"/>
              <a:gd name="connsiteY1721" fmla="*/ 2317387 h 2609942"/>
              <a:gd name="connsiteX1722" fmla="*/ 2433783 w 3334672"/>
              <a:gd name="connsiteY1722" fmla="*/ 2320269 h 2609942"/>
              <a:gd name="connsiteX1723" fmla="*/ 2428661 w 3334672"/>
              <a:gd name="connsiteY1723" fmla="*/ 2333239 h 2609942"/>
              <a:gd name="connsiteX1724" fmla="*/ 2312914 w 3334672"/>
              <a:gd name="connsiteY1724" fmla="*/ 2470150 h 2609942"/>
              <a:gd name="connsiteX1725" fmla="*/ 2313938 w 3334672"/>
              <a:gd name="connsiteY1725" fmla="*/ 2471591 h 2609942"/>
              <a:gd name="connsiteX1726" fmla="*/ 2280135 w 3334672"/>
              <a:gd name="connsiteY1726" fmla="*/ 2503296 h 2609942"/>
              <a:gd name="connsiteX1727" fmla="*/ 2282184 w 3334672"/>
              <a:gd name="connsiteY1727" fmla="*/ 2506179 h 2609942"/>
              <a:gd name="connsiteX1728" fmla="*/ 2254527 w 3334672"/>
              <a:gd name="connsiteY1728" fmla="*/ 2545090 h 2609942"/>
              <a:gd name="connsiteX1729" fmla="*/ 2244284 w 3334672"/>
              <a:gd name="connsiteY1729" fmla="*/ 2556619 h 2609942"/>
              <a:gd name="connsiteX1730" fmla="*/ 2247357 w 3334672"/>
              <a:gd name="connsiteY1730" fmla="*/ 2559502 h 2609942"/>
              <a:gd name="connsiteX1731" fmla="*/ 2245308 w 3334672"/>
              <a:gd name="connsiteY1731" fmla="*/ 2562384 h 2609942"/>
              <a:gd name="connsiteX1732" fmla="*/ 2249406 w 3334672"/>
              <a:gd name="connsiteY1732" fmla="*/ 2565267 h 2609942"/>
              <a:gd name="connsiteX1733" fmla="*/ 2246333 w 3334672"/>
              <a:gd name="connsiteY1733" fmla="*/ 2571031 h 2609942"/>
              <a:gd name="connsiteX1734" fmla="*/ 2240187 w 3334672"/>
              <a:gd name="connsiteY1734" fmla="*/ 2565267 h 2609942"/>
              <a:gd name="connsiteX1735" fmla="*/ 2209457 w 3334672"/>
              <a:gd name="connsiteY1735" fmla="*/ 2598413 h 2609942"/>
              <a:gd name="connsiteX1736" fmla="*/ 2207408 w 3334672"/>
              <a:gd name="connsiteY1736" fmla="*/ 2604178 h 2609942"/>
              <a:gd name="connsiteX1737" fmla="*/ 2196653 w 3334672"/>
              <a:gd name="connsiteY1737" fmla="*/ 2609942 h 2609942"/>
              <a:gd name="connsiteX1738" fmla="*/ 2170533 w 3334672"/>
              <a:gd name="connsiteY1738" fmla="*/ 2609942 h 2609942"/>
              <a:gd name="connsiteX1739" fmla="*/ 2162851 w 3334672"/>
              <a:gd name="connsiteY1739" fmla="*/ 2602737 h 2609942"/>
              <a:gd name="connsiteX1740" fmla="*/ 2167460 w 3334672"/>
              <a:gd name="connsiteY1740" fmla="*/ 2601296 h 2609942"/>
              <a:gd name="connsiteX1741" fmla="*/ 2167972 w 3334672"/>
              <a:gd name="connsiteY1741" fmla="*/ 2594090 h 2609942"/>
              <a:gd name="connsiteX1742" fmla="*/ 2177703 w 3334672"/>
              <a:gd name="connsiteY1742" fmla="*/ 2581119 h 2609942"/>
              <a:gd name="connsiteX1743" fmla="*/ 2175655 w 3334672"/>
              <a:gd name="connsiteY1743" fmla="*/ 2578237 h 2609942"/>
              <a:gd name="connsiteX1744" fmla="*/ 2178728 w 3334672"/>
              <a:gd name="connsiteY1744" fmla="*/ 2573913 h 2609942"/>
              <a:gd name="connsiteX1745" fmla="*/ 2177703 w 3334672"/>
              <a:gd name="connsiteY1745" fmla="*/ 2569590 h 2609942"/>
              <a:gd name="connsiteX1746" fmla="*/ 2161826 w 3334672"/>
              <a:gd name="connsiteY1746" fmla="*/ 2579678 h 2609942"/>
              <a:gd name="connsiteX1747" fmla="*/ 2156705 w 3334672"/>
              <a:gd name="connsiteY1747" fmla="*/ 2594090 h 2609942"/>
              <a:gd name="connsiteX1748" fmla="*/ 2148510 w 3334672"/>
              <a:gd name="connsiteY1748" fmla="*/ 2601296 h 2609942"/>
              <a:gd name="connsiteX1749" fmla="*/ 2150559 w 3334672"/>
              <a:gd name="connsiteY1749" fmla="*/ 2602737 h 2609942"/>
              <a:gd name="connsiteX1750" fmla="*/ 2145437 w 3334672"/>
              <a:gd name="connsiteY1750" fmla="*/ 2609942 h 2609942"/>
              <a:gd name="connsiteX1751" fmla="*/ 2111635 w 3334672"/>
              <a:gd name="connsiteY1751" fmla="*/ 2609942 h 2609942"/>
              <a:gd name="connsiteX1752" fmla="*/ 2112147 w 3334672"/>
              <a:gd name="connsiteY1752" fmla="*/ 2605619 h 2609942"/>
              <a:gd name="connsiteX1753" fmla="*/ 2121878 w 3334672"/>
              <a:gd name="connsiteY1753" fmla="*/ 2601296 h 2609942"/>
              <a:gd name="connsiteX1754" fmla="*/ 2128024 w 3334672"/>
              <a:gd name="connsiteY1754" fmla="*/ 2592648 h 2609942"/>
              <a:gd name="connsiteX1755" fmla="*/ 2127512 w 3334672"/>
              <a:gd name="connsiteY1755" fmla="*/ 2586884 h 2609942"/>
              <a:gd name="connsiteX1756" fmla="*/ 2137243 w 3334672"/>
              <a:gd name="connsiteY1756" fmla="*/ 2578237 h 2609942"/>
              <a:gd name="connsiteX1757" fmla="*/ 2136218 w 3334672"/>
              <a:gd name="connsiteY1757" fmla="*/ 2575355 h 2609942"/>
              <a:gd name="connsiteX1758" fmla="*/ 2146974 w 3334672"/>
              <a:gd name="connsiteY1758" fmla="*/ 2584002 h 2609942"/>
              <a:gd name="connsiteX1759" fmla="*/ 2149022 w 3334672"/>
              <a:gd name="connsiteY1759" fmla="*/ 2581119 h 2609942"/>
              <a:gd name="connsiteX1760" fmla="*/ 2146974 w 3334672"/>
              <a:gd name="connsiteY1760" fmla="*/ 2578237 h 2609942"/>
              <a:gd name="connsiteX1761" fmla="*/ 2141852 w 3334672"/>
              <a:gd name="connsiteY1761" fmla="*/ 2576796 h 2609942"/>
              <a:gd name="connsiteX1762" fmla="*/ 2145437 w 3334672"/>
              <a:gd name="connsiteY1762" fmla="*/ 2569590 h 2609942"/>
              <a:gd name="connsiteX1763" fmla="*/ 2145437 w 3334672"/>
              <a:gd name="connsiteY1763" fmla="*/ 2566707 h 2609942"/>
              <a:gd name="connsiteX1764" fmla="*/ 2121878 w 3334672"/>
              <a:gd name="connsiteY1764" fmla="*/ 2571031 h 2609942"/>
              <a:gd name="connsiteX1765" fmla="*/ 2110098 w 3334672"/>
              <a:gd name="connsiteY1765" fmla="*/ 2585442 h 2609942"/>
              <a:gd name="connsiteX1766" fmla="*/ 2111635 w 3334672"/>
              <a:gd name="connsiteY1766" fmla="*/ 2586884 h 2609942"/>
              <a:gd name="connsiteX1767" fmla="*/ 2092685 w 3334672"/>
              <a:gd name="connsiteY1767" fmla="*/ 2609942 h 2609942"/>
              <a:gd name="connsiteX1768" fmla="*/ 2060931 w 3334672"/>
              <a:gd name="connsiteY1768" fmla="*/ 2609942 h 2609942"/>
              <a:gd name="connsiteX1769" fmla="*/ 2062467 w 3334672"/>
              <a:gd name="connsiteY1769" fmla="*/ 2602737 h 2609942"/>
              <a:gd name="connsiteX1770" fmla="*/ 2056322 w 3334672"/>
              <a:gd name="connsiteY1770" fmla="*/ 2605619 h 2609942"/>
              <a:gd name="connsiteX1771" fmla="*/ 2057346 w 3334672"/>
              <a:gd name="connsiteY1771" fmla="*/ 2604178 h 2609942"/>
              <a:gd name="connsiteX1772" fmla="*/ 2060931 w 3334672"/>
              <a:gd name="connsiteY1772" fmla="*/ 2594090 h 2609942"/>
              <a:gd name="connsiteX1773" fmla="*/ 2068101 w 3334672"/>
              <a:gd name="connsiteY1773" fmla="*/ 2586884 h 2609942"/>
              <a:gd name="connsiteX1774" fmla="*/ 2066052 w 3334672"/>
              <a:gd name="connsiteY1774" fmla="*/ 2585442 h 2609942"/>
              <a:gd name="connsiteX1775" fmla="*/ 2051200 w 3334672"/>
              <a:gd name="connsiteY1775" fmla="*/ 2591207 h 2609942"/>
              <a:gd name="connsiteX1776" fmla="*/ 2068101 w 3334672"/>
              <a:gd name="connsiteY1776" fmla="*/ 2569590 h 2609942"/>
              <a:gd name="connsiteX1777" fmla="*/ 2087051 w 3334672"/>
              <a:gd name="connsiteY1777" fmla="*/ 2553737 h 2609942"/>
              <a:gd name="connsiteX1778" fmla="*/ 2087051 w 3334672"/>
              <a:gd name="connsiteY1778" fmla="*/ 2547972 h 2609942"/>
              <a:gd name="connsiteX1779" fmla="*/ 2093709 w 3334672"/>
              <a:gd name="connsiteY1779" fmla="*/ 2546532 h 2609942"/>
              <a:gd name="connsiteX1780" fmla="*/ 2101904 w 3334672"/>
              <a:gd name="connsiteY1780" fmla="*/ 2524914 h 2609942"/>
              <a:gd name="connsiteX1781" fmla="*/ 2096270 w 3334672"/>
              <a:gd name="connsiteY1781" fmla="*/ 2532120 h 2609942"/>
              <a:gd name="connsiteX1782" fmla="*/ 2037372 w 3334672"/>
              <a:gd name="connsiteY1782" fmla="*/ 2594090 h 2609942"/>
              <a:gd name="connsiteX1783" fmla="*/ 2037372 w 3334672"/>
              <a:gd name="connsiteY1783" fmla="*/ 2599854 h 2609942"/>
              <a:gd name="connsiteX1784" fmla="*/ 2030201 w 3334672"/>
              <a:gd name="connsiteY1784" fmla="*/ 2609942 h 2609942"/>
              <a:gd name="connsiteX1785" fmla="*/ 2004593 w 3334672"/>
              <a:gd name="connsiteY1785" fmla="*/ 2609942 h 2609942"/>
              <a:gd name="connsiteX1786" fmla="*/ 2017397 w 3334672"/>
              <a:gd name="connsiteY1786" fmla="*/ 2591207 h 2609942"/>
              <a:gd name="connsiteX1787" fmla="*/ 2016373 w 3334672"/>
              <a:gd name="connsiteY1787" fmla="*/ 2586884 h 2609942"/>
              <a:gd name="connsiteX1788" fmla="*/ 2037372 w 3334672"/>
              <a:gd name="connsiteY1788" fmla="*/ 2560943 h 2609942"/>
              <a:gd name="connsiteX1789" fmla="*/ 2036347 w 3334672"/>
              <a:gd name="connsiteY1789" fmla="*/ 2547972 h 2609942"/>
              <a:gd name="connsiteX1790" fmla="*/ 2035323 w 3334672"/>
              <a:gd name="connsiteY1790" fmla="*/ 2545090 h 2609942"/>
              <a:gd name="connsiteX1791" fmla="*/ 2024055 w 3334672"/>
              <a:gd name="connsiteY1791" fmla="*/ 2553737 h 2609942"/>
              <a:gd name="connsiteX1792" fmla="*/ 2014324 w 3334672"/>
              <a:gd name="connsiteY1792" fmla="*/ 2563825 h 2609942"/>
              <a:gd name="connsiteX1793" fmla="*/ 2024055 w 3334672"/>
              <a:gd name="connsiteY1793" fmla="*/ 2545090 h 2609942"/>
              <a:gd name="connsiteX1794" fmla="*/ 2029177 w 3334672"/>
              <a:gd name="connsiteY1794" fmla="*/ 2540766 h 2609942"/>
              <a:gd name="connsiteX1795" fmla="*/ 2027128 w 3334672"/>
              <a:gd name="connsiteY1795" fmla="*/ 2536443 h 2609942"/>
              <a:gd name="connsiteX1796" fmla="*/ 2031226 w 3334672"/>
              <a:gd name="connsiteY1796" fmla="*/ 2530679 h 2609942"/>
              <a:gd name="connsiteX1797" fmla="*/ 2029177 w 3334672"/>
              <a:gd name="connsiteY1797" fmla="*/ 2527796 h 2609942"/>
              <a:gd name="connsiteX1798" fmla="*/ 2022519 w 3334672"/>
              <a:gd name="connsiteY1798" fmla="*/ 2530679 h 2609942"/>
              <a:gd name="connsiteX1799" fmla="*/ 2020470 w 3334672"/>
              <a:gd name="connsiteY1799" fmla="*/ 2537884 h 2609942"/>
              <a:gd name="connsiteX1800" fmla="*/ 2022519 w 3334672"/>
              <a:gd name="connsiteY1800" fmla="*/ 2540766 h 2609942"/>
              <a:gd name="connsiteX1801" fmla="*/ 2019446 w 3334672"/>
              <a:gd name="connsiteY1801" fmla="*/ 2543649 h 2609942"/>
              <a:gd name="connsiteX1802" fmla="*/ 2017397 w 3334672"/>
              <a:gd name="connsiteY1802" fmla="*/ 2537884 h 2609942"/>
              <a:gd name="connsiteX1803" fmla="*/ 1998447 w 3334672"/>
              <a:gd name="connsiteY1803" fmla="*/ 2559502 h 2609942"/>
              <a:gd name="connsiteX1804" fmla="*/ 1994350 w 3334672"/>
              <a:gd name="connsiteY1804" fmla="*/ 2555178 h 2609942"/>
              <a:gd name="connsiteX1805" fmla="*/ 1997423 w 3334672"/>
              <a:gd name="connsiteY1805" fmla="*/ 2543649 h 2609942"/>
              <a:gd name="connsiteX1806" fmla="*/ 2003057 w 3334672"/>
              <a:gd name="connsiteY1806" fmla="*/ 2543649 h 2609942"/>
              <a:gd name="connsiteX1807" fmla="*/ 1999472 w 3334672"/>
              <a:gd name="connsiteY1807" fmla="*/ 2545090 h 2609942"/>
              <a:gd name="connsiteX1808" fmla="*/ 2004593 w 3334672"/>
              <a:gd name="connsiteY1808" fmla="*/ 2545090 h 2609942"/>
              <a:gd name="connsiteX1809" fmla="*/ 2006642 w 3334672"/>
              <a:gd name="connsiteY1809" fmla="*/ 2540766 h 2609942"/>
              <a:gd name="connsiteX1810" fmla="*/ 2003057 w 3334672"/>
              <a:gd name="connsiteY1810" fmla="*/ 2535002 h 2609942"/>
              <a:gd name="connsiteX1811" fmla="*/ 2003057 w 3334672"/>
              <a:gd name="connsiteY1811" fmla="*/ 2533561 h 2609942"/>
              <a:gd name="connsiteX1812" fmla="*/ 1990253 w 3334672"/>
              <a:gd name="connsiteY1812" fmla="*/ 2542208 h 2609942"/>
              <a:gd name="connsiteX1813" fmla="*/ 1987180 w 3334672"/>
              <a:gd name="connsiteY1813" fmla="*/ 2549414 h 2609942"/>
              <a:gd name="connsiteX1814" fmla="*/ 1983595 w 3334672"/>
              <a:gd name="connsiteY1814" fmla="*/ 2553737 h 2609942"/>
              <a:gd name="connsiteX1815" fmla="*/ 1981546 w 3334672"/>
              <a:gd name="connsiteY1815" fmla="*/ 2547972 h 2609942"/>
              <a:gd name="connsiteX1816" fmla="*/ 1972327 w 3334672"/>
              <a:gd name="connsiteY1816" fmla="*/ 2555178 h 2609942"/>
              <a:gd name="connsiteX1817" fmla="*/ 1972840 w 3334672"/>
              <a:gd name="connsiteY1817" fmla="*/ 2562384 h 2609942"/>
              <a:gd name="connsiteX1818" fmla="*/ 1964645 w 3334672"/>
              <a:gd name="connsiteY1818" fmla="*/ 2566707 h 2609942"/>
              <a:gd name="connsiteX1819" fmla="*/ 1956450 w 3334672"/>
              <a:gd name="connsiteY1819" fmla="*/ 2575355 h 2609942"/>
              <a:gd name="connsiteX1820" fmla="*/ 1956450 w 3334672"/>
              <a:gd name="connsiteY1820" fmla="*/ 2581119 h 2609942"/>
              <a:gd name="connsiteX1821" fmla="*/ 1953377 w 3334672"/>
              <a:gd name="connsiteY1821" fmla="*/ 2584002 h 2609942"/>
              <a:gd name="connsiteX1822" fmla="*/ 1945695 w 3334672"/>
              <a:gd name="connsiteY1822" fmla="*/ 2576796 h 2609942"/>
              <a:gd name="connsiteX1823" fmla="*/ 1941086 w 3334672"/>
              <a:gd name="connsiteY1823" fmla="*/ 2579678 h 2609942"/>
              <a:gd name="connsiteX1824" fmla="*/ 1935964 w 3334672"/>
              <a:gd name="connsiteY1824" fmla="*/ 2581119 h 2609942"/>
              <a:gd name="connsiteX1825" fmla="*/ 1939549 w 3334672"/>
              <a:gd name="connsiteY1825" fmla="*/ 2585442 h 2609942"/>
              <a:gd name="connsiteX1826" fmla="*/ 1929818 w 3334672"/>
              <a:gd name="connsiteY1826" fmla="*/ 2592648 h 2609942"/>
              <a:gd name="connsiteX1827" fmla="*/ 1927769 w 3334672"/>
              <a:gd name="connsiteY1827" fmla="*/ 2599854 h 2609942"/>
              <a:gd name="connsiteX1828" fmla="*/ 1924696 w 3334672"/>
              <a:gd name="connsiteY1828" fmla="*/ 2601296 h 2609942"/>
              <a:gd name="connsiteX1829" fmla="*/ 1935452 w 3334672"/>
              <a:gd name="connsiteY1829" fmla="*/ 2581119 h 2609942"/>
              <a:gd name="connsiteX1830" fmla="*/ 1934428 w 3334672"/>
              <a:gd name="connsiteY1830" fmla="*/ 2569590 h 2609942"/>
              <a:gd name="connsiteX1831" fmla="*/ 1951329 w 3334672"/>
              <a:gd name="connsiteY1831" fmla="*/ 2555178 h 2609942"/>
              <a:gd name="connsiteX1832" fmla="*/ 1951841 w 3334672"/>
              <a:gd name="connsiteY1832" fmla="*/ 2549414 h 2609942"/>
              <a:gd name="connsiteX1833" fmla="*/ 1944671 w 3334672"/>
              <a:gd name="connsiteY1833" fmla="*/ 2545090 h 2609942"/>
              <a:gd name="connsiteX1834" fmla="*/ 1940573 w 3334672"/>
              <a:gd name="connsiteY1834" fmla="*/ 2545090 h 2609942"/>
              <a:gd name="connsiteX1835" fmla="*/ 1935452 w 3334672"/>
              <a:gd name="connsiteY1835" fmla="*/ 2553737 h 2609942"/>
              <a:gd name="connsiteX1836" fmla="*/ 1932379 w 3334672"/>
              <a:gd name="connsiteY1836" fmla="*/ 2550855 h 2609942"/>
              <a:gd name="connsiteX1837" fmla="*/ 1925721 w 3334672"/>
              <a:gd name="connsiteY1837" fmla="*/ 2556619 h 2609942"/>
              <a:gd name="connsiteX1838" fmla="*/ 1922648 w 3334672"/>
              <a:gd name="connsiteY1838" fmla="*/ 2553737 h 2609942"/>
              <a:gd name="connsiteX1839" fmla="*/ 1918551 w 3334672"/>
              <a:gd name="connsiteY1839" fmla="*/ 2556619 h 2609942"/>
              <a:gd name="connsiteX1840" fmla="*/ 1916502 w 3334672"/>
              <a:gd name="connsiteY1840" fmla="*/ 2556619 h 2609942"/>
              <a:gd name="connsiteX1841" fmla="*/ 1940573 w 3334672"/>
              <a:gd name="connsiteY1841" fmla="*/ 2516267 h 2609942"/>
              <a:gd name="connsiteX1842" fmla="*/ 1938525 w 3334672"/>
              <a:gd name="connsiteY1842" fmla="*/ 2514826 h 2609942"/>
              <a:gd name="connsiteX1843" fmla="*/ 1913941 w 3334672"/>
              <a:gd name="connsiteY1843" fmla="*/ 2529237 h 2609942"/>
              <a:gd name="connsiteX1844" fmla="*/ 1918551 w 3334672"/>
              <a:gd name="connsiteY1844" fmla="*/ 2526355 h 2609942"/>
              <a:gd name="connsiteX1845" fmla="*/ 1919575 w 3334672"/>
              <a:gd name="connsiteY1845" fmla="*/ 2519149 h 2609942"/>
              <a:gd name="connsiteX1846" fmla="*/ 1916502 w 3334672"/>
              <a:gd name="connsiteY1846" fmla="*/ 2519149 h 2609942"/>
              <a:gd name="connsiteX1847" fmla="*/ 1898576 w 3334672"/>
              <a:gd name="connsiteY1847" fmla="*/ 2540766 h 2609942"/>
              <a:gd name="connsiteX1848" fmla="*/ 1894991 w 3334672"/>
              <a:gd name="connsiteY1848" fmla="*/ 2537884 h 2609942"/>
              <a:gd name="connsiteX1849" fmla="*/ 1892943 w 3334672"/>
              <a:gd name="connsiteY1849" fmla="*/ 2540766 h 2609942"/>
              <a:gd name="connsiteX1850" fmla="*/ 1894991 w 3334672"/>
              <a:gd name="connsiteY1850" fmla="*/ 2543649 h 2609942"/>
              <a:gd name="connsiteX1851" fmla="*/ 1892431 w 3334672"/>
              <a:gd name="connsiteY1851" fmla="*/ 2542208 h 2609942"/>
              <a:gd name="connsiteX1852" fmla="*/ 1884748 w 3334672"/>
              <a:gd name="connsiteY1852" fmla="*/ 2543649 h 2609942"/>
              <a:gd name="connsiteX1853" fmla="*/ 1889869 w 3334672"/>
              <a:gd name="connsiteY1853" fmla="*/ 2537884 h 2609942"/>
              <a:gd name="connsiteX1854" fmla="*/ 1889869 w 3334672"/>
              <a:gd name="connsiteY1854" fmla="*/ 2532120 h 2609942"/>
              <a:gd name="connsiteX1855" fmla="*/ 1902674 w 3334672"/>
              <a:gd name="connsiteY1855" fmla="*/ 2520591 h 2609942"/>
              <a:gd name="connsiteX1856" fmla="*/ 1904210 w 3334672"/>
              <a:gd name="connsiteY1856" fmla="*/ 2514826 h 2609942"/>
              <a:gd name="connsiteX1857" fmla="*/ 1903698 w 3334672"/>
              <a:gd name="connsiteY1857" fmla="*/ 2511943 h 2609942"/>
              <a:gd name="connsiteX1858" fmla="*/ 1901649 w 3334672"/>
              <a:gd name="connsiteY1858" fmla="*/ 2507620 h 2609942"/>
              <a:gd name="connsiteX1859" fmla="*/ 1904210 w 3334672"/>
              <a:gd name="connsiteY1859" fmla="*/ 2503296 h 2609942"/>
              <a:gd name="connsiteX1860" fmla="*/ 1902674 w 3334672"/>
              <a:gd name="connsiteY1860" fmla="*/ 2501856 h 2609942"/>
              <a:gd name="connsiteX1861" fmla="*/ 1888845 w 3334672"/>
              <a:gd name="connsiteY1861" fmla="*/ 2506179 h 2609942"/>
              <a:gd name="connsiteX1862" fmla="*/ 1886797 w 3334672"/>
              <a:gd name="connsiteY1862" fmla="*/ 2509061 h 2609942"/>
              <a:gd name="connsiteX1863" fmla="*/ 1897552 w 3334672"/>
              <a:gd name="connsiteY1863" fmla="*/ 2507620 h 2609942"/>
              <a:gd name="connsiteX1864" fmla="*/ 1878090 w 3334672"/>
              <a:gd name="connsiteY1864" fmla="*/ 2510502 h 2609942"/>
              <a:gd name="connsiteX1865" fmla="*/ 1883211 w 3334672"/>
              <a:gd name="connsiteY1865" fmla="*/ 2500414 h 2609942"/>
              <a:gd name="connsiteX1866" fmla="*/ 1881675 w 3334672"/>
              <a:gd name="connsiteY1866" fmla="*/ 2496090 h 2609942"/>
              <a:gd name="connsiteX1867" fmla="*/ 1879626 w 3334672"/>
              <a:gd name="connsiteY1867" fmla="*/ 2494650 h 2609942"/>
              <a:gd name="connsiteX1868" fmla="*/ 1884748 w 3334672"/>
              <a:gd name="connsiteY1868" fmla="*/ 2481679 h 2609942"/>
              <a:gd name="connsiteX1869" fmla="*/ 1896016 w 3334672"/>
              <a:gd name="connsiteY1869" fmla="*/ 2475915 h 2609942"/>
              <a:gd name="connsiteX1870" fmla="*/ 1900625 w 3334672"/>
              <a:gd name="connsiteY1870" fmla="*/ 2464385 h 2609942"/>
              <a:gd name="connsiteX1871" fmla="*/ 1905746 w 3334672"/>
              <a:gd name="connsiteY1871" fmla="*/ 2461503 h 2609942"/>
              <a:gd name="connsiteX1872" fmla="*/ 1908819 w 3334672"/>
              <a:gd name="connsiteY1872" fmla="*/ 2458620 h 2609942"/>
              <a:gd name="connsiteX1873" fmla="*/ 1901649 w 3334672"/>
              <a:gd name="connsiteY1873" fmla="*/ 2458620 h 2609942"/>
              <a:gd name="connsiteX1874" fmla="*/ 1897552 w 3334672"/>
              <a:gd name="connsiteY1874" fmla="*/ 2467267 h 2609942"/>
              <a:gd name="connsiteX1875" fmla="*/ 1892943 w 3334672"/>
              <a:gd name="connsiteY1875" fmla="*/ 2461503 h 2609942"/>
              <a:gd name="connsiteX1876" fmla="*/ 1894991 w 3334672"/>
              <a:gd name="connsiteY1876" fmla="*/ 2458620 h 2609942"/>
              <a:gd name="connsiteX1877" fmla="*/ 1892943 w 3334672"/>
              <a:gd name="connsiteY1877" fmla="*/ 2457180 h 2609942"/>
              <a:gd name="connsiteX1878" fmla="*/ 1901649 w 3334672"/>
              <a:gd name="connsiteY1878" fmla="*/ 2437003 h 2609942"/>
              <a:gd name="connsiteX1879" fmla="*/ 1902418 w 3334672"/>
              <a:gd name="connsiteY1879" fmla="*/ 2436283 h 2609942"/>
              <a:gd name="connsiteX1880" fmla="*/ 1901798 w 3334672"/>
              <a:gd name="connsiteY1880" fmla="*/ 2436442 h 2609942"/>
              <a:gd name="connsiteX1881" fmla="*/ 1901625 w 3334672"/>
              <a:gd name="connsiteY1881" fmla="*/ 2436823 h 2609942"/>
              <a:gd name="connsiteX1882" fmla="*/ 1877066 w 3334672"/>
              <a:gd name="connsiteY1882" fmla="*/ 2464385 h 2609942"/>
              <a:gd name="connsiteX1883" fmla="*/ 1868871 w 3334672"/>
              <a:gd name="connsiteY1883" fmla="*/ 2464385 h 2609942"/>
              <a:gd name="connsiteX1884" fmla="*/ 1866822 w 3334672"/>
              <a:gd name="connsiteY1884" fmla="*/ 2470150 h 2609942"/>
              <a:gd name="connsiteX1885" fmla="*/ 1858116 w 3334672"/>
              <a:gd name="connsiteY1885" fmla="*/ 2475915 h 2609942"/>
              <a:gd name="connsiteX1886" fmla="*/ 1859140 w 3334672"/>
              <a:gd name="connsiteY1886" fmla="*/ 2478797 h 2609942"/>
              <a:gd name="connsiteX1887" fmla="*/ 1849921 w 3334672"/>
              <a:gd name="connsiteY1887" fmla="*/ 2487444 h 2609942"/>
              <a:gd name="connsiteX1888" fmla="*/ 1845824 w 3334672"/>
              <a:gd name="connsiteY1888" fmla="*/ 2486003 h 2609942"/>
              <a:gd name="connsiteX1889" fmla="*/ 1845824 w 3334672"/>
              <a:gd name="connsiteY1889" fmla="*/ 2491767 h 2609942"/>
              <a:gd name="connsiteX1890" fmla="*/ 1839678 w 3334672"/>
              <a:gd name="connsiteY1890" fmla="*/ 2503296 h 2609942"/>
              <a:gd name="connsiteX1891" fmla="*/ 1839678 w 3334672"/>
              <a:gd name="connsiteY1891" fmla="*/ 2510502 h 2609942"/>
              <a:gd name="connsiteX1892" fmla="*/ 1833020 w 3334672"/>
              <a:gd name="connsiteY1892" fmla="*/ 2510502 h 2609942"/>
              <a:gd name="connsiteX1893" fmla="*/ 1834044 w 3334672"/>
              <a:gd name="connsiteY1893" fmla="*/ 2506179 h 2609942"/>
              <a:gd name="connsiteX1894" fmla="*/ 1830459 w 3334672"/>
              <a:gd name="connsiteY1894" fmla="*/ 2503296 h 2609942"/>
              <a:gd name="connsiteX1895" fmla="*/ 1826874 w 3334672"/>
              <a:gd name="connsiteY1895" fmla="*/ 2510502 h 2609942"/>
              <a:gd name="connsiteX1896" fmla="*/ 1819192 w 3334672"/>
              <a:gd name="connsiteY1896" fmla="*/ 2504738 h 2609942"/>
              <a:gd name="connsiteX1897" fmla="*/ 1816119 w 3334672"/>
              <a:gd name="connsiteY1897" fmla="*/ 2507620 h 2609942"/>
              <a:gd name="connsiteX1898" fmla="*/ 1814070 w 3334672"/>
              <a:gd name="connsiteY1898" fmla="*/ 2516267 h 2609942"/>
              <a:gd name="connsiteX1899" fmla="*/ 1812021 w 3334672"/>
              <a:gd name="connsiteY1899" fmla="*/ 2510502 h 2609942"/>
              <a:gd name="connsiteX1900" fmla="*/ 1803315 w 3334672"/>
              <a:gd name="connsiteY1900" fmla="*/ 2519149 h 2609942"/>
              <a:gd name="connsiteX1901" fmla="*/ 1795120 w 3334672"/>
              <a:gd name="connsiteY1901" fmla="*/ 2533561 h 2609942"/>
              <a:gd name="connsiteX1902" fmla="*/ 1793072 w 3334672"/>
              <a:gd name="connsiteY1902" fmla="*/ 2533561 h 2609942"/>
              <a:gd name="connsiteX1903" fmla="*/ 1793584 w 3334672"/>
              <a:gd name="connsiteY1903" fmla="*/ 2524914 h 2609942"/>
              <a:gd name="connsiteX1904" fmla="*/ 1785389 w 3334672"/>
              <a:gd name="connsiteY1904" fmla="*/ 2524914 h 2609942"/>
              <a:gd name="connsiteX1905" fmla="*/ 1793584 w 3334672"/>
              <a:gd name="connsiteY1905" fmla="*/ 2520591 h 2609942"/>
              <a:gd name="connsiteX1906" fmla="*/ 1793584 w 3334672"/>
              <a:gd name="connsiteY1906" fmla="*/ 2514826 h 2609942"/>
              <a:gd name="connsiteX1907" fmla="*/ 1796144 w 3334672"/>
              <a:gd name="connsiteY1907" fmla="*/ 2514826 h 2609942"/>
              <a:gd name="connsiteX1908" fmla="*/ 1797169 w 3334672"/>
              <a:gd name="connsiteY1908" fmla="*/ 2506179 h 2609942"/>
              <a:gd name="connsiteX1909" fmla="*/ 1802802 w 3334672"/>
              <a:gd name="connsiteY1909" fmla="*/ 2509061 h 2609942"/>
              <a:gd name="connsiteX1910" fmla="*/ 1813046 w 3334672"/>
              <a:gd name="connsiteY1910" fmla="*/ 2500414 h 2609942"/>
              <a:gd name="connsiteX1911" fmla="*/ 1814582 w 3334672"/>
              <a:gd name="connsiteY1911" fmla="*/ 2494650 h 2609942"/>
              <a:gd name="connsiteX1912" fmla="*/ 1809460 w 3334672"/>
              <a:gd name="connsiteY1912" fmla="*/ 2494650 h 2609942"/>
              <a:gd name="connsiteX1913" fmla="*/ 1805875 w 3334672"/>
              <a:gd name="connsiteY1913" fmla="*/ 2498973 h 2609942"/>
              <a:gd name="connsiteX1914" fmla="*/ 1801266 w 3334672"/>
              <a:gd name="connsiteY1914" fmla="*/ 2497532 h 2609942"/>
              <a:gd name="connsiteX1915" fmla="*/ 1807924 w 3334672"/>
              <a:gd name="connsiteY1915" fmla="*/ 2488885 h 2609942"/>
              <a:gd name="connsiteX1916" fmla="*/ 1798705 w 3334672"/>
              <a:gd name="connsiteY1916" fmla="*/ 2488885 h 2609942"/>
              <a:gd name="connsiteX1917" fmla="*/ 1805875 w 3334672"/>
              <a:gd name="connsiteY1917" fmla="*/ 2483121 h 2609942"/>
              <a:gd name="connsiteX1918" fmla="*/ 1805875 w 3334672"/>
              <a:gd name="connsiteY1918" fmla="*/ 2475915 h 2609942"/>
              <a:gd name="connsiteX1919" fmla="*/ 1788462 w 3334672"/>
              <a:gd name="connsiteY1919" fmla="*/ 2488885 h 2609942"/>
              <a:gd name="connsiteX1920" fmla="*/ 1788462 w 3334672"/>
              <a:gd name="connsiteY1920" fmla="*/ 2481679 h 2609942"/>
              <a:gd name="connsiteX1921" fmla="*/ 1783340 w 3334672"/>
              <a:gd name="connsiteY1921" fmla="*/ 2486003 h 2609942"/>
              <a:gd name="connsiteX1922" fmla="*/ 1785389 w 3334672"/>
              <a:gd name="connsiteY1922" fmla="*/ 2478797 h 2609942"/>
              <a:gd name="connsiteX1923" fmla="*/ 1789998 w 3334672"/>
              <a:gd name="connsiteY1923" fmla="*/ 2478797 h 2609942"/>
              <a:gd name="connsiteX1924" fmla="*/ 1793584 w 3334672"/>
              <a:gd name="connsiteY1924" fmla="*/ 2474473 h 2609942"/>
              <a:gd name="connsiteX1925" fmla="*/ 1797169 w 3334672"/>
              <a:gd name="connsiteY1925" fmla="*/ 2475915 h 2609942"/>
              <a:gd name="connsiteX1926" fmla="*/ 1800242 w 3334672"/>
              <a:gd name="connsiteY1926" fmla="*/ 2474473 h 2609942"/>
              <a:gd name="connsiteX1927" fmla="*/ 1798705 w 3334672"/>
              <a:gd name="connsiteY1927" fmla="*/ 2470150 h 2609942"/>
              <a:gd name="connsiteX1928" fmla="*/ 1792047 w 3334672"/>
              <a:gd name="connsiteY1928" fmla="*/ 2468709 h 2609942"/>
              <a:gd name="connsiteX1929" fmla="*/ 1795120 w 3334672"/>
              <a:gd name="connsiteY1929" fmla="*/ 2462944 h 2609942"/>
              <a:gd name="connsiteX1930" fmla="*/ 1793584 w 3334672"/>
              <a:gd name="connsiteY1930" fmla="*/ 2461503 h 2609942"/>
              <a:gd name="connsiteX1931" fmla="*/ 1796144 w 3334672"/>
              <a:gd name="connsiteY1931" fmla="*/ 2454297 h 2609942"/>
              <a:gd name="connsiteX1932" fmla="*/ 1794922 w 3334672"/>
              <a:gd name="connsiteY1932" fmla="*/ 2452922 h 2609942"/>
              <a:gd name="connsiteX1933" fmla="*/ 1792408 w 3334672"/>
              <a:gd name="connsiteY1933" fmla="*/ 2453306 h 2609942"/>
              <a:gd name="connsiteX1934" fmla="*/ 1789998 w 3334672"/>
              <a:gd name="connsiteY1934" fmla="*/ 2457180 h 2609942"/>
              <a:gd name="connsiteX1935" fmla="*/ 1790639 w 3334672"/>
              <a:gd name="connsiteY1935" fmla="*/ 2455739 h 2609942"/>
              <a:gd name="connsiteX1936" fmla="*/ 1791669 w 3334672"/>
              <a:gd name="connsiteY1936" fmla="*/ 2453419 h 2609942"/>
              <a:gd name="connsiteX1937" fmla="*/ 1785466 w 3334672"/>
              <a:gd name="connsiteY1937" fmla="*/ 2454365 h 2609942"/>
              <a:gd name="connsiteX1938" fmla="*/ 1667337 w 3334672"/>
              <a:gd name="connsiteY1938" fmla="*/ 2460330 h 2609942"/>
              <a:gd name="connsiteX1939" fmla="*/ 1021365 w 3334672"/>
              <a:gd name="connsiteY1939" fmla="*/ 2263013 h 2609942"/>
              <a:gd name="connsiteX1940" fmla="*/ 1009402 w 3334672"/>
              <a:gd name="connsiteY1940" fmla="*/ 2254067 h 2609942"/>
              <a:gd name="connsiteX1941" fmla="*/ 1008443 w 3334672"/>
              <a:gd name="connsiteY1941" fmla="*/ 2255417 h 2609942"/>
              <a:gd name="connsiteX1942" fmla="*/ 1012540 w 3334672"/>
              <a:gd name="connsiteY1942" fmla="*/ 2258299 h 2609942"/>
              <a:gd name="connsiteX1943" fmla="*/ 1004345 w 3334672"/>
              <a:gd name="connsiteY1943" fmla="*/ 2258299 h 2609942"/>
              <a:gd name="connsiteX1944" fmla="*/ 999736 w 3334672"/>
              <a:gd name="connsiteY1944" fmla="*/ 2272711 h 2609942"/>
              <a:gd name="connsiteX1945" fmla="*/ 998199 w 3334672"/>
              <a:gd name="connsiteY1945" fmla="*/ 2272711 h 2609942"/>
              <a:gd name="connsiteX1946" fmla="*/ 999736 w 3334672"/>
              <a:gd name="connsiteY1946" fmla="*/ 2268387 h 2609942"/>
              <a:gd name="connsiteX1947" fmla="*/ 999736 w 3334672"/>
              <a:gd name="connsiteY1947" fmla="*/ 2264064 h 2609942"/>
              <a:gd name="connsiteX1948" fmla="*/ 991541 w 3334672"/>
              <a:gd name="connsiteY1948" fmla="*/ 2262622 h 2609942"/>
              <a:gd name="connsiteX1949" fmla="*/ 992566 w 3334672"/>
              <a:gd name="connsiteY1949" fmla="*/ 2261182 h 2609942"/>
              <a:gd name="connsiteX1950" fmla="*/ 990517 w 3334672"/>
              <a:gd name="connsiteY1950" fmla="*/ 2258299 h 2609942"/>
              <a:gd name="connsiteX1951" fmla="*/ 983347 w 3334672"/>
              <a:gd name="connsiteY1951" fmla="*/ 2261182 h 2609942"/>
              <a:gd name="connsiteX1952" fmla="*/ 982322 w 3334672"/>
              <a:gd name="connsiteY1952" fmla="*/ 2264064 h 2609942"/>
              <a:gd name="connsiteX1953" fmla="*/ 967982 w 3334672"/>
              <a:gd name="connsiteY1953" fmla="*/ 2258299 h 2609942"/>
              <a:gd name="connsiteX1954" fmla="*/ 964397 w 3334672"/>
              <a:gd name="connsiteY1954" fmla="*/ 2256858 h 2609942"/>
              <a:gd name="connsiteX1955" fmla="*/ 977713 w 3334672"/>
              <a:gd name="connsiteY1955" fmla="*/ 2252535 h 2609942"/>
              <a:gd name="connsiteX1956" fmla="*/ 981298 w 3334672"/>
              <a:gd name="connsiteY1956" fmla="*/ 2248211 h 2609942"/>
              <a:gd name="connsiteX1957" fmla="*/ 975664 w 3334672"/>
              <a:gd name="connsiteY1957" fmla="*/ 2243887 h 2609942"/>
              <a:gd name="connsiteX1958" fmla="*/ 973616 w 3334672"/>
              <a:gd name="connsiteY1958" fmla="*/ 2242446 h 2609942"/>
              <a:gd name="connsiteX1959" fmla="*/ 972591 w 3334672"/>
              <a:gd name="connsiteY1959" fmla="*/ 2243887 h 2609942"/>
              <a:gd name="connsiteX1960" fmla="*/ 962348 w 3334672"/>
              <a:gd name="connsiteY1960" fmla="*/ 2252535 h 2609942"/>
              <a:gd name="connsiteX1961" fmla="*/ 957739 w 3334672"/>
              <a:gd name="connsiteY1961" fmla="*/ 2253976 h 2609942"/>
              <a:gd name="connsiteX1962" fmla="*/ 955690 w 3334672"/>
              <a:gd name="connsiteY1962" fmla="*/ 2246770 h 2609942"/>
              <a:gd name="connsiteX1963" fmla="*/ 946984 w 3334672"/>
              <a:gd name="connsiteY1963" fmla="*/ 2246770 h 2609942"/>
              <a:gd name="connsiteX1964" fmla="*/ 953641 w 3334672"/>
              <a:gd name="connsiteY1964" fmla="*/ 2243887 h 2609942"/>
              <a:gd name="connsiteX1965" fmla="*/ 950569 w 3334672"/>
              <a:gd name="connsiteY1965" fmla="*/ 2239564 h 2609942"/>
              <a:gd name="connsiteX1966" fmla="*/ 952617 w 3334672"/>
              <a:gd name="connsiteY1966" fmla="*/ 2229476 h 2609942"/>
              <a:gd name="connsiteX1967" fmla="*/ 962860 w 3334672"/>
              <a:gd name="connsiteY1967" fmla="*/ 2230917 h 2609942"/>
              <a:gd name="connsiteX1968" fmla="*/ 966446 w 3334672"/>
              <a:gd name="connsiteY1968" fmla="*/ 2226594 h 2609942"/>
              <a:gd name="connsiteX1969" fmla="*/ 971567 w 3334672"/>
              <a:gd name="connsiteY1969" fmla="*/ 2228035 h 2609942"/>
              <a:gd name="connsiteX1970" fmla="*/ 972912 w 3334672"/>
              <a:gd name="connsiteY1970" fmla="*/ 2227675 h 2609942"/>
              <a:gd name="connsiteX1971" fmla="*/ 973792 w 3334672"/>
              <a:gd name="connsiteY1971" fmla="*/ 2227439 h 2609942"/>
              <a:gd name="connsiteX1972" fmla="*/ 940048 w 3334672"/>
              <a:gd name="connsiteY1972" fmla="*/ 2202205 h 2609942"/>
              <a:gd name="connsiteX1973" fmla="*/ 936996 w 3334672"/>
              <a:gd name="connsiteY1973" fmla="*/ 2202635 h 2609942"/>
              <a:gd name="connsiteX1974" fmla="*/ 910108 w 3334672"/>
              <a:gd name="connsiteY1974" fmla="*/ 2206417 h 2609942"/>
              <a:gd name="connsiteX1975" fmla="*/ 908572 w 3334672"/>
              <a:gd name="connsiteY1975" fmla="*/ 2204976 h 2609942"/>
              <a:gd name="connsiteX1976" fmla="*/ 873232 w 3334672"/>
              <a:gd name="connsiteY1976" fmla="*/ 2209300 h 2609942"/>
              <a:gd name="connsiteX1977" fmla="*/ 861965 w 3334672"/>
              <a:gd name="connsiteY1977" fmla="*/ 2206417 h 2609942"/>
              <a:gd name="connsiteX1978" fmla="*/ 851210 w 3334672"/>
              <a:gd name="connsiteY1978" fmla="*/ 2210741 h 2609942"/>
              <a:gd name="connsiteX1979" fmla="*/ 850697 w 3334672"/>
              <a:gd name="connsiteY1979" fmla="*/ 2215064 h 2609942"/>
              <a:gd name="connsiteX1980" fmla="*/ 841478 w 3334672"/>
              <a:gd name="connsiteY1980" fmla="*/ 2213623 h 2609942"/>
              <a:gd name="connsiteX1981" fmla="*/ 830211 w 3334672"/>
              <a:gd name="connsiteY1981" fmla="*/ 2215064 h 2609942"/>
              <a:gd name="connsiteX1982" fmla="*/ 820480 w 3334672"/>
              <a:gd name="connsiteY1982" fmla="*/ 2222270 h 2609942"/>
              <a:gd name="connsiteX1983" fmla="*/ 823553 w 3334672"/>
              <a:gd name="connsiteY1983" fmla="*/ 2223711 h 2609942"/>
              <a:gd name="connsiteX1984" fmla="*/ 816383 w 3334672"/>
              <a:gd name="connsiteY1984" fmla="*/ 2226594 h 2609942"/>
              <a:gd name="connsiteX1985" fmla="*/ 818431 w 3334672"/>
              <a:gd name="connsiteY1985" fmla="*/ 2223711 h 2609942"/>
              <a:gd name="connsiteX1986" fmla="*/ 803066 w 3334672"/>
              <a:gd name="connsiteY1986" fmla="*/ 2225152 h 2609942"/>
              <a:gd name="connsiteX1987" fmla="*/ 803066 w 3334672"/>
              <a:gd name="connsiteY1987" fmla="*/ 2226594 h 2609942"/>
              <a:gd name="connsiteX1988" fmla="*/ 816383 w 3334672"/>
              <a:gd name="connsiteY1988" fmla="*/ 2226594 h 2609942"/>
              <a:gd name="connsiteX1989" fmla="*/ 834820 w 3334672"/>
              <a:gd name="connsiteY1989" fmla="*/ 2223711 h 2609942"/>
              <a:gd name="connsiteX1990" fmla="*/ 841478 w 3334672"/>
              <a:gd name="connsiteY1990" fmla="*/ 2229476 h 2609942"/>
              <a:gd name="connsiteX1991" fmla="*/ 849161 w 3334672"/>
              <a:gd name="connsiteY1991" fmla="*/ 2228035 h 2609942"/>
              <a:gd name="connsiteX1992" fmla="*/ 849161 w 3334672"/>
              <a:gd name="connsiteY1992" fmla="*/ 2229476 h 2609942"/>
              <a:gd name="connsiteX1993" fmla="*/ 858892 w 3334672"/>
              <a:gd name="connsiteY1993" fmla="*/ 2230917 h 2609942"/>
              <a:gd name="connsiteX1994" fmla="*/ 861965 w 3334672"/>
              <a:gd name="connsiteY1994" fmla="*/ 2233799 h 2609942"/>
              <a:gd name="connsiteX1995" fmla="*/ 881939 w 3334672"/>
              <a:gd name="connsiteY1995" fmla="*/ 2229476 h 2609942"/>
              <a:gd name="connsiteX1996" fmla="*/ 896792 w 3334672"/>
              <a:gd name="connsiteY1996" fmla="*/ 2225152 h 2609942"/>
              <a:gd name="connsiteX1997" fmla="*/ 893207 w 3334672"/>
              <a:gd name="connsiteY1997" fmla="*/ 2229476 h 2609942"/>
              <a:gd name="connsiteX1998" fmla="*/ 899865 w 3334672"/>
              <a:gd name="connsiteY1998" fmla="*/ 2230917 h 2609942"/>
              <a:gd name="connsiteX1999" fmla="*/ 917790 w 3334672"/>
              <a:gd name="connsiteY1999" fmla="*/ 2230917 h 2609942"/>
              <a:gd name="connsiteX2000" fmla="*/ 911644 w 3334672"/>
              <a:gd name="connsiteY2000" fmla="*/ 2233799 h 2609942"/>
              <a:gd name="connsiteX2001" fmla="*/ 915230 w 3334672"/>
              <a:gd name="connsiteY2001" fmla="*/ 2236681 h 2609942"/>
              <a:gd name="connsiteX2002" fmla="*/ 921888 w 3334672"/>
              <a:gd name="connsiteY2002" fmla="*/ 2230917 h 2609942"/>
              <a:gd name="connsiteX2003" fmla="*/ 924449 w 3334672"/>
              <a:gd name="connsiteY2003" fmla="*/ 2233799 h 2609942"/>
              <a:gd name="connsiteX2004" fmla="*/ 925985 w 3334672"/>
              <a:gd name="connsiteY2004" fmla="*/ 2229476 h 2609942"/>
              <a:gd name="connsiteX2005" fmla="*/ 928034 w 3334672"/>
              <a:gd name="connsiteY2005" fmla="*/ 2230917 h 2609942"/>
              <a:gd name="connsiteX2006" fmla="*/ 947496 w 3334672"/>
              <a:gd name="connsiteY2006" fmla="*/ 2229476 h 2609942"/>
              <a:gd name="connsiteX2007" fmla="*/ 948008 w 3334672"/>
              <a:gd name="connsiteY2007" fmla="*/ 2229476 h 2609942"/>
              <a:gd name="connsiteX2008" fmla="*/ 948520 w 3334672"/>
              <a:gd name="connsiteY2008" fmla="*/ 2230917 h 2609942"/>
              <a:gd name="connsiteX2009" fmla="*/ 946984 w 3334672"/>
              <a:gd name="connsiteY2009" fmla="*/ 2230917 h 2609942"/>
              <a:gd name="connsiteX2010" fmla="*/ 939813 w 3334672"/>
              <a:gd name="connsiteY2010" fmla="*/ 2239564 h 2609942"/>
              <a:gd name="connsiteX2011" fmla="*/ 937765 w 3334672"/>
              <a:gd name="connsiteY2011" fmla="*/ 2238123 h 2609942"/>
              <a:gd name="connsiteX2012" fmla="*/ 934692 w 3334672"/>
              <a:gd name="connsiteY2012" fmla="*/ 2242446 h 2609942"/>
              <a:gd name="connsiteX2013" fmla="*/ 917790 w 3334672"/>
              <a:gd name="connsiteY2013" fmla="*/ 2245329 h 2609942"/>
              <a:gd name="connsiteX2014" fmla="*/ 912669 w 3334672"/>
              <a:gd name="connsiteY2014" fmla="*/ 2242446 h 2609942"/>
              <a:gd name="connsiteX2015" fmla="*/ 904986 w 3334672"/>
              <a:gd name="connsiteY2015" fmla="*/ 2239564 h 2609942"/>
              <a:gd name="connsiteX2016" fmla="*/ 904986 w 3334672"/>
              <a:gd name="connsiteY2016" fmla="*/ 2248211 h 2609942"/>
              <a:gd name="connsiteX2017" fmla="*/ 902938 w 3334672"/>
              <a:gd name="connsiteY2017" fmla="*/ 2248211 h 2609942"/>
              <a:gd name="connsiteX2018" fmla="*/ 902938 w 3334672"/>
              <a:gd name="connsiteY2018" fmla="*/ 2242446 h 2609942"/>
              <a:gd name="connsiteX2019" fmla="*/ 883988 w 3334672"/>
              <a:gd name="connsiteY2019" fmla="*/ 2246770 h 2609942"/>
              <a:gd name="connsiteX2020" fmla="*/ 879890 w 3334672"/>
              <a:gd name="connsiteY2020" fmla="*/ 2252535 h 2609942"/>
              <a:gd name="connsiteX2021" fmla="*/ 876818 w 3334672"/>
              <a:gd name="connsiteY2021" fmla="*/ 2252535 h 2609942"/>
              <a:gd name="connsiteX2022" fmla="*/ 879890 w 3334672"/>
              <a:gd name="connsiteY2022" fmla="*/ 2249652 h 2609942"/>
              <a:gd name="connsiteX2023" fmla="*/ 878354 w 3334672"/>
              <a:gd name="connsiteY2023" fmla="*/ 2248211 h 2609942"/>
              <a:gd name="connsiteX2024" fmla="*/ 864013 w 3334672"/>
              <a:gd name="connsiteY2024" fmla="*/ 2235241 h 2609942"/>
              <a:gd name="connsiteX2025" fmla="*/ 860941 w 3334672"/>
              <a:gd name="connsiteY2025" fmla="*/ 2243887 h 2609942"/>
              <a:gd name="connsiteX2026" fmla="*/ 856331 w 3334672"/>
              <a:gd name="connsiteY2026" fmla="*/ 2246770 h 2609942"/>
              <a:gd name="connsiteX2027" fmla="*/ 854283 w 3334672"/>
              <a:gd name="connsiteY2027" fmla="*/ 2242446 h 2609942"/>
              <a:gd name="connsiteX2028" fmla="*/ 841478 w 3334672"/>
              <a:gd name="connsiteY2028" fmla="*/ 2252535 h 2609942"/>
              <a:gd name="connsiteX2029" fmla="*/ 837893 w 3334672"/>
              <a:gd name="connsiteY2029" fmla="*/ 2249652 h 2609942"/>
              <a:gd name="connsiteX2030" fmla="*/ 825089 w 3334672"/>
              <a:gd name="connsiteY2030" fmla="*/ 2255417 h 2609942"/>
              <a:gd name="connsiteX2031" fmla="*/ 808188 w 3334672"/>
              <a:gd name="connsiteY2031" fmla="*/ 2252535 h 2609942"/>
              <a:gd name="connsiteX2032" fmla="*/ 803579 w 3334672"/>
              <a:gd name="connsiteY2032" fmla="*/ 2256858 h 2609942"/>
              <a:gd name="connsiteX2033" fmla="*/ 801530 w 3334672"/>
              <a:gd name="connsiteY2033" fmla="*/ 2255417 h 2609942"/>
              <a:gd name="connsiteX2034" fmla="*/ 788726 w 3334672"/>
              <a:gd name="connsiteY2034" fmla="*/ 2258299 h 2609942"/>
              <a:gd name="connsiteX2035" fmla="*/ 785653 w 3334672"/>
              <a:gd name="connsiteY2035" fmla="*/ 2253976 h 2609942"/>
              <a:gd name="connsiteX2036" fmla="*/ 783605 w 3334672"/>
              <a:gd name="connsiteY2036" fmla="*/ 2256858 h 2609942"/>
              <a:gd name="connsiteX2037" fmla="*/ 783605 w 3334672"/>
              <a:gd name="connsiteY2037" fmla="*/ 2255417 h 2609942"/>
              <a:gd name="connsiteX2038" fmla="*/ 777459 w 3334672"/>
              <a:gd name="connsiteY2038" fmla="*/ 2256858 h 2609942"/>
              <a:gd name="connsiteX2039" fmla="*/ 777459 w 3334672"/>
              <a:gd name="connsiteY2039" fmla="*/ 2259740 h 2609942"/>
              <a:gd name="connsiteX2040" fmla="*/ 761582 w 3334672"/>
              <a:gd name="connsiteY2040" fmla="*/ 2258299 h 2609942"/>
              <a:gd name="connsiteX2041" fmla="*/ 770288 w 3334672"/>
              <a:gd name="connsiteY2041" fmla="*/ 2253976 h 2609942"/>
              <a:gd name="connsiteX2042" fmla="*/ 766703 w 3334672"/>
              <a:gd name="connsiteY2042" fmla="*/ 2249652 h 2609942"/>
              <a:gd name="connsiteX2043" fmla="*/ 759021 w 3334672"/>
              <a:gd name="connsiteY2043" fmla="*/ 2253976 h 2609942"/>
              <a:gd name="connsiteX2044" fmla="*/ 748778 w 3334672"/>
              <a:gd name="connsiteY2044" fmla="*/ 2249652 h 2609942"/>
              <a:gd name="connsiteX2045" fmla="*/ 745705 w 3334672"/>
              <a:gd name="connsiteY2045" fmla="*/ 2253976 h 2609942"/>
              <a:gd name="connsiteX2046" fmla="*/ 743656 w 3334672"/>
              <a:gd name="connsiteY2046" fmla="*/ 2258299 h 2609942"/>
              <a:gd name="connsiteX2047" fmla="*/ 748266 w 3334672"/>
              <a:gd name="connsiteY2047" fmla="*/ 2261182 h 2609942"/>
              <a:gd name="connsiteX2048" fmla="*/ 725730 w 3334672"/>
              <a:gd name="connsiteY2048" fmla="*/ 2259740 h 2609942"/>
              <a:gd name="connsiteX2049" fmla="*/ 729316 w 3334672"/>
              <a:gd name="connsiteY2049" fmla="*/ 2256858 h 2609942"/>
              <a:gd name="connsiteX2050" fmla="*/ 730340 w 3334672"/>
              <a:gd name="connsiteY2050" fmla="*/ 2256858 h 2609942"/>
              <a:gd name="connsiteX2051" fmla="*/ 735461 w 3334672"/>
              <a:gd name="connsiteY2051" fmla="*/ 2255417 h 2609942"/>
              <a:gd name="connsiteX2052" fmla="*/ 725730 w 3334672"/>
              <a:gd name="connsiteY2052" fmla="*/ 2251093 h 2609942"/>
              <a:gd name="connsiteX2053" fmla="*/ 724194 w 3334672"/>
              <a:gd name="connsiteY2053" fmla="*/ 2255417 h 2609942"/>
              <a:gd name="connsiteX2054" fmla="*/ 721633 w 3334672"/>
              <a:gd name="connsiteY2054" fmla="*/ 2252535 h 2609942"/>
              <a:gd name="connsiteX2055" fmla="*/ 717024 w 3334672"/>
              <a:gd name="connsiteY2055" fmla="*/ 2253976 h 2609942"/>
              <a:gd name="connsiteX2056" fmla="*/ 713439 w 3334672"/>
              <a:gd name="connsiteY2056" fmla="*/ 2256858 h 2609942"/>
              <a:gd name="connsiteX2057" fmla="*/ 706780 w 3334672"/>
              <a:gd name="connsiteY2057" fmla="*/ 2253976 h 2609942"/>
              <a:gd name="connsiteX2058" fmla="*/ 698586 w 3334672"/>
              <a:gd name="connsiteY2058" fmla="*/ 2258299 h 2609942"/>
              <a:gd name="connsiteX2059" fmla="*/ 698074 w 3334672"/>
              <a:gd name="connsiteY2059" fmla="*/ 2258299 h 2609942"/>
              <a:gd name="connsiteX2060" fmla="*/ 697562 w 3334672"/>
              <a:gd name="connsiteY2060" fmla="*/ 2256858 h 2609942"/>
              <a:gd name="connsiteX2061" fmla="*/ 697049 w 3334672"/>
              <a:gd name="connsiteY2061" fmla="*/ 2258299 h 2609942"/>
              <a:gd name="connsiteX2062" fmla="*/ 696537 w 3334672"/>
              <a:gd name="connsiteY2062" fmla="*/ 2259740 h 2609942"/>
              <a:gd name="connsiteX2063" fmla="*/ 695513 w 3334672"/>
              <a:gd name="connsiteY2063" fmla="*/ 2264064 h 2609942"/>
              <a:gd name="connsiteX2064" fmla="*/ 693977 w 3334672"/>
              <a:gd name="connsiteY2064" fmla="*/ 2262622 h 2609942"/>
              <a:gd name="connsiteX2065" fmla="*/ 689879 w 3334672"/>
              <a:gd name="connsiteY2065" fmla="*/ 2266946 h 2609942"/>
              <a:gd name="connsiteX2066" fmla="*/ 690904 w 3334672"/>
              <a:gd name="connsiteY2066" fmla="*/ 2264064 h 2609942"/>
              <a:gd name="connsiteX2067" fmla="*/ 688855 w 3334672"/>
              <a:gd name="connsiteY2067" fmla="*/ 2261182 h 2609942"/>
              <a:gd name="connsiteX2068" fmla="*/ 672978 w 3334672"/>
              <a:gd name="connsiteY2068" fmla="*/ 2266946 h 2609942"/>
              <a:gd name="connsiteX2069" fmla="*/ 674514 w 3334672"/>
              <a:gd name="connsiteY2069" fmla="*/ 2259740 h 2609942"/>
              <a:gd name="connsiteX2070" fmla="*/ 668881 w 3334672"/>
              <a:gd name="connsiteY2070" fmla="*/ 2258299 h 2609942"/>
              <a:gd name="connsiteX2071" fmla="*/ 661710 w 3334672"/>
              <a:gd name="connsiteY2071" fmla="*/ 2261182 h 2609942"/>
              <a:gd name="connsiteX2072" fmla="*/ 669905 w 3334672"/>
              <a:gd name="connsiteY2072" fmla="*/ 2265505 h 2609942"/>
              <a:gd name="connsiteX2073" fmla="*/ 664783 w 3334672"/>
              <a:gd name="connsiteY2073" fmla="*/ 2265505 h 2609942"/>
              <a:gd name="connsiteX2074" fmla="*/ 663247 w 3334672"/>
              <a:gd name="connsiteY2074" fmla="*/ 2266946 h 2609942"/>
              <a:gd name="connsiteX2075" fmla="*/ 663759 w 3334672"/>
              <a:gd name="connsiteY2075" fmla="*/ 2266946 h 2609942"/>
              <a:gd name="connsiteX2076" fmla="*/ 664783 w 3334672"/>
              <a:gd name="connsiteY2076" fmla="*/ 2271270 h 2609942"/>
              <a:gd name="connsiteX2077" fmla="*/ 661710 w 3334672"/>
              <a:gd name="connsiteY2077" fmla="*/ 2268387 h 2609942"/>
              <a:gd name="connsiteX2078" fmla="*/ 658637 w 3334672"/>
              <a:gd name="connsiteY2078" fmla="*/ 2266946 h 2609942"/>
              <a:gd name="connsiteX2079" fmla="*/ 661710 w 3334672"/>
              <a:gd name="connsiteY2079" fmla="*/ 2262622 h 2609942"/>
              <a:gd name="connsiteX2080" fmla="*/ 659150 w 3334672"/>
              <a:gd name="connsiteY2080" fmla="*/ 2259740 h 2609942"/>
              <a:gd name="connsiteX2081" fmla="*/ 649931 w 3334672"/>
              <a:gd name="connsiteY2081" fmla="*/ 2265505 h 2609942"/>
              <a:gd name="connsiteX2082" fmla="*/ 644809 w 3334672"/>
              <a:gd name="connsiteY2082" fmla="*/ 2264064 h 2609942"/>
              <a:gd name="connsiteX2083" fmla="*/ 645834 w 3334672"/>
              <a:gd name="connsiteY2083" fmla="*/ 2269828 h 2609942"/>
              <a:gd name="connsiteX2084" fmla="*/ 643785 w 3334672"/>
              <a:gd name="connsiteY2084" fmla="*/ 2271270 h 2609942"/>
              <a:gd name="connsiteX2085" fmla="*/ 636102 w 3334672"/>
              <a:gd name="connsiteY2085" fmla="*/ 2266946 h 2609942"/>
              <a:gd name="connsiteX2086" fmla="*/ 633030 w 3334672"/>
              <a:gd name="connsiteY2086" fmla="*/ 2269828 h 2609942"/>
              <a:gd name="connsiteX2087" fmla="*/ 620225 w 3334672"/>
              <a:gd name="connsiteY2087" fmla="*/ 2265505 h 2609942"/>
              <a:gd name="connsiteX2088" fmla="*/ 630981 w 3334672"/>
              <a:gd name="connsiteY2088" fmla="*/ 2264064 h 2609942"/>
              <a:gd name="connsiteX2089" fmla="*/ 630981 w 3334672"/>
              <a:gd name="connsiteY2089" fmla="*/ 2256858 h 2609942"/>
              <a:gd name="connsiteX2090" fmla="*/ 634054 w 3334672"/>
              <a:gd name="connsiteY2090" fmla="*/ 2253976 h 2609942"/>
              <a:gd name="connsiteX2091" fmla="*/ 628932 w 3334672"/>
              <a:gd name="connsiteY2091" fmla="*/ 2253976 h 2609942"/>
              <a:gd name="connsiteX2092" fmla="*/ 621762 w 3334672"/>
              <a:gd name="connsiteY2092" fmla="*/ 2261182 h 2609942"/>
              <a:gd name="connsiteX2093" fmla="*/ 606397 w 3334672"/>
              <a:gd name="connsiteY2093" fmla="*/ 2258299 h 2609942"/>
              <a:gd name="connsiteX2094" fmla="*/ 600251 w 3334672"/>
              <a:gd name="connsiteY2094" fmla="*/ 2262622 h 2609942"/>
              <a:gd name="connsiteX2095" fmla="*/ 614080 w 3334672"/>
              <a:gd name="connsiteY2095" fmla="*/ 2264064 h 2609942"/>
              <a:gd name="connsiteX2096" fmla="*/ 611007 w 3334672"/>
              <a:gd name="connsiteY2096" fmla="*/ 2266946 h 2609942"/>
              <a:gd name="connsiteX2097" fmla="*/ 611519 w 3334672"/>
              <a:gd name="connsiteY2097" fmla="*/ 2269828 h 2609942"/>
              <a:gd name="connsiteX2098" fmla="*/ 606397 w 3334672"/>
              <a:gd name="connsiteY2098" fmla="*/ 2271270 h 2609942"/>
              <a:gd name="connsiteX2099" fmla="*/ 604349 w 3334672"/>
              <a:gd name="connsiteY2099" fmla="*/ 2274152 h 2609942"/>
              <a:gd name="connsiteX2100" fmla="*/ 608958 w 3334672"/>
              <a:gd name="connsiteY2100" fmla="*/ 2277034 h 2609942"/>
              <a:gd name="connsiteX2101" fmla="*/ 593081 w 3334672"/>
              <a:gd name="connsiteY2101" fmla="*/ 2284240 h 2609942"/>
              <a:gd name="connsiteX2102" fmla="*/ 585399 w 3334672"/>
              <a:gd name="connsiteY2102" fmla="*/ 2282799 h 2609942"/>
              <a:gd name="connsiteX2103" fmla="*/ 590008 w 3334672"/>
              <a:gd name="connsiteY2103" fmla="*/ 2279917 h 2609942"/>
              <a:gd name="connsiteX2104" fmla="*/ 582326 w 3334672"/>
              <a:gd name="connsiteY2104" fmla="*/ 2275593 h 2609942"/>
              <a:gd name="connsiteX2105" fmla="*/ 575156 w 3334672"/>
              <a:gd name="connsiteY2105" fmla="*/ 2279917 h 2609942"/>
              <a:gd name="connsiteX2106" fmla="*/ 574131 w 3334672"/>
              <a:gd name="connsiteY2106" fmla="*/ 2285681 h 2609942"/>
              <a:gd name="connsiteX2107" fmla="*/ 567473 w 3334672"/>
              <a:gd name="connsiteY2107" fmla="*/ 2292887 h 2609942"/>
              <a:gd name="connsiteX2108" fmla="*/ 569010 w 3334672"/>
              <a:gd name="connsiteY2108" fmla="*/ 2298652 h 2609942"/>
              <a:gd name="connsiteX2109" fmla="*/ 571058 w 3334672"/>
              <a:gd name="connsiteY2109" fmla="*/ 2300093 h 2609942"/>
              <a:gd name="connsiteX2110" fmla="*/ 575156 w 3334672"/>
              <a:gd name="connsiteY2110" fmla="*/ 2295769 h 2609942"/>
              <a:gd name="connsiteX2111" fmla="*/ 583350 w 3334672"/>
              <a:gd name="connsiteY2111" fmla="*/ 2295769 h 2609942"/>
              <a:gd name="connsiteX2112" fmla="*/ 580277 w 3334672"/>
              <a:gd name="connsiteY2112" fmla="*/ 2298652 h 2609942"/>
              <a:gd name="connsiteX2113" fmla="*/ 583350 w 3334672"/>
              <a:gd name="connsiteY2113" fmla="*/ 2301534 h 2609942"/>
              <a:gd name="connsiteX2114" fmla="*/ 579253 w 3334672"/>
              <a:gd name="connsiteY2114" fmla="*/ 2304416 h 2609942"/>
              <a:gd name="connsiteX2115" fmla="*/ 579253 w 3334672"/>
              <a:gd name="connsiteY2115" fmla="*/ 2305857 h 2609942"/>
              <a:gd name="connsiteX2116" fmla="*/ 584886 w 3334672"/>
              <a:gd name="connsiteY2116" fmla="*/ 2310181 h 2609942"/>
              <a:gd name="connsiteX2117" fmla="*/ 586935 w 3334672"/>
              <a:gd name="connsiteY2117" fmla="*/ 2314504 h 2609942"/>
              <a:gd name="connsiteX2118" fmla="*/ 590008 w 3334672"/>
              <a:gd name="connsiteY2118" fmla="*/ 2313063 h 2609942"/>
              <a:gd name="connsiteX2119" fmla="*/ 588472 w 3334672"/>
              <a:gd name="connsiteY2119" fmla="*/ 2310181 h 2609942"/>
              <a:gd name="connsiteX2120" fmla="*/ 597178 w 3334672"/>
              <a:gd name="connsiteY2120" fmla="*/ 2298652 h 2609942"/>
              <a:gd name="connsiteX2121" fmla="*/ 602812 w 3334672"/>
              <a:gd name="connsiteY2121" fmla="*/ 2301534 h 2609942"/>
              <a:gd name="connsiteX2122" fmla="*/ 605373 w 3334672"/>
              <a:gd name="connsiteY2122" fmla="*/ 2294328 h 2609942"/>
              <a:gd name="connsiteX2123" fmla="*/ 617153 w 3334672"/>
              <a:gd name="connsiteY2123" fmla="*/ 2298652 h 2609942"/>
              <a:gd name="connsiteX2124" fmla="*/ 621762 w 3334672"/>
              <a:gd name="connsiteY2124" fmla="*/ 2292887 h 2609942"/>
              <a:gd name="connsiteX2125" fmla="*/ 625347 w 3334672"/>
              <a:gd name="connsiteY2125" fmla="*/ 2294328 h 2609942"/>
              <a:gd name="connsiteX2126" fmla="*/ 622274 w 3334672"/>
              <a:gd name="connsiteY2126" fmla="*/ 2300093 h 2609942"/>
              <a:gd name="connsiteX2127" fmla="*/ 627908 w 3334672"/>
              <a:gd name="connsiteY2127" fmla="*/ 2307298 h 2609942"/>
              <a:gd name="connsiteX2128" fmla="*/ 638151 w 3334672"/>
              <a:gd name="connsiteY2128" fmla="*/ 2304416 h 2609942"/>
              <a:gd name="connsiteX2129" fmla="*/ 647882 w 3334672"/>
              <a:gd name="connsiteY2129" fmla="*/ 2305857 h 2609942"/>
              <a:gd name="connsiteX2130" fmla="*/ 648907 w 3334672"/>
              <a:gd name="connsiteY2130" fmla="*/ 2307298 h 2609942"/>
              <a:gd name="connsiteX2131" fmla="*/ 636102 w 3334672"/>
              <a:gd name="connsiteY2131" fmla="*/ 2314504 h 2609942"/>
              <a:gd name="connsiteX2132" fmla="*/ 630981 w 3334672"/>
              <a:gd name="connsiteY2132" fmla="*/ 2330357 h 2609942"/>
              <a:gd name="connsiteX2133" fmla="*/ 611007 w 3334672"/>
              <a:gd name="connsiteY2133" fmla="*/ 2327475 h 2609942"/>
              <a:gd name="connsiteX2134" fmla="*/ 611007 w 3334672"/>
              <a:gd name="connsiteY2134" fmla="*/ 2326034 h 2609942"/>
              <a:gd name="connsiteX2135" fmla="*/ 617153 w 3334672"/>
              <a:gd name="connsiteY2135" fmla="*/ 2326034 h 2609942"/>
              <a:gd name="connsiteX2136" fmla="*/ 613055 w 3334672"/>
              <a:gd name="connsiteY2136" fmla="*/ 2321710 h 2609942"/>
              <a:gd name="connsiteX2137" fmla="*/ 599227 w 3334672"/>
              <a:gd name="connsiteY2137" fmla="*/ 2323151 h 2609942"/>
              <a:gd name="connsiteX2138" fmla="*/ 597178 w 3334672"/>
              <a:gd name="connsiteY2138" fmla="*/ 2318828 h 2609942"/>
              <a:gd name="connsiteX2139" fmla="*/ 592057 w 3334672"/>
              <a:gd name="connsiteY2139" fmla="*/ 2321710 h 2609942"/>
              <a:gd name="connsiteX2140" fmla="*/ 595130 w 3334672"/>
              <a:gd name="connsiteY2140" fmla="*/ 2328916 h 2609942"/>
              <a:gd name="connsiteX2141" fmla="*/ 590520 w 3334672"/>
              <a:gd name="connsiteY2141" fmla="*/ 2331798 h 2609942"/>
              <a:gd name="connsiteX2142" fmla="*/ 594105 w 3334672"/>
              <a:gd name="connsiteY2142" fmla="*/ 2334681 h 2609942"/>
              <a:gd name="connsiteX2143" fmla="*/ 594105 w 3334672"/>
              <a:gd name="connsiteY2143" fmla="*/ 2337563 h 2609942"/>
              <a:gd name="connsiteX2144" fmla="*/ 587447 w 3334672"/>
              <a:gd name="connsiteY2144" fmla="*/ 2341887 h 2609942"/>
              <a:gd name="connsiteX2145" fmla="*/ 587447 w 3334672"/>
              <a:gd name="connsiteY2145" fmla="*/ 2344769 h 2609942"/>
              <a:gd name="connsiteX2146" fmla="*/ 596154 w 3334672"/>
              <a:gd name="connsiteY2146" fmla="*/ 2341887 h 2609942"/>
              <a:gd name="connsiteX2147" fmla="*/ 588472 w 3334672"/>
              <a:gd name="connsiteY2147" fmla="*/ 2350534 h 2609942"/>
              <a:gd name="connsiteX2148" fmla="*/ 602812 w 3334672"/>
              <a:gd name="connsiteY2148" fmla="*/ 2350534 h 2609942"/>
              <a:gd name="connsiteX2149" fmla="*/ 600251 w 3334672"/>
              <a:gd name="connsiteY2149" fmla="*/ 2353416 h 2609942"/>
              <a:gd name="connsiteX2150" fmla="*/ 599227 w 3334672"/>
              <a:gd name="connsiteY2150" fmla="*/ 2353416 h 2609942"/>
              <a:gd name="connsiteX2151" fmla="*/ 593081 w 3334672"/>
              <a:gd name="connsiteY2151" fmla="*/ 2359180 h 2609942"/>
              <a:gd name="connsiteX2152" fmla="*/ 583350 w 3334672"/>
              <a:gd name="connsiteY2152" fmla="*/ 2363504 h 2609942"/>
              <a:gd name="connsiteX2153" fmla="*/ 583350 w 3334672"/>
              <a:gd name="connsiteY2153" fmla="*/ 2356298 h 2609942"/>
              <a:gd name="connsiteX2154" fmla="*/ 579253 w 3334672"/>
              <a:gd name="connsiteY2154" fmla="*/ 2349092 h 2609942"/>
              <a:gd name="connsiteX2155" fmla="*/ 580277 w 3334672"/>
              <a:gd name="connsiteY2155" fmla="*/ 2343328 h 2609942"/>
              <a:gd name="connsiteX2156" fmla="*/ 588472 w 3334672"/>
              <a:gd name="connsiteY2156" fmla="*/ 2340445 h 2609942"/>
              <a:gd name="connsiteX2157" fmla="*/ 583350 w 3334672"/>
              <a:gd name="connsiteY2157" fmla="*/ 2313063 h 2609942"/>
              <a:gd name="connsiteX2158" fmla="*/ 581813 w 3334672"/>
              <a:gd name="connsiteY2158" fmla="*/ 2311622 h 2609942"/>
              <a:gd name="connsiteX2159" fmla="*/ 575156 w 3334672"/>
              <a:gd name="connsiteY2159" fmla="*/ 2317387 h 2609942"/>
              <a:gd name="connsiteX2160" fmla="*/ 569010 w 3334672"/>
              <a:gd name="connsiteY2160" fmla="*/ 2310181 h 2609942"/>
              <a:gd name="connsiteX2161" fmla="*/ 563376 w 3334672"/>
              <a:gd name="connsiteY2161" fmla="*/ 2311622 h 2609942"/>
              <a:gd name="connsiteX2162" fmla="*/ 558254 w 3334672"/>
              <a:gd name="connsiteY2162" fmla="*/ 2320269 h 2609942"/>
              <a:gd name="connsiteX2163" fmla="*/ 560303 w 3334672"/>
              <a:gd name="connsiteY2163" fmla="*/ 2323151 h 2609942"/>
              <a:gd name="connsiteX2164" fmla="*/ 556206 w 3334672"/>
              <a:gd name="connsiteY2164" fmla="*/ 2326034 h 2609942"/>
              <a:gd name="connsiteX2165" fmla="*/ 558254 w 3334672"/>
              <a:gd name="connsiteY2165" fmla="*/ 2328916 h 2609942"/>
              <a:gd name="connsiteX2166" fmla="*/ 557230 w 3334672"/>
              <a:gd name="connsiteY2166" fmla="*/ 2334681 h 2609942"/>
              <a:gd name="connsiteX2167" fmla="*/ 551596 w 3334672"/>
              <a:gd name="connsiteY2167" fmla="*/ 2334681 h 2609942"/>
              <a:gd name="connsiteX2168" fmla="*/ 550060 w 3334672"/>
              <a:gd name="connsiteY2168" fmla="*/ 2326034 h 2609942"/>
              <a:gd name="connsiteX2169" fmla="*/ 551596 w 3334672"/>
              <a:gd name="connsiteY2169" fmla="*/ 2320269 h 2609942"/>
              <a:gd name="connsiteX2170" fmla="*/ 548523 w 3334672"/>
              <a:gd name="connsiteY2170" fmla="*/ 2311622 h 2609942"/>
              <a:gd name="connsiteX2171" fmla="*/ 545450 w 3334672"/>
              <a:gd name="connsiteY2171" fmla="*/ 2307298 h 2609942"/>
              <a:gd name="connsiteX2172" fmla="*/ 534183 w 3334672"/>
              <a:gd name="connsiteY2172" fmla="*/ 2310181 h 2609942"/>
              <a:gd name="connsiteX2173" fmla="*/ 529061 w 3334672"/>
              <a:gd name="connsiteY2173" fmla="*/ 2314504 h 2609942"/>
              <a:gd name="connsiteX2174" fmla="*/ 523939 w 3334672"/>
              <a:gd name="connsiteY2174" fmla="*/ 2304416 h 2609942"/>
              <a:gd name="connsiteX2175" fmla="*/ 523428 w 3334672"/>
              <a:gd name="connsiteY2175" fmla="*/ 2302975 h 2609942"/>
              <a:gd name="connsiteX2176" fmla="*/ 524452 w 3334672"/>
              <a:gd name="connsiteY2176" fmla="*/ 2304416 h 2609942"/>
              <a:gd name="connsiteX2177" fmla="*/ 529061 w 3334672"/>
              <a:gd name="connsiteY2177" fmla="*/ 2300093 h 2609942"/>
              <a:gd name="connsiteX2178" fmla="*/ 527524 w 3334672"/>
              <a:gd name="connsiteY2178" fmla="*/ 2304416 h 2609942"/>
              <a:gd name="connsiteX2179" fmla="*/ 531110 w 3334672"/>
              <a:gd name="connsiteY2179" fmla="*/ 2307298 h 2609942"/>
              <a:gd name="connsiteX2180" fmla="*/ 545450 w 3334672"/>
              <a:gd name="connsiteY2180" fmla="*/ 2304416 h 2609942"/>
              <a:gd name="connsiteX2181" fmla="*/ 543401 w 3334672"/>
              <a:gd name="connsiteY2181" fmla="*/ 2302975 h 2609942"/>
              <a:gd name="connsiteX2182" fmla="*/ 553133 w 3334672"/>
              <a:gd name="connsiteY2182" fmla="*/ 2300093 h 2609942"/>
              <a:gd name="connsiteX2183" fmla="*/ 558254 w 3334672"/>
              <a:gd name="connsiteY2183" fmla="*/ 2290005 h 2609942"/>
              <a:gd name="connsiteX2184" fmla="*/ 565936 w 3334672"/>
              <a:gd name="connsiteY2184" fmla="*/ 2290005 h 2609942"/>
              <a:gd name="connsiteX2185" fmla="*/ 567473 w 3334672"/>
              <a:gd name="connsiteY2185" fmla="*/ 2287122 h 2609942"/>
              <a:gd name="connsiteX2186" fmla="*/ 559278 w 3334672"/>
              <a:gd name="connsiteY2186" fmla="*/ 2284240 h 2609942"/>
              <a:gd name="connsiteX2187" fmla="*/ 566449 w 3334672"/>
              <a:gd name="connsiteY2187" fmla="*/ 2279917 h 2609942"/>
              <a:gd name="connsiteX2188" fmla="*/ 584886 w 3334672"/>
              <a:gd name="connsiteY2188" fmla="*/ 2271270 h 2609942"/>
              <a:gd name="connsiteX2189" fmla="*/ 575156 w 3334672"/>
              <a:gd name="connsiteY2189" fmla="*/ 2268387 h 2609942"/>
              <a:gd name="connsiteX2190" fmla="*/ 578228 w 3334672"/>
              <a:gd name="connsiteY2190" fmla="*/ 2259740 h 2609942"/>
              <a:gd name="connsiteX2191" fmla="*/ 583350 w 3334672"/>
              <a:gd name="connsiteY2191" fmla="*/ 2258299 h 2609942"/>
              <a:gd name="connsiteX2192" fmla="*/ 592057 w 3334672"/>
              <a:gd name="connsiteY2192" fmla="*/ 2253976 h 2609942"/>
              <a:gd name="connsiteX2193" fmla="*/ 590520 w 3334672"/>
              <a:gd name="connsiteY2193" fmla="*/ 2245329 h 2609942"/>
              <a:gd name="connsiteX2194" fmla="*/ 596154 w 3334672"/>
              <a:gd name="connsiteY2194" fmla="*/ 2242446 h 2609942"/>
              <a:gd name="connsiteX2195" fmla="*/ 600251 w 3334672"/>
              <a:gd name="connsiteY2195" fmla="*/ 2246770 h 2609942"/>
              <a:gd name="connsiteX2196" fmla="*/ 614080 w 3334672"/>
              <a:gd name="connsiteY2196" fmla="*/ 2239564 h 2609942"/>
              <a:gd name="connsiteX2197" fmla="*/ 625347 w 3334672"/>
              <a:gd name="connsiteY2197" fmla="*/ 2242446 h 2609942"/>
              <a:gd name="connsiteX2198" fmla="*/ 624835 w 3334672"/>
              <a:gd name="connsiteY2198" fmla="*/ 2239564 h 2609942"/>
              <a:gd name="connsiteX2199" fmla="*/ 626883 w 3334672"/>
              <a:gd name="connsiteY2199" fmla="*/ 2235241 h 2609942"/>
              <a:gd name="connsiteX2200" fmla="*/ 617153 w 3334672"/>
              <a:gd name="connsiteY2200" fmla="*/ 2236681 h 2609942"/>
              <a:gd name="connsiteX2201" fmla="*/ 616128 w 3334672"/>
              <a:gd name="connsiteY2201" fmla="*/ 2230917 h 2609942"/>
              <a:gd name="connsiteX2202" fmla="*/ 622274 w 3334672"/>
              <a:gd name="connsiteY2202" fmla="*/ 2230917 h 2609942"/>
              <a:gd name="connsiteX2203" fmla="*/ 622274 w 3334672"/>
              <a:gd name="connsiteY2203" fmla="*/ 2223711 h 2609942"/>
              <a:gd name="connsiteX2204" fmla="*/ 624835 w 3334672"/>
              <a:gd name="connsiteY2204" fmla="*/ 2223711 h 2609942"/>
              <a:gd name="connsiteX2205" fmla="*/ 622274 w 3334672"/>
              <a:gd name="connsiteY2205" fmla="*/ 2217946 h 2609942"/>
              <a:gd name="connsiteX2206" fmla="*/ 615104 w 3334672"/>
              <a:gd name="connsiteY2206" fmla="*/ 2217946 h 2609942"/>
              <a:gd name="connsiteX2207" fmla="*/ 617153 w 3334672"/>
              <a:gd name="connsiteY2207" fmla="*/ 2212182 h 2609942"/>
              <a:gd name="connsiteX2208" fmla="*/ 606910 w 3334672"/>
              <a:gd name="connsiteY2208" fmla="*/ 2200653 h 2609942"/>
              <a:gd name="connsiteX2209" fmla="*/ 601276 w 3334672"/>
              <a:gd name="connsiteY2209" fmla="*/ 2202094 h 2609942"/>
              <a:gd name="connsiteX2210" fmla="*/ 604349 w 3334672"/>
              <a:gd name="connsiteY2210" fmla="*/ 2199211 h 2609942"/>
              <a:gd name="connsiteX2211" fmla="*/ 590520 w 3334672"/>
              <a:gd name="connsiteY2211" fmla="*/ 2194888 h 2609942"/>
              <a:gd name="connsiteX2212" fmla="*/ 586935 w 3334672"/>
              <a:gd name="connsiteY2212" fmla="*/ 2199211 h 2609942"/>
              <a:gd name="connsiteX2213" fmla="*/ 585399 w 3334672"/>
              <a:gd name="connsiteY2213" fmla="*/ 2197771 h 2609942"/>
              <a:gd name="connsiteX2214" fmla="*/ 586935 w 3334672"/>
              <a:gd name="connsiteY2214" fmla="*/ 2193447 h 2609942"/>
              <a:gd name="connsiteX2215" fmla="*/ 581813 w 3334672"/>
              <a:gd name="connsiteY2215" fmla="*/ 2193447 h 2609942"/>
              <a:gd name="connsiteX2216" fmla="*/ 578228 w 3334672"/>
              <a:gd name="connsiteY2216" fmla="*/ 2199211 h 2609942"/>
              <a:gd name="connsiteX2217" fmla="*/ 575156 w 3334672"/>
              <a:gd name="connsiteY2217" fmla="*/ 2202094 h 2609942"/>
              <a:gd name="connsiteX2218" fmla="*/ 576180 w 3334672"/>
              <a:gd name="connsiteY2218" fmla="*/ 2196329 h 2609942"/>
              <a:gd name="connsiteX2219" fmla="*/ 563376 w 3334672"/>
              <a:gd name="connsiteY2219" fmla="*/ 2190565 h 2609942"/>
              <a:gd name="connsiteX2220" fmla="*/ 551084 w 3334672"/>
              <a:gd name="connsiteY2220" fmla="*/ 2200653 h 2609942"/>
              <a:gd name="connsiteX2221" fmla="*/ 548011 w 3334672"/>
              <a:gd name="connsiteY2221" fmla="*/ 2197771 h 2609942"/>
              <a:gd name="connsiteX2222" fmla="*/ 539304 w 3334672"/>
              <a:gd name="connsiteY2222" fmla="*/ 2207859 h 2609942"/>
              <a:gd name="connsiteX2223" fmla="*/ 527524 w 3334672"/>
              <a:gd name="connsiteY2223" fmla="*/ 2206417 h 2609942"/>
              <a:gd name="connsiteX2224" fmla="*/ 532134 w 3334672"/>
              <a:gd name="connsiteY2224" fmla="*/ 2204976 h 2609942"/>
              <a:gd name="connsiteX2225" fmla="*/ 532134 w 3334672"/>
              <a:gd name="connsiteY2225" fmla="*/ 2203535 h 2609942"/>
              <a:gd name="connsiteX2226" fmla="*/ 543401 w 3334672"/>
              <a:gd name="connsiteY2226" fmla="*/ 2197771 h 2609942"/>
              <a:gd name="connsiteX2227" fmla="*/ 542889 w 3334672"/>
              <a:gd name="connsiteY2227" fmla="*/ 2197050 h 2609942"/>
              <a:gd name="connsiteX2228" fmla="*/ 539541 w 3334672"/>
              <a:gd name="connsiteY2228" fmla="*/ 2192338 h 2609942"/>
              <a:gd name="connsiteX2229" fmla="*/ 546475 w 3334672"/>
              <a:gd name="connsiteY2229" fmla="*/ 2186241 h 2609942"/>
              <a:gd name="connsiteX2230" fmla="*/ 541353 w 3334672"/>
              <a:gd name="connsiteY2230" fmla="*/ 2177594 h 2609942"/>
              <a:gd name="connsiteX2231" fmla="*/ 544426 w 3334672"/>
              <a:gd name="connsiteY2231" fmla="*/ 2173270 h 2609942"/>
              <a:gd name="connsiteX2232" fmla="*/ 543401 w 3334672"/>
              <a:gd name="connsiteY2232" fmla="*/ 2176153 h 2609942"/>
              <a:gd name="connsiteX2233" fmla="*/ 545450 w 3334672"/>
              <a:gd name="connsiteY2233" fmla="*/ 2179036 h 2609942"/>
              <a:gd name="connsiteX2234" fmla="*/ 559278 w 3334672"/>
              <a:gd name="connsiteY2234" fmla="*/ 2173270 h 2609942"/>
              <a:gd name="connsiteX2235" fmla="*/ 563376 w 3334672"/>
              <a:gd name="connsiteY2235" fmla="*/ 2174712 h 2609942"/>
              <a:gd name="connsiteX2236" fmla="*/ 579253 w 3334672"/>
              <a:gd name="connsiteY2236" fmla="*/ 2166065 h 2609942"/>
              <a:gd name="connsiteX2237" fmla="*/ 578228 w 3334672"/>
              <a:gd name="connsiteY2237" fmla="*/ 2164624 h 2609942"/>
              <a:gd name="connsiteX2238" fmla="*/ 575668 w 3334672"/>
              <a:gd name="connsiteY2238" fmla="*/ 2163182 h 2609942"/>
              <a:gd name="connsiteX2239" fmla="*/ 573619 w 3334672"/>
              <a:gd name="connsiteY2239" fmla="*/ 2160300 h 2609942"/>
              <a:gd name="connsiteX2240" fmla="*/ 573107 w 3334672"/>
              <a:gd name="connsiteY2240" fmla="*/ 2160300 h 2609942"/>
              <a:gd name="connsiteX2241" fmla="*/ 562351 w 3334672"/>
              <a:gd name="connsiteY2241" fmla="*/ 2153095 h 2609942"/>
              <a:gd name="connsiteX2242" fmla="*/ 561327 w 3334672"/>
              <a:gd name="connsiteY2242" fmla="*/ 2147330 h 2609942"/>
              <a:gd name="connsiteX2243" fmla="*/ 563376 w 3334672"/>
              <a:gd name="connsiteY2243" fmla="*/ 2145889 h 2609942"/>
              <a:gd name="connsiteX2244" fmla="*/ 556206 w 3334672"/>
              <a:gd name="connsiteY2244" fmla="*/ 2141565 h 2609942"/>
              <a:gd name="connsiteX2245" fmla="*/ 557230 w 3334672"/>
              <a:gd name="connsiteY2245" fmla="*/ 2140124 h 2609942"/>
              <a:gd name="connsiteX2246" fmla="*/ 553645 w 3334672"/>
              <a:gd name="connsiteY2246" fmla="*/ 2137242 h 2609942"/>
              <a:gd name="connsiteX2247" fmla="*/ 550060 w 3334672"/>
              <a:gd name="connsiteY2247" fmla="*/ 2140124 h 2609942"/>
              <a:gd name="connsiteX2248" fmla="*/ 553133 w 3334672"/>
              <a:gd name="connsiteY2248" fmla="*/ 2141565 h 2609942"/>
              <a:gd name="connsiteX2249" fmla="*/ 546475 w 3334672"/>
              <a:gd name="connsiteY2249" fmla="*/ 2144447 h 2609942"/>
              <a:gd name="connsiteX2250" fmla="*/ 553133 w 3334672"/>
              <a:gd name="connsiteY2250" fmla="*/ 2147330 h 2609942"/>
              <a:gd name="connsiteX2251" fmla="*/ 544426 w 3334672"/>
              <a:gd name="connsiteY2251" fmla="*/ 2158859 h 2609942"/>
              <a:gd name="connsiteX2252" fmla="*/ 542377 w 3334672"/>
              <a:gd name="connsiteY2252" fmla="*/ 2158859 h 2609942"/>
              <a:gd name="connsiteX2253" fmla="*/ 539304 w 3334672"/>
              <a:gd name="connsiteY2253" fmla="*/ 2166065 h 2609942"/>
              <a:gd name="connsiteX2254" fmla="*/ 535719 w 3334672"/>
              <a:gd name="connsiteY2254" fmla="*/ 2161741 h 2609942"/>
              <a:gd name="connsiteX2255" fmla="*/ 544426 w 3334672"/>
              <a:gd name="connsiteY2255" fmla="*/ 2147330 h 2609942"/>
              <a:gd name="connsiteX2256" fmla="*/ 540329 w 3334672"/>
              <a:gd name="connsiteY2256" fmla="*/ 2145889 h 2609942"/>
              <a:gd name="connsiteX2257" fmla="*/ 540329 w 3334672"/>
              <a:gd name="connsiteY2257" fmla="*/ 2150212 h 2609942"/>
              <a:gd name="connsiteX2258" fmla="*/ 535719 w 3334672"/>
              <a:gd name="connsiteY2258" fmla="*/ 2143006 h 2609942"/>
              <a:gd name="connsiteX2259" fmla="*/ 527524 w 3334672"/>
              <a:gd name="connsiteY2259" fmla="*/ 2150212 h 2609942"/>
              <a:gd name="connsiteX2260" fmla="*/ 527524 w 3334672"/>
              <a:gd name="connsiteY2260" fmla="*/ 2151653 h 2609942"/>
              <a:gd name="connsiteX2261" fmla="*/ 532134 w 3334672"/>
              <a:gd name="connsiteY2261" fmla="*/ 2151653 h 2609942"/>
              <a:gd name="connsiteX2262" fmla="*/ 516769 w 3334672"/>
              <a:gd name="connsiteY2262" fmla="*/ 2167506 h 2609942"/>
              <a:gd name="connsiteX2263" fmla="*/ 526500 w 3334672"/>
              <a:gd name="connsiteY2263" fmla="*/ 2153095 h 2609942"/>
              <a:gd name="connsiteX2264" fmla="*/ 523428 w 3334672"/>
              <a:gd name="connsiteY2264" fmla="*/ 2153095 h 2609942"/>
              <a:gd name="connsiteX2265" fmla="*/ 527524 w 3334672"/>
              <a:gd name="connsiteY2265" fmla="*/ 2143006 h 2609942"/>
              <a:gd name="connsiteX2266" fmla="*/ 525476 w 3334672"/>
              <a:gd name="connsiteY2266" fmla="*/ 2140124 h 2609942"/>
              <a:gd name="connsiteX2267" fmla="*/ 532646 w 3334672"/>
              <a:gd name="connsiteY2267" fmla="*/ 2137242 h 2609942"/>
              <a:gd name="connsiteX2268" fmla="*/ 534183 w 3334672"/>
              <a:gd name="connsiteY2268" fmla="*/ 2138683 h 2609942"/>
              <a:gd name="connsiteX2269" fmla="*/ 535719 w 3334672"/>
              <a:gd name="connsiteY2269" fmla="*/ 2137242 h 2609942"/>
              <a:gd name="connsiteX2270" fmla="*/ 550060 w 3334672"/>
              <a:gd name="connsiteY2270" fmla="*/ 2124271 h 2609942"/>
              <a:gd name="connsiteX2271" fmla="*/ 555181 w 3334672"/>
              <a:gd name="connsiteY2271" fmla="*/ 2121389 h 2609942"/>
              <a:gd name="connsiteX2272" fmla="*/ 544938 w 3334672"/>
              <a:gd name="connsiteY2272" fmla="*/ 2117065 h 2609942"/>
              <a:gd name="connsiteX2273" fmla="*/ 527524 w 3334672"/>
              <a:gd name="connsiteY2273" fmla="*/ 2114183 h 2609942"/>
              <a:gd name="connsiteX2274" fmla="*/ 535207 w 3334672"/>
              <a:gd name="connsiteY2274" fmla="*/ 2108419 h 2609942"/>
              <a:gd name="connsiteX2275" fmla="*/ 532646 w 3334672"/>
              <a:gd name="connsiteY2275" fmla="*/ 2114183 h 2609942"/>
              <a:gd name="connsiteX2276" fmla="*/ 542377 w 3334672"/>
              <a:gd name="connsiteY2276" fmla="*/ 2115624 h 2609942"/>
              <a:gd name="connsiteX2277" fmla="*/ 551596 w 3334672"/>
              <a:gd name="connsiteY2277" fmla="*/ 2109859 h 2609942"/>
              <a:gd name="connsiteX2278" fmla="*/ 553645 w 3334672"/>
              <a:gd name="connsiteY2278" fmla="*/ 2102654 h 2609942"/>
              <a:gd name="connsiteX2279" fmla="*/ 546475 w 3334672"/>
              <a:gd name="connsiteY2279" fmla="*/ 2104095 h 2609942"/>
              <a:gd name="connsiteX2280" fmla="*/ 560303 w 3334672"/>
              <a:gd name="connsiteY2280" fmla="*/ 2092566 h 2609942"/>
              <a:gd name="connsiteX2281" fmla="*/ 560303 w 3334672"/>
              <a:gd name="connsiteY2281" fmla="*/ 2095448 h 2609942"/>
              <a:gd name="connsiteX2282" fmla="*/ 553645 w 3334672"/>
              <a:gd name="connsiteY2282" fmla="*/ 2098330 h 2609942"/>
              <a:gd name="connsiteX2283" fmla="*/ 559278 w 3334672"/>
              <a:gd name="connsiteY2283" fmla="*/ 2105536 h 2609942"/>
              <a:gd name="connsiteX2284" fmla="*/ 563376 w 3334672"/>
              <a:gd name="connsiteY2284" fmla="*/ 2105536 h 2609942"/>
              <a:gd name="connsiteX2285" fmla="*/ 565936 w 3334672"/>
              <a:gd name="connsiteY2285" fmla="*/ 2099771 h 2609942"/>
              <a:gd name="connsiteX2286" fmla="*/ 566449 w 3334672"/>
              <a:gd name="connsiteY2286" fmla="*/ 2099771 h 2609942"/>
              <a:gd name="connsiteX2287" fmla="*/ 575156 w 3334672"/>
              <a:gd name="connsiteY2287" fmla="*/ 2094007 h 2609942"/>
              <a:gd name="connsiteX2288" fmla="*/ 576180 w 3334672"/>
              <a:gd name="connsiteY2288" fmla="*/ 2095448 h 2609942"/>
              <a:gd name="connsiteX2289" fmla="*/ 577204 w 3334672"/>
              <a:gd name="connsiteY2289" fmla="*/ 2094007 h 2609942"/>
              <a:gd name="connsiteX2290" fmla="*/ 572083 w 3334672"/>
              <a:gd name="connsiteY2290" fmla="*/ 2088242 h 2609942"/>
              <a:gd name="connsiteX2291" fmla="*/ 572595 w 3334672"/>
              <a:gd name="connsiteY2291" fmla="*/ 2086801 h 2609942"/>
              <a:gd name="connsiteX2292" fmla="*/ 576180 w 3334672"/>
              <a:gd name="connsiteY2292" fmla="*/ 2083919 h 2609942"/>
              <a:gd name="connsiteX2293" fmla="*/ 579637 w 3334672"/>
              <a:gd name="connsiteY2293" fmla="*/ 2081577 h 2609942"/>
              <a:gd name="connsiteX2294" fmla="*/ 582186 w 3334672"/>
              <a:gd name="connsiteY2294" fmla="*/ 2078332 h 2609942"/>
              <a:gd name="connsiteX2295" fmla="*/ 595130 w 3334672"/>
              <a:gd name="connsiteY2295" fmla="*/ 2066625 h 2609942"/>
              <a:gd name="connsiteX2296" fmla="*/ 595642 w 3334672"/>
              <a:gd name="connsiteY2296" fmla="*/ 2068066 h 2609942"/>
              <a:gd name="connsiteX2297" fmla="*/ 605885 w 3334672"/>
              <a:gd name="connsiteY2297" fmla="*/ 2062301 h 2609942"/>
              <a:gd name="connsiteX2298" fmla="*/ 614080 w 3334672"/>
              <a:gd name="connsiteY2298" fmla="*/ 2062301 h 2609942"/>
              <a:gd name="connsiteX2299" fmla="*/ 616128 w 3334672"/>
              <a:gd name="connsiteY2299" fmla="*/ 2059419 h 2609942"/>
              <a:gd name="connsiteX2300" fmla="*/ 603837 w 3334672"/>
              <a:gd name="connsiteY2300" fmla="*/ 2057978 h 2609942"/>
              <a:gd name="connsiteX2301" fmla="*/ 593081 w 3334672"/>
              <a:gd name="connsiteY2301" fmla="*/ 2050772 h 2609942"/>
              <a:gd name="connsiteX2302" fmla="*/ 581813 w 3334672"/>
              <a:gd name="connsiteY2302" fmla="*/ 2050772 h 2609942"/>
              <a:gd name="connsiteX2303" fmla="*/ 572083 w 3334672"/>
              <a:gd name="connsiteY2303" fmla="*/ 2062301 h 2609942"/>
              <a:gd name="connsiteX2304" fmla="*/ 576180 w 3334672"/>
              <a:gd name="connsiteY2304" fmla="*/ 2053654 h 2609942"/>
              <a:gd name="connsiteX2305" fmla="*/ 569522 w 3334672"/>
              <a:gd name="connsiteY2305" fmla="*/ 2053654 h 2609942"/>
              <a:gd name="connsiteX2306" fmla="*/ 561327 w 3334672"/>
              <a:gd name="connsiteY2306" fmla="*/ 2060860 h 2609942"/>
              <a:gd name="connsiteX2307" fmla="*/ 551084 w 3334672"/>
              <a:gd name="connsiteY2307" fmla="*/ 2065184 h 2609942"/>
              <a:gd name="connsiteX2308" fmla="*/ 550060 w 3334672"/>
              <a:gd name="connsiteY2308" fmla="*/ 2066625 h 2609942"/>
              <a:gd name="connsiteX2309" fmla="*/ 553645 w 3334672"/>
              <a:gd name="connsiteY2309" fmla="*/ 2070948 h 2609942"/>
              <a:gd name="connsiteX2310" fmla="*/ 551596 w 3334672"/>
              <a:gd name="connsiteY2310" fmla="*/ 2070948 h 2609942"/>
              <a:gd name="connsiteX2311" fmla="*/ 543401 w 3334672"/>
              <a:gd name="connsiteY2311" fmla="*/ 2081036 h 2609942"/>
              <a:gd name="connsiteX2312" fmla="*/ 542377 w 3334672"/>
              <a:gd name="connsiteY2312" fmla="*/ 2076713 h 2609942"/>
              <a:gd name="connsiteX2313" fmla="*/ 532646 w 3334672"/>
              <a:gd name="connsiteY2313" fmla="*/ 2079595 h 2609942"/>
              <a:gd name="connsiteX2314" fmla="*/ 537256 w 3334672"/>
              <a:gd name="connsiteY2314" fmla="*/ 2083919 h 2609942"/>
              <a:gd name="connsiteX2315" fmla="*/ 539304 w 3334672"/>
              <a:gd name="connsiteY2315" fmla="*/ 2086801 h 2609942"/>
              <a:gd name="connsiteX2316" fmla="*/ 539304 w 3334672"/>
              <a:gd name="connsiteY2316" fmla="*/ 2088242 h 2609942"/>
              <a:gd name="connsiteX2317" fmla="*/ 527524 w 3334672"/>
              <a:gd name="connsiteY2317" fmla="*/ 2091124 h 2609942"/>
              <a:gd name="connsiteX2318" fmla="*/ 532646 w 3334672"/>
              <a:gd name="connsiteY2318" fmla="*/ 2098330 h 2609942"/>
              <a:gd name="connsiteX2319" fmla="*/ 532646 w 3334672"/>
              <a:gd name="connsiteY2319" fmla="*/ 2099771 h 2609942"/>
              <a:gd name="connsiteX2320" fmla="*/ 524452 w 3334672"/>
              <a:gd name="connsiteY2320" fmla="*/ 2098330 h 2609942"/>
              <a:gd name="connsiteX2321" fmla="*/ 522403 w 3334672"/>
              <a:gd name="connsiteY2321" fmla="*/ 2098330 h 2609942"/>
              <a:gd name="connsiteX2322" fmla="*/ 519842 w 3334672"/>
              <a:gd name="connsiteY2322" fmla="*/ 2106977 h 2609942"/>
              <a:gd name="connsiteX2323" fmla="*/ 513184 w 3334672"/>
              <a:gd name="connsiteY2323" fmla="*/ 2111301 h 2609942"/>
              <a:gd name="connsiteX2324" fmla="*/ 508575 w 3334672"/>
              <a:gd name="connsiteY2324" fmla="*/ 2111301 h 2609942"/>
              <a:gd name="connsiteX2325" fmla="*/ 508575 w 3334672"/>
              <a:gd name="connsiteY2325" fmla="*/ 2109859 h 2609942"/>
              <a:gd name="connsiteX2326" fmla="*/ 511648 w 3334672"/>
              <a:gd name="connsiteY2326" fmla="*/ 2098330 h 2609942"/>
              <a:gd name="connsiteX2327" fmla="*/ 504477 w 3334672"/>
              <a:gd name="connsiteY2327" fmla="*/ 2101213 h 2609942"/>
              <a:gd name="connsiteX2328" fmla="*/ 503453 w 3334672"/>
              <a:gd name="connsiteY2328" fmla="*/ 2098330 h 2609942"/>
              <a:gd name="connsiteX2329" fmla="*/ 509599 w 3334672"/>
              <a:gd name="connsiteY2329" fmla="*/ 2096889 h 2609942"/>
              <a:gd name="connsiteX2330" fmla="*/ 513696 w 3334672"/>
              <a:gd name="connsiteY2330" fmla="*/ 2085360 h 2609942"/>
              <a:gd name="connsiteX2331" fmla="*/ 508575 w 3334672"/>
              <a:gd name="connsiteY2331" fmla="*/ 2082478 h 2609942"/>
              <a:gd name="connsiteX2332" fmla="*/ 513696 w 3334672"/>
              <a:gd name="connsiteY2332" fmla="*/ 2078154 h 2609942"/>
              <a:gd name="connsiteX2333" fmla="*/ 513184 w 3334672"/>
              <a:gd name="connsiteY2333" fmla="*/ 2076713 h 2609942"/>
              <a:gd name="connsiteX2334" fmla="*/ 529061 w 3334672"/>
              <a:gd name="connsiteY2334" fmla="*/ 2066625 h 2609942"/>
              <a:gd name="connsiteX2335" fmla="*/ 530598 w 3334672"/>
              <a:gd name="connsiteY2335" fmla="*/ 2068066 h 2609942"/>
              <a:gd name="connsiteX2336" fmla="*/ 543401 w 3334672"/>
              <a:gd name="connsiteY2336" fmla="*/ 2065184 h 2609942"/>
              <a:gd name="connsiteX2337" fmla="*/ 542377 w 3334672"/>
              <a:gd name="connsiteY2337" fmla="*/ 2068066 h 2609942"/>
              <a:gd name="connsiteX2338" fmla="*/ 543401 w 3334672"/>
              <a:gd name="connsiteY2338" fmla="*/ 2069507 h 2609942"/>
              <a:gd name="connsiteX2339" fmla="*/ 546475 w 3334672"/>
              <a:gd name="connsiteY2339" fmla="*/ 2065184 h 2609942"/>
              <a:gd name="connsiteX2340" fmla="*/ 543401 w 3334672"/>
              <a:gd name="connsiteY2340" fmla="*/ 2060860 h 2609942"/>
              <a:gd name="connsiteX2341" fmla="*/ 548011 w 3334672"/>
              <a:gd name="connsiteY2341" fmla="*/ 2053654 h 2609942"/>
              <a:gd name="connsiteX2342" fmla="*/ 542889 w 3334672"/>
              <a:gd name="connsiteY2342" fmla="*/ 2049331 h 2609942"/>
              <a:gd name="connsiteX2343" fmla="*/ 546475 w 3334672"/>
              <a:gd name="connsiteY2343" fmla="*/ 2046448 h 2609942"/>
              <a:gd name="connsiteX2344" fmla="*/ 548523 w 3334672"/>
              <a:gd name="connsiteY2344" fmla="*/ 2049331 h 2609942"/>
              <a:gd name="connsiteX2345" fmla="*/ 553133 w 3334672"/>
              <a:gd name="connsiteY2345" fmla="*/ 2037802 h 2609942"/>
              <a:gd name="connsiteX2346" fmla="*/ 551596 w 3334672"/>
              <a:gd name="connsiteY2346" fmla="*/ 2032037 h 2609942"/>
              <a:gd name="connsiteX2347" fmla="*/ 551596 w 3334672"/>
              <a:gd name="connsiteY2347" fmla="*/ 2027713 h 2609942"/>
              <a:gd name="connsiteX2348" fmla="*/ 557230 w 3334672"/>
              <a:gd name="connsiteY2348" fmla="*/ 2032037 h 2609942"/>
              <a:gd name="connsiteX2349" fmla="*/ 559278 w 3334672"/>
              <a:gd name="connsiteY2349" fmla="*/ 2032037 h 2609942"/>
              <a:gd name="connsiteX2350" fmla="*/ 560303 w 3334672"/>
              <a:gd name="connsiteY2350" fmla="*/ 2027713 h 2609942"/>
              <a:gd name="connsiteX2351" fmla="*/ 560303 w 3334672"/>
              <a:gd name="connsiteY2351" fmla="*/ 2030596 h 2609942"/>
              <a:gd name="connsiteX2352" fmla="*/ 565936 w 3334672"/>
              <a:gd name="connsiteY2352" fmla="*/ 2027713 h 2609942"/>
              <a:gd name="connsiteX2353" fmla="*/ 564912 w 3334672"/>
              <a:gd name="connsiteY2353" fmla="*/ 2026272 h 2609942"/>
              <a:gd name="connsiteX2354" fmla="*/ 566449 w 3334672"/>
              <a:gd name="connsiteY2354" fmla="*/ 2026272 h 2609942"/>
              <a:gd name="connsiteX2355" fmla="*/ 567473 w 3334672"/>
              <a:gd name="connsiteY2355" fmla="*/ 2027713 h 2609942"/>
              <a:gd name="connsiteX2356" fmla="*/ 572083 w 3334672"/>
              <a:gd name="connsiteY2356" fmla="*/ 2021949 h 2609942"/>
              <a:gd name="connsiteX2357" fmla="*/ 578228 w 3334672"/>
              <a:gd name="connsiteY2357" fmla="*/ 2021949 h 2609942"/>
              <a:gd name="connsiteX2358" fmla="*/ 574643 w 3334672"/>
              <a:gd name="connsiteY2358" fmla="*/ 2017625 h 2609942"/>
              <a:gd name="connsiteX2359" fmla="*/ 579253 w 3334672"/>
              <a:gd name="connsiteY2359" fmla="*/ 2014743 h 2609942"/>
              <a:gd name="connsiteX2360" fmla="*/ 580789 w 3334672"/>
              <a:gd name="connsiteY2360" fmla="*/ 2011861 h 2609942"/>
              <a:gd name="connsiteX2361" fmla="*/ 579765 w 3334672"/>
              <a:gd name="connsiteY2361" fmla="*/ 2010419 h 2609942"/>
              <a:gd name="connsiteX2362" fmla="*/ 578228 w 3334672"/>
              <a:gd name="connsiteY2362" fmla="*/ 2008978 h 2609942"/>
              <a:gd name="connsiteX2363" fmla="*/ 580277 w 3334672"/>
              <a:gd name="connsiteY2363" fmla="*/ 2004655 h 2609942"/>
              <a:gd name="connsiteX2364" fmla="*/ 581813 w 3334672"/>
              <a:gd name="connsiteY2364" fmla="*/ 2007537 h 2609942"/>
              <a:gd name="connsiteX2365" fmla="*/ 582326 w 3334672"/>
              <a:gd name="connsiteY2365" fmla="*/ 2008978 h 2609942"/>
              <a:gd name="connsiteX2366" fmla="*/ 597178 w 3334672"/>
              <a:gd name="connsiteY2366" fmla="*/ 2001773 h 2609942"/>
              <a:gd name="connsiteX2367" fmla="*/ 601276 w 3334672"/>
              <a:gd name="connsiteY2367" fmla="*/ 2001773 h 2609942"/>
              <a:gd name="connsiteX2368" fmla="*/ 599227 w 3334672"/>
              <a:gd name="connsiteY2368" fmla="*/ 2003214 h 2609942"/>
              <a:gd name="connsiteX2369" fmla="*/ 604349 w 3334672"/>
              <a:gd name="connsiteY2369" fmla="*/ 2006096 h 2609942"/>
              <a:gd name="connsiteX2370" fmla="*/ 601276 w 3334672"/>
              <a:gd name="connsiteY2370" fmla="*/ 2008978 h 2609942"/>
              <a:gd name="connsiteX2371" fmla="*/ 608958 w 3334672"/>
              <a:gd name="connsiteY2371" fmla="*/ 2016184 h 2609942"/>
              <a:gd name="connsiteX2372" fmla="*/ 603837 w 3334672"/>
              <a:gd name="connsiteY2372" fmla="*/ 2019067 h 2609942"/>
              <a:gd name="connsiteX2373" fmla="*/ 605373 w 3334672"/>
              <a:gd name="connsiteY2373" fmla="*/ 2021949 h 2609942"/>
              <a:gd name="connsiteX2374" fmla="*/ 612031 w 3334672"/>
              <a:gd name="connsiteY2374" fmla="*/ 2021949 h 2609942"/>
              <a:gd name="connsiteX2375" fmla="*/ 612031 w 3334672"/>
              <a:gd name="connsiteY2375" fmla="*/ 2014743 h 2609942"/>
              <a:gd name="connsiteX2376" fmla="*/ 617153 w 3334672"/>
              <a:gd name="connsiteY2376" fmla="*/ 2010419 h 2609942"/>
              <a:gd name="connsiteX2377" fmla="*/ 634054 w 3334672"/>
              <a:gd name="connsiteY2377" fmla="*/ 2007537 h 2609942"/>
              <a:gd name="connsiteX2378" fmla="*/ 633030 w 3334672"/>
              <a:gd name="connsiteY2378" fmla="*/ 2001773 h 2609942"/>
              <a:gd name="connsiteX2379" fmla="*/ 624835 w 3334672"/>
              <a:gd name="connsiteY2379" fmla="*/ 2003214 h 2609942"/>
              <a:gd name="connsiteX2380" fmla="*/ 611519 w 3334672"/>
              <a:gd name="connsiteY2380" fmla="*/ 1997449 h 2609942"/>
              <a:gd name="connsiteX2381" fmla="*/ 608958 w 3334672"/>
              <a:gd name="connsiteY2381" fmla="*/ 1990243 h 2609942"/>
              <a:gd name="connsiteX2382" fmla="*/ 597178 w 3334672"/>
              <a:gd name="connsiteY2382" fmla="*/ 1994567 h 2609942"/>
              <a:gd name="connsiteX2383" fmla="*/ 593081 w 3334672"/>
              <a:gd name="connsiteY2383" fmla="*/ 1990243 h 2609942"/>
              <a:gd name="connsiteX2384" fmla="*/ 597178 w 3334672"/>
              <a:gd name="connsiteY2384" fmla="*/ 1990243 h 2609942"/>
              <a:gd name="connsiteX2385" fmla="*/ 599227 w 3334672"/>
              <a:gd name="connsiteY2385" fmla="*/ 1990243 h 2609942"/>
              <a:gd name="connsiteX2386" fmla="*/ 598203 w 3334672"/>
              <a:gd name="connsiteY2386" fmla="*/ 1985920 h 2609942"/>
              <a:gd name="connsiteX2387" fmla="*/ 607934 w 3334672"/>
              <a:gd name="connsiteY2387" fmla="*/ 1990243 h 2609942"/>
              <a:gd name="connsiteX2388" fmla="*/ 605885 w 3334672"/>
              <a:gd name="connsiteY2388" fmla="*/ 1983038 h 2609942"/>
              <a:gd name="connsiteX2389" fmla="*/ 592057 w 3334672"/>
              <a:gd name="connsiteY2389" fmla="*/ 1980155 h 2609942"/>
              <a:gd name="connsiteX2390" fmla="*/ 590008 w 3334672"/>
              <a:gd name="connsiteY2390" fmla="*/ 1977273 h 2609942"/>
              <a:gd name="connsiteX2391" fmla="*/ 582326 w 3334672"/>
              <a:gd name="connsiteY2391" fmla="*/ 1975832 h 2609942"/>
              <a:gd name="connsiteX2392" fmla="*/ 579253 w 3334672"/>
              <a:gd name="connsiteY2392" fmla="*/ 1977273 h 2609942"/>
              <a:gd name="connsiteX2393" fmla="*/ 576180 w 3334672"/>
              <a:gd name="connsiteY2393" fmla="*/ 1985920 h 2609942"/>
              <a:gd name="connsiteX2394" fmla="*/ 569010 w 3334672"/>
              <a:gd name="connsiteY2394" fmla="*/ 1984478 h 2609942"/>
              <a:gd name="connsiteX2395" fmla="*/ 569522 w 3334672"/>
              <a:gd name="connsiteY2395" fmla="*/ 1981596 h 2609942"/>
              <a:gd name="connsiteX2396" fmla="*/ 575156 w 3334672"/>
              <a:gd name="connsiteY2396" fmla="*/ 1978714 h 2609942"/>
              <a:gd name="connsiteX2397" fmla="*/ 575668 w 3334672"/>
              <a:gd name="connsiteY2397" fmla="*/ 1977273 h 2609942"/>
              <a:gd name="connsiteX2398" fmla="*/ 572595 w 3334672"/>
              <a:gd name="connsiteY2398" fmla="*/ 1974391 h 2609942"/>
              <a:gd name="connsiteX2399" fmla="*/ 563376 w 3334672"/>
              <a:gd name="connsiteY2399" fmla="*/ 1978714 h 2609942"/>
              <a:gd name="connsiteX2400" fmla="*/ 569522 w 3334672"/>
              <a:gd name="connsiteY2400" fmla="*/ 1981596 h 2609942"/>
              <a:gd name="connsiteX2401" fmla="*/ 564400 w 3334672"/>
              <a:gd name="connsiteY2401" fmla="*/ 1981596 h 2609942"/>
              <a:gd name="connsiteX2402" fmla="*/ 560303 w 3334672"/>
              <a:gd name="connsiteY2402" fmla="*/ 1977273 h 2609942"/>
              <a:gd name="connsiteX2403" fmla="*/ 550060 w 3334672"/>
              <a:gd name="connsiteY2403" fmla="*/ 1978714 h 2609942"/>
              <a:gd name="connsiteX2404" fmla="*/ 543401 w 3334672"/>
              <a:gd name="connsiteY2404" fmla="*/ 1990243 h 2609942"/>
              <a:gd name="connsiteX2405" fmla="*/ 540329 w 3334672"/>
              <a:gd name="connsiteY2405" fmla="*/ 1985920 h 2609942"/>
              <a:gd name="connsiteX2406" fmla="*/ 543401 w 3334672"/>
              <a:gd name="connsiteY2406" fmla="*/ 1981596 h 2609942"/>
              <a:gd name="connsiteX2407" fmla="*/ 529573 w 3334672"/>
              <a:gd name="connsiteY2407" fmla="*/ 1980155 h 2609942"/>
              <a:gd name="connsiteX2408" fmla="*/ 525988 w 3334672"/>
              <a:gd name="connsiteY2408" fmla="*/ 1983038 h 2609942"/>
              <a:gd name="connsiteX2409" fmla="*/ 529061 w 3334672"/>
              <a:gd name="connsiteY2409" fmla="*/ 1975832 h 2609942"/>
              <a:gd name="connsiteX2410" fmla="*/ 530086 w 3334672"/>
              <a:gd name="connsiteY2410" fmla="*/ 1978714 h 2609942"/>
              <a:gd name="connsiteX2411" fmla="*/ 531110 w 3334672"/>
              <a:gd name="connsiteY2411" fmla="*/ 1980155 h 2609942"/>
              <a:gd name="connsiteX2412" fmla="*/ 542377 w 3334672"/>
              <a:gd name="connsiteY2412" fmla="*/ 1978714 h 2609942"/>
              <a:gd name="connsiteX2413" fmla="*/ 542377 w 3334672"/>
              <a:gd name="connsiteY2413" fmla="*/ 1972949 h 2609942"/>
              <a:gd name="connsiteX2414" fmla="*/ 541865 w 3334672"/>
              <a:gd name="connsiteY2414" fmla="*/ 1971508 h 2609942"/>
              <a:gd name="connsiteX2415" fmla="*/ 550060 w 3334672"/>
              <a:gd name="connsiteY2415" fmla="*/ 1968626 h 2609942"/>
              <a:gd name="connsiteX2416" fmla="*/ 543401 w 3334672"/>
              <a:gd name="connsiteY2416" fmla="*/ 1962861 h 2609942"/>
              <a:gd name="connsiteX2417" fmla="*/ 541353 w 3334672"/>
              <a:gd name="connsiteY2417" fmla="*/ 1965743 h 2609942"/>
              <a:gd name="connsiteX2418" fmla="*/ 539304 w 3334672"/>
              <a:gd name="connsiteY2418" fmla="*/ 1962861 h 2609942"/>
              <a:gd name="connsiteX2419" fmla="*/ 539816 w 3334672"/>
              <a:gd name="connsiteY2419" fmla="*/ 1961420 h 2609942"/>
              <a:gd name="connsiteX2420" fmla="*/ 542377 w 3334672"/>
              <a:gd name="connsiteY2420" fmla="*/ 1961420 h 2609942"/>
              <a:gd name="connsiteX2421" fmla="*/ 538280 w 3334672"/>
              <a:gd name="connsiteY2421" fmla="*/ 1957097 h 2609942"/>
              <a:gd name="connsiteX2422" fmla="*/ 530598 w 3334672"/>
              <a:gd name="connsiteY2422" fmla="*/ 1958538 h 2609942"/>
              <a:gd name="connsiteX2423" fmla="*/ 529573 w 3334672"/>
              <a:gd name="connsiteY2423" fmla="*/ 1958538 h 2609942"/>
              <a:gd name="connsiteX2424" fmla="*/ 529573 w 3334672"/>
              <a:gd name="connsiteY2424" fmla="*/ 1942685 h 2609942"/>
              <a:gd name="connsiteX2425" fmla="*/ 535207 w 3334672"/>
              <a:gd name="connsiteY2425" fmla="*/ 1942685 h 2609942"/>
              <a:gd name="connsiteX2426" fmla="*/ 538280 w 3334672"/>
              <a:gd name="connsiteY2426" fmla="*/ 1938362 h 2609942"/>
              <a:gd name="connsiteX2427" fmla="*/ 545450 w 3334672"/>
              <a:gd name="connsiteY2427" fmla="*/ 1936920 h 2609942"/>
              <a:gd name="connsiteX2428" fmla="*/ 545450 w 3334672"/>
              <a:gd name="connsiteY2428" fmla="*/ 1935479 h 2609942"/>
              <a:gd name="connsiteX2429" fmla="*/ 553645 w 3334672"/>
              <a:gd name="connsiteY2429" fmla="*/ 1932597 h 2609942"/>
              <a:gd name="connsiteX2430" fmla="*/ 552620 w 3334672"/>
              <a:gd name="connsiteY2430" fmla="*/ 1931156 h 2609942"/>
              <a:gd name="connsiteX2431" fmla="*/ 532646 w 3334672"/>
              <a:gd name="connsiteY2431" fmla="*/ 1919627 h 2609942"/>
              <a:gd name="connsiteX2432" fmla="*/ 531878 w 3334672"/>
              <a:gd name="connsiteY2432" fmla="*/ 1918726 h 2609942"/>
              <a:gd name="connsiteX2433" fmla="*/ 526545 w 3334672"/>
              <a:gd name="connsiteY2433" fmla="*/ 1912473 h 2609942"/>
              <a:gd name="connsiteX2434" fmla="*/ 532134 w 3334672"/>
              <a:gd name="connsiteY2434" fmla="*/ 1905215 h 2609942"/>
              <a:gd name="connsiteX2435" fmla="*/ 539304 w 3334672"/>
              <a:gd name="connsiteY2435" fmla="*/ 1906656 h 2609942"/>
              <a:gd name="connsiteX2436" fmla="*/ 541353 w 3334672"/>
              <a:gd name="connsiteY2436" fmla="*/ 1903774 h 2609942"/>
              <a:gd name="connsiteX2437" fmla="*/ 539304 w 3334672"/>
              <a:gd name="connsiteY2437" fmla="*/ 1902332 h 2609942"/>
              <a:gd name="connsiteX2438" fmla="*/ 548011 w 3334672"/>
              <a:gd name="connsiteY2438" fmla="*/ 1898009 h 2609942"/>
              <a:gd name="connsiteX2439" fmla="*/ 542377 w 3334672"/>
              <a:gd name="connsiteY2439" fmla="*/ 1895126 h 2609942"/>
              <a:gd name="connsiteX2440" fmla="*/ 545450 w 3334672"/>
              <a:gd name="connsiteY2440" fmla="*/ 1890803 h 2609942"/>
              <a:gd name="connsiteX2441" fmla="*/ 545450 w 3334672"/>
              <a:gd name="connsiteY2441" fmla="*/ 1883597 h 2609942"/>
              <a:gd name="connsiteX2442" fmla="*/ 537256 w 3334672"/>
              <a:gd name="connsiteY2442" fmla="*/ 1879274 h 2609942"/>
              <a:gd name="connsiteX2443" fmla="*/ 541353 w 3334672"/>
              <a:gd name="connsiteY2443" fmla="*/ 1873509 h 2609942"/>
              <a:gd name="connsiteX2444" fmla="*/ 530598 w 3334672"/>
              <a:gd name="connsiteY2444" fmla="*/ 1864862 h 2609942"/>
              <a:gd name="connsiteX2445" fmla="*/ 530598 w 3334672"/>
              <a:gd name="connsiteY2445" fmla="*/ 1851892 h 2609942"/>
              <a:gd name="connsiteX2446" fmla="*/ 535719 w 3334672"/>
              <a:gd name="connsiteY2446" fmla="*/ 1849010 h 2609942"/>
              <a:gd name="connsiteX2447" fmla="*/ 535719 w 3334672"/>
              <a:gd name="connsiteY2447" fmla="*/ 1840363 h 2609942"/>
              <a:gd name="connsiteX2448" fmla="*/ 538280 w 3334672"/>
              <a:gd name="connsiteY2448" fmla="*/ 1838921 h 2609942"/>
              <a:gd name="connsiteX2449" fmla="*/ 530598 w 3334672"/>
              <a:gd name="connsiteY2449" fmla="*/ 1834598 h 2609942"/>
              <a:gd name="connsiteX2450" fmla="*/ 534183 w 3334672"/>
              <a:gd name="connsiteY2450" fmla="*/ 1831715 h 2609942"/>
              <a:gd name="connsiteX2451" fmla="*/ 546475 w 3334672"/>
              <a:gd name="connsiteY2451" fmla="*/ 1834598 h 2609942"/>
              <a:gd name="connsiteX2452" fmla="*/ 550060 w 3334672"/>
              <a:gd name="connsiteY2452" fmla="*/ 1834598 h 2609942"/>
              <a:gd name="connsiteX2453" fmla="*/ 550060 w 3334672"/>
              <a:gd name="connsiteY2453" fmla="*/ 1828833 h 2609942"/>
              <a:gd name="connsiteX2454" fmla="*/ 551596 w 3334672"/>
              <a:gd name="connsiteY2454" fmla="*/ 1827392 h 2609942"/>
              <a:gd name="connsiteX2455" fmla="*/ 543401 w 3334672"/>
              <a:gd name="connsiteY2455" fmla="*/ 1820186 h 2609942"/>
              <a:gd name="connsiteX2456" fmla="*/ 541353 w 3334672"/>
              <a:gd name="connsiteY2456" fmla="*/ 1820186 h 2609942"/>
              <a:gd name="connsiteX2457" fmla="*/ 553133 w 3334672"/>
              <a:gd name="connsiteY2457" fmla="*/ 1815863 h 2609942"/>
              <a:gd name="connsiteX2458" fmla="*/ 553645 w 3334672"/>
              <a:gd name="connsiteY2458" fmla="*/ 1814422 h 2609942"/>
              <a:gd name="connsiteX2459" fmla="*/ 552620 w 3334672"/>
              <a:gd name="connsiteY2459" fmla="*/ 1818745 h 2609942"/>
              <a:gd name="connsiteX2460" fmla="*/ 559278 w 3334672"/>
              <a:gd name="connsiteY2460" fmla="*/ 1821627 h 2609942"/>
              <a:gd name="connsiteX2461" fmla="*/ 565936 w 3334672"/>
              <a:gd name="connsiteY2461" fmla="*/ 1818745 h 2609942"/>
              <a:gd name="connsiteX2462" fmla="*/ 566449 w 3334672"/>
              <a:gd name="connsiteY2462" fmla="*/ 1808657 h 2609942"/>
              <a:gd name="connsiteX2463" fmla="*/ 575156 w 3334672"/>
              <a:gd name="connsiteY2463" fmla="*/ 1808657 h 2609942"/>
              <a:gd name="connsiteX2464" fmla="*/ 575156 w 3334672"/>
              <a:gd name="connsiteY2464" fmla="*/ 1804334 h 2609942"/>
              <a:gd name="connsiteX2465" fmla="*/ 584886 w 3334672"/>
              <a:gd name="connsiteY2465" fmla="*/ 1802892 h 2609942"/>
              <a:gd name="connsiteX2466" fmla="*/ 590520 w 3334672"/>
              <a:gd name="connsiteY2466" fmla="*/ 1802892 h 2609942"/>
              <a:gd name="connsiteX2467" fmla="*/ 595130 w 3334672"/>
              <a:gd name="connsiteY2467" fmla="*/ 1794245 h 2609942"/>
              <a:gd name="connsiteX2468" fmla="*/ 593081 w 3334672"/>
              <a:gd name="connsiteY2468" fmla="*/ 1787039 h 2609942"/>
              <a:gd name="connsiteX2469" fmla="*/ 584886 w 3334672"/>
              <a:gd name="connsiteY2469" fmla="*/ 1787039 h 2609942"/>
              <a:gd name="connsiteX2470" fmla="*/ 581813 w 3334672"/>
              <a:gd name="connsiteY2470" fmla="*/ 1791363 h 2609942"/>
              <a:gd name="connsiteX2471" fmla="*/ 579253 w 3334672"/>
              <a:gd name="connsiteY2471" fmla="*/ 1781275 h 2609942"/>
              <a:gd name="connsiteX2472" fmla="*/ 574131 w 3334672"/>
              <a:gd name="connsiteY2472" fmla="*/ 1782716 h 2609942"/>
              <a:gd name="connsiteX2473" fmla="*/ 574131 w 3334672"/>
              <a:gd name="connsiteY2473" fmla="*/ 1789922 h 2609942"/>
              <a:gd name="connsiteX2474" fmla="*/ 561327 w 3334672"/>
              <a:gd name="connsiteY2474" fmla="*/ 1795686 h 2609942"/>
              <a:gd name="connsiteX2475" fmla="*/ 557230 w 3334672"/>
              <a:gd name="connsiteY2475" fmla="*/ 1795686 h 2609942"/>
              <a:gd name="connsiteX2476" fmla="*/ 555181 w 3334672"/>
              <a:gd name="connsiteY2476" fmla="*/ 1789922 h 2609942"/>
              <a:gd name="connsiteX2477" fmla="*/ 548523 w 3334672"/>
              <a:gd name="connsiteY2477" fmla="*/ 1787039 h 2609942"/>
              <a:gd name="connsiteX2478" fmla="*/ 556206 w 3334672"/>
              <a:gd name="connsiteY2478" fmla="*/ 1782716 h 2609942"/>
              <a:gd name="connsiteX2479" fmla="*/ 564400 w 3334672"/>
              <a:gd name="connsiteY2479" fmla="*/ 1788481 h 2609942"/>
              <a:gd name="connsiteX2480" fmla="*/ 567473 w 3334672"/>
              <a:gd name="connsiteY2480" fmla="*/ 1782716 h 2609942"/>
              <a:gd name="connsiteX2481" fmla="*/ 565936 w 3334672"/>
              <a:gd name="connsiteY2481" fmla="*/ 1779834 h 2609942"/>
              <a:gd name="connsiteX2482" fmla="*/ 560303 w 3334672"/>
              <a:gd name="connsiteY2482" fmla="*/ 1782716 h 2609942"/>
              <a:gd name="connsiteX2483" fmla="*/ 559278 w 3334672"/>
              <a:gd name="connsiteY2483" fmla="*/ 1774069 h 2609942"/>
              <a:gd name="connsiteX2484" fmla="*/ 559278 w 3334672"/>
              <a:gd name="connsiteY2484" fmla="*/ 1771187 h 2609942"/>
              <a:gd name="connsiteX2485" fmla="*/ 562351 w 3334672"/>
              <a:gd name="connsiteY2485" fmla="*/ 1768304 h 2609942"/>
              <a:gd name="connsiteX2486" fmla="*/ 564400 w 3334672"/>
              <a:gd name="connsiteY2486" fmla="*/ 1772628 h 2609942"/>
              <a:gd name="connsiteX2487" fmla="*/ 569010 w 3334672"/>
              <a:gd name="connsiteY2487" fmla="*/ 1769746 h 2609942"/>
              <a:gd name="connsiteX2488" fmla="*/ 565936 w 3334672"/>
              <a:gd name="connsiteY2488" fmla="*/ 1765422 h 2609942"/>
              <a:gd name="connsiteX2489" fmla="*/ 569010 w 3334672"/>
              <a:gd name="connsiteY2489" fmla="*/ 1762540 h 2609942"/>
              <a:gd name="connsiteX2490" fmla="*/ 566449 w 3334672"/>
              <a:gd name="connsiteY2490" fmla="*/ 1759658 h 2609942"/>
              <a:gd name="connsiteX2491" fmla="*/ 535719 w 3334672"/>
              <a:gd name="connsiteY2491" fmla="*/ 1781275 h 2609942"/>
              <a:gd name="connsiteX2492" fmla="*/ 540329 w 3334672"/>
              <a:gd name="connsiteY2492" fmla="*/ 1787039 h 2609942"/>
              <a:gd name="connsiteX2493" fmla="*/ 535207 w 3334672"/>
              <a:gd name="connsiteY2493" fmla="*/ 1788481 h 2609942"/>
              <a:gd name="connsiteX2494" fmla="*/ 531622 w 3334672"/>
              <a:gd name="connsiteY2494" fmla="*/ 1784157 h 2609942"/>
              <a:gd name="connsiteX2495" fmla="*/ 529061 w 3334672"/>
              <a:gd name="connsiteY2495" fmla="*/ 1787039 h 2609942"/>
              <a:gd name="connsiteX2496" fmla="*/ 529061 w 3334672"/>
              <a:gd name="connsiteY2496" fmla="*/ 1791363 h 2609942"/>
              <a:gd name="connsiteX2497" fmla="*/ 514721 w 3334672"/>
              <a:gd name="connsiteY2497" fmla="*/ 1800010 h 2609942"/>
              <a:gd name="connsiteX2498" fmla="*/ 511648 w 3334672"/>
              <a:gd name="connsiteY2498" fmla="*/ 1794245 h 2609942"/>
              <a:gd name="connsiteX2499" fmla="*/ 503453 w 3334672"/>
              <a:gd name="connsiteY2499" fmla="*/ 1792804 h 2609942"/>
              <a:gd name="connsiteX2500" fmla="*/ 504477 w 3334672"/>
              <a:gd name="connsiteY2500" fmla="*/ 1787039 h 2609942"/>
              <a:gd name="connsiteX2501" fmla="*/ 493722 w 3334672"/>
              <a:gd name="connsiteY2501" fmla="*/ 1787039 h 2609942"/>
              <a:gd name="connsiteX2502" fmla="*/ 498331 w 3334672"/>
              <a:gd name="connsiteY2502" fmla="*/ 1775510 h 2609942"/>
              <a:gd name="connsiteX2503" fmla="*/ 482967 w 3334672"/>
              <a:gd name="connsiteY2503" fmla="*/ 1775510 h 2609942"/>
              <a:gd name="connsiteX2504" fmla="*/ 482454 w 3334672"/>
              <a:gd name="connsiteY2504" fmla="*/ 1781275 h 2609942"/>
              <a:gd name="connsiteX2505" fmla="*/ 485527 w 3334672"/>
              <a:gd name="connsiteY2505" fmla="*/ 1781275 h 2609942"/>
              <a:gd name="connsiteX2506" fmla="*/ 479382 w 3334672"/>
              <a:gd name="connsiteY2506" fmla="*/ 1788481 h 2609942"/>
              <a:gd name="connsiteX2507" fmla="*/ 489625 w 3334672"/>
              <a:gd name="connsiteY2507" fmla="*/ 1798569 h 2609942"/>
              <a:gd name="connsiteX2508" fmla="*/ 476821 w 3334672"/>
              <a:gd name="connsiteY2508" fmla="*/ 1797128 h 2609942"/>
              <a:gd name="connsiteX2509" fmla="*/ 476821 w 3334672"/>
              <a:gd name="connsiteY2509" fmla="*/ 1798569 h 2609942"/>
              <a:gd name="connsiteX2510" fmla="*/ 472724 w 3334672"/>
              <a:gd name="connsiteY2510" fmla="*/ 1798569 h 2609942"/>
              <a:gd name="connsiteX2511" fmla="*/ 476821 w 3334672"/>
              <a:gd name="connsiteY2511" fmla="*/ 1795686 h 2609942"/>
              <a:gd name="connsiteX2512" fmla="*/ 479382 w 3334672"/>
              <a:gd name="connsiteY2512" fmla="*/ 1794245 h 2609942"/>
              <a:gd name="connsiteX2513" fmla="*/ 473748 w 3334672"/>
              <a:gd name="connsiteY2513" fmla="*/ 1787039 h 2609942"/>
              <a:gd name="connsiteX2514" fmla="*/ 467602 w 3334672"/>
              <a:gd name="connsiteY2514" fmla="*/ 1795686 h 2609942"/>
              <a:gd name="connsiteX2515" fmla="*/ 457871 w 3334672"/>
              <a:gd name="connsiteY2515" fmla="*/ 1798569 h 2609942"/>
              <a:gd name="connsiteX2516" fmla="*/ 455822 w 3334672"/>
              <a:gd name="connsiteY2516" fmla="*/ 1802892 h 2609942"/>
              <a:gd name="connsiteX2517" fmla="*/ 452749 w 3334672"/>
              <a:gd name="connsiteY2517" fmla="*/ 1804334 h 2609942"/>
              <a:gd name="connsiteX2518" fmla="*/ 444555 w 3334672"/>
              <a:gd name="connsiteY2518" fmla="*/ 1798569 h 2609942"/>
              <a:gd name="connsiteX2519" fmla="*/ 443018 w 3334672"/>
              <a:gd name="connsiteY2519" fmla="*/ 1797128 h 2609942"/>
              <a:gd name="connsiteX2520" fmla="*/ 436872 w 3334672"/>
              <a:gd name="connsiteY2520" fmla="*/ 1807216 h 2609942"/>
              <a:gd name="connsiteX2521" fmla="*/ 440970 w 3334672"/>
              <a:gd name="connsiteY2521" fmla="*/ 1811540 h 2609942"/>
              <a:gd name="connsiteX2522" fmla="*/ 437897 w 3334672"/>
              <a:gd name="connsiteY2522" fmla="*/ 1815863 h 2609942"/>
              <a:gd name="connsiteX2523" fmla="*/ 440970 w 3334672"/>
              <a:gd name="connsiteY2523" fmla="*/ 1818745 h 2609942"/>
              <a:gd name="connsiteX2524" fmla="*/ 431751 w 3334672"/>
              <a:gd name="connsiteY2524" fmla="*/ 1818745 h 2609942"/>
              <a:gd name="connsiteX2525" fmla="*/ 431751 w 3334672"/>
              <a:gd name="connsiteY2525" fmla="*/ 1814422 h 2609942"/>
              <a:gd name="connsiteX2526" fmla="*/ 426629 w 3334672"/>
              <a:gd name="connsiteY2526" fmla="*/ 1811540 h 2609942"/>
              <a:gd name="connsiteX2527" fmla="*/ 424068 w 3334672"/>
              <a:gd name="connsiteY2527" fmla="*/ 1811540 h 2609942"/>
              <a:gd name="connsiteX2528" fmla="*/ 437897 w 3334672"/>
              <a:gd name="connsiteY2528" fmla="*/ 1802892 h 2609942"/>
              <a:gd name="connsiteX2529" fmla="*/ 436872 w 3334672"/>
              <a:gd name="connsiteY2529" fmla="*/ 1801451 h 2609942"/>
              <a:gd name="connsiteX2530" fmla="*/ 442506 w 3334672"/>
              <a:gd name="connsiteY2530" fmla="*/ 1794245 h 2609942"/>
              <a:gd name="connsiteX2531" fmla="*/ 447628 w 3334672"/>
              <a:gd name="connsiteY2531" fmla="*/ 1794245 h 2609942"/>
              <a:gd name="connsiteX2532" fmla="*/ 449676 w 3334672"/>
              <a:gd name="connsiteY2532" fmla="*/ 1787039 h 2609942"/>
              <a:gd name="connsiteX2533" fmla="*/ 452749 w 3334672"/>
              <a:gd name="connsiteY2533" fmla="*/ 1788481 h 2609942"/>
              <a:gd name="connsiteX2534" fmla="*/ 454798 w 3334672"/>
              <a:gd name="connsiteY2534" fmla="*/ 1795686 h 2609942"/>
              <a:gd name="connsiteX2535" fmla="*/ 461968 w 3334672"/>
              <a:gd name="connsiteY2535" fmla="*/ 1794245 h 2609942"/>
              <a:gd name="connsiteX2536" fmla="*/ 471699 w 3334672"/>
              <a:gd name="connsiteY2536" fmla="*/ 1784157 h 2609942"/>
              <a:gd name="connsiteX2537" fmla="*/ 477845 w 3334672"/>
              <a:gd name="connsiteY2537" fmla="*/ 1775510 h 2609942"/>
              <a:gd name="connsiteX2538" fmla="*/ 476309 w 3334672"/>
              <a:gd name="connsiteY2538" fmla="*/ 1772628 h 2609942"/>
              <a:gd name="connsiteX2539" fmla="*/ 476821 w 3334672"/>
              <a:gd name="connsiteY2539" fmla="*/ 1768304 h 2609942"/>
              <a:gd name="connsiteX2540" fmla="*/ 481430 w 3334672"/>
              <a:gd name="connsiteY2540" fmla="*/ 1771187 h 2609942"/>
              <a:gd name="connsiteX2541" fmla="*/ 486552 w 3334672"/>
              <a:gd name="connsiteY2541" fmla="*/ 1768304 h 2609942"/>
              <a:gd name="connsiteX2542" fmla="*/ 476821 w 3334672"/>
              <a:gd name="connsiteY2542" fmla="*/ 1763981 h 2609942"/>
              <a:gd name="connsiteX2543" fmla="*/ 454798 w 3334672"/>
              <a:gd name="connsiteY2543" fmla="*/ 1775510 h 2609942"/>
              <a:gd name="connsiteX2544" fmla="*/ 412801 w 3334672"/>
              <a:gd name="connsiteY2544" fmla="*/ 1811540 h 2609942"/>
              <a:gd name="connsiteX2545" fmla="*/ 411777 w 3334672"/>
              <a:gd name="connsiteY2545" fmla="*/ 1815863 h 2609942"/>
              <a:gd name="connsiteX2546" fmla="*/ 419971 w 3334672"/>
              <a:gd name="connsiteY2546" fmla="*/ 1814422 h 2609942"/>
              <a:gd name="connsiteX2547" fmla="*/ 426629 w 3334672"/>
              <a:gd name="connsiteY2547" fmla="*/ 1818745 h 2609942"/>
              <a:gd name="connsiteX2548" fmla="*/ 428678 w 3334672"/>
              <a:gd name="connsiteY2548" fmla="*/ 1821627 h 2609942"/>
              <a:gd name="connsiteX2549" fmla="*/ 406143 w 3334672"/>
              <a:gd name="connsiteY2549" fmla="*/ 1837480 h 2609942"/>
              <a:gd name="connsiteX2550" fmla="*/ 394875 w 3334672"/>
              <a:gd name="connsiteY2550" fmla="*/ 1843245 h 2609942"/>
              <a:gd name="connsiteX2551" fmla="*/ 387193 w 3334672"/>
              <a:gd name="connsiteY2551" fmla="*/ 1854774 h 2609942"/>
              <a:gd name="connsiteX2552" fmla="*/ 382071 w 3334672"/>
              <a:gd name="connsiteY2552" fmla="*/ 1850450 h 2609942"/>
              <a:gd name="connsiteX2553" fmla="*/ 350317 w 3334672"/>
              <a:gd name="connsiteY2553" fmla="*/ 1879274 h 2609942"/>
              <a:gd name="connsiteX2554" fmla="*/ 349805 w 3334672"/>
              <a:gd name="connsiteY2554" fmla="*/ 1882156 h 2609942"/>
              <a:gd name="connsiteX2555" fmla="*/ 342123 w 3334672"/>
              <a:gd name="connsiteY2555" fmla="*/ 1885039 h 2609942"/>
              <a:gd name="connsiteX2556" fmla="*/ 340074 w 3334672"/>
              <a:gd name="connsiteY2556" fmla="*/ 1889362 h 2609942"/>
              <a:gd name="connsiteX2557" fmla="*/ 335977 w 3334672"/>
              <a:gd name="connsiteY2557" fmla="*/ 1892244 h 2609942"/>
              <a:gd name="connsiteX2558" fmla="*/ 332904 w 3334672"/>
              <a:gd name="connsiteY2558" fmla="*/ 1893686 h 2609942"/>
              <a:gd name="connsiteX2559" fmla="*/ 330343 w 3334672"/>
              <a:gd name="connsiteY2559" fmla="*/ 1895126 h 2609942"/>
              <a:gd name="connsiteX2560" fmla="*/ 330343 w 3334672"/>
              <a:gd name="connsiteY2560" fmla="*/ 1896568 h 2609942"/>
              <a:gd name="connsiteX2561" fmla="*/ 323173 w 3334672"/>
              <a:gd name="connsiteY2561" fmla="*/ 1902332 h 2609942"/>
              <a:gd name="connsiteX2562" fmla="*/ 332392 w 3334672"/>
              <a:gd name="connsiteY2562" fmla="*/ 1886480 h 2609942"/>
              <a:gd name="connsiteX2563" fmla="*/ 340074 w 3334672"/>
              <a:gd name="connsiteY2563" fmla="*/ 1882156 h 2609942"/>
              <a:gd name="connsiteX2564" fmla="*/ 335465 w 3334672"/>
              <a:gd name="connsiteY2564" fmla="*/ 1877833 h 2609942"/>
              <a:gd name="connsiteX2565" fmla="*/ 328294 w 3334672"/>
              <a:gd name="connsiteY2565" fmla="*/ 1886480 h 2609942"/>
              <a:gd name="connsiteX2566" fmla="*/ 322148 w 3334672"/>
              <a:gd name="connsiteY2566" fmla="*/ 1885039 h 2609942"/>
              <a:gd name="connsiteX2567" fmla="*/ 324197 w 3334672"/>
              <a:gd name="connsiteY2567" fmla="*/ 1874951 h 2609942"/>
              <a:gd name="connsiteX2568" fmla="*/ 316515 w 3334672"/>
              <a:gd name="connsiteY2568" fmla="*/ 1874951 h 2609942"/>
              <a:gd name="connsiteX2569" fmla="*/ 311393 w 3334672"/>
              <a:gd name="connsiteY2569" fmla="*/ 1886480 h 2609942"/>
              <a:gd name="connsiteX2570" fmla="*/ 319588 w 3334672"/>
              <a:gd name="connsiteY2570" fmla="*/ 1889362 h 2609942"/>
              <a:gd name="connsiteX2571" fmla="*/ 316515 w 3334672"/>
              <a:gd name="connsiteY2571" fmla="*/ 1895126 h 2609942"/>
              <a:gd name="connsiteX2572" fmla="*/ 307296 w 3334672"/>
              <a:gd name="connsiteY2572" fmla="*/ 1896568 h 2609942"/>
              <a:gd name="connsiteX2573" fmla="*/ 302174 w 3334672"/>
              <a:gd name="connsiteY2573" fmla="*/ 1893686 h 2609942"/>
              <a:gd name="connsiteX2574" fmla="*/ 294492 w 3334672"/>
              <a:gd name="connsiteY2574" fmla="*/ 1879274 h 2609942"/>
              <a:gd name="connsiteX2575" fmla="*/ 292443 w 3334672"/>
              <a:gd name="connsiteY2575" fmla="*/ 1879274 h 2609942"/>
              <a:gd name="connsiteX2576" fmla="*/ 311393 w 3334672"/>
              <a:gd name="connsiteY2576" fmla="*/ 1860539 h 2609942"/>
              <a:gd name="connsiteX2577" fmla="*/ 318051 w 3334672"/>
              <a:gd name="connsiteY2577" fmla="*/ 1859098 h 2609942"/>
              <a:gd name="connsiteX2578" fmla="*/ 326246 w 3334672"/>
              <a:gd name="connsiteY2578" fmla="*/ 1841804 h 2609942"/>
              <a:gd name="connsiteX2579" fmla="*/ 324197 w 3334672"/>
              <a:gd name="connsiteY2579" fmla="*/ 1838921 h 2609942"/>
              <a:gd name="connsiteX2580" fmla="*/ 328294 w 3334672"/>
              <a:gd name="connsiteY2580" fmla="*/ 1830275 h 2609942"/>
              <a:gd name="connsiteX2581" fmla="*/ 311393 w 3334672"/>
              <a:gd name="connsiteY2581" fmla="*/ 1824510 h 2609942"/>
              <a:gd name="connsiteX2582" fmla="*/ 310369 w 3334672"/>
              <a:gd name="connsiteY2582" fmla="*/ 1821627 h 2609942"/>
              <a:gd name="connsiteX2583" fmla="*/ 305247 w 3334672"/>
              <a:gd name="connsiteY2583" fmla="*/ 1824510 h 2609942"/>
              <a:gd name="connsiteX2584" fmla="*/ 306272 w 3334672"/>
              <a:gd name="connsiteY2584" fmla="*/ 1827392 h 2609942"/>
              <a:gd name="connsiteX2585" fmla="*/ 290395 w 3334672"/>
              <a:gd name="connsiteY2585" fmla="*/ 1833157 h 2609942"/>
              <a:gd name="connsiteX2586" fmla="*/ 287322 w 3334672"/>
              <a:gd name="connsiteY2586" fmla="*/ 1834598 h 2609942"/>
              <a:gd name="connsiteX2587" fmla="*/ 266323 w 3334672"/>
              <a:gd name="connsiteY2587" fmla="*/ 1846127 h 2609942"/>
              <a:gd name="connsiteX2588" fmla="*/ 263762 w 3334672"/>
              <a:gd name="connsiteY2588" fmla="*/ 1846127 h 2609942"/>
              <a:gd name="connsiteX2589" fmla="*/ 261714 w 3334672"/>
              <a:gd name="connsiteY2589" fmla="*/ 1843245 h 2609942"/>
              <a:gd name="connsiteX2590" fmla="*/ 268372 w 3334672"/>
              <a:gd name="connsiteY2590" fmla="*/ 1843245 h 2609942"/>
              <a:gd name="connsiteX2591" fmla="*/ 275542 w 3334672"/>
              <a:gd name="connsiteY2591" fmla="*/ 1833157 h 2609942"/>
              <a:gd name="connsiteX2592" fmla="*/ 275542 w 3334672"/>
              <a:gd name="connsiteY2592" fmla="*/ 1823069 h 2609942"/>
              <a:gd name="connsiteX2593" fmla="*/ 281176 w 3334672"/>
              <a:gd name="connsiteY2593" fmla="*/ 1824510 h 2609942"/>
              <a:gd name="connsiteX2594" fmla="*/ 285273 w 3334672"/>
              <a:gd name="connsiteY2594" fmla="*/ 1818745 h 2609942"/>
              <a:gd name="connsiteX2595" fmla="*/ 281688 w 3334672"/>
              <a:gd name="connsiteY2595" fmla="*/ 1814422 h 2609942"/>
              <a:gd name="connsiteX2596" fmla="*/ 274518 w 3334672"/>
              <a:gd name="connsiteY2596" fmla="*/ 1811540 h 2609942"/>
              <a:gd name="connsiteX2597" fmla="*/ 258641 w 3334672"/>
              <a:gd name="connsiteY2597" fmla="*/ 1818745 h 2609942"/>
              <a:gd name="connsiteX2598" fmla="*/ 253519 w 3334672"/>
              <a:gd name="connsiteY2598" fmla="*/ 1827392 h 2609942"/>
              <a:gd name="connsiteX2599" fmla="*/ 247373 w 3334672"/>
              <a:gd name="connsiteY2599" fmla="*/ 1827392 h 2609942"/>
              <a:gd name="connsiteX2600" fmla="*/ 250958 w 3334672"/>
              <a:gd name="connsiteY2600" fmla="*/ 1820186 h 2609942"/>
              <a:gd name="connsiteX2601" fmla="*/ 258641 w 3334672"/>
              <a:gd name="connsiteY2601" fmla="*/ 1814422 h 2609942"/>
              <a:gd name="connsiteX2602" fmla="*/ 258641 w 3334672"/>
              <a:gd name="connsiteY2602" fmla="*/ 1811540 h 2609942"/>
              <a:gd name="connsiteX2603" fmla="*/ 250446 w 3334672"/>
              <a:gd name="connsiteY2603" fmla="*/ 1812980 h 2609942"/>
              <a:gd name="connsiteX2604" fmla="*/ 237642 w 3334672"/>
              <a:gd name="connsiteY2604" fmla="*/ 1831715 h 2609942"/>
              <a:gd name="connsiteX2605" fmla="*/ 245837 w 3334672"/>
              <a:gd name="connsiteY2605" fmla="*/ 1830275 h 2609942"/>
              <a:gd name="connsiteX2606" fmla="*/ 236618 w 3334672"/>
              <a:gd name="connsiteY2606" fmla="*/ 1840363 h 2609942"/>
              <a:gd name="connsiteX2607" fmla="*/ 236618 w 3334672"/>
              <a:gd name="connsiteY2607" fmla="*/ 1836039 h 2609942"/>
              <a:gd name="connsiteX2608" fmla="*/ 232520 w 3334672"/>
              <a:gd name="connsiteY2608" fmla="*/ 1838921 h 2609942"/>
              <a:gd name="connsiteX2609" fmla="*/ 223814 w 3334672"/>
              <a:gd name="connsiteY2609" fmla="*/ 1838921 h 2609942"/>
              <a:gd name="connsiteX2610" fmla="*/ 216644 w 3334672"/>
              <a:gd name="connsiteY2610" fmla="*/ 1850450 h 2609942"/>
              <a:gd name="connsiteX2611" fmla="*/ 204864 w 3334672"/>
              <a:gd name="connsiteY2611" fmla="*/ 1846127 h 2609942"/>
              <a:gd name="connsiteX2612" fmla="*/ 201791 w 3334672"/>
              <a:gd name="connsiteY2612" fmla="*/ 1841804 h 2609942"/>
              <a:gd name="connsiteX2613" fmla="*/ 203840 w 3334672"/>
              <a:gd name="connsiteY2613" fmla="*/ 1837480 h 2609942"/>
              <a:gd name="connsiteX2614" fmla="*/ 199742 w 3334672"/>
              <a:gd name="connsiteY2614" fmla="*/ 1830275 h 2609942"/>
              <a:gd name="connsiteX2615" fmla="*/ 207937 w 3334672"/>
              <a:gd name="connsiteY2615" fmla="*/ 1824510 h 2609942"/>
              <a:gd name="connsiteX2616" fmla="*/ 203840 w 3334672"/>
              <a:gd name="connsiteY2616" fmla="*/ 1824510 h 2609942"/>
              <a:gd name="connsiteX2617" fmla="*/ 217668 w 3334672"/>
              <a:gd name="connsiteY2617" fmla="*/ 1802892 h 2609942"/>
              <a:gd name="connsiteX2618" fmla="*/ 212546 w 3334672"/>
              <a:gd name="connsiteY2618" fmla="*/ 1802892 h 2609942"/>
              <a:gd name="connsiteX2619" fmla="*/ 213571 w 3334672"/>
              <a:gd name="connsiteY2619" fmla="*/ 1798569 h 2609942"/>
              <a:gd name="connsiteX2620" fmla="*/ 208961 w 3334672"/>
              <a:gd name="connsiteY2620" fmla="*/ 1798569 h 2609942"/>
              <a:gd name="connsiteX2621" fmla="*/ 221765 w 3334672"/>
              <a:gd name="connsiteY2621" fmla="*/ 1789922 h 2609942"/>
              <a:gd name="connsiteX2622" fmla="*/ 213571 w 3334672"/>
              <a:gd name="connsiteY2622" fmla="*/ 1789922 h 2609942"/>
              <a:gd name="connsiteX2623" fmla="*/ 188987 w 3334672"/>
              <a:gd name="connsiteY2623" fmla="*/ 1814422 h 2609942"/>
              <a:gd name="connsiteX2624" fmla="*/ 178744 w 3334672"/>
              <a:gd name="connsiteY2624" fmla="*/ 1827392 h 2609942"/>
              <a:gd name="connsiteX2625" fmla="*/ 179768 w 3334672"/>
              <a:gd name="connsiteY2625" fmla="*/ 1828833 h 2609942"/>
              <a:gd name="connsiteX2626" fmla="*/ 173622 w 3334672"/>
              <a:gd name="connsiteY2626" fmla="*/ 1827392 h 2609942"/>
              <a:gd name="connsiteX2627" fmla="*/ 183865 w 3334672"/>
              <a:gd name="connsiteY2627" fmla="*/ 1814422 h 2609942"/>
              <a:gd name="connsiteX2628" fmla="*/ 182841 w 3334672"/>
              <a:gd name="connsiteY2628" fmla="*/ 1812980 h 2609942"/>
              <a:gd name="connsiteX2629" fmla="*/ 188987 w 3334672"/>
              <a:gd name="connsiteY2629" fmla="*/ 1802892 h 2609942"/>
              <a:gd name="connsiteX2630" fmla="*/ 185914 w 3334672"/>
              <a:gd name="connsiteY2630" fmla="*/ 1802892 h 2609942"/>
              <a:gd name="connsiteX2631" fmla="*/ 179768 w 3334672"/>
              <a:gd name="connsiteY2631" fmla="*/ 1812980 h 2609942"/>
              <a:gd name="connsiteX2632" fmla="*/ 177207 w 3334672"/>
              <a:gd name="connsiteY2632" fmla="*/ 1815863 h 2609942"/>
              <a:gd name="connsiteX2633" fmla="*/ 173622 w 3334672"/>
              <a:gd name="connsiteY2633" fmla="*/ 1811540 h 2609942"/>
              <a:gd name="connsiteX2634" fmla="*/ 163891 w 3334672"/>
              <a:gd name="connsiteY2634" fmla="*/ 1815863 h 2609942"/>
              <a:gd name="connsiteX2635" fmla="*/ 154672 w 3334672"/>
              <a:gd name="connsiteY2635" fmla="*/ 1802892 h 2609942"/>
              <a:gd name="connsiteX2636" fmla="*/ 159794 w 3334672"/>
              <a:gd name="connsiteY2636" fmla="*/ 1791363 h 2609942"/>
              <a:gd name="connsiteX2637" fmla="*/ 153136 w 3334672"/>
              <a:gd name="connsiteY2637" fmla="*/ 1785599 h 2609942"/>
              <a:gd name="connsiteX2638" fmla="*/ 162867 w 3334672"/>
              <a:gd name="connsiteY2638" fmla="*/ 1779834 h 2609942"/>
              <a:gd name="connsiteX2639" fmla="*/ 160818 w 3334672"/>
              <a:gd name="connsiteY2639" fmla="*/ 1774069 h 2609942"/>
              <a:gd name="connsiteX2640" fmla="*/ 165940 w 3334672"/>
              <a:gd name="connsiteY2640" fmla="*/ 1774069 h 2609942"/>
              <a:gd name="connsiteX2641" fmla="*/ 162867 w 3334672"/>
              <a:gd name="connsiteY2641" fmla="*/ 1765422 h 2609942"/>
              <a:gd name="connsiteX2642" fmla="*/ 171574 w 3334672"/>
              <a:gd name="connsiteY2642" fmla="*/ 1758216 h 2609942"/>
              <a:gd name="connsiteX2643" fmla="*/ 159794 w 3334672"/>
              <a:gd name="connsiteY2643" fmla="*/ 1755334 h 2609942"/>
              <a:gd name="connsiteX2644" fmla="*/ 153136 w 3334672"/>
              <a:gd name="connsiteY2644" fmla="*/ 1756775 h 2609942"/>
              <a:gd name="connsiteX2645" fmla="*/ 145965 w 3334672"/>
              <a:gd name="connsiteY2645" fmla="*/ 1768304 h 2609942"/>
              <a:gd name="connsiteX2646" fmla="*/ 138795 w 3334672"/>
              <a:gd name="connsiteY2646" fmla="*/ 1768304 h 2609942"/>
              <a:gd name="connsiteX2647" fmla="*/ 144941 w 3334672"/>
              <a:gd name="connsiteY2647" fmla="*/ 1762540 h 2609942"/>
              <a:gd name="connsiteX2648" fmla="*/ 143917 w 3334672"/>
              <a:gd name="connsiteY2648" fmla="*/ 1756775 h 2609942"/>
              <a:gd name="connsiteX2649" fmla="*/ 145965 w 3334672"/>
              <a:gd name="connsiteY2649" fmla="*/ 1753893 h 2609942"/>
              <a:gd name="connsiteX2650" fmla="*/ 153136 w 3334672"/>
              <a:gd name="connsiteY2650" fmla="*/ 1751010 h 2609942"/>
              <a:gd name="connsiteX2651" fmla="*/ 156209 w 3334672"/>
              <a:gd name="connsiteY2651" fmla="*/ 1746687 h 2609942"/>
              <a:gd name="connsiteX2652" fmla="*/ 155184 w 3334672"/>
              <a:gd name="connsiteY2652" fmla="*/ 1735158 h 2609942"/>
              <a:gd name="connsiteX2653" fmla="*/ 154672 w 3334672"/>
              <a:gd name="connsiteY2653" fmla="*/ 1735158 h 2609942"/>
              <a:gd name="connsiteX2654" fmla="*/ 139820 w 3334672"/>
              <a:gd name="connsiteY2654" fmla="*/ 1751010 h 2609942"/>
              <a:gd name="connsiteX2655" fmla="*/ 136747 w 3334672"/>
              <a:gd name="connsiteY2655" fmla="*/ 1751010 h 2609942"/>
              <a:gd name="connsiteX2656" fmla="*/ 137259 w 3334672"/>
              <a:gd name="connsiteY2656" fmla="*/ 1746687 h 2609942"/>
              <a:gd name="connsiteX2657" fmla="*/ 141868 w 3334672"/>
              <a:gd name="connsiteY2657" fmla="*/ 1745246 h 2609942"/>
              <a:gd name="connsiteX2658" fmla="*/ 143917 w 3334672"/>
              <a:gd name="connsiteY2658" fmla="*/ 1735158 h 2609942"/>
              <a:gd name="connsiteX2659" fmla="*/ 150063 w 3334672"/>
              <a:gd name="connsiteY2659" fmla="*/ 1730834 h 2609942"/>
              <a:gd name="connsiteX2660" fmla="*/ 146990 w 3334672"/>
              <a:gd name="connsiteY2660" fmla="*/ 1719305 h 2609942"/>
              <a:gd name="connsiteX2661" fmla="*/ 149551 w 3334672"/>
              <a:gd name="connsiteY2661" fmla="*/ 1713540 h 2609942"/>
              <a:gd name="connsiteX2662" fmla="*/ 152111 w 3334672"/>
              <a:gd name="connsiteY2662" fmla="*/ 1713540 h 2609942"/>
              <a:gd name="connsiteX2663" fmla="*/ 154672 w 3334672"/>
              <a:gd name="connsiteY2663" fmla="*/ 1710658 h 2609942"/>
              <a:gd name="connsiteX2664" fmla="*/ 150063 w 3334672"/>
              <a:gd name="connsiteY2664" fmla="*/ 1707776 h 2609942"/>
              <a:gd name="connsiteX2665" fmla="*/ 149038 w 3334672"/>
              <a:gd name="connsiteY2665" fmla="*/ 1703452 h 2609942"/>
              <a:gd name="connsiteX2666" fmla="*/ 136747 w 3334672"/>
              <a:gd name="connsiteY2666" fmla="*/ 1714982 h 2609942"/>
              <a:gd name="connsiteX2667" fmla="*/ 130089 w 3334672"/>
              <a:gd name="connsiteY2667" fmla="*/ 1730834 h 2609942"/>
              <a:gd name="connsiteX2668" fmla="*/ 127016 w 3334672"/>
              <a:gd name="connsiteY2668" fmla="*/ 1732275 h 2609942"/>
              <a:gd name="connsiteX2669" fmla="*/ 130089 w 3334672"/>
              <a:gd name="connsiteY2669" fmla="*/ 1742364 h 2609942"/>
              <a:gd name="connsiteX2670" fmla="*/ 128040 w 3334672"/>
              <a:gd name="connsiteY2670" fmla="*/ 1751010 h 2609942"/>
              <a:gd name="connsiteX2671" fmla="*/ 132137 w 3334672"/>
              <a:gd name="connsiteY2671" fmla="*/ 1751010 h 2609942"/>
              <a:gd name="connsiteX2672" fmla="*/ 131113 w 3334672"/>
              <a:gd name="connsiteY2672" fmla="*/ 1752452 h 2609942"/>
              <a:gd name="connsiteX2673" fmla="*/ 124455 w 3334672"/>
              <a:gd name="connsiteY2673" fmla="*/ 1755334 h 2609942"/>
              <a:gd name="connsiteX2674" fmla="*/ 120870 w 3334672"/>
              <a:gd name="connsiteY2674" fmla="*/ 1753893 h 2609942"/>
              <a:gd name="connsiteX2675" fmla="*/ 127016 w 3334672"/>
              <a:gd name="connsiteY2675" fmla="*/ 1743805 h 2609942"/>
              <a:gd name="connsiteX2676" fmla="*/ 123943 w 3334672"/>
              <a:gd name="connsiteY2676" fmla="*/ 1743805 h 2609942"/>
              <a:gd name="connsiteX2677" fmla="*/ 117797 w 3334672"/>
              <a:gd name="connsiteY2677" fmla="*/ 1749569 h 2609942"/>
              <a:gd name="connsiteX2678" fmla="*/ 119333 w 3334672"/>
              <a:gd name="connsiteY2678" fmla="*/ 1735158 h 2609942"/>
              <a:gd name="connsiteX2679" fmla="*/ 124455 w 3334672"/>
              <a:gd name="connsiteY2679" fmla="*/ 1733717 h 2609942"/>
              <a:gd name="connsiteX2680" fmla="*/ 121382 w 3334672"/>
              <a:gd name="connsiteY2680" fmla="*/ 1729393 h 2609942"/>
              <a:gd name="connsiteX2681" fmla="*/ 121382 w 3334672"/>
              <a:gd name="connsiteY2681" fmla="*/ 1719305 h 2609942"/>
              <a:gd name="connsiteX2682" fmla="*/ 103456 w 3334672"/>
              <a:gd name="connsiteY2682" fmla="*/ 1727952 h 2609942"/>
              <a:gd name="connsiteX2683" fmla="*/ 94237 w 3334672"/>
              <a:gd name="connsiteY2683" fmla="*/ 1739481 h 2609942"/>
              <a:gd name="connsiteX2684" fmla="*/ 93213 w 3334672"/>
              <a:gd name="connsiteY2684" fmla="*/ 1738040 h 2609942"/>
              <a:gd name="connsiteX2685" fmla="*/ 90140 w 3334672"/>
              <a:gd name="connsiteY2685" fmla="*/ 1742364 h 2609942"/>
              <a:gd name="connsiteX2686" fmla="*/ 90140 w 3334672"/>
              <a:gd name="connsiteY2686" fmla="*/ 1743805 h 2609942"/>
              <a:gd name="connsiteX2687" fmla="*/ 93213 w 3334672"/>
              <a:gd name="connsiteY2687" fmla="*/ 1748128 h 2609942"/>
              <a:gd name="connsiteX2688" fmla="*/ 101920 w 3334672"/>
              <a:gd name="connsiteY2688" fmla="*/ 1743805 h 2609942"/>
              <a:gd name="connsiteX2689" fmla="*/ 90140 w 3334672"/>
              <a:gd name="connsiteY2689" fmla="*/ 1753893 h 2609942"/>
              <a:gd name="connsiteX2690" fmla="*/ 90140 w 3334672"/>
              <a:gd name="connsiteY2690" fmla="*/ 1751010 h 2609942"/>
              <a:gd name="connsiteX2691" fmla="*/ 76312 w 3334672"/>
              <a:gd name="connsiteY2691" fmla="*/ 1755334 h 2609942"/>
              <a:gd name="connsiteX2692" fmla="*/ 80409 w 3334672"/>
              <a:gd name="connsiteY2692" fmla="*/ 1745246 h 2609942"/>
              <a:gd name="connsiteX2693" fmla="*/ 83994 w 3334672"/>
              <a:gd name="connsiteY2693" fmla="*/ 1742364 h 2609942"/>
              <a:gd name="connsiteX2694" fmla="*/ 81433 w 3334672"/>
              <a:gd name="connsiteY2694" fmla="*/ 1739481 h 2609942"/>
              <a:gd name="connsiteX2695" fmla="*/ 87067 w 3334672"/>
              <a:gd name="connsiteY2695" fmla="*/ 1729393 h 2609942"/>
              <a:gd name="connsiteX2696" fmla="*/ 81433 w 3334672"/>
              <a:gd name="connsiteY2696" fmla="*/ 1719305 h 2609942"/>
              <a:gd name="connsiteX2697" fmla="*/ 84506 w 3334672"/>
              <a:gd name="connsiteY2697" fmla="*/ 1716423 h 2609942"/>
              <a:gd name="connsiteX2698" fmla="*/ 84506 w 3334672"/>
              <a:gd name="connsiteY2698" fmla="*/ 1713540 h 2609942"/>
              <a:gd name="connsiteX2699" fmla="*/ 75288 w 3334672"/>
              <a:gd name="connsiteY2699" fmla="*/ 1707776 h 2609942"/>
              <a:gd name="connsiteX2700" fmla="*/ 83994 w 3334672"/>
              <a:gd name="connsiteY2700" fmla="*/ 1706334 h 2609942"/>
              <a:gd name="connsiteX2701" fmla="*/ 84506 w 3334672"/>
              <a:gd name="connsiteY2701" fmla="*/ 1702011 h 2609942"/>
              <a:gd name="connsiteX2702" fmla="*/ 80409 w 3334672"/>
              <a:gd name="connsiteY2702" fmla="*/ 1691923 h 2609942"/>
              <a:gd name="connsiteX2703" fmla="*/ 84506 w 3334672"/>
              <a:gd name="connsiteY2703" fmla="*/ 1684717 h 2609942"/>
              <a:gd name="connsiteX2704" fmla="*/ 81433 w 3334672"/>
              <a:gd name="connsiteY2704" fmla="*/ 1674629 h 2609942"/>
              <a:gd name="connsiteX2705" fmla="*/ 83994 w 3334672"/>
              <a:gd name="connsiteY2705" fmla="*/ 1671747 h 2609942"/>
              <a:gd name="connsiteX2706" fmla="*/ 75288 w 3334672"/>
              <a:gd name="connsiteY2706" fmla="*/ 1667423 h 2609942"/>
              <a:gd name="connsiteX2707" fmla="*/ 87067 w 3334672"/>
              <a:gd name="connsiteY2707" fmla="*/ 1665982 h 2609942"/>
              <a:gd name="connsiteX2708" fmla="*/ 89116 w 3334672"/>
              <a:gd name="connsiteY2708" fmla="*/ 1665982 h 2609942"/>
              <a:gd name="connsiteX2709" fmla="*/ 86043 w 3334672"/>
              <a:gd name="connsiteY2709" fmla="*/ 1661658 h 2609942"/>
              <a:gd name="connsiteX2710" fmla="*/ 87067 w 3334672"/>
              <a:gd name="connsiteY2710" fmla="*/ 1657335 h 2609942"/>
              <a:gd name="connsiteX2711" fmla="*/ 80409 w 3334672"/>
              <a:gd name="connsiteY2711" fmla="*/ 1657335 h 2609942"/>
              <a:gd name="connsiteX2712" fmla="*/ 83994 w 3334672"/>
              <a:gd name="connsiteY2712" fmla="*/ 1653012 h 2609942"/>
              <a:gd name="connsiteX2713" fmla="*/ 87579 w 3334672"/>
              <a:gd name="connsiteY2713" fmla="*/ 1655894 h 2609942"/>
              <a:gd name="connsiteX2714" fmla="*/ 103456 w 3334672"/>
              <a:gd name="connsiteY2714" fmla="*/ 1640041 h 2609942"/>
              <a:gd name="connsiteX2715" fmla="*/ 89116 w 3334672"/>
              <a:gd name="connsiteY2715" fmla="*/ 1640041 h 2609942"/>
              <a:gd name="connsiteX2716" fmla="*/ 89116 w 3334672"/>
              <a:gd name="connsiteY2716" fmla="*/ 1635717 h 2609942"/>
              <a:gd name="connsiteX2717" fmla="*/ 96286 w 3334672"/>
              <a:gd name="connsiteY2717" fmla="*/ 1635717 h 2609942"/>
              <a:gd name="connsiteX2718" fmla="*/ 95262 w 3334672"/>
              <a:gd name="connsiteY2718" fmla="*/ 1621306 h 2609942"/>
              <a:gd name="connsiteX2719" fmla="*/ 102944 w 3334672"/>
              <a:gd name="connsiteY2719" fmla="*/ 1618424 h 2609942"/>
              <a:gd name="connsiteX2720" fmla="*/ 103456 w 3334672"/>
              <a:gd name="connsiteY2720" fmla="*/ 1615542 h 2609942"/>
              <a:gd name="connsiteX2721" fmla="*/ 84506 w 3334672"/>
              <a:gd name="connsiteY2721" fmla="*/ 1618424 h 2609942"/>
              <a:gd name="connsiteX2722" fmla="*/ 76312 w 3334672"/>
              <a:gd name="connsiteY2722" fmla="*/ 1621306 h 2609942"/>
              <a:gd name="connsiteX2723" fmla="*/ 73239 w 3334672"/>
              <a:gd name="connsiteY2723" fmla="*/ 1627071 h 2609942"/>
              <a:gd name="connsiteX2724" fmla="*/ 65045 w 3334672"/>
              <a:gd name="connsiteY2724" fmla="*/ 1624188 h 2609942"/>
              <a:gd name="connsiteX2725" fmla="*/ 56338 w 3334672"/>
              <a:gd name="connsiteY2725" fmla="*/ 1634277 h 2609942"/>
              <a:gd name="connsiteX2726" fmla="*/ 54289 w 3334672"/>
              <a:gd name="connsiteY2726" fmla="*/ 1632835 h 2609942"/>
              <a:gd name="connsiteX2727" fmla="*/ 50192 w 3334672"/>
              <a:gd name="connsiteY2727" fmla="*/ 1640041 h 2609942"/>
              <a:gd name="connsiteX2728" fmla="*/ 43021 w 3334672"/>
              <a:gd name="connsiteY2728" fmla="*/ 1642923 h 2609942"/>
              <a:gd name="connsiteX2729" fmla="*/ 28681 w 3334672"/>
              <a:gd name="connsiteY2729" fmla="*/ 1658776 h 2609942"/>
              <a:gd name="connsiteX2730" fmla="*/ 26632 w 3334672"/>
              <a:gd name="connsiteY2730" fmla="*/ 1651571 h 2609942"/>
              <a:gd name="connsiteX2731" fmla="*/ 28681 w 3334672"/>
              <a:gd name="connsiteY2731" fmla="*/ 1647247 h 2609942"/>
              <a:gd name="connsiteX2732" fmla="*/ 24584 w 3334672"/>
              <a:gd name="connsiteY2732" fmla="*/ 1645806 h 2609942"/>
              <a:gd name="connsiteX2733" fmla="*/ 34827 w 3334672"/>
              <a:gd name="connsiteY2733" fmla="*/ 1642923 h 2609942"/>
              <a:gd name="connsiteX2734" fmla="*/ 49168 w 3334672"/>
              <a:gd name="connsiteY2734" fmla="*/ 1635717 h 2609942"/>
              <a:gd name="connsiteX2735" fmla="*/ 42509 w 3334672"/>
              <a:gd name="connsiteY2735" fmla="*/ 1628512 h 2609942"/>
              <a:gd name="connsiteX2736" fmla="*/ 42509 w 3334672"/>
              <a:gd name="connsiteY2736" fmla="*/ 1615542 h 2609942"/>
              <a:gd name="connsiteX2737" fmla="*/ 50192 w 3334672"/>
              <a:gd name="connsiteY2737" fmla="*/ 1615542 h 2609942"/>
              <a:gd name="connsiteX2738" fmla="*/ 52240 w 3334672"/>
              <a:gd name="connsiteY2738" fmla="*/ 1611218 h 2609942"/>
              <a:gd name="connsiteX2739" fmla="*/ 52240 w 3334672"/>
              <a:gd name="connsiteY2739" fmla="*/ 1606895 h 2609942"/>
              <a:gd name="connsiteX2740" fmla="*/ 55313 w 3334672"/>
              <a:gd name="connsiteY2740" fmla="*/ 1599689 h 2609942"/>
              <a:gd name="connsiteX2741" fmla="*/ 57362 w 3334672"/>
              <a:gd name="connsiteY2741" fmla="*/ 1596807 h 2609942"/>
              <a:gd name="connsiteX2742" fmla="*/ 56338 w 3334672"/>
              <a:gd name="connsiteY2742" fmla="*/ 1589601 h 2609942"/>
              <a:gd name="connsiteX2743" fmla="*/ 62484 w 3334672"/>
              <a:gd name="connsiteY2743" fmla="*/ 1582395 h 2609942"/>
              <a:gd name="connsiteX2744" fmla="*/ 62484 w 3334672"/>
              <a:gd name="connsiteY2744" fmla="*/ 1578072 h 2609942"/>
              <a:gd name="connsiteX2745" fmla="*/ 55313 w 3334672"/>
              <a:gd name="connsiteY2745" fmla="*/ 1578072 h 2609942"/>
              <a:gd name="connsiteX2746" fmla="*/ 63508 w 3334672"/>
              <a:gd name="connsiteY2746" fmla="*/ 1567983 h 2609942"/>
              <a:gd name="connsiteX2747" fmla="*/ 62484 w 3334672"/>
              <a:gd name="connsiteY2747" fmla="*/ 1566542 h 2609942"/>
              <a:gd name="connsiteX2748" fmla="*/ 66581 w 3334672"/>
              <a:gd name="connsiteY2748" fmla="*/ 1562218 h 2609942"/>
              <a:gd name="connsiteX2749" fmla="*/ 66581 w 3334672"/>
              <a:gd name="connsiteY2749" fmla="*/ 1550689 h 2609942"/>
              <a:gd name="connsiteX2750" fmla="*/ 66581 w 3334672"/>
              <a:gd name="connsiteY2750" fmla="*/ 1540601 h 2609942"/>
              <a:gd name="connsiteX2751" fmla="*/ 55313 w 3334672"/>
              <a:gd name="connsiteY2751" fmla="*/ 1540601 h 2609942"/>
              <a:gd name="connsiteX2752" fmla="*/ 59411 w 3334672"/>
              <a:gd name="connsiteY2752" fmla="*/ 1550689 h 2609942"/>
              <a:gd name="connsiteX2753" fmla="*/ 58386 w 3334672"/>
              <a:gd name="connsiteY2753" fmla="*/ 1553571 h 2609942"/>
              <a:gd name="connsiteX2754" fmla="*/ 49168 w 3334672"/>
              <a:gd name="connsiteY2754" fmla="*/ 1550689 h 2609942"/>
              <a:gd name="connsiteX2755" fmla="*/ 47119 w 3334672"/>
              <a:gd name="connsiteY2755" fmla="*/ 1552131 h 2609942"/>
              <a:gd name="connsiteX2756" fmla="*/ 47119 w 3334672"/>
              <a:gd name="connsiteY2756" fmla="*/ 1544925 h 2609942"/>
              <a:gd name="connsiteX2757" fmla="*/ 50192 w 3334672"/>
              <a:gd name="connsiteY2757" fmla="*/ 1542042 h 2609942"/>
              <a:gd name="connsiteX2758" fmla="*/ 40461 w 3334672"/>
              <a:gd name="connsiteY2758" fmla="*/ 1536278 h 2609942"/>
              <a:gd name="connsiteX2759" fmla="*/ 34827 w 3334672"/>
              <a:gd name="connsiteY2759" fmla="*/ 1550689 h 2609942"/>
              <a:gd name="connsiteX2760" fmla="*/ 28681 w 3334672"/>
              <a:gd name="connsiteY2760" fmla="*/ 1550689 h 2609942"/>
              <a:gd name="connsiteX2761" fmla="*/ 34315 w 3334672"/>
              <a:gd name="connsiteY2761" fmla="*/ 1555013 h 2609942"/>
              <a:gd name="connsiteX2762" fmla="*/ 30730 w 3334672"/>
              <a:gd name="connsiteY2762" fmla="*/ 1567983 h 2609942"/>
              <a:gd name="connsiteX2763" fmla="*/ 29705 w 3334672"/>
              <a:gd name="connsiteY2763" fmla="*/ 1572306 h 2609942"/>
              <a:gd name="connsiteX2764" fmla="*/ 28681 w 3334672"/>
              <a:gd name="connsiteY2764" fmla="*/ 1576630 h 2609942"/>
              <a:gd name="connsiteX2765" fmla="*/ 21511 w 3334672"/>
              <a:gd name="connsiteY2765" fmla="*/ 1585277 h 2609942"/>
              <a:gd name="connsiteX2766" fmla="*/ 21511 w 3334672"/>
              <a:gd name="connsiteY2766" fmla="*/ 1591041 h 2609942"/>
              <a:gd name="connsiteX2767" fmla="*/ 15877 w 3334672"/>
              <a:gd name="connsiteY2767" fmla="*/ 1593924 h 2609942"/>
              <a:gd name="connsiteX2768" fmla="*/ 17414 w 3334672"/>
              <a:gd name="connsiteY2768" fmla="*/ 1595365 h 2609942"/>
              <a:gd name="connsiteX2769" fmla="*/ 12804 w 3334672"/>
              <a:gd name="connsiteY2769" fmla="*/ 1599689 h 2609942"/>
              <a:gd name="connsiteX2770" fmla="*/ 10243 w 3334672"/>
              <a:gd name="connsiteY2770" fmla="*/ 1598247 h 2609942"/>
              <a:gd name="connsiteX2771" fmla="*/ 7683 w 3334672"/>
              <a:gd name="connsiteY2771" fmla="*/ 1595365 h 2609942"/>
              <a:gd name="connsiteX2772" fmla="*/ 7683 w 3334672"/>
              <a:gd name="connsiteY2772" fmla="*/ 1592483 h 2609942"/>
              <a:gd name="connsiteX2773" fmla="*/ 10755 w 3334672"/>
              <a:gd name="connsiteY2773" fmla="*/ 1589601 h 2609942"/>
              <a:gd name="connsiteX2774" fmla="*/ 2561 w 3334672"/>
              <a:gd name="connsiteY2774" fmla="*/ 1583836 h 2609942"/>
              <a:gd name="connsiteX2775" fmla="*/ 0 w 3334672"/>
              <a:gd name="connsiteY2775" fmla="*/ 1575189 h 2609942"/>
              <a:gd name="connsiteX2776" fmla="*/ 8707 w 3334672"/>
              <a:gd name="connsiteY2776" fmla="*/ 1575189 h 2609942"/>
              <a:gd name="connsiteX2777" fmla="*/ 18438 w 3334672"/>
              <a:gd name="connsiteY2777" fmla="*/ 1575189 h 2609942"/>
              <a:gd name="connsiteX2778" fmla="*/ 18438 w 3334672"/>
              <a:gd name="connsiteY2778" fmla="*/ 1562218 h 2609942"/>
              <a:gd name="connsiteX2779" fmla="*/ 22535 w 3334672"/>
              <a:gd name="connsiteY2779" fmla="*/ 1555013 h 2609942"/>
              <a:gd name="connsiteX2780" fmla="*/ 13828 w 3334672"/>
              <a:gd name="connsiteY2780" fmla="*/ 1544925 h 2609942"/>
              <a:gd name="connsiteX2781" fmla="*/ 20486 w 3334672"/>
              <a:gd name="connsiteY2781" fmla="*/ 1537719 h 2609942"/>
              <a:gd name="connsiteX2782" fmla="*/ 22535 w 3334672"/>
              <a:gd name="connsiteY2782" fmla="*/ 1542042 h 2609942"/>
              <a:gd name="connsiteX2783" fmla="*/ 34827 w 3334672"/>
              <a:gd name="connsiteY2783" fmla="*/ 1531954 h 2609942"/>
              <a:gd name="connsiteX2784" fmla="*/ 36363 w 3334672"/>
              <a:gd name="connsiteY2784" fmla="*/ 1531954 h 2609942"/>
              <a:gd name="connsiteX2785" fmla="*/ 36363 w 3334672"/>
              <a:gd name="connsiteY2785" fmla="*/ 1524748 h 2609942"/>
              <a:gd name="connsiteX2786" fmla="*/ 39436 w 3334672"/>
              <a:gd name="connsiteY2786" fmla="*/ 1527631 h 2609942"/>
              <a:gd name="connsiteX2787" fmla="*/ 42509 w 3334672"/>
              <a:gd name="connsiteY2787" fmla="*/ 1520425 h 2609942"/>
              <a:gd name="connsiteX2788" fmla="*/ 45582 w 3334672"/>
              <a:gd name="connsiteY2788" fmla="*/ 1520425 h 2609942"/>
              <a:gd name="connsiteX2789" fmla="*/ 44558 w 3334672"/>
              <a:gd name="connsiteY2789" fmla="*/ 1516101 h 2609942"/>
              <a:gd name="connsiteX2790" fmla="*/ 34827 w 3334672"/>
              <a:gd name="connsiteY2790" fmla="*/ 1517542 h 2609942"/>
              <a:gd name="connsiteX2791" fmla="*/ 34315 w 3334672"/>
              <a:gd name="connsiteY2791" fmla="*/ 1518984 h 2609942"/>
              <a:gd name="connsiteX2792" fmla="*/ 28681 w 3334672"/>
              <a:gd name="connsiteY2792" fmla="*/ 1520425 h 2609942"/>
              <a:gd name="connsiteX2793" fmla="*/ 22023 w 3334672"/>
              <a:gd name="connsiteY2793" fmla="*/ 1531954 h 2609942"/>
              <a:gd name="connsiteX2794" fmla="*/ 21511 w 3334672"/>
              <a:gd name="connsiteY2794" fmla="*/ 1517542 h 2609942"/>
              <a:gd name="connsiteX2795" fmla="*/ 34827 w 3334672"/>
              <a:gd name="connsiteY2795" fmla="*/ 1513219 h 2609942"/>
              <a:gd name="connsiteX2796" fmla="*/ 44558 w 3334672"/>
              <a:gd name="connsiteY2796" fmla="*/ 1504572 h 2609942"/>
              <a:gd name="connsiteX2797" fmla="*/ 50192 w 3334672"/>
              <a:gd name="connsiteY2797" fmla="*/ 1504572 h 2609942"/>
              <a:gd name="connsiteX2798" fmla="*/ 50704 w 3334672"/>
              <a:gd name="connsiteY2798" fmla="*/ 1495925 h 2609942"/>
              <a:gd name="connsiteX2799" fmla="*/ 47631 w 3334672"/>
              <a:gd name="connsiteY2799" fmla="*/ 1493043 h 2609942"/>
              <a:gd name="connsiteX2800" fmla="*/ 39436 w 3334672"/>
              <a:gd name="connsiteY2800" fmla="*/ 1497366 h 2609942"/>
              <a:gd name="connsiteX2801" fmla="*/ 49168 w 3334672"/>
              <a:gd name="connsiteY2801" fmla="*/ 1488719 h 2609942"/>
              <a:gd name="connsiteX2802" fmla="*/ 53264 w 3334672"/>
              <a:gd name="connsiteY2802" fmla="*/ 1488719 h 2609942"/>
              <a:gd name="connsiteX2803" fmla="*/ 53264 w 3334672"/>
              <a:gd name="connsiteY2803" fmla="*/ 1485837 h 2609942"/>
              <a:gd name="connsiteX2804" fmla="*/ 43534 w 3334672"/>
              <a:gd name="connsiteY2804" fmla="*/ 1482955 h 2609942"/>
              <a:gd name="connsiteX2805" fmla="*/ 52240 w 3334672"/>
              <a:gd name="connsiteY2805" fmla="*/ 1475749 h 2609942"/>
              <a:gd name="connsiteX2806" fmla="*/ 65556 w 3334672"/>
              <a:gd name="connsiteY2806" fmla="*/ 1462779 h 2609942"/>
              <a:gd name="connsiteX2807" fmla="*/ 61459 w 3334672"/>
              <a:gd name="connsiteY2807" fmla="*/ 1452690 h 2609942"/>
              <a:gd name="connsiteX2808" fmla="*/ 68117 w 3334672"/>
              <a:gd name="connsiteY2808" fmla="*/ 1452690 h 2609942"/>
              <a:gd name="connsiteX2809" fmla="*/ 66581 w 3334672"/>
              <a:gd name="connsiteY2809" fmla="*/ 1448367 h 2609942"/>
              <a:gd name="connsiteX2810" fmla="*/ 70166 w 3334672"/>
              <a:gd name="connsiteY2810" fmla="*/ 1448367 h 2609942"/>
              <a:gd name="connsiteX2811" fmla="*/ 71190 w 3334672"/>
              <a:gd name="connsiteY2811" fmla="*/ 1452690 h 2609942"/>
              <a:gd name="connsiteX2812" fmla="*/ 74263 w 3334672"/>
              <a:gd name="connsiteY2812" fmla="*/ 1451249 h 2609942"/>
              <a:gd name="connsiteX2813" fmla="*/ 74263 w 3334672"/>
              <a:gd name="connsiteY2813" fmla="*/ 1455573 h 2609942"/>
              <a:gd name="connsiteX2814" fmla="*/ 80409 w 3334672"/>
              <a:gd name="connsiteY2814" fmla="*/ 1458455 h 2609942"/>
              <a:gd name="connsiteX2815" fmla="*/ 66581 w 3334672"/>
              <a:gd name="connsiteY2815" fmla="*/ 1467102 h 2609942"/>
              <a:gd name="connsiteX2816" fmla="*/ 65045 w 3334672"/>
              <a:gd name="connsiteY2816" fmla="*/ 1475749 h 2609942"/>
              <a:gd name="connsiteX2817" fmla="*/ 72214 w 3334672"/>
              <a:gd name="connsiteY2817" fmla="*/ 1475749 h 2609942"/>
              <a:gd name="connsiteX2818" fmla="*/ 81433 w 3334672"/>
              <a:gd name="connsiteY2818" fmla="*/ 1471425 h 2609942"/>
              <a:gd name="connsiteX2819" fmla="*/ 89116 w 3334672"/>
              <a:gd name="connsiteY2819" fmla="*/ 1458455 h 2609942"/>
              <a:gd name="connsiteX2820" fmla="*/ 97310 w 3334672"/>
              <a:gd name="connsiteY2820" fmla="*/ 1451249 h 2609942"/>
              <a:gd name="connsiteX2821" fmla="*/ 104993 w 3334672"/>
              <a:gd name="connsiteY2821" fmla="*/ 1439720 h 2609942"/>
              <a:gd name="connsiteX2822" fmla="*/ 103456 w 3334672"/>
              <a:gd name="connsiteY2822" fmla="*/ 1439720 h 2609942"/>
              <a:gd name="connsiteX2823" fmla="*/ 113187 w 3334672"/>
              <a:gd name="connsiteY2823" fmla="*/ 1438279 h 2609942"/>
              <a:gd name="connsiteX2824" fmla="*/ 116260 w 3334672"/>
              <a:gd name="connsiteY2824" fmla="*/ 1433955 h 2609942"/>
              <a:gd name="connsiteX2825" fmla="*/ 110114 w 3334672"/>
              <a:gd name="connsiteY2825" fmla="*/ 1426749 h 2609942"/>
              <a:gd name="connsiteX2826" fmla="*/ 100896 w 3334672"/>
              <a:gd name="connsiteY2826" fmla="*/ 1429632 h 2609942"/>
              <a:gd name="connsiteX2827" fmla="*/ 100383 w 3334672"/>
              <a:gd name="connsiteY2827" fmla="*/ 1422426 h 2609942"/>
              <a:gd name="connsiteX2828" fmla="*/ 86043 w 3334672"/>
              <a:gd name="connsiteY2828" fmla="*/ 1416661 h 2609942"/>
              <a:gd name="connsiteX2829" fmla="*/ 90140 w 3334672"/>
              <a:gd name="connsiteY2829" fmla="*/ 1409455 h 2609942"/>
              <a:gd name="connsiteX2830" fmla="*/ 89116 w 3334672"/>
              <a:gd name="connsiteY2830" fmla="*/ 1406573 h 2609942"/>
              <a:gd name="connsiteX2831" fmla="*/ 87067 w 3334672"/>
              <a:gd name="connsiteY2831" fmla="*/ 1403691 h 2609942"/>
              <a:gd name="connsiteX2832" fmla="*/ 80409 w 3334672"/>
              <a:gd name="connsiteY2832" fmla="*/ 1405132 h 2609942"/>
              <a:gd name="connsiteX2833" fmla="*/ 76312 w 3334672"/>
              <a:gd name="connsiteY2833" fmla="*/ 1405132 h 2609942"/>
              <a:gd name="connsiteX2834" fmla="*/ 89116 w 3334672"/>
              <a:gd name="connsiteY2834" fmla="*/ 1387838 h 2609942"/>
              <a:gd name="connsiteX2835" fmla="*/ 86555 w 3334672"/>
              <a:gd name="connsiteY2835" fmla="*/ 1384956 h 2609942"/>
              <a:gd name="connsiteX2836" fmla="*/ 74263 w 3334672"/>
              <a:gd name="connsiteY2836" fmla="*/ 1383514 h 2609942"/>
              <a:gd name="connsiteX2837" fmla="*/ 74263 w 3334672"/>
              <a:gd name="connsiteY2837" fmla="*/ 1380632 h 2609942"/>
              <a:gd name="connsiteX2838" fmla="*/ 66581 w 3334672"/>
              <a:gd name="connsiteY2838" fmla="*/ 1376309 h 2609942"/>
              <a:gd name="connsiteX2839" fmla="*/ 61459 w 3334672"/>
              <a:gd name="connsiteY2839" fmla="*/ 1377750 h 2609942"/>
              <a:gd name="connsiteX2840" fmla="*/ 62484 w 3334672"/>
              <a:gd name="connsiteY2840" fmla="*/ 1373427 h 2609942"/>
              <a:gd name="connsiteX2841" fmla="*/ 66581 w 3334672"/>
              <a:gd name="connsiteY2841" fmla="*/ 1369103 h 2609942"/>
              <a:gd name="connsiteX2842" fmla="*/ 70166 w 3334672"/>
              <a:gd name="connsiteY2842" fmla="*/ 1371985 h 2609942"/>
              <a:gd name="connsiteX2843" fmla="*/ 76312 w 3334672"/>
              <a:gd name="connsiteY2843" fmla="*/ 1371985 h 2609942"/>
              <a:gd name="connsiteX2844" fmla="*/ 84506 w 3334672"/>
              <a:gd name="connsiteY2844" fmla="*/ 1356133 h 2609942"/>
              <a:gd name="connsiteX2845" fmla="*/ 104993 w 3334672"/>
              <a:gd name="connsiteY2845" fmla="*/ 1338838 h 2609942"/>
              <a:gd name="connsiteX2846" fmla="*/ 103456 w 3334672"/>
              <a:gd name="connsiteY2846" fmla="*/ 1335956 h 2609942"/>
              <a:gd name="connsiteX2847" fmla="*/ 97310 w 3334672"/>
              <a:gd name="connsiteY2847" fmla="*/ 1340280 h 2609942"/>
              <a:gd name="connsiteX2848" fmla="*/ 94237 w 3334672"/>
              <a:gd name="connsiteY2848" fmla="*/ 1335956 h 2609942"/>
              <a:gd name="connsiteX2849" fmla="*/ 97310 w 3334672"/>
              <a:gd name="connsiteY2849" fmla="*/ 1331633 h 2609942"/>
              <a:gd name="connsiteX2850" fmla="*/ 92189 w 3334672"/>
              <a:gd name="connsiteY2850" fmla="*/ 1317221 h 2609942"/>
              <a:gd name="connsiteX2851" fmla="*/ 89116 w 3334672"/>
              <a:gd name="connsiteY2851" fmla="*/ 1314339 h 2609942"/>
              <a:gd name="connsiteX2852" fmla="*/ 86043 w 3334672"/>
              <a:gd name="connsiteY2852" fmla="*/ 1315780 h 2609942"/>
              <a:gd name="connsiteX2853" fmla="*/ 84506 w 3334672"/>
              <a:gd name="connsiteY2853" fmla="*/ 1315780 h 2609942"/>
              <a:gd name="connsiteX2854" fmla="*/ 86043 w 3334672"/>
              <a:gd name="connsiteY2854" fmla="*/ 1308574 h 2609942"/>
              <a:gd name="connsiteX2855" fmla="*/ 76312 w 3334672"/>
              <a:gd name="connsiteY2855" fmla="*/ 1311457 h 2609942"/>
              <a:gd name="connsiteX2856" fmla="*/ 73239 w 3334672"/>
              <a:gd name="connsiteY2856" fmla="*/ 1315780 h 2609942"/>
              <a:gd name="connsiteX2857" fmla="*/ 72214 w 3334672"/>
              <a:gd name="connsiteY2857" fmla="*/ 1327309 h 2609942"/>
              <a:gd name="connsiteX2858" fmla="*/ 75288 w 3334672"/>
              <a:gd name="connsiteY2858" fmla="*/ 1330192 h 2609942"/>
              <a:gd name="connsiteX2859" fmla="*/ 73239 w 3334672"/>
              <a:gd name="connsiteY2859" fmla="*/ 1334515 h 2609942"/>
              <a:gd name="connsiteX2860" fmla="*/ 75288 w 3334672"/>
              <a:gd name="connsiteY2860" fmla="*/ 1337398 h 2609942"/>
              <a:gd name="connsiteX2861" fmla="*/ 66581 w 3334672"/>
              <a:gd name="connsiteY2861" fmla="*/ 1330192 h 2609942"/>
              <a:gd name="connsiteX2862" fmla="*/ 65045 w 3334672"/>
              <a:gd name="connsiteY2862" fmla="*/ 1318663 h 2609942"/>
              <a:gd name="connsiteX2863" fmla="*/ 65045 w 3334672"/>
              <a:gd name="connsiteY2863" fmla="*/ 1314339 h 2609942"/>
              <a:gd name="connsiteX2864" fmla="*/ 72214 w 3334672"/>
              <a:gd name="connsiteY2864" fmla="*/ 1307133 h 2609942"/>
              <a:gd name="connsiteX2865" fmla="*/ 68117 w 3334672"/>
              <a:gd name="connsiteY2865" fmla="*/ 1307133 h 2609942"/>
              <a:gd name="connsiteX2866" fmla="*/ 65556 w 3334672"/>
              <a:gd name="connsiteY2866" fmla="*/ 1301368 h 2609942"/>
              <a:gd name="connsiteX2867" fmla="*/ 77336 w 3334672"/>
              <a:gd name="connsiteY2867" fmla="*/ 1297045 h 2609942"/>
              <a:gd name="connsiteX2868" fmla="*/ 99871 w 3334672"/>
              <a:gd name="connsiteY2868" fmla="*/ 1275427 h 2609942"/>
              <a:gd name="connsiteX2869" fmla="*/ 105505 w 3334672"/>
              <a:gd name="connsiteY2869" fmla="*/ 1268222 h 2609942"/>
              <a:gd name="connsiteX2870" fmla="*/ 111139 w 3334672"/>
              <a:gd name="connsiteY2870" fmla="*/ 1268222 h 2609942"/>
              <a:gd name="connsiteX2871" fmla="*/ 113187 w 3334672"/>
              <a:gd name="connsiteY2871" fmla="*/ 1263898 h 2609942"/>
              <a:gd name="connsiteX2872" fmla="*/ 124455 w 3334672"/>
              <a:gd name="connsiteY2872" fmla="*/ 1256692 h 2609942"/>
              <a:gd name="connsiteX2873" fmla="*/ 148014 w 3334672"/>
              <a:gd name="connsiteY2873" fmla="*/ 1237957 h 2609942"/>
              <a:gd name="connsiteX2874" fmla="*/ 151087 w 3334672"/>
              <a:gd name="connsiteY2874" fmla="*/ 1229311 h 2609942"/>
              <a:gd name="connsiteX2875" fmla="*/ 156209 w 3334672"/>
              <a:gd name="connsiteY2875" fmla="*/ 1232193 h 2609942"/>
              <a:gd name="connsiteX2876" fmla="*/ 159794 w 3334672"/>
              <a:gd name="connsiteY2876" fmla="*/ 1230751 h 2609942"/>
              <a:gd name="connsiteX2877" fmla="*/ 158257 w 3334672"/>
              <a:gd name="connsiteY2877" fmla="*/ 1229311 h 2609942"/>
              <a:gd name="connsiteX2878" fmla="*/ 170037 w 3334672"/>
              <a:gd name="connsiteY2878" fmla="*/ 1223546 h 2609942"/>
              <a:gd name="connsiteX2879" fmla="*/ 166964 w 3334672"/>
              <a:gd name="connsiteY2879" fmla="*/ 1219222 h 2609942"/>
              <a:gd name="connsiteX2880" fmla="*/ 174134 w 3334672"/>
              <a:gd name="connsiteY2880" fmla="*/ 1216340 h 2609942"/>
              <a:gd name="connsiteX2881" fmla="*/ 172086 w 3334672"/>
              <a:gd name="connsiteY2881" fmla="*/ 1212016 h 2609942"/>
              <a:gd name="connsiteX2882" fmla="*/ 177207 w 3334672"/>
              <a:gd name="connsiteY2882" fmla="*/ 1206252 h 2609942"/>
              <a:gd name="connsiteX2883" fmla="*/ 181817 w 3334672"/>
              <a:gd name="connsiteY2883" fmla="*/ 1210575 h 2609942"/>
              <a:gd name="connsiteX2884" fmla="*/ 181817 w 3334672"/>
              <a:gd name="connsiteY2884" fmla="*/ 1201928 h 2609942"/>
              <a:gd name="connsiteX2885" fmla="*/ 182841 w 3334672"/>
              <a:gd name="connsiteY2885" fmla="*/ 1204811 h 2609942"/>
              <a:gd name="connsiteX2886" fmla="*/ 186938 w 3334672"/>
              <a:gd name="connsiteY2886" fmla="*/ 1204811 h 2609942"/>
              <a:gd name="connsiteX2887" fmla="*/ 202815 w 3334672"/>
              <a:gd name="connsiteY2887" fmla="*/ 1197605 h 2609942"/>
              <a:gd name="connsiteX2888" fmla="*/ 207937 w 3334672"/>
              <a:gd name="connsiteY2888" fmla="*/ 1193281 h 2609942"/>
              <a:gd name="connsiteX2889" fmla="*/ 223814 w 3334672"/>
              <a:gd name="connsiteY2889" fmla="*/ 1184635 h 2609942"/>
              <a:gd name="connsiteX2890" fmla="*/ 222790 w 3334672"/>
              <a:gd name="connsiteY2890" fmla="*/ 1180311 h 2609942"/>
              <a:gd name="connsiteX2891" fmla="*/ 226887 w 3334672"/>
              <a:gd name="connsiteY2891" fmla="*/ 1181752 h 2609942"/>
              <a:gd name="connsiteX2892" fmla="*/ 240715 w 3334672"/>
              <a:gd name="connsiteY2892" fmla="*/ 1171664 h 2609942"/>
              <a:gd name="connsiteX2893" fmla="*/ 224838 w 3334672"/>
              <a:gd name="connsiteY2893" fmla="*/ 1171664 h 2609942"/>
              <a:gd name="connsiteX2894" fmla="*/ 226887 w 3334672"/>
              <a:gd name="connsiteY2894" fmla="*/ 1168781 h 2609942"/>
              <a:gd name="connsiteX2895" fmla="*/ 237642 w 3334672"/>
              <a:gd name="connsiteY2895" fmla="*/ 1167341 h 2609942"/>
              <a:gd name="connsiteX2896" fmla="*/ 247373 w 3334672"/>
              <a:gd name="connsiteY2896" fmla="*/ 1165899 h 2609942"/>
              <a:gd name="connsiteX2897" fmla="*/ 266835 w 3334672"/>
              <a:gd name="connsiteY2897" fmla="*/ 1157252 h 2609942"/>
              <a:gd name="connsiteX2898" fmla="*/ 279639 w 3334672"/>
              <a:gd name="connsiteY2898" fmla="*/ 1151488 h 2609942"/>
              <a:gd name="connsiteX2899" fmla="*/ 284249 w 3334672"/>
              <a:gd name="connsiteY2899" fmla="*/ 1144282 h 2609942"/>
              <a:gd name="connsiteX2900" fmla="*/ 281688 w 3334672"/>
              <a:gd name="connsiteY2900" fmla="*/ 1132753 h 2609942"/>
              <a:gd name="connsiteX2901" fmla="*/ 287834 w 3334672"/>
              <a:gd name="connsiteY2901" fmla="*/ 1134194 h 2609942"/>
              <a:gd name="connsiteX2902" fmla="*/ 286297 w 3334672"/>
              <a:gd name="connsiteY2902" fmla="*/ 1137076 h 2609942"/>
              <a:gd name="connsiteX2903" fmla="*/ 290395 w 3334672"/>
              <a:gd name="connsiteY2903" fmla="*/ 1141400 h 2609942"/>
              <a:gd name="connsiteX2904" fmla="*/ 295516 w 3334672"/>
              <a:gd name="connsiteY2904" fmla="*/ 1137076 h 2609942"/>
              <a:gd name="connsiteX2905" fmla="*/ 290395 w 3334672"/>
              <a:gd name="connsiteY2905" fmla="*/ 1128429 h 2609942"/>
              <a:gd name="connsiteX2906" fmla="*/ 298589 w 3334672"/>
              <a:gd name="connsiteY2906" fmla="*/ 1129870 h 2609942"/>
              <a:gd name="connsiteX2907" fmla="*/ 297565 w 3334672"/>
              <a:gd name="connsiteY2907" fmla="*/ 1126988 h 2609942"/>
              <a:gd name="connsiteX2908" fmla="*/ 306272 w 3334672"/>
              <a:gd name="connsiteY2908" fmla="*/ 1131311 h 2609942"/>
              <a:gd name="connsiteX2909" fmla="*/ 314466 w 3334672"/>
              <a:gd name="connsiteY2909" fmla="*/ 1128429 h 2609942"/>
              <a:gd name="connsiteX2910" fmla="*/ 307296 w 3334672"/>
              <a:gd name="connsiteY2910" fmla="*/ 1124105 h 2609942"/>
              <a:gd name="connsiteX2911" fmla="*/ 287322 w 3334672"/>
              <a:gd name="connsiteY2911" fmla="*/ 1122665 h 2609942"/>
              <a:gd name="connsiteX2912" fmla="*/ 277591 w 3334672"/>
              <a:gd name="connsiteY2912" fmla="*/ 1115459 h 2609942"/>
              <a:gd name="connsiteX2913" fmla="*/ 261714 w 3334672"/>
              <a:gd name="connsiteY2913" fmla="*/ 1118341 h 2609942"/>
              <a:gd name="connsiteX2914" fmla="*/ 255568 w 3334672"/>
              <a:gd name="connsiteY2914" fmla="*/ 1114018 h 2609942"/>
              <a:gd name="connsiteX2915" fmla="*/ 253519 w 3334672"/>
              <a:gd name="connsiteY2915" fmla="*/ 1118341 h 2609942"/>
              <a:gd name="connsiteX2916" fmla="*/ 253519 w 3334672"/>
              <a:gd name="connsiteY2916" fmla="*/ 1115459 h 2609942"/>
              <a:gd name="connsiteX2917" fmla="*/ 247885 w 3334672"/>
              <a:gd name="connsiteY2917" fmla="*/ 1115459 h 2609942"/>
              <a:gd name="connsiteX2918" fmla="*/ 252495 w 3334672"/>
              <a:gd name="connsiteY2918" fmla="*/ 1111135 h 2609942"/>
              <a:gd name="connsiteX2919" fmla="*/ 237642 w 3334672"/>
              <a:gd name="connsiteY2919" fmla="*/ 1105370 h 2609942"/>
              <a:gd name="connsiteX2920" fmla="*/ 220741 w 3334672"/>
              <a:gd name="connsiteY2920" fmla="*/ 1115459 h 2609942"/>
              <a:gd name="connsiteX2921" fmla="*/ 215619 w 3334672"/>
              <a:gd name="connsiteY2921" fmla="*/ 1112576 h 2609942"/>
              <a:gd name="connsiteX2922" fmla="*/ 210498 w 3334672"/>
              <a:gd name="connsiteY2922" fmla="*/ 1119782 h 2609942"/>
              <a:gd name="connsiteX2923" fmla="*/ 200767 w 3334672"/>
              <a:gd name="connsiteY2923" fmla="*/ 1119782 h 2609942"/>
              <a:gd name="connsiteX2924" fmla="*/ 186938 w 3334672"/>
              <a:gd name="connsiteY2924" fmla="*/ 1137076 h 2609942"/>
              <a:gd name="connsiteX2925" fmla="*/ 188987 w 3334672"/>
              <a:gd name="connsiteY2925" fmla="*/ 1138517 h 2609942"/>
              <a:gd name="connsiteX2926" fmla="*/ 198206 w 3334672"/>
              <a:gd name="connsiteY2926" fmla="*/ 1137076 h 2609942"/>
              <a:gd name="connsiteX2927" fmla="*/ 199742 w 3334672"/>
              <a:gd name="connsiteY2927" fmla="*/ 1142841 h 2609942"/>
              <a:gd name="connsiteX2928" fmla="*/ 208961 w 3334672"/>
              <a:gd name="connsiteY2928" fmla="*/ 1148606 h 2609942"/>
              <a:gd name="connsiteX2929" fmla="*/ 205888 w 3334672"/>
              <a:gd name="connsiteY2929" fmla="*/ 1150046 h 2609942"/>
              <a:gd name="connsiteX2930" fmla="*/ 195133 w 3334672"/>
              <a:gd name="connsiteY2930" fmla="*/ 1142841 h 2609942"/>
              <a:gd name="connsiteX2931" fmla="*/ 193084 w 3334672"/>
              <a:gd name="connsiteY2931" fmla="*/ 1144282 h 2609942"/>
              <a:gd name="connsiteX2932" fmla="*/ 193084 w 3334672"/>
              <a:gd name="connsiteY2932" fmla="*/ 1147164 h 2609942"/>
              <a:gd name="connsiteX2933" fmla="*/ 192060 w 3334672"/>
              <a:gd name="connsiteY2933" fmla="*/ 1142841 h 2609942"/>
              <a:gd name="connsiteX2934" fmla="*/ 188987 w 3334672"/>
              <a:gd name="connsiteY2934" fmla="*/ 1142841 h 2609942"/>
              <a:gd name="connsiteX2935" fmla="*/ 185914 w 3334672"/>
              <a:gd name="connsiteY2935" fmla="*/ 1138517 h 2609942"/>
              <a:gd name="connsiteX2936" fmla="*/ 173622 w 3334672"/>
              <a:gd name="connsiteY2936" fmla="*/ 1141400 h 2609942"/>
              <a:gd name="connsiteX2937" fmla="*/ 172598 w 3334672"/>
              <a:gd name="connsiteY2937" fmla="*/ 1142120 h 2609942"/>
              <a:gd name="connsiteX2938" fmla="*/ 165594 w 3334672"/>
              <a:gd name="connsiteY2938" fmla="*/ 1147047 h 2609942"/>
              <a:gd name="connsiteX2939" fmla="*/ 164915 w 3334672"/>
              <a:gd name="connsiteY2939" fmla="*/ 1147164 h 2609942"/>
              <a:gd name="connsiteX2940" fmla="*/ 164403 w 3334672"/>
              <a:gd name="connsiteY2940" fmla="*/ 1147164 h 2609942"/>
              <a:gd name="connsiteX2941" fmla="*/ 163891 w 3334672"/>
              <a:gd name="connsiteY2941" fmla="*/ 1147164 h 2609942"/>
              <a:gd name="connsiteX2942" fmla="*/ 157745 w 3334672"/>
              <a:gd name="connsiteY2942" fmla="*/ 1147164 h 2609942"/>
              <a:gd name="connsiteX2943" fmla="*/ 159794 w 3334672"/>
              <a:gd name="connsiteY2943" fmla="*/ 1155811 h 2609942"/>
              <a:gd name="connsiteX2944" fmla="*/ 151087 w 3334672"/>
              <a:gd name="connsiteY2944" fmla="*/ 1152929 h 2609942"/>
              <a:gd name="connsiteX2945" fmla="*/ 150063 w 3334672"/>
              <a:gd name="connsiteY2945" fmla="*/ 1150046 h 2609942"/>
              <a:gd name="connsiteX2946" fmla="*/ 132137 w 3334672"/>
              <a:gd name="connsiteY2946" fmla="*/ 1158694 h 2609942"/>
              <a:gd name="connsiteX2947" fmla="*/ 135210 w 3334672"/>
              <a:gd name="connsiteY2947" fmla="*/ 1163017 h 2609942"/>
              <a:gd name="connsiteX2948" fmla="*/ 129064 w 3334672"/>
              <a:gd name="connsiteY2948" fmla="*/ 1163017 h 2609942"/>
              <a:gd name="connsiteX2949" fmla="*/ 130089 w 3334672"/>
              <a:gd name="connsiteY2949" fmla="*/ 1167341 h 2609942"/>
              <a:gd name="connsiteX2950" fmla="*/ 120870 w 3334672"/>
              <a:gd name="connsiteY2950" fmla="*/ 1171664 h 2609942"/>
              <a:gd name="connsiteX2951" fmla="*/ 111139 w 3334672"/>
              <a:gd name="connsiteY2951" fmla="*/ 1181752 h 2609942"/>
              <a:gd name="connsiteX2952" fmla="*/ 111139 w 3334672"/>
              <a:gd name="connsiteY2952" fmla="*/ 1187517 h 2609942"/>
              <a:gd name="connsiteX2953" fmla="*/ 114212 w 3334672"/>
              <a:gd name="connsiteY2953" fmla="*/ 1187517 h 2609942"/>
              <a:gd name="connsiteX2954" fmla="*/ 113187 w 3334672"/>
              <a:gd name="connsiteY2954" fmla="*/ 1190399 h 2609942"/>
              <a:gd name="connsiteX2955" fmla="*/ 109090 w 3334672"/>
              <a:gd name="connsiteY2955" fmla="*/ 1187517 h 2609942"/>
              <a:gd name="connsiteX2956" fmla="*/ 90140 w 3334672"/>
              <a:gd name="connsiteY2956" fmla="*/ 1199046 h 2609942"/>
              <a:gd name="connsiteX2957" fmla="*/ 82458 w 3334672"/>
              <a:gd name="connsiteY2957" fmla="*/ 1199046 h 2609942"/>
              <a:gd name="connsiteX2958" fmla="*/ 83994 w 3334672"/>
              <a:gd name="connsiteY2958" fmla="*/ 1196164 h 2609942"/>
              <a:gd name="connsiteX2959" fmla="*/ 78360 w 3334672"/>
              <a:gd name="connsiteY2959" fmla="*/ 1187517 h 2609942"/>
              <a:gd name="connsiteX2960" fmla="*/ 86043 w 3334672"/>
              <a:gd name="connsiteY2960" fmla="*/ 1187517 h 2609942"/>
              <a:gd name="connsiteX2961" fmla="*/ 94237 w 3334672"/>
              <a:gd name="connsiteY2961" fmla="*/ 1178870 h 2609942"/>
              <a:gd name="connsiteX2962" fmla="*/ 82458 w 3334672"/>
              <a:gd name="connsiteY2962" fmla="*/ 1168781 h 2609942"/>
              <a:gd name="connsiteX2963" fmla="*/ 75288 w 3334672"/>
              <a:gd name="connsiteY2963" fmla="*/ 1168781 h 2609942"/>
              <a:gd name="connsiteX2964" fmla="*/ 77336 w 3334672"/>
              <a:gd name="connsiteY2964" fmla="*/ 1164458 h 2609942"/>
              <a:gd name="connsiteX2965" fmla="*/ 86043 w 3334672"/>
              <a:gd name="connsiteY2965" fmla="*/ 1168781 h 2609942"/>
              <a:gd name="connsiteX2966" fmla="*/ 83994 w 3334672"/>
              <a:gd name="connsiteY2966" fmla="*/ 1155811 h 2609942"/>
              <a:gd name="connsiteX2967" fmla="*/ 98335 w 3334672"/>
              <a:gd name="connsiteY2967" fmla="*/ 1150046 h 2609942"/>
              <a:gd name="connsiteX2968" fmla="*/ 98335 w 3334672"/>
              <a:gd name="connsiteY2968" fmla="*/ 1155811 h 2609942"/>
              <a:gd name="connsiteX2969" fmla="*/ 101920 w 3334672"/>
              <a:gd name="connsiteY2969" fmla="*/ 1155811 h 2609942"/>
              <a:gd name="connsiteX2970" fmla="*/ 97310 w 3334672"/>
              <a:gd name="connsiteY2970" fmla="*/ 1158694 h 2609942"/>
              <a:gd name="connsiteX2971" fmla="*/ 101920 w 3334672"/>
              <a:gd name="connsiteY2971" fmla="*/ 1160135 h 2609942"/>
              <a:gd name="connsiteX2972" fmla="*/ 104993 w 3334672"/>
              <a:gd name="connsiteY2972" fmla="*/ 1158694 h 2609942"/>
              <a:gd name="connsiteX2973" fmla="*/ 104993 w 3334672"/>
              <a:gd name="connsiteY2973" fmla="*/ 1157252 h 2609942"/>
              <a:gd name="connsiteX2974" fmla="*/ 113187 w 3334672"/>
              <a:gd name="connsiteY2974" fmla="*/ 1164458 h 2609942"/>
              <a:gd name="connsiteX2975" fmla="*/ 124455 w 3334672"/>
              <a:gd name="connsiteY2975" fmla="*/ 1155811 h 2609942"/>
              <a:gd name="connsiteX2976" fmla="*/ 119333 w 3334672"/>
              <a:gd name="connsiteY2976" fmla="*/ 1144282 h 2609942"/>
              <a:gd name="connsiteX2977" fmla="*/ 124455 w 3334672"/>
              <a:gd name="connsiteY2977" fmla="*/ 1141400 h 2609942"/>
              <a:gd name="connsiteX2978" fmla="*/ 132137 w 3334672"/>
              <a:gd name="connsiteY2978" fmla="*/ 1142841 h 2609942"/>
              <a:gd name="connsiteX2979" fmla="*/ 128040 w 3334672"/>
              <a:gd name="connsiteY2979" fmla="*/ 1137076 h 2609942"/>
              <a:gd name="connsiteX2980" fmla="*/ 136747 w 3334672"/>
              <a:gd name="connsiteY2980" fmla="*/ 1135635 h 2609942"/>
              <a:gd name="connsiteX2981" fmla="*/ 133161 w 3334672"/>
              <a:gd name="connsiteY2981" fmla="*/ 1129870 h 2609942"/>
              <a:gd name="connsiteX2982" fmla="*/ 128552 w 3334672"/>
              <a:gd name="connsiteY2982" fmla="*/ 1131311 h 2609942"/>
              <a:gd name="connsiteX2983" fmla="*/ 127528 w 3334672"/>
              <a:gd name="connsiteY2983" fmla="*/ 1131311 h 2609942"/>
              <a:gd name="connsiteX2984" fmla="*/ 123943 w 3334672"/>
              <a:gd name="connsiteY2984" fmla="*/ 1132753 h 2609942"/>
              <a:gd name="connsiteX2985" fmla="*/ 125991 w 3334672"/>
              <a:gd name="connsiteY2985" fmla="*/ 1128429 h 2609942"/>
              <a:gd name="connsiteX2986" fmla="*/ 128552 w 3334672"/>
              <a:gd name="connsiteY2986" fmla="*/ 1128429 h 2609942"/>
              <a:gd name="connsiteX2987" fmla="*/ 131113 w 3334672"/>
              <a:gd name="connsiteY2987" fmla="*/ 1118341 h 2609942"/>
              <a:gd name="connsiteX2988" fmla="*/ 136747 w 3334672"/>
              <a:gd name="connsiteY2988" fmla="*/ 1115459 h 2609942"/>
              <a:gd name="connsiteX2989" fmla="*/ 135210 w 3334672"/>
              <a:gd name="connsiteY2989" fmla="*/ 1126988 h 2609942"/>
              <a:gd name="connsiteX2990" fmla="*/ 145965 w 3334672"/>
              <a:gd name="connsiteY2990" fmla="*/ 1126988 h 2609942"/>
              <a:gd name="connsiteX2991" fmla="*/ 148014 w 3334672"/>
              <a:gd name="connsiteY2991" fmla="*/ 1124105 h 2609942"/>
              <a:gd name="connsiteX2992" fmla="*/ 145965 w 3334672"/>
              <a:gd name="connsiteY2992" fmla="*/ 1118341 h 2609942"/>
              <a:gd name="connsiteX2993" fmla="*/ 152624 w 3334672"/>
              <a:gd name="connsiteY2993" fmla="*/ 1115459 h 2609942"/>
              <a:gd name="connsiteX2994" fmla="*/ 154672 w 3334672"/>
              <a:gd name="connsiteY2994" fmla="*/ 1114018 h 2609942"/>
              <a:gd name="connsiteX2995" fmla="*/ 158257 w 3334672"/>
              <a:gd name="connsiteY2995" fmla="*/ 1111135 h 2609942"/>
              <a:gd name="connsiteX2996" fmla="*/ 158770 w 3334672"/>
              <a:gd name="connsiteY2996" fmla="*/ 1114018 h 2609942"/>
              <a:gd name="connsiteX2997" fmla="*/ 169013 w 3334672"/>
              <a:gd name="connsiteY2997" fmla="*/ 1115459 h 2609942"/>
              <a:gd name="connsiteX2998" fmla="*/ 171061 w 3334672"/>
              <a:gd name="connsiteY2998" fmla="*/ 1112576 h 2609942"/>
              <a:gd name="connsiteX2999" fmla="*/ 163379 w 3334672"/>
              <a:gd name="connsiteY2999" fmla="*/ 1106812 h 2609942"/>
              <a:gd name="connsiteX3000" fmla="*/ 158257 w 3334672"/>
              <a:gd name="connsiteY3000" fmla="*/ 1103930 h 2609942"/>
              <a:gd name="connsiteX3001" fmla="*/ 158257 w 3334672"/>
              <a:gd name="connsiteY3001" fmla="*/ 1099606 h 2609942"/>
              <a:gd name="connsiteX3002" fmla="*/ 156209 w 3334672"/>
              <a:gd name="connsiteY3002" fmla="*/ 1096724 h 2609942"/>
              <a:gd name="connsiteX3003" fmla="*/ 162867 w 3334672"/>
              <a:gd name="connsiteY3003" fmla="*/ 1090959 h 2609942"/>
              <a:gd name="connsiteX3004" fmla="*/ 165940 w 3334672"/>
              <a:gd name="connsiteY3004" fmla="*/ 1102488 h 2609942"/>
              <a:gd name="connsiteX3005" fmla="*/ 165428 w 3334672"/>
              <a:gd name="connsiteY3005" fmla="*/ 1105370 h 2609942"/>
              <a:gd name="connsiteX3006" fmla="*/ 175671 w 3334672"/>
              <a:gd name="connsiteY3006" fmla="*/ 1096724 h 2609942"/>
              <a:gd name="connsiteX3007" fmla="*/ 168501 w 3334672"/>
              <a:gd name="connsiteY3007" fmla="*/ 1093841 h 2609942"/>
              <a:gd name="connsiteX3008" fmla="*/ 176183 w 3334672"/>
              <a:gd name="connsiteY3008" fmla="*/ 1090959 h 2609942"/>
              <a:gd name="connsiteX3009" fmla="*/ 173622 w 3334672"/>
              <a:gd name="connsiteY3009" fmla="*/ 1086635 h 2609942"/>
              <a:gd name="connsiteX3010" fmla="*/ 165940 w 3334672"/>
              <a:gd name="connsiteY3010" fmla="*/ 1083753 h 2609942"/>
              <a:gd name="connsiteX3011" fmla="*/ 170037 w 3334672"/>
              <a:gd name="connsiteY3011" fmla="*/ 1073665 h 2609942"/>
              <a:gd name="connsiteX3012" fmla="*/ 176183 w 3334672"/>
              <a:gd name="connsiteY3012" fmla="*/ 1072224 h 2609942"/>
              <a:gd name="connsiteX3013" fmla="*/ 178744 w 3334672"/>
              <a:gd name="connsiteY3013" fmla="*/ 1072224 h 2609942"/>
              <a:gd name="connsiteX3014" fmla="*/ 177207 w 3334672"/>
              <a:gd name="connsiteY3014" fmla="*/ 1070783 h 2609942"/>
              <a:gd name="connsiteX3015" fmla="*/ 181817 w 3334672"/>
              <a:gd name="connsiteY3015" fmla="*/ 1063577 h 2609942"/>
              <a:gd name="connsiteX3016" fmla="*/ 192060 w 3334672"/>
              <a:gd name="connsiteY3016" fmla="*/ 1060694 h 2609942"/>
              <a:gd name="connsiteX3017" fmla="*/ 197694 w 3334672"/>
              <a:gd name="connsiteY3017" fmla="*/ 1063577 h 2609942"/>
              <a:gd name="connsiteX3018" fmla="*/ 205376 w 3334672"/>
              <a:gd name="connsiteY3018" fmla="*/ 1060694 h 2609942"/>
              <a:gd name="connsiteX3019" fmla="*/ 214595 w 3334672"/>
              <a:gd name="connsiteY3019" fmla="*/ 1057812 h 2609942"/>
              <a:gd name="connsiteX3020" fmla="*/ 218692 w 3334672"/>
              <a:gd name="connsiteY3020" fmla="*/ 1059254 h 2609942"/>
              <a:gd name="connsiteX3021" fmla="*/ 224838 w 3334672"/>
              <a:gd name="connsiteY3021" fmla="*/ 1047724 h 2609942"/>
              <a:gd name="connsiteX3022" fmla="*/ 221765 w 3334672"/>
              <a:gd name="connsiteY3022" fmla="*/ 1043401 h 2609942"/>
              <a:gd name="connsiteX3023" fmla="*/ 212546 w 3334672"/>
              <a:gd name="connsiteY3023" fmla="*/ 1047724 h 2609942"/>
              <a:gd name="connsiteX3024" fmla="*/ 212546 w 3334672"/>
              <a:gd name="connsiteY3024" fmla="*/ 1041959 h 2609942"/>
              <a:gd name="connsiteX3025" fmla="*/ 220741 w 3334672"/>
              <a:gd name="connsiteY3025" fmla="*/ 1040519 h 2609942"/>
              <a:gd name="connsiteX3026" fmla="*/ 219717 w 3334672"/>
              <a:gd name="connsiteY3026" fmla="*/ 1039077 h 2609942"/>
              <a:gd name="connsiteX3027" fmla="*/ 221765 w 3334672"/>
              <a:gd name="connsiteY3027" fmla="*/ 1036195 h 2609942"/>
              <a:gd name="connsiteX3028" fmla="*/ 234569 w 3334672"/>
              <a:gd name="connsiteY3028" fmla="*/ 1041959 h 2609942"/>
              <a:gd name="connsiteX3029" fmla="*/ 234569 w 3334672"/>
              <a:gd name="connsiteY3029" fmla="*/ 1036195 h 2609942"/>
              <a:gd name="connsiteX3030" fmla="*/ 236618 w 3334672"/>
              <a:gd name="connsiteY3030" fmla="*/ 1036195 h 2609942"/>
              <a:gd name="connsiteX3031" fmla="*/ 263250 w 3334672"/>
              <a:gd name="connsiteY3031" fmla="*/ 1023224 h 2609942"/>
              <a:gd name="connsiteX3032" fmla="*/ 266323 w 3334672"/>
              <a:gd name="connsiteY3032" fmla="*/ 1023224 h 2609942"/>
              <a:gd name="connsiteX3033" fmla="*/ 269396 w 3334672"/>
              <a:gd name="connsiteY3033" fmla="*/ 1020342 h 2609942"/>
              <a:gd name="connsiteX3034" fmla="*/ 247885 w 3334672"/>
              <a:gd name="connsiteY3034" fmla="*/ 1017460 h 2609942"/>
              <a:gd name="connsiteX3035" fmla="*/ 253519 w 3334672"/>
              <a:gd name="connsiteY3035" fmla="*/ 1013136 h 2609942"/>
              <a:gd name="connsiteX3036" fmla="*/ 247373 w 3334672"/>
              <a:gd name="connsiteY3036" fmla="*/ 1011695 h 2609942"/>
              <a:gd name="connsiteX3037" fmla="*/ 249422 w 3334672"/>
              <a:gd name="connsiteY3037" fmla="*/ 1005930 h 2609942"/>
              <a:gd name="connsiteX3038" fmla="*/ 266323 w 3334672"/>
              <a:gd name="connsiteY3038" fmla="*/ 998725 h 2609942"/>
              <a:gd name="connsiteX3039" fmla="*/ 266323 w 3334672"/>
              <a:gd name="connsiteY3039" fmla="*/ 991519 h 2609942"/>
              <a:gd name="connsiteX3040" fmla="*/ 266323 w 3334672"/>
              <a:gd name="connsiteY3040" fmla="*/ 990078 h 2609942"/>
              <a:gd name="connsiteX3041" fmla="*/ 269396 w 3334672"/>
              <a:gd name="connsiteY3041" fmla="*/ 988637 h 2609942"/>
              <a:gd name="connsiteX3042" fmla="*/ 266835 w 3334672"/>
              <a:gd name="connsiteY3042" fmla="*/ 987195 h 2609942"/>
              <a:gd name="connsiteX3043" fmla="*/ 229448 w 3334672"/>
              <a:gd name="connsiteY3043" fmla="*/ 1010254 h 2609942"/>
              <a:gd name="connsiteX3044" fmla="*/ 225862 w 3334672"/>
              <a:gd name="connsiteY3044" fmla="*/ 1017460 h 2609942"/>
              <a:gd name="connsiteX3045" fmla="*/ 233545 w 3334672"/>
              <a:gd name="connsiteY3045" fmla="*/ 1021783 h 2609942"/>
              <a:gd name="connsiteX3046" fmla="*/ 235594 w 3334672"/>
              <a:gd name="connsiteY3046" fmla="*/ 1018901 h 2609942"/>
              <a:gd name="connsiteX3047" fmla="*/ 235081 w 3334672"/>
              <a:gd name="connsiteY3047" fmla="*/ 1023224 h 2609942"/>
              <a:gd name="connsiteX3048" fmla="*/ 229960 w 3334672"/>
              <a:gd name="connsiteY3048" fmla="*/ 1026107 h 2609942"/>
              <a:gd name="connsiteX3049" fmla="*/ 224838 w 3334672"/>
              <a:gd name="connsiteY3049" fmla="*/ 1026107 h 2609942"/>
              <a:gd name="connsiteX3050" fmla="*/ 229960 w 3334672"/>
              <a:gd name="connsiteY3050" fmla="*/ 1030430 h 2609942"/>
              <a:gd name="connsiteX3051" fmla="*/ 223814 w 3334672"/>
              <a:gd name="connsiteY3051" fmla="*/ 1027548 h 2609942"/>
              <a:gd name="connsiteX3052" fmla="*/ 207425 w 3334672"/>
              <a:gd name="connsiteY3052" fmla="*/ 1034754 h 2609942"/>
              <a:gd name="connsiteX3053" fmla="*/ 207937 w 3334672"/>
              <a:gd name="connsiteY3053" fmla="*/ 1031871 h 2609942"/>
              <a:gd name="connsiteX3054" fmla="*/ 205888 w 3334672"/>
              <a:gd name="connsiteY3054" fmla="*/ 1028989 h 2609942"/>
              <a:gd name="connsiteX3055" fmla="*/ 200767 w 3334672"/>
              <a:gd name="connsiteY3055" fmla="*/ 1036195 h 2609942"/>
              <a:gd name="connsiteX3056" fmla="*/ 202815 w 3334672"/>
              <a:gd name="connsiteY3056" fmla="*/ 1037636 h 2609942"/>
              <a:gd name="connsiteX3057" fmla="*/ 199742 w 3334672"/>
              <a:gd name="connsiteY3057" fmla="*/ 1043401 h 2609942"/>
              <a:gd name="connsiteX3058" fmla="*/ 192060 w 3334672"/>
              <a:gd name="connsiteY3058" fmla="*/ 1043401 h 2609942"/>
              <a:gd name="connsiteX3059" fmla="*/ 191548 w 3334672"/>
              <a:gd name="connsiteY3059" fmla="*/ 1046283 h 2609942"/>
              <a:gd name="connsiteX3060" fmla="*/ 188987 w 3334672"/>
              <a:gd name="connsiteY3060" fmla="*/ 1044842 h 2609942"/>
              <a:gd name="connsiteX3061" fmla="*/ 180792 w 3334672"/>
              <a:gd name="connsiteY3061" fmla="*/ 1047724 h 2609942"/>
              <a:gd name="connsiteX3062" fmla="*/ 180792 w 3334672"/>
              <a:gd name="connsiteY3062" fmla="*/ 1052048 h 2609942"/>
              <a:gd name="connsiteX3063" fmla="*/ 177207 w 3334672"/>
              <a:gd name="connsiteY3063" fmla="*/ 1050606 h 2609942"/>
              <a:gd name="connsiteX3064" fmla="*/ 155184 w 3334672"/>
              <a:gd name="connsiteY3064" fmla="*/ 1063577 h 2609942"/>
              <a:gd name="connsiteX3065" fmla="*/ 150063 w 3334672"/>
              <a:gd name="connsiteY3065" fmla="*/ 1063577 h 2609942"/>
              <a:gd name="connsiteX3066" fmla="*/ 144941 w 3334672"/>
              <a:gd name="connsiteY3066" fmla="*/ 1065018 h 2609942"/>
              <a:gd name="connsiteX3067" fmla="*/ 155184 w 3334672"/>
              <a:gd name="connsiteY3067" fmla="*/ 1056371 h 2609942"/>
              <a:gd name="connsiteX3068" fmla="*/ 140332 w 3334672"/>
              <a:gd name="connsiteY3068" fmla="*/ 1059254 h 2609942"/>
              <a:gd name="connsiteX3069" fmla="*/ 140332 w 3334672"/>
              <a:gd name="connsiteY3069" fmla="*/ 1067900 h 2609942"/>
              <a:gd name="connsiteX3070" fmla="*/ 130089 w 3334672"/>
              <a:gd name="connsiteY3070" fmla="*/ 1065018 h 2609942"/>
              <a:gd name="connsiteX3071" fmla="*/ 129064 w 3334672"/>
              <a:gd name="connsiteY3071" fmla="*/ 1072224 h 2609942"/>
              <a:gd name="connsiteX3072" fmla="*/ 136747 w 3334672"/>
              <a:gd name="connsiteY3072" fmla="*/ 1070783 h 2609942"/>
              <a:gd name="connsiteX3073" fmla="*/ 124455 w 3334672"/>
              <a:gd name="connsiteY3073" fmla="*/ 1076547 h 2609942"/>
              <a:gd name="connsiteX3074" fmla="*/ 129064 w 3334672"/>
              <a:gd name="connsiteY3074" fmla="*/ 1080871 h 2609942"/>
              <a:gd name="connsiteX3075" fmla="*/ 134186 w 3334672"/>
              <a:gd name="connsiteY3075" fmla="*/ 1077989 h 2609942"/>
              <a:gd name="connsiteX3076" fmla="*/ 141868 w 3334672"/>
              <a:gd name="connsiteY3076" fmla="*/ 1077989 h 2609942"/>
              <a:gd name="connsiteX3077" fmla="*/ 132137 w 3334672"/>
              <a:gd name="connsiteY3077" fmla="*/ 1085195 h 2609942"/>
              <a:gd name="connsiteX3078" fmla="*/ 129064 w 3334672"/>
              <a:gd name="connsiteY3078" fmla="*/ 1088077 h 2609942"/>
              <a:gd name="connsiteX3079" fmla="*/ 138795 w 3334672"/>
              <a:gd name="connsiteY3079" fmla="*/ 1092400 h 2609942"/>
              <a:gd name="connsiteX3080" fmla="*/ 154672 w 3334672"/>
              <a:gd name="connsiteY3080" fmla="*/ 1083753 h 2609942"/>
              <a:gd name="connsiteX3081" fmla="*/ 135210 w 3334672"/>
              <a:gd name="connsiteY3081" fmla="*/ 1099606 h 2609942"/>
              <a:gd name="connsiteX3082" fmla="*/ 132137 w 3334672"/>
              <a:gd name="connsiteY3082" fmla="*/ 1095282 h 2609942"/>
              <a:gd name="connsiteX3083" fmla="*/ 122918 w 3334672"/>
              <a:gd name="connsiteY3083" fmla="*/ 1089518 h 2609942"/>
              <a:gd name="connsiteX3084" fmla="*/ 115236 w 3334672"/>
              <a:gd name="connsiteY3084" fmla="*/ 1096724 h 2609942"/>
              <a:gd name="connsiteX3085" fmla="*/ 114212 w 3334672"/>
              <a:gd name="connsiteY3085" fmla="*/ 1099606 h 2609942"/>
              <a:gd name="connsiteX3086" fmla="*/ 104993 w 3334672"/>
              <a:gd name="connsiteY3086" fmla="*/ 1098165 h 2609942"/>
              <a:gd name="connsiteX3087" fmla="*/ 95262 w 3334672"/>
              <a:gd name="connsiteY3087" fmla="*/ 1095282 h 2609942"/>
              <a:gd name="connsiteX3088" fmla="*/ 93213 w 3334672"/>
              <a:gd name="connsiteY3088" fmla="*/ 1093841 h 2609942"/>
              <a:gd name="connsiteX3089" fmla="*/ 87067 w 3334672"/>
              <a:gd name="connsiteY3089" fmla="*/ 1098165 h 2609942"/>
              <a:gd name="connsiteX3090" fmla="*/ 89116 w 3334672"/>
              <a:gd name="connsiteY3090" fmla="*/ 1102488 h 2609942"/>
              <a:gd name="connsiteX3091" fmla="*/ 81433 w 3334672"/>
              <a:gd name="connsiteY3091" fmla="*/ 1108253 h 2609942"/>
              <a:gd name="connsiteX3092" fmla="*/ 77336 w 3334672"/>
              <a:gd name="connsiteY3092" fmla="*/ 1102488 h 2609942"/>
              <a:gd name="connsiteX3093" fmla="*/ 72727 w 3334672"/>
              <a:gd name="connsiteY3093" fmla="*/ 1105370 h 2609942"/>
              <a:gd name="connsiteX3094" fmla="*/ 73239 w 3334672"/>
              <a:gd name="connsiteY3094" fmla="*/ 1103930 h 2609942"/>
              <a:gd name="connsiteX3095" fmla="*/ 65045 w 3334672"/>
              <a:gd name="connsiteY3095" fmla="*/ 1102488 h 2609942"/>
              <a:gd name="connsiteX3096" fmla="*/ 65556 w 3334672"/>
              <a:gd name="connsiteY3096" fmla="*/ 1096724 h 2609942"/>
              <a:gd name="connsiteX3097" fmla="*/ 72214 w 3334672"/>
              <a:gd name="connsiteY3097" fmla="*/ 1095282 h 2609942"/>
              <a:gd name="connsiteX3098" fmla="*/ 75288 w 3334672"/>
              <a:gd name="connsiteY3098" fmla="*/ 1090959 h 2609942"/>
              <a:gd name="connsiteX3099" fmla="*/ 71190 w 3334672"/>
              <a:gd name="connsiteY3099" fmla="*/ 1085195 h 2609942"/>
              <a:gd name="connsiteX3100" fmla="*/ 74263 w 3334672"/>
              <a:gd name="connsiteY3100" fmla="*/ 1079429 h 2609942"/>
              <a:gd name="connsiteX3101" fmla="*/ 70166 w 3334672"/>
              <a:gd name="connsiteY3101" fmla="*/ 1075106 h 2609942"/>
              <a:gd name="connsiteX3102" fmla="*/ 63508 w 3334672"/>
              <a:gd name="connsiteY3102" fmla="*/ 1079429 h 2609942"/>
              <a:gd name="connsiteX3103" fmla="*/ 65045 w 3334672"/>
              <a:gd name="connsiteY3103" fmla="*/ 1065018 h 2609942"/>
              <a:gd name="connsiteX3104" fmla="*/ 64468 w 3334672"/>
              <a:gd name="connsiteY3104" fmla="*/ 1065198 h 2609942"/>
              <a:gd name="connsiteX3105" fmla="*/ 63415 w 3334672"/>
              <a:gd name="connsiteY3105" fmla="*/ 1065528 h 2609942"/>
              <a:gd name="connsiteX3106" fmla="*/ 63172 w 3334672"/>
              <a:gd name="connsiteY3106" fmla="*/ 1065446 h 2609942"/>
              <a:gd name="connsiteX3107" fmla="*/ 54289 w 3334672"/>
              <a:gd name="connsiteY3107" fmla="*/ 1063577 h 2609942"/>
              <a:gd name="connsiteX3108" fmla="*/ 52240 w 3334672"/>
              <a:gd name="connsiteY3108" fmla="*/ 1063577 h 2609942"/>
              <a:gd name="connsiteX3109" fmla="*/ 55313 w 3334672"/>
              <a:gd name="connsiteY3109" fmla="*/ 1059254 h 2609942"/>
              <a:gd name="connsiteX3110" fmla="*/ 53264 w 3334672"/>
              <a:gd name="connsiteY3110" fmla="*/ 1056371 h 2609942"/>
              <a:gd name="connsiteX3111" fmla="*/ 47631 w 3334672"/>
              <a:gd name="connsiteY3111" fmla="*/ 1057812 h 2609942"/>
              <a:gd name="connsiteX3112" fmla="*/ 41485 w 3334672"/>
              <a:gd name="connsiteY3112" fmla="*/ 1049165 h 2609942"/>
              <a:gd name="connsiteX3113" fmla="*/ 47119 w 3334672"/>
              <a:gd name="connsiteY3113" fmla="*/ 1046283 h 2609942"/>
              <a:gd name="connsiteX3114" fmla="*/ 37388 w 3334672"/>
              <a:gd name="connsiteY3114" fmla="*/ 1043401 h 2609942"/>
              <a:gd name="connsiteX3115" fmla="*/ 24584 w 3334672"/>
              <a:gd name="connsiteY3115" fmla="*/ 1030430 h 2609942"/>
              <a:gd name="connsiteX3116" fmla="*/ 15877 w 3334672"/>
              <a:gd name="connsiteY3116" fmla="*/ 1039077 h 2609942"/>
              <a:gd name="connsiteX3117" fmla="*/ 15365 w 3334672"/>
              <a:gd name="connsiteY3117" fmla="*/ 1044842 h 2609942"/>
              <a:gd name="connsiteX3118" fmla="*/ 12292 w 3334672"/>
              <a:gd name="connsiteY3118" fmla="*/ 1046283 h 2609942"/>
              <a:gd name="connsiteX3119" fmla="*/ 15877 w 3334672"/>
              <a:gd name="connsiteY3119" fmla="*/ 1034754 h 2609942"/>
              <a:gd name="connsiteX3120" fmla="*/ 3585 w 3334672"/>
              <a:gd name="connsiteY3120" fmla="*/ 1027548 h 2609942"/>
              <a:gd name="connsiteX3121" fmla="*/ 4609 w 3334672"/>
              <a:gd name="connsiteY3121" fmla="*/ 1014578 h 2609942"/>
              <a:gd name="connsiteX3122" fmla="*/ 7683 w 3334672"/>
              <a:gd name="connsiteY3122" fmla="*/ 1013136 h 2609942"/>
              <a:gd name="connsiteX3123" fmla="*/ 4609 w 3334672"/>
              <a:gd name="connsiteY3123" fmla="*/ 1017460 h 2609942"/>
              <a:gd name="connsiteX3124" fmla="*/ 8707 w 3334672"/>
              <a:gd name="connsiteY3124" fmla="*/ 1021783 h 2609942"/>
              <a:gd name="connsiteX3125" fmla="*/ 17414 w 3334672"/>
              <a:gd name="connsiteY3125" fmla="*/ 1020342 h 2609942"/>
              <a:gd name="connsiteX3126" fmla="*/ 20486 w 3334672"/>
              <a:gd name="connsiteY3126" fmla="*/ 1014578 h 2609942"/>
              <a:gd name="connsiteX3127" fmla="*/ 2561 w 3334672"/>
              <a:gd name="connsiteY3127" fmla="*/ 998725 h 2609942"/>
              <a:gd name="connsiteX3128" fmla="*/ 2561 w 3334672"/>
              <a:gd name="connsiteY3128" fmla="*/ 979989 h 2609942"/>
              <a:gd name="connsiteX3129" fmla="*/ 5634 w 3334672"/>
              <a:gd name="connsiteY3129" fmla="*/ 978548 h 2609942"/>
              <a:gd name="connsiteX3130" fmla="*/ 7683 w 3334672"/>
              <a:gd name="connsiteY3130" fmla="*/ 984313 h 2609942"/>
              <a:gd name="connsiteX3131" fmla="*/ 12292 w 3334672"/>
              <a:gd name="connsiteY3131" fmla="*/ 982872 h 2609942"/>
              <a:gd name="connsiteX3132" fmla="*/ 12804 w 3334672"/>
              <a:gd name="connsiteY3132" fmla="*/ 978548 h 2609942"/>
              <a:gd name="connsiteX3133" fmla="*/ 12804 w 3334672"/>
              <a:gd name="connsiteY3133" fmla="*/ 974225 h 2609942"/>
              <a:gd name="connsiteX3134" fmla="*/ 17414 w 3334672"/>
              <a:gd name="connsiteY3134" fmla="*/ 977107 h 2609942"/>
              <a:gd name="connsiteX3135" fmla="*/ 15365 w 3334672"/>
              <a:gd name="connsiteY3135" fmla="*/ 987195 h 2609942"/>
              <a:gd name="connsiteX3136" fmla="*/ 20486 w 3334672"/>
              <a:gd name="connsiteY3136" fmla="*/ 1000166 h 2609942"/>
              <a:gd name="connsiteX3137" fmla="*/ 21511 w 3334672"/>
              <a:gd name="connsiteY3137" fmla="*/ 1013136 h 2609942"/>
              <a:gd name="connsiteX3138" fmla="*/ 23559 w 3334672"/>
              <a:gd name="connsiteY3138" fmla="*/ 1016019 h 2609942"/>
              <a:gd name="connsiteX3139" fmla="*/ 34827 w 3334672"/>
              <a:gd name="connsiteY3139" fmla="*/ 1003048 h 2609942"/>
              <a:gd name="connsiteX3140" fmla="*/ 34315 w 3334672"/>
              <a:gd name="connsiteY3140" fmla="*/ 997283 h 2609942"/>
              <a:gd name="connsiteX3141" fmla="*/ 50704 w 3334672"/>
              <a:gd name="connsiteY3141" fmla="*/ 990078 h 2609942"/>
              <a:gd name="connsiteX3142" fmla="*/ 55313 w 3334672"/>
              <a:gd name="connsiteY3142" fmla="*/ 987195 h 2609942"/>
              <a:gd name="connsiteX3143" fmla="*/ 55313 w 3334672"/>
              <a:gd name="connsiteY3143" fmla="*/ 984313 h 2609942"/>
              <a:gd name="connsiteX3144" fmla="*/ 63508 w 3334672"/>
              <a:gd name="connsiteY3144" fmla="*/ 975666 h 2609942"/>
              <a:gd name="connsiteX3145" fmla="*/ 70166 w 3334672"/>
              <a:gd name="connsiteY3145" fmla="*/ 979989 h 2609942"/>
              <a:gd name="connsiteX3146" fmla="*/ 71190 w 3334672"/>
              <a:gd name="connsiteY3146" fmla="*/ 981431 h 2609942"/>
              <a:gd name="connsiteX3147" fmla="*/ 71190 w 3334672"/>
              <a:gd name="connsiteY3147" fmla="*/ 974225 h 2609942"/>
              <a:gd name="connsiteX3148" fmla="*/ 83994 w 3334672"/>
              <a:gd name="connsiteY3148" fmla="*/ 968460 h 2609942"/>
              <a:gd name="connsiteX3149" fmla="*/ 80409 w 3334672"/>
              <a:gd name="connsiteY3149" fmla="*/ 965578 h 2609942"/>
              <a:gd name="connsiteX3150" fmla="*/ 91165 w 3334672"/>
              <a:gd name="connsiteY3150" fmla="*/ 965578 h 2609942"/>
              <a:gd name="connsiteX3151" fmla="*/ 96286 w 3334672"/>
              <a:gd name="connsiteY3151" fmla="*/ 972784 h 2609942"/>
              <a:gd name="connsiteX3152" fmla="*/ 98335 w 3334672"/>
              <a:gd name="connsiteY3152" fmla="*/ 971343 h 2609942"/>
              <a:gd name="connsiteX3153" fmla="*/ 105505 w 3334672"/>
              <a:gd name="connsiteY3153" fmla="*/ 977107 h 2609942"/>
              <a:gd name="connsiteX3154" fmla="*/ 108066 w 3334672"/>
              <a:gd name="connsiteY3154" fmla="*/ 972784 h 2609942"/>
              <a:gd name="connsiteX3155" fmla="*/ 103456 w 3334672"/>
              <a:gd name="connsiteY3155" fmla="*/ 968460 h 2609942"/>
              <a:gd name="connsiteX3156" fmla="*/ 109090 w 3334672"/>
              <a:gd name="connsiteY3156" fmla="*/ 961254 h 2609942"/>
              <a:gd name="connsiteX3157" fmla="*/ 112163 w 3334672"/>
              <a:gd name="connsiteY3157" fmla="*/ 971343 h 2609942"/>
              <a:gd name="connsiteX3158" fmla="*/ 115236 w 3334672"/>
              <a:gd name="connsiteY3158" fmla="*/ 968460 h 2609942"/>
              <a:gd name="connsiteX3159" fmla="*/ 121382 w 3334672"/>
              <a:gd name="connsiteY3159" fmla="*/ 974225 h 2609942"/>
              <a:gd name="connsiteX3160" fmla="*/ 128040 w 3334672"/>
              <a:gd name="connsiteY3160" fmla="*/ 968460 h 2609942"/>
              <a:gd name="connsiteX3161" fmla="*/ 119333 w 3334672"/>
              <a:gd name="connsiteY3161" fmla="*/ 964137 h 2609942"/>
              <a:gd name="connsiteX3162" fmla="*/ 108578 w 3334672"/>
              <a:gd name="connsiteY3162" fmla="*/ 954049 h 2609942"/>
              <a:gd name="connsiteX3163" fmla="*/ 105505 w 3334672"/>
              <a:gd name="connsiteY3163" fmla="*/ 954049 h 2609942"/>
              <a:gd name="connsiteX3164" fmla="*/ 107041 w 3334672"/>
              <a:gd name="connsiteY3164" fmla="*/ 951166 h 2609942"/>
              <a:gd name="connsiteX3165" fmla="*/ 117797 w 3334672"/>
              <a:gd name="connsiteY3165" fmla="*/ 952608 h 2609942"/>
              <a:gd name="connsiteX3166" fmla="*/ 130089 w 3334672"/>
              <a:gd name="connsiteY3166" fmla="*/ 956931 h 2609942"/>
              <a:gd name="connsiteX3167" fmla="*/ 131113 w 3334672"/>
              <a:gd name="connsiteY3167" fmla="*/ 956931 h 2609942"/>
              <a:gd name="connsiteX3168" fmla="*/ 131113 w 3334672"/>
              <a:gd name="connsiteY3168" fmla="*/ 951166 h 2609942"/>
              <a:gd name="connsiteX3169" fmla="*/ 134186 w 3334672"/>
              <a:gd name="connsiteY3169" fmla="*/ 952608 h 2609942"/>
              <a:gd name="connsiteX3170" fmla="*/ 139820 w 3334672"/>
              <a:gd name="connsiteY3170" fmla="*/ 951166 h 2609942"/>
              <a:gd name="connsiteX3171" fmla="*/ 138795 w 3334672"/>
              <a:gd name="connsiteY3171" fmla="*/ 942519 h 2609942"/>
              <a:gd name="connsiteX3172" fmla="*/ 139820 w 3334672"/>
              <a:gd name="connsiteY3172" fmla="*/ 939637 h 2609942"/>
              <a:gd name="connsiteX3173" fmla="*/ 133161 w 3334672"/>
              <a:gd name="connsiteY3173" fmla="*/ 935313 h 2609942"/>
              <a:gd name="connsiteX3174" fmla="*/ 131113 w 3334672"/>
              <a:gd name="connsiteY3174" fmla="*/ 942519 h 2609942"/>
              <a:gd name="connsiteX3175" fmla="*/ 122918 w 3334672"/>
              <a:gd name="connsiteY3175" fmla="*/ 939637 h 2609942"/>
              <a:gd name="connsiteX3176" fmla="*/ 124455 w 3334672"/>
              <a:gd name="connsiteY3176" fmla="*/ 930990 h 2609942"/>
              <a:gd name="connsiteX3177" fmla="*/ 144941 w 3334672"/>
              <a:gd name="connsiteY3177" fmla="*/ 930990 h 2609942"/>
              <a:gd name="connsiteX3178" fmla="*/ 142380 w 3334672"/>
              <a:gd name="connsiteY3178" fmla="*/ 933872 h 2609942"/>
              <a:gd name="connsiteX3179" fmla="*/ 144941 w 3334672"/>
              <a:gd name="connsiteY3179" fmla="*/ 935313 h 2609942"/>
              <a:gd name="connsiteX3180" fmla="*/ 148014 w 3334672"/>
              <a:gd name="connsiteY3180" fmla="*/ 935313 h 2609942"/>
              <a:gd name="connsiteX3181" fmla="*/ 142380 w 3334672"/>
              <a:gd name="connsiteY3181" fmla="*/ 939637 h 2609942"/>
              <a:gd name="connsiteX3182" fmla="*/ 152111 w 3334672"/>
              <a:gd name="connsiteY3182" fmla="*/ 938196 h 2609942"/>
              <a:gd name="connsiteX3183" fmla="*/ 154672 w 3334672"/>
              <a:gd name="connsiteY3183" fmla="*/ 932431 h 2609942"/>
              <a:gd name="connsiteX3184" fmla="*/ 174134 w 3334672"/>
              <a:gd name="connsiteY3184" fmla="*/ 928108 h 2609942"/>
              <a:gd name="connsiteX3185" fmla="*/ 182841 w 3334672"/>
              <a:gd name="connsiteY3185" fmla="*/ 922343 h 2609942"/>
              <a:gd name="connsiteX3186" fmla="*/ 194621 w 3334672"/>
              <a:gd name="connsiteY3186" fmla="*/ 918020 h 2609942"/>
              <a:gd name="connsiteX3187" fmla="*/ 200254 w 3334672"/>
              <a:gd name="connsiteY3187" fmla="*/ 918020 h 2609942"/>
              <a:gd name="connsiteX3188" fmla="*/ 207425 w 3334672"/>
              <a:gd name="connsiteY3188" fmla="*/ 915137 h 2609942"/>
              <a:gd name="connsiteX3189" fmla="*/ 204864 w 3334672"/>
              <a:gd name="connsiteY3189" fmla="*/ 919461 h 2609942"/>
              <a:gd name="connsiteX3190" fmla="*/ 214083 w 3334672"/>
              <a:gd name="connsiteY3190" fmla="*/ 923784 h 2609942"/>
              <a:gd name="connsiteX3191" fmla="*/ 215619 w 3334672"/>
              <a:gd name="connsiteY3191" fmla="*/ 923784 h 2609942"/>
              <a:gd name="connsiteX3192" fmla="*/ 214083 w 3334672"/>
              <a:gd name="connsiteY3192" fmla="*/ 928108 h 2609942"/>
              <a:gd name="connsiteX3193" fmla="*/ 225862 w 3334672"/>
              <a:gd name="connsiteY3193" fmla="*/ 923784 h 2609942"/>
              <a:gd name="connsiteX3194" fmla="*/ 226887 w 3334672"/>
              <a:gd name="connsiteY3194" fmla="*/ 916578 h 2609942"/>
              <a:gd name="connsiteX3195" fmla="*/ 214083 w 3334672"/>
              <a:gd name="connsiteY3195" fmla="*/ 916578 h 2609942"/>
              <a:gd name="connsiteX3196" fmla="*/ 202815 w 3334672"/>
              <a:gd name="connsiteY3196" fmla="*/ 903608 h 2609942"/>
              <a:gd name="connsiteX3197" fmla="*/ 199742 w 3334672"/>
              <a:gd name="connsiteY3197" fmla="*/ 903608 h 2609942"/>
              <a:gd name="connsiteX3198" fmla="*/ 195133 w 3334672"/>
              <a:gd name="connsiteY3198" fmla="*/ 912255 h 2609942"/>
              <a:gd name="connsiteX3199" fmla="*/ 185914 w 3334672"/>
              <a:gd name="connsiteY3199" fmla="*/ 906490 h 2609942"/>
              <a:gd name="connsiteX3200" fmla="*/ 179768 w 3334672"/>
              <a:gd name="connsiteY3200" fmla="*/ 912255 h 2609942"/>
              <a:gd name="connsiteX3201" fmla="*/ 178232 w 3334672"/>
              <a:gd name="connsiteY3201" fmla="*/ 912255 h 2609942"/>
              <a:gd name="connsiteX3202" fmla="*/ 167988 w 3334672"/>
              <a:gd name="connsiteY3202" fmla="*/ 910814 h 2609942"/>
              <a:gd name="connsiteX3203" fmla="*/ 167988 w 3334672"/>
              <a:gd name="connsiteY3203" fmla="*/ 919461 h 2609942"/>
              <a:gd name="connsiteX3204" fmla="*/ 162867 w 3334672"/>
              <a:gd name="connsiteY3204" fmla="*/ 916578 h 2609942"/>
              <a:gd name="connsiteX3205" fmla="*/ 159794 w 3334672"/>
              <a:gd name="connsiteY3205" fmla="*/ 919461 h 2609942"/>
              <a:gd name="connsiteX3206" fmla="*/ 158257 w 3334672"/>
              <a:gd name="connsiteY3206" fmla="*/ 928108 h 2609942"/>
              <a:gd name="connsiteX3207" fmla="*/ 152111 w 3334672"/>
              <a:gd name="connsiteY3207" fmla="*/ 928108 h 2609942"/>
              <a:gd name="connsiteX3208" fmla="*/ 156209 w 3334672"/>
              <a:gd name="connsiteY3208" fmla="*/ 922343 h 2609942"/>
              <a:gd name="connsiteX3209" fmla="*/ 150063 w 3334672"/>
              <a:gd name="connsiteY3209" fmla="*/ 920902 h 2609942"/>
              <a:gd name="connsiteX3210" fmla="*/ 157745 w 3334672"/>
              <a:gd name="connsiteY3210" fmla="*/ 913696 h 2609942"/>
              <a:gd name="connsiteX3211" fmla="*/ 156209 w 3334672"/>
              <a:gd name="connsiteY3211" fmla="*/ 912255 h 2609942"/>
              <a:gd name="connsiteX3212" fmla="*/ 166964 w 3334672"/>
              <a:gd name="connsiteY3212" fmla="*/ 905049 h 2609942"/>
              <a:gd name="connsiteX3213" fmla="*/ 175671 w 3334672"/>
              <a:gd name="connsiteY3213" fmla="*/ 899285 h 2609942"/>
              <a:gd name="connsiteX3214" fmla="*/ 176695 w 3334672"/>
              <a:gd name="connsiteY3214" fmla="*/ 899285 h 2609942"/>
              <a:gd name="connsiteX3215" fmla="*/ 194621 w 3334672"/>
              <a:gd name="connsiteY3215" fmla="*/ 886314 h 2609942"/>
              <a:gd name="connsiteX3216" fmla="*/ 200767 w 3334672"/>
              <a:gd name="connsiteY3216" fmla="*/ 884873 h 2609942"/>
              <a:gd name="connsiteX3217" fmla="*/ 205888 w 3334672"/>
              <a:gd name="connsiteY3217" fmla="*/ 884873 h 2609942"/>
              <a:gd name="connsiteX3218" fmla="*/ 205888 w 3334672"/>
              <a:gd name="connsiteY3218" fmla="*/ 877667 h 2609942"/>
              <a:gd name="connsiteX3219" fmla="*/ 216644 w 3334672"/>
              <a:gd name="connsiteY3219" fmla="*/ 874785 h 2609942"/>
              <a:gd name="connsiteX3220" fmla="*/ 223814 w 3334672"/>
              <a:gd name="connsiteY3220" fmla="*/ 869020 h 2609942"/>
              <a:gd name="connsiteX3221" fmla="*/ 228423 w 3334672"/>
              <a:gd name="connsiteY3221" fmla="*/ 860373 h 2609942"/>
              <a:gd name="connsiteX3222" fmla="*/ 231496 w 3334672"/>
              <a:gd name="connsiteY3222" fmla="*/ 863256 h 2609942"/>
              <a:gd name="connsiteX3223" fmla="*/ 241099 w 3334672"/>
              <a:gd name="connsiteY3223" fmla="*/ 857671 h 2609942"/>
              <a:gd name="connsiteX3224" fmla="*/ 245923 w 3334672"/>
              <a:gd name="connsiteY3224" fmla="*/ 857393 h 2609942"/>
              <a:gd name="connsiteX3225" fmla="*/ 245837 w 3334672"/>
              <a:gd name="connsiteY3225" fmla="*/ 857491 h 2609942"/>
              <a:gd name="connsiteX3226" fmla="*/ 246075 w 3334672"/>
              <a:gd name="connsiteY3226" fmla="*/ 857385 h 2609942"/>
              <a:gd name="connsiteX3227" fmla="*/ 246189 w 3334672"/>
              <a:gd name="connsiteY3227" fmla="*/ 857378 h 2609942"/>
              <a:gd name="connsiteX3228" fmla="*/ 249934 w 3334672"/>
              <a:gd name="connsiteY3228" fmla="*/ 861814 h 2609942"/>
              <a:gd name="connsiteX3229" fmla="*/ 254544 w 3334672"/>
              <a:gd name="connsiteY3229" fmla="*/ 858932 h 2609942"/>
              <a:gd name="connsiteX3230" fmla="*/ 256592 w 3334672"/>
              <a:gd name="connsiteY3230" fmla="*/ 860373 h 2609942"/>
              <a:gd name="connsiteX3231" fmla="*/ 265299 w 3334672"/>
              <a:gd name="connsiteY3231" fmla="*/ 856050 h 2609942"/>
              <a:gd name="connsiteX3232" fmla="*/ 255568 w 3334672"/>
              <a:gd name="connsiteY3232" fmla="*/ 853167 h 2609942"/>
              <a:gd name="connsiteX3233" fmla="*/ 254351 w 3334672"/>
              <a:gd name="connsiteY3233" fmla="*/ 853708 h 2609942"/>
              <a:gd name="connsiteX3234" fmla="*/ 246075 w 3334672"/>
              <a:gd name="connsiteY3234" fmla="*/ 857385 h 2609942"/>
              <a:gd name="connsiteX3235" fmla="*/ 245923 w 3334672"/>
              <a:gd name="connsiteY3235" fmla="*/ 857393 h 2609942"/>
              <a:gd name="connsiteX3236" fmla="*/ 246477 w 3334672"/>
              <a:gd name="connsiteY3236" fmla="*/ 856770 h 2609942"/>
              <a:gd name="connsiteX3237" fmla="*/ 250958 w 3334672"/>
              <a:gd name="connsiteY3237" fmla="*/ 851726 h 2609942"/>
              <a:gd name="connsiteX3238" fmla="*/ 249422 w 3334672"/>
              <a:gd name="connsiteY3238" fmla="*/ 850285 h 2609942"/>
              <a:gd name="connsiteX3239" fmla="*/ 256592 w 3334672"/>
              <a:gd name="connsiteY3239" fmla="*/ 840197 h 2609942"/>
              <a:gd name="connsiteX3240" fmla="*/ 256592 w 3334672"/>
              <a:gd name="connsiteY3240" fmla="*/ 841638 h 2609942"/>
              <a:gd name="connsiteX3241" fmla="*/ 258641 w 3334672"/>
              <a:gd name="connsiteY3241" fmla="*/ 840197 h 2609942"/>
              <a:gd name="connsiteX3242" fmla="*/ 268372 w 3334672"/>
              <a:gd name="connsiteY3242" fmla="*/ 843079 h 2609942"/>
              <a:gd name="connsiteX3243" fmla="*/ 266323 w 3334672"/>
              <a:gd name="connsiteY3243" fmla="*/ 834432 h 2609942"/>
              <a:gd name="connsiteX3244" fmla="*/ 277591 w 3334672"/>
              <a:gd name="connsiteY3244" fmla="*/ 827226 h 2609942"/>
              <a:gd name="connsiteX3245" fmla="*/ 285273 w 3334672"/>
              <a:gd name="connsiteY3245" fmla="*/ 824344 h 2609942"/>
              <a:gd name="connsiteX3246" fmla="*/ 289370 w 3334672"/>
              <a:gd name="connsiteY3246" fmla="*/ 824344 h 2609942"/>
              <a:gd name="connsiteX3247" fmla="*/ 297053 w 3334672"/>
              <a:gd name="connsiteY3247" fmla="*/ 811374 h 2609942"/>
              <a:gd name="connsiteX3248" fmla="*/ 297053 w 3334672"/>
              <a:gd name="connsiteY3248" fmla="*/ 808491 h 2609942"/>
              <a:gd name="connsiteX3249" fmla="*/ 293468 w 3334672"/>
              <a:gd name="connsiteY3249" fmla="*/ 808491 h 2609942"/>
              <a:gd name="connsiteX3250" fmla="*/ 295516 w 3334672"/>
              <a:gd name="connsiteY3250" fmla="*/ 805609 h 2609942"/>
              <a:gd name="connsiteX3251" fmla="*/ 285273 w 3334672"/>
              <a:gd name="connsiteY3251" fmla="*/ 808491 h 2609942"/>
              <a:gd name="connsiteX3252" fmla="*/ 281176 w 3334672"/>
              <a:gd name="connsiteY3252" fmla="*/ 814256 h 2609942"/>
              <a:gd name="connsiteX3253" fmla="*/ 277591 w 3334672"/>
              <a:gd name="connsiteY3253" fmla="*/ 812815 h 2609942"/>
              <a:gd name="connsiteX3254" fmla="*/ 276566 w 3334672"/>
              <a:gd name="connsiteY3254" fmla="*/ 811374 h 2609942"/>
              <a:gd name="connsiteX3255" fmla="*/ 286297 w 3334672"/>
              <a:gd name="connsiteY3255" fmla="*/ 802727 h 2609942"/>
              <a:gd name="connsiteX3256" fmla="*/ 298589 w 3334672"/>
              <a:gd name="connsiteY3256" fmla="*/ 801285 h 2609942"/>
              <a:gd name="connsiteX3257" fmla="*/ 306272 w 3334672"/>
              <a:gd name="connsiteY3257" fmla="*/ 792639 h 2609942"/>
              <a:gd name="connsiteX3258" fmla="*/ 314466 w 3334672"/>
              <a:gd name="connsiteY3258" fmla="*/ 791197 h 2609942"/>
              <a:gd name="connsiteX3259" fmla="*/ 316515 w 3334672"/>
              <a:gd name="connsiteY3259" fmla="*/ 788315 h 2609942"/>
              <a:gd name="connsiteX3260" fmla="*/ 311393 w 3334672"/>
              <a:gd name="connsiteY3260" fmla="*/ 786874 h 2609942"/>
              <a:gd name="connsiteX3261" fmla="*/ 324197 w 3334672"/>
              <a:gd name="connsiteY3261" fmla="*/ 773904 h 2609942"/>
              <a:gd name="connsiteX3262" fmla="*/ 327270 w 3334672"/>
              <a:gd name="connsiteY3262" fmla="*/ 775344 h 2609942"/>
              <a:gd name="connsiteX3263" fmla="*/ 330855 w 3334672"/>
              <a:gd name="connsiteY3263" fmla="*/ 775344 h 2609942"/>
              <a:gd name="connsiteX3264" fmla="*/ 328806 w 3334672"/>
              <a:gd name="connsiteY3264" fmla="*/ 773904 h 2609942"/>
              <a:gd name="connsiteX3265" fmla="*/ 329319 w 3334672"/>
              <a:gd name="connsiteY3265" fmla="*/ 772462 h 2609942"/>
              <a:gd name="connsiteX3266" fmla="*/ 327782 w 3334672"/>
              <a:gd name="connsiteY3266" fmla="*/ 773904 h 2609942"/>
              <a:gd name="connsiteX3267" fmla="*/ 319588 w 3334672"/>
              <a:gd name="connsiteY3267" fmla="*/ 768139 h 2609942"/>
              <a:gd name="connsiteX3268" fmla="*/ 303711 w 3334672"/>
              <a:gd name="connsiteY3268" fmla="*/ 776786 h 2609942"/>
              <a:gd name="connsiteX3269" fmla="*/ 303199 w 3334672"/>
              <a:gd name="connsiteY3269" fmla="*/ 773904 h 2609942"/>
              <a:gd name="connsiteX3270" fmla="*/ 298589 w 3334672"/>
              <a:gd name="connsiteY3270" fmla="*/ 779668 h 2609942"/>
              <a:gd name="connsiteX3271" fmla="*/ 286297 w 3334672"/>
              <a:gd name="connsiteY3271" fmla="*/ 786874 h 2609942"/>
              <a:gd name="connsiteX3272" fmla="*/ 282712 w 3334672"/>
              <a:gd name="connsiteY3272" fmla="*/ 791197 h 2609942"/>
              <a:gd name="connsiteX3273" fmla="*/ 282712 w 3334672"/>
              <a:gd name="connsiteY3273" fmla="*/ 786874 h 2609942"/>
              <a:gd name="connsiteX3274" fmla="*/ 276566 w 3334672"/>
              <a:gd name="connsiteY3274" fmla="*/ 782550 h 2609942"/>
              <a:gd name="connsiteX3275" fmla="*/ 276566 w 3334672"/>
              <a:gd name="connsiteY3275" fmla="*/ 775344 h 2609942"/>
              <a:gd name="connsiteX3276" fmla="*/ 261714 w 3334672"/>
              <a:gd name="connsiteY3276" fmla="*/ 766698 h 2609942"/>
              <a:gd name="connsiteX3277" fmla="*/ 257616 w 3334672"/>
              <a:gd name="connsiteY3277" fmla="*/ 766698 h 2609942"/>
              <a:gd name="connsiteX3278" fmla="*/ 260177 w 3334672"/>
              <a:gd name="connsiteY3278" fmla="*/ 772462 h 2609942"/>
              <a:gd name="connsiteX3279" fmla="*/ 250446 w 3334672"/>
              <a:gd name="connsiteY3279" fmla="*/ 771021 h 2609942"/>
              <a:gd name="connsiteX3280" fmla="*/ 254544 w 3334672"/>
              <a:gd name="connsiteY3280" fmla="*/ 763815 h 2609942"/>
              <a:gd name="connsiteX3281" fmla="*/ 255568 w 3334672"/>
              <a:gd name="connsiteY3281" fmla="*/ 752286 h 2609942"/>
              <a:gd name="connsiteX3282" fmla="*/ 247373 w 3334672"/>
              <a:gd name="connsiteY3282" fmla="*/ 753727 h 2609942"/>
              <a:gd name="connsiteX3283" fmla="*/ 249422 w 3334672"/>
              <a:gd name="connsiteY3283" fmla="*/ 759492 h 2609942"/>
              <a:gd name="connsiteX3284" fmla="*/ 245837 w 3334672"/>
              <a:gd name="connsiteY3284" fmla="*/ 772462 h 2609942"/>
              <a:gd name="connsiteX3285" fmla="*/ 233545 w 3334672"/>
              <a:gd name="connsiteY3285" fmla="*/ 769580 h 2609942"/>
              <a:gd name="connsiteX3286" fmla="*/ 235594 w 3334672"/>
              <a:gd name="connsiteY3286" fmla="*/ 765257 h 2609942"/>
              <a:gd name="connsiteX3287" fmla="*/ 244300 w 3334672"/>
              <a:gd name="connsiteY3287" fmla="*/ 759492 h 2609942"/>
              <a:gd name="connsiteX3288" fmla="*/ 247373 w 3334672"/>
              <a:gd name="connsiteY3288" fmla="*/ 755169 h 2609942"/>
              <a:gd name="connsiteX3289" fmla="*/ 244300 w 3334672"/>
              <a:gd name="connsiteY3289" fmla="*/ 750845 h 2609942"/>
              <a:gd name="connsiteX3290" fmla="*/ 233545 w 3334672"/>
              <a:gd name="connsiteY3290" fmla="*/ 756610 h 2609942"/>
              <a:gd name="connsiteX3291" fmla="*/ 242764 w 3334672"/>
              <a:gd name="connsiteY3291" fmla="*/ 750845 h 2609942"/>
              <a:gd name="connsiteX3292" fmla="*/ 237642 w 3334672"/>
              <a:gd name="connsiteY3292" fmla="*/ 746521 h 2609942"/>
              <a:gd name="connsiteX3293" fmla="*/ 247373 w 3334672"/>
              <a:gd name="connsiteY3293" fmla="*/ 740757 h 2609942"/>
              <a:gd name="connsiteX3294" fmla="*/ 249422 w 3334672"/>
              <a:gd name="connsiteY3294" fmla="*/ 739316 h 2609942"/>
              <a:gd name="connsiteX3295" fmla="*/ 238667 w 3334672"/>
              <a:gd name="connsiteY3295" fmla="*/ 736434 h 2609942"/>
              <a:gd name="connsiteX3296" fmla="*/ 249422 w 3334672"/>
              <a:gd name="connsiteY3296" fmla="*/ 730669 h 2609942"/>
              <a:gd name="connsiteX3297" fmla="*/ 260177 w 3334672"/>
              <a:gd name="connsiteY3297" fmla="*/ 723463 h 2609942"/>
              <a:gd name="connsiteX3298" fmla="*/ 263762 w 3334672"/>
              <a:gd name="connsiteY3298" fmla="*/ 724904 h 2609942"/>
              <a:gd name="connsiteX3299" fmla="*/ 265811 w 3334672"/>
              <a:gd name="connsiteY3299" fmla="*/ 722022 h 2609942"/>
              <a:gd name="connsiteX3300" fmla="*/ 266835 w 3334672"/>
              <a:gd name="connsiteY3300" fmla="*/ 713375 h 2609942"/>
              <a:gd name="connsiteX3301" fmla="*/ 282712 w 3334672"/>
              <a:gd name="connsiteY3301" fmla="*/ 703287 h 2609942"/>
              <a:gd name="connsiteX3302" fmla="*/ 291419 w 3334672"/>
              <a:gd name="connsiteY3302" fmla="*/ 709051 h 2609942"/>
              <a:gd name="connsiteX3303" fmla="*/ 303199 w 3334672"/>
              <a:gd name="connsiteY3303" fmla="*/ 709051 h 2609942"/>
              <a:gd name="connsiteX3304" fmla="*/ 303711 w 3334672"/>
              <a:gd name="connsiteY3304" fmla="*/ 703287 h 2609942"/>
              <a:gd name="connsiteX3305" fmla="*/ 310369 w 3334672"/>
              <a:gd name="connsiteY3305" fmla="*/ 703287 h 2609942"/>
              <a:gd name="connsiteX3306" fmla="*/ 309344 w 3334672"/>
              <a:gd name="connsiteY3306" fmla="*/ 697522 h 2609942"/>
              <a:gd name="connsiteX3307" fmla="*/ 307296 w 3334672"/>
              <a:gd name="connsiteY3307" fmla="*/ 691758 h 2609942"/>
              <a:gd name="connsiteX3308" fmla="*/ 297565 w 3334672"/>
              <a:gd name="connsiteY3308" fmla="*/ 691758 h 2609942"/>
              <a:gd name="connsiteX3309" fmla="*/ 297565 w 3334672"/>
              <a:gd name="connsiteY3309" fmla="*/ 694640 h 2609942"/>
              <a:gd name="connsiteX3310" fmla="*/ 292443 w 3334672"/>
              <a:gd name="connsiteY3310" fmla="*/ 694640 h 2609942"/>
              <a:gd name="connsiteX3311" fmla="*/ 291419 w 3334672"/>
              <a:gd name="connsiteY3311" fmla="*/ 698963 h 2609942"/>
              <a:gd name="connsiteX3312" fmla="*/ 279639 w 3334672"/>
              <a:gd name="connsiteY3312" fmla="*/ 700404 h 2609942"/>
              <a:gd name="connsiteX3313" fmla="*/ 277591 w 3334672"/>
              <a:gd name="connsiteY3313" fmla="*/ 700404 h 2609942"/>
              <a:gd name="connsiteX3314" fmla="*/ 289370 w 3334672"/>
              <a:gd name="connsiteY3314" fmla="*/ 690316 h 2609942"/>
              <a:gd name="connsiteX3315" fmla="*/ 282712 w 3334672"/>
              <a:gd name="connsiteY3315" fmla="*/ 687434 h 2609942"/>
              <a:gd name="connsiteX3316" fmla="*/ 277591 w 3334672"/>
              <a:gd name="connsiteY3316" fmla="*/ 690316 h 2609942"/>
              <a:gd name="connsiteX3317" fmla="*/ 272469 w 3334672"/>
              <a:gd name="connsiteY3317" fmla="*/ 684552 h 2609942"/>
              <a:gd name="connsiteX3318" fmla="*/ 268372 w 3334672"/>
              <a:gd name="connsiteY3318" fmla="*/ 684552 h 2609942"/>
              <a:gd name="connsiteX3319" fmla="*/ 266835 w 3334672"/>
              <a:gd name="connsiteY3319" fmla="*/ 691758 h 2609942"/>
              <a:gd name="connsiteX3320" fmla="*/ 260177 w 3334672"/>
              <a:gd name="connsiteY3320" fmla="*/ 693198 h 2609942"/>
              <a:gd name="connsiteX3321" fmla="*/ 261714 w 3334672"/>
              <a:gd name="connsiteY3321" fmla="*/ 697522 h 2609942"/>
              <a:gd name="connsiteX3322" fmla="*/ 253519 w 3334672"/>
              <a:gd name="connsiteY3322" fmla="*/ 691758 h 2609942"/>
              <a:gd name="connsiteX3323" fmla="*/ 250958 w 3334672"/>
              <a:gd name="connsiteY3323" fmla="*/ 694640 h 2609942"/>
              <a:gd name="connsiteX3324" fmla="*/ 242764 w 3334672"/>
              <a:gd name="connsiteY3324" fmla="*/ 687434 h 2609942"/>
              <a:gd name="connsiteX3325" fmla="*/ 242764 w 3334672"/>
              <a:gd name="connsiteY3325" fmla="*/ 691758 h 2609942"/>
              <a:gd name="connsiteX3326" fmla="*/ 233545 w 3334672"/>
              <a:gd name="connsiteY3326" fmla="*/ 688875 h 2609942"/>
              <a:gd name="connsiteX3327" fmla="*/ 231496 w 3334672"/>
              <a:gd name="connsiteY3327" fmla="*/ 681669 h 2609942"/>
              <a:gd name="connsiteX3328" fmla="*/ 216644 w 3334672"/>
              <a:gd name="connsiteY3328" fmla="*/ 677346 h 2609942"/>
              <a:gd name="connsiteX3329" fmla="*/ 210498 w 3334672"/>
              <a:gd name="connsiteY3329" fmla="*/ 680228 h 2609942"/>
              <a:gd name="connsiteX3330" fmla="*/ 207425 w 3334672"/>
              <a:gd name="connsiteY3330" fmla="*/ 680228 h 2609942"/>
              <a:gd name="connsiteX3331" fmla="*/ 219717 w 3334672"/>
              <a:gd name="connsiteY3331" fmla="*/ 673022 h 2609942"/>
              <a:gd name="connsiteX3332" fmla="*/ 220741 w 3334672"/>
              <a:gd name="connsiteY3332" fmla="*/ 667258 h 2609942"/>
              <a:gd name="connsiteX3333" fmla="*/ 226887 w 3334672"/>
              <a:gd name="connsiteY3333" fmla="*/ 660052 h 2609942"/>
              <a:gd name="connsiteX3334" fmla="*/ 216644 w 3334672"/>
              <a:gd name="connsiteY3334" fmla="*/ 657169 h 2609942"/>
              <a:gd name="connsiteX3335" fmla="*/ 225862 w 3334672"/>
              <a:gd name="connsiteY3335" fmla="*/ 657169 h 2609942"/>
              <a:gd name="connsiteX3336" fmla="*/ 229448 w 3334672"/>
              <a:gd name="connsiteY3336" fmla="*/ 662934 h 2609942"/>
              <a:gd name="connsiteX3337" fmla="*/ 233545 w 3334672"/>
              <a:gd name="connsiteY3337" fmla="*/ 657169 h 2609942"/>
              <a:gd name="connsiteX3338" fmla="*/ 240715 w 3334672"/>
              <a:gd name="connsiteY3338" fmla="*/ 664375 h 2609942"/>
              <a:gd name="connsiteX3339" fmla="*/ 244813 w 3334672"/>
              <a:gd name="connsiteY3339" fmla="*/ 657169 h 2609942"/>
              <a:gd name="connsiteX3340" fmla="*/ 253519 w 3334672"/>
              <a:gd name="connsiteY3340" fmla="*/ 655728 h 2609942"/>
              <a:gd name="connsiteX3341" fmla="*/ 256592 w 3334672"/>
              <a:gd name="connsiteY3341" fmla="*/ 657169 h 2609942"/>
              <a:gd name="connsiteX3342" fmla="*/ 261714 w 3334672"/>
              <a:gd name="connsiteY3342" fmla="*/ 652846 h 2609942"/>
              <a:gd name="connsiteX3343" fmla="*/ 263762 w 3334672"/>
              <a:gd name="connsiteY3343" fmla="*/ 644199 h 2609942"/>
              <a:gd name="connsiteX3344" fmla="*/ 256592 w 3334672"/>
              <a:gd name="connsiteY3344" fmla="*/ 642758 h 2609942"/>
              <a:gd name="connsiteX3345" fmla="*/ 256592 w 3334672"/>
              <a:gd name="connsiteY3345" fmla="*/ 639876 h 2609942"/>
              <a:gd name="connsiteX3346" fmla="*/ 271445 w 3334672"/>
              <a:gd name="connsiteY3346" fmla="*/ 625464 h 2609942"/>
              <a:gd name="connsiteX3347" fmla="*/ 275542 w 3334672"/>
              <a:gd name="connsiteY3347" fmla="*/ 631228 h 2609942"/>
              <a:gd name="connsiteX3348" fmla="*/ 286297 w 3334672"/>
              <a:gd name="connsiteY3348" fmla="*/ 616817 h 2609942"/>
              <a:gd name="connsiteX3349" fmla="*/ 284249 w 3334672"/>
              <a:gd name="connsiteY3349" fmla="*/ 608170 h 2609942"/>
              <a:gd name="connsiteX3350" fmla="*/ 291419 w 3334672"/>
              <a:gd name="connsiteY3350" fmla="*/ 603847 h 2609942"/>
              <a:gd name="connsiteX3351" fmla="*/ 291419 w 3334672"/>
              <a:gd name="connsiteY3351" fmla="*/ 609611 h 2609942"/>
              <a:gd name="connsiteX3352" fmla="*/ 289370 w 3334672"/>
              <a:gd name="connsiteY3352" fmla="*/ 609611 h 2609942"/>
              <a:gd name="connsiteX3353" fmla="*/ 289370 w 3334672"/>
              <a:gd name="connsiteY3353" fmla="*/ 612493 h 2609942"/>
              <a:gd name="connsiteX3354" fmla="*/ 292443 w 3334672"/>
              <a:gd name="connsiteY3354" fmla="*/ 613935 h 2609942"/>
              <a:gd name="connsiteX3355" fmla="*/ 298589 w 3334672"/>
              <a:gd name="connsiteY3355" fmla="*/ 608170 h 2609942"/>
              <a:gd name="connsiteX3356" fmla="*/ 300126 w 3334672"/>
              <a:gd name="connsiteY3356" fmla="*/ 609611 h 2609942"/>
              <a:gd name="connsiteX3357" fmla="*/ 291419 w 3334672"/>
              <a:gd name="connsiteY3357" fmla="*/ 619699 h 2609942"/>
              <a:gd name="connsiteX3358" fmla="*/ 287322 w 3334672"/>
              <a:gd name="connsiteY3358" fmla="*/ 619699 h 2609942"/>
              <a:gd name="connsiteX3359" fmla="*/ 285273 w 3334672"/>
              <a:gd name="connsiteY3359" fmla="*/ 622582 h 2609942"/>
              <a:gd name="connsiteX3360" fmla="*/ 287834 w 3334672"/>
              <a:gd name="connsiteY3360" fmla="*/ 632670 h 2609942"/>
              <a:gd name="connsiteX3361" fmla="*/ 284249 w 3334672"/>
              <a:gd name="connsiteY3361" fmla="*/ 632670 h 2609942"/>
              <a:gd name="connsiteX3362" fmla="*/ 281688 w 3334672"/>
              <a:gd name="connsiteY3362" fmla="*/ 641317 h 2609942"/>
              <a:gd name="connsiteX3363" fmla="*/ 287322 w 3334672"/>
              <a:gd name="connsiteY3363" fmla="*/ 645640 h 2609942"/>
              <a:gd name="connsiteX3364" fmla="*/ 282712 w 3334672"/>
              <a:gd name="connsiteY3364" fmla="*/ 648523 h 2609942"/>
              <a:gd name="connsiteX3365" fmla="*/ 286297 w 3334672"/>
              <a:gd name="connsiteY3365" fmla="*/ 648523 h 2609942"/>
              <a:gd name="connsiteX3366" fmla="*/ 300126 w 3334672"/>
              <a:gd name="connsiteY3366" fmla="*/ 638434 h 2609942"/>
              <a:gd name="connsiteX3367" fmla="*/ 307296 w 3334672"/>
              <a:gd name="connsiteY3367" fmla="*/ 631228 h 2609942"/>
              <a:gd name="connsiteX3368" fmla="*/ 309344 w 3334672"/>
              <a:gd name="connsiteY3368" fmla="*/ 632670 h 2609942"/>
              <a:gd name="connsiteX3369" fmla="*/ 303199 w 3334672"/>
              <a:gd name="connsiteY3369" fmla="*/ 641317 h 2609942"/>
              <a:gd name="connsiteX3370" fmla="*/ 309344 w 3334672"/>
              <a:gd name="connsiteY3370" fmla="*/ 647082 h 2609942"/>
              <a:gd name="connsiteX3371" fmla="*/ 316515 w 3334672"/>
              <a:gd name="connsiteY3371" fmla="*/ 644199 h 2609942"/>
              <a:gd name="connsiteX3372" fmla="*/ 316515 w 3334672"/>
              <a:gd name="connsiteY3372" fmla="*/ 647082 h 2609942"/>
              <a:gd name="connsiteX3373" fmla="*/ 327270 w 3334672"/>
              <a:gd name="connsiteY3373" fmla="*/ 639876 h 2609942"/>
              <a:gd name="connsiteX3374" fmla="*/ 334440 w 3334672"/>
              <a:gd name="connsiteY3374" fmla="*/ 632670 h 2609942"/>
              <a:gd name="connsiteX3375" fmla="*/ 340074 w 3334672"/>
              <a:gd name="connsiteY3375" fmla="*/ 634111 h 2609942"/>
              <a:gd name="connsiteX3376" fmla="*/ 351342 w 3334672"/>
              <a:gd name="connsiteY3376" fmla="*/ 628346 h 2609942"/>
              <a:gd name="connsiteX3377" fmla="*/ 348269 w 3334672"/>
              <a:gd name="connsiteY3377" fmla="*/ 624023 h 2609942"/>
              <a:gd name="connsiteX3378" fmla="*/ 337001 w 3334672"/>
              <a:gd name="connsiteY3378" fmla="*/ 629787 h 2609942"/>
              <a:gd name="connsiteX3379" fmla="*/ 341611 w 3334672"/>
              <a:gd name="connsiteY3379" fmla="*/ 622582 h 2609942"/>
              <a:gd name="connsiteX3380" fmla="*/ 343147 w 3334672"/>
              <a:gd name="connsiteY3380" fmla="*/ 621141 h 2609942"/>
              <a:gd name="connsiteX3381" fmla="*/ 344171 w 3334672"/>
              <a:gd name="connsiteY3381" fmla="*/ 624023 h 2609942"/>
              <a:gd name="connsiteX3382" fmla="*/ 350317 w 3334672"/>
              <a:gd name="connsiteY3382" fmla="*/ 619699 h 2609942"/>
              <a:gd name="connsiteX3383" fmla="*/ 369267 w 3334672"/>
              <a:gd name="connsiteY3383" fmla="*/ 615376 h 2609942"/>
              <a:gd name="connsiteX3384" fmla="*/ 368243 w 3334672"/>
              <a:gd name="connsiteY3384" fmla="*/ 609611 h 2609942"/>
              <a:gd name="connsiteX3385" fmla="*/ 373877 w 3334672"/>
              <a:gd name="connsiteY3385" fmla="*/ 612493 h 2609942"/>
              <a:gd name="connsiteX3386" fmla="*/ 381047 w 3334672"/>
              <a:gd name="connsiteY3386" fmla="*/ 603847 h 2609942"/>
              <a:gd name="connsiteX3387" fmla="*/ 371316 w 3334672"/>
              <a:gd name="connsiteY3387" fmla="*/ 598082 h 2609942"/>
              <a:gd name="connsiteX3388" fmla="*/ 362097 w 3334672"/>
              <a:gd name="connsiteY3388" fmla="*/ 599523 h 2609942"/>
              <a:gd name="connsiteX3389" fmla="*/ 360048 w 3334672"/>
              <a:gd name="connsiteY3389" fmla="*/ 602406 h 2609942"/>
              <a:gd name="connsiteX3390" fmla="*/ 361073 w 3334672"/>
              <a:gd name="connsiteY3390" fmla="*/ 603847 h 2609942"/>
              <a:gd name="connsiteX3391" fmla="*/ 359536 w 3334672"/>
              <a:gd name="connsiteY3391" fmla="*/ 606729 h 2609942"/>
              <a:gd name="connsiteX3392" fmla="*/ 354927 w 3334672"/>
              <a:gd name="connsiteY3392" fmla="*/ 608170 h 2609942"/>
              <a:gd name="connsiteX3393" fmla="*/ 358000 w 3334672"/>
              <a:gd name="connsiteY3393" fmla="*/ 603847 h 2609942"/>
              <a:gd name="connsiteX3394" fmla="*/ 343147 w 3334672"/>
              <a:gd name="connsiteY3394" fmla="*/ 600964 h 2609942"/>
              <a:gd name="connsiteX3395" fmla="*/ 339050 w 3334672"/>
              <a:gd name="connsiteY3395" fmla="*/ 600964 h 2609942"/>
              <a:gd name="connsiteX3396" fmla="*/ 337001 w 3334672"/>
              <a:gd name="connsiteY3396" fmla="*/ 605288 h 2609942"/>
              <a:gd name="connsiteX3397" fmla="*/ 307296 w 3334672"/>
              <a:gd name="connsiteY3397" fmla="*/ 611052 h 2609942"/>
              <a:gd name="connsiteX3398" fmla="*/ 303199 w 3334672"/>
              <a:gd name="connsiteY3398" fmla="*/ 603847 h 2609942"/>
              <a:gd name="connsiteX3399" fmla="*/ 298589 w 3334672"/>
              <a:gd name="connsiteY3399" fmla="*/ 605288 h 2609942"/>
              <a:gd name="connsiteX3400" fmla="*/ 298589 w 3334672"/>
              <a:gd name="connsiteY3400" fmla="*/ 602406 h 2609942"/>
              <a:gd name="connsiteX3401" fmla="*/ 289370 w 3334672"/>
              <a:gd name="connsiteY3401" fmla="*/ 598082 h 2609942"/>
              <a:gd name="connsiteX3402" fmla="*/ 278615 w 3334672"/>
              <a:gd name="connsiteY3402" fmla="*/ 598082 h 2609942"/>
              <a:gd name="connsiteX3403" fmla="*/ 281176 w 3334672"/>
              <a:gd name="connsiteY3403" fmla="*/ 605288 h 2609942"/>
              <a:gd name="connsiteX3404" fmla="*/ 266835 w 3334672"/>
              <a:gd name="connsiteY3404" fmla="*/ 600964 h 2609942"/>
              <a:gd name="connsiteX3405" fmla="*/ 263762 w 3334672"/>
              <a:gd name="connsiteY3405" fmla="*/ 598082 h 2609942"/>
              <a:gd name="connsiteX3406" fmla="*/ 271445 w 3334672"/>
              <a:gd name="connsiteY3406" fmla="*/ 589435 h 2609942"/>
              <a:gd name="connsiteX3407" fmla="*/ 266835 w 3334672"/>
              <a:gd name="connsiteY3407" fmla="*/ 586552 h 2609942"/>
              <a:gd name="connsiteX3408" fmla="*/ 263250 w 3334672"/>
              <a:gd name="connsiteY3408" fmla="*/ 587994 h 2609942"/>
              <a:gd name="connsiteX3409" fmla="*/ 260689 w 3334672"/>
              <a:gd name="connsiteY3409" fmla="*/ 598082 h 2609942"/>
              <a:gd name="connsiteX3410" fmla="*/ 268372 w 3334672"/>
              <a:gd name="connsiteY3410" fmla="*/ 615376 h 2609942"/>
              <a:gd name="connsiteX3411" fmla="*/ 257616 w 3334672"/>
              <a:gd name="connsiteY3411" fmla="*/ 605288 h 2609942"/>
              <a:gd name="connsiteX3412" fmla="*/ 255568 w 3334672"/>
              <a:gd name="connsiteY3412" fmla="*/ 609611 h 2609942"/>
              <a:gd name="connsiteX3413" fmla="*/ 253519 w 3334672"/>
              <a:gd name="connsiteY3413" fmla="*/ 605288 h 2609942"/>
              <a:gd name="connsiteX3414" fmla="*/ 247885 w 3334672"/>
              <a:gd name="connsiteY3414" fmla="*/ 609611 h 2609942"/>
              <a:gd name="connsiteX3415" fmla="*/ 236618 w 3334672"/>
              <a:gd name="connsiteY3415" fmla="*/ 605288 h 2609942"/>
              <a:gd name="connsiteX3416" fmla="*/ 229448 w 3334672"/>
              <a:gd name="connsiteY3416" fmla="*/ 612493 h 2609942"/>
              <a:gd name="connsiteX3417" fmla="*/ 225862 w 3334672"/>
              <a:gd name="connsiteY3417" fmla="*/ 609611 h 2609942"/>
              <a:gd name="connsiteX3418" fmla="*/ 221765 w 3334672"/>
              <a:gd name="connsiteY3418" fmla="*/ 615376 h 2609942"/>
              <a:gd name="connsiteX3419" fmla="*/ 221253 w 3334672"/>
              <a:gd name="connsiteY3419" fmla="*/ 615376 h 2609942"/>
              <a:gd name="connsiteX3420" fmla="*/ 217668 w 3334672"/>
              <a:gd name="connsiteY3420" fmla="*/ 608170 h 2609942"/>
              <a:gd name="connsiteX3421" fmla="*/ 218692 w 3334672"/>
              <a:gd name="connsiteY3421" fmla="*/ 602406 h 2609942"/>
              <a:gd name="connsiteX3422" fmla="*/ 226887 w 3334672"/>
              <a:gd name="connsiteY3422" fmla="*/ 602406 h 2609942"/>
              <a:gd name="connsiteX3423" fmla="*/ 224838 w 3334672"/>
              <a:gd name="connsiteY3423" fmla="*/ 599523 h 2609942"/>
              <a:gd name="connsiteX3424" fmla="*/ 233545 w 3334672"/>
              <a:gd name="connsiteY3424" fmla="*/ 589435 h 2609942"/>
              <a:gd name="connsiteX3425" fmla="*/ 224838 w 3334672"/>
              <a:gd name="connsiteY3425" fmla="*/ 580788 h 2609942"/>
              <a:gd name="connsiteX3426" fmla="*/ 224838 w 3334672"/>
              <a:gd name="connsiteY3426" fmla="*/ 575023 h 2609942"/>
              <a:gd name="connsiteX3427" fmla="*/ 216644 w 3334672"/>
              <a:gd name="connsiteY3427" fmla="*/ 572141 h 2609942"/>
              <a:gd name="connsiteX3428" fmla="*/ 221765 w 3334672"/>
              <a:gd name="connsiteY3428" fmla="*/ 564935 h 2609942"/>
              <a:gd name="connsiteX3429" fmla="*/ 212546 w 3334672"/>
              <a:gd name="connsiteY3429" fmla="*/ 564935 h 2609942"/>
              <a:gd name="connsiteX3430" fmla="*/ 213059 w 3334672"/>
              <a:gd name="connsiteY3430" fmla="*/ 563494 h 2609942"/>
              <a:gd name="connsiteX3431" fmla="*/ 224838 w 3334672"/>
              <a:gd name="connsiteY3431" fmla="*/ 554847 h 2609942"/>
              <a:gd name="connsiteX3432" fmla="*/ 222790 w 3334672"/>
              <a:gd name="connsiteY3432" fmla="*/ 550524 h 2609942"/>
              <a:gd name="connsiteX3433" fmla="*/ 217668 w 3334672"/>
              <a:gd name="connsiteY3433" fmla="*/ 551965 h 2609942"/>
              <a:gd name="connsiteX3434" fmla="*/ 214083 w 3334672"/>
              <a:gd name="connsiteY3434" fmla="*/ 547641 h 2609942"/>
              <a:gd name="connsiteX3435" fmla="*/ 190011 w 3334672"/>
              <a:gd name="connsiteY3435" fmla="*/ 550524 h 2609942"/>
              <a:gd name="connsiteX3436" fmla="*/ 204864 w 3334672"/>
              <a:gd name="connsiteY3436" fmla="*/ 543318 h 2609942"/>
              <a:gd name="connsiteX3437" fmla="*/ 207425 w 3334672"/>
              <a:gd name="connsiteY3437" fmla="*/ 537553 h 2609942"/>
              <a:gd name="connsiteX3438" fmla="*/ 213571 w 3334672"/>
              <a:gd name="connsiteY3438" fmla="*/ 544759 h 2609942"/>
              <a:gd name="connsiteX3439" fmla="*/ 229960 w 3334672"/>
              <a:gd name="connsiteY3439" fmla="*/ 543318 h 2609942"/>
              <a:gd name="connsiteX3440" fmla="*/ 228423 w 3334672"/>
              <a:gd name="connsiteY3440" fmla="*/ 534671 h 2609942"/>
              <a:gd name="connsiteX3441" fmla="*/ 221765 w 3334672"/>
              <a:gd name="connsiteY3441" fmla="*/ 531789 h 2609942"/>
              <a:gd name="connsiteX3442" fmla="*/ 228423 w 3334672"/>
              <a:gd name="connsiteY3442" fmla="*/ 530347 h 2609942"/>
              <a:gd name="connsiteX3443" fmla="*/ 225862 w 3334672"/>
              <a:gd name="connsiteY3443" fmla="*/ 521701 h 2609942"/>
              <a:gd name="connsiteX3444" fmla="*/ 218692 w 3334672"/>
              <a:gd name="connsiteY3444" fmla="*/ 521701 h 2609942"/>
              <a:gd name="connsiteX3445" fmla="*/ 218692 w 3334672"/>
              <a:gd name="connsiteY3445" fmla="*/ 513053 h 2609942"/>
              <a:gd name="connsiteX3446" fmla="*/ 221765 w 3334672"/>
              <a:gd name="connsiteY3446" fmla="*/ 504406 h 2609942"/>
              <a:gd name="connsiteX3447" fmla="*/ 216131 w 3334672"/>
              <a:gd name="connsiteY3447" fmla="*/ 504406 h 2609942"/>
              <a:gd name="connsiteX3448" fmla="*/ 226887 w 3334672"/>
              <a:gd name="connsiteY3448" fmla="*/ 495760 h 2609942"/>
              <a:gd name="connsiteX3449" fmla="*/ 240715 w 3334672"/>
              <a:gd name="connsiteY3449" fmla="*/ 494318 h 2609942"/>
              <a:gd name="connsiteX3450" fmla="*/ 255568 w 3334672"/>
              <a:gd name="connsiteY3450" fmla="*/ 494318 h 2609942"/>
              <a:gd name="connsiteX3451" fmla="*/ 256592 w 3334672"/>
              <a:gd name="connsiteY3451" fmla="*/ 489995 h 2609942"/>
              <a:gd name="connsiteX3452" fmla="*/ 263250 w 3334672"/>
              <a:gd name="connsiteY3452" fmla="*/ 489995 h 2609942"/>
              <a:gd name="connsiteX3453" fmla="*/ 268372 w 3334672"/>
              <a:gd name="connsiteY3453" fmla="*/ 484230 h 2609942"/>
              <a:gd name="connsiteX3454" fmla="*/ 276566 w 3334672"/>
              <a:gd name="connsiteY3454" fmla="*/ 481348 h 2609942"/>
              <a:gd name="connsiteX3455" fmla="*/ 273493 w 3334672"/>
              <a:gd name="connsiteY3455" fmla="*/ 478465 h 2609942"/>
              <a:gd name="connsiteX3456" fmla="*/ 287834 w 3334672"/>
              <a:gd name="connsiteY3456" fmla="*/ 479907 h 2609942"/>
              <a:gd name="connsiteX3457" fmla="*/ 295004 w 3334672"/>
              <a:gd name="connsiteY3457" fmla="*/ 475583 h 2609942"/>
              <a:gd name="connsiteX3458" fmla="*/ 300126 w 3334672"/>
              <a:gd name="connsiteY3458" fmla="*/ 477025 h 2609942"/>
              <a:gd name="connsiteX3459" fmla="*/ 300126 w 3334672"/>
              <a:gd name="connsiteY3459" fmla="*/ 472701 h 2609942"/>
              <a:gd name="connsiteX3460" fmla="*/ 284249 w 3334672"/>
              <a:gd name="connsiteY3460" fmla="*/ 469819 h 2609942"/>
              <a:gd name="connsiteX3461" fmla="*/ 278615 w 3334672"/>
              <a:gd name="connsiteY3461" fmla="*/ 472701 h 2609942"/>
              <a:gd name="connsiteX3462" fmla="*/ 273493 w 3334672"/>
              <a:gd name="connsiteY3462" fmla="*/ 468377 h 2609942"/>
              <a:gd name="connsiteX3463" fmla="*/ 263762 w 3334672"/>
              <a:gd name="connsiteY3463" fmla="*/ 472701 h 2609942"/>
              <a:gd name="connsiteX3464" fmla="*/ 252495 w 3334672"/>
              <a:gd name="connsiteY3464" fmla="*/ 466936 h 2609942"/>
              <a:gd name="connsiteX3465" fmla="*/ 251982 w 3334672"/>
              <a:gd name="connsiteY3465" fmla="*/ 471260 h 2609942"/>
              <a:gd name="connsiteX3466" fmla="*/ 244813 w 3334672"/>
              <a:gd name="connsiteY3466" fmla="*/ 474142 h 2609942"/>
              <a:gd name="connsiteX3467" fmla="*/ 232520 w 3334672"/>
              <a:gd name="connsiteY3467" fmla="*/ 469819 h 2609942"/>
              <a:gd name="connsiteX3468" fmla="*/ 229960 w 3334672"/>
              <a:gd name="connsiteY3468" fmla="*/ 464054 h 2609942"/>
              <a:gd name="connsiteX3469" fmla="*/ 215619 w 3334672"/>
              <a:gd name="connsiteY3469" fmla="*/ 462613 h 2609942"/>
              <a:gd name="connsiteX3470" fmla="*/ 211010 w 3334672"/>
              <a:gd name="connsiteY3470" fmla="*/ 459730 h 2609942"/>
              <a:gd name="connsiteX3471" fmla="*/ 203840 w 3334672"/>
              <a:gd name="connsiteY3471" fmla="*/ 464054 h 2609942"/>
              <a:gd name="connsiteX3472" fmla="*/ 211010 w 3334672"/>
              <a:gd name="connsiteY3472" fmla="*/ 456848 h 2609942"/>
              <a:gd name="connsiteX3473" fmla="*/ 250446 w 3334672"/>
              <a:gd name="connsiteY3473" fmla="*/ 455407 h 2609942"/>
              <a:gd name="connsiteX3474" fmla="*/ 272469 w 3334672"/>
              <a:gd name="connsiteY3474" fmla="*/ 456848 h 2609942"/>
              <a:gd name="connsiteX3475" fmla="*/ 277591 w 3334672"/>
              <a:gd name="connsiteY3475" fmla="*/ 455407 h 2609942"/>
              <a:gd name="connsiteX3476" fmla="*/ 266835 w 3334672"/>
              <a:gd name="connsiteY3476" fmla="*/ 448201 h 2609942"/>
              <a:gd name="connsiteX3477" fmla="*/ 265299 w 3334672"/>
              <a:gd name="connsiteY3477" fmla="*/ 448201 h 2609942"/>
              <a:gd name="connsiteX3478" fmla="*/ 265299 w 3334672"/>
              <a:gd name="connsiteY3478" fmla="*/ 443878 h 2609942"/>
              <a:gd name="connsiteX3479" fmla="*/ 275542 w 3334672"/>
              <a:gd name="connsiteY3479" fmla="*/ 448201 h 2609942"/>
              <a:gd name="connsiteX3480" fmla="*/ 278615 w 3334672"/>
              <a:gd name="connsiteY3480" fmla="*/ 439554 h 2609942"/>
              <a:gd name="connsiteX3481" fmla="*/ 282712 w 3334672"/>
              <a:gd name="connsiteY3481" fmla="*/ 443878 h 2609942"/>
              <a:gd name="connsiteX3482" fmla="*/ 290395 w 3334672"/>
              <a:gd name="connsiteY3482" fmla="*/ 433790 h 2609942"/>
              <a:gd name="connsiteX3483" fmla="*/ 297053 w 3334672"/>
              <a:gd name="connsiteY3483" fmla="*/ 429466 h 2609942"/>
              <a:gd name="connsiteX3484" fmla="*/ 290395 w 3334672"/>
              <a:gd name="connsiteY3484" fmla="*/ 420819 h 2609942"/>
              <a:gd name="connsiteX3485" fmla="*/ 310369 w 3334672"/>
              <a:gd name="connsiteY3485" fmla="*/ 415055 h 2609942"/>
              <a:gd name="connsiteX3486" fmla="*/ 310369 w 3334672"/>
              <a:gd name="connsiteY3486" fmla="*/ 410731 h 2609942"/>
              <a:gd name="connsiteX3487" fmla="*/ 298589 w 3334672"/>
              <a:gd name="connsiteY3487" fmla="*/ 412172 h 2609942"/>
              <a:gd name="connsiteX3488" fmla="*/ 294492 w 3334672"/>
              <a:gd name="connsiteY3488" fmla="*/ 409290 h 2609942"/>
              <a:gd name="connsiteX3489" fmla="*/ 285273 w 3334672"/>
              <a:gd name="connsiteY3489" fmla="*/ 412172 h 2609942"/>
              <a:gd name="connsiteX3490" fmla="*/ 273493 w 3334672"/>
              <a:gd name="connsiteY3490" fmla="*/ 420819 h 2609942"/>
              <a:gd name="connsiteX3491" fmla="*/ 282712 w 3334672"/>
              <a:gd name="connsiteY3491" fmla="*/ 417937 h 2609942"/>
              <a:gd name="connsiteX3492" fmla="*/ 286297 w 3334672"/>
              <a:gd name="connsiteY3492" fmla="*/ 420819 h 2609942"/>
              <a:gd name="connsiteX3493" fmla="*/ 282712 w 3334672"/>
              <a:gd name="connsiteY3493" fmla="*/ 423701 h 2609942"/>
              <a:gd name="connsiteX3494" fmla="*/ 263250 w 3334672"/>
              <a:gd name="connsiteY3494" fmla="*/ 423701 h 2609942"/>
              <a:gd name="connsiteX3495" fmla="*/ 247885 w 3334672"/>
              <a:gd name="connsiteY3495" fmla="*/ 426584 h 2609942"/>
              <a:gd name="connsiteX3496" fmla="*/ 240715 w 3334672"/>
              <a:gd name="connsiteY3496" fmla="*/ 422260 h 2609942"/>
              <a:gd name="connsiteX3497" fmla="*/ 240715 w 3334672"/>
              <a:gd name="connsiteY3497" fmla="*/ 417937 h 2609942"/>
              <a:gd name="connsiteX3498" fmla="*/ 236618 w 3334672"/>
              <a:gd name="connsiteY3498" fmla="*/ 413614 h 2609942"/>
              <a:gd name="connsiteX3499" fmla="*/ 228423 w 3334672"/>
              <a:gd name="connsiteY3499" fmla="*/ 425143 h 2609942"/>
              <a:gd name="connsiteX3500" fmla="*/ 220741 w 3334672"/>
              <a:gd name="connsiteY3500" fmla="*/ 423701 h 2609942"/>
              <a:gd name="connsiteX3501" fmla="*/ 218692 w 3334672"/>
              <a:gd name="connsiteY3501" fmla="*/ 425143 h 2609942"/>
              <a:gd name="connsiteX3502" fmla="*/ 211010 w 3334672"/>
              <a:gd name="connsiteY3502" fmla="*/ 417937 h 2609942"/>
              <a:gd name="connsiteX3503" fmla="*/ 188987 w 3334672"/>
              <a:gd name="connsiteY3503" fmla="*/ 420819 h 2609942"/>
              <a:gd name="connsiteX3504" fmla="*/ 183865 w 3334672"/>
              <a:gd name="connsiteY3504" fmla="*/ 416496 h 2609942"/>
              <a:gd name="connsiteX3505" fmla="*/ 179768 w 3334672"/>
              <a:gd name="connsiteY3505" fmla="*/ 416496 h 2609942"/>
              <a:gd name="connsiteX3506" fmla="*/ 177207 w 3334672"/>
              <a:gd name="connsiteY3506" fmla="*/ 423701 h 2609942"/>
              <a:gd name="connsiteX3507" fmla="*/ 171061 w 3334672"/>
              <a:gd name="connsiteY3507" fmla="*/ 422260 h 2609942"/>
              <a:gd name="connsiteX3508" fmla="*/ 173622 w 3334672"/>
              <a:gd name="connsiteY3508" fmla="*/ 420819 h 2609942"/>
              <a:gd name="connsiteX3509" fmla="*/ 170037 w 3334672"/>
              <a:gd name="connsiteY3509" fmla="*/ 417937 h 2609942"/>
              <a:gd name="connsiteX3510" fmla="*/ 171061 w 3334672"/>
              <a:gd name="connsiteY3510" fmla="*/ 413614 h 2609942"/>
              <a:gd name="connsiteX3511" fmla="*/ 179768 w 3334672"/>
              <a:gd name="connsiteY3511" fmla="*/ 413614 h 2609942"/>
              <a:gd name="connsiteX3512" fmla="*/ 186938 w 3334672"/>
              <a:gd name="connsiteY3512" fmla="*/ 409290 h 2609942"/>
              <a:gd name="connsiteX3513" fmla="*/ 184890 w 3334672"/>
              <a:gd name="connsiteY3513" fmla="*/ 400643 h 2609942"/>
              <a:gd name="connsiteX3514" fmla="*/ 203840 w 3334672"/>
              <a:gd name="connsiteY3514" fmla="*/ 400643 h 2609942"/>
              <a:gd name="connsiteX3515" fmla="*/ 211010 w 3334672"/>
              <a:gd name="connsiteY3515" fmla="*/ 391996 h 2609942"/>
              <a:gd name="connsiteX3516" fmla="*/ 220741 w 3334672"/>
              <a:gd name="connsiteY3516" fmla="*/ 390555 h 2609942"/>
              <a:gd name="connsiteX3517" fmla="*/ 233545 w 3334672"/>
              <a:gd name="connsiteY3517" fmla="*/ 387673 h 2609942"/>
              <a:gd name="connsiteX3518" fmla="*/ 237642 w 3334672"/>
              <a:gd name="connsiteY3518" fmla="*/ 383349 h 2609942"/>
              <a:gd name="connsiteX3519" fmla="*/ 239179 w 3334672"/>
              <a:gd name="connsiteY3519" fmla="*/ 386231 h 2609942"/>
              <a:gd name="connsiteX3520" fmla="*/ 244300 w 3334672"/>
              <a:gd name="connsiteY3520" fmla="*/ 383349 h 2609942"/>
              <a:gd name="connsiteX3521" fmla="*/ 240715 w 3334672"/>
              <a:gd name="connsiteY3521" fmla="*/ 387673 h 2609942"/>
              <a:gd name="connsiteX3522" fmla="*/ 241739 w 3334672"/>
              <a:gd name="connsiteY3522" fmla="*/ 389114 h 2609942"/>
              <a:gd name="connsiteX3523" fmla="*/ 237642 w 3334672"/>
              <a:gd name="connsiteY3523" fmla="*/ 394878 h 2609942"/>
              <a:gd name="connsiteX3524" fmla="*/ 226887 w 3334672"/>
              <a:gd name="connsiteY3524" fmla="*/ 402084 h 2609942"/>
              <a:gd name="connsiteX3525" fmla="*/ 237642 w 3334672"/>
              <a:gd name="connsiteY3525" fmla="*/ 403525 h 2609942"/>
              <a:gd name="connsiteX3526" fmla="*/ 266323 w 3334672"/>
              <a:gd name="connsiteY3526" fmla="*/ 399202 h 2609942"/>
              <a:gd name="connsiteX3527" fmla="*/ 270420 w 3334672"/>
              <a:gd name="connsiteY3527" fmla="*/ 402084 h 2609942"/>
              <a:gd name="connsiteX3528" fmla="*/ 274518 w 3334672"/>
              <a:gd name="connsiteY3528" fmla="*/ 399202 h 2609942"/>
              <a:gd name="connsiteX3529" fmla="*/ 279639 w 3334672"/>
              <a:gd name="connsiteY3529" fmla="*/ 404966 h 2609942"/>
              <a:gd name="connsiteX3530" fmla="*/ 285273 w 3334672"/>
              <a:gd name="connsiteY3530" fmla="*/ 403525 h 2609942"/>
              <a:gd name="connsiteX3531" fmla="*/ 293468 w 3334672"/>
              <a:gd name="connsiteY3531" fmla="*/ 402084 h 2609942"/>
              <a:gd name="connsiteX3532" fmla="*/ 297053 w 3334672"/>
              <a:gd name="connsiteY3532" fmla="*/ 391996 h 2609942"/>
              <a:gd name="connsiteX3533" fmla="*/ 291419 w 3334672"/>
              <a:gd name="connsiteY3533" fmla="*/ 387673 h 2609942"/>
              <a:gd name="connsiteX3534" fmla="*/ 279639 w 3334672"/>
              <a:gd name="connsiteY3534" fmla="*/ 386231 h 2609942"/>
              <a:gd name="connsiteX3535" fmla="*/ 266323 w 3334672"/>
              <a:gd name="connsiteY3535" fmla="*/ 390555 h 2609942"/>
              <a:gd name="connsiteX3536" fmla="*/ 266323 w 3334672"/>
              <a:gd name="connsiteY3536" fmla="*/ 387673 h 2609942"/>
              <a:gd name="connsiteX3537" fmla="*/ 271445 w 3334672"/>
              <a:gd name="connsiteY3537" fmla="*/ 387673 h 2609942"/>
              <a:gd name="connsiteX3538" fmla="*/ 260689 w 3334672"/>
              <a:gd name="connsiteY3538" fmla="*/ 376143 h 2609942"/>
              <a:gd name="connsiteX3539" fmla="*/ 245837 w 3334672"/>
              <a:gd name="connsiteY3539" fmla="*/ 379025 h 2609942"/>
              <a:gd name="connsiteX3540" fmla="*/ 246861 w 3334672"/>
              <a:gd name="connsiteY3540" fmla="*/ 377584 h 2609942"/>
              <a:gd name="connsiteX3541" fmla="*/ 246349 w 3334672"/>
              <a:gd name="connsiteY3541" fmla="*/ 370379 h 2609942"/>
              <a:gd name="connsiteX3542" fmla="*/ 247373 w 3334672"/>
              <a:gd name="connsiteY3542" fmla="*/ 364614 h 2609942"/>
              <a:gd name="connsiteX3543" fmla="*/ 248910 w 3334672"/>
              <a:gd name="connsiteY3543" fmla="*/ 367496 h 2609942"/>
              <a:gd name="connsiteX3544" fmla="*/ 255568 w 3334672"/>
              <a:gd name="connsiteY3544" fmla="*/ 361732 h 2609942"/>
              <a:gd name="connsiteX3545" fmla="*/ 245837 w 3334672"/>
              <a:gd name="connsiteY3545" fmla="*/ 355967 h 2609942"/>
              <a:gd name="connsiteX3546" fmla="*/ 233545 w 3334672"/>
              <a:gd name="connsiteY3546" fmla="*/ 357408 h 2609942"/>
              <a:gd name="connsiteX3547" fmla="*/ 225862 w 3334672"/>
              <a:gd name="connsiteY3547" fmla="*/ 353084 h 2609942"/>
              <a:gd name="connsiteX3548" fmla="*/ 194621 w 3334672"/>
              <a:gd name="connsiteY3548" fmla="*/ 353084 h 2609942"/>
              <a:gd name="connsiteX3549" fmla="*/ 192060 w 3334672"/>
              <a:gd name="connsiteY3549" fmla="*/ 348761 h 2609942"/>
              <a:gd name="connsiteX3550" fmla="*/ 184890 w 3334672"/>
              <a:gd name="connsiteY3550" fmla="*/ 351644 h 2609942"/>
              <a:gd name="connsiteX3551" fmla="*/ 191548 w 3334672"/>
              <a:gd name="connsiteY3551" fmla="*/ 345879 h 2609942"/>
              <a:gd name="connsiteX3552" fmla="*/ 193084 w 3334672"/>
              <a:gd name="connsiteY3552" fmla="*/ 350202 h 2609942"/>
              <a:gd name="connsiteX3553" fmla="*/ 195133 w 3334672"/>
              <a:gd name="connsiteY3553" fmla="*/ 345879 h 2609942"/>
              <a:gd name="connsiteX3554" fmla="*/ 186426 w 3334672"/>
              <a:gd name="connsiteY3554" fmla="*/ 340114 h 2609942"/>
              <a:gd name="connsiteX3555" fmla="*/ 198206 w 3334672"/>
              <a:gd name="connsiteY3555" fmla="*/ 337232 h 2609942"/>
              <a:gd name="connsiteX3556" fmla="*/ 237642 w 3334672"/>
              <a:gd name="connsiteY3556" fmla="*/ 342997 h 2609942"/>
              <a:gd name="connsiteX3557" fmla="*/ 239691 w 3334672"/>
              <a:gd name="connsiteY3557" fmla="*/ 340114 h 2609942"/>
              <a:gd name="connsiteX3558" fmla="*/ 253519 w 3334672"/>
              <a:gd name="connsiteY3558" fmla="*/ 344438 h 2609942"/>
              <a:gd name="connsiteX3559" fmla="*/ 263762 w 3334672"/>
              <a:gd name="connsiteY3559" fmla="*/ 341555 h 2609942"/>
              <a:gd name="connsiteX3560" fmla="*/ 265299 w 3334672"/>
              <a:gd name="connsiteY3560" fmla="*/ 341555 h 2609942"/>
              <a:gd name="connsiteX3561" fmla="*/ 266323 w 3334672"/>
              <a:gd name="connsiteY3561" fmla="*/ 341555 h 2609942"/>
              <a:gd name="connsiteX3562" fmla="*/ 265811 w 3334672"/>
              <a:gd name="connsiteY3562" fmla="*/ 340114 h 2609942"/>
              <a:gd name="connsiteX3563" fmla="*/ 269396 w 3334672"/>
              <a:gd name="connsiteY3563" fmla="*/ 334349 h 2609942"/>
              <a:gd name="connsiteX3564" fmla="*/ 270420 w 3334672"/>
              <a:gd name="connsiteY3564" fmla="*/ 338673 h 2609942"/>
              <a:gd name="connsiteX3565" fmla="*/ 273493 w 3334672"/>
              <a:gd name="connsiteY3565" fmla="*/ 338673 h 2609942"/>
              <a:gd name="connsiteX3566" fmla="*/ 277591 w 3334672"/>
              <a:gd name="connsiteY3566" fmla="*/ 332909 h 2609942"/>
              <a:gd name="connsiteX3567" fmla="*/ 281176 w 3334672"/>
              <a:gd name="connsiteY3567" fmla="*/ 342997 h 2609942"/>
              <a:gd name="connsiteX3568" fmla="*/ 286297 w 3334672"/>
              <a:gd name="connsiteY3568" fmla="*/ 337232 h 2609942"/>
              <a:gd name="connsiteX3569" fmla="*/ 300126 w 3334672"/>
              <a:gd name="connsiteY3569" fmla="*/ 330026 h 2609942"/>
              <a:gd name="connsiteX3570" fmla="*/ 302174 w 3334672"/>
              <a:gd name="connsiteY3570" fmla="*/ 330026 h 2609942"/>
              <a:gd name="connsiteX3571" fmla="*/ 305247 w 3334672"/>
              <a:gd name="connsiteY3571" fmla="*/ 330026 h 2609942"/>
              <a:gd name="connsiteX3572" fmla="*/ 306272 w 3334672"/>
              <a:gd name="connsiteY3572" fmla="*/ 324261 h 2609942"/>
              <a:gd name="connsiteX3573" fmla="*/ 322148 w 3334672"/>
              <a:gd name="connsiteY3573" fmla="*/ 325703 h 2609942"/>
              <a:gd name="connsiteX3574" fmla="*/ 343147 w 3334672"/>
              <a:gd name="connsiteY3574" fmla="*/ 319938 h 2609942"/>
              <a:gd name="connsiteX3575" fmla="*/ 340586 w 3334672"/>
              <a:gd name="connsiteY3575" fmla="*/ 321379 h 2609942"/>
              <a:gd name="connsiteX3576" fmla="*/ 358000 w 3334672"/>
              <a:gd name="connsiteY3576" fmla="*/ 321379 h 2609942"/>
              <a:gd name="connsiteX3577" fmla="*/ 364146 w 3334672"/>
              <a:gd name="connsiteY3577" fmla="*/ 328585 h 2609942"/>
              <a:gd name="connsiteX3578" fmla="*/ 367219 w 3334672"/>
              <a:gd name="connsiteY3578" fmla="*/ 325703 h 2609942"/>
              <a:gd name="connsiteX3579" fmla="*/ 367219 w 3334672"/>
              <a:gd name="connsiteY3579" fmla="*/ 321379 h 2609942"/>
              <a:gd name="connsiteX3580" fmla="*/ 369267 w 3334672"/>
              <a:gd name="connsiteY3580" fmla="*/ 327143 h 2609942"/>
              <a:gd name="connsiteX3581" fmla="*/ 381047 w 3334672"/>
              <a:gd name="connsiteY3581" fmla="*/ 324261 h 2609942"/>
              <a:gd name="connsiteX3582" fmla="*/ 389753 w 3334672"/>
              <a:gd name="connsiteY3582" fmla="*/ 319938 h 2609942"/>
              <a:gd name="connsiteX3583" fmla="*/ 383095 w 3334672"/>
              <a:gd name="connsiteY3583" fmla="*/ 315614 h 2609942"/>
              <a:gd name="connsiteX3584" fmla="*/ 390266 w 3334672"/>
              <a:gd name="connsiteY3584" fmla="*/ 312732 h 2609942"/>
              <a:gd name="connsiteX3585" fmla="*/ 388217 w 3334672"/>
              <a:gd name="connsiteY3585" fmla="*/ 314173 h 2609942"/>
              <a:gd name="connsiteX3586" fmla="*/ 399997 w 3334672"/>
              <a:gd name="connsiteY3586" fmla="*/ 318497 h 2609942"/>
              <a:gd name="connsiteX3587" fmla="*/ 405630 w 3334672"/>
              <a:gd name="connsiteY3587" fmla="*/ 319938 h 2609942"/>
              <a:gd name="connsiteX3588" fmla="*/ 410752 w 3334672"/>
              <a:gd name="connsiteY3588" fmla="*/ 315614 h 2609942"/>
              <a:gd name="connsiteX3589" fmla="*/ 404094 w 3334672"/>
              <a:gd name="connsiteY3589" fmla="*/ 314173 h 2609942"/>
              <a:gd name="connsiteX3590" fmla="*/ 414849 w 3334672"/>
              <a:gd name="connsiteY3590" fmla="*/ 308408 h 2609942"/>
              <a:gd name="connsiteX3591" fmla="*/ 411777 w 3334672"/>
              <a:gd name="connsiteY3591" fmla="*/ 304085 h 2609942"/>
              <a:gd name="connsiteX3592" fmla="*/ 416898 w 3334672"/>
              <a:gd name="connsiteY3592" fmla="*/ 302644 h 2609942"/>
              <a:gd name="connsiteX3593" fmla="*/ 424068 w 3334672"/>
              <a:gd name="connsiteY3593" fmla="*/ 305526 h 2609942"/>
              <a:gd name="connsiteX3594" fmla="*/ 422020 w 3334672"/>
              <a:gd name="connsiteY3594" fmla="*/ 311291 h 2609942"/>
              <a:gd name="connsiteX3595" fmla="*/ 418947 w 3334672"/>
              <a:gd name="connsiteY3595" fmla="*/ 308408 h 2609942"/>
              <a:gd name="connsiteX3596" fmla="*/ 412801 w 3334672"/>
              <a:gd name="connsiteY3596" fmla="*/ 312732 h 2609942"/>
              <a:gd name="connsiteX3597" fmla="*/ 414849 w 3334672"/>
              <a:gd name="connsiteY3597" fmla="*/ 314173 h 2609942"/>
              <a:gd name="connsiteX3598" fmla="*/ 431751 w 3334672"/>
              <a:gd name="connsiteY3598" fmla="*/ 315614 h 2609942"/>
              <a:gd name="connsiteX3599" fmla="*/ 443018 w 3334672"/>
              <a:gd name="connsiteY3599" fmla="*/ 312732 h 2609942"/>
              <a:gd name="connsiteX3600" fmla="*/ 460432 w 3334672"/>
              <a:gd name="connsiteY3600" fmla="*/ 309850 h 2609942"/>
              <a:gd name="connsiteX3601" fmla="*/ 495259 w 3334672"/>
              <a:gd name="connsiteY3601" fmla="*/ 301203 h 2609942"/>
              <a:gd name="connsiteX3602" fmla="*/ 498844 w 3334672"/>
              <a:gd name="connsiteY3602" fmla="*/ 295438 h 2609942"/>
              <a:gd name="connsiteX3603" fmla="*/ 497307 w 3334672"/>
              <a:gd name="connsiteY3603" fmla="*/ 293997 h 2609942"/>
              <a:gd name="connsiteX3604" fmla="*/ 506526 w 3334672"/>
              <a:gd name="connsiteY3604" fmla="*/ 291115 h 2609942"/>
              <a:gd name="connsiteX3605" fmla="*/ 503453 w 3334672"/>
              <a:gd name="connsiteY3605" fmla="*/ 293997 h 2609942"/>
              <a:gd name="connsiteX3606" fmla="*/ 516257 w 3334672"/>
              <a:gd name="connsiteY3606" fmla="*/ 292556 h 2609942"/>
              <a:gd name="connsiteX3607" fmla="*/ 519842 w 3334672"/>
              <a:gd name="connsiteY3607" fmla="*/ 283909 h 2609942"/>
              <a:gd name="connsiteX3608" fmla="*/ 527524 w 3334672"/>
              <a:gd name="connsiteY3608" fmla="*/ 283909 h 2609942"/>
              <a:gd name="connsiteX3609" fmla="*/ 545450 w 3334672"/>
              <a:gd name="connsiteY3609" fmla="*/ 270938 h 2609942"/>
              <a:gd name="connsiteX3610" fmla="*/ 541353 w 3334672"/>
              <a:gd name="connsiteY3610" fmla="*/ 276703 h 2609942"/>
              <a:gd name="connsiteX3611" fmla="*/ 543401 w 3334672"/>
              <a:gd name="connsiteY3611" fmla="*/ 281027 h 2609942"/>
              <a:gd name="connsiteX3612" fmla="*/ 551084 w 3334672"/>
              <a:gd name="connsiteY3612" fmla="*/ 276703 h 2609942"/>
              <a:gd name="connsiteX3613" fmla="*/ 551596 w 3334672"/>
              <a:gd name="connsiteY3613" fmla="*/ 272380 h 2609942"/>
              <a:gd name="connsiteX3614" fmla="*/ 559278 w 3334672"/>
              <a:gd name="connsiteY3614" fmla="*/ 268056 h 2609942"/>
              <a:gd name="connsiteX3615" fmla="*/ 577204 w 3334672"/>
              <a:gd name="connsiteY3615" fmla="*/ 265174 h 2609942"/>
              <a:gd name="connsiteX3616" fmla="*/ 578228 w 3334672"/>
              <a:gd name="connsiteY3616" fmla="*/ 263732 h 2609942"/>
              <a:gd name="connsiteX3617" fmla="*/ 561327 w 3334672"/>
              <a:gd name="connsiteY3617" fmla="*/ 262292 h 2609942"/>
              <a:gd name="connsiteX3618" fmla="*/ 535719 w 3334672"/>
              <a:gd name="connsiteY3618" fmla="*/ 269497 h 2609942"/>
              <a:gd name="connsiteX3619" fmla="*/ 509599 w 3334672"/>
              <a:gd name="connsiteY3619" fmla="*/ 272380 h 2609942"/>
              <a:gd name="connsiteX3620" fmla="*/ 503453 w 3334672"/>
              <a:gd name="connsiteY3620" fmla="*/ 276703 h 2609942"/>
              <a:gd name="connsiteX3621" fmla="*/ 492186 w 3334672"/>
              <a:gd name="connsiteY3621" fmla="*/ 275262 h 2609942"/>
              <a:gd name="connsiteX3622" fmla="*/ 485527 w 3334672"/>
              <a:gd name="connsiteY3622" fmla="*/ 276703 h 2609942"/>
              <a:gd name="connsiteX3623" fmla="*/ 477845 w 3334672"/>
              <a:gd name="connsiteY3623" fmla="*/ 273821 h 2609942"/>
              <a:gd name="connsiteX3624" fmla="*/ 472724 w 3334672"/>
              <a:gd name="connsiteY3624" fmla="*/ 279585 h 2609942"/>
              <a:gd name="connsiteX3625" fmla="*/ 465553 w 3334672"/>
              <a:gd name="connsiteY3625" fmla="*/ 276703 h 2609942"/>
              <a:gd name="connsiteX3626" fmla="*/ 457871 w 3334672"/>
              <a:gd name="connsiteY3626" fmla="*/ 281027 h 2609942"/>
              <a:gd name="connsiteX3627" fmla="*/ 452749 w 3334672"/>
              <a:gd name="connsiteY3627" fmla="*/ 279585 h 2609942"/>
              <a:gd name="connsiteX3628" fmla="*/ 442506 w 3334672"/>
              <a:gd name="connsiteY3628" fmla="*/ 283909 h 2609942"/>
              <a:gd name="connsiteX3629" fmla="*/ 408704 w 3334672"/>
              <a:gd name="connsiteY3629" fmla="*/ 286791 h 2609942"/>
              <a:gd name="connsiteX3630" fmla="*/ 408704 w 3334672"/>
              <a:gd name="connsiteY3630" fmla="*/ 276703 h 2609942"/>
              <a:gd name="connsiteX3631" fmla="*/ 395900 w 3334672"/>
              <a:gd name="connsiteY3631" fmla="*/ 281027 h 2609942"/>
              <a:gd name="connsiteX3632" fmla="*/ 396924 w 3334672"/>
              <a:gd name="connsiteY3632" fmla="*/ 272380 h 2609942"/>
              <a:gd name="connsiteX3633" fmla="*/ 383095 w 3334672"/>
              <a:gd name="connsiteY3633" fmla="*/ 270938 h 2609942"/>
              <a:gd name="connsiteX3634" fmla="*/ 382583 w 3334672"/>
              <a:gd name="connsiteY3634" fmla="*/ 275262 h 2609942"/>
              <a:gd name="connsiteX3635" fmla="*/ 370291 w 3334672"/>
              <a:gd name="connsiteY3635" fmla="*/ 276703 h 2609942"/>
              <a:gd name="connsiteX3636" fmla="*/ 364146 w 3334672"/>
              <a:gd name="connsiteY3636" fmla="*/ 282467 h 2609942"/>
              <a:gd name="connsiteX3637" fmla="*/ 355951 w 3334672"/>
              <a:gd name="connsiteY3637" fmla="*/ 279585 h 2609942"/>
              <a:gd name="connsiteX3638" fmla="*/ 354927 w 3334672"/>
              <a:gd name="connsiteY3638" fmla="*/ 285350 h 2609942"/>
              <a:gd name="connsiteX3639" fmla="*/ 346220 w 3334672"/>
              <a:gd name="connsiteY3639" fmla="*/ 281027 h 2609942"/>
              <a:gd name="connsiteX3640" fmla="*/ 329319 w 3334672"/>
              <a:gd name="connsiteY3640" fmla="*/ 288232 h 2609942"/>
              <a:gd name="connsiteX3641" fmla="*/ 326246 w 3334672"/>
              <a:gd name="connsiteY3641" fmla="*/ 281027 h 2609942"/>
              <a:gd name="connsiteX3642" fmla="*/ 312930 w 3334672"/>
              <a:gd name="connsiteY3642" fmla="*/ 281027 h 2609942"/>
              <a:gd name="connsiteX3643" fmla="*/ 308320 w 3334672"/>
              <a:gd name="connsiteY3643" fmla="*/ 288232 h 2609942"/>
              <a:gd name="connsiteX3644" fmla="*/ 305247 w 3334672"/>
              <a:gd name="connsiteY3644" fmla="*/ 286791 h 2609942"/>
              <a:gd name="connsiteX3645" fmla="*/ 302174 w 3334672"/>
              <a:gd name="connsiteY3645" fmla="*/ 289673 h 2609942"/>
              <a:gd name="connsiteX3646" fmla="*/ 300638 w 3334672"/>
              <a:gd name="connsiteY3646" fmla="*/ 285350 h 2609942"/>
              <a:gd name="connsiteX3647" fmla="*/ 293468 w 3334672"/>
              <a:gd name="connsiteY3647" fmla="*/ 291115 h 2609942"/>
              <a:gd name="connsiteX3648" fmla="*/ 302174 w 3334672"/>
              <a:gd name="connsiteY3648" fmla="*/ 283909 h 2609942"/>
              <a:gd name="connsiteX3649" fmla="*/ 300638 w 3334672"/>
              <a:gd name="connsiteY3649" fmla="*/ 276703 h 2609942"/>
              <a:gd name="connsiteX3650" fmla="*/ 300638 w 3334672"/>
              <a:gd name="connsiteY3650" fmla="*/ 272380 h 2609942"/>
              <a:gd name="connsiteX3651" fmla="*/ 308320 w 3334672"/>
              <a:gd name="connsiteY3651" fmla="*/ 265174 h 2609942"/>
              <a:gd name="connsiteX3652" fmla="*/ 290395 w 3334672"/>
              <a:gd name="connsiteY3652" fmla="*/ 269497 h 2609942"/>
              <a:gd name="connsiteX3653" fmla="*/ 287322 w 3334672"/>
              <a:gd name="connsiteY3653" fmla="*/ 270938 h 2609942"/>
              <a:gd name="connsiteX3654" fmla="*/ 277591 w 3334672"/>
              <a:gd name="connsiteY3654" fmla="*/ 268056 h 2609942"/>
              <a:gd name="connsiteX3655" fmla="*/ 276566 w 3334672"/>
              <a:gd name="connsiteY3655" fmla="*/ 269497 h 2609942"/>
              <a:gd name="connsiteX3656" fmla="*/ 276566 w 3334672"/>
              <a:gd name="connsiteY3656" fmla="*/ 273821 h 2609942"/>
              <a:gd name="connsiteX3657" fmla="*/ 269396 w 3334672"/>
              <a:gd name="connsiteY3657" fmla="*/ 276703 h 2609942"/>
              <a:gd name="connsiteX3658" fmla="*/ 268884 w 3334672"/>
              <a:gd name="connsiteY3658" fmla="*/ 276703 h 2609942"/>
              <a:gd name="connsiteX3659" fmla="*/ 265299 w 3334672"/>
              <a:gd name="connsiteY3659" fmla="*/ 275262 h 2609942"/>
              <a:gd name="connsiteX3660" fmla="*/ 266323 w 3334672"/>
              <a:gd name="connsiteY3660" fmla="*/ 269497 h 2609942"/>
              <a:gd name="connsiteX3661" fmla="*/ 260177 w 3334672"/>
              <a:gd name="connsiteY3661" fmla="*/ 279585 h 2609942"/>
              <a:gd name="connsiteX3662" fmla="*/ 258641 w 3334672"/>
              <a:gd name="connsiteY3662" fmla="*/ 276703 h 2609942"/>
              <a:gd name="connsiteX3663" fmla="*/ 256592 w 3334672"/>
              <a:gd name="connsiteY3663" fmla="*/ 281027 h 2609942"/>
              <a:gd name="connsiteX3664" fmla="*/ 255568 w 3334672"/>
              <a:gd name="connsiteY3664" fmla="*/ 279585 h 2609942"/>
              <a:gd name="connsiteX3665" fmla="*/ 247373 w 3334672"/>
              <a:gd name="connsiteY3665" fmla="*/ 282467 h 2609942"/>
              <a:gd name="connsiteX3666" fmla="*/ 234569 w 3334672"/>
              <a:gd name="connsiteY3666" fmla="*/ 279585 h 2609942"/>
              <a:gd name="connsiteX3667" fmla="*/ 234057 w 3334672"/>
              <a:gd name="connsiteY3667" fmla="*/ 278144 h 2609942"/>
              <a:gd name="connsiteX3668" fmla="*/ 229960 w 3334672"/>
              <a:gd name="connsiteY3668" fmla="*/ 279585 h 2609942"/>
              <a:gd name="connsiteX3669" fmla="*/ 229960 w 3334672"/>
              <a:gd name="connsiteY3669" fmla="*/ 285350 h 2609942"/>
              <a:gd name="connsiteX3670" fmla="*/ 224838 w 3334672"/>
              <a:gd name="connsiteY3670" fmla="*/ 286791 h 2609942"/>
              <a:gd name="connsiteX3671" fmla="*/ 225862 w 3334672"/>
              <a:gd name="connsiteY3671" fmla="*/ 282467 h 2609942"/>
              <a:gd name="connsiteX3672" fmla="*/ 211010 w 3334672"/>
              <a:gd name="connsiteY3672" fmla="*/ 276703 h 2609942"/>
              <a:gd name="connsiteX3673" fmla="*/ 197694 w 3334672"/>
              <a:gd name="connsiteY3673" fmla="*/ 273821 h 2609942"/>
              <a:gd name="connsiteX3674" fmla="*/ 202815 w 3334672"/>
              <a:gd name="connsiteY3674" fmla="*/ 269497 h 2609942"/>
              <a:gd name="connsiteX3675" fmla="*/ 196669 w 3334672"/>
              <a:gd name="connsiteY3675" fmla="*/ 260850 h 2609942"/>
              <a:gd name="connsiteX3676" fmla="*/ 207425 w 3334672"/>
              <a:gd name="connsiteY3676" fmla="*/ 260850 h 2609942"/>
              <a:gd name="connsiteX3677" fmla="*/ 206912 w 3334672"/>
              <a:gd name="connsiteY3677" fmla="*/ 262292 h 2609942"/>
              <a:gd name="connsiteX3678" fmla="*/ 213571 w 3334672"/>
              <a:gd name="connsiteY3678" fmla="*/ 265174 h 2609942"/>
              <a:gd name="connsiteX3679" fmla="*/ 218692 w 3334672"/>
              <a:gd name="connsiteY3679" fmla="*/ 260850 h 2609942"/>
              <a:gd name="connsiteX3680" fmla="*/ 220741 w 3334672"/>
              <a:gd name="connsiteY3680" fmla="*/ 259409 h 2609942"/>
              <a:gd name="connsiteX3681" fmla="*/ 213571 w 3334672"/>
              <a:gd name="connsiteY3681" fmla="*/ 247880 h 2609942"/>
              <a:gd name="connsiteX3682" fmla="*/ 213571 w 3334672"/>
              <a:gd name="connsiteY3682" fmla="*/ 242115 h 2609942"/>
              <a:gd name="connsiteX3683" fmla="*/ 208961 w 3334672"/>
              <a:gd name="connsiteY3683" fmla="*/ 236351 h 2609942"/>
              <a:gd name="connsiteX3684" fmla="*/ 224838 w 3334672"/>
              <a:gd name="connsiteY3684" fmla="*/ 232027 h 2609942"/>
              <a:gd name="connsiteX3685" fmla="*/ 226887 w 3334672"/>
              <a:gd name="connsiteY3685" fmla="*/ 237792 h 2609942"/>
              <a:gd name="connsiteX3686" fmla="*/ 229960 w 3334672"/>
              <a:gd name="connsiteY3686" fmla="*/ 240674 h 2609942"/>
              <a:gd name="connsiteX3687" fmla="*/ 234569 w 3334672"/>
              <a:gd name="connsiteY3687" fmla="*/ 236351 h 2609942"/>
              <a:gd name="connsiteX3688" fmla="*/ 244300 w 3334672"/>
              <a:gd name="connsiteY3688" fmla="*/ 237792 h 2609942"/>
              <a:gd name="connsiteX3689" fmla="*/ 247373 w 3334672"/>
              <a:gd name="connsiteY3689" fmla="*/ 247880 h 2609942"/>
              <a:gd name="connsiteX3690" fmla="*/ 260689 w 3334672"/>
              <a:gd name="connsiteY3690" fmla="*/ 253644 h 2609942"/>
              <a:gd name="connsiteX3691" fmla="*/ 273493 w 3334672"/>
              <a:gd name="connsiteY3691" fmla="*/ 249321 h 2609942"/>
              <a:gd name="connsiteX3692" fmla="*/ 289370 w 3334672"/>
              <a:gd name="connsiteY3692" fmla="*/ 244997 h 2609942"/>
              <a:gd name="connsiteX3693" fmla="*/ 291419 w 3334672"/>
              <a:gd name="connsiteY3693" fmla="*/ 236351 h 2609942"/>
              <a:gd name="connsiteX3694" fmla="*/ 289370 w 3334672"/>
              <a:gd name="connsiteY3694" fmla="*/ 230586 h 2609942"/>
              <a:gd name="connsiteX3695" fmla="*/ 265299 w 3334672"/>
              <a:gd name="connsiteY3695" fmla="*/ 226262 h 2609942"/>
              <a:gd name="connsiteX3696" fmla="*/ 273493 w 3334672"/>
              <a:gd name="connsiteY3696" fmla="*/ 223380 h 2609942"/>
              <a:gd name="connsiteX3697" fmla="*/ 276566 w 3334672"/>
              <a:gd name="connsiteY3697" fmla="*/ 226262 h 2609942"/>
              <a:gd name="connsiteX3698" fmla="*/ 289370 w 3334672"/>
              <a:gd name="connsiteY3698" fmla="*/ 226262 h 2609942"/>
              <a:gd name="connsiteX3699" fmla="*/ 297053 w 3334672"/>
              <a:gd name="connsiteY3699" fmla="*/ 226262 h 2609942"/>
              <a:gd name="connsiteX3700" fmla="*/ 297053 w 3334672"/>
              <a:gd name="connsiteY3700" fmla="*/ 230586 h 2609942"/>
              <a:gd name="connsiteX3701" fmla="*/ 300638 w 3334672"/>
              <a:gd name="connsiteY3701" fmla="*/ 232027 h 2609942"/>
              <a:gd name="connsiteX3702" fmla="*/ 303199 w 3334672"/>
              <a:gd name="connsiteY3702" fmla="*/ 232027 h 2609942"/>
              <a:gd name="connsiteX3703" fmla="*/ 300638 w 3334672"/>
              <a:gd name="connsiteY3703" fmla="*/ 224822 h 2609942"/>
              <a:gd name="connsiteX3704" fmla="*/ 309344 w 3334672"/>
              <a:gd name="connsiteY3704" fmla="*/ 220498 h 2609942"/>
              <a:gd name="connsiteX3705" fmla="*/ 328294 w 3334672"/>
              <a:gd name="connsiteY3705" fmla="*/ 219056 h 2609942"/>
              <a:gd name="connsiteX3706" fmla="*/ 343147 w 3334672"/>
              <a:gd name="connsiteY3706" fmla="*/ 214733 h 2609942"/>
              <a:gd name="connsiteX3707" fmla="*/ 349805 w 3334672"/>
              <a:gd name="connsiteY3707" fmla="*/ 224822 h 2609942"/>
              <a:gd name="connsiteX3708" fmla="*/ 367219 w 3334672"/>
              <a:gd name="connsiteY3708" fmla="*/ 220498 h 2609942"/>
              <a:gd name="connsiteX3709" fmla="*/ 369267 w 3334672"/>
              <a:gd name="connsiteY3709" fmla="*/ 223380 h 2609942"/>
              <a:gd name="connsiteX3710" fmla="*/ 374901 w 3334672"/>
              <a:gd name="connsiteY3710" fmla="*/ 220498 h 2609942"/>
              <a:gd name="connsiteX3711" fmla="*/ 363633 w 3334672"/>
              <a:gd name="connsiteY3711" fmla="*/ 213292 h 2609942"/>
              <a:gd name="connsiteX3712" fmla="*/ 383095 w 3334672"/>
              <a:gd name="connsiteY3712" fmla="*/ 208968 h 2609942"/>
              <a:gd name="connsiteX3713" fmla="*/ 388217 w 3334672"/>
              <a:gd name="connsiteY3713" fmla="*/ 210410 h 2609942"/>
              <a:gd name="connsiteX3714" fmla="*/ 387193 w 3334672"/>
              <a:gd name="connsiteY3714" fmla="*/ 211851 h 2609942"/>
              <a:gd name="connsiteX3715" fmla="*/ 392827 w 3334672"/>
              <a:gd name="connsiteY3715" fmla="*/ 217616 h 2609942"/>
              <a:gd name="connsiteX3716" fmla="*/ 388217 w 3334672"/>
              <a:gd name="connsiteY3716" fmla="*/ 219056 h 2609942"/>
              <a:gd name="connsiteX3717" fmla="*/ 389753 w 3334672"/>
              <a:gd name="connsiteY3717" fmla="*/ 220498 h 2609942"/>
              <a:gd name="connsiteX3718" fmla="*/ 399997 w 3334672"/>
              <a:gd name="connsiteY3718" fmla="*/ 219056 h 2609942"/>
              <a:gd name="connsiteX3719" fmla="*/ 398972 w 3334672"/>
              <a:gd name="connsiteY3719" fmla="*/ 213292 h 2609942"/>
              <a:gd name="connsiteX3720" fmla="*/ 406143 w 3334672"/>
              <a:gd name="connsiteY3720" fmla="*/ 211851 h 2609942"/>
              <a:gd name="connsiteX3721" fmla="*/ 408704 w 3334672"/>
              <a:gd name="connsiteY3721" fmla="*/ 217616 h 2609942"/>
              <a:gd name="connsiteX3722" fmla="*/ 412801 w 3334672"/>
              <a:gd name="connsiteY3722" fmla="*/ 211851 h 2609942"/>
              <a:gd name="connsiteX3723" fmla="*/ 417922 w 3334672"/>
              <a:gd name="connsiteY3723" fmla="*/ 211851 h 2609942"/>
              <a:gd name="connsiteX3724" fmla="*/ 420995 w 3334672"/>
              <a:gd name="connsiteY3724" fmla="*/ 204645 h 2609942"/>
              <a:gd name="connsiteX3725" fmla="*/ 417922 w 3334672"/>
              <a:gd name="connsiteY3725" fmla="*/ 201763 h 2609942"/>
              <a:gd name="connsiteX3726" fmla="*/ 422020 w 3334672"/>
              <a:gd name="connsiteY3726" fmla="*/ 200321 h 2609942"/>
              <a:gd name="connsiteX3727" fmla="*/ 429702 w 3334672"/>
              <a:gd name="connsiteY3727" fmla="*/ 208968 h 2609942"/>
              <a:gd name="connsiteX3728" fmla="*/ 433799 w 3334672"/>
              <a:gd name="connsiteY3728" fmla="*/ 206086 h 2609942"/>
              <a:gd name="connsiteX3729" fmla="*/ 435848 w 3334672"/>
              <a:gd name="connsiteY3729" fmla="*/ 208968 h 2609942"/>
              <a:gd name="connsiteX3730" fmla="*/ 436872 w 3334672"/>
              <a:gd name="connsiteY3730" fmla="*/ 206086 h 2609942"/>
              <a:gd name="connsiteX3731" fmla="*/ 437897 w 3334672"/>
              <a:gd name="connsiteY3731" fmla="*/ 203204 h 2609942"/>
              <a:gd name="connsiteX3732" fmla="*/ 440970 w 3334672"/>
              <a:gd name="connsiteY3732" fmla="*/ 203204 h 2609942"/>
              <a:gd name="connsiteX3733" fmla="*/ 444555 w 3334672"/>
              <a:gd name="connsiteY3733" fmla="*/ 208968 h 2609942"/>
              <a:gd name="connsiteX3734" fmla="*/ 450701 w 3334672"/>
              <a:gd name="connsiteY3734" fmla="*/ 211851 h 2609942"/>
              <a:gd name="connsiteX3735" fmla="*/ 451725 w 3334672"/>
              <a:gd name="connsiteY3735" fmla="*/ 211851 h 2609942"/>
              <a:gd name="connsiteX3736" fmla="*/ 446091 w 3334672"/>
              <a:gd name="connsiteY3736" fmla="*/ 206086 h 2609942"/>
              <a:gd name="connsiteX3737" fmla="*/ 448652 w 3334672"/>
              <a:gd name="connsiteY3737" fmla="*/ 201763 h 2609942"/>
              <a:gd name="connsiteX3738" fmla="*/ 479382 w 3334672"/>
              <a:gd name="connsiteY3738" fmla="*/ 195998 h 2609942"/>
              <a:gd name="connsiteX3739" fmla="*/ 481430 w 3334672"/>
              <a:gd name="connsiteY3739" fmla="*/ 198881 h 2609942"/>
              <a:gd name="connsiteX3740" fmla="*/ 484503 w 3334672"/>
              <a:gd name="connsiteY3740" fmla="*/ 191675 h 2609942"/>
              <a:gd name="connsiteX3741" fmla="*/ 498331 w 3334672"/>
              <a:gd name="connsiteY3741" fmla="*/ 188792 h 2609942"/>
              <a:gd name="connsiteX3742" fmla="*/ 497307 w 3334672"/>
              <a:gd name="connsiteY3742" fmla="*/ 195998 h 2609942"/>
              <a:gd name="connsiteX3743" fmla="*/ 479382 w 3334672"/>
              <a:gd name="connsiteY3743" fmla="*/ 201763 h 2609942"/>
              <a:gd name="connsiteX3744" fmla="*/ 476821 w 3334672"/>
              <a:gd name="connsiteY3744" fmla="*/ 204645 h 2609942"/>
              <a:gd name="connsiteX3745" fmla="*/ 470675 w 3334672"/>
              <a:gd name="connsiteY3745" fmla="*/ 201763 h 2609942"/>
              <a:gd name="connsiteX3746" fmla="*/ 467602 w 3334672"/>
              <a:gd name="connsiteY3746" fmla="*/ 204645 h 2609942"/>
              <a:gd name="connsiteX3747" fmla="*/ 474772 w 3334672"/>
              <a:gd name="connsiteY3747" fmla="*/ 208968 h 2609942"/>
              <a:gd name="connsiteX3748" fmla="*/ 475284 w 3334672"/>
              <a:gd name="connsiteY3748" fmla="*/ 210410 h 2609942"/>
              <a:gd name="connsiteX3749" fmla="*/ 479894 w 3334672"/>
              <a:gd name="connsiteY3749" fmla="*/ 206086 h 2609942"/>
              <a:gd name="connsiteX3750" fmla="*/ 487576 w 3334672"/>
              <a:gd name="connsiteY3750" fmla="*/ 208968 h 2609942"/>
              <a:gd name="connsiteX3751" fmla="*/ 502429 w 3334672"/>
              <a:gd name="connsiteY3751" fmla="*/ 206086 h 2609942"/>
              <a:gd name="connsiteX3752" fmla="*/ 501404 w 3334672"/>
              <a:gd name="connsiteY3752" fmla="*/ 190233 h 2609942"/>
              <a:gd name="connsiteX3753" fmla="*/ 503453 w 3334672"/>
              <a:gd name="connsiteY3753" fmla="*/ 187351 h 2609942"/>
              <a:gd name="connsiteX3754" fmla="*/ 497307 w 3334672"/>
              <a:gd name="connsiteY3754" fmla="*/ 184469 h 2609942"/>
              <a:gd name="connsiteX3755" fmla="*/ 498844 w 3334672"/>
              <a:gd name="connsiteY3755" fmla="*/ 178704 h 2609942"/>
              <a:gd name="connsiteX3756" fmla="*/ 498331 w 3334672"/>
              <a:gd name="connsiteY3756" fmla="*/ 177263 h 2609942"/>
              <a:gd name="connsiteX3757" fmla="*/ 495771 w 3334672"/>
              <a:gd name="connsiteY3757" fmla="*/ 174381 h 2609942"/>
              <a:gd name="connsiteX3758" fmla="*/ 490649 w 3334672"/>
              <a:gd name="connsiteY3758" fmla="*/ 178704 h 2609942"/>
              <a:gd name="connsiteX3759" fmla="*/ 487064 w 3334672"/>
              <a:gd name="connsiteY3759" fmla="*/ 183028 h 2609942"/>
              <a:gd name="connsiteX3760" fmla="*/ 485527 w 3334672"/>
              <a:gd name="connsiteY3760" fmla="*/ 181586 h 2609942"/>
              <a:gd name="connsiteX3761" fmla="*/ 484503 w 3334672"/>
              <a:gd name="connsiteY3761" fmla="*/ 184469 h 2609942"/>
              <a:gd name="connsiteX3762" fmla="*/ 471699 w 3334672"/>
              <a:gd name="connsiteY3762" fmla="*/ 184469 h 2609942"/>
              <a:gd name="connsiteX3763" fmla="*/ 464017 w 3334672"/>
              <a:gd name="connsiteY3763" fmla="*/ 180145 h 2609942"/>
              <a:gd name="connsiteX3764" fmla="*/ 457871 w 3334672"/>
              <a:gd name="connsiteY3764" fmla="*/ 184469 h 2609942"/>
              <a:gd name="connsiteX3765" fmla="*/ 460432 w 3334672"/>
              <a:gd name="connsiteY3765" fmla="*/ 187351 h 2609942"/>
              <a:gd name="connsiteX3766" fmla="*/ 460432 w 3334672"/>
              <a:gd name="connsiteY3766" fmla="*/ 191675 h 2609942"/>
              <a:gd name="connsiteX3767" fmla="*/ 455822 w 3334672"/>
              <a:gd name="connsiteY3767" fmla="*/ 188792 h 2609942"/>
              <a:gd name="connsiteX3768" fmla="*/ 451725 w 3334672"/>
              <a:gd name="connsiteY3768" fmla="*/ 193116 h 2609942"/>
              <a:gd name="connsiteX3769" fmla="*/ 449676 w 3334672"/>
              <a:gd name="connsiteY3769" fmla="*/ 187351 h 2609942"/>
              <a:gd name="connsiteX3770" fmla="*/ 435848 w 3334672"/>
              <a:gd name="connsiteY3770" fmla="*/ 187351 h 2609942"/>
              <a:gd name="connsiteX3771" fmla="*/ 433799 w 3334672"/>
              <a:gd name="connsiteY3771" fmla="*/ 180145 h 2609942"/>
              <a:gd name="connsiteX3772" fmla="*/ 428678 w 3334672"/>
              <a:gd name="connsiteY3772" fmla="*/ 187351 h 2609942"/>
              <a:gd name="connsiteX3773" fmla="*/ 427141 w 3334672"/>
              <a:gd name="connsiteY3773" fmla="*/ 193116 h 2609942"/>
              <a:gd name="connsiteX3774" fmla="*/ 417922 w 3334672"/>
              <a:gd name="connsiteY3774" fmla="*/ 190233 h 2609942"/>
              <a:gd name="connsiteX3775" fmla="*/ 396924 w 3334672"/>
              <a:gd name="connsiteY3775" fmla="*/ 197439 h 2609942"/>
              <a:gd name="connsiteX3776" fmla="*/ 396924 w 3334672"/>
              <a:gd name="connsiteY3776" fmla="*/ 195998 h 2609942"/>
              <a:gd name="connsiteX3777" fmla="*/ 385144 w 3334672"/>
              <a:gd name="connsiteY3777" fmla="*/ 200321 h 2609942"/>
              <a:gd name="connsiteX3778" fmla="*/ 382071 w 3334672"/>
              <a:gd name="connsiteY3778" fmla="*/ 197439 h 2609942"/>
              <a:gd name="connsiteX3779" fmla="*/ 384120 w 3334672"/>
              <a:gd name="connsiteY3779" fmla="*/ 188792 h 2609942"/>
              <a:gd name="connsiteX3780" fmla="*/ 396924 w 3334672"/>
              <a:gd name="connsiteY3780" fmla="*/ 193116 h 2609942"/>
              <a:gd name="connsiteX3781" fmla="*/ 401021 w 3334672"/>
              <a:gd name="connsiteY3781" fmla="*/ 193116 h 2609942"/>
              <a:gd name="connsiteX3782" fmla="*/ 399997 w 3334672"/>
              <a:gd name="connsiteY3782" fmla="*/ 178704 h 2609942"/>
              <a:gd name="connsiteX3783" fmla="*/ 408704 w 3334672"/>
              <a:gd name="connsiteY3783" fmla="*/ 181586 h 2609942"/>
              <a:gd name="connsiteX3784" fmla="*/ 407679 w 3334672"/>
              <a:gd name="connsiteY3784" fmla="*/ 184469 h 2609942"/>
              <a:gd name="connsiteX3785" fmla="*/ 409216 w 3334672"/>
              <a:gd name="connsiteY3785" fmla="*/ 187351 h 2609942"/>
              <a:gd name="connsiteX3786" fmla="*/ 418947 w 3334672"/>
              <a:gd name="connsiteY3786" fmla="*/ 177263 h 2609942"/>
              <a:gd name="connsiteX3787" fmla="*/ 423556 w 3334672"/>
              <a:gd name="connsiteY3787" fmla="*/ 178704 h 2609942"/>
              <a:gd name="connsiteX3788" fmla="*/ 427141 w 3334672"/>
              <a:gd name="connsiteY3788" fmla="*/ 174381 h 2609942"/>
              <a:gd name="connsiteX3789" fmla="*/ 433799 w 3334672"/>
              <a:gd name="connsiteY3789" fmla="*/ 174381 h 2609942"/>
              <a:gd name="connsiteX3790" fmla="*/ 435848 w 3334672"/>
              <a:gd name="connsiteY3790" fmla="*/ 170057 h 2609942"/>
              <a:gd name="connsiteX3791" fmla="*/ 436872 w 3334672"/>
              <a:gd name="connsiteY3791" fmla="*/ 177263 h 2609942"/>
              <a:gd name="connsiteX3792" fmla="*/ 443018 w 3334672"/>
              <a:gd name="connsiteY3792" fmla="*/ 178704 h 2609942"/>
              <a:gd name="connsiteX3793" fmla="*/ 445579 w 3334672"/>
              <a:gd name="connsiteY3793" fmla="*/ 177263 h 2609942"/>
              <a:gd name="connsiteX3794" fmla="*/ 451725 w 3334672"/>
              <a:gd name="connsiteY3794" fmla="*/ 177263 h 2609942"/>
              <a:gd name="connsiteX3795" fmla="*/ 450701 w 3334672"/>
              <a:gd name="connsiteY3795" fmla="*/ 172940 h 2609942"/>
              <a:gd name="connsiteX3796" fmla="*/ 461456 w 3334672"/>
              <a:gd name="connsiteY3796" fmla="*/ 177263 h 2609942"/>
              <a:gd name="connsiteX3797" fmla="*/ 466577 w 3334672"/>
              <a:gd name="connsiteY3797" fmla="*/ 170057 h 2609942"/>
              <a:gd name="connsiteX3798" fmla="*/ 472724 w 3334672"/>
              <a:gd name="connsiteY3798" fmla="*/ 168616 h 2609942"/>
              <a:gd name="connsiteX3799" fmla="*/ 474772 w 3334672"/>
              <a:gd name="connsiteY3799" fmla="*/ 161410 h 2609942"/>
              <a:gd name="connsiteX3800" fmla="*/ 481430 w 3334672"/>
              <a:gd name="connsiteY3800" fmla="*/ 165734 h 2609942"/>
              <a:gd name="connsiteX3801" fmla="*/ 488600 w 3334672"/>
              <a:gd name="connsiteY3801" fmla="*/ 159969 h 2609942"/>
              <a:gd name="connsiteX3802" fmla="*/ 498331 w 3334672"/>
              <a:gd name="connsiteY3802" fmla="*/ 164292 h 2609942"/>
              <a:gd name="connsiteX3803" fmla="*/ 499356 w 3334672"/>
              <a:gd name="connsiteY3803" fmla="*/ 163932 h 2609942"/>
              <a:gd name="connsiteX3804" fmla="*/ 506449 w 3334672"/>
              <a:gd name="connsiteY3804" fmla="*/ 161437 h 2609942"/>
              <a:gd name="connsiteX3805" fmla="*/ 508575 w 3334672"/>
              <a:gd name="connsiteY3805" fmla="*/ 162851 h 2609942"/>
              <a:gd name="connsiteX3806" fmla="*/ 503453 w 3334672"/>
              <a:gd name="connsiteY3806" fmla="*/ 168616 h 2609942"/>
              <a:gd name="connsiteX3807" fmla="*/ 500380 w 3334672"/>
              <a:gd name="connsiteY3807" fmla="*/ 178704 h 2609942"/>
              <a:gd name="connsiteX3808" fmla="*/ 503453 w 3334672"/>
              <a:gd name="connsiteY3808" fmla="*/ 184469 h 2609942"/>
              <a:gd name="connsiteX3809" fmla="*/ 509599 w 3334672"/>
              <a:gd name="connsiteY3809" fmla="*/ 184469 h 2609942"/>
              <a:gd name="connsiteX3810" fmla="*/ 511648 w 3334672"/>
              <a:gd name="connsiteY3810" fmla="*/ 167175 h 2609942"/>
              <a:gd name="connsiteX3811" fmla="*/ 523428 w 3334672"/>
              <a:gd name="connsiteY3811" fmla="*/ 155646 h 2609942"/>
              <a:gd name="connsiteX3812" fmla="*/ 529061 w 3334672"/>
              <a:gd name="connsiteY3812" fmla="*/ 144116 h 2609942"/>
              <a:gd name="connsiteX3813" fmla="*/ 519842 w 3334672"/>
              <a:gd name="connsiteY3813" fmla="*/ 144116 h 2609942"/>
              <a:gd name="connsiteX3814" fmla="*/ 514721 w 3334672"/>
              <a:gd name="connsiteY3814" fmla="*/ 144116 h 2609942"/>
              <a:gd name="connsiteX3815" fmla="*/ 509599 w 3334672"/>
              <a:gd name="connsiteY3815" fmla="*/ 148440 h 2609942"/>
              <a:gd name="connsiteX3816" fmla="*/ 506526 w 3334672"/>
              <a:gd name="connsiteY3816" fmla="*/ 148440 h 2609942"/>
              <a:gd name="connsiteX3817" fmla="*/ 495259 w 3334672"/>
              <a:gd name="connsiteY3817" fmla="*/ 148440 h 2609942"/>
              <a:gd name="connsiteX3818" fmla="*/ 492698 w 3334672"/>
              <a:gd name="connsiteY3818" fmla="*/ 151322 h 2609942"/>
              <a:gd name="connsiteX3819" fmla="*/ 488600 w 3334672"/>
              <a:gd name="connsiteY3819" fmla="*/ 148440 h 2609942"/>
              <a:gd name="connsiteX3820" fmla="*/ 476821 w 3334672"/>
              <a:gd name="connsiteY3820" fmla="*/ 154205 h 2609942"/>
              <a:gd name="connsiteX3821" fmla="*/ 455822 w 3334672"/>
              <a:gd name="connsiteY3821" fmla="*/ 158528 h 2609942"/>
              <a:gd name="connsiteX3822" fmla="*/ 456847 w 3334672"/>
              <a:gd name="connsiteY3822" fmla="*/ 146999 h 2609942"/>
              <a:gd name="connsiteX3823" fmla="*/ 473748 w 3334672"/>
              <a:gd name="connsiteY3823" fmla="*/ 145557 h 2609942"/>
              <a:gd name="connsiteX3824" fmla="*/ 476821 w 3334672"/>
              <a:gd name="connsiteY3824" fmla="*/ 142675 h 2609942"/>
              <a:gd name="connsiteX3825" fmla="*/ 513696 w 3334672"/>
              <a:gd name="connsiteY3825" fmla="*/ 135469 h 2609942"/>
              <a:gd name="connsiteX3826" fmla="*/ 537256 w 3334672"/>
              <a:gd name="connsiteY3826" fmla="*/ 129705 h 2609942"/>
              <a:gd name="connsiteX3827" fmla="*/ 546475 w 3334672"/>
              <a:gd name="connsiteY3827" fmla="*/ 128264 h 2609942"/>
              <a:gd name="connsiteX3828" fmla="*/ 548011 w 3334672"/>
              <a:gd name="connsiteY3828" fmla="*/ 119616 h 2609942"/>
              <a:gd name="connsiteX3829" fmla="*/ 550060 w 3334672"/>
              <a:gd name="connsiteY3829" fmla="*/ 119616 h 2609942"/>
              <a:gd name="connsiteX3830" fmla="*/ 551596 w 3334672"/>
              <a:gd name="connsiteY3830" fmla="*/ 122499 h 2609942"/>
              <a:gd name="connsiteX3831" fmla="*/ 550060 w 3334672"/>
              <a:gd name="connsiteY3831" fmla="*/ 134028 h 2609942"/>
              <a:gd name="connsiteX3832" fmla="*/ 553133 w 3334672"/>
              <a:gd name="connsiteY3832" fmla="*/ 135469 h 2609942"/>
              <a:gd name="connsiteX3833" fmla="*/ 574131 w 3334672"/>
              <a:gd name="connsiteY3833" fmla="*/ 128264 h 2609942"/>
              <a:gd name="connsiteX3834" fmla="*/ 574131 w 3334672"/>
              <a:gd name="connsiteY3834" fmla="*/ 125381 h 2609942"/>
              <a:gd name="connsiteX3835" fmla="*/ 583862 w 3334672"/>
              <a:gd name="connsiteY3835" fmla="*/ 125381 h 2609942"/>
              <a:gd name="connsiteX3836" fmla="*/ 585399 w 3334672"/>
              <a:gd name="connsiteY3836" fmla="*/ 121058 h 2609942"/>
              <a:gd name="connsiteX3837" fmla="*/ 588472 w 3334672"/>
              <a:gd name="connsiteY3837" fmla="*/ 128264 h 2609942"/>
              <a:gd name="connsiteX3838" fmla="*/ 595130 w 3334672"/>
              <a:gd name="connsiteY3838" fmla="*/ 128264 h 2609942"/>
              <a:gd name="connsiteX3839" fmla="*/ 597690 w 3334672"/>
              <a:gd name="connsiteY3839" fmla="*/ 121058 h 2609942"/>
              <a:gd name="connsiteX3840" fmla="*/ 623811 w 3334672"/>
              <a:gd name="connsiteY3840" fmla="*/ 116734 h 2609942"/>
              <a:gd name="connsiteX3841" fmla="*/ 627908 w 3334672"/>
              <a:gd name="connsiteY3841" fmla="*/ 119616 h 2609942"/>
              <a:gd name="connsiteX3842" fmla="*/ 629957 w 3334672"/>
              <a:gd name="connsiteY3842" fmla="*/ 116734 h 2609942"/>
              <a:gd name="connsiteX3843" fmla="*/ 626883 w 3334672"/>
              <a:gd name="connsiteY3843" fmla="*/ 115293 h 2609942"/>
              <a:gd name="connsiteX3844" fmla="*/ 634054 w 3334672"/>
              <a:gd name="connsiteY3844" fmla="*/ 109529 h 2609942"/>
              <a:gd name="connsiteX3845" fmla="*/ 639688 w 3334672"/>
              <a:gd name="connsiteY3845" fmla="*/ 106646 h 2609942"/>
              <a:gd name="connsiteX3846" fmla="*/ 644809 w 3334672"/>
              <a:gd name="connsiteY3846" fmla="*/ 109529 h 2609942"/>
              <a:gd name="connsiteX3847" fmla="*/ 646346 w 3334672"/>
              <a:gd name="connsiteY3847" fmla="*/ 106646 h 2609942"/>
              <a:gd name="connsiteX3848" fmla="*/ 643785 w 3334672"/>
              <a:gd name="connsiteY3848" fmla="*/ 103764 h 2609942"/>
              <a:gd name="connsiteX3849" fmla="*/ 655565 w 3334672"/>
              <a:gd name="connsiteY3849" fmla="*/ 100881 h 2609942"/>
              <a:gd name="connsiteX3850" fmla="*/ 661710 w 3334672"/>
              <a:gd name="connsiteY3850" fmla="*/ 105205 h 2609942"/>
              <a:gd name="connsiteX3851" fmla="*/ 663759 w 3334672"/>
              <a:gd name="connsiteY3851" fmla="*/ 95117 h 2609942"/>
              <a:gd name="connsiteX3852" fmla="*/ 676563 w 3334672"/>
              <a:gd name="connsiteY3852" fmla="*/ 87911 h 2609942"/>
              <a:gd name="connsiteX3853" fmla="*/ 675027 w 3334672"/>
              <a:gd name="connsiteY3853" fmla="*/ 92235 h 2609942"/>
              <a:gd name="connsiteX3854" fmla="*/ 663759 w 3334672"/>
              <a:gd name="connsiteY3854" fmla="*/ 100881 h 2609942"/>
              <a:gd name="connsiteX3855" fmla="*/ 671954 w 3334672"/>
              <a:gd name="connsiteY3855" fmla="*/ 110970 h 2609942"/>
              <a:gd name="connsiteX3856" fmla="*/ 671954 w 3334672"/>
              <a:gd name="connsiteY3856" fmla="*/ 113852 h 2609942"/>
              <a:gd name="connsiteX3857" fmla="*/ 676563 w 3334672"/>
              <a:gd name="connsiteY3857" fmla="*/ 112411 h 2609942"/>
              <a:gd name="connsiteX3858" fmla="*/ 675027 w 3334672"/>
              <a:gd name="connsiteY3858" fmla="*/ 119616 h 2609942"/>
              <a:gd name="connsiteX3859" fmla="*/ 667856 w 3334672"/>
              <a:gd name="connsiteY3859" fmla="*/ 116734 h 2609942"/>
              <a:gd name="connsiteX3860" fmla="*/ 664783 w 3334672"/>
              <a:gd name="connsiteY3860" fmla="*/ 125381 h 2609942"/>
              <a:gd name="connsiteX3861" fmla="*/ 675027 w 3334672"/>
              <a:gd name="connsiteY3861" fmla="*/ 128264 h 2609942"/>
              <a:gd name="connsiteX3862" fmla="*/ 682709 w 3334672"/>
              <a:gd name="connsiteY3862" fmla="*/ 125381 h 2609942"/>
              <a:gd name="connsiteX3863" fmla="*/ 681685 w 3334672"/>
              <a:gd name="connsiteY3863" fmla="*/ 125381 h 2609942"/>
              <a:gd name="connsiteX3864" fmla="*/ 687831 w 3334672"/>
              <a:gd name="connsiteY3864" fmla="*/ 119616 h 2609942"/>
              <a:gd name="connsiteX3865" fmla="*/ 689879 w 3334672"/>
              <a:gd name="connsiteY3865" fmla="*/ 121058 h 2609942"/>
              <a:gd name="connsiteX3866" fmla="*/ 692440 w 3334672"/>
              <a:gd name="connsiteY3866" fmla="*/ 121058 h 2609942"/>
              <a:gd name="connsiteX3867" fmla="*/ 690904 w 3334672"/>
              <a:gd name="connsiteY3867" fmla="*/ 122499 h 2609942"/>
              <a:gd name="connsiteX3868" fmla="*/ 692952 w 3334672"/>
              <a:gd name="connsiteY3868" fmla="*/ 128264 h 2609942"/>
              <a:gd name="connsiteX3869" fmla="*/ 694489 w 3334672"/>
              <a:gd name="connsiteY3869" fmla="*/ 125381 h 2609942"/>
              <a:gd name="connsiteX3870" fmla="*/ 696025 w 3334672"/>
              <a:gd name="connsiteY3870" fmla="*/ 123940 h 2609942"/>
              <a:gd name="connsiteX3871" fmla="*/ 696025 w 3334672"/>
              <a:gd name="connsiteY3871" fmla="*/ 122499 h 2609942"/>
              <a:gd name="connsiteX3872" fmla="*/ 696537 w 3334672"/>
              <a:gd name="connsiteY3872" fmla="*/ 122499 h 2609942"/>
              <a:gd name="connsiteX3873" fmla="*/ 704732 w 3334672"/>
              <a:gd name="connsiteY3873" fmla="*/ 121058 h 2609942"/>
              <a:gd name="connsiteX3874" fmla="*/ 704732 w 3334672"/>
              <a:gd name="connsiteY3874" fmla="*/ 119616 h 2609942"/>
              <a:gd name="connsiteX3875" fmla="*/ 708317 w 3334672"/>
              <a:gd name="connsiteY3875" fmla="*/ 125381 h 2609942"/>
              <a:gd name="connsiteX3876" fmla="*/ 696025 w 3334672"/>
              <a:gd name="connsiteY3876" fmla="*/ 128264 h 2609942"/>
              <a:gd name="connsiteX3877" fmla="*/ 706780 w 3334672"/>
              <a:gd name="connsiteY3877" fmla="*/ 141234 h 2609942"/>
              <a:gd name="connsiteX3878" fmla="*/ 701659 w 3334672"/>
              <a:gd name="connsiteY3878" fmla="*/ 146999 h 2609942"/>
              <a:gd name="connsiteX3879" fmla="*/ 689879 w 3334672"/>
              <a:gd name="connsiteY3879" fmla="*/ 152763 h 2609942"/>
              <a:gd name="connsiteX3880" fmla="*/ 692440 w 3334672"/>
              <a:gd name="connsiteY3880" fmla="*/ 158528 h 2609942"/>
              <a:gd name="connsiteX3881" fmla="*/ 689879 w 3334672"/>
              <a:gd name="connsiteY3881" fmla="*/ 159969 h 2609942"/>
              <a:gd name="connsiteX3882" fmla="*/ 697562 w 3334672"/>
              <a:gd name="connsiteY3882" fmla="*/ 168616 h 2609942"/>
              <a:gd name="connsiteX3883" fmla="*/ 702683 w 3334672"/>
              <a:gd name="connsiteY3883" fmla="*/ 168616 h 2609942"/>
              <a:gd name="connsiteX3884" fmla="*/ 692440 w 3334672"/>
              <a:gd name="connsiteY3884" fmla="*/ 180145 h 2609942"/>
              <a:gd name="connsiteX3885" fmla="*/ 688855 w 3334672"/>
              <a:gd name="connsiteY3885" fmla="*/ 177263 h 2609942"/>
              <a:gd name="connsiteX3886" fmla="*/ 676563 w 3334672"/>
              <a:gd name="connsiteY3886" fmla="*/ 183028 h 2609942"/>
              <a:gd name="connsiteX3887" fmla="*/ 675027 w 3334672"/>
              <a:gd name="connsiteY3887" fmla="*/ 187351 h 2609942"/>
              <a:gd name="connsiteX3888" fmla="*/ 680660 w 3334672"/>
              <a:gd name="connsiteY3888" fmla="*/ 188792 h 2609942"/>
              <a:gd name="connsiteX3889" fmla="*/ 675027 w 3334672"/>
              <a:gd name="connsiteY3889" fmla="*/ 190233 h 2609942"/>
              <a:gd name="connsiteX3890" fmla="*/ 666832 w 3334672"/>
              <a:gd name="connsiteY3890" fmla="*/ 195998 h 2609942"/>
              <a:gd name="connsiteX3891" fmla="*/ 668881 w 3334672"/>
              <a:gd name="connsiteY3891" fmla="*/ 190233 h 2609942"/>
              <a:gd name="connsiteX3892" fmla="*/ 659150 w 3334672"/>
              <a:gd name="connsiteY3892" fmla="*/ 191675 h 2609942"/>
              <a:gd name="connsiteX3893" fmla="*/ 651979 w 3334672"/>
              <a:gd name="connsiteY3893" fmla="*/ 200321 h 2609942"/>
              <a:gd name="connsiteX3894" fmla="*/ 659150 w 3334672"/>
              <a:gd name="connsiteY3894" fmla="*/ 204645 h 2609942"/>
              <a:gd name="connsiteX3895" fmla="*/ 658637 w 3334672"/>
              <a:gd name="connsiteY3895" fmla="*/ 208968 h 2609942"/>
              <a:gd name="connsiteX3896" fmla="*/ 665808 w 3334672"/>
              <a:gd name="connsiteY3896" fmla="*/ 207527 h 2609942"/>
              <a:gd name="connsiteX3897" fmla="*/ 660686 w 3334672"/>
              <a:gd name="connsiteY3897" fmla="*/ 217616 h 2609942"/>
              <a:gd name="connsiteX3898" fmla="*/ 660686 w 3334672"/>
              <a:gd name="connsiteY3898" fmla="*/ 220498 h 2609942"/>
              <a:gd name="connsiteX3899" fmla="*/ 672978 w 3334672"/>
              <a:gd name="connsiteY3899" fmla="*/ 214733 h 2609942"/>
              <a:gd name="connsiteX3900" fmla="*/ 680660 w 3334672"/>
              <a:gd name="connsiteY3900" fmla="*/ 206086 h 2609942"/>
              <a:gd name="connsiteX3901" fmla="*/ 702683 w 3334672"/>
              <a:gd name="connsiteY3901" fmla="*/ 201763 h 2609942"/>
              <a:gd name="connsiteX3902" fmla="*/ 716512 w 3334672"/>
              <a:gd name="connsiteY3902" fmla="*/ 193116 h 2609942"/>
              <a:gd name="connsiteX3903" fmla="*/ 718560 w 3334672"/>
              <a:gd name="connsiteY3903" fmla="*/ 193116 h 2609942"/>
              <a:gd name="connsiteX3904" fmla="*/ 708829 w 3334672"/>
              <a:gd name="connsiteY3904" fmla="*/ 200321 h 2609942"/>
              <a:gd name="connsiteX3905" fmla="*/ 706780 w 3334672"/>
              <a:gd name="connsiteY3905" fmla="*/ 207527 h 2609942"/>
              <a:gd name="connsiteX3906" fmla="*/ 708829 w 3334672"/>
              <a:gd name="connsiteY3906" fmla="*/ 208968 h 2609942"/>
              <a:gd name="connsiteX3907" fmla="*/ 722657 w 3334672"/>
              <a:gd name="connsiteY3907" fmla="*/ 208968 h 2609942"/>
              <a:gd name="connsiteX3908" fmla="*/ 721633 w 3334672"/>
              <a:gd name="connsiteY3908" fmla="*/ 213292 h 2609942"/>
              <a:gd name="connsiteX3909" fmla="*/ 741607 w 3334672"/>
              <a:gd name="connsiteY3909" fmla="*/ 208968 h 2609942"/>
              <a:gd name="connsiteX3910" fmla="*/ 751338 w 3334672"/>
              <a:gd name="connsiteY3910" fmla="*/ 214733 h 2609942"/>
              <a:gd name="connsiteX3911" fmla="*/ 751851 w 3334672"/>
              <a:gd name="connsiteY3911" fmla="*/ 216174 h 2609942"/>
              <a:gd name="connsiteX3912" fmla="*/ 745705 w 3334672"/>
              <a:gd name="connsiteY3912" fmla="*/ 223380 h 2609942"/>
              <a:gd name="connsiteX3913" fmla="*/ 755436 w 3334672"/>
              <a:gd name="connsiteY3913" fmla="*/ 232027 h 2609942"/>
              <a:gd name="connsiteX3914" fmla="*/ 743656 w 3334672"/>
              <a:gd name="connsiteY3914" fmla="*/ 224822 h 2609942"/>
              <a:gd name="connsiteX3915" fmla="*/ 741607 w 3334672"/>
              <a:gd name="connsiteY3915" fmla="*/ 233468 h 2609942"/>
              <a:gd name="connsiteX3916" fmla="*/ 738534 w 3334672"/>
              <a:gd name="connsiteY3916" fmla="*/ 236351 h 2609942"/>
              <a:gd name="connsiteX3917" fmla="*/ 743656 w 3334672"/>
              <a:gd name="connsiteY3917" fmla="*/ 239233 h 2609942"/>
              <a:gd name="connsiteX3918" fmla="*/ 743656 w 3334672"/>
              <a:gd name="connsiteY3918" fmla="*/ 252203 h 2609942"/>
              <a:gd name="connsiteX3919" fmla="*/ 733413 w 3334672"/>
              <a:gd name="connsiteY3919" fmla="*/ 255086 h 2609942"/>
              <a:gd name="connsiteX3920" fmla="*/ 722657 w 3334672"/>
              <a:gd name="connsiteY3920" fmla="*/ 265174 h 2609942"/>
              <a:gd name="connsiteX3921" fmla="*/ 714463 w 3334672"/>
              <a:gd name="connsiteY3921" fmla="*/ 260850 h 2609942"/>
              <a:gd name="connsiteX3922" fmla="*/ 704732 w 3334672"/>
              <a:gd name="connsiteY3922" fmla="*/ 266615 h 2609942"/>
              <a:gd name="connsiteX3923" fmla="*/ 714463 w 3334672"/>
              <a:gd name="connsiteY3923" fmla="*/ 268056 h 2609942"/>
              <a:gd name="connsiteX3924" fmla="*/ 709854 w 3334672"/>
              <a:gd name="connsiteY3924" fmla="*/ 275262 h 2609942"/>
              <a:gd name="connsiteX3925" fmla="*/ 716512 w 3334672"/>
              <a:gd name="connsiteY3925" fmla="*/ 276703 h 2609942"/>
              <a:gd name="connsiteX3926" fmla="*/ 718560 w 3334672"/>
              <a:gd name="connsiteY3926" fmla="*/ 268056 h 2609942"/>
              <a:gd name="connsiteX3927" fmla="*/ 727779 w 3334672"/>
              <a:gd name="connsiteY3927" fmla="*/ 269497 h 2609942"/>
              <a:gd name="connsiteX3928" fmla="*/ 727779 w 3334672"/>
              <a:gd name="connsiteY3928" fmla="*/ 276703 h 2609942"/>
              <a:gd name="connsiteX3929" fmla="*/ 738534 w 3334672"/>
              <a:gd name="connsiteY3929" fmla="*/ 282467 h 2609942"/>
              <a:gd name="connsiteX3930" fmla="*/ 738534 w 3334672"/>
              <a:gd name="connsiteY3930" fmla="*/ 285350 h 2609942"/>
              <a:gd name="connsiteX3931" fmla="*/ 743656 w 3334672"/>
              <a:gd name="connsiteY3931" fmla="*/ 285350 h 2609942"/>
              <a:gd name="connsiteX3932" fmla="*/ 745192 w 3334672"/>
              <a:gd name="connsiteY3932" fmla="*/ 295438 h 2609942"/>
              <a:gd name="connsiteX3933" fmla="*/ 753387 w 3334672"/>
              <a:gd name="connsiteY3933" fmla="*/ 288232 h 2609942"/>
              <a:gd name="connsiteX3934" fmla="*/ 759533 w 3334672"/>
              <a:gd name="connsiteY3934" fmla="*/ 288232 h 2609942"/>
              <a:gd name="connsiteX3935" fmla="*/ 774386 w 3334672"/>
              <a:gd name="connsiteY3935" fmla="*/ 283909 h 2609942"/>
              <a:gd name="connsiteX3936" fmla="*/ 778483 w 3334672"/>
              <a:gd name="connsiteY3936" fmla="*/ 270938 h 2609942"/>
              <a:gd name="connsiteX3937" fmla="*/ 791287 w 3334672"/>
              <a:gd name="connsiteY3937" fmla="*/ 269497 h 2609942"/>
              <a:gd name="connsiteX3938" fmla="*/ 793336 w 3334672"/>
              <a:gd name="connsiteY3938" fmla="*/ 260850 h 2609942"/>
              <a:gd name="connsiteX3939" fmla="*/ 797433 w 3334672"/>
              <a:gd name="connsiteY3939" fmla="*/ 252203 h 2609942"/>
              <a:gd name="connsiteX3940" fmla="*/ 797433 w 3334672"/>
              <a:gd name="connsiteY3940" fmla="*/ 255086 h 2609942"/>
              <a:gd name="connsiteX3941" fmla="*/ 808188 w 3334672"/>
              <a:gd name="connsiteY3941" fmla="*/ 259409 h 2609942"/>
              <a:gd name="connsiteX3942" fmla="*/ 813310 w 3334672"/>
              <a:gd name="connsiteY3942" fmla="*/ 257968 h 2609942"/>
              <a:gd name="connsiteX3943" fmla="*/ 809213 w 3334672"/>
              <a:gd name="connsiteY3943" fmla="*/ 253644 h 2609942"/>
              <a:gd name="connsiteX3944" fmla="*/ 816383 w 3334672"/>
              <a:gd name="connsiteY3944" fmla="*/ 246439 h 2609942"/>
              <a:gd name="connsiteX3945" fmla="*/ 825089 w 3334672"/>
              <a:gd name="connsiteY3945" fmla="*/ 253644 h 2609942"/>
              <a:gd name="connsiteX3946" fmla="*/ 831235 w 3334672"/>
              <a:gd name="connsiteY3946" fmla="*/ 253644 h 2609942"/>
              <a:gd name="connsiteX3947" fmla="*/ 849161 w 3334672"/>
              <a:gd name="connsiteY3947" fmla="*/ 244997 h 2609942"/>
              <a:gd name="connsiteX3948" fmla="*/ 877842 w 3334672"/>
              <a:gd name="connsiteY3948" fmla="*/ 223380 h 2609942"/>
              <a:gd name="connsiteX3949" fmla="*/ 874769 w 3334672"/>
              <a:gd name="connsiteY3949" fmla="*/ 213292 h 2609942"/>
              <a:gd name="connsiteX3950" fmla="*/ 877842 w 3334672"/>
              <a:gd name="connsiteY3950" fmla="*/ 211851 h 2609942"/>
              <a:gd name="connsiteX3951" fmla="*/ 886549 w 3334672"/>
              <a:gd name="connsiteY3951" fmla="*/ 211851 h 2609942"/>
              <a:gd name="connsiteX3952" fmla="*/ 885012 w 3334672"/>
              <a:gd name="connsiteY3952" fmla="*/ 216174 h 2609942"/>
              <a:gd name="connsiteX3953" fmla="*/ 886037 w 3334672"/>
              <a:gd name="connsiteY3953" fmla="*/ 220498 h 2609942"/>
              <a:gd name="connsiteX3954" fmla="*/ 885012 w 3334672"/>
              <a:gd name="connsiteY3954" fmla="*/ 224822 h 2609942"/>
              <a:gd name="connsiteX3955" fmla="*/ 890646 w 3334672"/>
              <a:gd name="connsiteY3955" fmla="*/ 227704 h 2609942"/>
              <a:gd name="connsiteX3956" fmla="*/ 896792 w 3334672"/>
              <a:gd name="connsiteY3956" fmla="*/ 207527 h 2609942"/>
              <a:gd name="connsiteX3957" fmla="*/ 897816 w 3334672"/>
              <a:gd name="connsiteY3957" fmla="*/ 206086 h 2609942"/>
              <a:gd name="connsiteX3958" fmla="*/ 901913 w 3334672"/>
              <a:gd name="connsiteY3958" fmla="*/ 214733 h 2609942"/>
              <a:gd name="connsiteX3959" fmla="*/ 912669 w 3334672"/>
              <a:gd name="connsiteY3959" fmla="*/ 208968 h 2609942"/>
              <a:gd name="connsiteX3960" fmla="*/ 917790 w 3334672"/>
              <a:gd name="connsiteY3960" fmla="*/ 211851 h 2609942"/>
              <a:gd name="connsiteX3961" fmla="*/ 922400 w 3334672"/>
              <a:gd name="connsiteY3961" fmla="*/ 207527 h 2609942"/>
              <a:gd name="connsiteX3962" fmla="*/ 929570 w 3334672"/>
              <a:gd name="connsiteY3962" fmla="*/ 211851 h 2609942"/>
              <a:gd name="connsiteX3963" fmla="*/ 935716 w 3334672"/>
              <a:gd name="connsiteY3963" fmla="*/ 200321 h 2609942"/>
              <a:gd name="connsiteX3964" fmla="*/ 948520 w 3334672"/>
              <a:gd name="connsiteY3964" fmla="*/ 197439 h 2609942"/>
              <a:gd name="connsiteX3965" fmla="*/ 957739 w 3334672"/>
              <a:gd name="connsiteY3965" fmla="*/ 187351 h 2609942"/>
              <a:gd name="connsiteX3966" fmla="*/ 957739 w 3334672"/>
              <a:gd name="connsiteY3966" fmla="*/ 180145 h 2609942"/>
              <a:gd name="connsiteX3967" fmla="*/ 961324 w 3334672"/>
              <a:gd name="connsiteY3967" fmla="*/ 178704 h 2609942"/>
              <a:gd name="connsiteX3968" fmla="*/ 966446 w 3334672"/>
              <a:gd name="connsiteY3968" fmla="*/ 184469 h 2609942"/>
              <a:gd name="connsiteX3969" fmla="*/ 971567 w 3334672"/>
              <a:gd name="connsiteY3969" fmla="*/ 177263 h 2609942"/>
              <a:gd name="connsiteX3970" fmla="*/ 974640 w 3334672"/>
              <a:gd name="connsiteY3970" fmla="*/ 181586 h 2609942"/>
              <a:gd name="connsiteX3971" fmla="*/ 983859 w 3334672"/>
              <a:gd name="connsiteY3971" fmla="*/ 174381 h 2609942"/>
              <a:gd name="connsiteX3972" fmla="*/ 991541 w 3334672"/>
              <a:gd name="connsiteY3972" fmla="*/ 172940 h 2609942"/>
              <a:gd name="connsiteX3973" fmla="*/ 995639 w 3334672"/>
              <a:gd name="connsiteY3973" fmla="*/ 168616 h 2609942"/>
              <a:gd name="connsiteX3974" fmla="*/ 998199 w 3334672"/>
              <a:gd name="connsiteY3974" fmla="*/ 168616 h 2609942"/>
              <a:gd name="connsiteX3975" fmla="*/ 1004345 w 3334672"/>
              <a:gd name="connsiteY3975" fmla="*/ 158528 h 2609942"/>
              <a:gd name="connsiteX3976" fmla="*/ 1017149 w 3334672"/>
              <a:gd name="connsiteY3976" fmla="*/ 158528 h 2609942"/>
              <a:gd name="connsiteX3977" fmla="*/ 1018686 w 3334672"/>
              <a:gd name="connsiteY3977" fmla="*/ 155646 h 2609942"/>
              <a:gd name="connsiteX3978" fmla="*/ 1008443 w 3334672"/>
              <a:gd name="connsiteY3978" fmla="*/ 151322 h 2609942"/>
              <a:gd name="connsiteX3979" fmla="*/ 1015613 w 3334672"/>
              <a:gd name="connsiteY3979" fmla="*/ 148440 h 2609942"/>
              <a:gd name="connsiteX3980" fmla="*/ 1017661 w 3334672"/>
              <a:gd name="connsiteY3980" fmla="*/ 151322 h 2609942"/>
              <a:gd name="connsiteX3981" fmla="*/ 1022271 w 3334672"/>
              <a:gd name="connsiteY3981" fmla="*/ 144116 h 2609942"/>
              <a:gd name="connsiteX3982" fmla="*/ 1029441 w 3334672"/>
              <a:gd name="connsiteY3982" fmla="*/ 151322 h 2609942"/>
              <a:gd name="connsiteX3983" fmla="*/ 1036099 w 3334672"/>
              <a:gd name="connsiteY3983" fmla="*/ 144116 h 2609942"/>
              <a:gd name="connsiteX3984" fmla="*/ 1046343 w 3334672"/>
              <a:gd name="connsiteY3984" fmla="*/ 142675 h 2609942"/>
              <a:gd name="connsiteX3985" fmla="*/ 1049415 w 3334672"/>
              <a:gd name="connsiteY3985" fmla="*/ 144116 h 2609942"/>
              <a:gd name="connsiteX3986" fmla="*/ 1058634 w 3334672"/>
              <a:gd name="connsiteY3986" fmla="*/ 138351 h 2609942"/>
              <a:gd name="connsiteX3987" fmla="*/ 1064268 w 3334672"/>
              <a:gd name="connsiteY3987" fmla="*/ 138351 h 2609942"/>
              <a:gd name="connsiteX3988" fmla="*/ 1065292 w 3334672"/>
              <a:gd name="connsiteY3988" fmla="*/ 128264 h 2609942"/>
              <a:gd name="connsiteX3989" fmla="*/ 1083218 w 3334672"/>
              <a:gd name="connsiteY3989" fmla="*/ 125381 h 2609942"/>
              <a:gd name="connsiteX3990" fmla="*/ 1086291 w 3334672"/>
              <a:gd name="connsiteY3990" fmla="*/ 121058 h 2609942"/>
              <a:gd name="connsiteX3991" fmla="*/ 1093973 w 3334672"/>
              <a:gd name="connsiteY3991" fmla="*/ 119616 h 2609942"/>
              <a:gd name="connsiteX3992" fmla="*/ 1100119 w 3334672"/>
              <a:gd name="connsiteY3992" fmla="*/ 109529 h 2609942"/>
              <a:gd name="connsiteX3993" fmla="*/ 1111899 w 3334672"/>
              <a:gd name="connsiteY3993" fmla="*/ 108087 h 2609942"/>
              <a:gd name="connsiteX3994" fmla="*/ 1117021 w 3334672"/>
              <a:gd name="connsiteY3994" fmla="*/ 96558 h 2609942"/>
              <a:gd name="connsiteX3995" fmla="*/ 1130849 w 3334672"/>
              <a:gd name="connsiteY3995" fmla="*/ 87911 h 2609942"/>
              <a:gd name="connsiteX3996" fmla="*/ 1132897 w 3334672"/>
              <a:gd name="connsiteY3996" fmla="*/ 92235 h 2609942"/>
              <a:gd name="connsiteX3997" fmla="*/ 1140068 w 3334672"/>
              <a:gd name="connsiteY3997" fmla="*/ 92235 h 2609942"/>
              <a:gd name="connsiteX3998" fmla="*/ 1145189 w 3334672"/>
              <a:gd name="connsiteY3998" fmla="*/ 85029 h 2609942"/>
              <a:gd name="connsiteX3999" fmla="*/ 1160042 w 3334672"/>
              <a:gd name="connsiteY3999" fmla="*/ 82146 h 2609942"/>
              <a:gd name="connsiteX4000" fmla="*/ 1168749 w 3334672"/>
              <a:gd name="connsiteY4000" fmla="*/ 74940 h 2609942"/>
              <a:gd name="connsiteX4001" fmla="*/ 1162603 w 3334672"/>
              <a:gd name="connsiteY4001" fmla="*/ 67735 h 2609942"/>
              <a:gd name="connsiteX4002" fmla="*/ 1153896 w 3334672"/>
              <a:gd name="connsiteY4002" fmla="*/ 67735 h 2609942"/>
              <a:gd name="connsiteX4003" fmla="*/ 1162603 w 3334672"/>
              <a:gd name="connsiteY4003" fmla="*/ 66294 h 2609942"/>
              <a:gd name="connsiteX4004" fmla="*/ 1168749 w 3334672"/>
              <a:gd name="connsiteY4004" fmla="*/ 69176 h 2609942"/>
              <a:gd name="connsiteX4005" fmla="*/ 1173870 w 3334672"/>
              <a:gd name="connsiteY4005" fmla="*/ 77823 h 2609942"/>
              <a:gd name="connsiteX4006" fmla="*/ 1182065 w 3334672"/>
              <a:gd name="connsiteY4006" fmla="*/ 72058 h 2609942"/>
              <a:gd name="connsiteX4007" fmla="*/ 1182065 w 3334672"/>
              <a:gd name="connsiteY4007" fmla="*/ 66294 h 2609942"/>
              <a:gd name="connsiteX4008" fmla="*/ 1192820 w 3334672"/>
              <a:gd name="connsiteY4008" fmla="*/ 64853 h 2609942"/>
              <a:gd name="connsiteX4009" fmla="*/ 1193845 w 3334672"/>
              <a:gd name="connsiteY4009" fmla="*/ 56205 h 2609942"/>
              <a:gd name="connsiteX4010" fmla="*/ 1196405 w 3334672"/>
              <a:gd name="connsiteY4010" fmla="*/ 60529 h 2609942"/>
              <a:gd name="connsiteX4011" fmla="*/ 1206649 w 3334672"/>
              <a:gd name="connsiteY4011" fmla="*/ 48999 h 2609942"/>
              <a:gd name="connsiteX4012" fmla="*/ 1203064 w 3334672"/>
              <a:gd name="connsiteY4012" fmla="*/ 46117 h 2609942"/>
              <a:gd name="connsiteX4013" fmla="*/ 1211770 w 3334672"/>
              <a:gd name="connsiteY4013" fmla="*/ 40353 h 2609942"/>
              <a:gd name="connsiteX4014" fmla="*/ 1221501 w 3334672"/>
              <a:gd name="connsiteY4014" fmla="*/ 46117 h 2609942"/>
              <a:gd name="connsiteX4015" fmla="*/ 1227647 w 3334672"/>
              <a:gd name="connsiteY4015" fmla="*/ 37470 h 2609942"/>
              <a:gd name="connsiteX4016" fmla="*/ 1225598 w 3334672"/>
              <a:gd name="connsiteY4016" fmla="*/ 33147 h 2609942"/>
              <a:gd name="connsiteX4017" fmla="*/ 1211770 w 3334672"/>
              <a:gd name="connsiteY4017" fmla="*/ 27382 h 2609942"/>
              <a:gd name="connsiteX4018" fmla="*/ 1203064 w 3334672"/>
              <a:gd name="connsiteY4018" fmla="*/ 27382 h 2609942"/>
              <a:gd name="connsiteX4019" fmla="*/ 1194869 w 3334672"/>
              <a:gd name="connsiteY4019" fmla="*/ 27382 h 2609942"/>
              <a:gd name="connsiteX4020" fmla="*/ 1202551 w 3334672"/>
              <a:gd name="connsiteY4020" fmla="*/ 20176 h 2609942"/>
              <a:gd name="connsiteX4021" fmla="*/ 1238402 w 3334672"/>
              <a:gd name="connsiteY4021" fmla="*/ 12971 h 2609942"/>
              <a:gd name="connsiteX4022" fmla="*/ 1240451 w 3334672"/>
              <a:gd name="connsiteY4022" fmla="*/ 7206 h 2609942"/>
              <a:gd name="connsiteX4023" fmla="*/ 1239427 w 3334672"/>
              <a:gd name="connsiteY4023" fmla="*/ 5765 h 2609942"/>
              <a:gd name="connsiteX4024" fmla="*/ 1246597 w 3334672"/>
              <a:gd name="connsiteY4024" fmla="*/ 8647 h 2609942"/>
              <a:gd name="connsiteX4025" fmla="*/ 1246597 w 3334672"/>
              <a:gd name="connsiteY4025" fmla="*/ 11529 h 2609942"/>
              <a:gd name="connsiteX4026" fmla="*/ 1248646 w 3334672"/>
              <a:gd name="connsiteY4026" fmla="*/ 14412 h 2609942"/>
              <a:gd name="connsiteX4027" fmla="*/ 1262474 w 3334672"/>
              <a:gd name="connsiteY4027" fmla="*/ 12971 h 2609942"/>
              <a:gd name="connsiteX4028" fmla="*/ 1264523 w 3334672"/>
              <a:gd name="connsiteY4028" fmla="*/ 18735 h 2609942"/>
              <a:gd name="connsiteX4029" fmla="*/ 1262474 w 3334672"/>
              <a:gd name="connsiteY4029" fmla="*/ 24500 h 2609942"/>
              <a:gd name="connsiteX4030" fmla="*/ 1267595 w 3334672"/>
              <a:gd name="connsiteY4030" fmla="*/ 31706 h 2609942"/>
              <a:gd name="connsiteX4031" fmla="*/ 1268310 w 3334672"/>
              <a:gd name="connsiteY4031" fmla="*/ 30701 h 2609942"/>
              <a:gd name="connsiteX4032" fmla="*/ 1266571 w 3334672"/>
              <a:gd name="connsiteY4032" fmla="*/ 33147 h 2609942"/>
              <a:gd name="connsiteX4033" fmla="*/ 1254279 w 3334672"/>
              <a:gd name="connsiteY4033" fmla="*/ 37470 h 2609942"/>
              <a:gd name="connsiteX4034" fmla="*/ 1248646 w 3334672"/>
              <a:gd name="connsiteY4034" fmla="*/ 46117 h 2609942"/>
              <a:gd name="connsiteX4035" fmla="*/ 1260425 w 3334672"/>
              <a:gd name="connsiteY4035" fmla="*/ 47559 h 2609942"/>
              <a:gd name="connsiteX4036" fmla="*/ 1264523 w 3334672"/>
              <a:gd name="connsiteY4036" fmla="*/ 41794 h 2609942"/>
              <a:gd name="connsiteX4037" fmla="*/ 1313178 w 3334672"/>
              <a:gd name="connsiteY4037" fmla="*/ 44676 h 2609942"/>
              <a:gd name="connsiteX4038" fmla="*/ 1324445 w 3334672"/>
              <a:gd name="connsiteY4038" fmla="*/ 43235 h 2609942"/>
              <a:gd name="connsiteX4039" fmla="*/ 1324445 w 3334672"/>
              <a:gd name="connsiteY4039" fmla="*/ 48999 h 2609942"/>
              <a:gd name="connsiteX4040" fmla="*/ 1319324 w 3334672"/>
              <a:gd name="connsiteY4040" fmla="*/ 44676 h 2609942"/>
              <a:gd name="connsiteX4041" fmla="*/ 1318812 w 3334672"/>
              <a:gd name="connsiteY4041" fmla="*/ 46117 h 2609942"/>
              <a:gd name="connsiteX4042" fmla="*/ 1318299 w 3334672"/>
              <a:gd name="connsiteY4042" fmla="*/ 56205 h 2609942"/>
              <a:gd name="connsiteX4043" fmla="*/ 1312153 w 3334672"/>
              <a:gd name="connsiteY4043" fmla="*/ 56205 h 2609942"/>
              <a:gd name="connsiteX4044" fmla="*/ 1289618 w 3334672"/>
              <a:gd name="connsiteY4044" fmla="*/ 64853 h 2609942"/>
              <a:gd name="connsiteX4045" fmla="*/ 1280400 w 3334672"/>
              <a:gd name="connsiteY4045" fmla="*/ 67735 h 2609942"/>
              <a:gd name="connsiteX4046" fmla="*/ 1276302 w 3334672"/>
              <a:gd name="connsiteY4046" fmla="*/ 70617 h 2609942"/>
              <a:gd name="connsiteX4047" fmla="*/ 1276302 w 3334672"/>
              <a:gd name="connsiteY4047" fmla="*/ 73500 h 2609942"/>
              <a:gd name="connsiteX4048" fmla="*/ 1284497 w 3334672"/>
              <a:gd name="connsiteY4048" fmla="*/ 76382 h 2609942"/>
              <a:gd name="connsiteX4049" fmla="*/ 1283473 w 3334672"/>
              <a:gd name="connsiteY4049" fmla="*/ 77823 h 2609942"/>
              <a:gd name="connsiteX4050" fmla="*/ 1286033 w 3334672"/>
              <a:gd name="connsiteY4050" fmla="*/ 80705 h 2609942"/>
              <a:gd name="connsiteX4051" fmla="*/ 1289106 w 3334672"/>
              <a:gd name="connsiteY4051" fmla="*/ 76382 h 2609942"/>
              <a:gd name="connsiteX4052" fmla="*/ 1298325 w 3334672"/>
              <a:gd name="connsiteY4052" fmla="*/ 70617 h 2609942"/>
              <a:gd name="connsiteX4053" fmla="*/ 1312153 w 3334672"/>
              <a:gd name="connsiteY4053" fmla="*/ 69176 h 2609942"/>
              <a:gd name="connsiteX4054" fmla="*/ 1321372 w 3334672"/>
              <a:gd name="connsiteY4054" fmla="*/ 64853 h 2609942"/>
              <a:gd name="connsiteX4055" fmla="*/ 1317275 w 3334672"/>
              <a:gd name="connsiteY4055" fmla="*/ 76382 h 2609942"/>
              <a:gd name="connsiteX4056" fmla="*/ 1307032 w 3334672"/>
              <a:gd name="connsiteY4056" fmla="*/ 77823 h 2609942"/>
              <a:gd name="connsiteX4057" fmla="*/ 1304471 w 3334672"/>
              <a:gd name="connsiteY4057" fmla="*/ 80705 h 2609942"/>
              <a:gd name="connsiteX4058" fmla="*/ 1302422 w 3334672"/>
              <a:gd name="connsiteY4058" fmla="*/ 76382 h 2609942"/>
              <a:gd name="connsiteX4059" fmla="*/ 1297301 w 3334672"/>
              <a:gd name="connsiteY4059" fmla="*/ 89352 h 2609942"/>
              <a:gd name="connsiteX4060" fmla="*/ 1275278 w 3334672"/>
              <a:gd name="connsiteY4060" fmla="*/ 105205 h 2609942"/>
              <a:gd name="connsiteX4061" fmla="*/ 1275278 w 3334672"/>
              <a:gd name="connsiteY4061" fmla="*/ 106646 h 2609942"/>
              <a:gd name="connsiteX4062" fmla="*/ 1289106 w 3334672"/>
              <a:gd name="connsiteY4062" fmla="*/ 100881 h 2609942"/>
              <a:gd name="connsiteX4063" fmla="*/ 1307032 w 3334672"/>
              <a:gd name="connsiteY4063" fmla="*/ 103764 h 2609942"/>
              <a:gd name="connsiteX4064" fmla="*/ 1308568 w 3334672"/>
              <a:gd name="connsiteY4064" fmla="*/ 97999 h 2609942"/>
              <a:gd name="connsiteX4065" fmla="*/ 1320348 w 3334672"/>
              <a:gd name="connsiteY4065" fmla="*/ 92235 h 2609942"/>
              <a:gd name="connsiteX4066" fmla="*/ 1329055 w 3334672"/>
              <a:gd name="connsiteY4066" fmla="*/ 90793 h 2609942"/>
              <a:gd name="connsiteX4067" fmla="*/ 1331103 w 3334672"/>
              <a:gd name="connsiteY4067" fmla="*/ 99440 h 2609942"/>
              <a:gd name="connsiteX4068" fmla="*/ 1341859 w 3334672"/>
              <a:gd name="connsiteY4068" fmla="*/ 93675 h 2609942"/>
              <a:gd name="connsiteX4069" fmla="*/ 1349029 w 3334672"/>
              <a:gd name="connsiteY4069" fmla="*/ 100881 h 2609942"/>
              <a:gd name="connsiteX4070" fmla="*/ 1354663 w 3334672"/>
              <a:gd name="connsiteY4070" fmla="*/ 99440 h 2609942"/>
              <a:gd name="connsiteX4071" fmla="*/ 1359784 w 3334672"/>
              <a:gd name="connsiteY4071" fmla="*/ 86470 h 2609942"/>
              <a:gd name="connsiteX4072" fmla="*/ 1365930 w 3334672"/>
              <a:gd name="connsiteY4072" fmla="*/ 89352 h 2609942"/>
              <a:gd name="connsiteX4073" fmla="*/ 1363882 w 3334672"/>
              <a:gd name="connsiteY4073" fmla="*/ 82146 h 2609942"/>
              <a:gd name="connsiteX4074" fmla="*/ 1365930 w 3334672"/>
              <a:gd name="connsiteY4074" fmla="*/ 85029 h 2609942"/>
              <a:gd name="connsiteX4075" fmla="*/ 1367979 w 3334672"/>
              <a:gd name="connsiteY4075" fmla="*/ 85029 h 2609942"/>
              <a:gd name="connsiteX4076" fmla="*/ 1371052 w 3334672"/>
              <a:gd name="connsiteY4076" fmla="*/ 79264 h 2609942"/>
              <a:gd name="connsiteX4077" fmla="*/ 1361321 w 3334672"/>
              <a:gd name="connsiteY4077" fmla="*/ 73500 h 2609942"/>
              <a:gd name="connsiteX4078" fmla="*/ 1353126 w 3334672"/>
              <a:gd name="connsiteY4078" fmla="*/ 76382 h 2609942"/>
              <a:gd name="connsiteX4079" fmla="*/ 1354663 w 3334672"/>
              <a:gd name="connsiteY4079" fmla="*/ 69176 h 2609942"/>
              <a:gd name="connsiteX4080" fmla="*/ 1353126 w 3334672"/>
              <a:gd name="connsiteY4080" fmla="*/ 66294 h 2609942"/>
              <a:gd name="connsiteX4081" fmla="*/ 1350053 w 3334672"/>
              <a:gd name="connsiteY4081" fmla="*/ 61970 h 2609942"/>
              <a:gd name="connsiteX4082" fmla="*/ 1342371 w 3334672"/>
              <a:gd name="connsiteY4082" fmla="*/ 59088 h 2609942"/>
              <a:gd name="connsiteX4083" fmla="*/ 1343907 w 3334672"/>
              <a:gd name="connsiteY4083" fmla="*/ 56205 h 2609942"/>
              <a:gd name="connsiteX4084" fmla="*/ 1354663 w 3334672"/>
              <a:gd name="connsiteY4084" fmla="*/ 63411 h 2609942"/>
              <a:gd name="connsiteX4085" fmla="*/ 1357736 w 3334672"/>
              <a:gd name="connsiteY4085" fmla="*/ 61970 h 2609942"/>
              <a:gd name="connsiteX4086" fmla="*/ 1358248 w 3334672"/>
              <a:gd name="connsiteY4086" fmla="*/ 59088 h 2609942"/>
              <a:gd name="connsiteX4087" fmla="*/ 1353126 w 3334672"/>
              <a:gd name="connsiteY4087" fmla="*/ 51882 h 2609942"/>
              <a:gd name="connsiteX4088" fmla="*/ 1341859 w 3334672"/>
              <a:gd name="connsiteY4088" fmla="*/ 51882 h 2609942"/>
              <a:gd name="connsiteX4089" fmla="*/ 1336225 w 3334672"/>
              <a:gd name="connsiteY4089" fmla="*/ 60529 h 2609942"/>
              <a:gd name="connsiteX4090" fmla="*/ 1332128 w 3334672"/>
              <a:gd name="connsiteY4090" fmla="*/ 60529 h 2609942"/>
              <a:gd name="connsiteX4091" fmla="*/ 1325982 w 3334672"/>
              <a:gd name="connsiteY4091" fmla="*/ 63411 h 2609942"/>
              <a:gd name="connsiteX4092" fmla="*/ 1320348 w 3334672"/>
              <a:gd name="connsiteY4092" fmla="*/ 59088 h 2609942"/>
              <a:gd name="connsiteX4093" fmla="*/ 1324957 w 3334672"/>
              <a:gd name="connsiteY4093" fmla="*/ 54764 h 2609942"/>
              <a:gd name="connsiteX4094" fmla="*/ 1336225 w 3334672"/>
              <a:gd name="connsiteY4094" fmla="*/ 50441 h 2609942"/>
              <a:gd name="connsiteX4095" fmla="*/ 1336225 w 3334672"/>
              <a:gd name="connsiteY4095" fmla="*/ 48999 h 2609942"/>
              <a:gd name="connsiteX4096" fmla="*/ 1329055 w 3334672"/>
              <a:gd name="connsiteY4096" fmla="*/ 47559 h 2609942"/>
              <a:gd name="connsiteX4097" fmla="*/ 1327006 w 3334672"/>
              <a:gd name="connsiteY4097" fmla="*/ 44676 h 2609942"/>
              <a:gd name="connsiteX4098" fmla="*/ 1329567 w 3334672"/>
              <a:gd name="connsiteY4098" fmla="*/ 43235 h 2609942"/>
              <a:gd name="connsiteX4099" fmla="*/ 1345444 w 3334672"/>
              <a:gd name="connsiteY4099" fmla="*/ 44676 h 2609942"/>
              <a:gd name="connsiteX4100" fmla="*/ 1355175 w 3334672"/>
              <a:gd name="connsiteY4100" fmla="*/ 38912 h 2609942"/>
              <a:gd name="connsiteX4101" fmla="*/ 1356199 w 3334672"/>
              <a:gd name="connsiteY4101" fmla="*/ 47559 h 2609942"/>
              <a:gd name="connsiteX4102" fmla="*/ 1369003 w 3334672"/>
              <a:gd name="connsiteY4102" fmla="*/ 41794 h 2609942"/>
              <a:gd name="connsiteX4103" fmla="*/ 1381807 w 3334672"/>
              <a:gd name="connsiteY4103" fmla="*/ 41794 h 2609942"/>
              <a:gd name="connsiteX4104" fmla="*/ 1383856 w 3334672"/>
              <a:gd name="connsiteY4104" fmla="*/ 47559 h 2609942"/>
              <a:gd name="connsiteX4105" fmla="*/ 1392050 w 3334672"/>
              <a:gd name="connsiteY4105" fmla="*/ 43235 h 2609942"/>
              <a:gd name="connsiteX4106" fmla="*/ 1396660 w 3334672"/>
              <a:gd name="connsiteY4106" fmla="*/ 38912 h 2609942"/>
              <a:gd name="connsiteX4107" fmla="*/ 1392050 w 3334672"/>
              <a:gd name="connsiteY4107" fmla="*/ 48999 h 2609942"/>
              <a:gd name="connsiteX4108" fmla="*/ 1388977 w 3334672"/>
              <a:gd name="connsiteY4108" fmla="*/ 54764 h 2609942"/>
              <a:gd name="connsiteX4109" fmla="*/ 1391538 w 3334672"/>
              <a:gd name="connsiteY4109" fmla="*/ 57647 h 2609942"/>
              <a:gd name="connsiteX4110" fmla="*/ 1379246 w 3334672"/>
              <a:gd name="connsiteY4110" fmla="*/ 61970 h 2609942"/>
              <a:gd name="connsiteX4111" fmla="*/ 1384880 w 3334672"/>
              <a:gd name="connsiteY4111" fmla="*/ 64853 h 2609942"/>
              <a:gd name="connsiteX4112" fmla="*/ 1384368 w 3334672"/>
              <a:gd name="connsiteY4112" fmla="*/ 64853 h 2609942"/>
              <a:gd name="connsiteX4113" fmla="*/ 1371052 w 3334672"/>
              <a:gd name="connsiteY4113" fmla="*/ 67735 h 2609942"/>
              <a:gd name="connsiteX4114" fmla="*/ 1373100 w 3334672"/>
              <a:gd name="connsiteY4114" fmla="*/ 79264 h 2609942"/>
              <a:gd name="connsiteX4115" fmla="*/ 1375661 w 3334672"/>
              <a:gd name="connsiteY4115" fmla="*/ 82146 h 2609942"/>
              <a:gd name="connsiteX4116" fmla="*/ 1378734 w 3334672"/>
              <a:gd name="connsiteY4116" fmla="*/ 79264 h 2609942"/>
              <a:gd name="connsiteX4117" fmla="*/ 1377198 w 3334672"/>
              <a:gd name="connsiteY4117" fmla="*/ 83588 h 2609942"/>
              <a:gd name="connsiteX4118" fmla="*/ 1369003 w 3334672"/>
              <a:gd name="connsiteY4118" fmla="*/ 92235 h 2609942"/>
              <a:gd name="connsiteX4119" fmla="*/ 1366954 w 3334672"/>
              <a:gd name="connsiteY4119" fmla="*/ 92235 h 2609942"/>
              <a:gd name="connsiteX4120" fmla="*/ 1363882 w 3334672"/>
              <a:gd name="connsiteY4120" fmla="*/ 95117 h 2609942"/>
              <a:gd name="connsiteX4121" fmla="*/ 1365930 w 3334672"/>
              <a:gd name="connsiteY4121" fmla="*/ 97999 h 2609942"/>
              <a:gd name="connsiteX4122" fmla="*/ 1358248 w 3334672"/>
              <a:gd name="connsiteY4122" fmla="*/ 103764 h 2609942"/>
              <a:gd name="connsiteX4123" fmla="*/ 1358248 w 3334672"/>
              <a:gd name="connsiteY4123" fmla="*/ 106646 h 2609942"/>
              <a:gd name="connsiteX4124" fmla="*/ 1350053 w 3334672"/>
              <a:gd name="connsiteY4124" fmla="*/ 103764 h 2609942"/>
              <a:gd name="connsiteX4125" fmla="*/ 1345444 w 3334672"/>
              <a:gd name="connsiteY4125" fmla="*/ 112411 h 2609942"/>
              <a:gd name="connsiteX4126" fmla="*/ 1339298 w 3334672"/>
              <a:gd name="connsiteY4126" fmla="*/ 113852 h 2609942"/>
              <a:gd name="connsiteX4127" fmla="*/ 1352102 w 3334672"/>
              <a:gd name="connsiteY4127" fmla="*/ 116734 h 2609942"/>
              <a:gd name="connsiteX4128" fmla="*/ 1351078 w 3334672"/>
              <a:gd name="connsiteY4128" fmla="*/ 122499 h 2609942"/>
              <a:gd name="connsiteX4129" fmla="*/ 1351078 w 3334672"/>
              <a:gd name="connsiteY4129" fmla="*/ 123940 h 2609942"/>
              <a:gd name="connsiteX4130" fmla="*/ 1350565 w 3334672"/>
              <a:gd name="connsiteY4130" fmla="*/ 123940 h 2609942"/>
              <a:gd name="connsiteX4131" fmla="*/ 1334176 w 3334672"/>
              <a:gd name="connsiteY4131" fmla="*/ 128264 h 2609942"/>
              <a:gd name="connsiteX4132" fmla="*/ 1341859 w 3334672"/>
              <a:gd name="connsiteY4132" fmla="*/ 131146 h 2609942"/>
              <a:gd name="connsiteX4133" fmla="*/ 1334176 w 3334672"/>
              <a:gd name="connsiteY4133" fmla="*/ 134028 h 2609942"/>
              <a:gd name="connsiteX4134" fmla="*/ 1338274 w 3334672"/>
              <a:gd name="connsiteY4134" fmla="*/ 134028 h 2609942"/>
              <a:gd name="connsiteX4135" fmla="*/ 1331615 w 3334672"/>
              <a:gd name="connsiteY4135" fmla="*/ 139793 h 2609942"/>
              <a:gd name="connsiteX4136" fmla="*/ 1328542 w 3334672"/>
              <a:gd name="connsiteY4136" fmla="*/ 138351 h 2609942"/>
              <a:gd name="connsiteX4137" fmla="*/ 1324445 w 3334672"/>
              <a:gd name="connsiteY4137" fmla="*/ 144116 h 2609942"/>
              <a:gd name="connsiteX4138" fmla="*/ 1338786 w 3334672"/>
              <a:gd name="connsiteY4138" fmla="*/ 144116 h 2609942"/>
              <a:gd name="connsiteX4139" fmla="*/ 1329567 w 3334672"/>
              <a:gd name="connsiteY4139" fmla="*/ 152763 h 2609942"/>
              <a:gd name="connsiteX4140" fmla="*/ 1329567 w 3334672"/>
              <a:gd name="connsiteY4140" fmla="*/ 158528 h 2609942"/>
              <a:gd name="connsiteX4141" fmla="*/ 1351078 w 3334672"/>
              <a:gd name="connsiteY4141" fmla="*/ 154205 h 2609942"/>
              <a:gd name="connsiteX4142" fmla="*/ 1360297 w 3334672"/>
              <a:gd name="connsiteY4142" fmla="*/ 159969 h 2609942"/>
              <a:gd name="connsiteX4143" fmla="*/ 1354663 w 3334672"/>
              <a:gd name="connsiteY4143" fmla="*/ 162851 h 2609942"/>
              <a:gd name="connsiteX4144" fmla="*/ 1354663 w 3334672"/>
              <a:gd name="connsiteY4144" fmla="*/ 164292 h 2609942"/>
              <a:gd name="connsiteX4145" fmla="*/ 1342371 w 3334672"/>
              <a:gd name="connsiteY4145" fmla="*/ 165734 h 2609942"/>
              <a:gd name="connsiteX4146" fmla="*/ 1345444 w 3334672"/>
              <a:gd name="connsiteY4146" fmla="*/ 168616 h 2609942"/>
              <a:gd name="connsiteX4147" fmla="*/ 1343907 w 3334672"/>
              <a:gd name="connsiteY4147" fmla="*/ 170057 h 2609942"/>
              <a:gd name="connsiteX4148" fmla="*/ 1339298 w 3334672"/>
              <a:gd name="connsiteY4148" fmla="*/ 161410 h 2609942"/>
              <a:gd name="connsiteX4149" fmla="*/ 1322909 w 3334672"/>
              <a:gd name="connsiteY4149" fmla="*/ 165734 h 2609942"/>
              <a:gd name="connsiteX4150" fmla="*/ 1324445 w 3334672"/>
              <a:gd name="connsiteY4150" fmla="*/ 170057 h 2609942"/>
              <a:gd name="connsiteX4151" fmla="*/ 1318299 w 3334672"/>
              <a:gd name="connsiteY4151" fmla="*/ 170057 h 2609942"/>
              <a:gd name="connsiteX4152" fmla="*/ 1318299 w 3334672"/>
              <a:gd name="connsiteY4152" fmla="*/ 167175 h 2609942"/>
              <a:gd name="connsiteX4153" fmla="*/ 1303447 w 3334672"/>
              <a:gd name="connsiteY4153" fmla="*/ 174381 h 2609942"/>
              <a:gd name="connsiteX4154" fmla="*/ 1303447 w 3334672"/>
              <a:gd name="connsiteY4154" fmla="*/ 177263 h 2609942"/>
              <a:gd name="connsiteX4155" fmla="*/ 1317275 w 3334672"/>
              <a:gd name="connsiteY4155" fmla="*/ 180145 h 2609942"/>
              <a:gd name="connsiteX4156" fmla="*/ 1302422 w 3334672"/>
              <a:gd name="connsiteY4156" fmla="*/ 184469 h 2609942"/>
              <a:gd name="connsiteX4157" fmla="*/ 1306520 w 3334672"/>
              <a:gd name="connsiteY4157" fmla="*/ 190233 h 2609942"/>
              <a:gd name="connsiteX4158" fmla="*/ 1307032 w 3334672"/>
              <a:gd name="connsiteY4158" fmla="*/ 190233 h 2609942"/>
              <a:gd name="connsiteX4159" fmla="*/ 1311129 w 3334672"/>
              <a:gd name="connsiteY4159" fmla="*/ 190233 h 2609942"/>
              <a:gd name="connsiteX4160" fmla="*/ 1304471 w 3334672"/>
              <a:gd name="connsiteY4160" fmla="*/ 191675 h 2609942"/>
              <a:gd name="connsiteX4161" fmla="*/ 1300374 w 3334672"/>
              <a:gd name="connsiteY4161" fmla="*/ 191675 h 2609942"/>
              <a:gd name="connsiteX4162" fmla="*/ 1303447 w 3334672"/>
              <a:gd name="connsiteY4162" fmla="*/ 188792 h 2609942"/>
              <a:gd name="connsiteX4163" fmla="*/ 1294228 w 3334672"/>
              <a:gd name="connsiteY4163" fmla="*/ 184469 h 2609942"/>
              <a:gd name="connsiteX4164" fmla="*/ 1294228 w 3334672"/>
              <a:gd name="connsiteY4164" fmla="*/ 190233 h 2609942"/>
              <a:gd name="connsiteX4165" fmla="*/ 1294228 w 3334672"/>
              <a:gd name="connsiteY4165" fmla="*/ 195998 h 2609942"/>
              <a:gd name="connsiteX4166" fmla="*/ 1289106 w 3334672"/>
              <a:gd name="connsiteY4166" fmla="*/ 193116 h 2609942"/>
              <a:gd name="connsiteX4167" fmla="*/ 1288082 w 3334672"/>
              <a:gd name="connsiteY4167" fmla="*/ 190233 h 2609942"/>
              <a:gd name="connsiteX4168" fmla="*/ 1266571 w 3334672"/>
              <a:gd name="connsiteY4168" fmla="*/ 190233 h 2609942"/>
              <a:gd name="connsiteX4169" fmla="*/ 1268620 w 3334672"/>
              <a:gd name="connsiteY4169" fmla="*/ 201763 h 2609942"/>
              <a:gd name="connsiteX4170" fmla="*/ 1263498 w 3334672"/>
              <a:gd name="connsiteY4170" fmla="*/ 203204 h 2609942"/>
              <a:gd name="connsiteX4171" fmla="*/ 1263498 w 3334672"/>
              <a:gd name="connsiteY4171" fmla="*/ 206086 h 2609942"/>
              <a:gd name="connsiteX4172" fmla="*/ 1266059 w 3334672"/>
              <a:gd name="connsiteY4172" fmla="*/ 208968 h 2609942"/>
              <a:gd name="connsiteX4173" fmla="*/ 1266571 w 3334672"/>
              <a:gd name="connsiteY4173" fmla="*/ 208968 h 2609942"/>
              <a:gd name="connsiteX4174" fmla="*/ 1267083 w 3334672"/>
              <a:gd name="connsiteY4174" fmla="*/ 210410 h 2609942"/>
              <a:gd name="connsiteX4175" fmla="*/ 1283473 w 3334672"/>
              <a:gd name="connsiteY4175" fmla="*/ 195998 h 2609942"/>
              <a:gd name="connsiteX4176" fmla="*/ 1286033 w 3334672"/>
              <a:gd name="connsiteY4176" fmla="*/ 195998 h 2609942"/>
              <a:gd name="connsiteX4177" fmla="*/ 1283473 w 3334672"/>
              <a:gd name="connsiteY4177" fmla="*/ 201763 h 2609942"/>
              <a:gd name="connsiteX4178" fmla="*/ 1289618 w 3334672"/>
              <a:gd name="connsiteY4178" fmla="*/ 204645 h 2609942"/>
              <a:gd name="connsiteX4179" fmla="*/ 1295252 w 3334672"/>
              <a:gd name="connsiteY4179" fmla="*/ 203204 h 2609942"/>
              <a:gd name="connsiteX4180" fmla="*/ 1299350 w 3334672"/>
              <a:gd name="connsiteY4180" fmla="*/ 198881 h 2609942"/>
              <a:gd name="connsiteX4181" fmla="*/ 1303447 w 3334672"/>
              <a:gd name="connsiteY4181" fmla="*/ 201763 h 2609942"/>
              <a:gd name="connsiteX4182" fmla="*/ 1311641 w 3334672"/>
              <a:gd name="connsiteY4182" fmla="*/ 200321 h 2609942"/>
              <a:gd name="connsiteX4183" fmla="*/ 1313178 w 3334672"/>
              <a:gd name="connsiteY4183" fmla="*/ 195998 h 2609942"/>
              <a:gd name="connsiteX4184" fmla="*/ 1324445 w 3334672"/>
              <a:gd name="connsiteY4184" fmla="*/ 195998 h 2609942"/>
              <a:gd name="connsiteX4185" fmla="*/ 1342371 w 3334672"/>
              <a:gd name="connsiteY4185" fmla="*/ 185910 h 2609942"/>
              <a:gd name="connsiteX4186" fmla="*/ 1344932 w 3334672"/>
              <a:gd name="connsiteY4186" fmla="*/ 177263 h 2609942"/>
              <a:gd name="connsiteX4187" fmla="*/ 1355175 w 3334672"/>
              <a:gd name="connsiteY4187" fmla="*/ 181586 h 2609942"/>
              <a:gd name="connsiteX4188" fmla="*/ 1363882 w 3334672"/>
              <a:gd name="connsiteY4188" fmla="*/ 175822 h 2609942"/>
              <a:gd name="connsiteX4189" fmla="*/ 1363882 w 3334672"/>
              <a:gd name="connsiteY4189" fmla="*/ 177263 h 2609942"/>
              <a:gd name="connsiteX4190" fmla="*/ 1365930 w 3334672"/>
              <a:gd name="connsiteY4190" fmla="*/ 174381 h 2609942"/>
              <a:gd name="connsiteX4191" fmla="*/ 1363882 w 3334672"/>
              <a:gd name="connsiteY4191" fmla="*/ 165734 h 2609942"/>
              <a:gd name="connsiteX4192" fmla="*/ 1367979 w 3334672"/>
              <a:gd name="connsiteY4192" fmla="*/ 164292 h 2609942"/>
              <a:gd name="connsiteX4193" fmla="*/ 1371052 w 3334672"/>
              <a:gd name="connsiteY4193" fmla="*/ 164292 h 2609942"/>
              <a:gd name="connsiteX4194" fmla="*/ 1367979 w 3334672"/>
              <a:gd name="connsiteY4194" fmla="*/ 168616 h 2609942"/>
              <a:gd name="connsiteX4195" fmla="*/ 1380783 w 3334672"/>
              <a:gd name="connsiteY4195" fmla="*/ 174381 h 2609942"/>
              <a:gd name="connsiteX4196" fmla="*/ 1382319 w 3334672"/>
              <a:gd name="connsiteY4196" fmla="*/ 177263 h 2609942"/>
              <a:gd name="connsiteX4197" fmla="*/ 1390002 w 3334672"/>
              <a:gd name="connsiteY4197" fmla="*/ 175822 h 2609942"/>
              <a:gd name="connsiteX4198" fmla="*/ 1399733 w 3334672"/>
              <a:gd name="connsiteY4198" fmla="*/ 164292 h 2609942"/>
              <a:gd name="connsiteX4199" fmla="*/ 1402806 w 3334672"/>
              <a:gd name="connsiteY4199" fmla="*/ 165734 h 2609942"/>
              <a:gd name="connsiteX4200" fmla="*/ 1406903 w 3334672"/>
              <a:gd name="connsiteY4200" fmla="*/ 159969 h 2609942"/>
              <a:gd name="connsiteX4201" fmla="*/ 1415610 w 3334672"/>
              <a:gd name="connsiteY4201" fmla="*/ 165734 h 2609942"/>
              <a:gd name="connsiteX4202" fmla="*/ 1420731 w 3334672"/>
              <a:gd name="connsiteY4202" fmla="*/ 165734 h 2609942"/>
              <a:gd name="connsiteX4203" fmla="*/ 1428414 w 3334672"/>
              <a:gd name="connsiteY4203" fmla="*/ 155646 h 2609942"/>
              <a:gd name="connsiteX4204" fmla="*/ 1428414 w 3334672"/>
              <a:gd name="connsiteY4204" fmla="*/ 152763 h 2609942"/>
              <a:gd name="connsiteX4205" fmla="*/ 1434560 w 3334672"/>
              <a:gd name="connsiteY4205" fmla="*/ 151322 h 2609942"/>
              <a:gd name="connsiteX4206" fmla="*/ 1435072 w 3334672"/>
              <a:gd name="connsiteY4206" fmla="*/ 151322 h 2609942"/>
              <a:gd name="connsiteX4207" fmla="*/ 1431999 w 3334672"/>
              <a:gd name="connsiteY4207" fmla="*/ 144116 h 2609942"/>
              <a:gd name="connsiteX4208" fmla="*/ 1438657 w 3334672"/>
              <a:gd name="connsiteY4208" fmla="*/ 144116 h 2609942"/>
              <a:gd name="connsiteX4209" fmla="*/ 1447876 w 3334672"/>
              <a:gd name="connsiteY4209" fmla="*/ 134028 h 2609942"/>
              <a:gd name="connsiteX4210" fmla="*/ 1456583 w 3334672"/>
              <a:gd name="connsiteY4210" fmla="*/ 131146 h 2609942"/>
              <a:gd name="connsiteX4211" fmla="*/ 1461704 w 3334672"/>
              <a:gd name="connsiteY4211" fmla="*/ 121058 h 2609942"/>
              <a:gd name="connsiteX4212" fmla="*/ 1465801 w 3334672"/>
              <a:gd name="connsiteY4212" fmla="*/ 119616 h 2609942"/>
              <a:gd name="connsiteX4213" fmla="*/ 1465801 w 3334672"/>
              <a:gd name="connsiteY4213" fmla="*/ 125381 h 2609942"/>
              <a:gd name="connsiteX4214" fmla="*/ 1461704 w 3334672"/>
              <a:gd name="connsiteY4214" fmla="*/ 129705 h 2609942"/>
              <a:gd name="connsiteX4215" fmla="*/ 1468874 w 3334672"/>
              <a:gd name="connsiteY4215" fmla="*/ 135469 h 2609942"/>
              <a:gd name="connsiteX4216" fmla="*/ 1477581 w 3334672"/>
              <a:gd name="connsiteY4216" fmla="*/ 129705 h 2609942"/>
              <a:gd name="connsiteX4217" fmla="*/ 1476557 w 3334672"/>
              <a:gd name="connsiteY4217" fmla="*/ 134028 h 2609942"/>
              <a:gd name="connsiteX4218" fmla="*/ 1484239 w 3334672"/>
              <a:gd name="connsiteY4218" fmla="*/ 144116 h 2609942"/>
              <a:gd name="connsiteX4219" fmla="*/ 1491409 w 3334672"/>
              <a:gd name="connsiteY4219" fmla="*/ 151322 h 2609942"/>
              <a:gd name="connsiteX4220" fmla="*/ 1493458 w 3334672"/>
              <a:gd name="connsiteY4220" fmla="*/ 146999 h 2609942"/>
              <a:gd name="connsiteX4221" fmla="*/ 1496531 w 3334672"/>
              <a:gd name="connsiteY4221" fmla="*/ 152763 h 2609942"/>
              <a:gd name="connsiteX4222" fmla="*/ 1502165 w 3334672"/>
              <a:gd name="connsiteY4222" fmla="*/ 144116 h 2609942"/>
              <a:gd name="connsiteX4223" fmla="*/ 1502165 w 3334672"/>
              <a:gd name="connsiteY4223" fmla="*/ 135469 h 2609942"/>
              <a:gd name="connsiteX4224" fmla="*/ 1495507 w 3334672"/>
              <a:gd name="connsiteY4224" fmla="*/ 135469 h 2609942"/>
              <a:gd name="connsiteX4225" fmla="*/ 1498580 w 3334672"/>
              <a:gd name="connsiteY4225" fmla="*/ 131146 h 2609942"/>
              <a:gd name="connsiteX4226" fmla="*/ 1486288 w 3334672"/>
              <a:gd name="connsiteY4226" fmla="*/ 128264 h 2609942"/>
              <a:gd name="connsiteX4227" fmla="*/ 1484239 w 3334672"/>
              <a:gd name="connsiteY4227" fmla="*/ 125381 h 2609942"/>
              <a:gd name="connsiteX4228" fmla="*/ 1484239 w 3334672"/>
              <a:gd name="connsiteY4228" fmla="*/ 121058 h 2609942"/>
              <a:gd name="connsiteX4229" fmla="*/ 1492434 w 3334672"/>
              <a:gd name="connsiteY4229" fmla="*/ 115293 h 2609942"/>
              <a:gd name="connsiteX4230" fmla="*/ 1496531 w 3334672"/>
              <a:gd name="connsiteY4230" fmla="*/ 108087 h 2609942"/>
              <a:gd name="connsiteX4231" fmla="*/ 1499604 w 3334672"/>
              <a:gd name="connsiteY4231" fmla="*/ 106646 h 2609942"/>
              <a:gd name="connsiteX4232" fmla="*/ 1529309 w 3334672"/>
              <a:gd name="connsiteY4232" fmla="*/ 77823 h 2609942"/>
              <a:gd name="connsiteX4233" fmla="*/ 1548259 w 3334672"/>
              <a:gd name="connsiteY4233" fmla="*/ 60529 h 2609942"/>
              <a:gd name="connsiteX4234" fmla="*/ 1549283 w 3334672"/>
              <a:gd name="connsiteY4234" fmla="*/ 61970 h 2609942"/>
              <a:gd name="connsiteX4235" fmla="*/ 1544162 w 3334672"/>
              <a:gd name="connsiteY4235" fmla="*/ 70617 h 2609942"/>
              <a:gd name="connsiteX4236" fmla="*/ 1541601 w 3334672"/>
              <a:gd name="connsiteY4236" fmla="*/ 72058 h 2609942"/>
              <a:gd name="connsiteX4237" fmla="*/ 1549283 w 3334672"/>
              <a:gd name="connsiteY4237" fmla="*/ 72058 h 2609942"/>
              <a:gd name="connsiteX4238" fmla="*/ 1553381 w 3334672"/>
              <a:gd name="connsiteY4238" fmla="*/ 73500 h 2609942"/>
              <a:gd name="connsiteX4239" fmla="*/ 1553381 w 3334672"/>
              <a:gd name="connsiteY4239" fmla="*/ 67735 h 2609942"/>
              <a:gd name="connsiteX4240" fmla="*/ 1564136 w 3334672"/>
              <a:gd name="connsiteY4240" fmla="*/ 67735 h 2609942"/>
              <a:gd name="connsiteX4241" fmla="*/ 1563112 w 3334672"/>
              <a:gd name="connsiteY4241" fmla="*/ 64853 h 2609942"/>
              <a:gd name="connsiteX4242" fmla="*/ 1560039 w 3334672"/>
              <a:gd name="connsiteY4242" fmla="*/ 60529 h 2609942"/>
              <a:gd name="connsiteX4243" fmla="*/ 1576940 w 3334672"/>
              <a:gd name="connsiteY4243" fmla="*/ 48999 h 2609942"/>
              <a:gd name="connsiteX4244" fmla="*/ 1576940 w 3334672"/>
              <a:gd name="connsiteY4244" fmla="*/ 41794 h 2609942"/>
              <a:gd name="connsiteX4245" fmla="*/ 1587183 w 3334672"/>
              <a:gd name="connsiteY4245" fmla="*/ 36029 h 2609942"/>
              <a:gd name="connsiteX4246" fmla="*/ 1588207 w 3334672"/>
              <a:gd name="connsiteY4246" fmla="*/ 31706 h 2609942"/>
              <a:gd name="connsiteX4247" fmla="*/ 1615864 w 3334672"/>
              <a:gd name="connsiteY4247" fmla="*/ 11529 h 2609942"/>
              <a:gd name="connsiteX4248" fmla="*/ 1616889 w 3334672"/>
              <a:gd name="connsiteY4248" fmla="*/ 12971 h 2609942"/>
              <a:gd name="connsiteX4249" fmla="*/ 1634814 w 3334672"/>
              <a:gd name="connsiteY4249" fmla="*/ 0 h 260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</a:cxnLst>
            <a:rect l="l" t="t" r="r" b="b"/>
            <a:pathLst>
              <a:path w="3334672" h="2609942">
                <a:moveTo>
                  <a:pt x="978245" y="2230769"/>
                </a:moveTo>
                <a:lnTo>
                  <a:pt x="971567" y="2233799"/>
                </a:lnTo>
                <a:cubicBezTo>
                  <a:pt x="971567" y="2233799"/>
                  <a:pt x="971567" y="2233799"/>
                  <a:pt x="972591" y="2235241"/>
                </a:cubicBezTo>
                <a:cubicBezTo>
                  <a:pt x="972591" y="2235241"/>
                  <a:pt x="972591" y="2235241"/>
                  <a:pt x="962348" y="2239564"/>
                </a:cubicBezTo>
                <a:cubicBezTo>
                  <a:pt x="962348" y="2239564"/>
                  <a:pt x="962348" y="2239564"/>
                  <a:pt x="967470" y="2242446"/>
                </a:cubicBezTo>
                <a:cubicBezTo>
                  <a:pt x="967470" y="2242446"/>
                  <a:pt x="967470" y="2242446"/>
                  <a:pt x="982322" y="2239564"/>
                </a:cubicBezTo>
                <a:cubicBezTo>
                  <a:pt x="982322" y="2239564"/>
                  <a:pt x="982322" y="2239564"/>
                  <a:pt x="982451" y="2238844"/>
                </a:cubicBezTo>
                <a:lnTo>
                  <a:pt x="983224" y="2234492"/>
                </a:lnTo>
                <a:close/>
                <a:moveTo>
                  <a:pt x="539304" y="2192005"/>
                </a:moveTo>
                <a:lnTo>
                  <a:pt x="539541" y="2192338"/>
                </a:lnTo>
                <a:lnTo>
                  <a:pt x="539304" y="2192546"/>
                </a:lnTo>
                <a:cubicBezTo>
                  <a:pt x="538280" y="2193447"/>
                  <a:pt x="538280" y="2193447"/>
                  <a:pt x="538280" y="2193447"/>
                </a:cubicBezTo>
                <a:lnTo>
                  <a:pt x="538091" y="2193384"/>
                </a:lnTo>
                <a:close/>
                <a:moveTo>
                  <a:pt x="530353" y="2190823"/>
                </a:moveTo>
                <a:lnTo>
                  <a:pt x="530662" y="2190925"/>
                </a:lnTo>
                <a:lnTo>
                  <a:pt x="538091" y="2193384"/>
                </a:lnTo>
                <a:lnTo>
                  <a:pt x="535815" y="2195969"/>
                </a:lnTo>
                <a:cubicBezTo>
                  <a:pt x="533703" y="2195429"/>
                  <a:pt x="534183" y="2185160"/>
                  <a:pt x="523428" y="2199211"/>
                </a:cubicBezTo>
                <a:cubicBezTo>
                  <a:pt x="523428" y="2199211"/>
                  <a:pt x="523428" y="2199211"/>
                  <a:pt x="522403" y="2199211"/>
                </a:cubicBezTo>
                <a:cubicBezTo>
                  <a:pt x="522403" y="2199211"/>
                  <a:pt x="522403" y="2199211"/>
                  <a:pt x="523428" y="2198131"/>
                </a:cubicBezTo>
                <a:close/>
                <a:moveTo>
                  <a:pt x="529573" y="2190565"/>
                </a:moveTo>
                <a:cubicBezTo>
                  <a:pt x="530598" y="2190565"/>
                  <a:pt x="530598" y="2190565"/>
                  <a:pt x="530598" y="2190565"/>
                </a:cubicBezTo>
                <a:lnTo>
                  <a:pt x="530353" y="2190823"/>
                </a:lnTo>
                <a:close/>
                <a:moveTo>
                  <a:pt x="922483" y="2187470"/>
                </a:moveTo>
                <a:lnTo>
                  <a:pt x="898840" y="2192005"/>
                </a:lnTo>
                <a:cubicBezTo>
                  <a:pt x="893719" y="2197771"/>
                  <a:pt x="883988" y="2194888"/>
                  <a:pt x="879890" y="2203535"/>
                </a:cubicBezTo>
                <a:cubicBezTo>
                  <a:pt x="879890" y="2203535"/>
                  <a:pt x="879890" y="2203535"/>
                  <a:pt x="882964" y="2206417"/>
                </a:cubicBezTo>
                <a:cubicBezTo>
                  <a:pt x="882964" y="2206417"/>
                  <a:pt x="882964" y="2206417"/>
                  <a:pt x="895767" y="2200653"/>
                </a:cubicBezTo>
                <a:cubicBezTo>
                  <a:pt x="895767" y="2200653"/>
                  <a:pt x="895767" y="2200653"/>
                  <a:pt x="903962" y="2200653"/>
                </a:cubicBezTo>
                <a:cubicBezTo>
                  <a:pt x="902938" y="2200653"/>
                  <a:pt x="909084" y="2199211"/>
                  <a:pt x="901913" y="2202094"/>
                </a:cubicBezTo>
                <a:cubicBezTo>
                  <a:pt x="901913" y="2202094"/>
                  <a:pt x="901913" y="2202094"/>
                  <a:pt x="901913" y="2204976"/>
                </a:cubicBezTo>
                <a:cubicBezTo>
                  <a:pt x="901913" y="2204976"/>
                  <a:pt x="901913" y="2204976"/>
                  <a:pt x="919415" y="2203152"/>
                </a:cubicBezTo>
                <a:lnTo>
                  <a:pt x="938635" y="2201149"/>
                </a:lnTo>
                <a:lnTo>
                  <a:pt x="932422" y="2196503"/>
                </a:lnTo>
                <a:close/>
                <a:moveTo>
                  <a:pt x="582326" y="2078154"/>
                </a:moveTo>
                <a:lnTo>
                  <a:pt x="582186" y="2078332"/>
                </a:lnTo>
                <a:lnTo>
                  <a:pt x="580789" y="2079595"/>
                </a:lnTo>
                <a:cubicBezTo>
                  <a:pt x="581301" y="2079595"/>
                  <a:pt x="582326" y="2078154"/>
                  <a:pt x="582326" y="2078154"/>
                </a:cubicBezTo>
                <a:close/>
                <a:moveTo>
                  <a:pt x="526500" y="1912421"/>
                </a:moveTo>
                <a:lnTo>
                  <a:pt x="526545" y="1912473"/>
                </a:lnTo>
                <a:lnTo>
                  <a:pt x="526308" y="1912781"/>
                </a:lnTo>
                <a:cubicBezTo>
                  <a:pt x="525476" y="1913861"/>
                  <a:pt x="525476" y="1913861"/>
                  <a:pt x="525476" y="1913861"/>
                </a:cubicBezTo>
                <a:cubicBezTo>
                  <a:pt x="526500" y="1912421"/>
                  <a:pt x="526500" y="1912421"/>
                  <a:pt x="526500" y="1912421"/>
                </a:cubicBezTo>
                <a:close/>
                <a:moveTo>
                  <a:pt x="30730" y="1567983"/>
                </a:moveTo>
                <a:cubicBezTo>
                  <a:pt x="31754" y="1567983"/>
                  <a:pt x="33291" y="1567983"/>
                  <a:pt x="34827" y="1567983"/>
                </a:cubicBezTo>
                <a:cubicBezTo>
                  <a:pt x="34315" y="1567983"/>
                  <a:pt x="33291" y="1569424"/>
                  <a:pt x="32266" y="1570866"/>
                </a:cubicBezTo>
                <a:cubicBezTo>
                  <a:pt x="32266" y="1569424"/>
                  <a:pt x="31242" y="1567983"/>
                  <a:pt x="30730" y="1567983"/>
                </a:cubicBezTo>
                <a:close/>
                <a:moveTo>
                  <a:pt x="3149784" y="1415219"/>
                </a:moveTo>
                <a:lnTo>
                  <a:pt x="3147734" y="1418103"/>
                </a:lnTo>
                <a:cubicBezTo>
                  <a:pt x="3149783" y="1415220"/>
                  <a:pt x="3149783" y="1415220"/>
                  <a:pt x="3149783" y="1415220"/>
                </a:cubicBezTo>
                <a:close/>
                <a:moveTo>
                  <a:pt x="75096" y="1404772"/>
                </a:moveTo>
                <a:cubicBezTo>
                  <a:pt x="75544" y="1404412"/>
                  <a:pt x="76056" y="1404412"/>
                  <a:pt x="76312" y="1405132"/>
                </a:cubicBezTo>
                <a:cubicBezTo>
                  <a:pt x="76824" y="1405132"/>
                  <a:pt x="76824" y="1406573"/>
                  <a:pt x="77336" y="1408014"/>
                </a:cubicBezTo>
                <a:cubicBezTo>
                  <a:pt x="77336" y="1408014"/>
                  <a:pt x="77336" y="1408014"/>
                  <a:pt x="75800" y="1423867"/>
                </a:cubicBezTo>
                <a:cubicBezTo>
                  <a:pt x="74263" y="1423867"/>
                  <a:pt x="72214" y="1423867"/>
                  <a:pt x="70166" y="1423867"/>
                </a:cubicBezTo>
                <a:cubicBezTo>
                  <a:pt x="70678" y="1422426"/>
                  <a:pt x="80409" y="1420985"/>
                  <a:pt x="70166" y="1415220"/>
                </a:cubicBezTo>
                <a:cubicBezTo>
                  <a:pt x="70166" y="1415220"/>
                  <a:pt x="70166" y="1415220"/>
                  <a:pt x="66581" y="1415220"/>
                </a:cubicBezTo>
                <a:cubicBezTo>
                  <a:pt x="66581" y="1415220"/>
                  <a:pt x="66581" y="1415220"/>
                  <a:pt x="74263" y="1406573"/>
                </a:cubicBezTo>
                <a:cubicBezTo>
                  <a:pt x="74263" y="1405852"/>
                  <a:pt x="74647" y="1405132"/>
                  <a:pt x="75096" y="1404772"/>
                </a:cubicBezTo>
                <a:close/>
                <a:moveTo>
                  <a:pt x="2835829" y="1331633"/>
                </a:moveTo>
                <a:cubicBezTo>
                  <a:pt x="2835829" y="1331633"/>
                  <a:pt x="2835829" y="1331633"/>
                  <a:pt x="2836597" y="1331633"/>
                </a:cubicBezTo>
                <a:lnTo>
                  <a:pt x="2839926" y="1331633"/>
                </a:lnTo>
                <a:cubicBezTo>
                  <a:pt x="2839926" y="1331633"/>
                  <a:pt x="2839926" y="1331633"/>
                  <a:pt x="2835829" y="1335956"/>
                </a:cubicBezTo>
                <a:cubicBezTo>
                  <a:pt x="2835829" y="1335956"/>
                  <a:pt x="2835829" y="1335956"/>
                  <a:pt x="2835829" y="1331633"/>
                </a:cubicBezTo>
                <a:close/>
                <a:moveTo>
                  <a:pt x="3094945" y="1164973"/>
                </a:moveTo>
                <a:lnTo>
                  <a:pt x="3094917" y="1165359"/>
                </a:lnTo>
                <a:cubicBezTo>
                  <a:pt x="3094853" y="1166260"/>
                  <a:pt x="3094725" y="1168061"/>
                  <a:pt x="3094469" y="1171664"/>
                </a:cubicBezTo>
                <a:cubicBezTo>
                  <a:pt x="3094469" y="1171664"/>
                  <a:pt x="3094469" y="1171664"/>
                  <a:pt x="3091908" y="1171664"/>
                </a:cubicBezTo>
                <a:cubicBezTo>
                  <a:pt x="3091908" y="1171664"/>
                  <a:pt x="3091908" y="1171664"/>
                  <a:pt x="3090884" y="1168781"/>
                </a:cubicBezTo>
                <a:cubicBezTo>
                  <a:pt x="3090884" y="1168781"/>
                  <a:pt x="3090884" y="1168781"/>
                  <a:pt x="3092613" y="1167160"/>
                </a:cubicBezTo>
                <a:close/>
                <a:moveTo>
                  <a:pt x="3095750" y="1164218"/>
                </a:moveTo>
                <a:lnTo>
                  <a:pt x="3094945" y="1164973"/>
                </a:lnTo>
                <a:lnTo>
                  <a:pt x="3094981" y="1164458"/>
                </a:lnTo>
                <a:close/>
                <a:moveTo>
                  <a:pt x="168052" y="1146624"/>
                </a:moveTo>
                <a:cubicBezTo>
                  <a:pt x="167732" y="1146443"/>
                  <a:pt x="166452" y="1146443"/>
                  <a:pt x="165428" y="1147164"/>
                </a:cubicBezTo>
                <a:lnTo>
                  <a:pt x="165594" y="1147047"/>
                </a:lnTo>
                <a:close/>
                <a:moveTo>
                  <a:pt x="3100132" y="1135914"/>
                </a:moveTo>
                <a:lnTo>
                  <a:pt x="3099343" y="1136783"/>
                </a:lnTo>
                <a:cubicBezTo>
                  <a:pt x="3097862" y="1138247"/>
                  <a:pt x="3096774" y="1139238"/>
                  <a:pt x="3097542" y="1138517"/>
                </a:cubicBezTo>
                <a:close/>
                <a:moveTo>
                  <a:pt x="63415" y="1065528"/>
                </a:moveTo>
                <a:lnTo>
                  <a:pt x="63508" y="1065559"/>
                </a:lnTo>
                <a:lnTo>
                  <a:pt x="63346" y="1065549"/>
                </a:lnTo>
                <a:close/>
                <a:moveTo>
                  <a:pt x="60771" y="1065401"/>
                </a:moveTo>
                <a:lnTo>
                  <a:pt x="63346" y="1065549"/>
                </a:lnTo>
                <a:lnTo>
                  <a:pt x="60435" y="1066460"/>
                </a:lnTo>
                <a:cubicBezTo>
                  <a:pt x="59539" y="1065739"/>
                  <a:pt x="59955" y="1065468"/>
                  <a:pt x="60771" y="1065401"/>
                </a:cubicBezTo>
                <a:close/>
                <a:moveTo>
                  <a:pt x="3097030" y="1050606"/>
                </a:moveTo>
                <a:cubicBezTo>
                  <a:pt x="3098054" y="1049165"/>
                  <a:pt x="3098566" y="1049165"/>
                  <a:pt x="3097542" y="1050606"/>
                </a:cubicBezTo>
                <a:cubicBezTo>
                  <a:pt x="3097542" y="1050606"/>
                  <a:pt x="3097542" y="1050606"/>
                  <a:pt x="3098054" y="1052048"/>
                </a:cubicBezTo>
                <a:cubicBezTo>
                  <a:pt x="3098054" y="1052048"/>
                  <a:pt x="3098054" y="1052048"/>
                  <a:pt x="3097030" y="1050606"/>
                </a:cubicBezTo>
                <a:close/>
                <a:moveTo>
                  <a:pt x="2475382" y="479907"/>
                </a:moveTo>
                <a:lnTo>
                  <a:pt x="2478490" y="482732"/>
                </a:lnTo>
                <a:lnTo>
                  <a:pt x="2480390" y="479907"/>
                </a:lnTo>
                <a:cubicBezTo>
                  <a:pt x="2480390" y="479907"/>
                  <a:pt x="2480390" y="479907"/>
                  <a:pt x="2479173" y="479907"/>
                </a:cubicBezTo>
                <a:close/>
                <a:moveTo>
                  <a:pt x="2323157" y="250762"/>
                </a:moveTo>
                <a:cubicBezTo>
                  <a:pt x="2323157" y="250762"/>
                  <a:pt x="2323157" y="250762"/>
                  <a:pt x="2315474" y="257968"/>
                </a:cubicBezTo>
                <a:cubicBezTo>
                  <a:pt x="2315474" y="257968"/>
                  <a:pt x="2315474" y="257968"/>
                  <a:pt x="2315474" y="256527"/>
                </a:cubicBezTo>
                <a:cubicBezTo>
                  <a:pt x="2315474" y="256527"/>
                  <a:pt x="2315474" y="256527"/>
                  <a:pt x="2309328" y="257968"/>
                </a:cubicBezTo>
                <a:cubicBezTo>
                  <a:pt x="2309328" y="257968"/>
                  <a:pt x="2309328" y="257968"/>
                  <a:pt x="2288330" y="283909"/>
                </a:cubicBezTo>
                <a:cubicBezTo>
                  <a:pt x="2288330" y="283909"/>
                  <a:pt x="2288330" y="283909"/>
                  <a:pt x="2280135" y="288232"/>
                </a:cubicBezTo>
                <a:cubicBezTo>
                  <a:pt x="2280135" y="288232"/>
                  <a:pt x="2280135" y="288232"/>
                  <a:pt x="2277062" y="295438"/>
                </a:cubicBezTo>
                <a:cubicBezTo>
                  <a:pt x="2277062" y="295438"/>
                  <a:pt x="2277062" y="295438"/>
                  <a:pt x="2270404" y="306968"/>
                </a:cubicBezTo>
                <a:cubicBezTo>
                  <a:pt x="2270404" y="306968"/>
                  <a:pt x="2270404" y="306968"/>
                  <a:pt x="2265283" y="311291"/>
                </a:cubicBezTo>
                <a:cubicBezTo>
                  <a:pt x="2265283" y="311291"/>
                  <a:pt x="2265283" y="311291"/>
                  <a:pt x="2264514" y="312732"/>
                </a:cubicBezTo>
                <a:lnTo>
                  <a:pt x="2262680" y="316173"/>
                </a:lnTo>
                <a:lnTo>
                  <a:pt x="2274768" y="323517"/>
                </a:lnTo>
                <a:lnTo>
                  <a:pt x="2277062" y="318497"/>
                </a:lnTo>
                <a:cubicBezTo>
                  <a:pt x="2277062" y="318497"/>
                  <a:pt x="2277062" y="318497"/>
                  <a:pt x="2289354" y="308408"/>
                </a:cubicBezTo>
                <a:cubicBezTo>
                  <a:pt x="2289354" y="308408"/>
                  <a:pt x="2289354" y="308408"/>
                  <a:pt x="2303182" y="309850"/>
                </a:cubicBezTo>
                <a:cubicBezTo>
                  <a:pt x="2303182" y="309850"/>
                  <a:pt x="2303182" y="309850"/>
                  <a:pt x="2312914" y="304085"/>
                </a:cubicBezTo>
                <a:cubicBezTo>
                  <a:pt x="2312914" y="304085"/>
                  <a:pt x="2312914" y="304085"/>
                  <a:pt x="2311889" y="295438"/>
                </a:cubicBezTo>
                <a:cubicBezTo>
                  <a:pt x="2311889" y="295438"/>
                  <a:pt x="2311889" y="295438"/>
                  <a:pt x="2318035" y="293997"/>
                </a:cubicBezTo>
                <a:cubicBezTo>
                  <a:pt x="2318035" y="293997"/>
                  <a:pt x="2318035" y="293997"/>
                  <a:pt x="2315474" y="285350"/>
                </a:cubicBezTo>
                <a:cubicBezTo>
                  <a:pt x="2315474" y="285350"/>
                  <a:pt x="2315474" y="285350"/>
                  <a:pt x="2317011" y="283909"/>
                </a:cubicBezTo>
                <a:cubicBezTo>
                  <a:pt x="2317011" y="283909"/>
                  <a:pt x="2317011" y="283909"/>
                  <a:pt x="2317011" y="279585"/>
                </a:cubicBezTo>
                <a:cubicBezTo>
                  <a:pt x="2317011" y="279585"/>
                  <a:pt x="2317011" y="279585"/>
                  <a:pt x="2321108" y="283909"/>
                </a:cubicBezTo>
                <a:cubicBezTo>
                  <a:pt x="2321108" y="283909"/>
                  <a:pt x="2321108" y="283909"/>
                  <a:pt x="2323157" y="283909"/>
                </a:cubicBezTo>
                <a:cubicBezTo>
                  <a:pt x="2323157" y="283909"/>
                  <a:pt x="2323157" y="283909"/>
                  <a:pt x="2324693" y="279585"/>
                </a:cubicBezTo>
                <a:cubicBezTo>
                  <a:pt x="2324693" y="279585"/>
                  <a:pt x="2324693" y="279585"/>
                  <a:pt x="2320084" y="270938"/>
                </a:cubicBezTo>
                <a:cubicBezTo>
                  <a:pt x="2320084" y="270938"/>
                  <a:pt x="2320084" y="270938"/>
                  <a:pt x="2317011" y="269497"/>
                </a:cubicBezTo>
                <a:cubicBezTo>
                  <a:pt x="2317011" y="269497"/>
                  <a:pt x="2317011" y="269497"/>
                  <a:pt x="2329815" y="252203"/>
                </a:cubicBezTo>
                <a:cubicBezTo>
                  <a:pt x="2329815" y="252203"/>
                  <a:pt x="2329815" y="252203"/>
                  <a:pt x="2323157" y="250762"/>
                </a:cubicBezTo>
                <a:close/>
                <a:moveTo>
                  <a:pt x="505054" y="160509"/>
                </a:moveTo>
                <a:cubicBezTo>
                  <a:pt x="505502" y="161050"/>
                  <a:pt x="506782" y="162131"/>
                  <a:pt x="506526" y="161410"/>
                </a:cubicBezTo>
                <a:lnTo>
                  <a:pt x="506449" y="161437"/>
                </a:lnTo>
                <a:close/>
                <a:moveTo>
                  <a:pt x="1590342" y="96484"/>
                </a:moveTo>
                <a:lnTo>
                  <a:pt x="1589744" y="97999"/>
                </a:lnTo>
                <a:cubicBezTo>
                  <a:pt x="1589744" y="96558"/>
                  <a:pt x="1590256" y="96558"/>
                  <a:pt x="1590256" y="96558"/>
                </a:cubicBezTo>
                <a:close/>
                <a:moveTo>
                  <a:pt x="1268620" y="30264"/>
                </a:moveTo>
                <a:cubicBezTo>
                  <a:pt x="1268620" y="30264"/>
                  <a:pt x="1268620" y="30264"/>
                  <a:pt x="1268364" y="30625"/>
                </a:cubicBezTo>
                <a:lnTo>
                  <a:pt x="1268310" y="30701"/>
                </a:lnTo>
                <a:close/>
                <a:moveTo>
                  <a:pt x="1634814" y="0"/>
                </a:moveTo>
                <a:cubicBezTo>
                  <a:pt x="1634814" y="0"/>
                  <a:pt x="1634814" y="0"/>
                  <a:pt x="1633790" y="12971"/>
                </a:cubicBezTo>
                <a:cubicBezTo>
                  <a:pt x="1633790" y="12971"/>
                  <a:pt x="1633790" y="12971"/>
                  <a:pt x="1639936" y="21618"/>
                </a:cubicBezTo>
                <a:cubicBezTo>
                  <a:pt x="1639936" y="21618"/>
                  <a:pt x="1639936" y="21618"/>
                  <a:pt x="1631741" y="23059"/>
                </a:cubicBezTo>
                <a:cubicBezTo>
                  <a:pt x="1631741" y="23059"/>
                  <a:pt x="1631741" y="23059"/>
                  <a:pt x="1629692" y="25941"/>
                </a:cubicBezTo>
                <a:cubicBezTo>
                  <a:pt x="1629692" y="25941"/>
                  <a:pt x="1629692" y="25941"/>
                  <a:pt x="1627132" y="23059"/>
                </a:cubicBezTo>
                <a:cubicBezTo>
                  <a:pt x="1627132" y="23059"/>
                  <a:pt x="1627132" y="23059"/>
                  <a:pt x="1617913" y="33147"/>
                </a:cubicBezTo>
                <a:cubicBezTo>
                  <a:pt x="1617913" y="34588"/>
                  <a:pt x="1617913" y="34588"/>
                  <a:pt x="1617913" y="34588"/>
                </a:cubicBezTo>
                <a:cubicBezTo>
                  <a:pt x="1616889" y="34588"/>
                  <a:pt x="1614840" y="34588"/>
                  <a:pt x="1612791" y="36029"/>
                </a:cubicBezTo>
                <a:cubicBezTo>
                  <a:pt x="1612791" y="36029"/>
                  <a:pt x="1612791" y="36029"/>
                  <a:pt x="1623547" y="40353"/>
                </a:cubicBezTo>
                <a:cubicBezTo>
                  <a:pt x="1623547" y="40353"/>
                  <a:pt x="1623547" y="40353"/>
                  <a:pt x="1615864" y="44676"/>
                </a:cubicBezTo>
                <a:cubicBezTo>
                  <a:pt x="1616376" y="44676"/>
                  <a:pt x="1616376" y="44676"/>
                  <a:pt x="1615352" y="44676"/>
                </a:cubicBezTo>
                <a:cubicBezTo>
                  <a:pt x="1615352" y="44676"/>
                  <a:pt x="1615352" y="44676"/>
                  <a:pt x="1607670" y="48999"/>
                </a:cubicBezTo>
                <a:cubicBezTo>
                  <a:pt x="1607670" y="48999"/>
                  <a:pt x="1607670" y="48999"/>
                  <a:pt x="1611255" y="43235"/>
                </a:cubicBezTo>
                <a:cubicBezTo>
                  <a:pt x="1609718" y="41794"/>
                  <a:pt x="1607670" y="40353"/>
                  <a:pt x="1605109" y="38912"/>
                </a:cubicBezTo>
                <a:cubicBezTo>
                  <a:pt x="1605109" y="38912"/>
                  <a:pt x="1605109" y="38912"/>
                  <a:pt x="1602036" y="46117"/>
                </a:cubicBezTo>
                <a:cubicBezTo>
                  <a:pt x="1599987" y="44676"/>
                  <a:pt x="1601524" y="56205"/>
                  <a:pt x="1597939" y="43235"/>
                </a:cubicBezTo>
                <a:cubicBezTo>
                  <a:pt x="1597939" y="43235"/>
                  <a:pt x="1597939" y="43235"/>
                  <a:pt x="1595378" y="46117"/>
                </a:cubicBezTo>
                <a:cubicBezTo>
                  <a:pt x="1595378" y="46117"/>
                  <a:pt x="1595378" y="46117"/>
                  <a:pt x="1602036" y="53323"/>
                </a:cubicBezTo>
                <a:cubicBezTo>
                  <a:pt x="1602036" y="53323"/>
                  <a:pt x="1602036" y="53323"/>
                  <a:pt x="1594866" y="61970"/>
                </a:cubicBezTo>
                <a:cubicBezTo>
                  <a:pt x="1594866" y="61970"/>
                  <a:pt x="1594866" y="61970"/>
                  <a:pt x="1607670" y="67735"/>
                </a:cubicBezTo>
                <a:cubicBezTo>
                  <a:pt x="1607670" y="67735"/>
                  <a:pt x="1607670" y="67735"/>
                  <a:pt x="1610742" y="67735"/>
                </a:cubicBezTo>
                <a:cubicBezTo>
                  <a:pt x="1612791" y="69176"/>
                  <a:pt x="1604084" y="79264"/>
                  <a:pt x="1613303" y="73500"/>
                </a:cubicBezTo>
                <a:cubicBezTo>
                  <a:pt x="1611767" y="74940"/>
                  <a:pt x="1611767" y="77823"/>
                  <a:pt x="1615864" y="82146"/>
                </a:cubicBezTo>
                <a:cubicBezTo>
                  <a:pt x="1613816" y="82146"/>
                  <a:pt x="1607670" y="83588"/>
                  <a:pt x="1615864" y="92235"/>
                </a:cubicBezTo>
                <a:cubicBezTo>
                  <a:pt x="1615864" y="92235"/>
                  <a:pt x="1615864" y="92235"/>
                  <a:pt x="1615864" y="95117"/>
                </a:cubicBezTo>
                <a:cubicBezTo>
                  <a:pt x="1615864" y="95117"/>
                  <a:pt x="1615864" y="95117"/>
                  <a:pt x="1613816" y="97999"/>
                </a:cubicBezTo>
                <a:cubicBezTo>
                  <a:pt x="1613816" y="97999"/>
                  <a:pt x="1613816" y="97999"/>
                  <a:pt x="1610742" y="90793"/>
                </a:cubicBezTo>
                <a:cubicBezTo>
                  <a:pt x="1610742" y="90793"/>
                  <a:pt x="1610742" y="90793"/>
                  <a:pt x="1602036" y="86470"/>
                </a:cubicBezTo>
                <a:cubicBezTo>
                  <a:pt x="1602036" y="86470"/>
                  <a:pt x="1602036" y="86470"/>
                  <a:pt x="1600563" y="87731"/>
                </a:cubicBezTo>
                <a:lnTo>
                  <a:pt x="1590342" y="96484"/>
                </a:lnTo>
                <a:lnTo>
                  <a:pt x="1590384" y="96378"/>
                </a:lnTo>
                <a:cubicBezTo>
                  <a:pt x="1591024" y="94757"/>
                  <a:pt x="1592305" y="91514"/>
                  <a:pt x="1594866" y="85029"/>
                </a:cubicBezTo>
                <a:cubicBezTo>
                  <a:pt x="1594866" y="85029"/>
                  <a:pt x="1594866" y="85029"/>
                  <a:pt x="1582062" y="89352"/>
                </a:cubicBezTo>
                <a:cubicBezTo>
                  <a:pt x="1582062" y="89352"/>
                  <a:pt x="1582062" y="89352"/>
                  <a:pt x="1577452" y="97999"/>
                </a:cubicBezTo>
                <a:cubicBezTo>
                  <a:pt x="1574892" y="95117"/>
                  <a:pt x="1573867" y="103764"/>
                  <a:pt x="1571306" y="99440"/>
                </a:cubicBezTo>
                <a:cubicBezTo>
                  <a:pt x="1571306" y="99440"/>
                  <a:pt x="1571306" y="99440"/>
                  <a:pt x="1570794" y="109529"/>
                </a:cubicBezTo>
                <a:cubicBezTo>
                  <a:pt x="1570794" y="109529"/>
                  <a:pt x="1570794" y="109529"/>
                  <a:pt x="1549283" y="119616"/>
                </a:cubicBezTo>
                <a:cubicBezTo>
                  <a:pt x="1549283" y="119616"/>
                  <a:pt x="1549283" y="119616"/>
                  <a:pt x="1543137" y="132587"/>
                </a:cubicBezTo>
                <a:cubicBezTo>
                  <a:pt x="1543137" y="132587"/>
                  <a:pt x="1543137" y="132587"/>
                  <a:pt x="1527260" y="141234"/>
                </a:cubicBezTo>
                <a:cubicBezTo>
                  <a:pt x="1527260" y="141234"/>
                  <a:pt x="1527260" y="141234"/>
                  <a:pt x="1523163" y="152763"/>
                </a:cubicBezTo>
                <a:cubicBezTo>
                  <a:pt x="1523163" y="152763"/>
                  <a:pt x="1523163" y="152763"/>
                  <a:pt x="1514457" y="159969"/>
                </a:cubicBezTo>
                <a:cubicBezTo>
                  <a:pt x="1514457" y="159969"/>
                  <a:pt x="1514457" y="159969"/>
                  <a:pt x="1510359" y="158528"/>
                </a:cubicBezTo>
                <a:cubicBezTo>
                  <a:pt x="1510359" y="158528"/>
                  <a:pt x="1510359" y="158528"/>
                  <a:pt x="1508311" y="159969"/>
                </a:cubicBezTo>
                <a:cubicBezTo>
                  <a:pt x="1508311" y="159969"/>
                  <a:pt x="1508311" y="159969"/>
                  <a:pt x="1507927" y="161230"/>
                </a:cubicBezTo>
                <a:lnTo>
                  <a:pt x="1507719" y="161911"/>
                </a:lnTo>
                <a:lnTo>
                  <a:pt x="1549208" y="155579"/>
                </a:lnTo>
                <a:lnTo>
                  <a:pt x="1657810" y="150095"/>
                </a:lnTo>
                <a:lnTo>
                  <a:pt x="1664007" y="144116"/>
                </a:lnTo>
                <a:cubicBezTo>
                  <a:pt x="1664007" y="144116"/>
                  <a:pt x="1664007" y="144116"/>
                  <a:pt x="1681421" y="136910"/>
                </a:cubicBezTo>
                <a:cubicBezTo>
                  <a:pt x="1681421" y="136910"/>
                  <a:pt x="1681421" y="136910"/>
                  <a:pt x="1697810" y="138351"/>
                </a:cubicBezTo>
                <a:cubicBezTo>
                  <a:pt x="1697810" y="138351"/>
                  <a:pt x="1697810" y="138351"/>
                  <a:pt x="1700371" y="141234"/>
                </a:cubicBezTo>
                <a:cubicBezTo>
                  <a:pt x="1700371" y="141234"/>
                  <a:pt x="1700371" y="141234"/>
                  <a:pt x="1698450" y="142675"/>
                </a:cubicBezTo>
                <a:lnTo>
                  <a:pt x="1687824" y="150649"/>
                </a:lnTo>
                <a:lnTo>
                  <a:pt x="1785466" y="155579"/>
                </a:lnTo>
                <a:cubicBezTo>
                  <a:pt x="1863145" y="163468"/>
                  <a:pt x="1938550" y="179052"/>
                  <a:pt x="2010905" y="201557"/>
                </a:cubicBezTo>
                <a:lnTo>
                  <a:pt x="2081524" y="227403"/>
                </a:lnTo>
                <a:lnTo>
                  <a:pt x="2082954" y="223380"/>
                </a:lnTo>
                <a:cubicBezTo>
                  <a:pt x="2085002" y="221939"/>
                  <a:pt x="2086539" y="226262"/>
                  <a:pt x="2088075" y="221939"/>
                </a:cubicBezTo>
                <a:cubicBezTo>
                  <a:pt x="2088075" y="221939"/>
                  <a:pt x="2088075" y="221939"/>
                  <a:pt x="2086027" y="219056"/>
                </a:cubicBezTo>
                <a:cubicBezTo>
                  <a:pt x="2086027" y="219056"/>
                  <a:pt x="2086027" y="219056"/>
                  <a:pt x="2079881" y="220498"/>
                </a:cubicBezTo>
                <a:cubicBezTo>
                  <a:pt x="2079881" y="220498"/>
                  <a:pt x="2079881" y="220498"/>
                  <a:pt x="2078344" y="213292"/>
                </a:cubicBezTo>
                <a:cubicBezTo>
                  <a:pt x="2078344" y="213292"/>
                  <a:pt x="2078344" y="213292"/>
                  <a:pt x="2074759" y="211851"/>
                </a:cubicBezTo>
                <a:cubicBezTo>
                  <a:pt x="2074759" y="211851"/>
                  <a:pt x="2074759" y="211851"/>
                  <a:pt x="2091148" y="206086"/>
                </a:cubicBezTo>
                <a:cubicBezTo>
                  <a:pt x="2091148" y="206086"/>
                  <a:pt x="2091148" y="206086"/>
                  <a:pt x="2096270" y="207527"/>
                </a:cubicBezTo>
                <a:cubicBezTo>
                  <a:pt x="2096270" y="207527"/>
                  <a:pt x="2096270" y="207527"/>
                  <a:pt x="2100879" y="201763"/>
                </a:cubicBezTo>
                <a:cubicBezTo>
                  <a:pt x="2100879" y="201763"/>
                  <a:pt x="2100879" y="201763"/>
                  <a:pt x="2095758" y="201763"/>
                </a:cubicBezTo>
                <a:cubicBezTo>
                  <a:pt x="2095246" y="200321"/>
                  <a:pt x="2094733" y="200321"/>
                  <a:pt x="2094221" y="200321"/>
                </a:cubicBezTo>
                <a:cubicBezTo>
                  <a:pt x="2094733" y="198881"/>
                  <a:pt x="2095246" y="195998"/>
                  <a:pt x="2095758" y="193116"/>
                </a:cubicBezTo>
                <a:cubicBezTo>
                  <a:pt x="2095758" y="193116"/>
                  <a:pt x="2095758" y="193116"/>
                  <a:pt x="2103952" y="193116"/>
                </a:cubicBezTo>
                <a:cubicBezTo>
                  <a:pt x="2103952" y="193116"/>
                  <a:pt x="2103952" y="193116"/>
                  <a:pt x="2118293" y="177263"/>
                </a:cubicBezTo>
                <a:cubicBezTo>
                  <a:pt x="2114708" y="180145"/>
                  <a:pt x="2102928" y="185910"/>
                  <a:pt x="2124951" y="171498"/>
                </a:cubicBezTo>
                <a:cubicBezTo>
                  <a:pt x="2124951" y="171498"/>
                  <a:pt x="2124951" y="170057"/>
                  <a:pt x="2124951" y="167175"/>
                </a:cubicBezTo>
                <a:cubicBezTo>
                  <a:pt x="2124951" y="167175"/>
                  <a:pt x="2124951" y="167175"/>
                  <a:pt x="2130584" y="165734"/>
                </a:cubicBezTo>
                <a:cubicBezTo>
                  <a:pt x="2130584" y="165734"/>
                  <a:pt x="2130584" y="165734"/>
                  <a:pt x="2138779" y="168616"/>
                </a:cubicBezTo>
                <a:cubicBezTo>
                  <a:pt x="2138779" y="168616"/>
                  <a:pt x="2138779" y="168616"/>
                  <a:pt x="2141852" y="167175"/>
                </a:cubicBezTo>
                <a:cubicBezTo>
                  <a:pt x="2141852" y="167175"/>
                  <a:pt x="2141852" y="167175"/>
                  <a:pt x="2137755" y="152763"/>
                </a:cubicBezTo>
                <a:cubicBezTo>
                  <a:pt x="2137755" y="152763"/>
                  <a:pt x="2137755" y="152763"/>
                  <a:pt x="2157729" y="135469"/>
                </a:cubicBezTo>
                <a:cubicBezTo>
                  <a:pt x="2157729" y="135469"/>
                  <a:pt x="2157729" y="135469"/>
                  <a:pt x="2159778" y="128264"/>
                </a:cubicBezTo>
                <a:cubicBezTo>
                  <a:pt x="2159778" y="128264"/>
                  <a:pt x="2159778" y="128264"/>
                  <a:pt x="2167460" y="128264"/>
                </a:cubicBezTo>
                <a:cubicBezTo>
                  <a:pt x="2167460" y="128264"/>
                  <a:pt x="2167460" y="128264"/>
                  <a:pt x="2164899" y="121058"/>
                </a:cubicBezTo>
                <a:cubicBezTo>
                  <a:pt x="2164899" y="121058"/>
                  <a:pt x="2164899" y="121058"/>
                  <a:pt x="2170533" y="125381"/>
                </a:cubicBezTo>
                <a:cubicBezTo>
                  <a:pt x="2170533" y="125381"/>
                  <a:pt x="2170533" y="125381"/>
                  <a:pt x="2182313" y="119616"/>
                </a:cubicBezTo>
                <a:cubicBezTo>
                  <a:pt x="2182313" y="119616"/>
                  <a:pt x="2182313" y="119616"/>
                  <a:pt x="2179752" y="113852"/>
                </a:cubicBezTo>
                <a:cubicBezTo>
                  <a:pt x="2180264" y="113852"/>
                  <a:pt x="2180776" y="112411"/>
                  <a:pt x="2181801" y="112411"/>
                </a:cubicBezTo>
                <a:cubicBezTo>
                  <a:pt x="2181801" y="112411"/>
                  <a:pt x="2181801" y="112411"/>
                  <a:pt x="2175655" y="106646"/>
                </a:cubicBezTo>
                <a:cubicBezTo>
                  <a:pt x="2175655" y="106646"/>
                  <a:pt x="2175655" y="106646"/>
                  <a:pt x="2175655" y="105205"/>
                </a:cubicBezTo>
                <a:cubicBezTo>
                  <a:pt x="2175655" y="105205"/>
                  <a:pt x="2175655" y="105205"/>
                  <a:pt x="2188459" y="105205"/>
                </a:cubicBezTo>
                <a:cubicBezTo>
                  <a:pt x="2188459" y="105205"/>
                  <a:pt x="2188459" y="105205"/>
                  <a:pt x="2201263" y="96558"/>
                </a:cubicBezTo>
                <a:cubicBezTo>
                  <a:pt x="2201263" y="96558"/>
                  <a:pt x="2201263" y="96558"/>
                  <a:pt x="2201775" y="92235"/>
                </a:cubicBezTo>
                <a:cubicBezTo>
                  <a:pt x="2201775" y="92235"/>
                  <a:pt x="2201775" y="92235"/>
                  <a:pt x="2215603" y="80705"/>
                </a:cubicBezTo>
                <a:cubicBezTo>
                  <a:pt x="2213555" y="74940"/>
                  <a:pt x="2224310" y="87911"/>
                  <a:pt x="2222261" y="70617"/>
                </a:cubicBezTo>
                <a:cubicBezTo>
                  <a:pt x="2222261" y="70617"/>
                  <a:pt x="2222261" y="70617"/>
                  <a:pt x="2225846" y="73500"/>
                </a:cubicBezTo>
                <a:cubicBezTo>
                  <a:pt x="2225846" y="73500"/>
                  <a:pt x="2225846" y="73500"/>
                  <a:pt x="2232504" y="60529"/>
                </a:cubicBezTo>
                <a:cubicBezTo>
                  <a:pt x="2232504" y="60529"/>
                  <a:pt x="2232504" y="60529"/>
                  <a:pt x="2235065" y="60529"/>
                </a:cubicBezTo>
                <a:cubicBezTo>
                  <a:pt x="2235065" y="60529"/>
                  <a:pt x="2235065" y="60529"/>
                  <a:pt x="2235577" y="51882"/>
                </a:cubicBezTo>
                <a:cubicBezTo>
                  <a:pt x="2240187" y="54764"/>
                  <a:pt x="2242748" y="48999"/>
                  <a:pt x="2244284" y="44676"/>
                </a:cubicBezTo>
                <a:cubicBezTo>
                  <a:pt x="2245820" y="41794"/>
                  <a:pt x="2257088" y="44676"/>
                  <a:pt x="2249406" y="36029"/>
                </a:cubicBezTo>
                <a:cubicBezTo>
                  <a:pt x="2254527" y="38912"/>
                  <a:pt x="2257088" y="24500"/>
                  <a:pt x="2262210" y="36029"/>
                </a:cubicBezTo>
                <a:cubicBezTo>
                  <a:pt x="2262210" y="36029"/>
                  <a:pt x="2262210" y="36029"/>
                  <a:pt x="2268355" y="33147"/>
                </a:cubicBezTo>
                <a:cubicBezTo>
                  <a:pt x="2268355" y="33147"/>
                  <a:pt x="2268355" y="33147"/>
                  <a:pt x="2265283" y="21618"/>
                </a:cubicBezTo>
                <a:cubicBezTo>
                  <a:pt x="2266819" y="21618"/>
                  <a:pt x="2271941" y="23059"/>
                  <a:pt x="2269380" y="15853"/>
                </a:cubicBezTo>
                <a:cubicBezTo>
                  <a:pt x="2269380" y="15853"/>
                  <a:pt x="2269380" y="15853"/>
                  <a:pt x="2275014" y="21618"/>
                </a:cubicBezTo>
                <a:cubicBezTo>
                  <a:pt x="2275014" y="21618"/>
                  <a:pt x="2275014" y="21618"/>
                  <a:pt x="2277062" y="17294"/>
                </a:cubicBezTo>
                <a:cubicBezTo>
                  <a:pt x="2277062" y="17294"/>
                  <a:pt x="2277062" y="17294"/>
                  <a:pt x="2284232" y="18735"/>
                </a:cubicBezTo>
                <a:cubicBezTo>
                  <a:pt x="2284232" y="18735"/>
                  <a:pt x="2284232" y="18735"/>
                  <a:pt x="2283208" y="25941"/>
                </a:cubicBezTo>
                <a:cubicBezTo>
                  <a:pt x="2283208" y="25941"/>
                  <a:pt x="2283208" y="25941"/>
                  <a:pt x="2292939" y="17294"/>
                </a:cubicBezTo>
                <a:cubicBezTo>
                  <a:pt x="2294476" y="15853"/>
                  <a:pt x="2300109" y="14412"/>
                  <a:pt x="2300109" y="20176"/>
                </a:cubicBezTo>
                <a:cubicBezTo>
                  <a:pt x="2302158" y="17294"/>
                  <a:pt x="2305231" y="15853"/>
                  <a:pt x="2308816" y="17294"/>
                </a:cubicBezTo>
                <a:cubicBezTo>
                  <a:pt x="2303695" y="23059"/>
                  <a:pt x="2320596" y="17294"/>
                  <a:pt x="2306255" y="27382"/>
                </a:cubicBezTo>
                <a:cubicBezTo>
                  <a:pt x="2306255" y="27382"/>
                  <a:pt x="2306255" y="27382"/>
                  <a:pt x="2304207" y="24500"/>
                </a:cubicBezTo>
                <a:cubicBezTo>
                  <a:pt x="2304207" y="24500"/>
                  <a:pt x="2304207" y="24500"/>
                  <a:pt x="2298061" y="25941"/>
                </a:cubicBezTo>
                <a:cubicBezTo>
                  <a:pt x="2297549" y="28824"/>
                  <a:pt x="2295500" y="33147"/>
                  <a:pt x="2291403" y="40353"/>
                </a:cubicBezTo>
                <a:cubicBezTo>
                  <a:pt x="2291403" y="40353"/>
                  <a:pt x="2291403" y="40353"/>
                  <a:pt x="2292939" y="41794"/>
                </a:cubicBezTo>
                <a:cubicBezTo>
                  <a:pt x="2292939" y="41794"/>
                  <a:pt x="2292939" y="41794"/>
                  <a:pt x="2296012" y="41794"/>
                </a:cubicBezTo>
                <a:cubicBezTo>
                  <a:pt x="2296012" y="41794"/>
                  <a:pt x="2296012" y="41794"/>
                  <a:pt x="2298061" y="40353"/>
                </a:cubicBezTo>
                <a:cubicBezTo>
                  <a:pt x="2294476" y="40353"/>
                  <a:pt x="2297037" y="41794"/>
                  <a:pt x="2296012" y="33147"/>
                </a:cubicBezTo>
                <a:cubicBezTo>
                  <a:pt x="2297549" y="33147"/>
                  <a:pt x="2300109" y="34588"/>
                  <a:pt x="2301134" y="33147"/>
                </a:cubicBezTo>
                <a:cubicBezTo>
                  <a:pt x="2301134" y="33147"/>
                  <a:pt x="2301134" y="33147"/>
                  <a:pt x="2299085" y="40353"/>
                </a:cubicBezTo>
                <a:cubicBezTo>
                  <a:pt x="2299085" y="40353"/>
                  <a:pt x="2299085" y="40353"/>
                  <a:pt x="2296012" y="43235"/>
                </a:cubicBezTo>
                <a:cubicBezTo>
                  <a:pt x="2296012" y="43235"/>
                  <a:pt x="2296012" y="43235"/>
                  <a:pt x="2301646" y="47559"/>
                </a:cubicBezTo>
                <a:cubicBezTo>
                  <a:pt x="2302670" y="47559"/>
                  <a:pt x="2305231" y="46117"/>
                  <a:pt x="2309328" y="43235"/>
                </a:cubicBezTo>
                <a:cubicBezTo>
                  <a:pt x="2313426" y="41794"/>
                  <a:pt x="2319059" y="37470"/>
                  <a:pt x="2326230" y="33147"/>
                </a:cubicBezTo>
                <a:cubicBezTo>
                  <a:pt x="2326230" y="33147"/>
                  <a:pt x="2326230" y="33147"/>
                  <a:pt x="2327766" y="36029"/>
                </a:cubicBezTo>
                <a:cubicBezTo>
                  <a:pt x="2327766" y="36029"/>
                  <a:pt x="2327766" y="36029"/>
                  <a:pt x="2320084" y="40353"/>
                </a:cubicBezTo>
                <a:cubicBezTo>
                  <a:pt x="2320084" y="40353"/>
                  <a:pt x="2320084" y="40353"/>
                  <a:pt x="2312914" y="48999"/>
                </a:cubicBezTo>
                <a:cubicBezTo>
                  <a:pt x="2312914" y="48999"/>
                  <a:pt x="2312914" y="48999"/>
                  <a:pt x="2308816" y="48999"/>
                </a:cubicBezTo>
                <a:cubicBezTo>
                  <a:pt x="2309328" y="53323"/>
                  <a:pt x="2300622" y="48999"/>
                  <a:pt x="2308816" y="56205"/>
                </a:cubicBezTo>
                <a:cubicBezTo>
                  <a:pt x="2308816" y="56205"/>
                  <a:pt x="2308816" y="56205"/>
                  <a:pt x="2306255" y="60529"/>
                </a:cubicBezTo>
                <a:cubicBezTo>
                  <a:pt x="2306255" y="60529"/>
                  <a:pt x="2306255" y="60529"/>
                  <a:pt x="2293964" y="61970"/>
                </a:cubicBezTo>
                <a:cubicBezTo>
                  <a:pt x="2293964" y="61970"/>
                  <a:pt x="2293964" y="61970"/>
                  <a:pt x="2281160" y="76382"/>
                </a:cubicBezTo>
                <a:cubicBezTo>
                  <a:pt x="2276550" y="70617"/>
                  <a:pt x="2274502" y="90793"/>
                  <a:pt x="2270404" y="72058"/>
                </a:cubicBezTo>
                <a:cubicBezTo>
                  <a:pt x="2270404" y="72058"/>
                  <a:pt x="2270404" y="72058"/>
                  <a:pt x="2268355" y="76382"/>
                </a:cubicBezTo>
                <a:cubicBezTo>
                  <a:pt x="2268355" y="76382"/>
                  <a:pt x="2268355" y="76382"/>
                  <a:pt x="2266819" y="79264"/>
                </a:cubicBezTo>
                <a:cubicBezTo>
                  <a:pt x="2266819" y="79264"/>
                  <a:pt x="2266819" y="79264"/>
                  <a:pt x="2268355" y="82146"/>
                </a:cubicBezTo>
                <a:cubicBezTo>
                  <a:pt x="2268355" y="82146"/>
                  <a:pt x="2268355" y="82146"/>
                  <a:pt x="2271941" y="77823"/>
                </a:cubicBezTo>
                <a:cubicBezTo>
                  <a:pt x="2271941" y="77823"/>
                  <a:pt x="2271941" y="77823"/>
                  <a:pt x="2261185" y="93675"/>
                </a:cubicBezTo>
                <a:cubicBezTo>
                  <a:pt x="2261185" y="93675"/>
                  <a:pt x="2261185" y="93675"/>
                  <a:pt x="2259137" y="93675"/>
                </a:cubicBezTo>
                <a:cubicBezTo>
                  <a:pt x="2259137" y="93675"/>
                  <a:pt x="2259137" y="93675"/>
                  <a:pt x="2257088" y="92235"/>
                </a:cubicBezTo>
                <a:cubicBezTo>
                  <a:pt x="2257088" y="92235"/>
                  <a:pt x="2257088" y="92235"/>
                  <a:pt x="2251454" y="105205"/>
                </a:cubicBezTo>
                <a:cubicBezTo>
                  <a:pt x="2251454" y="105205"/>
                  <a:pt x="2251454" y="105205"/>
                  <a:pt x="2243260" y="112411"/>
                </a:cubicBezTo>
                <a:cubicBezTo>
                  <a:pt x="2243260" y="112411"/>
                  <a:pt x="2243260" y="112411"/>
                  <a:pt x="2235065" y="128264"/>
                </a:cubicBezTo>
                <a:cubicBezTo>
                  <a:pt x="2235065" y="128264"/>
                  <a:pt x="2235065" y="128264"/>
                  <a:pt x="2231480" y="116734"/>
                </a:cubicBezTo>
                <a:cubicBezTo>
                  <a:pt x="2231480" y="116734"/>
                  <a:pt x="2231480" y="116734"/>
                  <a:pt x="2225334" y="119616"/>
                </a:cubicBezTo>
                <a:cubicBezTo>
                  <a:pt x="2225334" y="119616"/>
                  <a:pt x="2225334" y="119616"/>
                  <a:pt x="2224310" y="125381"/>
                </a:cubicBezTo>
                <a:cubicBezTo>
                  <a:pt x="2224310" y="125381"/>
                  <a:pt x="2224310" y="125381"/>
                  <a:pt x="2227383" y="134028"/>
                </a:cubicBezTo>
                <a:cubicBezTo>
                  <a:pt x="2227383" y="134028"/>
                  <a:pt x="2227383" y="134028"/>
                  <a:pt x="2222261" y="144116"/>
                </a:cubicBezTo>
                <a:cubicBezTo>
                  <a:pt x="2222261" y="144116"/>
                  <a:pt x="2222261" y="144116"/>
                  <a:pt x="2217652" y="144116"/>
                </a:cubicBezTo>
                <a:cubicBezTo>
                  <a:pt x="2217652" y="144116"/>
                  <a:pt x="2217652" y="144116"/>
                  <a:pt x="2213555" y="155646"/>
                </a:cubicBezTo>
                <a:cubicBezTo>
                  <a:pt x="2208945" y="159969"/>
                  <a:pt x="2209457" y="148440"/>
                  <a:pt x="2206384" y="155646"/>
                </a:cubicBezTo>
                <a:cubicBezTo>
                  <a:pt x="2207921" y="155646"/>
                  <a:pt x="2208945" y="155646"/>
                  <a:pt x="2205360" y="157087"/>
                </a:cubicBezTo>
                <a:cubicBezTo>
                  <a:pt x="2205360" y="158528"/>
                  <a:pt x="2205360" y="158528"/>
                  <a:pt x="2204848" y="159969"/>
                </a:cubicBezTo>
                <a:cubicBezTo>
                  <a:pt x="2204336" y="158528"/>
                  <a:pt x="2204336" y="158528"/>
                  <a:pt x="2203823" y="158528"/>
                </a:cubicBezTo>
                <a:cubicBezTo>
                  <a:pt x="2202287" y="159969"/>
                  <a:pt x="2200750" y="159969"/>
                  <a:pt x="2198190" y="161410"/>
                </a:cubicBezTo>
                <a:cubicBezTo>
                  <a:pt x="2198190" y="161410"/>
                  <a:pt x="2198190" y="161410"/>
                  <a:pt x="2199726" y="164292"/>
                </a:cubicBezTo>
                <a:cubicBezTo>
                  <a:pt x="2199726" y="164292"/>
                  <a:pt x="2199726" y="164292"/>
                  <a:pt x="2195629" y="171498"/>
                </a:cubicBezTo>
                <a:cubicBezTo>
                  <a:pt x="2195629" y="171498"/>
                  <a:pt x="2195629" y="171498"/>
                  <a:pt x="2188971" y="174381"/>
                </a:cubicBezTo>
                <a:cubicBezTo>
                  <a:pt x="2188971" y="174381"/>
                  <a:pt x="2188971" y="174381"/>
                  <a:pt x="2185898" y="184469"/>
                </a:cubicBezTo>
                <a:cubicBezTo>
                  <a:pt x="2185898" y="184469"/>
                  <a:pt x="2185898" y="184469"/>
                  <a:pt x="2172582" y="204645"/>
                </a:cubicBezTo>
                <a:cubicBezTo>
                  <a:pt x="2172582" y="204645"/>
                  <a:pt x="2172582" y="204645"/>
                  <a:pt x="2167460" y="211851"/>
                </a:cubicBezTo>
                <a:cubicBezTo>
                  <a:pt x="2167460" y="211851"/>
                  <a:pt x="2167460" y="211851"/>
                  <a:pt x="2167972" y="211851"/>
                </a:cubicBezTo>
                <a:cubicBezTo>
                  <a:pt x="2167972" y="211851"/>
                  <a:pt x="2167972" y="211851"/>
                  <a:pt x="2163875" y="219056"/>
                </a:cubicBezTo>
                <a:cubicBezTo>
                  <a:pt x="2160802" y="220498"/>
                  <a:pt x="2156705" y="219056"/>
                  <a:pt x="2154656" y="224822"/>
                </a:cubicBezTo>
                <a:cubicBezTo>
                  <a:pt x="2154656" y="224822"/>
                  <a:pt x="2154656" y="224822"/>
                  <a:pt x="2146974" y="221939"/>
                </a:cubicBezTo>
                <a:cubicBezTo>
                  <a:pt x="2146974" y="221939"/>
                  <a:pt x="2146974" y="221939"/>
                  <a:pt x="2142876" y="234909"/>
                </a:cubicBezTo>
                <a:cubicBezTo>
                  <a:pt x="2142876" y="234909"/>
                  <a:pt x="2142876" y="234909"/>
                  <a:pt x="2142876" y="236351"/>
                </a:cubicBezTo>
                <a:cubicBezTo>
                  <a:pt x="2142876" y="236351"/>
                  <a:pt x="2142876" y="236351"/>
                  <a:pt x="2148510" y="236351"/>
                </a:cubicBezTo>
                <a:cubicBezTo>
                  <a:pt x="2148510" y="236351"/>
                  <a:pt x="2148510" y="236351"/>
                  <a:pt x="2145949" y="240674"/>
                </a:cubicBezTo>
                <a:cubicBezTo>
                  <a:pt x="2145949" y="240674"/>
                  <a:pt x="2145949" y="240674"/>
                  <a:pt x="2139803" y="242115"/>
                </a:cubicBezTo>
                <a:cubicBezTo>
                  <a:pt x="2139803" y="242115"/>
                  <a:pt x="2139803" y="242115"/>
                  <a:pt x="2139163" y="243557"/>
                </a:cubicBezTo>
                <a:lnTo>
                  <a:pt x="2136418" y="249736"/>
                </a:lnTo>
                <a:lnTo>
                  <a:pt x="2159692" y="260947"/>
                </a:lnTo>
                <a:lnTo>
                  <a:pt x="2164899" y="255086"/>
                </a:lnTo>
                <a:cubicBezTo>
                  <a:pt x="2164899" y="255086"/>
                  <a:pt x="2164899" y="255086"/>
                  <a:pt x="2173606" y="252203"/>
                </a:cubicBezTo>
                <a:cubicBezTo>
                  <a:pt x="2173606" y="252203"/>
                  <a:pt x="2173606" y="252203"/>
                  <a:pt x="2187434" y="229145"/>
                </a:cubicBezTo>
                <a:cubicBezTo>
                  <a:pt x="2187434" y="229145"/>
                  <a:pt x="2187434" y="229145"/>
                  <a:pt x="2198702" y="223380"/>
                </a:cubicBezTo>
                <a:cubicBezTo>
                  <a:pt x="2198702" y="223380"/>
                  <a:pt x="2198702" y="223380"/>
                  <a:pt x="2198190" y="219056"/>
                </a:cubicBezTo>
                <a:cubicBezTo>
                  <a:pt x="2198190" y="219056"/>
                  <a:pt x="2198190" y="219056"/>
                  <a:pt x="2204848" y="208968"/>
                </a:cubicBezTo>
                <a:cubicBezTo>
                  <a:pt x="2208433" y="207527"/>
                  <a:pt x="2214579" y="208968"/>
                  <a:pt x="2215603" y="204645"/>
                </a:cubicBezTo>
                <a:cubicBezTo>
                  <a:pt x="2215603" y="204645"/>
                  <a:pt x="2215603" y="204645"/>
                  <a:pt x="2217652" y="207527"/>
                </a:cubicBezTo>
                <a:cubicBezTo>
                  <a:pt x="2217652" y="207527"/>
                  <a:pt x="2217652" y="207527"/>
                  <a:pt x="2204848" y="214733"/>
                </a:cubicBezTo>
                <a:cubicBezTo>
                  <a:pt x="2204848" y="214733"/>
                  <a:pt x="2204848" y="214733"/>
                  <a:pt x="2209457" y="217616"/>
                </a:cubicBezTo>
                <a:cubicBezTo>
                  <a:pt x="2209457" y="217616"/>
                  <a:pt x="2209457" y="217616"/>
                  <a:pt x="2204848" y="223380"/>
                </a:cubicBezTo>
                <a:cubicBezTo>
                  <a:pt x="2204848" y="223380"/>
                  <a:pt x="2204848" y="223380"/>
                  <a:pt x="2204336" y="227704"/>
                </a:cubicBezTo>
                <a:cubicBezTo>
                  <a:pt x="2204336" y="227704"/>
                  <a:pt x="2204336" y="227704"/>
                  <a:pt x="2204336" y="232027"/>
                </a:cubicBezTo>
                <a:cubicBezTo>
                  <a:pt x="2204336" y="232027"/>
                  <a:pt x="2204336" y="232027"/>
                  <a:pt x="2206384" y="234909"/>
                </a:cubicBezTo>
                <a:cubicBezTo>
                  <a:pt x="2206384" y="234909"/>
                  <a:pt x="2206384" y="234909"/>
                  <a:pt x="2209457" y="229145"/>
                </a:cubicBezTo>
                <a:cubicBezTo>
                  <a:pt x="2209457" y="229145"/>
                  <a:pt x="2209457" y="229145"/>
                  <a:pt x="2215603" y="223380"/>
                </a:cubicBezTo>
                <a:cubicBezTo>
                  <a:pt x="2220213" y="220498"/>
                  <a:pt x="2223285" y="229145"/>
                  <a:pt x="2225846" y="220498"/>
                </a:cubicBezTo>
                <a:cubicBezTo>
                  <a:pt x="2225846" y="220498"/>
                  <a:pt x="2225846" y="220498"/>
                  <a:pt x="2224310" y="213292"/>
                </a:cubicBezTo>
                <a:cubicBezTo>
                  <a:pt x="2224310" y="213292"/>
                  <a:pt x="2224310" y="213292"/>
                  <a:pt x="2229431" y="207527"/>
                </a:cubicBezTo>
                <a:cubicBezTo>
                  <a:pt x="2229431" y="207527"/>
                  <a:pt x="2229431" y="207527"/>
                  <a:pt x="2241211" y="207527"/>
                </a:cubicBezTo>
                <a:cubicBezTo>
                  <a:pt x="2227895" y="211851"/>
                  <a:pt x="2255552" y="213292"/>
                  <a:pt x="2232504" y="214733"/>
                </a:cubicBezTo>
                <a:cubicBezTo>
                  <a:pt x="2232504" y="214733"/>
                  <a:pt x="2232504" y="214733"/>
                  <a:pt x="2227383" y="227704"/>
                </a:cubicBezTo>
                <a:cubicBezTo>
                  <a:pt x="2227383" y="227704"/>
                  <a:pt x="2227383" y="227704"/>
                  <a:pt x="2217652" y="236351"/>
                </a:cubicBezTo>
                <a:cubicBezTo>
                  <a:pt x="2217652" y="236351"/>
                  <a:pt x="2217652" y="236351"/>
                  <a:pt x="2215603" y="244997"/>
                </a:cubicBezTo>
                <a:cubicBezTo>
                  <a:pt x="2215603" y="244997"/>
                  <a:pt x="2215603" y="244997"/>
                  <a:pt x="2206384" y="244997"/>
                </a:cubicBezTo>
                <a:cubicBezTo>
                  <a:pt x="2206384" y="244997"/>
                  <a:pt x="2206384" y="244997"/>
                  <a:pt x="2211506" y="250762"/>
                </a:cubicBezTo>
                <a:cubicBezTo>
                  <a:pt x="2211506" y="250762"/>
                  <a:pt x="2211506" y="250762"/>
                  <a:pt x="2204848" y="260850"/>
                </a:cubicBezTo>
                <a:cubicBezTo>
                  <a:pt x="2204848" y="260850"/>
                  <a:pt x="2204848" y="260850"/>
                  <a:pt x="2194605" y="269497"/>
                </a:cubicBezTo>
                <a:cubicBezTo>
                  <a:pt x="2194605" y="269497"/>
                  <a:pt x="2194605" y="269497"/>
                  <a:pt x="2196653" y="266615"/>
                </a:cubicBezTo>
                <a:cubicBezTo>
                  <a:pt x="2196653" y="266615"/>
                  <a:pt x="2196653" y="266615"/>
                  <a:pt x="2188971" y="260850"/>
                </a:cubicBezTo>
                <a:cubicBezTo>
                  <a:pt x="2188971" y="260850"/>
                  <a:pt x="2188971" y="260850"/>
                  <a:pt x="2182313" y="265174"/>
                </a:cubicBezTo>
                <a:cubicBezTo>
                  <a:pt x="2182313" y="265174"/>
                  <a:pt x="2182313" y="265174"/>
                  <a:pt x="2183337" y="266615"/>
                </a:cubicBezTo>
                <a:lnTo>
                  <a:pt x="2189522" y="275317"/>
                </a:lnTo>
                <a:lnTo>
                  <a:pt x="2218050" y="289060"/>
                </a:lnTo>
                <a:lnTo>
                  <a:pt x="2228573" y="295453"/>
                </a:lnTo>
                <a:lnTo>
                  <a:pt x="2238138" y="288232"/>
                </a:lnTo>
                <a:cubicBezTo>
                  <a:pt x="2238138" y="288232"/>
                  <a:pt x="2238138" y="288232"/>
                  <a:pt x="2235577" y="283909"/>
                </a:cubicBezTo>
                <a:cubicBezTo>
                  <a:pt x="2235577" y="283909"/>
                  <a:pt x="2235577" y="283909"/>
                  <a:pt x="2264258" y="249321"/>
                </a:cubicBezTo>
                <a:cubicBezTo>
                  <a:pt x="2264258" y="249321"/>
                  <a:pt x="2264258" y="249321"/>
                  <a:pt x="2269380" y="249321"/>
                </a:cubicBezTo>
                <a:cubicBezTo>
                  <a:pt x="2269380" y="249321"/>
                  <a:pt x="2269380" y="249321"/>
                  <a:pt x="2271941" y="246439"/>
                </a:cubicBezTo>
                <a:cubicBezTo>
                  <a:pt x="2271941" y="246439"/>
                  <a:pt x="2271941" y="246439"/>
                  <a:pt x="2264258" y="243557"/>
                </a:cubicBezTo>
                <a:cubicBezTo>
                  <a:pt x="2262722" y="242115"/>
                  <a:pt x="2259649" y="255086"/>
                  <a:pt x="2253503" y="244997"/>
                </a:cubicBezTo>
                <a:cubicBezTo>
                  <a:pt x="2253503" y="244997"/>
                  <a:pt x="2253503" y="244997"/>
                  <a:pt x="2257600" y="244997"/>
                </a:cubicBezTo>
                <a:cubicBezTo>
                  <a:pt x="2257600" y="244997"/>
                  <a:pt x="2257600" y="244997"/>
                  <a:pt x="2262210" y="234909"/>
                </a:cubicBezTo>
                <a:cubicBezTo>
                  <a:pt x="2262210" y="234909"/>
                  <a:pt x="2262210" y="234909"/>
                  <a:pt x="2269380" y="229145"/>
                </a:cubicBezTo>
                <a:cubicBezTo>
                  <a:pt x="2269380" y="229145"/>
                  <a:pt x="2269380" y="229145"/>
                  <a:pt x="2271941" y="220498"/>
                </a:cubicBezTo>
                <a:cubicBezTo>
                  <a:pt x="2271941" y="220498"/>
                  <a:pt x="2271941" y="220498"/>
                  <a:pt x="2275014" y="221939"/>
                </a:cubicBezTo>
                <a:cubicBezTo>
                  <a:pt x="2275014" y="221939"/>
                  <a:pt x="2275014" y="221939"/>
                  <a:pt x="2278087" y="213292"/>
                </a:cubicBezTo>
                <a:cubicBezTo>
                  <a:pt x="2278087" y="213292"/>
                  <a:pt x="2278087" y="213292"/>
                  <a:pt x="2278087" y="211851"/>
                </a:cubicBezTo>
                <a:cubicBezTo>
                  <a:pt x="2278087" y="211851"/>
                  <a:pt x="2278087" y="211851"/>
                  <a:pt x="2282184" y="213292"/>
                </a:cubicBezTo>
                <a:cubicBezTo>
                  <a:pt x="2282184" y="213292"/>
                  <a:pt x="2282184" y="213292"/>
                  <a:pt x="2287818" y="203204"/>
                </a:cubicBezTo>
                <a:cubicBezTo>
                  <a:pt x="2287818" y="203204"/>
                  <a:pt x="2287818" y="203204"/>
                  <a:pt x="2284232" y="200321"/>
                </a:cubicBezTo>
                <a:cubicBezTo>
                  <a:pt x="2284232" y="200321"/>
                  <a:pt x="2284232" y="200321"/>
                  <a:pt x="2288330" y="201763"/>
                </a:cubicBezTo>
                <a:cubicBezTo>
                  <a:pt x="2288330" y="201763"/>
                  <a:pt x="2288330" y="201763"/>
                  <a:pt x="2292939" y="200321"/>
                </a:cubicBezTo>
                <a:cubicBezTo>
                  <a:pt x="2292939" y="200321"/>
                  <a:pt x="2292939" y="200321"/>
                  <a:pt x="2296012" y="193116"/>
                </a:cubicBezTo>
                <a:cubicBezTo>
                  <a:pt x="2296012" y="193116"/>
                  <a:pt x="2296012" y="193116"/>
                  <a:pt x="2313938" y="172940"/>
                </a:cubicBezTo>
                <a:cubicBezTo>
                  <a:pt x="2313938" y="172940"/>
                  <a:pt x="2314450" y="174381"/>
                  <a:pt x="2315474" y="174381"/>
                </a:cubicBezTo>
                <a:cubicBezTo>
                  <a:pt x="2317011" y="172940"/>
                  <a:pt x="2318035" y="175822"/>
                  <a:pt x="2319059" y="171498"/>
                </a:cubicBezTo>
                <a:cubicBezTo>
                  <a:pt x="2319059" y="171498"/>
                  <a:pt x="2319059" y="171498"/>
                  <a:pt x="2315474" y="167175"/>
                </a:cubicBezTo>
                <a:cubicBezTo>
                  <a:pt x="2315474" y="167175"/>
                  <a:pt x="2315474" y="167175"/>
                  <a:pt x="2317011" y="161410"/>
                </a:cubicBezTo>
                <a:cubicBezTo>
                  <a:pt x="2317011" y="161410"/>
                  <a:pt x="2317011" y="161410"/>
                  <a:pt x="2324693" y="159969"/>
                </a:cubicBezTo>
                <a:cubicBezTo>
                  <a:pt x="2324693" y="159969"/>
                  <a:pt x="2324693" y="159969"/>
                  <a:pt x="2347228" y="128264"/>
                </a:cubicBezTo>
                <a:cubicBezTo>
                  <a:pt x="2347228" y="128264"/>
                  <a:pt x="2347228" y="128264"/>
                  <a:pt x="2355935" y="122499"/>
                </a:cubicBezTo>
                <a:cubicBezTo>
                  <a:pt x="2357471" y="118175"/>
                  <a:pt x="2355935" y="118175"/>
                  <a:pt x="2354398" y="119616"/>
                </a:cubicBezTo>
                <a:cubicBezTo>
                  <a:pt x="2355423" y="118175"/>
                  <a:pt x="2357471" y="116734"/>
                  <a:pt x="2360032" y="113852"/>
                </a:cubicBezTo>
                <a:cubicBezTo>
                  <a:pt x="2360032" y="113852"/>
                  <a:pt x="2360032" y="113852"/>
                  <a:pt x="2363105" y="116734"/>
                </a:cubicBezTo>
                <a:cubicBezTo>
                  <a:pt x="2363105" y="116734"/>
                  <a:pt x="2363105" y="116734"/>
                  <a:pt x="2351837" y="131146"/>
                </a:cubicBezTo>
                <a:cubicBezTo>
                  <a:pt x="2351837" y="131146"/>
                  <a:pt x="2351837" y="131146"/>
                  <a:pt x="2359008" y="132587"/>
                </a:cubicBezTo>
                <a:cubicBezTo>
                  <a:pt x="2359008" y="132587"/>
                  <a:pt x="2359008" y="132587"/>
                  <a:pt x="2359008" y="135469"/>
                </a:cubicBezTo>
                <a:cubicBezTo>
                  <a:pt x="2354911" y="135469"/>
                  <a:pt x="2347740" y="146999"/>
                  <a:pt x="2345692" y="142675"/>
                </a:cubicBezTo>
                <a:cubicBezTo>
                  <a:pt x="2345692" y="142675"/>
                  <a:pt x="2345692" y="142675"/>
                  <a:pt x="2326230" y="167175"/>
                </a:cubicBezTo>
                <a:cubicBezTo>
                  <a:pt x="2326230" y="167175"/>
                  <a:pt x="2326230" y="167175"/>
                  <a:pt x="2325205" y="175822"/>
                </a:cubicBezTo>
                <a:cubicBezTo>
                  <a:pt x="2325205" y="175822"/>
                  <a:pt x="2325205" y="175822"/>
                  <a:pt x="2336985" y="172940"/>
                </a:cubicBezTo>
                <a:cubicBezTo>
                  <a:pt x="2336985" y="172940"/>
                  <a:pt x="2336985" y="172940"/>
                  <a:pt x="2341082" y="159969"/>
                </a:cubicBezTo>
                <a:cubicBezTo>
                  <a:pt x="2341082" y="159969"/>
                  <a:pt x="2341082" y="159969"/>
                  <a:pt x="2353886" y="154205"/>
                </a:cubicBezTo>
                <a:cubicBezTo>
                  <a:pt x="2353886" y="154205"/>
                  <a:pt x="2353886" y="154205"/>
                  <a:pt x="2372836" y="125381"/>
                </a:cubicBezTo>
                <a:cubicBezTo>
                  <a:pt x="2371812" y="126822"/>
                  <a:pt x="2371300" y="129705"/>
                  <a:pt x="2370787" y="132587"/>
                </a:cubicBezTo>
                <a:cubicBezTo>
                  <a:pt x="2370787" y="132587"/>
                  <a:pt x="2370787" y="132587"/>
                  <a:pt x="2375909" y="135469"/>
                </a:cubicBezTo>
                <a:cubicBezTo>
                  <a:pt x="2375909" y="135469"/>
                  <a:pt x="2375909" y="135469"/>
                  <a:pt x="2374885" y="139793"/>
                </a:cubicBezTo>
                <a:cubicBezTo>
                  <a:pt x="2376421" y="146999"/>
                  <a:pt x="2378470" y="136910"/>
                  <a:pt x="2383591" y="144116"/>
                </a:cubicBezTo>
                <a:cubicBezTo>
                  <a:pt x="2383591" y="144116"/>
                  <a:pt x="2383591" y="144116"/>
                  <a:pt x="2377446" y="152763"/>
                </a:cubicBezTo>
                <a:cubicBezTo>
                  <a:pt x="2377446" y="152763"/>
                  <a:pt x="2377446" y="152763"/>
                  <a:pt x="2368227" y="162851"/>
                </a:cubicBezTo>
                <a:cubicBezTo>
                  <a:pt x="2371300" y="161410"/>
                  <a:pt x="2376933" y="158528"/>
                  <a:pt x="2366690" y="168616"/>
                </a:cubicBezTo>
                <a:cubicBezTo>
                  <a:pt x="2365666" y="168616"/>
                  <a:pt x="2364129" y="167175"/>
                  <a:pt x="2361569" y="167175"/>
                </a:cubicBezTo>
                <a:cubicBezTo>
                  <a:pt x="2361569" y="167175"/>
                  <a:pt x="2361569" y="167175"/>
                  <a:pt x="2356959" y="177263"/>
                </a:cubicBezTo>
                <a:cubicBezTo>
                  <a:pt x="2361569" y="178704"/>
                  <a:pt x="2359008" y="178704"/>
                  <a:pt x="2349789" y="184469"/>
                </a:cubicBezTo>
                <a:cubicBezTo>
                  <a:pt x="2349789" y="184469"/>
                  <a:pt x="2349789" y="184469"/>
                  <a:pt x="2355935" y="193116"/>
                </a:cubicBezTo>
                <a:cubicBezTo>
                  <a:pt x="2355935" y="193116"/>
                  <a:pt x="2355935" y="193116"/>
                  <a:pt x="2365666" y="187351"/>
                </a:cubicBezTo>
                <a:cubicBezTo>
                  <a:pt x="2365666" y="187351"/>
                  <a:pt x="2365666" y="187351"/>
                  <a:pt x="2368739" y="184469"/>
                </a:cubicBezTo>
                <a:cubicBezTo>
                  <a:pt x="2368739" y="184469"/>
                  <a:pt x="2368739" y="184469"/>
                  <a:pt x="2367714" y="178704"/>
                </a:cubicBezTo>
                <a:cubicBezTo>
                  <a:pt x="2367714" y="178704"/>
                  <a:pt x="2367714" y="178704"/>
                  <a:pt x="2371812" y="187351"/>
                </a:cubicBezTo>
                <a:cubicBezTo>
                  <a:pt x="2371812" y="187351"/>
                  <a:pt x="2371812" y="187351"/>
                  <a:pt x="2390762" y="180145"/>
                </a:cubicBezTo>
                <a:cubicBezTo>
                  <a:pt x="2390762" y="180145"/>
                  <a:pt x="2390762" y="180145"/>
                  <a:pt x="2394859" y="174381"/>
                </a:cubicBezTo>
                <a:cubicBezTo>
                  <a:pt x="2394859" y="174381"/>
                  <a:pt x="2394859" y="174381"/>
                  <a:pt x="2389737" y="170057"/>
                </a:cubicBezTo>
                <a:cubicBezTo>
                  <a:pt x="2387689" y="170057"/>
                  <a:pt x="2384616" y="171498"/>
                  <a:pt x="2380519" y="172940"/>
                </a:cubicBezTo>
                <a:cubicBezTo>
                  <a:pt x="2380519" y="172940"/>
                  <a:pt x="2380519" y="172940"/>
                  <a:pt x="2384104" y="165734"/>
                </a:cubicBezTo>
                <a:cubicBezTo>
                  <a:pt x="2384104" y="165734"/>
                  <a:pt x="2384104" y="165734"/>
                  <a:pt x="2380519" y="159969"/>
                </a:cubicBezTo>
                <a:cubicBezTo>
                  <a:pt x="2380519" y="159969"/>
                  <a:pt x="2380519" y="159969"/>
                  <a:pt x="2385640" y="159969"/>
                </a:cubicBezTo>
                <a:cubicBezTo>
                  <a:pt x="2385640" y="159969"/>
                  <a:pt x="2385640" y="159969"/>
                  <a:pt x="2392810" y="152763"/>
                </a:cubicBezTo>
                <a:cubicBezTo>
                  <a:pt x="2392810" y="152763"/>
                  <a:pt x="2392810" y="152763"/>
                  <a:pt x="2394859" y="152763"/>
                </a:cubicBezTo>
                <a:cubicBezTo>
                  <a:pt x="2394859" y="152763"/>
                  <a:pt x="2394859" y="152763"/>
                  <a:pt x="2392810" y="165734"/>
                </a:cubicBezTo>
                <a:cubicBezTo>
                  <a:pt x="2392810" y="165734"/>
                  <a:pt x="2392810" y="165734"/>
                  <a:pt x="2395883" y="167175"/>
                </a:cubicBezTo>
                <a:cubicBezTo>
                  <a:pt x="2396908" y="167175"/>
                  <a:pt x="2397420" y="167175"/>
                  <a:pt x="2396396" y="167175"/>
                </a:cubicBezTo>
                <a:cubicBezTo>
                  <a:pt x="2396396" y="167175"/>
                  <a:pt x="2396396" y="167175"/>
                  <a:pt x="2399981" y="168616"/>
                </a:cubicBezTo>
                <a:cubicBezTo>
                  <a:pt x="2399981" y="168616"/>
                  <a:pt x="2399981" y="168616"/>
                  <a:pt x="2411760" y="167175"/>
                </a:cubicBezTo>
                <a:cubicBezTo>
                  <a:pt x="2411760" y="167175"/>
                  <a:pt x="2411760" y="167175"/>
                  <a:pt x="2407663" y="168616"/>
                </a:cubicBezTo>
                <a:cubicBezTo>
                  <a:pt x="2407663" y="168616"/>
                  <a:pt x="2407663" y="168616"/>
                  <a:pt x="2408687" y="171498"/>
                </a:cubicBezTo>
                <a:cubicBezTo>
                  <a:pt x="2408687" y="171498"/>
                  <a:pt x="2408687" y="171498"/>
                  <a:pt x="2365666" y="227704"/>
                </a:cubicBezTo>
                <a:cubicBezTo>
                  <a:pt x="2365666" y="227704"/>
                  <a:pt x="2365666" y="227704"/>
                  <a:pt x="2364642" y="229145"/>
                </a:cubicBezTo>
                <a:cubicBezTo>
                  <a:pt x="2364642" y="229145"/>
                  <a:pt x="2364642" y="229145"/>
                  <a:pt x="2356959" y="229145"/>
                </a:cubicBezTo>
                <a:cubicBezTo>
                  <a:pt x="2356959" y="229145"/>
                  <a:pt x="2356959" y="229145"/>
                  <a:pt x="2356959" y="233468"/>
                </a:cubicBezTo>
                <a:cubicBezTo>
                  <a:pt x="2359008" y="233468"/>
                  <a:pt x="2361569" y="232027"/>
                  <a:pt x="2362593" y="234909"/>
                </a:cubicBezTo>
                <a:cubicBezTo>
                  <a:pt x="2362593" y="234909"/>
                  <a:pt x="2362593" y="234909"/>
                  <a:pt x="2357984" y="236351"/>
                </a:cubicBezTo>
                <a:cubicBezTo>
                  <a:pt x="2357984" y="236351"/>
                  <a:pt x="2357984" y="236351"/>
                  <a:pt x="2359008" y="237792"/>
                </a:cubicBezTo>
                <a:cubicBezTo>
                  <a:pt x="2359008" y="237792"/>
                  <a:pt x="2359008" y="237792"/>
                  <a:pt x="2352862" y="244997"/>
                </a:cubicBezTo>
                <a:cubicBezTo>
                  <a:pt x="2352862" y="244997"/>
                  <a:pt x="2352862" y="244997"/>
                  <a:pt x="2359008" y="252203"/>
                </a:cubicBezTo>
                <a:cubicBezTo>
                  <a:pt x="2362593" y="250762"/>
                  <a:pt x="2364642" y="253644"/>
                  <a:pt x="2369763" y="255086"/>
                </a:cubicBezTo>
                <a:cubicBezTo>
                  <a:pt x="2369763" y="255086"/>
                  <a:pt x="2369763" y="255086"/>
                  <a:pt x="2364642" y="265174"/>
                </a:cubicBezTo>
                <a:cubicBezTo>
                  <a:pt x="2364642" y="265174"/>
                  <a:pt x="2364642" y="265174"/>
                  <a:pt x="2366178" y="270938"/>
                </a:cubicBezTo>
                <a:cubicBezTo>
                  <a:pt x="2366690" y="269497"/>
                  <a:pt x="2370787" y="266615"/>
                  <a:pt x="2375909" y="272380"/>
                </a:cubicBezTo>
                <a:cubicBezTo>
                  <a:pt x="2375909" y="272380"/>
                  <a:pt x="2375909" y="272380"/>
                  <a:pt x="2378982" y="270938"/>
                </a:cubicBezTo>
                <a:cubicBezTo>
                  <a:pt x="2378982" y="270938"/>
                  <a:pt x="2378982" y="270938"/>
                  <a:pt x="2382567" y="279585"/>
                </a:cubicBezTo>
                <a:cubicBezTo>
                  <a:pt x="2382567" y="279585"/>
                  <a:pt x="2382567" y="279585"/>
                  <a:pt x="2386664" y="281027"/>
                </a:cubicBezTo>
                <a:cubicBezTo>
                  <a:pt x="2386664" y="281027"/>
                  <a:pt x="2386664" y="281027"/>
                  <a:pt x="2377958" y="289673"/>
                </a:cubicBezTo>
                <a:cubicBezTo>
                  <a:pt x="2377958" y="289673"/>
                  <a:pt x="2377958" y="289673"/>
                  <a:pt x="2375909" y="289673"/>
                </a:cubicBezTo>
                <a:cubicBezTo>
                  <a:pt x="2375397" y="289673"/>
                  <a:pt x="2374885" y="291115"/>
                  <a:pt x="2374373" y="291115"/>
                </a:cubicBezTo>
                <a:cubicBezTo>
                  <a:pt x="2374373" y="291115"/>
                  <a:pt x="2374373" y="291115"/>
                  <a:pt x="2374885" y="293997"/>
                </a:cubicBezTo>
                <a:cubicBezTo>
                  <a:pt x="2374885" y="293997"/>
                  <a:pt x="2374885" y="293997"/>
                  <a:pt x="2373861" y="292556"/>
                </a:cubicBezTo>
                <a:cubicBezTo>
                  <a:pt x="2372324" y="293997"/>
                  <a:pt x="2370275" y="296879"/>
                  <a:pt x="2367714" y="299762"/>
                </a:cubicBezTo>
                <a:cubicBezTo>
                  <a:pt x="2367714" y="299762"/>
                  <a:pt x="2367714" y="299762"/>
                  <a:pt x="2362593" y="295438"/>
                </a:cubicBezTo>
                <a:cubicBezTo>
                  <a:pt x="2355423" y="298321"/>
                  <a:pt x="2363617" y="306968"/>
                  <a:pt x="2355935" y="302644"/>
                </a:cubicBezTo>
                <a:cubicBezTo>
                  <a:pt x="2355935" y="302644"/>
                  <a:pt x="2355935" y="302644"/>
                  <a:pt x="2355935" y="305526"/>
                </a:cubicBezTo>
                <a:cubicBezTo>
                  <a:pt x="2357471" y="305526"/>
                  <a:pt x="2352350" y="312732"/>
                  <a:pt x="2360032" y="306968"/>
                </a:cubicBezTo>
                <a:cubicBezTo>
                  <a:pt x="2360032" y="306968"/>
                  <a:pt x="2360032" y="306968"/>
                  <a:pt x="2353886" y="319938"/>
                </a:cubicBezTo>
                <a:cubicBezTo>
                  <a:pt x="2353886" y="319938"/>
                  <a:pt x="2353886" y="319938"/>
                  <a:pt x="2338009" y="332909"/>
                </a:cubicBezTo>
                <a:cubicBezTo>
                  <a:pt x="2338009" y="332909"/>
                  <a:pt x="2338009" y="332909"/>
                  <a:pt x="2351837" y="315614"/>
                </a:cubicBezTo>
                <a:cubicBezTo>
                  <a:pt x="2351837" y="315614"/>
                  <a:pt x="2351837" y="315614"/>
                  <a:pt x="2342107" y="317056"/>
                </a:cubicBezTo>
                <a:cubicBezTo>
                  <a:pt x="2342107" y="317056"/>
                  <a:pt x="2342107" y="317056"/>
                  <a:pt x="2336985" y="328585"/>
                </a:cubicBezTo>
                <a:cubicBezTo>
                  <a:pt x="2336985" y="328585"/>
                  <a:pt x="2336985" y="328585"/>
                  <a:pt x="2328278" y="331467"/>
                </a:cubicBezTo>
                <a:cubicBezTo>
                  <a:pt x="2328278" y="331467"/>
                  <a:pt x="2328278" y="331467"/>
                  <a:pt x="2324693" y="325703"/>
                </a:cubicBezTo>
                <a:cubicBezTo>
                  <a:pt x="2324693" y="325703"/>
                  <a:pt x="2324693" y="325703"/>
                  <a:pt x="2334936" y="319938"/>
                </a:cubicBezTo>
                <a:cubicBezTo>
                  <a:pt x="2334936" y="319938"/>
                  <a:pt x="2334936" y="319938"/>
                  <a:pt x="2343643" y="306968"/>
                </a:cubicBezTo>
                <a:cubicBezTo>
                  <a:pt x="2342619" y="308408"/>
                  <a:pt x="2343131" y="306968"/>
                  <a:pt x="2347740" y="304085"/>
                </a:cubicBezTo>
                <a:cubicBezTo>
                  <a:pt x="2347740" y="304085"/>
                  <a:pt x="2347740" y="304085"/>
                  <a:pt x="2349789" y="302644"/>
                </a:cubicBezTo>
                <a:cubicBezTo>
                  <a:pt x="2352350" y="299762"/>
                  <a:pt x="2356447" y="296879"/>
                  <a:pt x="2361569" y="293997"/>
                </a:cubicBezTo>
                <a:cubicBezTo>
                  <a:pt x="2361569" y="293997"/>
                  <a:pt x="2361569" y="293997"/>
                  <a:pt x="2355935" y="283909"/>
                </a:cubicBezTo>
                <a:cubicBezTo>
                  <a:pt x="2355935" y="283909"/>
                  <a:pt x="2355935" y="283909"/>
                  <a:pt x="2353886" y="281027"/>
                </a:cubicBezTo>
                <a:cubicBezTo>
                  <a:pt x="2353886" y="281027"/>
                  <a:pt x="2353886" y="281027"/>
                  <a:pt x="2346716" y="283909"/>
                </a:cubicBezTo>
                <a:cubicBezTo>
                  <a:pt x="2346716" y="283909"/>
                  <a:pt x="2346716" y="283909"/>
                  <a:pt x="2349789" y="291115"/>
                </a:cubicBezTo>
                <a:cubicBezTo>
                  <a:pt x="2346716" y="295438"/>
                  <a:pt x="2339034" y="296879"/>
                  <a:pt x="2338009" y="295438"/>
                </a:cubicBezTo>
                <a:cubicBezTo>
                  <a:pt x="2338009" y="295438"/>
                  <a:pt x="2338009" y="295438"/>
                  <a:pt x="2335961" y="298321"/>
                </a:cubicBezTo>
                <a:cubicBezTo>
                  <a:pt x="2335961" y="299762"/>
                  <a:pt x="2335961" y="301203"/>
                  <a:pt x="2335961" y="304085"/>
                </a:cubicBezTo>
                <a:cubicBezTo>
                  <a:pt x="2335961" y="304085"/>
                  <a:pt x="2335961" y="304085"/>
                  <a:pt x="2333912" y="301203"/>
                </a:cubicBezTo>
                <a:cubicBezTo>
                  <a:pt x="2333912" y="301203"/>
                  <a:pt x="2333912" y="301203"/>
                  <a:pt x="2320084" y="319938"/>
                </a:cubicBezTo>
                <a:cubicBezTo>
                  <a:pt x="2318547" y="319938"/>
                  <a:pt x="2320596" y="325703"/>
                  <a:pt x="2318035" y="319938"/>
                </a:cubicBezTo>
                <a:cubicBezTo>
                  <a:pt x="2318035" y="319938"/>
                  <a:pt x="2318035" y="319938"/>
                  <a:pt x="2318035" y="324261"/>
                </a:cubicBezTo>
                <a:cubicBezTo>
                  <a:pt x="2318035" y="324261"/>
                  <a:pt x="2318035" y="324261"/>
                  <a:pt x="2312914" y="324261"/>
                </a:cubicBezTo>
                <a:cubicBezTo>
                  <a:pt x="2312914" y="324261"/>
                  <a:pt x="2312914" y="324261"/>
                  <a:pt x="2305231" y="334349"/>
                </a:cubicBezTo>
                <a:cubicBezTo>
                  <a:pt x="2305231" y="334349"/>
                  <a:pt x="2305231" y="334349"/>
                  <a:pt x="2304079" y="335430"/>
                </a:cubicBezTo>
                <a:lnTo>
                  <a:pt x="2300265" y="339007"/>
                </a:lnTo>
                <a:lnTo>
                  <a:pt x="2313309" y="346931"/>
                </a:lnTo>
                <a:lnTo>
                  <a:pt x="2345162" y="370751"/>
                </a:lnTo>
                <a:lnTo>
                  <a:pt x="2349789" y="367496"/>
                </a:lnTo>
                <a:cubicBezTo>
                  <a:pt x="2349789" y="367496"/>
                  <a:pt x="2349789" y="367496"/>
                  <a:pt x="2350301" y="368757"/>
                </a:cubicBezTo>
                <a:lnTo>
                  <a:pt x="2353706" y="377139"/>
                </a:lnTo>
                <a:lnTo>
                  <a:pt x="2354070" y="377412"/>
                </a:lnTo>
                <a:lnTo>
                  <a:pt x="2355423" y="376143"/>
                </a:lnTo>
                <a:cubicBezTo>
                  <a:pt x="2355935" y="376143"/>
                  <a:pt x="2357471" y="374702"/>
                  <a:pt x="2360032" y="371820"/>
                </a:cubicBezTo>
                <a:cubicBezTo>
                  <a:pt x="2360032" y="371820"/>
                  <a:pt x="2360032" y="371820"/>
                  <a:pt x="2355935" y="366055"/>
                </a:cubicBezTo>
                <a:cubicBezTo>
                  <a:pt x="2355935" y="366055"/>
                  <a:pt x="2355935" y="366055"/>
                  <a:pt x="2359008" y="361732"/>
                </a:cubicBezTo>
                <a:cubicBezTo>
                  <a:pt x="2359008" y="361732"/>
                  <a:pt x="2359008" y="361732"/>
                  <a:pt x="2357984" y="357408"/>
                </a:cubicBezTo>
                <a:cubicBezTo>
                  <a:pt x="2357984" y="357408"/>
                  <a:pt x="2357984" y="357408"/>
                  <a:pt x="2363105" y="357408"/>
                </a:cubicBezTo>
                <a:cubicBezTo>
                  <a:pt x="2363105" y="357408"/>
                  <a:pt x="2363105" y="357408"/>
                  <a:pt x="2366690" y="353084"/>
                </a:cubicBezTo>
                <a:cubicBezTo>
                  <a:pt x="2366690" y="353084"/>
                  <a:pt x="2366690" y="353084"/>
                  <a:pt x="2363105" y="347320"/>
                </a:cubicBezTo>
                <a:cubicBezTo>
                  <a:pt x="2363105" y="347320"/>
                  <a:pt x="2363105" y="347320"/>
                  <a:pt x="2371812" y="335791"/>
                </a:cubicBezTo>
                <a:cubicBezTo>
                  <a:pt x="2371812" y="335791"/>
                  <a:pt x="2371812" y="335791"/>
                  <a:pt x="2380519" y="334349"/>
                </a:cubicBezTo>
                <a:cubicBezTo>
                  <a:pt x="2380519" y="334349"/>
                  <a:pt x="2380519" y="334349"/>
                  <a:pt x="2384104" y="328585"/>
                </a:cubicBezTo>
                <a:cubicBezTo>
                  <a:pt x="2384104" y="328585"/>
                  <a:pt x="2384104" y="328585"/>
                  <a:pt x="2378982" y="324261"/>
                </a:cubicBezTo>
                <a:cubicBezTo>
                  <a:pt x="2378982" y="324261"/>
                  <a:pt x="2378982" y="324261"/>
                  <a:pt x="2375909" y="328585"/>
                </a:cubicBezTo>
                <a:cubicBezTo>
                  <a:pt x="2375909" y="328585"/>
                  <a:pt x="2375909" y="328585"/>
                  <a:pt x="2377958" y="321379"/>
                </a:cubicBezTo>
                <a:cubicBezTo>
                  <a:pt x="2377958" y="321379"/>
                  <a:pt x="2377958" y="321379"/>
                  <a:pt x="2371812" y="319938"/>
                </a:cubicBezTo>
                <a:cubicBezTo>
                  <a:pt x="2371812" y="319938"/>
                  <a:pt x="2371812" y="319938"/>
                  <a:pt x="2377958" y="318497"/>
                </a:cubicBezTo>
                <a:cubicBezTo>
                  <a:pt x="2377958" y="318497"/>
                  <a:pt x="2377958" y="318497"/>
                  <a:pt x="2381031" y="318497"/>
                </a:cubicBezTo>
                <a:cubicBezTo>
                  <a:pt x="2381031" y="322820"/>
                  <a:pt x="2387689" y="318497"/>
                  <a:pt x="2385128" y="322820"/>
                </a:cubicBezTo>
                <a:cubicBezTo>
                  <a:pt x="2385128" y="322820"/>
                  <a:pt x="2385128" y="322820"/>
                  <a:pt x="2391786" y="312732"/>
                </a:cubicBezTo>
                <a:cubicBezTo>
                  <a:pt x="2391786" y="312732"/>
                  <a:pt x="2391786" y="312732"/>
                  <a:pt x="2398444" y="318497"/>
                </a:cubicBezTo>
                <a:cubicBezTo>
                  <a:pt x="2398444" y="318497"/>
                  <a:pt x="2398444" y="318497"/>
                  <a:pt x="2403566" y="312732"/>
                </a:cubicBezTo>
                <a:cubicBezTo>
                  <a:pt x="2403566" y="312732"/>
                  <a:pt x="2403566" y="312732"/>
                  <a:pt x="2396396" y="311291"/>
                </a:cubicBezTo>
                <a:cubicBezTo>
                  <a:pt x="2396396" y="311291"/>
                  <a:pt x="2396396" y="311291"/>
                  <a:pt x="2396396" y="306968"/>
                </a:cubicBezTo>
                <a:cubicBezTo>
                  <a:pt x="2396396" y="306968"/>
                  <a:pt x="2396396" y="306968"/>
                  <a:pt x="2390762" y="308408"/>
                </a:cubicBezTo>
                <a:cubicBezTo>
                  <a:pt x="2390762" y="308408"/>
                  <a:pt x="2390762" y="308408"/>
                  <a:pt x="2394859" y="301203"/>
                </a:cubicBezTo>
                <a:cubicBezTo>
                  <a:pt x="2394859" y="301203"/>
                  <a:pt x="2394859" y="301203"/>
                  <a:pt x="2399468" y="304085"/>
                </a:cubicBezTo>
                <a:cubicBezTo>
                  <a:pt x="2399468" y="304085"/>
                  <a:pt x="2399468" y="304085"/>
                  <a:pt x="2405102" y="295438"/>
                </a:cubicBezTo>
                <a:cubicBezTo>
                  <a:pt x="2405102" y="295438"/>
                  <a:pt x="2405102" y="295438"/>
                  <a:pt x="2405102" y="292556"/>
                </a:cubicBezTo>
                <a:cubicBezTo>
                  <a:pt x="2405102" y="292556"/>
                  <a:pt x="2405102" y="292556"/>
                  <a:pt x="2399981" y="293997"/>
                </a:cubicBezTo>
                <a:cubicBezTo>
                  <a:pt x="2399981" y="293997"/>
                  <a:pt x="2399981" y="293997"/>
                  <a:pt x="2402029" y="286791"/>
                </a:cubicBezTo>
                <a:cubicBezTo>
                  <a:pt x="2402029" y="286791"/>
                  <a:pt x="2402029" y="286791"/>
                  <a:pt x="2424564" y="253644"/>
                </a:cubicBezTo>
                <a:cubicBezTo>
                  <a:pt x="2424564" y="253644"/>
                  <a:pt x="2424564" y="253644"/>
                  <a:pt x="2433783" y="250762"/>
                </a:cubicBezTo>
                <a:cubicBezTo>
                  <a:pt x="2433783" y="250762"/>
                  <a:pt x="2433783" y="250762"/>
                  <a:pt x="2441466" y="236351"/>
                </a:cubicBezTo>
                <a:cubicBezTo>
                  <a:pt x="2445563" y="240674"/>
                  <a:pt x="2444026" y="230586"/>
                  <a:pt x="2449660" y="236351"/>
                </a:cubicBezTo>
                <a:cubicBezTo>
                  <a:pt x="2450172" y="234909"/>
                  <a:pt x="2453245" y="236351"/>
                  <a:pt x="2455294" y="236351"/>
                </a:cubicBezTo>
                <a:cubicBezTo>
                  <a:pt x="2455294" y="236351"/>
                  <a:pt x="2455294" y="236351"/>
                  <a:pt x="2441466" y="253644"/>
                </a:cubicBezTo>
                <a:cubicBezTo>
                  <a:pt x="2441466" y="253644"/>
                  <a:pt x="2441466" y="253644"/>
                  <a:pt x="2444538" y="256527"/>
                </a:cubicBezTo>
                <a:cubicBezTo>
                  <a:pt x="2444538" y="256527"/>
                  <a:pt x="2444538" y="256527"/>
                  <a:pt x="2428661" y="279585"/>
                </a:cubicBezTo>
                <a:cubicBezTo>
                  <a:pt x="2428661" y="279585"/>
                  <a:pt x="2428661" y="279585"/>
                  <a:pt x="2418418" y="279585"/>
                </a:cubicBezTo>
                <a:cubicBezTo>
                  <a:pt x="2418418" y="279585"/>
                  <a:pt x="2418418" y="279585"/>
                  <a:pt x="2417394" y="279585"/>
                </a:cubicBezTo>
                <a:cubicBezTo>
                  <a:pt x="2417394" y="281027"/>
                  <a:pt x="2417394" y="281027"/>
                  <a:pt x="2417906" y="281027"/>
                </a:cubicBezTo>
                <a:cubicBezTo>
                  <a:pt x="2417394" y="281027"/>
                  <a:pt x="2416882" y="282467"/>
                  <a:pt x="2415858" y="285350"/>
                </a:cubicBezTo>
                <a:cubicBezTo>
                  <a:pt x="2415858" y="285350"/>
                  <a:pt x="2415858" y="285350"/>
                  <a:pt x="2428661" y="281027"/>
                </a:cubicBezTo>
                <a:cubicBezTo>
                  <a:pt x="2428661" y="281027"/>
                  <a:pt x="2428661" y="281027"/>
                  <a:pt x="2417394" y="301203"/>
                </a:cubicBezTo>
                <a:cubicBezTo>
                  <a:pt x="2417394" y="301203"/>
                  <a:pt x="2417394" y="301203"/>
                  <a:pt x="2412785" y="302644"/>
                </a:cubicBezTo>
                <a:cubicBezTo>
                  <a:pt x="2412785" y="302644"/>
                  <a:pt x="2412785" y="302644"/>
                  <a:pt x="2414321" y="304085"/>
                </a:cubicBezTo>
                <a:cubicBezTo>
                  <a:pt x="2414321" y="304085"/>
                  <a:pt x="2414321" y="304085"/>
                  <a:pt x="2408687" y="315614"/>
                </a:cubicBezTo>
                <a:cubicBezTo>
                  <a:pt x="2408687" y="315614"/>
                  <a:pt x="2408687" y="315614"/>
                  <a:pt x="2405102" y="314173"/>
                </a:cubicBezTo>
                <a:cubicBezTo>
                  <a:pt x="2405102" y="314173"/>
                  <a:pt x="2405102" y="314173"/>
                  <a:pt x="2399981" y="319938"/>
                </a:cubicBezTo>
                <a:cubicBezTo>
                  <a:pt x="2399981" y="321379"/>
                  <a:pt x="2395371" y="325703"/>
                  <a:pt x="2404590" y="324261"/>
                </a:cubicBezTo>
                <a:cubicBezTo>
                  <a:pt x="2404590" y="324261"/>
                  <a:pt x="2404590" y="324261"/>
                  <a:pt x="2399468" y="328585"/>
                </a:cubicBezTo>
                <a:cubicBezTo>
                  <a:pt x="2399468" y="328585"/>
                  <a:pt x="2399468" y="328585"/>
                  <a:pt x="2385640" y="355967"/>
                </a:cubicBezTo>
                <a:cubicBezTo>
                  <a:pt x="2385640" y="355967"/>
                  <a:pt x="2385640" y="355967"/>
                  <a:pt x="2388713" y="355967"/>
                </a:cubicBezTo>
                <a:cubicBezTo>
                  <a:pt x="2388713" y="355967"/>
                  <a:pt x="2388713" y="355967"/>
                  <a:pt x="2387689" y="366055"/>
                </a:cubicBezTo>
                <a:cubicBezTo>
                  <a:pt x="2387689" y="366055"/>
                  <a:pt x="2387689" y="366055"/>
                  <a:pt x="2385640" y="360290"/>
                </a:cubicBezTo>
                <a:cubicBezTo>
                  <a:pt x="2385640" y="360290"/>
                  <a:pt x="2385640" y="360290"/>
                  <a:pt x="2377446" y="370379"/>
                </a:cubicBezTo>
                <a:cubicBezTo>
                  <a:pt x="2377446" y="370379"/>
                  <a:pt x="2377446" y="370379"/>
                  <a:pt x="2377958" y="376143"/>
                </a:cubicBezTo>
                <a:cubicBezTo>
                  <a:pt x="2370787" y="373261"/>
                  <a:pt x="2374885" y="386231"/>
                  <a:pt x="2368739" y="380467"/>
                </a:cubicBezTo>
                <a:cubicBezTo>
                  <a:pt x="2368227" y="381908"/>
                  <a:pt x="2362593" y="376143"/>
                  <a:pt x="2367714" y="386231"/>
                </a:cubicBezTo>
                <a:lnTo>
                  <a:pt x="2366852" y="386970"/>
                </a:lnTo>
                <a:lnTo>
                  <a:pt x="2402252" y="413442"/>
                </a:lnTo>
                <a:lnTo>
                  <a:pt x="2435701" y="443842"/>
                </a:lnTo>
                <a:lnTo>
                  <a:pt x="2435320" y="439554"/>
                </a:lnTo>
                <a:cubicBezTo>
                  <a:pt x="2435320" y="439554"/>
                  <a:pt x="2435320" y="439554"/>
                  <a:pt x="2435832" y="439554"/>
                </a:cubicBezTo>
                <a:cubicBezTo>
                  <a:pt x="2435832" y="439554"/>
                  <a:pt x="2435832" y="439554"/>
                  <a:pt x="2435320" y="433790"/>
                </a:cubicBezTo>
                <a:cubicBezTo>
                  <a:pt x="2435320" y="433790"/>
                  <a:pt x="2435320" y="433790"/>
                  <a:pt x="2444538" y="425143"/>
                </a:cubicBezTo>
                <a:cubicBezTo>
                  <a:pt x="2446587" y="422260"/>
                  <a:pt x="2423540" y="440995"/>
                  <a:pt x="2451196" y="416496"/>
                </a:cubicBezTo>
                <a:cubicBezTo>
                  <a:pt x="2451709" y="416496"/>
                  <a:pt x="2440441" y="425143"/>
                  <a:pt x="2452733" y="412172"/>
                </a:cubicBezTo>
                <a:cubicBezTo>
                  <a:pt x="2452733" y="412172"/>
                  <a:pt x="2452733" y="412172"/>
                  <a:pt x="2454782" y="412172"/>
                </a:cubicBezTo>
                <a:cubicBezTo>
                  <a:pt x="2454782" y="412172"/>
                  <a:pt x="2454782" y="412172"/>
                  <a:pt x="2452733" y="416496"/>
                </a:cubicBezTo>
                <a:cubicBezTo>
                  <a:pt x="2452733" y="416496"/>
                  <a:pt x="2452733" y="416496"/>
                  <a:pt x="2461440" y="422260"/>
                </a:cubicBezTo>
                <a:cubicBezTo>
                  <a:pt x="2461440" y="422260"/>
                  <a:pt x="2461440" y="422260"/>
                  <a:pt x="2463488" y="420819"/>
                </a:cubicBezTo>
                <a:cubicBezTo>
                  <a:pt x="2463488" y="420819"/>
                  <a:pt x="2463488" y="420819"/>
                  <a:pt x="2460415" y="412172"/>
                </a:cubicBezTo>
                <a:cubicBezTo>
                  <a:pt x="2460415" y="412172"/>
                  <a:pt x="2460415" y="412172"/>
                  <a:pt x="2464513" y="409290"/>
                </a:cubicBezTo>
                <a:cubicBezTo>
                  <a:pt x="2465025" y="407849"/>
                  <a:pt x="2465537" y="406408"/>
                  <a:pt x="2467073" y="403525"/>
                </a:cubicBezTo>
                <a:cubicBezTo>
                  <a:pt x="2461440" y="406408"/>
                  <a:pt x="2457343" y="406408"/>
                  <a:pt x="2486023" y="387673"/>
                </a:cubicBezTo>
                <a:cubicBezTo>
                  <a:pt x="2486023" y="387673"/>
                  <a:pt x="2486023" y="387673"/>
                  <a:pt x="2502413" y="364614"/>
                </a:cubicBezTo>
                <a:cubicBezTo>
                  <a:pt x="2502413" y="364614"/>
                  <a:pt x="2502413" y="364614"/>
                  <a:pt x="2509071" y="357408"/>
                </a:cubicBezTo>
                <a:cubicBezTo>
                  <a:pt x="2510095" y="353084"/>
                  <a:pt x="2488584" y="377584"/>
                  <a:pt x="2515217" y="345879"/>
                </a:cubicBezTo>
                <a:cubicBezTo>
                  <a:pt x="2515217" y="345879"/>
                  <a:pt x="2515217" y="345879"/>
                  <a:pt x="2502413" y="371820"/>
                </a:cubicBezTo>
                <a:cubicBezTo>
                  <a:pt x="2502413" y="371820"/>
                  <a:pt x="2502413" y="371820"/>
                  <a:pt x="2498315" y="374702"/>
                </a:cubicBezTo>
                <a:cubicBezTo>
                  <a:pt x="2498315" y="374702"/>
                  <a:pt x="2498315" y="374702"/>
                  <a:pt x="2498315" y="383349"/>
                </a:cubicBezTo>
                <a:cubicBezTo>
                  <a:pt x="2498315" y="383349"/>
                  <a:pt x="2498315" y="383349"/>
                  <a:pt x="2478341" y="406408"/>
                </a:cubicBezTo>
                <a:cubicBezTo>
                  <a:pt x="2476292" y="419378"/>
                  <a:pt x="2464513" y="416496"/>
                  <a:pt x="2464513" y="429466"/>
                </a:cubicBezTo>
                <a:cubicBezTo>
                  <a:pt x="2464513" y="429466"/>
                  <a:pt x="2464513" y="429466"/>
                  <a:pt x="2473732" y="432349"/>
                </a:cubicBezTo>
                <a:cubicBezTo>
                  <a:pt x="2469634" y="436672"/>
                  <a:pt x="2459903" y="439554"/>
                  <a:pt x="2463488" y="448201"/>
                </a:cubicBezTo>
                <a:cubicBezTo>
                  <a:pt x="2463488" y="448201"/>
                  <a:pt x="2463488" y="448201"/>
                  <a:pt x="2467073" y="449642"/>
                </a:cubicBezTo>
                <a:cubicBezTo>
                  <a:pt x="2467073" y="449642"/>
                  <a:pt x="2467073" y="449642"/>
                  <a:pt x="2473220" y="443878"/>
                </a:cubicBezTo>
                <a:cubicBezTo>
                  <a:pt x="2473220" y="443878"/>
                  <a:pt x="2473220" y="443878"/>
                  <a:pt x="2473220" y="451084"/>
                </a:cubicBezTo>
                <a:cubicBezTo>
                  <a:pt x="2473220" y="451084"/>
                  <a:pt x="2473220" y="451084"/>
                  <a:pt x="2464513" y="459730"/>
                </a:cubicBezTo>
                <a:cubicBezTo>
                  <a:pt x="2464513" y="459730"/>
                  <a:pt x="2464513" y="459730"/>
                  <a:pt x="2465537" y="464054"/>
                </a:cubicBezTo>
                <a:cubicBezTo>
                  <a:pt x="2465537" y="464054"/>
                  <a:pt x="2465537" y="464054"/>
                  <a:pt x="2473732" y="458290"/>
                </a:cubicBezTo>
                <a:cubicBezTo>
                  <a:pt x="2473732" y="458290"/>
                  <a:pt x="2473732" y="458290"/>
                  <a:pt x="2483463" y="440995"/>
                </a:cubicBezTo>
                <a:cubicBezTo>
                  <a:pt x="2483463" y="440995"/>
                  <a:pt x="2483463" y="440995"/>
                  <a:pt x="2483463" y="448201"/>
                </a:cubicBezTo>
                <a:cubicBezTo>
                  <a:pt x="2483463" y="448201"/>
                  <a:pt x="2483463" y="448201"/>
                  <a:pt x="2488072" y="448201"/>
                </a:cubicBezTo>
                <a:cubicBezTo>
                  <a:pt x="2488072" y="448201"/>
                  <a:pt x="2488072" y="448201"/>
                  <a:pt x="2486536" y="451084"/>
                </a:cubicBezTo>
                <a:cubicBezTo>
                  <a:pt x="2482950" y="449642"/>
                  <a:pt x="2486023" y="459730"/>
                  <a:pt x="2480390" y="451084"/>
                </a:cubicBezTo>
                <a:cubicBezTo>
                  <a:pt x="2480390" y="451084"/>
                  <a:pt x="2480390" y="451084"/>
                  <a:pt x="2473732" y="464054"/>
                </a:cubicBezTo>
                <a:cubicBezTo>
                  <a:pt x="2473732" y="464054"/>
                  <a:pt x="2473732" y="464054"/>
                  <a:pt x="2483463" y="462613"/>
                </a:cubicBezTo>
                <a:cubicBezTo>
                  <a:pt x="2483463" y="462613"/>
                  <a:pt x="2483463" y="462613"/>
                  <a:pt x="2489096" y="455407"/>
                </a:cubicBezTo>
                <a:cubicBezTo>
                  <a:pt x="2489096" y="455407"/>
                  <a:pt x="2489096" y="455407"/>
                  <a:pt x="2499340" y="453966"/>
                </a:cubicBezTo>
                <a:cubicBezTo>
                  <a:pt x="2487560" y="466936"/>
                  <a:pt x="2494730" y="466936"/>
                  <a:pt x="2473220" y="472701"/>
                </a:cubicBezTo>
                <a:cubicBezTo>
                  <a:pt x="2473220" y="472701"/>
                  <a:pt x="2473220" y="472701"/>
                  <a:pt x="2502413" y="465495"/>
                </a:cubicBezTo>
                <a:cubicBezTo>
                  <a:pt x="2502413" y="465495"/>
                  <a:pt x="2502413" y="465495"/>
                  <a:pt x="2507022" y="465495"/>
                </a:cubicBezTo>
                <a:cubicBezTo>
                  <a:pt x="2505485" y="462613"/>
                  <a:pt x="2507534" y="459730"/>
                  <a:pt x="2522899" y="455407"/>
                </a:cubicBezTo>
                <a:cubicBezTo>
                  <a:pt x="2523411" y="455407"/>
                  <a:pt x="2524435" y="456848"/>
                  <a:pt x="2522899" y="458290"/>
                </a:cubicBezTo>
                <a:cubicBezTo>
                  <a:pt x="2522899" y="458290"/>
                  <a:pt x="2522899" y="458290"/>
                  <a:pt x="2531606" y="459730"/>
                </a:cubicBezTo>
                <a:cubicBezTo>
                  <a:pt x="2531606" y="459730"/>
                  <a:pt x="2531606" y="459730"/>
                  <a:pt x="2536215" y="455407"/>
                </a:cubicBezTo>
                <a:cubicBezTo>
                  <a:pt x="2536215" y="455407"/>
                  <a:pt x="2536215" y="455407"/>
                  <a:pt x="2538264" y="458290"/>
                </a:cubicBezTo>
                <a:cubicBezTo>
                  <a:pt x="2538264" y="458290"/>
                  <a:pt x="2538264" y="458290"/>
                  <a:pt x="2545946" y="453966"/>
                </a:cubicBezTo>
                <a:cubicBezTo>
                  <a:pt x="2545946" y="453966"/>
                  <a:pt x="2545946" y="453966"/>
                  <a:pt x="2550043" y="455407"/>
                </a:cubicBezTo>
                <a:cubicBezTo>
                  <a:pt x="2550043" y="455407"/>
                  <a:pt x="2550043" y="455407"/>
                  <a:pt x="2556702" y="449642"/>
                </a:cubicBezTo>
                <a:cubicBezTo>
                  <a:pt x="2556702" y="449642"/>
                  <a:pt x="2556702" y="449642"/>
                  <a:pt x="2564896" y="448201"/>
                </a:cubicBezTo>
                <a:cubicBezTo>
                  <a:pt x="2564896" y="448201"/>
                  <a:pt x="2564896" y="448201"/>
                  <a:pt x="2564896" y="455407"/>
                </a:cubicBezTo>
                <a:cubicBezTo>
                  <a:pt x="2564896" y="455407"/>
                  <a:pt x="2564896" y="455407"/>
                  <a:pt x="2572579" y="459730"/>
                </a:cubicBezTo>
                <a:cubicBezTo>
                  <a:pt x="2572579" y="459730"/>
                  <a:pt x="2572579" y="459730"/>
                  <a:pt x="2571042" y="464054"/>
                </a:cubicBezTo>
                <a:cubicBezTo>
                  <a:pt x="2571042" y="464054"/>
                  <a:pt x="2571042" y="464054"/>
                  <a:pt x="2553116" y="461172"/>
                </a:cubicBezTo>
                <a:cubicBezTo>
                  <a:pt x="2546458" y="459730"/>
                  <a:pt x="2550555" y="464054"/>
                  <a:pt x="2549019" y="469819"/>
                </a:cubicBezTo>
                <a:cubicBezTo>
                  <a:pt x="2549019" y="469819"/>
                  <a:pt x="2549019" y="469819"/>
                  <a:pt x="2543897" y="468377"/>
                </a:cubicBezTo>
                <a:cubicBezTo>
                  <a:pt x="2543897" y="468377"/>
                  <a:pt x="2543897" y="468377"/>
                  <a:pt x="2541849" y="465495"/>
                </a:cubicBezTo>
                <a:cubicBezTo>
                  <a:pt x="2541849" y="465495"/>
                  <a:pt x="2541849" y="465495"/>
                  <a:pt x="2526484" y="472701"/>
                </a:cubicBezTo>
                <a:cubicBezTo>
                  <a:pt x="2526996" y="472701"/>
                  <a:pt x="2522899" y="474142"/>
                  <a:pt x="2528020" y="474142"/>
                </a:cubicBezTo>
                <a:cubicBezTo>
                  <a:pt x="2525460" y="474142"/>
                  <a:pt x="2525972" y="484230"/>
                  <a:pt x="2523411" y="472701"/>
                </a:cubicBezTo>
                <a:cubicBezTo>
                  <a:pt x="2519826" y="472701"/>
                  <a:pt x="2516753" y="471260"/>
                  <a:pt x="2518290" y="478465"/>
                </a:cubicBezTo>
                <a:cubicBezTo>
                  <a:pt x="2518290" y="478465"/>
                  <a:pt x="2518290" y="478465"/>
                  <a:pt x="2518290" y="479907"/>
                </a:cubicBezTo>
                <a:cubicBezTo>
                  <a:pt x="2518290" y="479907"/>
                  <a:pt x="2518290" y="479907"/>
                  <a:pt x="2512144" y="475583"/>
                </a:cubicBezTo>
                <a:cubicBezTo>
                  <a:pt x="2512144" y="475583"/>
                  <a:pt x="2512144" y="475583"/>
                  <a:pt x="2510095" y="481348"/>
                </a:cubicBezTo>
                <a:cubicBezTo>
                  <a:pt x="2510095" y="481348"/>
                  <a:pt x="2510095" y="481348"/>
                  <a:pt x="2507022" y="479907"/>
                </a:cubicBezTo>
                <a:cubicBezTo>
                  <a:pt x="2503949" y="484230"/>
                  <a:pt x="2497291" y="481348"/>
                  <a:pt x="2500364" y="491436"/>
                </a:cubicBezTo>
                <a:cubicBezTo>
                  <a:pt x="2500364" y="491436"/>
                  <a:pt x="2500364" y="491436"/>
                  <a:pt x="2496267" y="488554"/>
                </a:cubicBezTo>
                <a:cubicBezTo>
                  <a:pt x="2496267" y="488554"/>
                  <a:pt x="2496267" y="488554"/>
                  <a:pt x="2496267" y="484230"/>
                </a:cubicBezTo>
                <a:cubicBezTo>
                  <a:pt x="2493194" y="481348"/>
                  <a:pt x="2495755" y="477025"/>
                  <a:pt x="2484487" y="487112"/>
                </a:cubicBezTo>
                <a:lnTo>
                  <a:pt x="2483908" y="487655"/>
                </a:lnTo>
                <a:lnTo>
                  <a:pt x="2484299" y="488011"/>
                </a:lnTo>
                <a:lnTo>
                  <a:pt x="2528804" y="541952"/>
                </a:lnTo>
                <a:lnTo>
                  <a:pt x="2529045" y="541876"/>
                </a:lnTo>
                <a:cubicBezTo>
                  <a:pt x="2529045" y="541876"/>
                  <a:pt x="2529045" y="541876"/>
                  <a:pt x="2531094" y="543318"/>
                </a:cubicBezTo>
                <a:cubicBezTo>
                  <a:pt x="2531094" y="543318"/>
                  <a:pt x="2531094" y="543318"/>
                  <a:pt x="2536215" y="538994"/>
                </a:cubicBezTo>
                <a:cubicBezTo>
                  <a:pt x="2536215" y="538994"/>
                  <a:pt x="2536215" y="538994"/>
                  <a:pt x="2522899" y="534671"/>
                </a:cubicBezTo>
                <a:cubicBezTo>
                  <a:pt x="2522899" y="534671"/>
                  <a:pt x="2522899" y="534671"/>
                  <a:pt x="2530069" y="533230"/>
                </a:cubicBezTo>
                <a:cubicBezTo>
                  <a:pt x="2530069" y="533230"/>
                  <a:pt x="2530069" y="533230"/>
                  <a:pt x="2534167" y="530347"/>
                </a:cubicBezTo>
                <a:cubicBezTo>
                  <a:pt x="2534167" y="530347"/>
                  <a:pt x="2534167" y="530347"/>
                  <a:pt x="2551068" y="526024"/>
                </a:cubicBezTo>
                <a:cubicBezTo>
                  <a:pt x="2551068" y="526024"/>
                  <a:pt x="2551068" y="526024"/>
                  <a:pt x="2553116" y="521701"/>
                </a:cubicBezTo>
                <a:cubicBezTo>
                  <a:pt x="2553116" y="521701"/>
                  <a:pt x="2553116" y="521701"/>
                  <a:pt x="2561823" y="523141"/>
                </a:cubicBezTo>
                <a:cubicBezTo>
                  <a:pt x="2561823" y="523141"/>
                  <a:pt x="2561823" y="523141"/>
                  <a:pt x="2566945" y="523141"/>
                </a:cubicBezTo>
                <a:cubicBezTo>
                  <a:pt x="2566945" y="523141"/>
                  <a:pt x="2566945" y="523141"/>
                  <a:pt x="2570018" y="517377"/>
                </a:cubicBezTo>
                <a:cubicBezTo>
                  <a:pt x="2570018" y="517377"/>
                  <a:pt x="2570018" y="517377"/>
                  <a:pt x="2581285" y="515936"/>
                </a:cubicBezTo>
                <a:cubicBezTo>
                  <a:pt x="2581285" y="515936"/>
                  <a:pt x="2581285" y="515936"/>
                  <a:pt x="2579237" y="511612"/>
                </a:cubicBezTo>
                <a:cubicBezTo>
                  <a:pt x="2579237" y="511612"/>
                  <a:pt x="2579237" y="511612"/>
                  <a:pt x="2582822" y="510171"/>
                </a:cubicBezTo>
                <a:cubicBezTo>
                  <a:pt x="2582822" y="510171"/>
                  <a:pt x="2582822" y="510171"/>
                  <a:pt x="2588967" y="515936"/>
                </a:cubicBezTo>
                <a:cubicBezTo>
                  <a:pt x="2588967" y="515936"/>
                  <a:pt x="2588967" y="515936"/>
                  <a:pt x="2602796" y="508730"/>
                </a:cubicBezTo>
                <a:cubicBezTo>
                  <a:pt x="2602796" y="508730"/>
                  <a:pt x="2602796" y="508730"/>
                  <a:pt x="2605869" y="508730"/>
                </a:cubicBezTo>
                <a:cubicBezTo>
                  <a:pt x="2605869" y="508730"/>
                  <a:pt x="2605869" y="508730"/>
                  <a:pt x="2604844" y="510171"/>
                </a:cubicBezTo>
                <a:cubicBezTo>
                  <a:pt x="2604844" y="510171"/>
                  <a:pt x="2604844" y="510171"/>
                  <a:pt x="2609966" y="513053"/>
                </a:cubicBezTo>
                <a:cubicBezTo>
                  <a:pt x="2609966" y="513053"/>
                  <a:pt x="2609966" y="513053"/>
                  <a:pt x="2628916" y="501524"/>
                </a:cubicBezTo>
                <a:cubicBezTo>
                  <a:pt x="2628916" y="501524"/>
                  <a:pt x="2628916" y="501524"/>
                  <a:pt x="2634038" y="504406"/>
                </a:cubicBezTo>
                <a:cubicBezTo>
                  <a:pt x="2634038" y="504406"/>
                  <a:pt x="2634038" y="504406"/>
                  <a:pt x="2640696" y="504406"/>
                </a:cubicBezTo>
                <a:cubicBezTo>
                  <a:pt x="2640696" y="504406"/>
                  <a:pt x="2640696" y="504406"/>
                  <a:pt x="2643769" y="498642"/>
                </a:cubicBezTo>
                <a:cubicBezTo>
                  <a:pt x="2643769" y="498642"/>
                  <a:pt x="2643769" y="498642"/>
                  <a:pt x="2654524" y="491436"/>
                </a:cubicBezTo>
                <a:cubicBezTo>
                  <a:pt x="2654524" y="491436"/>
                  <a:pt x="2654524" y="491436"/>
                  <a:pt x="2670401" y="489995"/>
                </a:cubicBezTo>
                <a:cubicBezTo>
                  <a:pt x="2670401" y="489995"/>
                  <a:pt x="2670401" y="489995"/>
                  <a:pt x="2655548" y="497201"/>
                </a:cubicBezTo>
                <a:cubicBezTo>
                  <a:pt x="2646841" y="504406"/>
                  <a:pt x="2656061" y="484230"/>
                  <a:pt x="2646329" y="502966"/>
                </a:cubicBezTo>
                <a:cubicBezTo>
                  <a:pt x="2646329" y="502966"/>
                  <a:pt x="2646329" y="502966"/>
                  <a:pt x="2647866" y="504406"/>
                </a:cubicBezTo>
                <a:cubicBezTo>
                  <a:pt x="2647866" y="504406"/>
                  <a:pt x="2647866" y="504406"/>
                  <a:pt x="2639671" y="510171"/>
                </a:cubicBezTo>
                <a:cubicBezTo>
                  <a:pt x="2639671" y="510171"/>
                  <a:pt x="2639671" y="510171"/>
                  <a:pt x="2646329" y="513053"/>
                </a:cubicBezTo>
                <a:cubicBezTo>
                  <a:pt x="2646329" y="513053"/>
                  <a:pt x="2646329" y="513053"/>
                  <a:pt x="2661694" y="507289"/>
                </a:cubicBezTo>
                <a:cubicBezTo>
                  <a:pt x="2662206" y="505848"/>
                  <a:pt x="2662718" y="505848"/>
                  <a:pt x="2665279" y="507289"/>
                </a:cubicBezTo>
                <a:cubicBezTo>
                  <a:pt x="2664767" y="507289"/>
                  <a:pt x="2663743" y="507289"/>
                  <a:pt x="2662718" y="508730"/>
                </a:cubicBezTo>
                <a:cubicBezTo>
                  <a:pt x="2661694" y="507289"/>
                  <a:pt x="2659646" y="508730"/>
                  <a:pt x="2654524" y="518818"/>
                </a:cubicBezTo>
                <a:cubicBezTo>
                  <a:pt x="2654524" y="518818"/>
                  <a:pt x="2654524" y="518818"/>
                  <a:pt x="2640696" y="515936"/>
                </a:cubicBezTo>
                <a:cubicBezTo>
                  <a:pt x="2637623" y="520259"/>
                  <a:pt x="2633013" y="507289"/>
                  <a:pt x="2635574" y="520259"/>
                </a:cubicBezTo>
                <a:cubicBezTo>
                  <a:pt x="2635574" y="520259"/>
                  <a:pt x="2635574" y="520259"/>
                  <a:pt x="2631989" y="515936"/>
                </a:cubicBezTo>
                <a:cubicBezTo>
                  <a:pt x="2631989" y="515936"/>
                  <a:pt x="2631989" y="515936"/>
                  <a:pt x="2630453" y="520259"/>
                </a:cubicBezTo>
                <a:cubicBezTo>
                  <a:pt x="2630453" y="520259"/>
                  <a:pt x="2630453" y="520259"/>
                  <a:pt x="2621746" y="517377"/>
                </a:cubicBezTo>
                <a:cubicBezTo>
                  <a:pt x="2621746" y="517377"/>
                  <a:pt x="2621746" y="517377"/>
                  <a:pt x="2601772" y="526024"/>
                </a:cubicBezTo>
                <a:cubicBezTo>
                  <a:pt x="2601772" y="526024"/>
                  <a:pt x="2601772" y="526024"/>
                  <a:pt x="2595114" y="531789"/>
                </a:cubicBezTo>
                <a:cubicBezTo>
                  <a:pt x="2595114" y="531789"/>
                  <a:pt x="2595114" y="531789"/>
                  <a:pt x="2588967" y="530347"/>
                </a:cubicBezTo>
                <a:cubicBezTo>
                  <a:pt x="2588967" y="530347"/>
                  <a:pt x="2588967" y="530347"/>
                  <a:pt x="2563360" y="540436"/>
                </a:cubicBezTo>
                <a:cubicBezTo>
                  <a:pt x="2563360" y="540436"/>
                  <a:pt x="2563360" y="540436"/>
                  <a:pt x="2558238" y="540436"/>
                </a:cubicBezTo>
                <a:cubicBezTo>
                  <a:pt x="2558238" y="540436"/>
                  <a:pt x="2558238" y="540436"/>
                  <a:pt x="2555165" y="540436"/>
                </a:cubicBezTo>
                <a:cubicBezTo>
                  <a:pt x="2555165" y="540436"/>
                  <a:pt x="2555165" y="540436"/>
                  <a:pt x="2550043" y="543318"/>
                </a:cubicBezTo>
                <a:cubicBezTo>
                  <a:pt x="2550043" y="543318"/>
                  <a:pt x="2550043" y="543318"/>
                  <a:pt x="2547483" y="546200"/>
                </a:cubicBezTo>
                <a:cubicBezTo>
                  <a:pt x="2547483" y="546200"/>
                  <a:pt x="2547483" y="546200"/>
                  <a:pt x="2551068" y="547641"/>
                </a:cubicBezTo>
                <a:cubicBezTo>
                  <a:pt x="2551068" y="547641"/>
                  <a:pt x="2551068" y="547641"/>
                  <a:pt x="2539400" y="550073"/>
                </a:cubicBezTo>
                <a:lnTo>
                  <a:pt x="2536077" y="550766"/>
                </a:lnTo>
                <a:lnTo>
                  <a:pt x="2563905" y="584494"/>
                </a:lnTo>
                <a:lnTo>
                  <a:pt x="2580773" y="579347"/>
                </a:lnTo>
                <a:cubicBezTo>
                  <a:pt x="2580773" y="579347"/>
                  <a:pt x="2580773" y="579347"/>
                  <a:pt x="2585895" y="575023"/>
                </a:cubicBezTo>
                <a:cubicBezTo>
                  <a:pt x="2585895" y="575023"/>
                  <a:pt x="2585895" y="575023"/>
                  <a:pt x="2603820" y="570700"/>
                </a:cubicBezTo>
                <a:cubicBezTo>
                  <a:pt x="2603820" y="570700"/>
                  <a:pt x="2603820" y="570700"/>
                  <a:pt x="2604844" y="564935"/>
                </a:cubicBezTo>
                <a:cubicBezTo>
                  <a:pt x="2604844" y="564935"/>
                  <a:pt x="2604844" y="564935"/>
                  <a:pt x="2609454" y="562053"/>
                </a:cubicBezTo>
                <a:cubicBezTo>
                  <a:pt x="2609454" y="562053"/>
                  <a:pt x="2609454" y="562053"/>
                  <a:pt x="2610991" y="566377"/>
                </a:cubicBezTo>
                <a:cubicBezTo>
                  <a:pt x="2610991" y="566377"/>
                  <a:pt x="2610991" y="566377"/>
                  <a:pt x="2609454" y="570700"/>
                </a:cubicBezTo>
                <a:cubicBezTo>
                  <a:pt x="2609454" y="570700"/>
                  <a:pt x="2609454" y="570700"/>
                  <a:pt x="2595114" y="576465"/>
                </a:cubicBezTo>
                <a:cubicBezTo>
                  <a:pt x="2595114" y="576465"/>
                  <a:pt x="2595114" y="576465"/>
                  <a:pt x="2606893" y="580788"/>
                </a:cubicBezTo>
                <a:cubicBezTo>
                  <a:pt x="2606893" y="580788"/>
                  <a:pt x="2606893" y="580788"/>
                  <a:pt x="2617649" y="569259"/>
                </a:cubicBezTo>
                <a:cubicBezTo>
                  <a:pt x="2617649" y="569259"/>
                  <a:pt x="2617649" y="569259"/>
                  <a:pt x="2619697" y="576465"/>
                </a:cubicBezTo>
                <a:cubicBezTo>
                  <a:pt x="2619697" y="576465"/>
                  <a:pt x="2619697" y="576465"/>
                  <a:pt x="2630965" y="577906"/>
                </a:cubicBezTo>
                <a:cubicBezTo>
                  <a:pt x="2630965" y="577906"/>
                  <a:pt x="2630965" y="577906"/>
                  <a:pt x="2627892" y="583670"/>
                </a:cubicBezTo>
                <a:cubicBezTo>
                  <a:pt x="2627892" y="583670"/>
                  <a:pt x="2627892" y="583670"/>
                  <a:pt x="2640696" y="585112"/>
                </a:cubicBezTo>
                <a:cubicBezTo>
                  <a:pt x="2640696" y="585112"/>
                  <a:pt x="2640696" y="585112"/>
                  <a:pt x="2662718" y="580788"/>
                </a:cubicBezTo>
                <a:cubicBezTo>
                  <a:pt x="2662718" y="580788"/>
                  <a:pt x="2662718" y="580788"/>
                  <a:pt x="2670401" y="577906"/>
                </a:cubicBezTo>
                <a:cubicBezTo>
                  <a:pt x="2670401" y="577906"/>
                  <a:pt x="2670401" y="577906"/>
                  <a:pt x="2667328" y="575023"/>
                </a:cubicBezTo>
                <a:cubicBezTo>
                  <a:pt x="2667328" y="575023"/>
                  <a:pt x="2667328" y="575023"/>
                  <a:pt x="2668096" y="575204"/>
                </a:cubicBezTo>
                <a:lnTo>
                  <a:pt x="2673368" y="576440"/>
                </a:lnTo>
                <a:lnTo>
                  <a:pt x="2673378" y="576532"/>
                </a:lnTo>
                <a:cubicBezTo>
                  <a:pt x="2673506" y="577275"/>
                  <a:pt x="2673602" y="577545"/>
                  <a:pt x="2673474" y="576465"/>
                </a:cubicBezTo>
                <a:lnTo>
                  <a:pt x="2673368" y="576440"/>
                </a:lnTo>
                <a:lnTo>
                  <a:pt x="2673090" y="573762"/>
                </a:lnTo>
                <a:cubicBezTo>
                  <a:pt x="2673090" y="572141"/>
                  <a:pt x="2673730" y="572141"/>
                  <a:pt x="2676547" y="580788"/>
                </a:cubicBezTo>
                <a:cubicBezTo>
                  <a:pt x="2676547" y="580788"/>
                  <a:pt x="2676547" y="580788"/>
                  <a:pt x="2691400" y="580788"/>
                </a:cubicBezTo>
                <a:cubicBezTo>
                  <a:pt x="2691400" y="580788"/>
                  <a:pt x="2691400" y="580788"/>
                  <a:pt x="2712398" y="579347"/>
                </a:cubicBezTo>
                <a:cubicBezTo>
                  <a:pt x="2712398" y="579347"/>
                  <a:pt x="2712398" y="579347"/>
                  <a:pt x="2724178" y="577906"/>
                </a:cubicBezTo>
                <a:cubicBezTo>
                  <a:pt x="2724690" y="576465"/>
                  <a:pt x="2725202" y="576465"/>
                  <a:pt x="2727251" y="573582"/>
                </a:cubicBezTo>
                <a:cubicBezTo>
                  <a:pt x="2727251" y="573582"/>
                  <a:pt x="2727251" y="573582"/>
                  <a:pt x="2732372" y="579347"/>
                </a:cubicBezTo>
                <a:cubicBezTo>
                  <a:pt x="2732372" y="579347"/>
                  <a:pt x="2732372" y="579347"/>
                  <a:pt x="2739542" y="575023"/>
                </a:cubicBezTo>
                <a:cubicBezTo>
                  <a:pt x="2739542" y="575023"/>
                  <a:pt x="2739542" y="575023"/>
                  <a:pt x="2774369" y="580788"/>
                </a:cubicBezTo>
                <a:cubicBezTo>
                  <a:pt x="2774369" y="580788"/>
                  <a:pt x="2774369" y="580788"/>
                  <a:pt x="2790246" y="582229"/>
                </a:cubicBezTo>
                <a:cubicBezTo>
                  <a:pt x="2790246" y="582229"/>
                  <a:pt x="2790246" y="582229"/>
                  <a:pt x="2797929" y="585112"/>
                </a:cubicBezTo>
                <a:cubicBezTo>
                  <a:pt x="2797929" y="585112"/>
                  <a:pt x="2797929" y="585112"/>
                  <a:pt x="2794856" y="587994"/>
                </a:cubicBezTo>
                <a:cubicBezTo>
                  <a:pt x="2793831" y="589435"/>
                  <a:pt x="2791271" y="592318"/>
                  <a:pt x="2798953" y="593758"/>
                </a:cubicBezTo>
                <a:cubicBezTo>
                  <a:pt x="2798953" y="593758"/>
                  <a:pt x="2798953" y="593758"/>
                  <a:pt x="2799977" y="593758"/>
                </a:cubicBezTo>
                <a:cubicBezTo>
                  <a:pt x="2799977" y="593758"/>
                  <a:pt x="2799977" y="593758"/>
                  <a:pt x="2802026" y="586552"/>
                </a:cubicBezTo>
                <a:cubicBezTo>
                  <a:pt x="2802026" y="586552"/>
                  <a:pt x="2802026" y="586552"/>
                  <a:pt x="2809708" y="589435"/>
                </a:cubicBezTo>
                <a:cubicBezTo>
                  <a:pt x="2809708" y="589435"/>
                  <a:pt x="2809708" y="589435"/>
                  <a:pt x="2807660" y="600964"/>
                </a:cubicBezTo>
                <a:cubicBezTo>
                  <a:pt x="2807660" y="600964"/>
                  <a:pt x="2807660" y="600964"/>
                  <a:pt x="2801002" y="603847"/>
                </a:cubicBezTo>
                <a:cubicBezTo>
                  <a:pt x="2801002" y="603847"/>
                  <a:pt x="2801002" y="603847"/>
                  <a:pt x="2790246" y="619699"/>
                </a:cubicBezTo>
                <a:cubicBezTo>
                  <a:pt x="2790246" y="619699"/>
                  <a:pt x="2790246" y="619699"/>
                  <a:pt x="2753371" y="645640"/>
                </a:cubicBezTo>
                <a:cubicBezTo>
                  <a:pt x="2754395" y="651405"/>
                  <a:pt x="2748249" y="648523"/>
                  <a:pt x="2748249" y="652846"/>
                </a:cubicBezTo>
                <a:cubicBezTo>
                  <a:pt x="2748249" y="652846"/>
                  <a:pt x="2748249" y="652846"/>
                  <a:pt x="2744152" y="648523"/>
                </a:cubicBezTo>
                <a:cubicBezTo>
                  <a:pt x="2744152" y="648523"/>
                  <a:pt x="2744152" y="648523"/>
                  <a:pt x="2732372" y="657169"/>
                </a:cubicBezTo>
                <a:cubicBezTo>
                  <a:pt x="2732372" y="657169"/>
                  <a:pt x="2732372" y="657169"/>
                  <a:pt x="2727251" y="654287"/>
                </a:cubicBezTo>
                <a:cubicBezTo>
                  <a:pt x="2727251" y="654287"/>
                  <a:pt x="2727251" y="654287"/>
                  <a:pt x="2723153" y="658611"/>
                </a:cubicBezTo>
                <a:cubicBezTo>
                  <a:pt x="2723153" y="658611"/>
                  <a:pt x="2723153" y="658611"/>
                  <a:pt x="2727251" y="660052"/>
                </a:cubicBezTo>
                <a:cubicBezTo>
                  <a:pt x="2727251" y="660052"/>
                  <a:pt x="2727251" y="660052"/>
                  <a:pt x="2723153" y="662934"/>
                </a:cubicBezTo>
                <a:cubicBezTo>
                  <a:pt x="2723153" y="662934"/>
                  <a:pt x="2723153" y="662934"/>
                  <a:pt x="2731348" y="667258"/>
                </a:cubicBezTo>
                <a:cubicBezTo>
                  <a:pt x="2731348" y="667258"/>
                  <a:pt x="2731348" y="667258"/>
                  <a:pt x="2751834" y="657169"/>
                </a:cubicBezTo>
                <a:cubicBezTo>
                  <a:pt x="2751834" y="657169"/>
                  <a:pt x="2751834" y="657169"/>
                  <a:pt x="2756956" y="664375"/>
                </a:cubicBezTo>
                <a:cubicBezTo>
                  <a:pt x="2755932" y="667258"/>
                  <a:pt x="2753883" y="670140"/>
                  <a:pt x="2757980" y="673022"/>
                </a:cubicBezTo>
                <a:cubicBezTo>
                  <a:pt x="2757980" y="673022"/>
                  <a:pt x="2757980" y="673022"/>
                  <a:pt x="2763102" y="667258"/>
                </a:cubicBezTo>
                <a:cubicBezTo>
                  <a:pt x="2763102" y="667258"/>
                  <a:pt x="2763102" y="667258"/>
                  <a:pt x="2762077" y="664375"/>
                </a:cubicBezTo>
                <a:cubicBezTo>
                  <a:pt x="2762077" y="664375"/>
                  <a:pt x="2762077" y="664375"/>
                  <a:pt x="2766175" y="661493"/>
                </a:cubicBezTo>
                <a:cubicBezTo>
                  <a:pt x="2766175" y="661493"/>
                  <a:pt x="2766175" y="661493"/>
                  <a:pt x="2768223" y="664375"/>
                </a:cubicBezTo>
                <a:cubicBezTo>
                  <a:pt x="2768223" y="664375"/>
                  <a:pt x="2768223" y="664375"/>
                  <a:pt x="2769248" y="657169"/>
                </a:cubicBezTo>
                <a:cubicBezTo>
                  <a:pt x="2769248" y="657169"/>
                  <a:pt x="2769248" y="657169"/>
                  <a:pt x="2772833" y="661493"/>
                </a:cubicBezTo>
                <a:cubicBezTo>
                  <a:pt x="2772833" y="661493"/>
                  <a:pt x="2772833" y="661493"/>
                  <a:pt x="2773345" y="662934"/>
                </a:cubicBezTo>
                <a:cubicBezTo>
                  <a:pt x="2773345" y="662934"/>
                  <a:pt x="2773345" y="662934"/>
                  <a:pt x="2778979" y="658611"/>
                </a:cubicBezTo>
                <a:cubicBezTo>
                  <a:pt x="2778979" y="658611"/>
                  <a:pt x="2778979" y="658611"/>
                  <a:pt x="2784100" y="660052"/>
                </a:cubicBezTo>
                <a:cubicBezTo>
                  <a:pt x="2784100" y="660052"/>
                  <a:pt x="2784100" y="660052"/>
                  <a:pt x="2782052" y="667258"/>
                </a:cubicBezTo>
                <a:cubicBezTo>
                  <a:pt x="2782052" y="667258"/>
                  <a:pt x="2782052" y="667258"/>
                  <a:pt x="2786149" y="668699"/>
                </a:cubicBezTo>
                <a:cubicBezTo>
                  <a:pt x="2786149" y="668699"/>
                  <a:pt x="2786149" y="668699"/>
                  <a:pt x="2789222" y="668699"/>
                </a:cubicBezTo>
                <a:cubicBezTo>
                  <a:pt x="2789222" y="668699"/>
                  <a:pt x="2789222" y="668699"/>
                  <a:pt x="2787173" y="660052"/>
                </a:cubicBezTo>
                <a:cubicBezTo>
                  <a:pt x="2787173" y="660052"/>
                  <a:pt x="2787173" y="660052"/>
                  <a:pt x="2789222" y="657169"/>
                </a:cubicBezTo>
                <a:cubicBezTo>
                  <a:pt x="2789222" y="657169"/>
                  <a:pt x="2789222" y="657169"/>
                  <a:pt x="2793831" y="664375"/>
                </a:cubicBezTo>
                <a:cubicBezTo>
                  <a:pt x="2793831" y="664375"/>
                  <a:pt x="2793831" y="664375"/>
                  <a:pt x="2796392" y="662934"/>
                </a:cubicBezTo>
                <a:cubicBezTo>
                  <a:pt x="2796392" y="664375"/>
                  <a:pt x="2796392" y="664375"/>
                  <a:pt x="2796904" y="664375"/>
                </a:cubicBezTo>
                <a:cubicBezTo>
                  <a:pt x="2796904" y="664375"/>
                  <a:pt x="2796904" y="664375"/>
                  <a:pt x="2802026" y="664375"/>
                </a:cubicBezTo>
                <a:cubicBezTo>
                  <a:pt x="2802026" y="664375"/>
                  <a:pt x="2802026" y="664375"/>
                  <a:pt x="2806123" y="657169"/>
                </a:cubicBezTo>
                <a:cubicBezTo>
                  <a:pt x="2806123" y="657169"/>
                  <a:pt x="2806123" y="657169"/>
                  <a:pt x="2801002" y="655728"/>
                </a:cubicBezTo>
                <a:cubicBezTo>
                  <a:pt x="2801002" y="655728"/>
                  <a:pt x="2801002" y="655728"/>
                  <a:pt x="2806123" y="651405"/>
                </a:cubicBezTo>
                <a:cubicBezTo>
                  <a:pt x="2806123" y="651405"/>
                  <a:pt x="2806123" y="651405"/>
                  <a:pt x="2826097" y="648523"/>
                </a:cubicBezTo>
                <a:cubicBezTo>
                  <a:pt x="2826097" y="648523"/>
                  <a:pt x="2826097" y="648523"/>
                  <a:pt x="2836853" y="651405"/>
                </a:cubicBezTo>
                <a:cubicBezTo>
                  <a:pt x="2836853" y="651405"/>
                  <a:pt x="2836853" y="651405"/>
                  <a:pt x="2826097" y="654287"/>
                </a:cubicBezTo>
                <a:cubicBezTo>
                  <a:pt x="2826097" y="654287"/>
                  <a:pt x="2826097" y="654287"/>
                  <a:pt x="2827122" y="664375"/>
                </a:cubicBezTo>
                <a:cubicBezTo>
                  <a:pt x="2827122" y="664375"/>
                  <a:pt x="2827122" y="664375"/>
                  <a:pt x="2823024" y="667258"/>
                </a:cubicBezTo>
                <a:cubicBezTo>
                  <a:pt x="2823024" y="667258"/>
                  <a:pt x="2823024" y="667258"/>
                  <a:pt x="2836853" y="670140"/>
                </a:cubicBezTo>
                <a:cubicBezTo>
                  <a:pt x="2836853" y="670140"/>
                  <a:pt x="2836853" y="670140"/>
                  <a:pt x="2836853" y="671581"/>
                </a:cubicBezTo>
                <a:cubicBezTo>
                  <a:pt x="2836853" y="671581"/>
                  <a:pt x="2836853" y="671581"/>
                  <a:pt x="2842999" y="668699"/>
                </a:cubicBezTo>
                <a:cubicBezTo>
                  <a:pt x="2842999" y="668699"/>
                  <a:pt x="2842999" y="668699"/>
                  <a:pt x="2844023" y="670140"/>
                </a:cubicBezTo>
                <a:cubicBezTo>
                  <a:pt x="2844535" y="668699"/>
                  <a:pt x="2845559" y="667258"/>
                  <a:pt x="2846584" y="667258"/>
                </a:cubicBezTo>
                <a:cubicBezTo>
                  <a:pt x="2846584" y="667258"/>
                  <a:pt x="2846584" y="667258"/>
                  <a:pt x="2850169" y="668699"/>
                </a:cubicBezTo>
                <a:cubicBezTo>
                  <a:pt x="2850169" y="668699"/>
                  <a:pt x="2850169" y="668699"/>
                  <a:pt x="2855803" y="660052"/>
                </a:cubicBezTo>
                <a:cubicBezTo>
                  <a:pt x="2855803" y="660052"/>
                  <a:pt x="2855803" y="660052"/>
                  <a:pt x="2862461" y="657169"/>
                </a:cubicBezTo>
                <a:cubicBezTo>
                  <a:pt x="2862461" y="657169"/>
                  <a:pt x="2862461" y="657169"/>
                  <a:pt x="2862973" y="651405"/>
                </a:cubicBezTo>
                <a:cubicBezTo>
                  <a:pt x="2862973" y="651405"/>
                  <a:pt x="2862973" y="651405"/>
                  <a:pt x="2868607" y="655728"/>
                </a:cubicBezTo>
                <a:cubicBezTo>
                  <a:pt x="2868607" y="655728"/>
                  <a:pt x="2868607" y="655728"/>
                  <a:pt x="2874753" y="651405"/>
                </a:cubicBezTo>
                <a:cubicBezTo>
                  <a:pt x="2874753" y="651405"/>
                  <a:pt x="2874753" y="651405"/>
                  <a:pt x="2875777" y="657169"/>
                </a:cubicBezTo>
                <a:cubicBezTo>
                  <a:pt x="2875777" y="657169"/>
                  <a:pt x="2875777" y="657169"/>
                  <a:pt x="2879874" y="661493"/>
                </a:cubicBezTo>
                <a:cubicBezTo>
                  <a:pt x="2879874" y="661493"/>
                  <a:pt x="2879874" y="661493"/>
                  <a:pt x="2902921" y="652846"/>
                </a:cubicBezTo>
                <a:cubicBezTo>
                  <a:pt x="2902921" y="652846"/>
                  <a:pt x="2902921" y="652846"/>
                  <a:pt x="2911628" y="638434"/>
                </a:cubicBezTo>
                <a:cubicBezTo>
                  <a:pt x="2911628" y="638434"/>
                  <a:pt x="2911628" y="638434"/>
                  <a:pt x="2913677" y="639876"/>
                </a:cubicBezTo>
                <a:cubicBezTo>
                  <a:pt x="2913677" y="639876"/>
                  <a:pt x="2913677" y="639876"/>
                  <a:pt x="2924432" y="632670"/>
                </a:cubicBezTo>
                <a:cubicBezTo>
                  <a:pt x="2924432" y="632670"/>
                  <a:pt x="2924432" y="632670"/>
                  <a:pt x="2920335" y="645640"/>
                </a:cubicBezTo>
                <a:cubicBezTo>
                  <a:pt x="2920335" y="645640"/>
                  <a:pt x="2920335" y="645640"/>
                  <a:pt x="2912653" y="655728"/>
                </a:cubicBezTo>
                <a:cubicBezTo>
                  <a:pt x="2912653" y="655728"/>
                  <a:pt x="2912653" y="655728"/>
                  <a:pt x="2910604" y="652846"/>
                </a:cubicBezTo>
                <a:cubicBezTo>
                  <a:pt x="2910604" y="652846"/>
                  <a:pt x="2910604" y="652846"/>
                  <a:pt x="2908555" y="655728"/>
                </a:cubicBezTo>
                <a:cubicBezTo>
                  <a:pt x="2908555" y="655728"/>
                  <a:pt x="2908555" y="655728"/>
                  <a:pt x="2911628" y="664375"/>
                </a:cubicBezTo>
                <a:cubicBezTo>
                  <a:pt x="2911628" y="664375"/>
                  <a:pt x="2911628" y="664375"/>
                  <a:pt x="2913677" y="658611"/>
                </a:cubicBezTo>
                <a:cubicBezTo>
                  <a:pt x="2913677" y="658611"/>
                  <a:pt x="2913677" y="658611"/>
                  <a:pt x="2921359" y="664375"/>
                </a:cubicBezTo>
                <a:cubicBezTo>
                  <a:pt x="2921359" y="664375"/>
                  <a:pt x="2921359" y="664375"/>
                  <a:pt x="2928530" y="664375"/>
                </a:cubicBezTo>
                <a:cubicBezTo>
                  <a:pt x="2928530" y="664375"/>
                  <a:pt x="2928530" y="664375"/>
                  <a:pt x="2930578" y="671581"/>
                </a:cubicBezTo>
                <a:cubicBezTo>
                  <a:pt x="2930578" y="671581"/>
                  <a:pt x="2930578" y="671581"/>
                  <a:pt x="2931602" y="673022"/>
                </a:cubicBezTo>
                <a:cubicBezTo>
                  <a:pt x="2931602" y="673022"/>
                  <a:pt x="2931602" y="673022"/>
                  <a:pt x="2937748" y="664375"/>
                </a:cubicBezTo>
                <a:cubicBezTo>
                  <a:pt x="2934163" y="673022"/>
                  <a:pt x="2945943" y="660052"/>
                  <a:pt x="2937748" y="671581"/>
                </a:cubicBezTo>
                <a:cubicBezTo>
                  <a:pt x="2937748" y="671581"/>
                  <a:pt x="2937748" y="671581"/>
                  <a:pt x="2943382" y="675904"/>
                </a:cubicBezTo>
                <a:cubicBezTo>
                  <a:pt x="2941846" y="677346"/>
                  <a:pt x="2939285" y="677346"/>
                  <a:pt x="2934675" y="680228"/>
                </a:cubicBezTo>
                <a:cubicBezTo>
                  <a:pt x="2934675" y="680228"/>
                  <a:pt x="2934675" y="680228"/>
                  <a:pt x="2936212" y="684552"/>
                </a:cubicBezTo>
                <a:cubicBezTo>
                  <a:pt x="2936212" y="684552"/>
                  <a:pt x="2936212" y="684552"/>
                  <a:pt x="2952089" y="690316"/>
                </a:cubicBezTo>
                <a:cubicBezTo>
                  <a:pt x="2952089" y="690316"/>
                  <a:pt x="2952089" y="690316"/>
                  <a:pt x="2944406" y="700404"/>
                </a:cubicBezTo>
                <a:cubicBezTo>
                  <a:pt x="2943382" y="700404"/>
                  <a:pt x="2941846" y="701845"/>
                  <a:pt x="2939285" y="704728"/>
                </a:cubicBezTo>
                <a:cubicBezTo>
                  <a:pt x="2939285" y="704728"/>
                  <a:pt x="2939285" y="704728"/>
                  <a:pt x="2939285" y="707610"/>
                </a:cubicBezTo>
                <a:cubicBezTo>
                  <a:pt x="2939285" y="707610"/>
                  <a:pt x="2939285" y="707610"/>
                  <a:pt x="2947479" y="707610"/>
                </a:cubicBezTo>
                <a:cubicBezTo>
                  <a:pt x="2947479" y="707610"/>
                  <a:pt x="2947479" y="707610"/>
                  <a:pt x="2946455" y="703287"/>
                </a:cubicBezTo>
                <a:cubicBezTo>
                  <a:pt x="2946455" y="703287"/>
                  <a:pt x="2946455" y="703287"/>
                  <a:pt x="2948504" y="707610"/>
                </a:cubicBezTo>
                <a:cubicBezTo>
                  <a:pt x="2953113" y="709051"/>
                  <a:pt x="2947992" y="693198"/>
                  <a:pt x="2957210" y="706169"/>
                </a:cubicBezTo>
                <a:cubicBezTo>
                  <a:pt x="2957210" y="706169"/>
                  <a:pt x="2957210" y="706169"/>
                  <a:pt x="2961308" y="703287"/>
                </a:cubicBezTo>
                <a:cubicBezTo>
                  <a:pt x="2961308" y="703287"/>
                  <a:pt x="2961308" y="703287"/>
                  <a:pt x="2968478" y="707610"/>
                </a:cubicBezTo>
                <a:cubicBezTo>
                  <a:pt x="2968478" y="707610"/>
                  <a:pt x="2968478" y="707610"/>
                  <a:pt x="2969502" y="709051"/>
                </a:cubicBezTo>
                <a:cubicBezTo>
                  <a:pt x="2969502" y="709051"/>
                  <a:pt x="2969502" y="709051"/>
                  <a:pt x="2961308" y="704728"/>
                </a:cubicBezTo>
                <a:cubicBezTo>
                  <a:pt x="2961308" y="704728"/>
                  <a:pt x="2961308" y="704728"/>
                  <a:pt x="2964381" y="716257"/>
                </a:cubicBezTo>
                <a:cubicBezTo>
                  <a:pt x="2964381" y="716257"/>
                  <a:pt x="2964381" y="716257"/>
                  <a:pt x="2973087" y="716257"/>
                </a:cubicBezTo>
                <a:cubicBezTo>
                  <a:pt x="2973087" y="716257"/>
                  <a:pt x="2973087" y="716257"/>
                  <a:pt x="2966429" y="720581"/>
                </a:cubicBezTo>
                <a:cubicBezTo>
                  <a:pt x="2966429" y="720581"/>
                  <a:pt x="2966429" y="720581"/>
                  <a:pt x="2967454" y="726345"/>
                </a:cubicBezTo>
                <a:cubicBezTo>
                  <a:pt x="2967454" y="726345"/>
                  <a:pt x="2967454" y="726345"/>
                  <a:pt x="2974112" y="727786"/>
                </a:cubicBezTo>
                <a:cubicBezTo>
                  <a:pt x="2974112" y="727786"/>
                  <a:pt x="2974112" y="727786"/>
                  <a:pt x="2971039" y="737874"/>
                </a:cubicBezTo>
                <a:cubicBezTo>
                  <a:pt x="2971039" y="737874"/>
                  <a:pt x="2971039" y="737874"/>
                  <a:pt x="2981282" y="736434"/>
                </a:cubicBezTo>
                <a:cubicBezTo>
                  <a:pt x="2981282" y="736434"/>
                  <a:pt x="2981282" y="736434"/>
                  <a:pt x="2982306" y="732110"/>
                </a:cubicBezTo>
                <a:cubicBezTo>
                  <a:pt x="2982306" y="732110"/>
                  <a:pt x="2982306" y="732110"/>
                  <a:pt x="2987428" y="734992"/>
                </a:cubicBezTo>
                <a:cubicBezTo>
                  <a:pt x="2987428" y="734992"/>
                  <a:pt x="2987428" y="734992"/>
                  <a:pt x="2989989" y="736434"/>
                </a:cubicBezTo>
                <a:cubicBezTo>
                  <a:pt x="2989989" y="736434"/>
                  <a:pt x="2989989" y="736434"/>
                  <a:pt x="2982306" y="740757"/>
                </a:cubicBezTo>
                <a:cubicBezTo>
                  <a:pt x="2982306" y="740757"/>
                  <a:pt x="2982306" y="740757"/>
                  <a:pt x="2983330" y="743639"/>
                </a:cubicBezTo>
                <a:cubicBezTo>
                  <a:pt x="2983330" y="743639"/>
                  <a:pt x="2983330" y="743639"/>
                  <a:pt x="2978209" y="743639"/>
                </a:cubicBezTo>
                <a:cubicBezTo>
                  <a:pt x="2978209" y="743639"/>
                  <a:pt x="2978209" y="743639"/>
                  <a:pt x="2962332" y="758051"/>
                </a:cubicBezTo>
                <a:cubicBezTo>
                  <a:pt x="2962332" y="758051"/>
                  <a:pt x="2962332" y="758051"/>
                  <a:pt x="2973087" y="759492"/>
                </a:cubicBezTo>
                <a:cubicBezTo>
                  <a:pt x="2973087" y="759492"/>
                  <a:pt x="2973087" y="759492"/>
                  <a:pt x="2988964" y="758051"/>
                </a:cubicBezTo>
                <a:cubicBezTo>
                  <a:pt x="2988964" y="758051"/>
                  <a:pt x="2988964" y="758051"/>
                  <a:pt x="2981282" y="765257"/>
                </a:cubicBezTo>
                <a:cubicBezTo>
                  <a:pt x="2981282" y="765257"/>
                  <a:pt x="2981282" y="765257"/>
                  <a:pt x="2976160" y="765257"/>
                </a:cubicBezTo>
                <a:cubicBezTo>
                  <a:pt x="2970014" y="771021"/>
                  <a:pt x="2986403" y="765257"/>
                  <a:pt x="2974112" y="772462"/>
                </a:cubicBezTo>
                <a:cubicBezTo>
                  <a:pt x="2974112" y="772462"/>
                  <a:pt x="2974112" y="772462"/>
                  <a:pt x="2989989" y="775344"/>
                </a:cubicBezTo>
                <a:cubicBezTo>
                  <a:pt x="2989989" y="775344"/>
                  <a:pt x="2989989" y="775344"/>
                  <a:pt x="2992037" y="775344"/>
                </a:cubicBezTo>
                <a:cubicBezTo>
                  <a:pt x="2992037" y="775344"/>
                  <a:pt x="2992037" y="775344"/>
                  <a:pt x="3001256" y="779668"/>
                </a:cubicBezTo>
                <a:cubicBezTo>
                  <a:pt x="3001256" y="779668"/>
                  <a:pt x="3001256" y="779668"/>
                  <a:pt x="3006378" y="776786"/>
                </a:cubicBezTo>
                <a:cubicBezTo>
                  <a:pt x="3006378" y="776786"/>
                  <a:pt x="3006378" y="776786"/>
                  <a:pt x="3007402" y="782550"/>
                </a:cubicBezTo>
                <a:cubicBezTo>
                  <a:pt x="3007402" y="782550"/>
                  <a:pt x="3007402" y="782550"/>
                  <a:pt x="3001256" y="783992"/>
                </a:cubicBezTo>
                <a:cubicBezTo>
                  <a:pt x="3001256" y="783992"/>
                  <a:pt x="3001256" y="783992"/>
                  <a:pt x="3015084" y="802727"/>
                </a:cubicBezTo>
                <a:cubicBezTo>
                  <a:pt x="3014060" y="808491"/>
                  <a:pt x="3017133" y="802727"/>
                  <a:pt x="3023279" y="802727"/>
                </a:cubicBezTo>
                <a:cubicBezTo>
                  <a:pt x="3023279" y="802727"/>
                  <a:pt x="3023279" y="802727"/>
                  <a:pt x="3021230" y="796962"/>
                </a:cubicBezTo>
                <a:cubicBezTo>
                  <a:pt x="3021230" y="796962"/>
                  <a:pt x="3021230" y="796962"/>
                  <a:pt x="3015084" y="796962"/>
                </a:cubicBezTo>
                <a:cubicBezTo>
                  <a:pt x="3016109" y="794080"/>
                  <a:pt x="3019694" y="792639"/>
                  <a:pt x="3018157" y="791197"/>
                </a:cubicBezTo>
                <a:cubicBezTo>
                  <a:pt x="3018157" y="791197"/>
                  <a:pt x="3018157" y="791197"/>
                  <a:pt x="3013036" y="788315"/>
                </a:cubicBezTo>
                <a:cubicBezTo>
                  <a:pt x="3013036" y="788315"/>
                  <a:pt x="3013036" y="788315"/>
                  <a:pt x="3012524" y="786874"/>
                </a:cubicBezTo>
                <a:cubicBezTo>
                  <a:pt x="3013548" y="786874"/>
                  <a:pt x="3014572" y="778227"/>
                  <a:pt x="3021230" y="783992"/>
                </a:cubicBezTo>
                <a:cubicBezTo>
                  <a:pt x="3021230" y="783992"/>
                  <a:pt x="3021230" y="783992"/>
                  <a:pt x="3019182" y="788315"/>
                </a:cubicBezTo>
                <a:cubicBezTo>
                  <a:pt x="3019182" y="788315"/>
                  <a:pt x="3019182" y="788315"/>
                  <a:pt x="3026352" y="802727"/>
                </a:cubicBezTo>
                <a:cubicBezTo>
                  <a:pt x="3026352" y="802727"/>
                  <a:pt x="3026352" y="802727"/>
                  <a:pt x="3026352" y="811374"/>
                </a:cubicBezTo>
                <a:cubicBezTo>
                  <a:pt x="3026352" y="811374"/>
                  <a:pt x="3026352" y="811374"/>
                  <a:pt x="3035059" y="818580"/>
                </a:cubicBezTo>
                <a:cubicBezTo>
                  <a:pt x="3035059" y="818580"/>
                  <a:pt x="3035059" y="818580"/>
                  <a:pt x="3040180" y="818580"/>
                </a:cubicBezTo>
                <a:cubicBezTo>
                  <a:pt x="3040180" y="818580"/>
                  <a:pt x="3040180" y="818580"/>
                  <a:pt x="3037107" y="830109"/>
                </a:cubicBezTo>
                <a:cubicBezTo>
                  <a:pt x="3037107" y="830109"/>
                  <a:pt x="3037107" y="830109"/>
                  <a:pt x="3030961" y="824344"/>
                </a:cubicBezTo>
                <a:cubicBezTo>
                  <a:pt x="3028913" y="825786"/>
                  <a:pt x="3028401" y="824344"/>
                  <a:pt x="3028401" y="824344"/>
                </a:cubicBezTo>
                <a:cubicBezTo>
                  <a:pt x="3027889" y="824344"/>
                  <a:pt x="3027376" y="827226"/>
                  <a:pt x="3025840" y="830109"/>
                </a:cubicBezTo>
                <a:cubicBezTo>
                  <a:pt x="3025840" y="830109"/>
                  <a:pt x="3025840" y="830109"/>
                  <a:pt x="3028913" y="832991"/>
                </a:cubicBezTo>
                <a:cubicBezTo>
                  <a:pt x="3028913" y="832991"/>
                  <a:pt x="3028913" y="832991"/>
                  <a:pt x="3027376" y="834432"/>
                </a:cubicBezTo>
                <a:cubicBezTo>
                  <a:pt x="3026864" y="831550"/>
                  <a:pt x="3017645" y="847403"/>
                  <a:pt x="3036083" y="834432"/>
                </a:cubicBezTo>
                <a:cubicBezTo>
                  <a:pt x="3036083" y="834432"/>
                  <a:pt x="3036083" y="834432"/>
                  <a:pt x="3041717" y="835874"/>
                </a:cubicBezTo>
                <a:cubicBezTo>
                  <a:pt x="3041717" y="835874"/>
                  <a:pt x="3041717" y="835874"/>
                  <a:pt x="3048375" y="831550"/>
                </a:cubicBezTo>
                <a:cubicBezTo>
                  <a:pt x="3048375" y="831550"/>
                  <a:pt x="3048375" y="831550"/>
                  <a:pt x="3052984" y="840197"/>
                </a:cubicBezTo>
                <a:cubicBezTo>
                  <a:pt x="3052984" y="840197"/>
                  <a:pt x="3052984" y="840197"/>
                  <a:pt x="3050936" y="845961"/>
                </a:cubicBezTo>
                <a:cubicBezTo>
                  <a:pt x="3050936" y="845961"/>
                  <a:pt x="3050936" y="845961"/>
                  <a:pt x="3052984" y="848844"/>
                </a:cubicBezTo>
                <a:cubicBezTo>
                  <a:pt x="3052984" y="848844"/>
                  <a:pt x="3052984" y="848844"/>
                  <a:pt x="3050936" y="854609"/>
                </a:cubicBezTo>
                <a:cubicBezTo>
                  <a:pt x="3050936" y="854609"/>
                  <a:pt x="3050936" y="854609"/>
                  <a:pt x="3034034" y="854609"/>
                </a:cubicBezTo>
                <a:cubicBezTo>
                  <a:pt x="3034034" y="856050"/>
                  <a:pt x="3031986" y="856050"/>
                  <a:pt x="3030961" y="857491"/>
                </a:cubicBezTo>
                <a:cubicBezTo>
                  <a:pt x="3030961" y="857491"/>
                  <a:pt x="3030961" y="857491"/>
                  <a:pt x="3029937" y="851726"/>
                </a:cubicBezTo>
                <a:cubicBezTo>
                  <a:pt x="3033010" y="851726"/>
                  <a:pt x="3037619" y="848844"/>
                  <a:pt x="3034034" y="843079"/>
                </a:cubicBezTo>
                <a:cubicBezTo>
                  <a:pt x="3034034" y="843079"/>
                  <a:pt x="3034034" y="843079"/>
                  <a:pt x="3019182" y="840197"/>
                </a:cubicBezTo>
                <a:cubicBezTo>
                  <a:pt x="3019182" y="840197"/>
                  <a:pt x="3019182" y="840197"/>
                  <a:pt x="3013036" y="843079"/>
                </a:cubicBezTo>
                <a:cubicBezTo>
                  <a:pt x="3013036" y="843079"/>
                  <a:pt x="3013036" y="843079"/>
                  <a:pt x="3010475" y="843079"/>
                </a:cubicBezTo>
                <a:cubicBezTo>
                  <a:pt x="3005865" y="844521"/>
                  <a:pt x="2999207" y="845961"/>
                  <a:pt x="2989989" y="850285"/>
                </a:cubicBezTo>
                <a:cubicBezTo>
                  <a:pt x="2989989" y="850285"/>
                  <a:pt x="2989989" y="850285"/>
                  <a:pt x="2989989" y="854609"/>
                </a:cubicBezTo>
                <a:cubicBezTo>
                  <a:pt x="2989989" y="854609"/>
                  <a:pt x="2989989" y="854609"/>
                  <a:pt x="3002280" y="858932"/>
                </a:cubicBezTo>
                <a:cubicBezTo>
                  <a:pt x="3002280" y="858932"/>
                  <a:pt x="3002280" y="858932"/>
                  <a:pt x="3003305" y="858932"/>
                </a:cubicBezTo>
                <a:cubicBezTo>
                  <a:pt x="3003305" y="858932"/>
                  <a:pt x="3003305" y="858932"/>
                  <a:pt x="3002280" y="853167"/>
                </a:cubicBezTo>
                <a:cubicBezTo>
                  <a:pt x="3002280" y="853167"/>
                  <a:pt x="3002280" y="853167"/>
                  <a:pt x="3018157" y="861814"/>
                </a:cubicBezTo>
                <a:cubicBezTo>
                  <a:pt x="3018157" y="861814"/>
                  <a:pt x="3018157" y="861814"/>
                  <a:pt x="3025840" y="856050"/>
                </a:cubicBezTo>
                <a:cubicBezTo>
                  <a:pt x="3025840" y="856050"/>
                  <a:pt x="3025840" y="856050"/>
                  <a:pt x="3023279" y="863256"/>
                </a:cubicBezTo>
                <a:cubicBezTo>
                  <a:pt x="3023279" y="863256"/>
                  <a:pt x="3023279" y="863256"/>
                  <a:pt x="3026352" y="863256"/>
                </a:cubicBezTo>
                <a:cubicBezTo>
                  <a:pt x="3026352" y="863256"/>
                  <a:pt x="3026352" y="863256"/>
                  <a:pt x="3027376" y="869020"/>
                </a:cubicBezTo>
                <a:cubicBezTo>
                  <a:pt x="3027376" y="869020"/>
                  <a:pt x="3027376" y="869020"/>
                  <a:pt x="3034034" y="876226"/>
                </a:cubicBezTo>
                <a:cubicBezTo>
                  <a:pt x="3034034" y="876226"/>
                  <a:pt x="3034034" y="876226"/>
                  <a:pt x="3033010" y="876226"/>
                </a:cubicBezTo>
                <a:cubicBezTo>
                  <a:pt x="3033010" y="876226"/>
                  <a:pt x="3033010" y="876226"/>
                  <a:pt x="3037107" y="880550"/>
                </a:cubicBezTo>
                <a:cubicBezTo>
                  <a:pt x="3037107" y="880550"/>
                  <a:pt x="3037107" y="880550"/>
                  <a:pt x="3038132" y="871902"/>
                </a:cubicBezTo>
                <a:cubicBezTo>
                  <a:pt x="3038132" y="871902"/>
                  <a:pt x="3038132" y="871902"/>
                  <a:pt x="3042229" y="871902"/>
                </a:cubicBezTo>
                <a:cubicBezTo>
                  <a:pt x="3042229" y="871902"/>
                  <a:pt x="3042229" y="871902"/>
                  <a:pt x="3043253" y="883432"/>
                </a:cubicBezTo>
                <a:cubicBezTo>
                  <a:pt x="3043253" y="883432"/>
                  <a:pt x="3043253" y="883432"/>
                  <a:pt x="3038132" y="884873"/>
                </a:cubicBezTo>
                <a:cubicBezTo>
                  <a:pt x="3038132" y="884873"/>
                  <a:pt x="3038132" y="884873"/>
                  <a:pt x="3036083" y="884873"/>
                </a:cubicBezTo>
                <a:cubicBezTo>
                  <a:pt x="3036083" y="884873"/>
                  <a:pt x="3036083" y="884873"/>
                  <a:pt x="3035059" y="893520"/>
                </a:cubicBezTo>
                <a:cubicBezTo>
                  <a:pt x="3035059" y="893520"/>
                  <a:pt x="3035059" y="893520"/>
                  <a:pt x="3040180" y="892079"/>
                </a:cubicBezTo>
                <a:cubicBezTo>
                  <a:pt x="3040180" y="892079"/>
                  <a:pt x="3040180" y="892079"/>
                  <a:pt x="3045302" y="894961"/>
                </a:cubicBezTo>
                <a:cubicBezTo>
                  <a:pt x="3045302" y="894961"/>
                  <a:pt x="3045302" y="894961"/>
                  <a:pt x="3040180" y="897843"/>
                </a:cubicBezTo>
                <a:cubicBezTo>
                  <a:pt x="3040180" y="897843"/>
                  <a:pt x="3040180" y="897843"/>
                  <a:pt x="3035059" y="894961"/>
                </a:cubicBezTo>
                <a:cubicBezTo>
                  <a:pt x="3035059" y="894961"/>
                  <a:pt x="3035059" y="894961"/>
                  <a:pt x="3029937" y="897843"/>
                </a:cubicBezTo>
                <a:cubicBezTo>
                  <a:pt x="3029937" y="897843"/>
                  <a:pt x="3029937" y="897843"/>
                  <a:pt x="3027376" y="900726"/>
                </a:cubicBezTo>
                <a:cubicBezTo>
                  <a:pt x="3031986" y="902167"/>
                  <a:pt x="3023279" y="902167"/>
                  <a:pt x="3029937" y="905049"/>
                </a:cubicBezTo>
                <a:cubicBezTo>
                  <a:pt x="3029937" y="905049"/>
                  <a:pt x="3029937" y="905049"/>
                  <a:pt x="3035059" y="903608"/>
                </a:cubicBezTo>
                <a:cubicBezTo>
                  <a:pt x="3035059" y="903608"/>
                  <a:pt x="3035059" y="903608"/>
                  <a:pt x="3037107" y="905049"/>
                </a:cubicBezTo>
                <a:cubicBezTo>
                  <a:pt x="3049399" y="905049"/>
                  <a:pt x="3036083" y="886314"/>
                  <a:pt x="3054009" y="905049"/>
                </a:cubicBezTo>
                <a:cubicBezTo>
                  <a:pt x="3054009" y="905049"/>
                  <a:pt x="3054009" y="905049"/>
                  <a:pt x="3062715" y="902167"/>
                </a:cubicBezTo>
                <a:cubicBezTo>
                  <a:pt x="3062715" y="902167"/>
                  <a:pt x="3062715" y="902167"/>
                  <a:pt x="3065788" y="893520"/>
                </a:cubicBezTo>
                <a:cubicBezTo>
                  <a:pt x="3065788" y="893520"/>
                  <a:pt x="3065788" y="893520"/>
                  <a:pt x="3067837" y="897843"/>
                </a:cubicBezTo>
                <a:cubicBezTo>
                  <a:pt x="3067837" y="897843"/>
                  <a:pt x="3067837" y="897843"/>
                  <a:pt x="3070910" y="894961"/>
                </a:cubicBezTo>
                <a:cubicBezTo>
                  <a:pt x="3070910" y="894961"/>
                  <a:pt x="3070910" y="894961"/>
                  <a:pt x="3072959" y="897843"/>
                </a:cubicBezTo>
                <a:cubicBezTo>
                  <a:pt x="3072959" y="897843"/>
                  <a:pt x="3072959" y="897843"/>
                  <a:pt x="3067837" y="906490"/>
                </a:cubicBezTo>
                <a:cubicBezTo>
                  <a:pt x="3067837" y="906490"/>
                  <a:pt x="3067837" y="906490"/>
                  <a:pt x="3057594" y="910814"/>
                </a:cubicBezTo>
                <a:cubicBezTo>
                  <a:pt x="3057594" y="910814"/>
                  <a:pt x="3057594" y="910814"/>
                  <a:pt x="3065788" y="913696"/>
                </a:cubicBezTo>
                <a:cubicBezTo>
                  <a:pt x="3065788" y="913696"/>
                  <a:pt x="3065788" y="913696"/>
                  <a:pt x="3048375" y="942519"/>
                </a:cubicBezTo>
                <a:cubicBezTo>
                  <a:pt x="3048375" y="942519"/>
                  <a:pt x="3048375" y="942519"/>
                  <a:pt x="3044790" y="954049"/>
                </a:cubicBezTo>
                <a:cubicBezTo>
                  <a:pt x="3044790" y="954049"/>
                  <a:pt x="3044790" y="954049"/>
                  <a:pt x="3041717" y="952608"/>
                </a:cubicBezTo>
                <a:cubicBezTo>
                  <a:pt x="3041717" y="952608"/>
                  <a:pt x="3041717" y="952608"/>
                  <a:pt x="3035059" y="956931"/>
                </a:cubicBezTo>
                <a:cubicBezTo>
                  <a:pt x="3035059" y="956931"/>
                  <a:pt x="3035059" y="956931"/>
                  <a:pt x="3033522" y="961254"/>
                </a:cubicBezTo>
                <a:cubicBezTo>
                  <a:pt x="3033010" y="961254"/>
                  <a:pt x="3031986" y="961254"/>
                  <a:pt x="3029937" y="961254"/>
                </a:cubicBezTo>
                <a:cubicBezTo>
                  <a:pt x="3029937" y="961254"/>
                  <a:pt x="3029937" y="961254"/>
                  <a:pt x="3027376" y="967019"/>
                </a:cubicBezTo>
                <a:cubicBezTo>
                  <a:pt x="3027376" y="967019"/>
                  <a:pt x="3027376" y="967019"/>
                  <a:pt x="3021230" y="964137"/>
                </a:cubicBezTo>
                <a:cubicBezTo>
                  <a:pt x="3021230" y="964137"/>
                  <a:pt x="3021230" y="964137"/>
                  <a:pt x="3020718" y="978548"/>
                </a:cubicBezTo>
                <a:cubicBezTo>
                  <a:pt x="3020718" y="978548"/>
                  <a:pt x="3020718" y="978548"/>
                  <a:pt x="3009963" y="978548"/>
                </a:cubicBezTo>
                <a:cubicBezTo>
                  <a:pt x="3009963" y="978548"/>
                  <a:pt x="3009963" y="978548"/>
                  <a:pt x="3014060" y="987195"/>
                </a:cubicBezTo>
                <a:cubicBezTo>
                  <a:pt x="3014060" y="987195"/>
                  <a:pt x="3014060" y="987195"/>
                  <a:pt x="3002280" y="997283"/>
                </a:cubicBezTo>
                <a:cubicBezTo>
                  <a:pt x="3002280" y="997283"/>
                  <a:pt x="3002280" y="997283"/>
                  <a:pt x="3004841" y="1001607"/>
                </a:cubicBezTo>
                <a:cubicBezTo>
                  <a:pt x="3004841" y="1001607"/>
                  <a:pt x="3004841" y="1001607"/>
                  <a:pt x="3007402" y="998725"/>
                </a:cubicBezTo>
                <a:cubicBezTo>
                  <a:pt x="3007402" y="998725"/>
                  <a:pt x="3007402" y="998725"/>
                  <a:pt x="3009451" y="998725"/>
                </a:cubicBezTo>
                <a:cubicBezTo>
                  <a:pt x="3009451" y="998725"/>
                  <a:pt x="3009451" y="1000166"/>
                  <a:pt x="3009963" y="1001607"/>
                </a:cubicBezTo>
                <a:cubicBezTo>
                  <a:pt x="3009963" y="1001607"/>
                  <a:pt x="3009963" y="1001607"/>
                  <a:pt x="3020718" y="997283"/>
                </a:cubicBezTo>
                <a:cubicBezTo>
                  <a:pt x="3020718" y="997283"/>
                  <a:pt x="3020718" y="997283"/>
                  <a:pt x="3024303" y="995843"/>
                </a:cubicBezTo>
                <a:cubicBezTo>
                  <a:pt x="3024303" y="995843"/>
                  <a:pt x="3024303" y="995843"/>
                  <a:pt x="3029937" y="1003048"/>
                </a:cubicBezTo>
                <a:cubicBezTo>
                  <a:pt x="3029937" y="1003048"/>
                  <a:pt x="3029937" y="1003048"/>
                  <a:pt x="3039156" y="998725"/>
                </a:cubicBezTo>
                <a:cubicBezTo>
                  <a:pt x="3049399" y="994401"/>
                  <a:pt x="3021742" y="990078"/>
                  <a:pt x="3048375" y="992960"/>
                </a:cubicBezTo>
                <a:cubicBezTo>
                  <a:pt x="3048375" y="992960"/>
                  <a:pt x="3048375" y="992960"/>
                  <a:pt x="3049911" y="995843"/>
                </a:cubicBezTo>
                <a:cubicBezTo>
                  <a:pt x="3049911" y="995843"/>
                  <a:pt x="3049911" y="995843"/>
                  <a:pt x="3056057" y="991519"/>
                </a:cubicBezTo>
                <a:cubicBezTo>
                  <a:pt x="3056057" y="991519"/>
                  <a:pt x="3056057" y="991519"/>
                  <a:pt x="3058106" y="997283"/>
                </a:cubicBezTo>
                <a:cubicBezTo>
                  <a:pt x="3058106" y="997283"/>
                  <a:pt x="3058106" y="997283"/>
                  <a:pt x="3056057" y="1000166"/>
                </a:cubicBezTo>
                <a:cubicBezTo>
                  <a:pt x="3056057" y="1000166"/>
                  <a:pt x="3056057" y="1000166"/>
                  <a:pt x="3061179" y="1000166"/>
                </a:cubicBezTo>
                <a:cubicBezTo>
                  <a:pt x="3061179" y="1000166"/>
                  <a:pt x="3061179" y="1000166"/>
                  <a:pt x="3062715" y="995843"/>
                </a:cubicBezTo>
                <a:cubicBezTo>
                  <a:pt x="3062715" y="995843"/>
                  <a:pt x="3062715" y="995843"/>
                  <a:pt x="3067837" y="987195"/>
                </a:cubicBezTo>
                <a:cubicBezTo>
                  <a:pt x="3067837" y="987195"/>
                  <a:pt x="3067837" y="987195"/>
                  <a:pt x="3067837" y="991519"/>
                </a:cubicBezTo>
                <a:cubicBezTo>
                  <a:pt x="3067837" y="991519"/>
                  <a:pt x="3067837" y="991519"/>
                  <a:pt x="3079104" y="992960"/>
                </a:cubicBezTo>
                <a:cubicBezTo>
                  <a:pt x="3092933" y="1001607"/>
                  <a:pt x="3072959" y="972784"/>
                  <a:pt x="3096006" y="991519"/>
                </a:cubicBezTo>
                <a:cubicBezTo>
                  <a:pt x="3098054" y="990078"/>
                  <a:pt x="3099591" y="991519"/>
                  <a:pt x="3101127" y="990078"/>
                </a:cubicBezTo>
                <a:cubicBezTo>
                  <a:pt x="3101127" y="990078"/>
                  <a:pt x="3101127" y="990078"/>
                  <a:pt x="3099591" y="998725"/>
                </a:cubicBezTo>
                <a:cubicBezTo>
                  <a:pt x="3099591" y="998725"/>
                  <a:pt x="3099591" y="998725"/>
                  <a:pt x="3097542" y="998725"/>
                </a:cubicBezTo>
                <a:cubicBezTo>
                  <a:pt x="3097542" y="998725"/>
                  <a:pt x="3097542" y="998725"/>
                  <a:pt x="3098054" y="1007372"/>
                </a:cubicBezTo>
                <a:cubicBezTo>
                  <a:pt x="3098566" y="1014578"/>
                  <a:pt x="3109322" y="1005930"/>
                  <a:pt x="3103688" y="1016019"/>
                </a:cubicBezTo>
                <a:cubicBezTo>
                  <a:pt x="3103688" y="1016019"/>
                  <a:pt x="3103688" y="1016019"/>
                  <a:pt x="3098054" y="1011695"/>
                </a:cubicBezTo>
                <a:cubicBezTo>
                  <a:pt x="3098054" y="1011695"/>
                  <a:pt x="3098054" y="1011695"/>
                  <a:pt x="3096006" y="1014578"/>
                </a:cubicBezTo>
                <a:cubicBezTo>
                  <a:pt x="3096006" y="1014578"/>
                  <a:pt x="3096006" y="1014578"/>
                  <a:pt x="3100615" y="1023224"/>
                </a:cubicBezTo>
                <a:cubicBezTo>
                  <a:pt x="3100615" y="1023224"/>
                  <a:pt x="3100615" y="1023224"/>
                  <a:pt x="3109834" y="1024665"/>
                </a:cubicBezTo>
                <a:cubicBezTo>
                  <a:pt x="3109834" y="1024665"/>
                  <a:pt x="3109834" y="1024665"/>
                  <a:pt x="3106761" y="1028989"/>
                </a:cubicBezTo>
                <a:cubicBezTo>
                  <a:pt x="3106761" y="1028989"/>
                  <a:pt x="3106761" y="1028989"/>
                  <a:pt x="3115468" y="1036195"/>
                </a:cubicBezTo>
                <a:cubicBezTo>
                  <a:pt x="3115980" y="1039077"/>
                  <a:pt x="3111883" y="1037636"/>
                  <a:pt x="3113419" y="1037636"/>
                </a:cubicBezTo>
                <a:cubicBezTo>
                  <a:pt x="3112907" y="1037636"/>
                  <a:pt x="3111883" y="1037636"/>
                  <a:pt x="3110858" y="1037636"/>
                </a:cubicBezTo>
                <a:cubicBezTo>
                  <a:pt x="3110858" y="1037636"/>
                  <a:pt x="3110858" y="1037636"/>
                  <a:pt x="3104712" y="1046283"/>
                </a:cubicBezTo>
                <a:cubicBezTo>
                  <a:pt x="3103176" y="1046283"/>
                  <a:pt x="3101127" y="1044842"/>
                  <a:pt x="3097542" y="1044842"/>
                </a:cubicBezTo>
                <a:cubicBezTo>
                  <a:pt x="3097542" y="1044842"/>
                  <a:pt x="3097542" y="1044842"/>
                  <a:pt x="3094981" y="1046283"/>
                </a:cubicBezTo>
                <a:cubicBezTo>
                  <a:pt x="3094981" y="1046283"/>
                  <a:pt x="3094981" y="1046283"/>
                  <a:pt x="3097030" y="1050606"/>
                </a:cubicBezTo>
                <a:cubicBezTo>
                  <a:pt x="3096518" y="1052048"/>
                  <a:pt x="3095494" y="1053489"/>
                  <a:pt x="3094469" y="1054930"/>
                </a:cubicBezTo>
                <a:cubicBezTo>
                  <a:pt x="3078592" y="1054930"/>
                  <a:pt x="3107273" y="1040519"/>
                  <a:pt x="3084226" y="1052048"/>
                </a:cubicBezTo>
                <a:cubicBezTo>
                  <a:pt x="3083202" y="1053489"/>
                  <a:pt x="3080641" y="1056371"/>
                  <a:pt x="3076544" y="1060694"/>
                </a:cubicBezTo>
                <a:cubicBezTo>
                  <a:pt x="3076544" y="1060694"/>
                  <a:pt x="3076544" y="1060694"/>
                  <a:pt x="3076544" y="1063577"/>
                </a:cubicBezTo>
                <a:cubicBezTo>
                  <a:pt x="3076544" y="1063577"/>
                  <a:pt x="3076544" y="1063577"/>
                  <a:pt x="3082689" y="1060694"/>
                </a:cubicBezTo>
                <a:cubicBezTo>
                  <a:pt x="3082689" y="1060694"/>
                  <a:pt x="3082689" y="1060694"/>
                  <a:pt x="3078592" y="1069342"/>
                </a:cubicBezTo>
                <a:cubicBezTo>
                  <a:pt x="3078592" y="1069342"/>
                  <a:pt x="3078592" y="1069342"/>
                  <a:pt x="3079104" y="1070783"/>
                </a:cubicBezTo>
                <a:cubicBezTo>
                  <a:pt x="3079104" y="1070783"/>
                  <a:pt x="3079104" y="1070783"/>
                  <a:pt x="3065788" y="1077989"/>
                </a:cubicBezTo>
                <a:cubicBezTo>
                  <a:pt x="3065788" y="1077989"/>
                  <a:pt x="3065788" y="1077989"/>
                  <a:pt x="3061179" y="1086635"/>
                </a:cubicBezTo>
                <a:cubicBezTo>
                  <a:pt x="3061179" y="1086635"/>
                  <a:pt x="3061179" y="1086635"/>
                  <a:pt x="3056057" y="1088077"/>
                </a:cubicBezTo>
                <a:cubicBezTo>
                  <a:pt x="3056057" y="1088077"/>
                  <a:pt x="3056057" y="1088077"/>
                  <a:pt x="3052984" y="1080871"/>
                </a:cubicBezTo>
                <a:cubicBezTo>
                  <a:pt x="3052984" y="1080871"/>
                  <a:pt x="3052984" y="1080871"/>
                  <a:pt x="3050936" y="1079429"/>
                </a:cubicBezTo>
                <a:cubicBezTo>
                  <a:pt x="3050936" y="1079429"/>
                  <a:pt x="3050936" y="1079429"/>
                  <a:pt x="3044277" y="1085195"/>
                </a:cubicBezTo>
                <a:cubicBezTo>
                  <a:pt x="3044790" y="1085195"/>
                  <a:pt x="3045302" y="1085195"/>
                  <a:pt x="3044790" y="1089518"/>
                </a:cubicBezTo>
                <a:cubicBezTo>
                  <a:pt x="3044790" y="1089518"/>
                  <a:pt x="3044790" y="1089518"/>
                  <a:pt x="3046838" y="1088077"/>
                </a:cubicBezTo>
                <a:cubicBezTo>
                  <a:pt x="3046838" y="1088077"/>
                  <a:pt x="3046838" y="1088077"/>
                  <a:pt x="3058106" y="1090959"/>
                </a:cubicBezTo>
                <a:cubicBezTo>
                  <a:pt x="3058106" y="1090959"/>
                  <a:pt x="3058106" y="1090959"/>
                  <a:pt x="3056057" y="1095282"/>
                </a:cubicBezTo>
                <a:cubicBezTo>
                  <a:pt x="3057594" y="1095282"/>
                  <a:pt x="3060154" y="1090959"/>
                  <a:pt x="3059130" y="1099606"/>
                </a:cubicBezTo>
                <a:cubicBezTo>
                  <a:pt x="3059130" y="1099606"/>
                  <a:pt x="3059130" y="1099606"/>
                  <a:pt x="3051960" y="1108253"/>
                </a:cubicBezTo>
                <a:cubicBezTo>
                  <a:pt x="3051960" y="1108253"/>
                  <a:pt x="3051960" y="1108253"/>
                  <a:pt x="3050936" y="1108253"/>
                </a:cubicBezTo>
                <a:cubicBezTo>
                  <a:pt x="3050936" y="1108253"/>
                  <a:pt x="3050936" y="1108253"/>
                  <a:pt x="3051960" y="1103930"/>
                </a:cubicBezTo>
                <a:cubicBezTo>
                  <a:pt x="3051960" y="1103930"/>
                  <a:pt x="3051960" y="1103930"/>
                  <a:pt x="3042741" y="1105370"/>
                </a:cubicBezTo>
                <a:cubicBezTo>
                  <a:pt x="3044277" y="1103930"/>
                  <a:pt x="3047863" y="1095282"/>
                  <a:pt x="3039156" y="1111135"/>
                </a:cubicBezTo>
                <a:cubicBezTo>
                  <a:pt x="3039156" y="1111135"/>
                  <a:pt x="3039156" y="1111135"/>
                  <a:pt x="3037107" y="1111135"/>
                </a:cubicBezTo>
                <a:cubicBezTo>
                  <a:pt x="3037107" y="1111135"/>
                  <a:pt x="3037107" y="1111135"/>
                  <a:pt x="3037107" y="1115459"/>
                </a:cubicBezTo>
                <a:cubicBezTo>
                  <a:pt x="3037619" y="1115459"/>
                  <a:pt x="3038644" y="1116900"/>
                  <a:pt x="3040180" y="1119782"/>
                </a:cubicBezTo>
                <a:cubicBezTo>
                  <a:pt x="3040180" y="1119782"/>
                  <a:pt x="3040180" y="1119782"/>
                  <a:pt x="3039156" y="1122665"/>
                </a:cubicBezTo>
                <a:cubicBezTo>
                  <a:pt x="3039156" y="1122665"/>
                  <a:pt x="3039156" y="1122665"/>
                  <a:pt x="3025840" y="1122665"/>
                </a:cubicBezTo>
                <a:cubicBezTo>
                  <a:pt x="3024303" y="1124105"/>
                  <a:pt x="3017645" y="1122665"/>
                  <a:pt x="3021230" y="1119782"/>
                </a:cubicBezTo>
                <a:cubicBezTo>
                  <a:pt x="3021230" y="1119782"/>
                  <a:pt x="3021230" y="1119782"/>
                  <a:pt x="3029937" y="1115459"/>
                </a:cubicBezTo>
                <a:cubicBezTo>
                  <a:pt x="3029937" y="1115459"/>
                  <a:pt x="3029937" y="1115459"/>
                  <a:pt x="3029937" y="1112576"/>
                </a:cubicBezTo>
                <a:cubicBezTo>
                  <a:pt x="3029937" y="1112576"/>
                  <a:pt x="3029937" y="1112576"/>
                  <a:pt x="3007402" y="1114018"/>
                </a:cubicBezTo>
                <a:cubicBezTo>
                  <a:pt x="3007402" y="1114018"/>
                  <a:pt x="3007402" y="1114018"/>
                  <a:pt x="3000232" y="1122665"/>
                </a:cubicBezTo>
                <a:cubicBezTo>
                  <a:pt x="3002280" y="1122665"/>
                  <a:pt x="2984355" y="1124105"/>
                  <a:pt x="3006378" y="1125547"/>
                </a:cubicBezTo>
                <a:cubicBezTo>
                  <a:pt x="3004841" y="1125547"/>
                  <a:pt x="3006378" y="1126988"/>
                  <a:pt x="3004841" y="1128429"/>
                </a:cubicBezTo>
                <a:cubicBezTo>
                  <a:pt x="3004841" y="1128429"/>
                  <a:pt x="3004841" y="1128429"/>
                  <a:pt x="2995622" y="1125547"/>
                </a:cubicBezTo>
                <a:cubicBezTo>
                  <a:pt x="2995622" y="1125547"/>
                  <a:pt x="2995622" y="1125547"/>
                  <a:pt x="2992037" y="1135635"/>
                </a:cubicBezTo>
                <a:cubicBezTo>
                  <a:pt x="2992037" y="1135635"/>
                  <a:pt x="2992037" y="1135635"/>
                  <a:pt x="2986403" y="1135635"/>
                </a:cubicBezTo>
                <a:cubicBezTo>
                  <a:pt x="2986403" y="1135635"/>
                  <a:pt x="2986403" y="1135635"/>
                  <a:pt x="2958235" y="1158694"/>
                </a:cubicBezTo>
                <a:cubicBezTo>
                  <a:pt x="2958235" y="1158694"/>
                  <a:pt x="2958235" y="1158694"/>
                  <a:pt x="2943382" y="1171664"/>
                </a:cubicBezTo>
                <a:cubicBezTo>
                  <a:pt x="2941333" y="1173105"/>
                  <a:pt x="2958747" y="1157252"/>
                  <a:pt x="2936212" y="1174546"/>
                </a:cubicBezTo>
                <a:cubicBezTo>
                  <a:pt x="2936212" y="1174546"/>
                  <a:pt x="2936212" y="1174546"/>
                  <a:pt x="2946455" y="1180311"/>
                </a:cubicBezTo>
                <a:cubicBezTo>
                  <a:pt x="2945943" y="1180311"/>
                  <a:pt x="2940309" y="1186076"/>
                  <a:pt x="2950040" y="1177429"/>
                </a:cubicBezTo>
                <a:cubicBezTo>
                  <a:pt x="2950040" y="1177429"/>
                  <a:pt x="2950040" y="1177429"/>
                  <a:pt x="2947479" y="1173105"/>
                </a:cubicBezTo>
                <a:cubicBezTo>
                  <a:pt x="2947479" y="1173105"/>
                  <a:pt x="2947479" y="1173105"/>
                  <a:pt x="2952089" y="1171664"/>
                </a:cubicBezTo>
                <a:cubicBezTo>
                  <a:pt x="2952089" y="1171664"/>
                  <a:pt x="2952089" y="1171664"/>
                  <a:pt x="2953625" y="1173105"/>
                </a:cubicBezTo>
                <a:cubicBezTo>
                  <a:pt x="2953625" y="1173105"/>
                  <a:pt x="2953625" y="1173105"/>
                  <a:pt x="2958747" y="1168781"/>
                </a:cubicBezTo>
                <a:cubicBezTo>
                  <a:pt x="2958747" y="1168781"/>
                  <a:pt x="2958747" y="1168781"/>
                  <a:pt x="2960283" y="1170223"/>
                </a:cubicBezTo>
                <a:cubicBezTo>
                  <a:pt x="2959771" y="1170223"/>
                  <a:pt x="2962332" y="1170223"/>
                  <a:pt x="2964381" y="1167341"/>
                </a:cubicBezTo>
                <a:cubicBezTo>
                  <a:pt x="2964381" y="1167341"/>
                  <a:pt x="2964381" y="1167341"/>
                  <a:pt x="2965405" y="1171664"/>
                </a:cubicBezTo>
                <a:cubicBezTo>
                  <a:pt x="2965405" y="1171664"/>
                  <a:pt x="2965405" y="1171664"/>
                  <a:pt x="2967454" y="1171664"/>
                </a:cubicBezTo>
                <a:cubicBezTo>
                  <a:pt x="2968990" y="1168781"/>
                  <a:pt x="2973087" y="1168781"/>
                  <a:pt x="2974624" y="1164458"/>
                </a:cubicBezTo>
                <a:cubicBezTo>
                  <a:pt x="2969502" y="1155811"/>
                  <a:pt x="2966941" y="1170223"/>
                  <a:pt x="2961308" y="1165899"/>
                </a:cubicBezTo>
                <a:cubicBezTo>
                  <a:pt x="2959771" y="1163017"/>
                  <a:pt x="2965405" y="1165899"/>
                  <a:pt x="2961308" y="1161576"/>
                </a:cubicBezTo>
                <a:cubicBezTo>
                  <a:pt x="2972063" y="1164458"/>
                  <a:pt x="2957210" y="1148606"/>
                  <a:pt x="2974112" y="1161576"/>
                </a:cubicBezTo>
                <a:cubicBezTo>
                  <a:pt x="2974112" y="1161576"/>
                  <a:pt x="2974112" y="1161576"/>
                  <a:pt x="2976160" y="1155811"/>
                </a:cubicBezTo>
                <a:cubicBezTo>
                  <a:pt x="2976160" y="1155811"/>
                  <a:pt x="2976160" y="1155811"/>
                  <a:pt x="2981282" y="1155811"/>
                </a:cubicBezTo>
                <a:cubicBezTo>
                  <a:pt x="2981282" y="1155811"/>
                  <a:pt x="2981282" y="1155811"/>
                  <a:pt x="2976160" y="1161576"/>
                </a:cubicBezTo>
                <a:cubicBezTo>
                  <a:pt x="2976160" y="1161576"/>
                  <a:pt x="2976160" y="1161576"/>
                  <a:pt x="2976160" y="1163017"/>
                </a:cubicBezTo>
                <a:cubicBezTo>
                  <a:pt x="2976160" y="1163017"/>
                  <a:pt x="2976160" y="1163017"/>
                  <a:pt x="2994086" y="1158694"/>
                </a:cubicBezTo>
                <a:cubicBezTo>
                  <a:pt x="2994086" y="1158694"/>
                  <a:pt x="2994086" y="1158694"/>
                  <a:pt x="2992549" y="1151488"/>
                </a:cubicBezTo>
                <a:cubicBezTo>
                  <a:pt x="3005353" y="1157252"/>
                  <a:pt x="3000744" y="1139959"/>
                  <a:pt x="3015084" y="1145723"/>
                </a:cubicBezTo>
                <a:cubicBezTo>
                  <a:pt x="3015084" y="1145723"/>
                  <a:pt x="3015084" y="1145723"/>
                  <a:pt x="3023279" y="1145723"/>
                </a:cubicBezTo>
                <a:cubicBezTo>
                  <a:pt x="3022767" y="1145723"/>
                  <a:pt x="3028401" y="1144282"/>
                  <a:pt x="3021230" y="1147164"/>
                </a:cubicBezTo>
                <a:cubicBezTo>
                  <a:pt x="3021230" y="1147164"/>
                  <a:pt x="3021230" y="1147164"/>
                  <a:pt x="3024303" y="1150046"/>
                </a:cubicBezTo>
                <a:cubicBezTo>
                  <a:pt x="3024303" y="1150046"/>
                  <a:pt x="3024303" y="1150046"/>
                  <a:pt x="3039156" y="1142841"/>
                </a:cubicBezTo>
                <a:cubicBezTo>
                  <a:pt x="3039156" y="1142841"/>
                  <a:pt x="3039156" y="1142841"/>
                  <a:pt x="3067837" y="1132753"/>
                </a:cubicBezTo>
                <a:cubicBezTo>
                  <a:pt x="3067837" y="1132753"/>
                  <a:pt x="3067837" y="1132753"/>
                  <a:pt x="3084738" y="1129870"/>
                </a:cubicBezTo>
                <a:cubicBezTo>
                  <a:pt x="3084738" y="1129870"/>
                  <a:pt x="3084738" y="1129870"/>
                  <a:pt x="3101127" y="1119782"/>
                </a:cubicBezTo>
                <a:cubicBezTo>
                  <a:pt x="3101127" y="1119782"/>
                  <a:pt x="3101127" y="1119782"/>
                  <a:pt x="3127760" y="1114018"/>
                </a:cubicBezTo>
                <a:cubicBezTo>
                  <a:pt x="3127760" y="1114018"/>
                  <a:pt x="3127760" y="1114018"/>
                  <a:pt x="3132881" y="1112576"/>
                </a:cubicBezTo>
                <a:cubicBezTo>
                  <a:pt x="3132881" y="1112576"/>
                  <a:pt x="3132881" y="1112576"/>
                  <a:pt x="3139539" y="1115459"/>
                </a:cubicBezTo>
                <a:cubicBezTo>
                  <a:pt x="3134930" y="1115459"/>
                  <a:pt x="3130320" y="1115459"/>
                  <a:pt x="3143636" y="1116900"/>
                </a:cubicBezTo>
                <a:cubicBezTo>
                  <a:pt x="3143636" y="1116900"/>
                  <a:pt x="3143124" y="1116900"/>
                  <a:pt x="3142100" y="1115459"/>
                </a:cubicBezTo>
                <a:cubicBezTo>
                  <a:pt x="3142100" y="1115459"/>
                  <a:pt x="3142100" y="1115459"/>
                  <a:pt x="3145685" y="1112576"/>
                </a:cubicBezTo>
                <a:cubicBezTo>
                  <a:pt x="3145685" y="1112576"/>
                  <a:pt x="3145685" y="1112576"/>
                  <a:pt x="3144149" y="1116900"/>
                </a:cubicBezTo>
                <a:cubicBezTo>
                  <a:pt x="3147222" y="1118341"/>
                  <a:pt x="3151319" y="1118341"/>
                  <a:pt x="3156441" y="1118341"/>
                </a:cubicBezTo>
                <a:cubicBezTo>
                  <a:pt x="3155928" y="1118341"/>
                  <a:pt x="3155928" y="1118341"/>
                  <a:pt x="3155416" y="1119782"/>
                </a:cubicBezTo>
                <a:cubicBezTo>
                  <a:pt x="3155416" y="1119782"/>
                  <a:pt x="3155416" y="1119782"/>
                  <a:pt x="3163099" y="1125547"/>
                </a:cubicBezTo>
                <a:cubicBezTo>
                  <a:pt x="3163099" y="1125547"/>
                  <a:pt x="3163099" y="1125547"/>
                  <a:pt x="3159513" y="1128429"/>
                </a:cubicBezTo>
                <a:cubicBezTo>
                  <a:pt x="3159513" y="1128429"/>
                  <a:pt x="3159513" y="1128429"/>
                  <a:pt x="3157465" y="1126988"/>
                </a:cubicBezTo>
                <a:cubicBezTo>
                  <a:pt x="3157465" y="1126988"/>
                  <a:pt x="3157465" y="1126988"/>
                  <a:pt x="3137491" y="1144282"/>
                </a:cubicBezTo>
                <a:cubicBezTo>
                  <a:pt x="3137491" y="1144282"/>
                  <a:pt x="3137491" y="1144282"/>
                  <a:pt x="3128784" y="1150046"/>
                </a:cubicBezTo>
                <a:cubicBezTo>
                  <a:pt x="3128784" y="1150046"/>
                  <a:pt x="3128784" y="1150046"/>
                  <a:pt x="3123662" y="1155811"/>
                </a:cubicBezTo>
                <a:cubicBezTo>
                  <a:pt x="3123662" y="1155811"/>
                  <a:pt x="3123662" y="1155811"/>
                  <a:pt x="3109322" y="1163017"/>
                </a:cubicBezTo>
                <a:cubicBezTo>
                  <a:pt x="3109322" y="1164458"/>
                  <a:pt x="3107273" y="1165899"/>
                  <a:pt x="3099591" y="1168781"/>
                </a:cubicBezTo>
                <a:cubicBezTo>
                  <a:pt x="3099591" y="1168781"/>
                  <a:pt x="3099591" y="1168781"/>
                  <a:pt x="3099591" y="1163017"/>
                </a:cubicBezTo>
                <a:cubicBezTo>
                  <a:pt x="3099591" y="1163017"/>
                  <a:pt x="3099591" y="1163017"/>
                  <a:pt x="3099015" y="1163197"/>
                </a:cubicBezTo>
                <a:lnTo>
                  <a:pt x="3095750" y="1164218"/>
                </a:lnTo>
                <a:lnTo>
                  <a:pt x="3096718" y="1163310"/>
                </a:lnTo>
                <a:cubicBezTo>
                  <a:pt x="3098663" y="1161486"/>
                  <a:pt x="3101255" y="1159054"/>
                  <a:pt x="3104712" y="1155811"/>
                </a:cubicBezTo>
                <a:cubicBezTo>
                  <a:pt x="3104712" y="1155811"/>
                  <a:pt x="3104712" y="1155811"/>
                  <a:pt x="3109834" y="1158694"/>
                </a:cubicBezTo>
                <a:cubicBezTo>
                  <a:pt x="3109834" y="1158694"/>
                  <a:pt x="3109834" y="1158694"/>
                  <a:pt x="3111883" y="1155811"/>
                </a:cubicBezTo>
                <a:cubicBezTo>
                  <a:pt x="3111883" y="1155811"/>
                  <a:pt x="3111883" y="1155811"/>
                  <a:pt x="3094469" y="1150046"/>
                </a:cubicBezTo>
                <a:cubicBezTo>
                  <a:pt x="3094469" y="1150046"/>
                  <a:pt x="3094469" y="1150046"/>
                  <a:pt x="3083714" y="1152929"/>
                </a:cubicBezTo>
                <a:cubicBezTo>
                  <a:pt x="3083714" y="1152929"/>
                  <a:pt x="3083714" y="1152929"/>
                  <a:pt x="3087811" y="1150046"/>
                </a:cubicBezTo>
                <a:cubicBezTo>
                  <a:pt x="3097030" y="1139959"/>
                  <a:pt x="3090372" y="1155811"/>
                  <a:pt x="3105737" y="1145723"/>
                </a:cubicBezTo>
                <a:cubicBezTo>
                  <a:pt x="3105737" y="1145723"/>
                  <a:pt x="3105737" y="1145723"/>
                  <a:pt x="3107785" y="1147164"/>
                </a:cubicBezTo>
                <a:cubicBezTo>
                  <a:pt x="3107785" y="1147164"/>
                  <a:pt x="3107785" y="1147164"/>
                  <a:pt x="3121614" y="1137076"/>
                </a:cubicBezTo>
                <a:cubicBezTo>
                  <a:pt x="3121614" y="1137076"/>
                  <a:pt x="3121614" y="1137076"/>
                  <a:pt x="3117004" y="1137076"/>
                </a:cubicBezTo>
                <a:cubicBezTo>
                  <a:pt x="3119565" y="1135635"/>
                  <a:pt x="3122126" y="1134194"/>
                  <a:pt x="3126223" y="1132753"/>
                </a:cubicBezTo>
                <a:cubicBezTo>
                  <a:pt x="3126223" y="1132753"/>
                  <a:pt x="3126223" y="1132753"/>
                  <a:pt x="3128784" y="1135635"/>
                </a:cubicBezTo>
                <a:cubicBezTo>
                  <a:pt x="3128784" y="1135635"/>
                  <a:pt x="3128784" y="1135635"/>
                  <a:pt x="3145685" y="1131311"/>
                </a:cubicBezTo>
                <a:cubicBezTo>
                  <a:pt x="3145685" y="1131311"/>
                  <a:pt x="3145685" y="1131311"/>
                  <a:pt x="3148758" y="1128429"/>
                </a:cubicBezTo>
                <a:cubicBezTo>
                  <a:pt x="3148758" y="1128429"/>
                  <a:pt x="3148758" y="1128429"/>
                  <a:pt x="3134930" y="1122665"/>
                </a:cubicBezTo>
                <a:cubicBezTo>
                  <a:pt x="3134930" y="1122665"/>
                  <a:pt x="3134930" y="1122665"/>
                  <a:pt x="3104712" y="1131311"/>
                </a:cubicBezTo>
                <a:cubicBezTo>
                  <a:pt x="3104712" y="1131311"/>
                  <a:pt x="3104712" y="1131311"/>
                  <a:pt x="3103816" y="1132212"/>
                </a:cubicBezTo>
                <a:lnTo>
                  <a:pt x="3100132" y="1135914"/>
                </a:lnTo>
                <a:lnTo>
                  <a:pt x="3103496" y="1132212"/>
                </a:lnTo>
                <a:cubicBezTo>
                  <a:pt x="3105096" y="1129871"/>
                  <a:pt x="3102408" y="1130591"/>
                  <a:pt x="3083714" y="1144282"/>
                </a:cubicBezTo>
                <a:cubicBezTo>
                  <a:pt x="3083714" y="1144282"/>
                  <a:pt x="3083714" y="1144282"/>
                  <a:pt x="3072959" y="1145723"/>
                </a:cubicBezTo>
                <a:cubicBezTo>
                  <a:pt x="3072959" y="1145723"/>
                  <a:pt x="3072959" y="1145723"/>
                  <a:pt x="3060667" y="1152929"/>
                </a:cubicBezTo>
                <a:cubicBezTo>
                  <a:pt x="3060667" y="1152929"/>
                  <a:pt x="3060667" y="1152929"/>
                  <a:pt x="3057594" y="1151488"/>
                </a:cubicBezTo>
                <a:cubicBezTo>
                  <a:pt x="3057594" y="1151488"/>
                  <a:pt x="3057594" y="1151488"/>
                  <a:pt x="3056057" y="1158694"/>
                </a:cubicBezTo>
                <a:cubicBezTo>
                  <a:pt x="3056057" y="1158694"/>
                  <a:pt x="3056057" y="1158694"/>
                  <a:pt x="3038132" y="1165899"/>
                </a:cubicBezTo>
                <a:cubicBezTo>
                  <a:pt x="3038132" y="1165899"/>
                  <a:pt x="3038132" y="1165899"/>
                  <a:pt x="3035059" y="1171664"/>
                </a:cubicBezTo>
                <a:cubicBezTo>
                  <a:pt x="3035059" y="1171664"/>
                  <a:pt x="3035059" y="1171664"/>
                  <a:pt x="3051960" y="1167341"/>
                </a:cubicBezTo>
                <a:cubicBezTo>
                  <a:pt x="3051960" y="1167341"/>
                  <a:pt x="3051960" y="1167341"/>
                  <a:pt x="3043253" y="1174546"/>
                </a:cubicBezTo>
                <a:cubicBezTo>
                  <a:pt x="3043253" y="1174546"/>
                  <a:pt x="3043253" y="1174546"/>
                  <a:pt x="3037619" y="1175987"/>
                </a:cubicBezTo>
                <a:cubicBezTo>
                  <a:pt x="3037619" y="1178870"/>
                  <a:pt x="3032498" y="1184635"/>
                  <a:pt x="3018157" y="1183193"/>
                </a:cubicBezTo>
                <a:cubicBezTo>
                  <a:pt x="3018157" y="1183193"/>
                  <a:pt x="3018157" y="1183193"/>
                  <a:pt x="3014060" y="1188958"/>
                </a:cubicBezTo>
                <a:cubicBezTo>
                  <a:pt x="3014060" y="1188958"/>
                  <a:pt x="3014060" y="1188958"/>
                  <a:pt x="3004841" y="1193281"/>
                </a:cubicBezTo>
                <a:cubicBezTo>
                  <a:pt x="3004329" y="1193281"/>
                  <a:pt x="3004329" y="1193281"/>
                  <a:pt x="3004329" y="1193281"/>
                </a:cubicBezTo>
                <a:cubicBezTo>
                  <a:pt x="3004329" y="1191840"/>
                  <a:pt x="3004841" y="1191840"/>
                  <a:pt x="3004841" y="1191840"/>
                </a:cubicBezTo>
                <a:cubicBezTo>
                  <a:pt x="3004841" y="1191840"/>
                  <a:pt x="3004329" y="1191840"/>
                  <a:pt x="3004329" y="1191840"/>
                </a:cubicBezTo>
                <a:cubicBezTo>
                  <a:pt x="3003305" y="1190399"/>
                  <a:pt x="3004329" y="1188958"/>
                  <a:pt x="3005353" y="1188958"/>
                </a:cubicBezTo>
                <a:cubicBezTo>
                  <a:pt x="3005353" y="1188958"/>
                  <a:pt x="3005353" y="1187517"/>
                  <a:pt x="3005353" y="1187517"/>
                </a:cubicBezTo>
                <a:cubicBezTo>
                  <a:pt x="3008426" y="1180311"/>
                  <a:pt x="3013036" y="1190399"/>
                  <a:pt x="3016109" y="1183193"/>
                </a:cubicBezTo>
                <a:cubicBezTo>
                  <a:pt x="3016109" y="1183193"/>
                  <a:pt x="3016109" y="1183193"/>
                  <a:pt x="3015084" y="1181752"/>
                </a:cubicBezTo>
                <a:cubicBezTo>
                  <a:pt x="3008426" y="1171664"/>
                  <a:pt x="3015084" y="1187517"/>
                  <a:pt x="3029937" y="1177429"/>
                </a:cubicBezTo>
                <a:cubicBezTo>
                  <a:pt x="3029937" y="1177429"/>
                  <a:pt x="3029937" y="1177429"/>
                  <a:pt x="3034034" y="1171664"/>
                </a:cubicBezTo>
                <a:cubicBezTo>
                  <a:pt x="3029937" y="1167341"/>
                  <a:pt x="3021742" y="1164458"/>
                  <a:pt x="3015084" y="1171664"/>
                </a:cubicBezTo>
                <a:cubicBezTo>
                  <a:pt x="3015084" y="1171664"/>
                  <a:pt x="3015084" y="1171664"/>
                  <a:pt x="3002280" y="1180311"/>
                </a:cubicBezTo>
                <a:cubicBezTo>
                  <a:pt x="3002280" y="1180311"/>
                  <a:pt x="3002280" y="1180311"/>
                  <a:pt x="3002280" y="1184635"/>
                </a:cubicBezTo>
                <a:cubicBezTo>
                  <a:pt x="2986403" y="1181752"/>
                  <a:pt x="2985379" y="1187517"/>
                  <a:pt x="2971039" y="1196164"/>
                </a:cubicBezTo>
                <a:cubicBezTo>
                  <a:pt x="2971039" y="1196164"/>
                  <a:pt x="2971039" y="1196164"/>
                  <a:pt x="2971039" y="1197605"/>
                </a:cubicBezTo>
                <a:cubicBezTo>
                  <a:pt x="2971039" y="1197605"/>
                  <a:pt x="2971039" y="1197605"/>
                  <a:pt x="2966429" y="1196164"/>
                </a:cubicBezTo>
                <a:cubicBezTo>
                  <a:pt x="2966429" y="1196164"/>
                  <a:pt x="2966429" y="1196164"/>
                  <a:pt x="2937748" y="1210575"/>
                </a:cubicBezTo>
                <a:cubicBezTo>
                  <a:pt x="2937748" y="1210575"/>
                  <a:pt x="2937748" y="1210575"/>
                  <a:pt x="2920335" y="1217781"/>
                </a:cubicBezTo>
                <a:cubicBezTo>
                  <a:pt x="2920335" y="1217781"/>
                  <a:pt x="2920335" y="1217781"/>
                  <a:pt x="2918798" y="1223546"/>
                </a:cubicBezTo>
                <a:cubicBezTo>
                  <a:pt x="2918798" y="1223546"/>
                  <a:pt x="2918798" y="1223546"/>
                  <a:pt x="2918798" y="1220663"/>
                </a:cubicBezTo>
                <a:cubicBezTo>
                  <a:pt x="2918798" y="1220663"/>
                  <a:pt x="2918798" y="1220663"/>
                  <a:pt x="2894727" y="1230751"/>
                </a:cubicBezTo>
                <a:cubicBezTo>
                  <a:pt x="2894727" y="1230751"/>
                  <a:pt x="2894727" y="1230751"/>
                  <a:pt x="2889605" y="1239398"/>
                </a:cubicBezTo>
                <a:cubicBezTo>
                  <a:pt x="2889605" y="1239398"/>
                  <a:pt x="2889605" y="1239398"/>
                  <a:pt x="2878850" y="1243722"/>
                </a:cubicBezTo>
                <a:cubicBezTo>
                  <a:pt x="2878850" y="1243722"/>
                  <a:pt x="2878850" y="1243722"/>
                  <a:pt x="2878338" y="1239398"/>
                </a:cubicBezTo>
                <a:cubicBezTo>
                  <a:pt x="2878338" y="1239398"/>
                  <a:pt x="2878338" y="1239398"/>
                  <a:pt x="2866046" y="1248046"/>
                </a:cubicBezTo>
                <a:cubicBezTo>
                  <a:pt x="2866046" y="1248046"/>
                  <a:pt x="2866046" y="1248046"/>
                  <a:pt x="2862461" y="1248046"/>
                </a:cubicBezTo>
                <a:cubicBezTo>
                  <a:pt x="2862461" y="1248046"/>
                  <a:pt x="2862461" y="1248046"/>
                  <a:pt x="2856827" y="1253810"/>
                </a:cubicBezTo>
                <a:cubicBezTo>
                  <a:pt x="2856827" y="1253810"/>
                  <a:pt x="2856827" y="1253810"/>
                  <a:pt x="2847608" y="1249487"/>
                </a:cubicBezTo>
                <a:cubicBezTo>
                  <a:pt x="2847608" y="1249487"/>
                  <a:pt x="2847608" y="1249487"/>
                  <a:pt x="2834212" y="1258607"/>
                </a:cubicBezTo>
                <a:lnTo>
                  <a:pt x="2820814" y="1267727"/>
                </a:lnTo>
                <a:lnTo>
                  <a:pt x="2822695" y="1304972"/>
                </a:lnTo>
                <a:lnTo>
                  <a:pt x="2820767" y="1343162"/>
                </a:lnTo>
                <a:lnTo>
                  <a:pt x="2829171" y="1343162"/>
                </a:lnTo>
                <a:cubicBezTo>
                  <a:pt x="2829171" y="1343162"/>
                  <a:pt x="2829171" y="1343162"/>
                  <a:pt x="2834804" y="1338838"/>
                </a:cubicBezTo>
                <a:cubicBezTo>
                  <a:pt x="2834804" y="1338838"/>
                  <a:pt x="2834804" y="1338838"/>
                  <a:pt x="2836853" y="1340280"/>
                </a:cubicBezTo>
                <a:cubicBezTo>
                  <a:pt x="2836853" y="1340280"/>
                  <a:pt x="2836853" y="1340280"/>
                  <a:pt x="2842999" y="1338838"/>
                </a:cubicBezTo>
                <a:cubicBezTo>
                  <a:pt x="2842999" y="1338838"/>
                  <a:pt x="2842999" y="1338838"/>
                  <a:pt x="2845047" y="1334515"/>
                </a:cubicBezTo>
                <a:cubicBezTo>
                  <a:pt x="2845047" y="1334515"/>
                  <a:pt x="2845047" y="1334515"/>
                  <a:pt x="2839926" y="1331633"/>
                </a:cubicBezTo>
                <a:lnTo>
                  <a:pt x="2841974" y="1331633"/>
                </a:lnTo>
                <a:cubicBezTo>
                  <a:pt x="2841974" y="1331633"/>
                  <a:pt x="2841974" y="1331633"/>
                  <a:pt x="2850169" y="1333074"/>
                </a:cubicBezTo>
                <a:cubicBezTo>
                  <a:pt x="2850169" y="1333074"/>
                  <a:pt x="2850169" y="1333074"/>
                  <a:pt x="2853754" y="1327309"/>
                </a:cubicBezTo>
                <a:cubicBezTo>
                  <a:pt x="2853754" y="1327309"/>
                  <a:pt x="2853754" y="1327309"/>
                  <a:pt x="2854266" y="1327309"/>
                </a:cubicBezTo>
                <a:cubicBezTo>
                  <a:pt x="2855291" y="1325868"/>
                  <a:pt x="2857339" y="1324427"/>
                  <a:pt x="2860412" y="1321545"/>
                </a:cubicBezTo>
                <a:cubicBezTo>
                  <a:pt x="2861436" y="1322986"/>
                  <a:pt x="2862461" y="1322986"/>
                  <a:pt x="2863997" y="1324427"/>
                </a:cubicBezTo>
                <a:cubicBezTo>
                  <a:pt x="2863997" y="1324427"/>
                  <a:pt x="2863997" y="1324427"/>
                  <a:pt x="2876801" y="1317221"/>
                </a:cubicBezTo>
                <a:cubicBezTo>
                  <a:pt x="2876801" y="1317221"/>
                  <a:pt x="2876801" y="1317221"/>
                  <a:pt x="2875777" y="1315780"/>
                </a:cubicBezTo>
                <a:cubicBezTo>
                  <a:pt x="2875777" y="1315780"/>
                  <a:pt x="2875777" y="1315780"/>
                  <a:pt x="2881923" y="1310015"/>
                </a:cubicBezTo>
                <a:cubicBezTo>
                  <a:pt x="2881923" y="1310015"/>
                  <a:pt x="2881923" y="1310015"/>
                  <a:pt x="2883459" y="1311457"/>
                </a:cubicBezTo>
                <a:cubicBezTo>
                  <a:pt x="2883459" y="1311457"/>
                  <a:pt x="2883459" y="1311457"/>
                  <a:pt x="2884996" y="1307133"/>
                </a:cubicBezTo>
                <a:cubicBezTo>
                  <a:pt x="2884996" y="1307133"/>
                  <a:pt x="2884996" y="1307133"/>
                  <a:pt x="2892678" y="1315780"/>
                </a:cubicBezTo>
                <a:cubicBezTo>
                  <a:pt x="2892678" y="1315780"/>
                  <a:pt x="2892678" y="1315780"/>
                  <a:pt x="2904458" y="1310015"/>
                </a:cubicBezTo>
                <a:cubicBezTo>
                  <a:pt x="2904458" y="1310015"/>
                  <a:pt x="2904458" y="1310015"/>
                  <a:pt x="2905482" y="1304251"/>
                </a:cubicBezTo>
                <a:cubicBezTo>
                  <a:pt x="2905482" y="1304251"/>
                  <a:pt x="2905482" y="1304251"/>
                  <a:pt x="2913677" y="1304251"/>
                </a:cubicBezTo>
                <a:cubicBezTo>
                  <a:pt x="2913677" y="1304251"/>
                  <a:pt x="2913677" y="1304251"/>
                  <a:pt x="2915213" y="1301368"/>
                </a:cubicBezTo>
                <a:cubicBezTo>
                  <a:pt x="2915213" y="1302810"/>
                  <a:pt x="2917262" y="1299928"/>
                  <a:pt x="2915725" y="1304251"/>
                </a:cubicBezTo>
                <a:cubicBezTo>
                  <a:pt x="2915725" y="1304251"/>
                  <a:pt x="2915725" y="1304251"/>
                  <a:pt x="2921359" y="1298486"/>
                </a:cubicBezTo>
                <a:cubicBezTo>
                  <a:pt x="2921359" y="1298486"/>
                  <a:pt x="2921359" y="1298486"/>
                  <a:pt x="2930578" y="1298486"/>
                </a:cubicBezTo>
                <a:cubicBezTo>
                  <a:pt x="2936212" y="1305692"/>
                  <a:pt x="2939797" y="1292722"/>
                  <a:pt x="2942358" y="1294162"/>
                </a:cubicBezTo>
                <a:cubicBezTo>
                  <a:pt x="2942358" y="1291280"/>
                  <a:pt x="2944406" y="1292722"/>
                  <a:pt x="2944918" y="1294162"/>
                </a:cubicBezTo>
                <a:cubicBezTo>
                  <a:pt x="2944918" y="1294162"/>
                  <a:pt x="2944918" y="1294162"/>
                  <a:pt x="2930578" y="1304251"/>
                </a:cubicBezTo>
                <a:cubicBezTo>
                  <a:pt x="2930578" y="1304251"/>
                  <a:pt x="2930578" y="1304251"/>
                  <a:pt x="2928530" y="1299928"/>
                </a:cubicBezTo>
                <a:cubicBezTo>
                  <a:pt x="2928530" y="1299928"/>
                  <a:pt x="2928530" y="1299928"/>
                  <a:pt x="2915725" y="1318663"/>
                </a:cubicBezTo>
                <a:cubicBezTo>
                  <a:pt x="2915725" y="1318663"/>
                  <a:pt x="2915725" y="1318663"/>
                  <a:pt x="2910604" y="1322986"/>
                </a:cubicBezTo>
                <a:cubicBezTo>
                  <a:pt x="2910604" y="1322986"/>
                  <a:pt x="2910604" y="1322986"/>
                  <a:pt x="2910604" y="1320103"/>
                </a:cubicBezTo>
                <a:cubicBezTo>
                  <a:pt x="2910604" y="1320103"/>
                  <a:pt x="2910604" y="1320103"/>
                  <a:pt x="2893703" y="1328750"/>
                </a:cubicBezTo>
                <a:cubicBezTo>
                  <a:pt x="2893190" y="1330192"/>
                  <a:pt x="2899848" y="1330192"/>
                  <a:pt x="2891654" y="1331633"/>
                </a:cubicBezTo>
                <a:cubicBezTo>
                  <a:pt x="2895239" y="1337398"/>
                  <a:pt x="2905482" y="1322986"/>
                  <a:pt x="2924432" y="1322986"/>
                </a:cubicBezTo>
                <a:cubicBezTo>
                  <a:pt x="2924944" y="1325868"/>
                  <a:pt x="2932115" y="1328750"/>
                  <a:pt x="2932627" y="1314339"/>
                </a:cubicBezTo>
                <a:cubicBezTo>
                  <a:pt x="2932627" y="1314339"/>
                  <a:pt x="2932627" y="1314339"/>
                  <a:pt x="2932627" y="1315780"/>
                </a:cubicBezTo>
                <a:cubicBezTo>
                  <a:pt x="2932627" y="1315780"/>
                  <a:pt x="2932627" y="1315780"/>
                  <a:pt x="2937236" y="1314339"/>
                </a:cubicBezTo>
                <a:cubicBezTo>
                  <a:pt x="2937236" y="1314339"/>
                  <a:pt x="2937236" y="1314339"/>
                  <a:pt x="2947479" y="1312897"/>
                </a:cubicBezTo>
                <a:cubicBezTo>
                  <a:pt x="2947479" y="1312897"/>
                  <a:pt x="2947479" y="1312897"/>
                  <a:pt x="2942358" y="1317221"/>
                </a:cubicBezTo>
                <a:cubicBezTo>
                  <a:pt x="2942358" y="1317221"/>
                  <a:pt x="2942358" y="1317221"/>
                  <a:pt x="2957210" y="1321545"/>
                </a:cubicBezTo>
                <a:cubicBezTo>
                  <a:pt x="2957210" y="1321545"/>
                  <a:pt x="2957210" y="1321545"/>
                  <a:pt x="2958747" y="1318663"/>
                </a:cubicBezTo>
                <a:cubicBezTo>
                  <a:pt x="2958747" y="1318663"/>
                  <a:pt x="2958747" y="1318663"/>
                  <a:pt x="2958747" y="1322986"/>
                </a:cubicBezTo>
                <a:cubicBezTo>
                  <a:pt x="2960795" y="1324427"/>
                  <a:pt x="2962332" y="1328750"/>
                  <a:pt x="2964381" y="1324427"/>
                </a:cubicBezTo>
                <a:cubicBezTo>
                  <a:pt x="2964381" y="1324427"/>
                  <a:pt x="2964381" y="1324427"/>
                  <a:pt x="2965405" y="1318663"/>
                </a:cubicBezTo>
                <a:cubicBezTo>
                  <a:pt x="2965405" y="1318663"/>
                  <a:pt x="2965405" y="1318663"/>
                  <a:pt x="2971039" y="1315780"/>
                </a:cubicBezTo>
                <a:cubicBezTo>
                  <a:pt x="2971039" y="1315780"/>
                  <a:pt x="2971039" y="1315780"/>
                  <a:pt x="2969502" y="1321545"/>
                </a:cubicBezTo>
                <a:cubicBezTo>
                  <a:pt x="2969502" y="1321545"/>
                  <a:pt x="2969502" y="1321545"/>
                  <a:pt x="2978209" y="1321545"/>
                </a:cubicBezTo>
                <a:cubicBezTo>
                  <a:pt x="2978209" y="1321545"/>
                  <a:pt x="2978209" y="1321545"/>
                  <a:pt x="2981282" y="1315780"/>
                </a:cubicBezTo>
                <a:cubicBezTo>
                  <a:pt x="2983330" y="1315780"/>
                  <a:pt x="2985379" y="1315780"/>
                  <a:pt x="2986403" y="1315780"/>
                </a:cubicBezTo>
                <a:cubicBezTo>
                  <a:pt x="2986403" y="1315780"/>
                  <a:pt x="2986403" y="1315780"/>
                  <a:pt x="2980258" y="1311457"/>
                </a:cubicBezTo>
                <a:cubicBezTo>
                  <a:pt x="2980258" y="1311457"/>
                  <a:pt x="2980258" y="1311457"/>
                  <a:pt x="2978209" y="1311457"/>
                </a:cubicBezTo>
                <a:cubicBezTo>
                  <a:pt x="2978209" y="1311457"/>
                  <a:pt x="2978209" y="1311457"/>
                  <a:pt x="2980258" y="1308574"/>
                </a:cubicBezTo>
                <a:cubicBezTo>
                  <a:pt x="2980258" y="1308574"/>
                  <a:pt x="2980258" y="1308574"/>
                  <a:pt x="2976160" y="1307133"/>
                </a:cubicBezTo>
                <a:cubicBezTo>
                  <a:pt x="2976160" y="1307133"/>
                  <a:pt x="2976160" y="1307133"/>
                  <a:pt x="2976160" y="1298486"/>
                </a:cubicBezTo>
                <a:cubicBezTo>
                  <a:pt x="2976160" y="1298486"/>
                  <a:pt x="2976160" y="1298486"/>
                  <a:pt x="2982306" y="1299928"/>
                </a:cubicBezTo>
                <a:cubicBezTo>
                  <a:pt x="2982306" y="1299928"/>
                  <a:pt x="2982306" y="1299928"/>
                  <a:pt x="2982306" y="1307133"/>
                </a:cubicBezTo>
                <a:cubicBezTo>
                  <a:pt x="2982306" y="1307133"/>
                  <a:pt x="2982306" y="1307133"/>
                  <a:pt x="2988964" y="1304251"/>
                </a:cubicBezTo>
                <a:cubicBezTo>
                  <a:pt x="2988964" y="1304251"/>
                  <a:pt x="2988964" y="1304251"/>
                  <a:pt x="2989989" y="1294162"/>
                </a:cubicBezTo>
                <a:cubicBezTo>
                  <a:pt x="2994086" y="1294162"/>
                  <a:pt x="2997671" y="1288398"/>
                  <a:pt x="3002280" y="1294162"/>
                </a:cubicBezTo>
                <a:cubicBezTo>
                  <a:pt x="3005353" y="1295604"/>
                  <a:pt x="3007402" y="1285516"/>
                  <a:pt x="3009963" y="1295604"/>
                </a:cubicBezTo>
                <a:cubicBezTo>
                  <a:pt x="3009963" y="1295604"/>
                  <a:pt x="3009963" y="1295604"/>
                  <a:pt x="3005353" y="1301368"/>
                </a:cubicBezTo>
                <a:cubicBezTo>
                  <a:pt x="3005353" y="1301368"/>
                  <a:pt x="3005353" y="1301368"/>
                  <a:pt x="3010987" y="1304251"/>
                </a:cubicBezTo>
                <a:cubicBezTo>
                  <a:pt x="3010987" y="1304251"/>
                  <a:pt x="3010987" y="1304251"/>
                  <a:pt x="3026352" y="1294162"/>
                </a:cubicBezTo>
                <a:cubicBezTo>
                  <a:pt x="3026352" y="1294162"/>
                  <a:pt x="3026352" y="1294162"/>
                  <a:pt x="3027376" y="1291280"/>
                </a:cubicBezTo>
                <a:cubicBezTo>
                  <a:pt x="3027376" y="1291280"/>
                  <a:pt x="3027376" y="1291280"/>
                  <a:pt x="3043253" y="1286957"/>
                </a:cubicBezTo>
                <a:cubicBezTo>
                  <a:pt x="3043253" y="1286957"/>
                  <a:pt x="3043253" y="1286957"/>
                  <a:pt x="3059130" y="1275427"/>
                </a:cubicBezTo>
                <a:cubicBezTo>
                  <a:pt x="3059130" y="1275427"/>
                  <a:pt x="3059130" y="1275427"/>
                  <a:pt x="3067837" y="1275427"/>
                </a:cubicBezTo>
                <a:cubicBezTo>
                  <a:pt x="3067837" y="1275427"/>
                  <a:pt x="3067837" y="1275427"/>
                  <a:pt x="3067837" y="1269663"/>
                </a:cubicBezTo>
                <a:cubicBezTo>
                  <a:pt x="3067837" y="1269663"/>
                  <a:pt x="3067837" y="1269663"/>
                  <a:pt x="3075007" y="1268222"/>
                </a:cubicBezTo>
                <a:cubicBezTo>
                  <a:pt x="3075519" y="1266781"/>
                  <a:pt x="3073983" y="1265339"/>
                  <a:pt x="3076544" y="1263898"/>
                </a:cubicBezTo>
                <a:cubicBezTo>
                  <a:pt x="3076544" y="1263898"/>
                  <a:pt x="3076544" y="1263898"/>
                  <a:pt x="3077568" y="1268222"/>
                </a:cubicBezTo>
                <a:cubicBezTo>
                  <a:pt x="3074495" y="1269663"/>
                  <a:pt x="3070910" y="1272545"/>
                  <a:pt x="3067837" y="1278310"/>
                </a:cubicBezTo>
                <a:cubicBezTo>
                  <a:pt x="3063740" y="1278310"/>
                  <a:pt x="3059130" y="1278310"/>
                  <a:pt x="3058106" y="1282633"/>
                </a:cubicBezTo>
                <a:cubicBezTo>
                  <a:pt x="3058106" y="1282633"/>
                  <a:pt x="3058106" y="1282633"/>
                  <a:pt x="3058106" y="1285516"/>
                </a:cubicBezTo>
                <a:cubicBezTo>
                  <a:pt x="3058106" y="1285516"/>
                  <a:pt x="3058106" y="1285516"/>
                  <a:pt x="3066813" y="1288398"/>
                </a:cubicBezTo>
                <a:cubicBezTo>
                  <a:pt x="3066813" y="1288398"/>
                  <a:pt x="3066813" y="1288398"/>
                  <a:pt x="3073983" y="1284074"/>
                </a:cubicBezTo>
                <a:cubicBezTo>
                  <a:pt x="3073983" y="1284074"/>
                  <a:pt x="3073983" y="1284074"/>
                  <a:pt x="3076544" y="1279751"/>
                </a:cubicBezTo>
                <a:cubicBezTo>
                  <a:pt x="3076544" y="1279751"/>
                  <a:pt x="3076544" y="1279751"/>
                  <a:pt x="3083714" y="1278310"/>
                </a:cubicBezTo>
                <a:cubicBezTo>
                  <a:pt x="3084738" y="1278310"/>
                  <a:pt x="3076544" y="1279751"/>
                  <a:pt x="3086787" y="1276869"/>
                </a:cubicBezTo>
                <a:cubicBezTo>
                  <a:pt x="3086787" y="1276869"/>
                  <a:pt x="3086787" y="1276869"/>
                  <a:pt x="3076544" y="1288398"/>
                </a:cubicBezTo>
                <a:cubicBezTo>
                  <a:pt x="3076544" y="1288398"/>
                  <a:pt x="3076544" y="1288398"/>
                  <a:pt x="3090372" y="1282633"/>
                </a:cubicBezTo>
                <a:cubicBezTo>
                  <a:pt x="3091908" y="1282633"/>
                  <a:pt x="3094469" y="1282633"/>
                  <a:pt x="3099591" y="1281192"/>
                </a:cubicBezTo>
                <a:cubicBezTo>
                  <a:pt x="3100615" y="1278310"/>
                  <a:pt x="3096006" y="1279751"/>
                  <a:pt x="3091908" y="1281192"/>
                </a:cubicBezTo>
                <a:cubicBezTo>
                  <a:pt x="3090372" y="1281192"/>
                  <a:pt x="3088836" y="1282633"/>
                  <a:pt x="3088836" y="1282633"/>
                </a:cubicBezTo>
                <a:cubicBezTo>
                  <a:pt x="3083714" y="1285516"/>
                  <a:pt x="3084226" y="1284074"/>
                  <a:pt x="3113931" y="1263898"/>
                </a:cubicBezTo>
                <a:cubicBezTo>
                  <a:pt x="3113931" y="1263898"/>
                  <a:pt x="3113931" y="1263898"/>
                  <a:pt x="3115468" y="1263898"/>
                </a:cubicBezTo>
                <a:cubicBezTo>
                  <a:pt x="3115468" y="1263898"/>
                  <a:pt x="3115468" y="1263898"/>
                  <a:pt x="3120589" y="1258134"/>
                </a:cubicBezTo>
                <a:cubicBezTo>
                  <a:pt x="3120589" y="1258134"/>
                  <a:pt x="3120589" y="1258134"/>
                  <a:pt x="3113419" y="1252369"/>
                </a:cubicBezTo>
                <a:cubicBezTo>
                  <a:pt x="3107785" y="1249487"/>
                  <a:pt x="3110858" y="1263898"/>
                  <a:pt x="3103688" y="1252369"/>
                </a:cubicBezTo>
                <a:cubicBezTo>
                  <a:pt x="3103688" y="1252369"/>
                  <a:pt x="3103688" y="1252369"/>
                  <a:pt x="3101127" y="1255251"/>
                </a:cubicBezTo>
                <a:cubicBezTo>
                  <a:pt x="3101127" y="1255251"/>
                  <a:pt x="3101127" y="1255251"/>
                  <a:pt x="3099591" y="1252369"/>
                </a:cubicBezTo>
                <a:cubicBezTo>
                  <a:pt x="3099591" y="1252369"/>
                  <a:pt x="3099591" y="1252369"/>
                  <a:pt x="3104712" y="1246604"/>
                </a:cubicBezTo>
                <a:cubicBezTo>
                  <a:pt x="3104712" y="1246604"/>
                  <a:pt x="3104712" y="1246604"/>
                  <a:pt x="3103688" y="1245163"/>
                </a:cubicBezTo>
                <a:cubicBezTo>
                  <a:pt x="3103688" y="1245163"/>
                  <a:pt x="3103688" y="1245163"/>
                  <a:pt x="3107785" y="1236516"/>
                </a:cubicBezTo>
                <a:cubicBezTo>
                  <a:pt x="3107785" y="1236516"/>
                  <a:pt x="3107785" y="1236516"/>
                  <a:pt x="3111883" y="1239398"/>
                </a:cubicBezTo>
                <a:cubicBezTo>
                  <a:pt x="3111371" y="1240840"/>
                  <a:pt x="3102664" y="1232193"/>
                  <a:pt x="3109834" y="1246604"/>
                </a:cubicBezTo>
                <a:cubicBezTo>
                  <a:pt x="3109834" y="1246604"/>
                  <a:pt x="3109834" y="1246604"/>
                  <a:pt x="3113419" y="1242281"/>
                </a:cubicBezTo>
                <a:cubicBezTo>
                  <a:pt x="3113419" y="1242281"/>
                  <a:pt x="3113419" y="1242281"/>
                  <a:pt x="3113419" y="1248046"/>
                </a:cubicBezTo>
                <a:cubicBezTo>
                  <a:pt x="3113419" y="1248046"/>
                  <a:pt x="3113419" y="1248046"/>
                  <a:pt x="3121614" y="1248046"/>
                </a:cubicBezTo>
                <a:cubicBezTo>
                  <a:pt x="3121614" y="1248046"/>
                  <a:pt x="3121614" y="1248046"/>
                  <a:pt x="3126735" y="1246604"/>
                </a:cubicBezTo>
                <a:cubicBezTo>
                  <a:pt x="3126735" y="1246604"/>
                  <a:pt x="3126735" y="1246604"/>
                  <a:pt x="3127760" y="1252369"/>
                </a:cubicBezTo>
                <a:cubicBezTo>
                  <a:pt x="3127760" y="1252369"/>
                  <a:pt x="3127760" y="1252369"/>
                  <a:pt x="3137491" y="1243722"/>
                </a:cubicBezTo>
                <a:cubicBezTo>
                  <a:pt x="3137491" y="1243722"/>
                  <a:pt x="3137491" y="1243722"/>
                  <a:pt x="3136466" y="1236516"/>
                </a:cubicBezTo>
                <a:cubicBezTo>
                  <a:pt x="3136466" y="1236516"/>
                  <a:pt x="3136466" y="1236516"/>
                  <a:pt x="3139539" y="1232193"/>
                </a:cubicBezTo>
                <a:cubicBezTo>
                  <a:pt x="3139539" y="1232193"/>
                  <a:pt x="3139539" y="1232193"/>
                  <a:pt x="3145685" y="1235075"/>
                </a:cubicBezTo>
                <a:cubicBezTo>
                  <a:pt x="3145685" y="1235075"/>
                  <a:pt x="3145685" y="1235075"/>
                  <a:pt x="3149783" y="1227869"/>
                </a:cubicBezTo>
                <a:cubicBezTo>
                  <a:pt x="3149783" y="1227869"/>
                  <a:pt x="3149783" y="1227869"/>
                  <a:pt x="3153368" y="1227869"/>
                </a:cubicBezTo>
                <a:cubicBezTo>
                  <a:pt x="3153368" y="1227869"/>
                  <a:pt x="3153368" y="1227869"/>
                  <a:pt x="3152343" y="1239398"/>
                </a:cubicBezTo>
                <a:cubicBezTo>
                  <a:pt x="3152343" y="1239398"/>
                  <a:pt x="3152343" y="1239398"/>
                  <a:pt x="3147734" y="1242281"/>
                </a:cubicBezTo>
                <a:cubicBezTo>
                  <a:pt x="3147734" y="1242281"/>
                  <a:pt x="3147734" y="1242281"/>
                  <a:pt x="3149783" y="1245163"/>
                </a:cubicBezTo>
                <a:cubicBezTo>
                  <a:pt x="3149783" y="1245163"/>
                  <a:pt x="3149783" y="1245163"/>
                  <a:pt x="3144661" y="1249487"/>
                </a:cubicBezTo>
                <a:cubicBezTo>
                  <a:pt x="3144661" y="1249487"/>
                  <a:pt x="3144661" y="1249487"/>
                  <a:pt x="3147222" y="1256692"/>
                </a:cubicBezTo>
                <a:cubicBezTo>
                  <a:pt x="3147222" y="1256692"/>
                  <a:pt x="3147222" y="1256692"/>
                  <a:pt x="3138003" y="1255251"/>
                </a:cubicBezTo>
                <a:cubicBezTo>
                  <a:pt x="3136978" y="1256692"/>
                  <a:pt x="3135954" y="1259575"/>
                  <a:pt x="3141588" y="1261016"/>
                </a:cubicBezTo>
                <a:cubicBezTo>
                  <a:pt x="3141588" y="1261016"/>
                  <a:pt x="3141588" y="1261016"/>
                  <a:pt x="3128784" y="1259575"/>
                </a:cubicBezTo>
                <a:cubicBezTo>
                  <a:pt x="3128784" y="1259575"/>
                  <a:pt x="3128784" y="1259575"/>
                  <a:pt x="3131857" y="1263898"/>
                </a:cubicBezTo>
                <a:cubicBezTo>
                  <a:pt x="3128272" y="1259575"/>
                  <a:pt x="3125711" y="1275427"/>
                  <a:pt x="3123662" y="1261016"/>
                </a:cubicBezTo>
                <a:cubicBezTo>
                  <a:pt x="3123662" y="1261016"/>
                  <a:pt x="3123662" y="1261016"/>
                  <a:pt x="3107785" y="1279751"/>
                </a:cubicBezTo>
                <a:cubicBezTo>
                  <a:pt x="3107785" y="1279751"/>
                  <a:pt x="3107785" y="1279751"/>
                  <a:pt x="3111883" y="1281192"/>
                </a:cubicBezTo>
                <a:cubicBezTo>
                  <a:pt x="3111883" y="1281192"/>
                  <a:pt x="3111883" y="1281192"/>
                  <a:pt x="3126223" y="1276869"/>
                </a:cubicBezTo>
                <a:cubicBezTo>
                  <a:pt x="3126223" y="1276869"/>
                  <a:pt x="3126223" y="1276869"/>
                  <a:pt x="3134930" y="1279751"/>
                </a:cubicBezTo>
                <a:cubicBezTo>
                  <a:pt x="3134930" y="1279751"/>
                  <a:pt x="3134930" y="1279751"/>
                  <a:pt x="3149783" y="1276869"/>
                </a:cubicBezTo>
                <a:cubicBezTo>
                  <a:pt x="3149783" y="1276869"/>
                  <a:pt x="3149783" y="1276869"/>
                  <a:pt x="3218412" y="1272545"/>
                </a:cubicBezTo>
                <a:cubicBezTo>
                  <a:pt x="3218412" y="1272545"/>
                  <a:pt x="3218412" y="1272545"/>
                  <a:pt x="3227631" y="1271104"/>
                </a:cubicBezTo>
                <a:cubicBezTo>
                  <a:pt x="3227631" y="1271104"/>
                  <a:pt x="3227631" y="1271104"/>
                  <a:pt x="3229167" y="1272545"/>
                </a:cubicBezTo>
                <a:cubicBezTo>
                  <a:pt x="3229167" y="1272545"/>
                  <a:pt x="3229167" y="1272545"/>
                  <a:pt x="3215339" y="1279751"/>
                </a:cubicBezTo>
                <a:cubicBezTo>
                  <a:pt x="3215339" y="1279751"/>
                  <a:pt x="3215339" y="1279751"/>
                  <a:pt x="3286017" y="1282633"/>
                </a:cubicBezTo>
                <a:cubicBezTo>
                  <a:pt x="3286017" y="1282633"/>
                  <a:pt x="3286017" y="1282633"/>
                  <a:pt x="3322892" y="1278310"/>
                </a:cubicBezTo>
                <a:cubicBezTo>
                  <a:pt x="3322892" y="1278310"/>
                  <a:pt x="3322892" y="1278310"/>
                  <a:pt x="3319819" y="1279751"/>
                </a:cubicBezTo>
                <a:cubicBezTo>
                  <a:pt x="3319819" y="1279751"/>
                  <a:pt x="3319819" y="1279751"/>
                  <a:pt x="3322892" y="1285516"/>
                </a:cubicBezTo>
                <a:cubicBezTo>
                  <a:pt x="3322892" y="1285516"/>
                  <a:pt x="3322892" y="1285516"/>
                  <a:pt x="3293187" y="1288398"/>
                </a:cubicBezTo>
                <a:cubicBezTo>
                  <a:pt x="3293187" y="1288398"/>
                  <a:pt x="3293187" y="1288398"/>
                  <a:pt x="3295748" y="1297045"/>
                </a:cubicBezTo>
                <a:cubicBezTo>
                  <a:pt x="3295748" y="1297045"/>
                  <a:pt x="3295748" y="1297045"/>
                  <a:pt x="3295748" y="1304251"/>
                </a:cubicBezTo>
                <a:cubicBezTo>
                  <a:pt x="3295748" y="1304251"/>
                  <a:pt x="3295748" y="1304251"/>
                  <a:pt x="3294212" y="1304251"/>
                </a:cubicBezTo>
                <a:cubicBezTo>
                  <a:pt x="3294212" y="1304251"/>
                  <a:pt x="3294212" y="1304251"/>
                  <a:pt x="3292675" y="1307133"/>
                </a:cubicBezTo>
                <a:cubicBezTo>
                  <a:pt x="3292675" y="1307133"/>
                  <a:pt x="3292675" y="1307133"/>
                  <a:pt x="3295748" y="1310015"/>
                </a:cubicBezTo>
                <a:cubicBezTo>
                  <a:pt x="3295748" y="1310015"/>
                  <a:pt x="3295748" y="1310015"/>
                  <a:pt x="3289090" y="1311457"/>
                </a:cubicBezTo>
                <a:cubicBezTo>
                  <a:pt x="3289090" y="1311457"/>
                  <a:pt x="3289090" y="1311457"/>
                  <a:pt x="3284993" y="1307133"/>
                </a:cubicBezTo>
                <a:cubicBezTo>
                  <a:pt x="3284993" y="1307133"/>
                  <a:pt x="3284993" y="1307133"/>
                  <a:pt x="3280383" y="1312897"/>
                </a:cubicBezTo>
                <a:cubicBezTo>
                  <a:pt x="3280383" y="1312897"/>
                  <a:pt x="3280383" y="1312897"/>
                  <a:pt x="3272189" y="1311457"/>
                </a:cubicBezTo>
                <a:cubicBezTo>
                  <a:pt x="3272189" y="1311457"/>
                  <a:pt x="3272189" y="1311457"/>
                  <a:pt x="3266043" y="1317221"/>
                </a:cubicBezTo>
                <a:cubicBezTo>
                  <a:pt x="3266043" y="1317221"/>
                  <a:pt x="3266043" y="1317221"/>
                  <a:pt x="3267067" y="1314339"/>
                </a:cubicBezTo>
                <a:cubicBezTo>
                  <a:pt x="3267067" y="1314339"/>
                  <a:pt x="3267067" y="1314339"/>
                  <a:pt x="3254263" y="1317221"/>
                </a:cubicBezTo>
                <a:cubicBezTo>
                  <a:pt x="3248117" y="1321545"/>
                  <a:pt x="3290626" y="1308574"/>
                  <a:pt x="3240435" y="1324427"/>
                </a:cubicBezTo>
                <a:cubicBezTo>
                  <a:pt x="3240435" y="1324427"/>
                  <a:pt x="3240435" y="1324427"/>
                  <a:pt x="3237362" y="1322986"/>
                </a:cubicBezTo>
                <a:cubicBezTo>
                  <a:pt x="3235313" y="1322986"/>
                  <a:pt x="3243508" y="1328750"/>
                  <a:pt x="3233265" y="1322986"/>
                </a:cubicBezTo>
                <a:cubicBezTo>
                  <a:pt x="3233265" y="1322986"/>
                  <a:pt x="3233265" y="1322986"/>
                  <a:pt x="3234289" y="1328750"/>
                </a:cubicBezTo>
                <a:cubicBezTo>
                  <a:pt x="3234289" y="1328750"/>
                  <a:pt x="3234289" y="1328750"/>
                  <a:pt x="3227631" y="1331633"/>
                </a:cubicBezTo>
                <a:cubicBezTo>
                  <a:pt x="3227631" y="1331633"/>
                  <a:pt x="3227631" y="1331633"/>
                  <a:pt x="3208169" y="1335956"/>
                </a:cubicBezTo>
                <a:cubicBezTo>
                  <a:pt x="3208169" y="1335956"/>
                  <a:pt x="3208169" y="1335956"/>
                  <a:pt x="3199462" y="1340280"/>
                </a:cubicBezTo>
                <a:cubicBezTo>
                  <a:pt x="3199462" y="1340280"/>
                  <a:pt x="3199462" y="1340280"/>
                  <a:pt x="3195365" y="1340280"/>
                </a:cubicBezTo>
                <a:cubicBezTo>
                  <a:pt x="3195365" y="1340280"/>
                  <a:pt x="3195365" y="1340280"/>
                  <a:pt x="3187682" y="1340280"/>
                </a:cubicBezTo>
                <a:cubicBezTo>
                  <a:pt x="3188707" y="1334515"/>
                  <a:pt x="3183585" y="1340280"/>
                  <a:pt x="3185634" y="1333074"/>
                </a:cubicBezTo>
                <a:cubicBezTo>
                  <a:pt x="3185634" y="1333074"/>
                  <a:pt x="3185634" y="1333074"/>
                  <a:pt x="3179488" y="1344603"/>
                </a:cubicBezTo>
                <a:cubicBezTo>
                  <a:pt x="3179488" y="1344603"/>
                  <a:pt x="3179488" y="1344603"/>
                  <a:pt x="3172318" y="1351809"/>
                </a:cubicBezTo>
                <a:cubicBezTo>
                  <a:pt x="3172318" y="1351809"/>
                  <a:pt x="3172318" y="1351809"/>
                  <a:pt x="3172318" y="1348927"/>
                </a:cubicBezTo>
                <a:cubicBezTo>
                  <a:pt x="3172318" y="1348927"/>
                  <a:pt x="3172318" y="1348927"/>
                  <a:pt x="3159513" y="1356133"/>
                </a:cubicBezTo>
                <a:cubicBezTo>
                  <a:pt x="3159513" y="1356133"/>
                  <a:pt x="3159513" y="1356133"/>
                  <a:pt x="3157465" y="1359015"/>
                </a:cubicBezTo>
                <a:cubicBezTo>
                  <a:pt x="3157465" y="1359015"/>
                  <a:pt x="3157465" y="1359015"/>
                  <a:pt x="3163099" y="1361897"/>
                </a:cubicBezTo>
                <a:cubicBezTo>
                  <a:pt x="3163099" y="1361897"/>
                  <a:pt x="3163099" y="1361897"/>
                  <a:pt x="3204583" y="1350368"/>
                </a:cubicBezTo>
                <a:cubicBezTo>
                  <a:pt x="3204583" y="1350368"/>
                  <a:pt x="3204583" y="1350368"/>
                  <a:pt x="3219436" y="1346044"/>
                </a:cubicBezTo>
                <a:cubicBezTo>
                  <a:pt x="3219436" y="1346044"/>
                  <a:pt x="3219436" y="1346044"/>
                  <a:pt x="3246069" y="1347486"/>
                </a:cubicBezTo>
                <a:cubicBezTo>
                  <a:pt x="3246069" y="1347486"/>
                  <a:pt x="3246069" y="1347486"/>
                  <a:pt x="3249142" y="1347486"/>
                </a:cubicBezTo>
                <a:cubicBezTo>
                  <a:pt x="3249142" y="1347486"/>
                  <a:pt x="3249142" y="1347486"/>
                  <a:pt x="3257336" y="1348927"/>
                </a:cubicBezTo>
                <a:cubicBezTo>
                  <a:pt x="3257336" y="1348927"/>
                  <a:pt x="3257336" y="1348927"/>
                  <a:pt x="3257336" y="1356133"/>
                </a:cubicBezTo>
                <a:cubicBezTo>
                  <a:pt x="3257336" y="1356133"/>
                  <a:pt x="3257336" y="1356133"/>
                  <a:pt x="3248117" y="1360456"/>
                </a:cubicBezTo>
                <a:cubicBezTo>
                  <a:pt x="3248117" y="1360456"/>
                  <a:pt x="3248117" y="1360456"/>
                  <a:pt x="3235313" y="1360456"/>
                </a:cubicBezTo>
                <a:cubicBezTo>
                  <a:pt x="3235313" y="1360456"/>
                  <a:pt x="3235313" y="1360456"/>
                  <a:pt x="3234289" y="1357573"/>
                </a:cubicBezTo>
                <a:cubicBezTo>
                  <a:pt x="3234289" y="1357573"/>
                  <a:pt x="3234289" y="1357573"/>
                  <a:pt x="3214315" y="1366221"/>
                </a:cubicBezTo>
                <a:cubicBezTo>
                  <a:pt x="3214315" y="1366221"/>
                  <a:pt x="3214315" y="1366221"/>
                  <a:pt x="3204583" y="1363339"/>
                </a:cubicBezTo>
                <a:cubicBezTo>
                  <a:pt x="3204583" y="1363339"/>
                  <a:pt x="3204583" y="1363339"/>
                  <a:pt x="3188707" y="1364779"/>
                </a:cubicBezTo>
                <a:cubicBezTo>
                  <a:pt x="3188707" y="1364779"/>
                  <a:pt x="3188707" y="1364779"/>
                  <a:pt x="3190243" y="1366221"/>
                </a:cubicBezTo>
                <a:cubicBezTo>
                  <a:pt x="3190243" y="1366221"/>
                  <a:pt x="3190243" y="1366221"/>
                  <a:pt x="3184609" y="1373427"/>
                </a:cubicBezTo>
                <a:cubicBezTo>
                  <a:pt x="3184609" y="1373427"/>
                  <a:pt x="3184609" y="1373427"/>
                  <a:pt x="3182561" y="1370544"/>
                </a:cubicBezTo>
                <a:cubicBezTo>
                  <a:pt x="3182561" y="1370544"/>
                  <a:pt x="3182561" y="1370544"/>
                  <a:pt x="3177951" y="1371985"/>
                </a:cubicBezTo>
                <a:cubicBezTo>
                  <a:pt x="3179488" y="1376309"/>
                  <a:pt x="3174878" y="1370544"/>
                  <a:pt x="3176415" y="1377750"/>
                </a:cubicBezTo>
                <a:cubicBezTo>
                  <a:pt x="3176415" y="1377750"/>
                  <a:pt x="3176415" y="1377750"/>
                  <a:pt x="3206120" y="1371985"/>
                </a:cubicBezTo>
                <a:cubicBezTo>
                  <a:pt x="3206120" y="1371985"/>
                  <a:pt x="3206120" y="1371985"/>
                  <a:pt x="3203559" y="1374868"/>
                </a:cubicBezTo>
                <a:cubicBezTo>
                  <a:pt x="3203559" y="1374868"/>
                  <a:pt x="3203559" y="1374868"/>
                  <a:pt x="3206120" y="1377750"/>
                </a:cubicBezTo>
                <a:cubicBezTo>
                  <a:pt x="3206120" y="1377750"/>
                  <a:pt x="3206120" y="1377750"/>
                  <a:pt x="3200486" y="1374868"/>
                </a:cubicBezTo>
                <a:cubicBezTo>
                  <a:pt x="3200486" y="1374868"/>
                  <a:pt x="3200486" y="1374868"/>
                  <a:pt x="3195365" y="1383514"/>
                </a:cubicBezTo>
                <a:cubicBezTo>
                  <a:pt x="3195365" y="1383514"/>
                  <a:pt x="3195365" y="1383514"/>
                  <a:pt x="3201511" y="1393603"/>
                </a:cubicBezTo>
                <a:cubicBezTo>
                  <a:pt x="3201511" y="1393603"/>
                  <a:pt x="3201511" y="1393603"/>
                  <a:pt x="3214315" y="1390720"/>
                </a:cubicBezTo>
                <a:cubicBezTo>
                  <a:pt x="3214315" y="1390720"/>
                  <a:pt x="3214315" y="1390720"/>
                  <a:pt x="3216363" y="1387838"/>
                </a:cubicBezTo>
                <a:cubicBezTo>
                  <a:pt x="3216363" y="1387838"/>
                  <a:pt x="3216363" y="1387838"/>
                  <a:pt x="3225582" y="1386397"/>
                </a:cubicBezTo>
                <a:cubicBezTo>
                  <a:pt x="3225582" y="1386397"/>
                  <a:pt x="3225582" y="1386397"/>
                  <a:pt x="3225582" y="1383514"/>
                </a:cubicBezTo>
                <a:cubicBezTo>
                  <a:pt x="3225582" y="1383514"/>
                  <a:pt x="3225582" y="1383514"/>
                  <a:pt x="3227119" y="1389279"/>
                </a:cubicBezTo>
                <a:cubicBezTo>
                  <a:pt x="3227119" y="1389279"/>
                  <a:pt x="3227119" y="1389279"/>
                  <a:pt x="3233265" y="1389279"/>
                </a:cubicBezTo>
                <a:cubicBezTo>
                  <a:pt x="3233265" y="1389279"/>
                  <a:pt x="3233265" y="1389279"/>
                  <a:pt x="3233265" y="1392162"/>
                </a:cubicBezTo>
                <a:cubicBezTo>
                  <a:pt x="3233265" y="1392162"/>
                  <a:pt x="3233265" y="1392162"/>
                  <a:pt x="3213802" y="1397926"/>
                </a:cubicBezTo>
                <a:cubicBezTo>
                  <a:pt x="3213802" y="1397926"/>
                  <a:pt x="3211242" y="1399367"/>
                  <a:pt x="3203047" y="1405132"/>
                </a:cubicBezTo>
                <a:cubicBezTo>
                  <a:pt x="3203047" y="1405132"/>
                  <a:pt x="3203047" y="1405132"/>
                  <a:pt x="3192292" y="1405132"/>
                </a:cubicBezTo>
                <a:cubicBezTo>
                  <a:pt x="3192292" y="1405132"/>
                  <a:pt x="3192292" y="1405132"/>
                  <a:pt x="3190755" y="1397926"/>
                </a:cubicBezTo>
                <a:cubicBezTo>
                  <a:pt x="3190755" y="1397926"/>
                  <a:pt x="3190755" y="1397926"/>
                  <a:pt x="3175390" y="1406573"/>
                </a:cubicBezTo>
                <a:cubicBezTo>
                  <a:pt x="3175390" y="1406573"/>
                  <a:pt x="3175390" y="1406573"/>
                  <a:pt x="3163611" y="1406573"/>
                </a:cubicBezTo>
                <a:cubicBezTo>
                  <a:pt x="3163611" y="1406573"/>
                  <a:pt x="3163611" y="1406573"/>
                  <a:pt x="3161882" y="1407654"/>
                </a:cubicBezTo>
                <a:lnTo>
                  <a:pt x="3149784" y="1415219"/>
                </a:lnTo>
                <a:lnTo>
                  <a:pt x="3150807" y="1413779"/>
                </a:lnTo>
                <a:cubicBezTo>
                  <a:pt x="3150807" y="1413779"/>
                  <a:pt x="3150807" y="1413779"/>
                  <a:pt x="3145685" y="1400809"/>
                </a:cubicBezTo>
                <a:cubicBezTo>
                  <a:pt x="3145685" y="1400809"/>
                  <a:pt x="3145685" y="1400809"/>
                  <a:pt x="3153880" y="1400809"/>
                </a:cubicBezTo>
                <a:cubicBezTo>
                  <a:pt x="3153880" y="1400809"/>
                  <a:pt x="3153880" y="1400809"/>
                  <a:pt x="3148758" y="1396485"/>
                </a:cubicBezTo>
                <a:cubicBezTo>
                  <a:pt x="3148758" y="1396485"/>
                  <a:pt x="3148758" y="1396485"/>
                  <a:pt x="3136466" y="1399367"/>
                </a:cubicBezTo>
                <a:cubicBezTo>
                  <a:pt x="3136466" y="1399367"/>
                  <a:pt x="3136466" y="1399367"/>
                  <a:pt x="3131345" y="1390720"/>
                </a:cubicBezTo>
                <a:cubicBezTo>
                  <a:pt x="3131345" y="1390720"/>
                  <a:pt x="3131345" y="1390720"/>
                  <a:pt x="3126735" y="1400809"/>
                </a:cubicBezTo>
                <a:cubicBezTo>
                  <a:pt x="3126735" y="1400809"/>
                  <a:pt x="3126735" y="1400809"/>
                  <a:pt x="3106761" y="1408014"/>
                </a:cubicBezTo>
                <a:cubicBezTo>
                  <a:pt x="3103688" y="1405132"/>
                  <a:pt x="3101127" y="1406573"/>
                  <a:pt x="3099591" y="1409455"/>
                </a:cubicBezTo>
                <a:cubicBezTo>
                  <a:pt x="3099591" y="1409455"/>
                  <a:pt x="3099591" y="1409455"/>
                  <a:pt x="3086787" y="1412338"/>
                </a:cubicBezTo>
                <a:cubicBezTo>
                  <a:pt x="3086787" y="1412338"/>
                  <a:pt x="3086787" y="1412338"/>
                  <a:pt x="3078592" y="1410897"/>
                </a:cubicBezTo>
                <a:cubicBezTo>
                  <a:pt x="3078592" y="1410897"/>
                  <a:pt x="3074495" y="1416661"/>
                  <a:pt x="3077056" y="1408014"/>
                </a:cubicBezTo>
                <a:cubicBezTo>
                  <a:pt x="3077056" y="1408014"/>
                  <a:pt x="3077056" y="1408014"/>
                  <a:pt x="3063740" y="1416661"/>
                </a:cubicBezTo>
                <a:cubicBezTo>
                  <a:pt x="3063740" y="1416661"/>
                  <a:pt x="3063740" y="1416661"/>
                  <a:pt x="3059130" y="1412338"/>
                </a:cubicBezTo>
                <a:cubicBezTo>
                  <a:pt x="3059130" y="1412338"/>
                  <a:pt x="3059130" y="1412338"/>
                  <a:pt x="3054009" y="1422426"/>
                </a:cubicBezTo>
                <a:cubicBezTo>
                  <a:pt x="3054009" y="1422426"/>
                  <a:pt x="3054009" y="1422426"/>
                  <a:pt x="3051960" y="1418103"/>
                </a:cubicBezTo>
                <a:cubicBezTo>
                  <a:pt x="3049399" y="1429632"/>
                  <a:pt x="3051448" y="1410897"/>
                  <a:pt x="3041717" y="1422426"/>
                </a:cubicBezTo>
                <a:cubicBezTo>
                  <a:pt x="3041717" y="1422426"/>
                  <a:pt x="3041717" y="1422426"/>
                  <a:pt x="3048375" y="1423867"/>
                </a:cubicBezTo>
                <a:cubicBezTo>
                  <a:pt x="3048375" y="1423867"/>
                  <a:pt x="3048375" y="1423867"/>
                  <a:pt x="3052984" y="1429632"/>
                </a:cubicBezTo>
                <a:cubicBezTo>
                  <a:pt x="3052984" y="1429632"/>
                  <a:pt x="3052984" y="1429632"/>
                  <a:pt x="3047863" y="1432514"/>
                </a:cubicBezTo>
                <a:cubicBezTo>
                  <a:pt x="3047863" y="1432514"/>
                  <a:pt x="3047863" y="1432514"/>
                  <a:pt x="3059130" y="1436838"/>
                </a:cubicBezTo>
                <a:cubicBezTo>
                  <a:pt x="3059130" y="1436838"/>
                  <a:pt x="3059130" y="1436838"/>
                  <a:pt x="3066813" y="1435396"/>
                </a:cubicBezTo>
                <a:cubicBezTo>
                  <a:pt x="3066813" y="1435396"/>
                  <a:pt x="3066813" y="1435396"/>
                  <a:pt x="3073983" y="1428190"/>
                </a:cubicBezTo>
                <a:cubicBezTo>
                  <a:pt x="3073983" y="1428190"/>
                  <a:pt x="3073983" y="1428190"/>
                  <a:pt x="3098054" y="1422426"/>
                </a:cubicBezTo>
                <a:cubicBezTo>
                  <a:pt x="3098054" y="1422426"/>
                  <a:pt x="3098054" y="1422426"/>
                  <a:pt x="3099591" y="1420985"/>
                </a:cubicBezTo>
                <a:cubicBezTo>
                  <a:pt x="3099591" y="1420985"/>
                  <a:pt x="3099591" y="1420985"/>
                  <a:pt x="3100615" y="1422426"/>
                </a:cubicBezTo>
                <a:cubicBezTo>
                  <a:pt x="3100615" y="1422426"/>
                  <a:pt x="3100615" y="1422426"/>
                  <a:pt x="3079104" y="1431073"/>
                </a:cubicBezTo>
                <a:cubicBezTo>
                  <a:pt x="3078592" y="1432514"/>
                  <a:pt x="3085762" y="1428190"/>
                  <a:pt x="3077056" y="1435396"/>
                </a:cubicBezTo>
                <a:cubicBezTo>
                  <a:pt x="3077056" y="1435396"/>
                  <a:pt x="3077056" y="1435396"/>
                  <a:pt x="3079104" y="1438279"/>
                </a:cubicBezTo>
                <a:cubicBezTo>
                  <a:pt x="3079104" y="1438279"/>
                  <a:pt x="3079104" y="1438279"/>
                  <a:pt x="3078592" y="1438279"/>
                </a:cubicBezTo>
                <a:cubicBezTo>
                  <a:pt x="3078592" y="1438279"/>
                  <a:pt x="3078592" y="1438279"/>
                  <a:pt x="3078592" y="1442602"/>
                </a:cubicBezTo>
                <a:cubicBezTo>
                  <a:pt x="3078592" y="1442602"/>
                  <a:pt x="3078592" y="1442602"/>
                  <a:pt x="3080129" y="1445485"/>
                </a:cubicBezTo>
                <a:cubicBezTo>
                  <a:pt x="3080129" y="1445485"/>
                  <a:pt x="3080129" y="1445485"/>
                  <a:pt x="3082689" y="1441161"/>
                </a:cubicBezTo>
                <a:cubicBezTo>
                  <a:pt x="3082689" y="1441161"/>
                  <a:pt x="3082689" y="1441161"/>
                  <a:pt x="3083714" y="1445485"/>
                </a:cubicBezTo>
                <a:cubicBezTo>
                  <a:pt x="3094469" y="1441161"/>
                  <a:pt x="3088836" y="1451249"/>
                  <a:pt x="3122126" y="1446925"/>
                </a:cubicBezTo>
                <a:cubicBezTo>
                  <a:pt x="3122126" y="1446925"/>
                  <a:pt x="3122126" y="1446925"/>
                  <a:pt x="3126223" y="1448367"/>
                </a:cubicBezTo>
                <a:cubicBezTo>
                  <a:pt x="3126223" y="1448367"/>
                  <a:pt x="3126223" y="1448367"/>
                  <a:pt x="3117004" y="1452690"/>
                </a:cubicBezTo>
                <a:cubicBezTo>
                  <a:pt x="3117004" y="1452690"/>
                  <a:pt x="3117004" y="1452690"/>
                  <a:pt x="3113419" y="1454131"/>
                </a:cubicBezTo>
                <a:cubicBezTo>
                  <a:pt x="3113419" y="1454131"/>
                  <a:pt x="3113419" y="1454131"/>
                  <a:pt x="3117004" y="1458455"/>
                </a:cubicBezTo>
                <a:cubicBezTo>
                  <a:pt x="3117004" y="1458455"/>
                  <a:pt x="3117004" y="1458455"/>
                  <a:pt x="3137491" y="1448367"/>
                </a:cubicBezTo>
                <a:cubicBezTo>
                  <a:pt x="3137491" y="1448367"/>
                  <a:pt x="3137491" y="1448367"/>
                  <a:pt x="3148758" y="1449808"/>
                </a:cubicBezTo>
                <a:cubicBezTo>
                  <a:pt x="3157465" y="1439720"/>
                  <a:pt x="3160026" y="1449808"/>
                  <a:pt x="3175390" y="1441161"/>
                </a:cubicBezTo>
                <a:cubicBezTo>
                  <a:pt x="3175390" y="1441161"/>
                  <a:pt x="3175390" y="1441161"/>
                  <a:pt x="3197413" y="1438279"/>
                </a:cubicBezTo>
                <a:cubicBezTo>
                  <a:pt x="3197413" y="1438279"/>
                  <a:pt x="3197413" y="1438279"/>
                  <a:pt x="3233265" y="1429632"/>
                </a:cubicBezTo>
                <a:cubicBezTo>
                  <a:pt x="3233265" y="1429632"/>
                  <a:pt x="3233265" y="1429632"/>
                  <a:pt x="3251190" y="1435396"/>
                </a:cubicBezTo>
                <a:cubicBezTo>
                  <a:pt x="3251190" y="1435396"/>
                  <a:pt x="3251190" y="1435396"/>
                  <a:pt x="3260921" y="1441161"/>
                </a:cubicBezTo>
                <a:cubicBezTo>
                  <a:pt x="3260921" y="1441161"/>
                  <a:pt x="3260921" y="1441161"/>
                  <a:pt x="3263994" y="1441161"/>
                </a:cubicBezTo>
                <a:cubicBezTo>
                  <a:pt x="3264506" y="1441161"/>
                  <a:pt x="3265531" y="1442602"/>
                  <a:pt x="3267067" y="1444043"/>
                </a:cubicBezTo>
                <a:cubicBezTo>
                  <a:pt x="3267067" y="1444043"/>
                  <a:pt x="3267067" y="1444043"/>
                  <a:pt x="3269116" y="1435396"/>
                </a:cubicBezTo>
                <a:cubicBezTo>
                  <a:pt x="3269116" y="1435396"/>
                  <a:pt x="3269116" y="1435396"/>
                  <a:pt x="3276798" y="1432514"/>
                </a:cubicBezTo>
                <a:cubicBezTo>
                  <a:pt x="3276798" y="1432514"/>
                  <a:pt x="3276798" y="1432514"/>
                  <a:pt x="3282944" y="1435396"/>
                </a:cubicBezTo>
                <a:cubicBezTo>
                  <a:pt x="3282944" y="1435396"/>
                  <a:pt x="3282944" y="1435396"/>
                  <a:pt x="3292675" y="1431073"/>
                </a:cubicBezTo>
                <a:cubicBezTo>
                  <a:pt x="3292675" y="1431073"/>
                  <a:pt x="3292675" y="1431073"/>
                  <a:pt x="3295748" y="1433955"/>
                </a:cubicBezTo>
                <a:cubicBezTo>
                  <a:pt x="3295748" y="1433955"/>
                  <a:pt x="3295748" y="1433955"/>
                  <a:pt x="3323917" y="1425308"/>
                </a:cubicBezTo>
                <a:cubicBezTo>
                  <a:pt x="3323917" y="1425308"/>
                  <a:pt x="3323917" y="1425308"/>
                  <a:pt x="3330063" y="1428190"/>
                </a:cubicBezTo>
                <a:lnTo>
                  <a:pt x="3325966" y="1432514"/>
                </a:lnTo>
                <a:cubicBezTo>
                  <a:pt x="3325966" y="1432514"/>
                  <a:pt x="3325966" y="1432514"/>
                  <a:pt x="3334672" y="1436838"/>
                </a:cubicBezTo>
                <a:cubicBezTo>
                  <a:pt x="3334672" y="1436838"/>
                  <a:pt x="3334672" y="1436838"/>
                  <a:pt x="3329551" y="1442602"/>
                </a:cubicBezTo>
                <a:cubicBezTo>
                  <a:pt x="3329551" y="1442602"/>
                  <a:pt x="3329551" y="1442602"/>
                  <a:pt x="3314186" y="1442602"/>
                </a:cubicBezTo>
                <a:cubicBezTo>
                  <a:pt x="3314186" y="1442602"/>
                  <a:pt x="3314186" y="1442602"/>
                  <a:pt x="3315210" y="1444043"/>
                </a:cubicBezTo>
                <a:cubicBezTo>
                  <a:pt x="3315210" y="1444043"/>
                  <a:pt x="3315210" y="1444043"/>
                  <a:pt x="3303942" y="1444043"/>
                </a:cubicBezTo>
                <a:cubicBezTo>
                  <a:pt x="3303942" y="1444043"/>
                  <a:pt x="3303942" y="1444043"/>
                  <a:pt x="3304967" y="1449808"/>
                </a:cubicBezTo>
                <a:cubicBezTo>
                  <a:pt x="3304967" y="1449808"/>
                  <a:pt x="3304967" y="1449808"/>
                  <a:pt x="3294212" y="1449808"/>
                </a:cubicBezTo>
                <a:cubicBezTo>
                  <a:pt x="3294212" y="1449808"/>
                  <a:pt x="3294212" y="1449808"/>
                  <a:pt x="3279871" y="1458455"/>
                </a:cubicBezTo>
                <a:cubicBezTo>
                  <a:pt x="3279871" y="1458455"/>
                  <a:pt x="3279871" y="1458455"/>
                  <a:pt x="3256312" y="1471425"/>
                </a:cubicBezTo>
                <a:cubicBezTo>
                  <a:pt x="3256312" y="1471425"/>
                  <a:pt x="3256312" y="1471425"/>
                  <a:pt x="3252214" y="1468543"/>
                </a:cubicBezTo>
                <a:cubicBezTo>
                  <a:pt x="3252214" y="1468543"/>
                  <a:pt x="3252214" y="1468543"/>
                  <a:pt x="3250166" y="1468543"/>
                </a:cubicBezTo>
                <a:cubicBezTo>
                  <a:pt x="3250166" y="1468543"/>
                  <a:pt x="3250166" y="1468543"/>
                  <a:pt x="3249142" y="1474308"/>
                </a:cubicBezTo>
                <a:cubicBezTo>
                  <a:pt x="3249142" y="1474308"/>
                  <a:pt x="3249142" y="1474308"/>
                  <a:pt x="3242995" y="1471425"/>
                </a:cubicBezTo>
                <a:cubicBezTo>
                  <a:pt x="3242995" y="1471425"/>
                  <a:pt x="3242995" y="1471425"/>
                  <a:pt x="3239410" y="1474308"/>
                </a:cubicBezTo>
                <a:cubicBezTo>
                  <a:pt x="3239410" y="1474308"/>
                  <a:pt x="3239410" y="1474308"/>
                  <a:pt x="3243508" y="1477190"/>
                </a:cubicBezTo>
                <a:cubicBezTo>
                  <a:pt x="3243508" y="1477190"/>
                  <a:pt x="3243508" y="1477190"/>
                  <a:pt x="3225582" y="1481514"/>
                </a:cubicBezTo>
                <a:cubicBezTo>
                  <a:pt x="3225582" y="1481514"/>
                  <a:pt x="3225582" y="1481514"/>
                  <a:pt x="3216363" y="1491602"/>
                </a:cubicBezTo>
                <a:cubicBezTo>
                  <a:pt x="3216363" y="1491602"/>
                  <a:pt x="3216363" y="1491602"/>
                  <a:pt x="3193316" y="1501690"/>
                </a:cubicBezTo>
                <a:cubicBezTo>
                  <a:pt x="3193316" y="1501690"/>
                  <a:pt x="3193316" y="1501690"/>
                  <a:pt x="3190755" y="1498807"/>
                </a:cubicBezTo>
                <a:cubicBezTo>
                  <a:pt x="3190755" y="1498807"/>
                  <a:pt x="3190755" y="1498807"/>
                  <a:pt x="3189731" y="1501690"/>
                </a:cubicBezTo>
                <a:cubicBezTo>
                  <a:pt x="3188707" y="1500249"/>
                  <a:pt x="3187170" y="1498807"/>
                  <a:pt x="3187170" y="1495925"/>
                </a:cubicBezTo>
                <a:cubicBezTo>
                  <a:pt x="3187170" y="1495925"/>
                  <a:pt x="3187170" y="1495925"/>
                  <a:pt x="3177951" y="1504572"/>
                </a:cubicBezTo>
                <a:cubicBezTo>
                  <a:pt x="3177951" y="1504572"/>
                  <a:pt x="3177951" y="1504572"/>
                  <a:pt x="3176415" y="1501690"/>
                </a:cubicBezTo>
                <a:cubicBezTo>
                  <a:pt x="3176415" y="1501690"/>
                  <a:pt x="3176415" y="1501690"/>
                  <a:pt x="3174366" y="1507455"/>
                </a:cubicBezTo>
                <a:cubicBezTo>
                  <a:pt x="3174366" y="1507455"/>
                  <a:pt x="3174366" y="1507455"/>
                  <a:pt x="3176415" y="1516101"/>
                </a:cubicBezTo>
                <a:cubicBezTo>
                  <a:pt x="3174366" y="1517542"/>
                  <a:pt x="3174366" y="1518984"/>
                  <a:pt x="3175903" y="1520425"/>
                </a:cubicBezTo>
                <a:cubicBezTo>
                  <a:pt x="3172830" y="1518984"/>
                  <a:pt x="3168732" y="1518984"/>
                  <a:pt x="3163611" y="1517542"/>
                </a:cubicBezTo>
                <a:cubicBezTo>
                  <a:pt x="3163611" y="1517542"/>
                  <a:pt x="3163611" y="1517542"/>
                  <a:pt x="3172318" y="1523307"/>
                </a:cubicBezTo>
                <a:cubicBezTo>
                  <a:pt x="3172318" y="1523307"/>
                  <a:pt x="3172318" y="1523307"/>
                  <a:pt x="3180512" y="1523307"/>
                </a:cubicBezTo>
                <a:cubicBezTo>
                  <a:pt x="3180512" y="1523307"/>
                  <a:pt x="3180512" y="1523307"/>
                  <a:pt x="3181536" y="1521866"/>
                </a:cubicBezTo>
                <a:cubicBezTo>
                  <a:pt x="3183073" y="1521866"/>
                  <a:pt x="3184097" y="1521866"/>
                  <a:pt x="3182048" y="1521866"/>
                </a:cubicBezTo>
                <a:cubicBezTo>
                  <a:pt x="3182048" y="1521866"/>
                  <a:pt x="3182048" y="1521866"/>
                  <a:pt x="3182561" y="1520425"/>
                </a:cubicBezTo>
                <a:cubicBezTo>
                  <a:pt x="3189731" y="1520425"/>
                  <a:pt x="3185634" y="1511778"/>
                  <a:pt x="3195365" y="1511778"/>
                </a:cubicBezTo>
                <a:cubicBezTo>
                  <a:pt x="3195365" y="1511778"/>
                  <a:pt x="3195365" y="1511778"/>
                  <a:pt x="3200486" y="1514660"/>
                </a:cubicBezTo>
                <a:cubicBezTo>
                  <a:pt x="3200486" y="1514660"/>
                  <a:pt x="3200486" y="1514660"/>
                  <a:pt x="3203047" y="1508895"/>
                </a:cubicBezTo>
                <a:cubicBezTo>
                  <a:pt x="3203047" y="1508895"/>
                  <a:pt x="3203047" y="1508895"/>
                  <a:pt x="3211242" y="1513219"/>
                </a:cubicBezTo>
                <a:cubicBezTo>
                  <a:pt x="3211242" y="1513219"/>
                  <a:pt x="3211242" y="1513219"/>
                  <a:pt x="3219436" y="1507455"/>
                </a:cubicBezTo>
                <a:cubicBezTo>
                  <a:pt x="3219436" y="1507455"/>
                  <a:pt x="3219436" y="1507455"/>
                  <a:pt x="3224558" y="1508895"/>
                </a:cubicBezTo>
                <a:cubicBezTo>
                  <a:pt x="3224558" y="1508895"/>
                  <a:pt x="3224558" y="1508895"/>
                  <a:pt x="3224558" y="1516101"/>
                </a:cubicBezTo>
                <a:cubicBezTo>
                  <a:pt x="3224558" y="1516101"/>
                  <a:pt x="3224558" y="1516101"/>
                  <a:pt x="3220460" y="1521866"/>
                </a:cubicBezTo>
                <a:cubicBezTo>
                  <a:pt x="3220460" y="1521866"/>
                  <a:pt x="3220460" y="1521866"/>
                  <a:pt x="3206120" y="1521866"/>
                </a:cubicBezTo>
                <a:cubicBezTo>
                  <a:pt x="3206120" y="1521866"/>
                  <a:pt x="3206120" y="1521866"/>
                  <a:pt x="3197413" y="1529072"/>
                </a:cubicBezTo>
                <a:cubicBezTo>
                  <a:pt x="3197413" y="1529072"/>
                  <a:pt x="3197413" y="1529072"/>
                  <a:pt x="3190755" y="1534836"/>
                </a:cubicBezTo>
                <a:cubicBezTo>
                  <a:pt x="3190755" y="1534836"/>
                  <a:pt x="3190755" y="1534836"/>
                  <a:pt x="3188707" y="1531954"/>
                </a:cubicBezTo>
                <a:cubicBezTo>
                  <a:pt x="3188707" y="1531954"/>
                  <a:pt x="3188707" y="1531954"/>
                  <a:pt x="3179488" y="1529072"/>
                </a:cubicBezTo>
                <a:cubicBezTo>
                  <a:pt x="3179488" y="1529072"/>
                  <a:pt x="3179488" y="1529072"/>
                  <a:pt x="3176415" y="1529072"/>
                </a:cubicBezTo>
                <a:cubicBezTo>
                  <a:pt x="3176415" y="1529072"/>
                  <a:pt x="3176415" y="1529072"/>
                  <a:pt x="3174366" y="1531954"/>
                </a:cubicBezTo>
                <a:cubicBezTo>
                  <a:pt x="3174366" y="1531954"/>
                  <a:pt x="3174366" y="1531954"/>
                  <a:pt x="3180512" y="1540601"/>
                </a:cubicBezTo>
                <a:cubicBezTo>
                  <a:pt x="3180512" y="1540601"/>
                  <a:pt x="3180512" y="1540601"/>
                  <a:pt x="3176415" y="1544925"/>
                </a:cubicBezTo>
                <a:cubicBezTo>
                  <a:pt x="3176415" y="1544925"/>
                  <a:pt x="3176415" y="1544925"/>
                  <a:pt x="3163611" y="1543483"/>
                </a:cubicBezTo>
                <a:cubicBezTo>
                  <a:pt x="3163611" y="1543483"/>
                  <a:pt x="3163611" y="1543483"/>
                  <a:pt x="3156441" y="1550689"/>
                </a:cubicBezTo>
                <a:cubicBezTo>
                  <a:pt x="3151831" y="1550689"/>
                  <a:pt x="3166684" y="1536278"/>
                  <a:pt x="3147734" y="1553571"/>
                </a:cubicBezTo>
                <a:cubicBezTo>
                  <a:pt x="3147734" y="1553571"/>
                  <a:pt x="3147734" y="1553571"/>
                  <a:pt x="3147734" y="1556454"/>
                </a:cubicBezTo>
                <a:cubicBezTo>
                  <a:pt x="3147734" y="1556454"/>
                  <a:pt x="3147734" y="1556454"/>
                  <a:pt x="3159513" y="1555013"/>
                </a:cubicBezTo>
                <a:cubicBezTo>
                  <a:pt x="3159513" y="1555013"/>
                  <a:pt x="3159513" y="1555013"/>
                  <a:pt x="3149783" y="1562218"/>
                </a:cubicBezTo>
                <a:cubicBezTo>
                  <a:pt x="3149783" y="1562218"/>
                  <a:pt x="3149783" y="1562218"/>
                  <a:pt x="3153368" y="1565101"/>
                </a:cubicBezTo>
                <a:cubicBezTo>
                  <a:pt x="3153368" y="1565101"/>
                  <a:pt x="3153368" y="1565101"/>
                  <a:pt x="3157465" y="1563660"/>
                </a:cubicBezTo>
                <a:cubicBezTo>
                  <a:pt x="3156953" y="1563660"/>
                  <a:pt x="3157977" y="1565101"/>
                  <a:pt x="3163611" y="1567983"/>
                </a:cubicBezTo>
                <a:cubicBezTo>
                  <a:pt x="3163611" y="1567983"/>
                  <a:pt x="3163611" y="1567983"/>
                  <a:pt x="3157465" y="1567983"/>
                </a:cubicBezTo>
                <a:cubicBezTo>
                  <a:pt x="3157465" y="1567983"/>
                  <a:pt x="3157465" y="1567983"/>
                  <a:pt x="3157465" y="1572306"/>
                </a:cubicBezTo>
                <a:cubicBezTo>
                  <a:pt x="3157465" y="1572306"/>
                  <a:pt x="3157465" y="1572306"/>
                  <a:pt x="3159513" y="1575189"/>
                </a:cubicBezTo>
                <a:cubicBezTo>
                  <a:pt x="3159513" y="1575189"/>
                  <a:pt x="3159513" y="1575189"/>
                  <a:pt x="3153368" y="1570866"/>
                </a:cubicBezTo>
                <a:cubicBezTo>
                  <a:pt x="3153368" y="1570866"/>
                  <a:pt x="3153368" y="1570866"/>
                  <a:pt x="3150807" y="1573748"/>
                </a:cubicBezTo>
                <a:cubicBezTo>
                  <a:pt x="3150807" y="1573748"/>
                  <a:pt x="3150807" y="1573748"/>
                  <a:pt x="3145685" y="1563660"/>
                </a:cubicBezTo>
                <a:cubicBezTo>
                  <a:pt x="3145685" y="1563660"/>
                  <a:pt x="3145685" y="1563660"/>
                  <a:pt x="3142100" y="1563660"/>
                </a:cubicBezTo>
                <a:cubicBezTo>
                  <a:pt x="3142612" y="1562218"/>
                  <a:pt x="3143124" y="1560777"/>
                  <a:pt x="3143636" y="1559336"/>
                </a:cubicBezTo>
                <a:cubicBezTo>
                  <a:pt x="3144149" y="1557895"/>
                  <a:pt x="3144661" y="1556454"/>
                  <a:pt x="3145685" y="1553571"/>
                </a:cubicBezTo>
                <a:cubicBezTo>
                  <a:pt x="3145685" y="1553571"/>
                  <a:pt x="3145685" y="1553571"/>
                  <a:pt x="3131857" y="1555013"/>
                </a:cubicBezTo>
                <a:cubicBezTo>
                  <a:pt x="3131857" y="1555013"/>
                  <a:pt x="3131857" y="1555013"/>
                  <a:pt x="3131345" y="1557895"/>
                </a:cubicBezTo>
                <a:cubicBezTo>
                  <a:pt x="3131345" y="1557895"/>
                  <a:pt x="3131345" y="1557895"/>
                  <a:pt x="3113931" y="1559336"/>
                </a:cubicBezTo>
                <a:cubicBezTo>
                  <a:pt x="3113931" y="1559336"/>
                  <a:pt x="3113931" y="1559336"/>
                  <a:pt x="3107785" y="1566542"/>
                </a:cubicBezTo>
                <a:cubicBezTo>
                  <a:pt x="3107785" y="1566542"/>
                  <a:pt x="3107785" y="1566542"/>
                  <a:pt x="3107785" y="1569424"/>
                </a:cubicBezTo>
                <a:cubicBezTo>
                  <a:pt x="3107785" y="1569424"/>
                  <a:pt x="3107785" y="1569424"/>
                  <a:pt x="3105737" y="1566542"/>
                </a:cubicBezTo>
                <a:cubicBezTo>
                  <a:pt x="3105737" y="1566542"/>
                  <a:pt x="3105737" y="1566542"/>
                  <a:pt x="3100615" y="1573748"/>
                </a:cubicBezTo>
                <a:cubicBezTo>
                  <a:pt x="3099079" y="1576630"/>
                  <a:pt x="3097542" y="1578072"/>
                  <a:pt x="3097030" y="1578072"/>
                </a:cubicBezTo>
                <a:cubicBezTo>
                  <a:pt x="3097030" y="1578072"/>
                  <a:pt x="3097030" y="1578072"/>
                  <a:pt x="3109834" y="1576630"/>
                </a:cubicBezTo>
                <a:cubicBezTo>
                  <a:pt x="3109834" y="1576630"/>
                  <a:pt x="3109834" y="1576630"/>
                  <a:pt x="3105737" y="1582395"/>
                </a:cubicBezTo>
                <a:cubicBezTo>
                  <a:pt x="3105737" y="1582395"/>
                  <a:pt x="3105737" y="1582395"/>
                  <a:pt x="3116492" y="1592483"/>
                </a:cubicBezTo>
                <a:cubicBezTo>
                  <a:pt x="3116492" y="1592483"/>
                  <a:pt x="3116492" y="1592483"/>
                  <a:pt x="3119053" y="1591041"/>
                </a:cubicBezTo>
                <a:cubicBezTo>
                  <a:pt x="3119053" y="1591041"/>
                  <a:pt x="3119053" y="1591041"/>
                  <a:pt x="3122126" y="1592483"/>
                </a:cubicBezTo>
                <a:cubicBezTo>
                  <a:pt x="3122126" y="1592483"/>
                  <a:pt x="3122126" y="1592483"/>
                  <a:pt x="3123662" y="1589601"/>
                </a:cubicBezTo>
                <a:cubicBezTo>
                  <a:pt x="3123662" y="1589601"/>
                  <a:pt x="3123662" y="1589601"/>
                  <a:pt x="3134418" y="1589601"/>
                </a:cubicBezTo>
                <a:cubicBezTo>
                  <a:pt x="3134418" y="1589601"/>
                  <a:pt x="3134418" y="1589601"/>
                  <a:pt x="3132881" y="1592483"/>
                </a:cubicBezTo>
                <a:cubicBezTo>
                  <a:pt x="3132881" y="1592483"/>
                  <a:pt x="3132881" y="1592483"/>
                  <a:pt x="3141588" y="1591041"/>
                </a:cubicBezTo>
                <a:cubicBezTo>
                  <a:pt x="3141588" y="1591041"/>
                  <a:pt x="3141588" y="1591041"/>
                  <a:pt x="3138003" y="1586718"/>
                </a:cubicBezTo>
                <a:cubicBezTo>
                  <a:pt x="3138003" y="1586718"/>
                  <a:pt x="3138003" y="1586718"/>
                  <a:pt x="3143636" y="1589601"/>
                </a:cubicBezTo>
                <a:cubicBezTo>
                  <a:pt x="3143636" y="1589601"/>
                  <a:pt x="3143636" y="1589601"/>
                  <a:pt x="3145685" y="1591041"/>
                </a:cubicBezTo>
                <a:cubicBezTo>
                  <a:pt x="3145685" y="1591041"/>
                  <a:pt x="3145685" y="1591041"/>
                  <a:pt x="3147222" y="1589601"/>
                </a:cubicBezTo>
                <a:cubicBezTo>
                  <a:pt x="3147222" y="1589601"/>
                  <a:pt x="3147222" y="1589601"/>
                  <a:pt x="3149783" y="1588159"/>
                </a:cubicBezTo>
                <a:cubicBezTo>
                  <a:pt x="3149783" y="1588159"/>
                  <a:pt x="3149783" y="1588159"/>
                  <a:pt x="3157465" y="1595365"/>
                </a:cubicBezTo>
                <a:cubicBezTo>
                  <a:pt x="3157465" y="1595365"/>
                  <a:pt x="3157465" y="1595365"/>
                  <a:pt x="3160538" y="1593924"/>
                </a:cubicBezTo>
                <a:cubicBezTo>
                  <a:pt x="3160538" y="1593924"/>
                  <a:pt x="3160538" y="1593924"/>
                  <a:pt x="3161562" y="1589601"/>
                </a:cubicBezTo>
                <a:cubicBezTo>
                  <a:pt x="3161562" y="1589601"/>
                  <a:pt x="3161562" y="1589601"/>
                  <a:pt x="3163611" y="1592483"/>
                </a:cubicBezTo>
                <a:cubicBezTo>
                  <a:pt x="3163611" y="1592483"/>
                  <a:pt x="3163611" y="1592483"/>
                  <a:pt x="3168732" y="1586718"/>
                </a:cubicBezTo>
                <a:cubicBezTo>
                  <a:pt x="3168732" y="1586718"/>
                  <a:pt x="3168732" y="1586718"/>
                  <a:pt x="3168220" y="1582395"/>
                </a:cubicBezTo>
                <a:cubicBezTo>
                  <a:pt x="3168220" y="1582395"/>
                  <a:pt x="3168220" y="1582395"/>
                  <a:pt x="3176415" y="1583836"/>
                </a:cubicBezTo>
                <a:cubicBezTo>
                  <a:pt x="3176415" y="1583836"/>
                  <a:pt x="3176415" y="1583836"/>
                  <a:pt x="3177439" y="1580954"/>
                </a:cubicBezTo>
                <a:cubicBezTo>
                  <a:pt x="3181536" y="1582395"/>
                  <a:pt x="3180000" y="1583836"/>
                  <a:pt x="3177439" y="1586718"/>
                </a:cubicBezTo>
                <a:cubicBezTo>
                  <a:pt x="3180000" y="1585277"/>
                  <a:pt x="3183585" y="1583836"/>
                  <a:pt x="3188707" y="1580954"/>
                </a:cubicBezTo>
                <a:cubicBezTo>
                  <a:pt x="3188707" y="1580954"/>
                  <a:pt x="3188707" y="1580954"/>
                  <a:pt x="3196389" y="1578072"/>
                </a:cubicBezTo>
                <a:cubicBezTo>
                  <a:pt x="3196389" y="1578072"/>
                  <a:pt x="3196389" y="1578072"/>
                  <a:pt x="3242995" y="1567983"/>
                </a:cubicBezTo>
                <a:cubicBezTo>
                  <a:pt x="3242995" y="1567983"/>
                  <a:pt x="3242995" y="1567983"/>
                  <a:pt x="3269116" y="1560777"/>
                </a:cubicBezTo>
                <a:cubicBezTo>
                  <a:pt x="3269116" y="1560777"/>
                  <a:pt x="3269116" y="1560777"/>
                  <a:pt x="3314186" y="1559336"/>
                </a:cubicBezTo>
                <a:cubicBezTo>
                  <a:pt x="3314186" y="1559336"/>
                  <a:pt x="3314186" y="1559336"/>
                  <a:pt x="3318795" y="1559336"/>
                </a:cubicBezTo>
                <a:cubicBezTo>
                  <a:pt x="3318795" y="1559336"/>
                  <a:pt x="3318795" y="1559336"/>
                  <a:pt x="3308040" y="1566542"/>
                </a:cubicBezTo>
                <a:cubicBezTo>
                  <a:pt x="3308040" y="1566542"/>
                  <a:pt x="3308040" y="1566542"/>
                  <a:pt x="3284993" y="1573748"/>
                </a:cubicBezTo>
                <a:cubicBezTo>
                  <a:pt x="3284993" y="1573748"/>
                  <a:pt x="3284993" y="1573748"/>
                  <a:pt x="3273213" y="1580954"/>
                </a:cubicBezTo>
                <a:cubicBezTo>
                  <a:pt x="3273213" y="1580954"/>
                  <a:pt x="3273213" y="1580954"/>
                  <a:pt x="3258360" y="1585277"/>
                </a:cubicBezTo>
                <a:cubicBezTo>
                  <a:pt x="3258360" y="1585277"/>
                  <a:pt x="3258360" y="1585277"/>
                  <a:pt x="3256312" y="1599689"/>
                </a:cubicBezTo>
                <a:cubicBezTo>
                  <a:pt x="3256312" y="1599689"/>
                  <a:pt x="3256312" y="1599689"/>
                  <a:pt x="3269116" y="1593924"/>
                </a:cubicBezTo>
                <a:cubicBezTo>
                  <a:pt x="3269116" y="1593924"/>
                  <a:pt x="3269116" y="1593924"/>
                  <a:pt x="3270140" y="1595365"/>
                </a:cubicBezTo>
                <a:cubicBezTo>
                  <a:pt x="3270140" y="1595365"/>
                  <a:pt x="3270140" y="1595365"/>
                  <a:pt x="3255287" y="1606895"/>
                </a:cubicBezTo>
                <a:cubicBezTo>
                  <a:pt x="3255287" y="1606895"/>
                  <a:pt x="3255287" y="1606895"/>
                  <a:pt x="3225582" y="1615542"/>
                </a:cubicBezTo>
                <a:cubicBezTo>
                  <a:pt x="3225582" y="1615542"/>
                  <a:pt x="3225582" y="1615542"/>
                  <a:pt x="3211242" y="1621306"/>
                </a:cubicBezTo>
                <a:cubicBezTo>
                  <a:pt x="3211242" y="1621306"/>
                  <a:pt x="3211242" y="1621306"/>
                  <a:pt x="3213802" y="1624188"/>
                </a:cubicBezTo>
                <a:cubicBezTo>
                  <a:pt x="3212778" y="1622747"/>
                  <a:pt x="3210730" y="1621306"/>
                  <a:pt x="3213290" y="1628512"/>
                </a:cubicBezTo>
                <a:cubicBezTo>
                  <a:pt x="3213290" y="1628512"/>
                  <a:pt x="3213290" y="1628512"/>
                  <a:pt x="3202535" y="1618424"/>
                </a:cubicBezTo>
                <a:cubicBezTo>
                  <a:pt x="3204071" y="1616982"/>
                  <a:pt x="3207144" y="1614100"/>
                  <a:pt x="3201511" y="1618424"/>
                </a:cubicBezTo>
                <a:cubicBezTo>
                  <a:pt x="3199974" y="1618424"/>
                  <a:pt x="3198438" y="1619865"/>
                  <a:pt x="3196389" y="1621306"/>
                </a:cubicBezTo>
                <a:cubicBezTo>
                  <a:pt x="3196389" y="1621306"/>
                  <a:pt x="3196389" y="1621306"/>
                  <a:pt x="3200486" y="1629953"/>
                </a:cubicBezTo>
                <a:cubicBezTo>
                  <a:pt x="3200486" y="1629953"/>
                  <a:pt x="3200486" y="1629953"/>
                  <a:pt x="3193316" y="1632835"/>
                </a:cubicBezTo>
                <a:cubicBezTo>
                  <a:pt x="3193316" y="1632835"/>
                  <a:pt x="3193316" y="1632835"/>
                  <a:pt x="3193316" y="1640041"/>
                </a:cubicBezTo>
                <a:cubicBezTo>
                  <a:pt x="3193316" y="1640041"/>
                  <a:pt x="3193316" y="1640041"/>
                  <a:pt x="3185634" y="1640041"/>
                </a:cubicBezTo>
                <a:cubicBezTo>
                  <a:pt x="3185634" y="1640041"/>
                  <a:pt x="3185634" y="1640041"/>
                  <a:pt x="3176415" y="1648688"/>
                </a:cubicBezTo>
                <a:cubicBezTo>
                  <a:pt x="3176415" y="1648688"/>
                  <a:pt x="3176415" y="1648688"/>
                  <a:pt x="3165659" y="1651571"/>
                </a:cubicBezTo>
                <a:cubicBezTo>
                  <a:pt x="3165659" y="1651571"/>
                  <a:pt x="3165659" y="1651571"/>
                  <a:pt x="3163611" y="1658776"/>
                </a:cubicBezTo>
                <a:cubicBezTo>
                  <a:pt x="3163611" y="1658776"/>
                  <a:pt x="3163611" y="1658776"/>
                  <a:pt x="3165659" y="1660218"/>
                </a:cubicBezTo>
                <a:cubicBezTo>
                  <a:pt x="3165659" y="1660218"/>
                  <a:pt x="3165659" y="1660218"/>
                  <a:pt x="3163611" y="1663100"/>
                </a:cubicBezTo>
                <a:cubicBezTo>
                  <a:pt x="3163611" y="1663100"/>
                  <a:pt x="3163611" y="1663100"/>
                  <a:pt x="3145685" y="1655894"/>
                </a:cubicBezTo>
                <a:cubicBezTo>
                  <a:pt x="3136978" y="1653012"/>
                  <a:pt x="3176415" y="1668864"/>
                  <a:pt x="3131857" y="1654453"/>
                </a:cubicBezTo>
                <a:cubicBezTo>
                  <a:pt x="3131857" y="1654453"/>
                  <a:pt x="3131857" y="1654453"/>
                  <a:pt x="3122126" y="1658776"/>
                </a:cubicBezTo>
                <a:cubicBezTo>
                  <a:pt x="3122126" y="1658776"/>
                  <a:pt x="3122126" y="1658776"/>
                  <a:pt x="3136466" y="1670306"/>
                </a:cubicBezTo>
                <a:cubicBezTo>
                  <a:pt x="3136466" y="1670306"/>
                  <a:pt x="3136466" y="1670306"/>
                  <a:pt x="3138003" y="1676070"/>
                </a:cubicBezTo>
                <a:cubicBezTo>
                  <a:pt x="3138003" y="1676070"/>
                  <a:pt x="3138003" y="1676070"/>
                  <a:pt x="3131345" y="1676070"/>
                </a:cubicBezTo>
                <a:cubicBezTo>
                  <a:pt x="3131345" y="1676070"/>
                  <a:pt x="3131345" y="1676070"/>
                  <a:pt x="3120589" y="1668864"/>
                </a:cubicBezTo>
                <a:cubicBezTo>
                  <a:pt x="3120589" y="1668864"/>
                  <a:pt x="3120589" y="1668864"/>
                  <a:pt x="3113419" y="1670306"/>
                </a:cubicBezTo>
                <a:cubicBezTo>
                  <a:pt x="3113419" y="1670306"/>
                  <a:pt x="3113419" y="1670306"/>
                  <a:pt x="3110858" y="1670306"/>
                </a:cubicBezTo>
                <a:cubicBezTo>
                  <a:pt x="3110858" y="1670306"/>
                  <a:pt x="3110858" y="1670306"/>
                  <a:pt x="3115468" y="1664541"/>
                </a:cubicBezTo>
                <a:cubicBezTo>
                  <a:pt x="3115468" y="1664541"/>
                  <a:pt x="3115468" y="1664541"/>
                  <a:pt x="3099591" y="1665982"/>
                </a:cubicBezTo>
                <a:cubicBezTo>
                  <a:pt x="3099591" y="1665982"/>
                  <a:pt x="3099591" y="1665982"/>
                  <a:pt x="3094981" y="1670306"/>
                </a:cubicBezTo>
                <a:cubicBezTo>
                  <a:pt x="3094981" y="1670306"/>
                  <a:pt x="3094981" y="1670306"/>
                  <a:pt x="3073983" y="1670306"/>
                </a:cubicBezTo>
                <a:cubicBezTo>
                  <a:pt x="3073983" y="1670306"/>
                  <a:pt x="3073983" y="1670306"/>
                  <a:pt x="3071934" y="1681835"/>
                </a:cubicBezTo>
                <a:cubicBezTo>
                  <a:pt x="3072959" y="1683276"/>
                  <a:pt x="3073983" y="1683276"/>
                  <a:pt x="3075007" y="1683276"/>
                </a:cubicBezTo>
                <a:cubicBezTo>
                  <a:pt x="3075007" y="1683276"/>
                  <a:pt x="3075007" y="1683276"/>
                  <a:pt x="3064252" y="1686158"/>
                </a:cubicBezTo>
                <a:cubicBezTo>
                  <a:pt x="3064252" y="1686158"/>
                  <a:pt x="3064252" y="1686158"/>
                  <a:pt x="3068861" y="1683276"/>
                </a:cubicBezTo>
                <a:cubicBezTo>
                  <a:pt x="3068861" y="1683276"/>
                  <a:pt x="3068861" y="1683276"/>
                  <a:pt x="3063740" y="1678953"/>
                </a:cubicBezTo>
                <a:cubicBezTo>
                  <a:pt x="3063740" y="1678953"/>
                  <a:pt x="3063740" y="1678953"/>
                  <a:pt x="3057594" y="1680393"/>
                </a:cubicBezTo>
                <a:cubicBezTo>
                  <a:pt x="3057594" y="1680393"/>
                  <a:pt x="3057594" y="1680393"/>
                  <a:pt x="3038132" y="1683276"/>
                </a:cubicBezTo>
                <a:cubicBezTo>
                  <a:pt x="3038132" y="1683276"/>
                  <a:pt x="3038132" y="1683276"/>
                  <a:pt x="3025840" y="1691923"/>
                </a:cubicBezTo>
                <a:cubicBezTo>
                  <a:pt x="3025840" y="1691923"/>
                  <a:pt x="3025840" y="1691923"/>
                  <a:pt x="3022255" y="1689041"/>
                </a:cubicBezTo>
                <a:cubicBezTo>
                  <a:pt x="3022255" y="1689041"/>
                  <a:pt x="3022255" y="1689041"/>
                  <a:pt x="2995622" y="1700570"/>
                </a:cubicBezTo>
                <a:cubicBezTo>
                  <a:pt x="2995622" y="1700570"/>
                  <a:pt x="2995622" y="1700570"/>
                  <a:pt x="2988964" y="1699129"/>
                </a:cubicBezTo>
                <a:cubicBezTo>
                  <a:pt x="2988964" y="1696247"/>
                  <a:pt x="2989989" y="1694805"/>
                  <a:pt x="2994086" y="1697688"/>
                </a:cubicBezTo>
                <a:cubicBezTo>
                  <a:pt x="2994086" y="1697688"/>
                  <a:pt x="2994086" y="1697688"/>
                  <a:pt x="2995110" y="1696247"/>
                </a:cubicBezTo>
                <a:cubicBezTo>
                  <a:pt x="2994086" y="1694805"/>
                  <a:pt x="2995622" y="1694805"/>
                  <a:pt x="2997159" y="1694805"/>
                </a:cubicBezTo>
                <a:cubicBezTo>
                  <a:pt x="2995110" y="1693364"/>
                  <a:pt x="2992037" y="1693364"/>
                  <a:pt x="2987428" y="1691923"/>
                </a:cubicBezTo>
                <a:cubicBezTo>
                  <a:pt x="2987428" y="1691923"/>
                  <a:pt x="2987428" y="1691923"/>
                  <a:pt x="2986403" y="1694805"/>
                </a:cubicBezTo>
                <a:cubicBezTo>
                  <a:pt x="2986403" y="1694805"/>
                  <a:pt x="2986403" y="1694805"/>
                  <a:pt x="2985379" y="1697688"/>
                </a:cubicBezTo>
                <a:cubicBezTo>
                  <a:pt x="2984355" y="1697688"/>
                  <a:pt x="2984355" y="1696247"/>
                  <a:pt x="2984355" y="1696247"/>
                </a:cubicBezTo>
                <a:cubicBezTo>
                  <a:pt x="2983330" y="1697688"/>
                  <a:pt x="2981794" y="1697688"/>
                  <a:pt x="2980258" y="1699129"/>
                </a:cubicBezTo>
                <a:cubicBezTo>
                  <a:pt x="2980258" y="1699129"/>
                  <a:pt x="2980258" y="1699129"/>
                  <a:pt x="2976672" y="1694805"/>
                </a:cubicBezTo>
                <a:cubicBezTo>
                  <a:pt x="2976672" y="1694805"/>
                  <a:pt x="2976672" y="1694805"/>
                  <a:pt x="2976672" y="1702011"/>
                </a:cubicBezTo>
                <a:cubicBezTo>
                  <a:pt x="2976672" y="1702011"/>
                  <a:pt x="2976672" y="1702011"/>
                  <a:pt x="2974624" y="1700570"/>
                </a:cubicBezTo>
                <a:cubicBezTo>
                  <a:pt x="2974624" y="1700570"/>
                  <a:pt x="2974624" y="1700570"/>
                  <a:pt x="2966429" y="1702011"/>
                </a:cubicBezTo>
                <a:cubicBezTo>
                  <a:pt x="2965917" y="1702011"/>
                  <a:pt x="2965405" y="1700570"/>
                  <a:pt x="2964381" y="1700570"/>
                </a:cubicBezTo>
                <a:cubicBezTo>
                  <a:pt x="2964381" y="1700570"/>
                  <a:pt x="2964381" y="1700570"/>
                  <a:pt x="2957210" y="1704893"/>
                </a:cubicBezTo>
                <a:cubicBezTo>
                  <a:pt x="2957210" y="1704893"/>
                  <a:pt x="2957210" y="1704893"/>
                  <a:pt x="2948504" y="1706334"/>
                </a:cubicBezTo>
                <a:cubicBezTo>
                  <a:pt x="2948504" y="1706334"/>
                  <a:pt x="2948504" y="1706334"/>
                  <a:pt x="2944406" y="1710658"/>
                </a:cubicBezTo>
                <a:cubicBezTo>
                  <a:pt x="2944406" y="1710658"/>
                  <a:pt x="2944406" y="1710658"/>
                  <a:pt x="2937236" y="1710658"/>
                </a:cubicBezTo>
                <a:cubicBezTo>
                  <a:pt x="2937236" y="1710658"/>
                  <a:pt x="2937236" y="1710658"/>
                  <a:pt x="2927505" y="1716423"/>
                </a:cubicBezTo>
                <a:cubicBezTo>
                  <a:pt x="2927505" y="1716423"/>
                  <a:pt x="2927505" y="1716423"/>
                  <a:pt x="2925456" y="1714982"/>
                </a:cubicBezTo>
                <a:cubicBezTo>
                  <a:pt x="2929042" y="1714982"/>
                  <a:pt x="2934163" y="1712099"/>
                  <a:pt x="2924944" y="1714982"/>
                </a:cubicBezTo>
                <a:cubicBezTo>
                  <a:pt x="2924944" y="1714982"/>
                  <a:pt x="2924944" y="1714982"/>
                  <a:pt x="2923408" y="1713540"/>
                </a:cubicBezTo>
                <a:cubicBezTo>
                  <a:pt x="2922896" y="1714982"/>
                  <a:pt x="2922896" y="1714982"/>
                  <a:pt x="2923920" y="1714982"/>
                </a:cubicBezTo>
                <a:cubicBezTo>
                  <a:pt x="2921871" y="1714982"/>
                  <a:pt x="2918798" y="1716423"/>
                  <a:pt x="2915213" y="1717864"/>
                </a:cubicBezTo>
                <a:cubicBezTo>
                  <a:pt x="2913165" y="1719305"/>
                  <a:pt x="2918798" y="1719305"/>
                  <a:pt x="2913677" y="1720746"/>
                </a:cubicBezTo>
                <a:cubicBezTo>
                  <a:pt x="2913677" y="1720746"/>
                  <a:pt x="2913677" y="1720746"/>
                  <a:pt x="2924432" y="1725070"/>
                </a:cubicBezTo>
                <a:cubicBezTo>
                  <a:pt x="2924432" y="1725070"/>
                  <a:pt x="2924432" y="1725070"/>
                  <a:pt x="2915725" y="1732275"/>
                </a:cubicBezTo>
                <a:cubicBezTo>
                  <a:pt x="2915725" y="1732275"/>
                  <a:pt x="2915725" y="1732275"/>
                  <a:pt x="2905482" y="1735158"/>
                </a:cubicBezTo>
                <a:cubicBezTo>
                  <a:pt x="2905482" y="1735158"/>
                  <a:pt x="2905482" y="1735158"/>
                  <a:pt x="2902409" y="1739481"/>
                </a:cubicBezTo>
                <a:cubicBezTo>
                  <a:pt x="2902409" y="1739481"/>
                  <a:pt x="2902409" y="1739481"/>
                  <a:pt x="2899336" y="1736599"/>
                </a:cubicBezTo>
                <a:cubicBezTo>
                  <a:pt x="2899336" y="1736599"/>
                  <a:pt x="2899336" y="1736599"/>
                  <a:pt x="2889605" y="1755334"/>
                </a:cubicBezTo>
                <a:cubicBezTo>
                  <a:pt x="2889605" y="1755334"/>
                  <a:pt x="2889605" y="1755334"/>
                  <a:pt x="2876801" y="1774069"/>
                </a:cubicBezTo>
                <a:cubicBezTo>
                  <a:pt x="2876801" y="1774069"/>
                  <a:pt x="2876801" y="1774069"/>
                  <a:pt x="2879874" y="1778393"/>
                </a:cubicBezTo>
                <a:cubicBezTo>
                  <a:pt x="2879874" y="1778393"/>
                  <a:pt x="2879874" y="1778393"/>
                  <a:pt x="2889605" y="1772628"/>
                </a:cubicBezTo>
                <a:cubicBezTo>
                  <a:pt x="2889605" y="1772628"/>
                  <a:pt x="2889605" y="1772628"/>
                  <a:pt x="2902409" y="1775510"/>
                </a:cubicBezTo>
                <a:cubicBezTo>
                  <a:pt x="2902409" y="1775510"/>
                  <a:pt x="2902409" y="1775510"/>
                  <a:pt x="2895751" y="1768304"/>
                </a:cubicBezTo>
                <a:cubicBezTo>
                  <a:pt x="2895751" y="1768304"/>
                  <a:pt x="2895751" y="1768304"/>
                  <a:pt x="2897800" y="1766864"/>
                </a:cubicBezTo>
                <a:cubicBezTo>
                  <a:pt x="2897800" y="1766864"/>
                  <a:pt x="2897800" y="1766864"/>
                  <a:pt x="2902921" y="1771187"/>
                </a:cubicBezTo>
                <a:cubicBezTo>
                  <a:pt x="2902921" y="1771187"/>
                  <a:pt x="2902921" y="1771187"/>
                  <a:pt x="2924432" y="1761099"/>
                </a:cubicBezTo>
                <a:cubicBezTo>
                  <a:pt x="2924432" y="1761099"/>
                  <a:pt x="2924432" y="1761099"/>
                  <a:pt x="2921871" y="1768304"/>
                </a:cubicBezTo>
                <a:cubicBezTo>
                  <a:pt x="2921871" y="1768304"/>
                  <a:pt x="2921871" y="1768304"/>
                  <a:pt x="2937236" y="1766864"/>
                </a:cubicBezTo>
                <a:cubicBezTo>
                  <a:pt x="2937236" y="1766864"/>
                  <a:pt x="2937236" y="1766864"/>
                  <a:pt x="2939285" y="1763981"/>
                </a:cubicBezTo>
                <a:cubicBezTo>
                  <a:pt x="2939285" y="1763981"/>
                  <a:pt x="2939285" y="1763981"/>
                  <a:pt x="2929554" y="1761099"/>
                </a:cubicBezTo>
                <a:cubicBezTo>
                  <a:pt x="2929554" y="1761099"/>
                  <a:pt x="2929554" y="1761099"/>
                  <a:pt x="2929554" y="1756775"/>
                </a:cubicBezTo>
                <a:cubicBezTo>
                  <a:pt x="2937748" y="1751010"/>
                  <a:pt x="2930578" y="1774069"/>
                  <a:pt x="2941333" y="1751010"/>
                </a:cubicBezTo>
                <a:cubicBezTo>
                  <a:pt x="2941333" y="1751010"/>
                  <a:pt x="2941333" y="1751010"/>
                  <a:pt x="2943382" y="1758216"/>
                </a:cubicBezTo>
                <a:cubicBezTo>
                  <a:pt x="2943382" y="1758216"/>
                  <a:pt x="2943382" y="1758216"/>
                  <a:pt x="2960283" y="1756775"/>
                </a:cubicBezTo>
                <a:cubicBezTo>
                  <a:pt x="2960283" y="1756775"/>
                  <a:pt x="2960283" y="1756775"/>
                  <a:pt x="2970014" y="1755334"/>
                </a:cubicBezTo>
                <a:cubicBezTo>
                  <a:pt x="2968990" y="1758216"/>
                  <a:pt x="2968990" y="1762540"/>
                  <a:pt x="2970527" y="1755334"/>
                </a:cubicBezTo>
                <a:cubicBezTo>
                  <a:pt x="2971039" y="1753893"/>
                  <a:pt x="2971039" y="1752452"/>
                  <a:pt x="2971551" y="1749569"/>
                </a:cubicBezTo>
                <a:cubicBezTo>
                  <a:pt x="2971551" y="1749569"/>
                  <a:pt x="2971551" y="1749569"/>
                  <a:pt x="2974624" y="1749569"/>
                </a:cubicBezTo>
                <a:cubicBezTo>
                  <a:pt x="2974624" y="1749569"/>
                  <a:pt x="2974624" y="1749569"/>
                  <a:pt x="2974112" y="1753893"/>
                </a:cubicBezTo>
                <a:cubicBezTo>
                  <a:pt x="2974112" y="1753893"/>
                  <a:pt x="2974112" y="1753893"/>
                  <a:pt x="2983330" y="1751010"/>
                </a:cubicBezTo>
                <a:cubicBezTo>
                  <a:pt x="2983330" y="1751010"/>
                  <a:pt x="2983330" y="1751010"/>
                  <a:pt x="2983330" y="1746687"/>
                </a:cubicBezTo>
                <a:cubicBezTo>
                  <a:pt x="2988964" y="1743805"/>
                  <a:pt x="2995622" y="1749569"/>
                  <a:pt x="2995110" y="1743805"/>
                </a:cubicBezTo>
                <a:cubicBezTo>
                  <a:pt x="2995110" y="1743805"/>
                  <a:pt x="2999720" y="1740923"/>
                  <a:pt x="2995110" y="1746687"/>
                </a:cubicBezTo>
                <a:cubicBezTo>
                  <a:pt x="2996647" y="1745246"/>
                  <a:pt x="2997159" y="1753893"/>
                  <a:pt x="2999207" y="1743805"/>
                </a:cubicBezTo>
                <a:cubicBezTo>
                  <a:pt x="2999207" y="1743805"/>
                  <a:pt x="2999207" y="1743805"/>
                  <a:pt x="2998183" y="1742364"/>
                </a:cubicBezTo>
                <a:cubicBezTo>
                  <a:pt x="2998183" y="1742364"/>
                  <a:pt x="2998183" y="1742364"/>
                  <a:pt x="3006378" y="1735158"/>
                </a:cubicBezTo>
                <a:cubicBezTo>
                  <a:pt x="3005353" y="1733717"/>
                  <a:pt x="3008939" y="1733717"/>
                  <a:pt x="3009451" y="1733717"/>
                </a:cubicBezTo>
                <a:cubicBezTo>
                  <a:pt x="3009451" y="1733717"/>
                  <a:pt x="3009451" y="1733717"/>
                  <a:pt x="3010987" y="1735158"/>
                </a:cubicBezTo>
                <a:cubicBezTo>
                  <a:pt x="3010987" y="1735158"/>
                  <a:pt x="3010987" y="1735158"/>
                  <a:pt x="3025840" y="1730834"/>
                </a:cubicBezTo>
                <a:cubicBezTo>
                  <a:pt x="3025840" y="1730834"/>
                  <a:pt x="3025840" y="1730834"/>
                  <a:pt x="3027376" y="1735158"/>
                </a:cubicBezTo>
                <a:cubicBezTo>
                  <a:pt x="3027376" y="1735158"/>
                  <a:pt x="3027376" y="1735158"/>
                  <a:pt x="3020718" y="1733717"/>
                </a:cubicBezTo>
                <a:cubicBezTo>
                  <a:pt x="3020718" y="1733717"/>
                  <a:pt x="3020718" y="1733717"/>
                  <a:pt x="3020718" y="1736599"/>
                </a:cubicBezTo>
                <a:cubicBezTo>
                  <a:pt x="3020718" y="1736599"/>
                  <a:pt x="3020718" y="1736599"/>
                  <a:pt x="3026352" y="1738040"/>
                </a:cubicBezTo>
                <a:cubicBezTo>
                  <a:pt x="3026352" y="1738040"/>
                  <a:pt x="3026352" y="1738040"/>
                  <a:pt x="3028401" y="1736599"/>
                </a:cubicBezTo>
                <a:cubicBezTo>
                  <a:pt x="3028401" y="1735158"/>
                  <a:pt x="3029425" y="1733717"/>
                  <a:pt x="3031986" y="1732275"/>
                </a:cubicBezTo>
                <a:cubicBezTo>
                  <a:pt x="3030961" y="1727952"/>
                  <a:pt x="3029425" y="1735158"/>
                  <a:pt x="3028913" y="1730834"/>
                </a:cubicBezTo>
                <a:cubicBezTo>
                  <a:pt x="3029425" y="1729393"/>
                  <a:pt x="3024303" y="1732275"/>
                  <a:pt x="3029937" y="1727952"/>
                </a:cubicBezTo>
                <a:cubicBezTo>
                  <a:pt x="3029937" y="1727952"/>
                  <a:pt x="3029937" y="1727952"/>
                  <a:pt x="3033010" y="1730834"/>
                </a:cubicBezTo>
                <a:cubicBezTo>
                  <a:pt x="3035571" y="1729393"/>
                  <a:pt x="3039668" y="1726511"/>
                  <a:pt x="3045302" y="1723629"/>
                </a:cubicBezTo>
                <a:cubicBezTo>
                  <a:pt x="3045302" y="1723629"/>
                  <a:pt x="3045302" y="1723629"/>
                  <a:pt x="3044790" y="1727952"/>
                </a:cubicBezTo>
                <a:cubicBezTo>
                  <a:pt x="3044790" y="1727952"/>
                  <a:pt x="3044790" y="1727952"/>
                  <a:pt x="3048375" y="1727952"/>
                </a:cubicBezTo>
                <a:cubicBezTo>
                  <a:pt x="3048375" y="1727952"/>
                  <a:pt x="3048375" y="1727952"/>
                  <a:pt x="3049911" y="1723629"/>
                </a:cubicBezTo>
                <a:cubicBezTo>
                  <a:pt x="3049911" y="1723629"/>
                  <a:pt x="3049911" y="1723629"/>
                  <a:pt x="3073983" y="1713540"/>
                </a:cubicBezTo>
                <a:cubicBezTo>
                  <a:pt x="3076544" y="1713540"/>
                  <a:pt x="3077568" y="1709217"/>
                  <a:pt x="3079104" y="1707776"/>
                </a:cubicBezTo>
                <a:cubicBezTo>
                  <a:pt x="3079104" y="1707776"/>
                  <a:pt x="3079104" y="1707776"/>
                  <a:pt x="3072959" y="1703452"/>
                </a:cubicBezTo>
                <a:cubicBezTo>
                  <a:pt x="3072959" y="1703452"/>
                  <a:pt x="3072959" y="1703452"/>
                  <a:pt x="3068861" y="1706334"/>
                </a:cubicBezTo>
                <a:cubicBezTo>
                  <a:pt x="3068861" y="1706334"/>
                  <a:pt x="3068861" y="1706334"/>
                  <a:pt x="3065788" y="1702011"/>
                </a:cubicBezTo>
                <a:cubicBezTo>
                  <a:pt x="3065788" y="1702011"/>
                  <a:pt x="3065788" y="1702011"/>
                  <a:pt x="3048375" y="1702011"/>
                </a:cubicBezTo>
                <a:cubicBezTo>
                  <a:pt x="3046838" y="1703452"/>
                  <a:pt x="3046838" y="1702011"/>
                  <a:pt x="3045302" y="1696247"/>
                </a:cubicBezTo>
                <a:cubicBezTo>
                  <a:pt x="3042229" y="1699129"/>
                  <a:pt x="3044790" y="1710658"/>
                  <a:pt x="3037107" y="1702011"/>
                </a:cubicBezTo>
                <a:cubicBezTo>
                  <a:pt x="3037107" y="1702011"/>
                  <a:pt x="3037107" y="1702011"/>
                  <a:pt x="3033010" y="1696247"/>
                </a:cubicBezTo>
                <a:cubicBezTo>
                  <a:pt x="3033010" y="1696247"/>
                  <a:pt x="3033010" y="1696247"/>
                  <a:pt x="3048375" y="1690482"/>
                </a:cubicBezTo>
                <a:cubicBezTo>
                  <a:pt x="3048375" y="1690482"/>
                  <a:pt x="3048375" y="1690482"/>
                  <a:pt x="3050936" y="1691923"/>
                </a:cubicBezTo>
                <a:cubicBezTo>
                  <a:pt x="3048375" y="1693364"/>
                  <a:pt x="3056057" y="1696247"/>
                  <a:pt x="3047863" y="1694805"/>
                </a:cubicBezTo>
                <a:cubicBezTo>
                  <a:pt x="3047863" y="1694805"/>
                  <a:pt x="3047863" y="1694805"/>
                  <a:pt x="3057594" y="1699129"/>
                </a:cubicBezTo>
                <a:cubicBezTo>
                  <a:pt x="3057594" y="1699129"/>
                  <a:pt x="3057594" y="1699129"/>
                  <a:pt x="3059130" y="1699129"/>
                </a:cubicBezTo>
                <a:cubicBezTo>
                  <a:pt x="3057594" y="1693364"/>
                  <a:pt x="3073471" y="1704893"/>
                  <a:pt x="3055033" y="1691923"/>
                </a:cubicBezTo>
                <a:cubicBezTo>
                  <a:pt x="3055033" y="1691923"/>
                  <a:pt x="3055033" y="1691923"/>
                  <a:pt x="3052984" y="1689041"/>
                </a:cubicBezTo>
                <a:cubicBezTo>
                  <a:pt x="3054521" y="1689041"/>
                  <a:pt x="3058106" y="1684717"/>
                  <a:pt x="3058106" y="1687599"/>
                </a:cubicBezTo>
                <a:cubicBezTo>
                  <a:pt x="3058106" y="1687599"/>
                  <a:pt x="3058106" y="1687599"/>
                  <a:pt x="3058106" y="1689041"/>
                </a:cubicBezTo>
                <a:cubicBezTo>
                  <a:pt x="3058106" y="1689041"/>
                  <a:pt x="3058106" y="1689041"/>
                  <a:pt x="3070910" y="1702011"/>
                </a:cubicBezTo>
                <a:cubicBezTo>
                  <a:pt x="3070910" y="1702011"/>
                  <a:pt x="3070910" y="1702011"/>
                  <a:pt x="3086787" y="1702011"/>
                </a:cubicBezTo>
                <a:cubicBezTo>
                  <a:pt x="3085250" y="1712099"/>
                  <a:pt x="3091908" y="1704893"/>
                  <a:pt x="3096006" y="1707776"/>
                </a:cubicBezTo>
                <a:cubicBezTo>
                  <a:pt x="3096006" y="1707776"/>
                  <a:pt x="3096006" y="1707776"/>
                  <a:pt x="3094469" y="1717864"/>
                </a:cubicBezTo>
                <a:cubicBezTo>
                  <a:pt x="3097030" y="1725070"/>
                  <a:pt x="3102152" y="1714982"/>
                  <a:pt x="3102664" y="1722187"/>
                </a:cubicBezTo>
                <a:cubicBezTo>
                  <a:pt x="3102664" y="1722187"/>
                  <a:pt x="3102664" y="1722187"/>
                  <a:pt x="3102664" y="1719305"/>
                </a:cubicBezTo>
                <a:cubicBezTo>
                  <a:pt x="3102664" y="1719305"/>
                  <a:pt x="3102664" y="1719305"/>
                  <a:pt x="3104712" y="1722187"/>
                </a:cubicBezTo>
                <a:cubicBezTo>
                  <a:pt x="3104712" y="1722187"/>
                  <a:pt x="3104712" y="1722187"/>
                  <a:pt x="3106761" y="1722187"/>
                </a:cubicBezTo>
                <a:cubicBezTo>
                  <a:pt x="3106761" y="1722187"/>
                  <a:pt x="3106761" y="1722187"/>
                  <a:pt x="3108810" y="1719305"/>
                </a:cubicBezTo>
                <a:cubicBezTo>
                  <a:pt x="3108810" y="1719305"/>
                  <a:pt x="3108810" y="1719305"/>
                  <a:pt x="3105737" y="1717864"/>
                </a:cubicBezTo>
                <a:cubicBezTo>
                  <a:pt x="3105737" y="1717864"/>
                  <a:pt x="3105737" y="1717864"/>
                  <a:pt x="3122126" y="1719305"/>
                </a:cubicBezTo>
                <a:cubicBezTo>
                  <a:pt x="3122126" y="1719305"/>
                  <a:pt x="3122126" y="1719305"/>
                  <a:pt x="3134930" y="1710658"/>
                </a:cubicBezTo>
                <a:cubicBezTo>
                  <a:pt x="3134930" y="1710658"/>
                  <a:pt x="3134930" y="1710658"/>
                  <a:pt x="3152343" y="1704893"/>
                </a:cubicBezTo>
                <a:cubicBezTo>
                  <a:pt x="3152855" y="1700570"/>
                  <a:pt x="3145685" y="1710658"/>
                  <a:pt x="3153368" y="1700570"/>
                </a:cubicBezTo>
                <a:cubicBezTo>
                  <a:pt x="3153368" y="1700570"/>
                  <a:pt x="3153368" y="1700570"/>
                  <a:pt x="3163099" y="1702011"/>
                </a:cubicBezTo>
                <a:cubicBezTo>
                  <a:pt x="3163099" y="1702011"/>
                  <a:pt x="3163099" y="1702011"/>
                  <a:pt x="3193316" y="1694805"/>
                </a:cubicBezTo>
                <a:cubicBezTo>
                  <a:pt x="3193316" y="1694805"/>
                  <a:pt x="3193316" y="1694805"/>
                  <a:pt x="3193316" y="1696247"/>
                </a:cubicBezTo>
                <a:cubicBezTo>
                  <a:pt x="3193316" y="1696247"/>
                  <a:pt x="3193316" y="1696247"/>
                  <a:pt x="3202023" y="1696247"/>
                </a:cubicBezTo>
                <a:cubicBezTo>
                  <a:pt x="3203047" y="1694805"/>
                  <a:pt x="3205608" y="1693364"/>
                  <a:pt x="3209705" y="1691923"/>
                </a:cubicBezTo>
                <a:cubicBezTo>
                  <a:pt x="3209705" y="1691923"/>
                  <a:pt x="3209705" y="1691923"/>
                  <a:pt x="3209705" y="1696247"/>
                </a:cubicBezTo>
                <a:cubicBezTo>
                  <a:pt x="3209705" y="1696247"/>
                  <a:pt x="3209705" y="1696247"/>
                  <a:pt x="3221485" y="1694805"/>
                </a:cubicBezTo>
                <a:cubicBezTo>
                  <a:pt x="3221485" y="1694805"/>
                  <a:pt x="3221485" y="1694805"/>
                  <a:pt x="3224558" y="1691923"/>
                </a:cubicBezTo>
                <a:cubicBezTo>
                  <a:pt x="3224558" y="1691923"/>
                  <a:pt x="3224558" y="1691923"/>
                  <a:pt x="3219436" y="1687599"/>
                </a:cubicBezTo>
                <a:cubicBezTo>
                  <a:pt x="3219436" y="1687599"/>
                  <a:pt x="3219436" y="1687599"/>
                  <a:pt x="3227631" y="1686158"/>
                </a:cubicBezTo>
                <a:cubicBezTo>
                  <a:pt x="3227631" y="1686158"/>
                  <a:pt x="3227631" y="1686158"/>
                  <a:pt x="3230192" y="1686158"/>
                </a:cubicBezTo>
                <a:cubicBezTo>
                  <a:pt x="3230192" y="1686158"/>
                  <a:pt x="3230192" y="1686158"/>
                  <a:pt x="3246581" y="1676070"/>
                </a:cubicBezTo>
                <a:cubicBezTo>
                  <a:pt x="3252214" y="1677511"/>
                  <a:pt x="3258360" y="1660218"/>
                  <a:pt x="3261945" y="1676070"/>
                </a:cubicBezTo>
                <a:cubicBezTo>
                  <a:pt x="3261945" y="1676070"/>
                  <a:pt x="3261945" y="1676070"/>
                  <a:pt x="3284993" y="1665982"/>
                </a:cubicBezTo>
                <a:cubicBezTo>
                  <a:pt x="3284993" y="1665982"/>
                  <a:pt x="3284993" y="1665982"/>
                  <a:pt x="3287041" y="1661658"/>
                </a:cubicBezTo>
                <a:cubicBezTo>
                  <a:pt x="3287041" y="1661658"/>
                  <a:pt x="3287041" y="1661658"/>
                  <a:pt x="3289090" y="1665982"/>
                </a:cubicBezTo>
                <a:cubicBezTo>
                  <a:pt x="3289090" y="1665982"/>
                  <a:pt x="3289090" y="1665982"/>
                  <a:pt x="3293187" y="1663100"/>
                </a:cubicBezTo>
                <a:cubicBezTo>
                  <a:pt x="3293187" y="1663100"/>
                  <a:pt x="3293187" y="1663100"/>
                  <a:pt x="3301894" y="1667423"/>
                </a:cubicBezTo>
                <a:cubicBezTo>
                  <a:pt x="3301894" y="1667423"/>
                  <a:pt x="3301894" y="1667423"/>
                  <a:pt x="3310089" y="1677511"/>
                </a:cubicBezTo>
                <a:cubicBezTo>
                  <a:pt x="3310089" y="1677511"/>
                  <a:pt x="3310089" y="1677511"/>
                  <a:pt x="3302918" y="1686158"/>
                </a:cubicBezTo>
                <a:cubicBezTo>
                  <a:pt x="3302918" y="1686158"/>
                  <a:pt x="3302918" y="1686158"/>
                  <a:pt x="3297797" y="1683276"/>
                </a:cubicBezTo>
                <a:cubicBezTo>
                  <a:pt x="3296772" y="1686158"/>
                  <a:pt x="3290626" y="1678953"/>
                  <a:pt x="3294212" y="1690482"/>
                </a:cubicBezTo>
                <a:cubicBezTo>
                  <a:pt x="3294212" y="1690482"/>
                  <a:pt x="3294212" y="1690482"/>
                  <a:pt x="3292675" y="1687599"/>
                </a:cubicBezTo>
                <a:cubicBezTo>
                  <a:pt x="3292675" y="1687599"/>
                  <a:pt x="3292675" y="1687599"/>
                  <a:pt x="3269116" y="1697688"/>
                </a:cubicBezTo>
                <a:cubicBezTo>
                  <a:pt x="3269116" y="1697688"/>
                  <a:pt x="3269116" y="1697688"/>
                  <a:pt x="3267067" y="1704893"/>
                </a:cubicBezTo>
                <a:cubicBezTo>
                  <a:pt x="3267067" y="1704893"/>
                  <a:pt x="3267067" y="1704893"/>
                  <a:pt x="3241459" y="1707776"/>
                </a:cubicBezTo>
                <a:cubicBezTo>
                  <a:pt x="3241459" y="1707776"/>
                  <a:pt x="3241459" y="1707776"/>
                  <a:pt x="3238386" y="1713540"/>
                </a:cubicBezTo>
                <a:cubicBezTo>
                  <a:pt x="3238386" y="1713540"/>
                  <a:pt x="3238386" y="1713540"/>
                  <a:pt x="3222509" y="1719305"/>
                </a:cubicBezTo>
                <a:cubicBezTo>
                  <a:pt x="3222509" y="1719305"/>
                  <a:pt x="3222509" y="1719305"/>
                  <a:pt x="3217388" y="1725070"/>
                </a:cubicBezTo>
                <a:cubicBezTo>
                  <a:pt x="3217388" y="1725070"/>
                  <a:pt x="3217388" y="1725070"/>
                  <a:pt x="3203047" y="1730834"/>
                </a:cubicBezTo>
                <a:cubicBezTo>
                  <a:pt x="3203047" y="1730834"/>
                  <a:pt x="3203047" y="1730834"/>
                  <a:pt x="3201511" y="1736599"/>
                </a:cubicBezTo>
                <a:cubicBezTo>
                  <a:pt x="3201511" y="1736599"/>
                  <a:pt x="3201511" y="1736599"/>
                  <a:pt x="3191267" y="1738040"/>
                </a:cubicBezTo>
                <a:cubicBezTo>
                  <a:pt x="3190755" y="1738040"/>
                  <a:pt x="3190243" y="1736599"/>
                  <a:pt x="3190243" y="1735158"/>
                </a:cubicBezTo>
                <a:cubicBezTo>
                  <a:pt x="3190243" y="1735158"/>
                  <a:pt x="3190243" y="1735158"/>
                  <a:pt x="3176415" y="1748128"/>
                </a:cubicBezTo>
                <a:cubicBezTo>
                  <a:pt x="3176415" y="1748128"/>
                  <a:pt x="3176415" y="1748128"/>
                  <a:pt x="3169757" y="1748128"/>
                </a:cubicBezTo>
                <a:cubicBezTo>
                  <a:pt x="3169757" y="1748128"/>
                  <a:pt x="3169757" y="1748128"/>
                  <a:pt x="3165659" y="1753893"/>
                </a:cubicBezTo>
                <a:cubicBezTo>
                  <a:pt x="3165659" y="1753893"/>
                  <a:pt x="3165659" y="1753893"/>
                  <a:pt x="3163611" y="1748128"/>
                </a:cubicBezTo>
                <a:cubicBezTo>
                  <a:pt x="3163611" y="1748128"/>
                  <a:pt x="3163611" y="1748128"/>
                  <a:pt x="3156441" y="1753893"/>
                </a:cubicBezTo>
                <a:cubicBezTo>
                  <a:pt x="3156441" y="1752452"/>
                  <a:pt x="3148246" y="1748128"/>
                  <a:pt x="3156441" y="1759658"/>
                </a:cubicBezTo>
                <a:cubicBezTo>
                  <a:pt x="3156441" y="1759658"/>
                  <a:pt x="3156441" y="1759658"/>
                  <a:pt x="3150807" y="1759658"/>
                </a:cubicBezTo>
                <a:cubicBezTo>
                  <a:pt x="3150807" y="1759658"/>
                  <a:pt x="3150807" y="1759658"/>
                  <a:pt x="3148758" y="1763981"/>
                </a:cubicBezTo>
                <a:cubicBezTo>
                  <a:pt x="3148758" y="1763981"/>
                  <a:pt x="3148758" y="1763981"/>
                  <a:pt x="3142612" y="1765422"/>
                </a:cubicBezTo>
                <a:cubicBezTo>
                  <a:pt x="3142612" y="1765422"/>
                  <a:pt x="3142612" y="1765422"/>
                  <a:pt x="3138003" y="1771187"/>
                </a:cubicBezTo>
                <a:cubicBezTo>
                  <a:pt x="3138003" y="1771187"/>
                  <a:pt x="3138003" y="1771187"/>
                  <a:pt x="3126223" y="1768304"/>
                </a:cubicBezTo>
                <a:cubicBezTo>
                  <a:pt x="3126223" y="1768304"/>
                  <a:pt x="3126223" y="1768304"/>
                  <a:pt x="3117004" y="1769746"/>
                </a:cubicBezTo>
                <a:cubicBezTo>
                  <a:pt x="3117004" y="1769746"/>
                  <a:pt x="3117004" y="1769746"/>
                  <a:pt x="3117004" y="1775510"/>
                </a:cubicBezTo>
                <a:cubicBezTo>
                  <a:pt x="3117004" y="1775510"/>
                  <a:pt x="3117004" y="1775510"/>
                  <a:pt x="3126223" y="1781275"/>
                </a:cubicBezTo>
                <a:cubicBezTo>
                  <a:pt x="3126223" y="1781275"/>
                  <a:pt x="3126223" y="1781275"/>
                  <a:pt x="3134418" y="1791363"/>
                </a:cubicBezTo>
                <a:cubicBezTo>
                  <a:pt x="3134418" y="1791363"/>
                  <a:pt x="3134418" y="1791363"/>
                  <a:pt x="3128784" y="1795686"/>
                </a:cubicBezTo>
                <a:cubicBezTo>
                  <a:pt x="3128784" y="1795686"/>
                  <a:pt x="3128784" y="1795686"/>
                  <a:pt x="3120589" y="1787039"/>
                </a:cubicBezTo>
                <a:cubicBezTo>
                  <a:pt x="3120589" y="1787039"/>
                  <a:pt x="3120589" y="1787039"/>
                  <a:pt x="3084738" y="1794245"/>
                </a:cubicBezTo>
                <a:cubicBezTo>
                  <a:pt x="3084738" y="1794245"/>
                  <a:pt x="3084738" y="1794245"/>
                  <a:pt x="3081665" y="1791363"/>
                </a:cubicBezTo>
                <a:cubicBezTo>
                  <a:pt x="3081665" y="1791363"/>
                  <a:pt x="3081665" y="1791363"/>
                  <a:pt x="3058106" y="1798569"/>
                </a:cubicBezTo>
                <a:cubicBezTo>
                  <a:pt x="3058106" y="1798569"/>
                  <a:pt x="3058106" y="1798569"/>
                  <a:pt x="3059130" y="1800010"/>
                </a:cubicBezTo>
                <a:cubicBezTo>
                  <a:pt x="3059130" y="1800010"/>
                  <a:pt x="3059130" y="1800010"/>
                  <a:pt x="3046838" y="1800010"/>
                </a:cubicBezTo>
                <a:cubicBezTo>
                  <a:pt x="3046838" y="1800010"/>
                  <a:pt x="3046838" y="1800010"/>
                  <a:pt x="3046838" y="1802892"/>
                </a:cubicBezTo>
                <a:cubicBezTo>
                  <a:pt x="3046838" y="1802892"/>
                  <a:pt x="3046838" y="1802892"/>
                  <a:pt x="3042229" y="1800010"/>
                </a:cubicBezTo>
                <a:cubicBezTo>
                  <a:pt x="3042229" y="1800010"/>
                  <a:pt x="3042229" y="1800010"/>
                  <a:pt x="3035059" y="1807216"/>
                </a:cubicBezTo>
                <a:cubicBezTo>
                  <a:pt x="3033522" y="1805775"/>
                  <a:pt x="3029937" y="1810098"/>
                  <a:pt x="3030961" y="1802892"/>
                </a:cubicBezTo>
                <a:cubicBezTo>
                  <a:pt x="3030961" y="1802892"/>
                  <a:pt x="3030961" y="1802892"/>
                  <a:pt x="3029937" y="1804334"/>
                </a:cubicBezTo>
                <a:cubicBezTo>
                  <a:pt x="3029937" y="1804334"/>
                  <a:pt x="3029937" y="1804334"/>
                  <a:pt x="3004841" y="1811540"/>
                </a:cubicBezTo>
                <a:cubicBezTo>
                  <a:pt x="3004841" y="1811540"/>
                  <a:pt x="3004841" y="1811540"/>
                  <a:pt x="2952089" y="1833157"/>
                </a:cubicBezTo>
                <a:cubicBezTo>
                  <a:pt x="2952089" y="1833157"/>
                  <a:pt x="2952089" y="1833157"/>
                  <a:pt x="2942358" y="1838921"/>
                </a:cubicBezTo>
                <a:cubicBezTo>
                  <a:pt x="2942358" y="1838921"/>
                  <a:pt x="2942358" y="1838921"/>
                  <a:pt x="2937236" y="1836039"/>
                </a:cubicBezTo>
                <a:cubicBezTo>
                  <a:pt x="2937236" y="1836039"/>
                  <a:pt x="2937236" y="1836039"/>
                  <a:pt x="2931602" y="1838921"/>
                </a:cubicBezTo>
                <a:cubicBezTo>
                  <a:pt x="2931602" y="1838921"/>
                  <a:pt x="2931602" y="1838921"/>
                  <a:pt x="2931602" y="1841804"/>
                </a:cubicBezTo>
                <a:cubicBezTo>
                  <a:pt x="2931602" y="1841804"/>
                  <a:pt x="2931602" y="1841804"/>
                  <a:pt x="2934675" y="1846127"/>
                </a:cubicBezTo>
                <a:cubicBezTo>
                  <a:pt x="2934675" y="1846127"/>
                  <a:pt x="2934675" y="1846127"/>
                  <a:pt x="2886532" y="1867745"/>
                </a:cubicBezTo>
                <a:cubicBezTo>
                  <a:pt x="2886532" y="1867745"/>
                  <a:pt x="2886532" y="1867745"/>
                  <a:pt x="2870655" y="1876391"/>
                </a:cubicBezTo>
                <a:cubicBezTo>
                  <a:pt x="2870655" y="1876391"/>
                  <a:pt x="2870655" y="1876391"/>
                  <a:pt x="2866046" y="1876391"/>
                </a:cubicBezTo>
                <a:cubicBezTo>
                  <a:pt x="2866046" y="1876391"/>
                  <a:pt x="2866046" y="1876391"/>
                  <a:pt x="2863997" y="1880715"/>
                </a:cubicBezTo>
                <a:cubicBezTo>
                  <a:pt x="2863997" y="1880715"/>
                  <a:pt x="2863997" y="1880715"/>
                  <a:pt x="2858876" y="1879274"/>
                </a:cubicBezTo>
                <a:cubicBezTo>
                  <a:pt x="2858876" y="1879274"/>
                  <a:pt x="2858876" y="1879274"/>
                  <a:pt x="2848633" y="1885039"/>
                </a:cubicBezTo>
                <a:cubicBezTo>
                  <a:pt x="2848120" y="1885039"/>
                  <a:pt x="2848120" y="1883597"/>
                  <a:pt x="2847608" y="1883597"/>
                </a:cubicBezTo>
                <a:cubicBezTo>
                  <a:pt x="2847608" y="1883597"/>
                  <a:pt x="2847608" y="1883597"/>
                  <a:pt x="2816366" y="1893686"/>
                </a:cubicBezTo>
                <a:cubicBezTo>
                  <a:pt x="2816366" y="1893686"/>
                  <a:pt x="2816366" y="1893686"/>
                  <a:pt x="2808172" y="1895126"/>
                </a:cubicBezTo>
                <a:cubicBezTo>
                  <a:pt x="2808172" y="1895126"/>
                  <a:pt x="2808172" y="1895126"/>
                  <a:pt x="2786149" y="1903774"/>
                </a:cubicBezTo>
                <a:cubicBezTo>
                  <a:pt x="2786149" y="1903774"/>
                  <a:pt x="2786149" y="1903774"/>
                  <a:pt x="2774369" y="1912421"/>
                </a:cubicBezTo>
                <a:cubicBezTo>
                  <a:pt x="2774369" y="1912421"/>
                  <a:pt x="2774369" y="1912421"/>
                  <a:pt x="2746200" y="1948450"/>
                </a:cubicBezTo>
                <a:cubicBezTo>
                  <a:pt x="2746200" y="1948450"/>
                  <a:pt x="2746200" y="1948450"/>
                  <a:pt x="2735957" y="1964302"/>
                </a:cubicBezTo>
                <a:cubicBezTo>
                  <a:pt x="2735957" y="1964302"/>
                  <a:pt x="2735957" y="1964302"/>
                  <a:pt x="2726226" y="1975832"/>
                </a:cubicBezTo>
                <a:cubicBezTo>
                  <a:pt x="2723665" y="1980155"/>
                  <a:pt x="2720080" y="1984478"/>
                  <a:pt x="2715471" y="1990243"/>
                </a:cubicBezTo>
                <a:cubicBezTo>
                  <a:pt x="2715471" y="1990243"/>
                  <a:pt x="2715471" y="1990243"/>
                  <a:pt x="2700618" y="2003214"/>
                </a:cubicBezTo>
                <a:cubicBezTo>
                  <a:pt x="2700618" y="2003214"/>
                  <a:pt x="2700618" y="2003214"/>
                  <a:pt x="2699082" y="2006096"/>
                </a:cubicBezTo>
                <a:cubicBezTo>
                  <a:pt x="2699082" y="2006096"/>
                  <a:pt x="2699082" y="2006096"/>
                  <a:pt x="2700618" y="2008978"/>
                </a:cubicBezTo>
                <a:cubicBezTo>
                  <a:pt x="2700618" y="2008978"/>
                  <a:pt x="2700618" y="2008978"/>
                  <a:pt x="2699082" y="2014743"/>
                </a:cubicBezTo>
                <a:cubicBezTo>
                  <a:pt x="2699082" y="2014743"/>
                  <a:pt x="2699082" y="2014743"/>
                  <a:pt x="2696521" y="2011861"/>
                </a:cubicBezTo>
                <a:cubicBezTo>
                  <a:pt x="2696521" y="2011861"/>
                  <a:pt x="2696521" y="2011861"/>
                  <a:pt x="2686790" y="2021949"/>
                </a:cubicBezTo>
                <a:cubicBezTo>
                  <a:pt x="2686790" y="2021949"/>
                  <a:pt x="2686790" y="2021949"/>
                  <a:pt x="2686790" y="2026272"/>
                </a:cubicBezTo>
                <a:cubicBezTo>
                  <a:pt x="2686790" y="2026272"/>
                  <a:pt x="2686790" y="2026272"/>
                  <a:pt x="2679620" y="2036360"/>
                </a:cubicBezTo>
                <a:cubicBezTo>
                  <a:pt x="2679620" y="2036360"/>
                  <a:pt x="2679620" y="2036360"/>
                  <a:pt x="2656573" y="2059419"/>
                </a:cubicBezTo>
                <a:cubicBezTo>
                  <a:pt x="2656573" y="2059419"/>
                  <a:pt x="2656573" y="2059419"/>
                  <a:pt x="2652988" y="2069507"/>
                </a:cubicBezTo>
                <a:cubicBezTo>
                  <a:pt x="2652988" y="2069507"/>
                  <a:pt x="2652988" y="2069507"/>
                  <a:pt x="2640696" y="2076713"/>
                </a:cubicBezTo>
                <a:cubicBezTo>
                  <a:pt x="2640184" y="2075272"/>
                  <a:pt x="2638647" y="2075272"/>
                  <a:pt x="2637623" y="2076713"/>
                </a:cubicBezTo>
                <a:cubicBezTo>
                  <a:pt x="2637623" y="2076713"/>
                  <a:pt x="2637623" y="2076713"/>
                  <a:pt x="2636598" y="2086801"/>
                </a:cubicBezTo>
                <a:cubicBezTo>
                  <a:pt x="2636598" y="2086801"/>
                  <a:pt x="2636598" y="2086801"/>
                  <a:pt x="2621746" y="2105536"/>
                </a:cubicBezTo>
                <a:cubicBezTo>
                  <a:pt x="2621746" y="2105536"/>
                  <a:pt x="2621746" y="2105536"/>
                  <a:pt x="2619697" y="2104095"/>
                </a:cubicBezTo>
                <a:cubicBezTo>
                  <a:pt x="2619697" y="2104095"/>
                  <a:pt x="2619697" y="2104095"/>
                  <a:pt x="2617649" y="2104095"/>
                </a:cubicBezTo>
                <a:cubicBezTo>
                  <a:pt x="2617649" y="2104095"/>
                  <a:pt x="2617649" y="2104095"/>
                  <a:pt x="2616112" y="2111301"/>
                </a:cubicBezTo>
                <a:cubicBezTo>
                  <a:pt x="2616112" y="2111301"/>
                  <a:pt x="2616112" y="2111301"/>
                  <a:pt x="2604844" y="2125712"/>
                </a:cubicBezTo>
                <a:cubicBezTo>
                  <a:pt x="2604844" y="2125712"/>
                  <a:pt x="2604844" y="2125712"/>
                  <a:pt x="2598699" y="2130036"/>
                </a:cubicBezTo>
                <a:cubicBezTo>
                  <a:pt x="2599723" y="2127154"/>
                  <a:pt x="2602796" y="2118506"/>
                  <a:pt x="2596650" y="2132918"/>
                </a:cubicBezTo>
                <a:cubicBezTo>
                  <a:pt x="2596650" y="2132918"/>
                  <a:pt x="2596650" y="2132918"/>
                  <a:pt x="2595114" y="2131477"/>
                </a:cubicBezTo>
                <a:cubicBezTo>
                  <a:pt x="2595114" y="2131477"/>
                  <a:pt x="2595114" y="2131477"/>
                  <a:pt x="2596650" y="2138683"/>
                </a:cubicBezTo>
                <a:cubicBezTo>
                  <a:pt x="2596650" y="2138683"/>
                  <a:pt x="2596650" y="2138683"/>
                  <a:pt x="2591528" y="2143006"/>
                </a:cubicBezTo>
                <a:cubicBezTo>
                  <a:pt x="2591016" y="2141565"/>
                  <a:pt x="2588455" y="2143006"/>
                  <a:pt x="2581285" y="2144447"/>
                </a:cubicBezTo>
                <a:cubicBezTo>
                  <a:pt x="2581285" y="2144447"/>
                  <a:pt x="2581285" y="2144447"/>
                  <a:pt x="2578724" y="2153095"/>
                </a:cubicBezTo>
                <a:cubicBezTo>
                  <a:pt x="2578724" y="2153095"/>
                  <a:pt x="2578724" y="2153095"/>
                  <a:pt x="2580773" y="2155977"/>
                </a:cubicBezTo>
                <a:cubicBezTo>
                  <a:pt x="2580773" y="2155977"/>
                  <a:pt x="2580773" y="2155977"/>
                  <a:pt x="2571042" y="2166065"/>
                </a:cubicBezTo>
                <a:cubicBezTo>
                  <a:pt x="2571042" y="2166065"/>
                  <a:pt x="2571042" y="2166065"/>
                  <a:pt x="2566945" y="2166065"/>
                </a:cubicBezTo>
                <a:cubicBezTo>
                  <a:pt x="2566945" y="2166065"/>
                  <a:pt x="2566945" y="2166065"/>
                  <a:pt x="2566945" y="2171830"/>
                </a:cubicBezTo>
                <a:cubicBezTo>
                  <a:pt x="2566945" y="2171830"/>
                  <a:pt x="2566945" y="2171830"/>
                  <a:pt x="2558238" y="2179036"/>
                </a:cubicBezTo>
                <a:cubicBezTo>
                  <a:pt x="2558238" y="2179036"/>
                  <a:pt x="2558238" y="2179036"/>
                  <a:pt x="2557214" y="2183359"/>
                </a:cubicBezTo>
                <a:cubicBezTo>
                  <a:pt x="2557214" y="2183359"/>
                  <a:pt x="2557214" y="2183359"/>
                  <a:pt x="2550043" y="2183359"/>
                </a:cubicBezTo>
                <a:cubicBezTo>
                  <a:pt x="2550043" y="2183359"/>
                  <a:pt x="2550043" y="2183359"/>
                  <a:pt x="2550043" y="2189123"/>
                </a:cubicBezTo>
                <a:cubicBezTo>
                  <a:pt x="2550043" y="2189123"/>
                  <a:pt x="2550043" y="2189123"/>
                  <a:pt x="2539288" y="2197771"/>
                </a:cubicBezTo>
                <a:cubicBezTo>
                  <a:pt x="2539288" y="2199211"/>
                  <a:pt x="2539800" y="2202094"/>
                  <a:pt x="2539288" y="2206417"/>
                </a:cubicBezTo>
                <a:cubicBezTo>
                  <a:pt x="2539288" y="2206417"/>
                  <a:pt x="2539288" y="2206417"/>
                  <a:pt x="2534167" y="2206417"/>
                </a:cubicBezTo>
                <a:cubicBezTo>
                  <a:pt x="2534167" y="2206417"/>
                  <a:pt x="2534167" y="2206417"/>
                  <a:pt x="2531094" y="2215064"/>
                </a:cubicBezTo>
                <a:cubicBezTo>
                  <a:pt x="2531094" y="2215064"/>
                  <a:pt x="2531094" y="2215064"/>
                  <a:pt x="2521362" y="2217946"/>
                </a:cubicBezTo>
                <a:cubicBezTo>
                  <a:pt x="2521362" y="2217946"/>
                  <a:pt x="2521362" y="2217946"/>
                  <a:pt x="2521362" y="2225152"/>
                </a:cubicBezTo>
                <a:cubicBezTo>
                  <a:pt x="2521362" y="2225152"/>
                  <a:pt x="2521362" y="2225152"/>
                  <a:pt x="2513168" y="2233799"/>
                </a:cubicBezTo>
                <a:cubicBezTo>
                  <a:pt x="2513168" y="2233799"/>
                  <a:pt x="2513168" y="2233799"/>
                  <a:pt x="2507534" y="2230917"/>
                </a:cubicBezTo>
                <a:cubicBezTo>
                  <a:pt x="2507534" y="2230917"/>
                  <a:pt x="2507534" y="2230917"/>
                  <a:pt x="2509071" y="2239564"/>
                </a:cubicBezTo>
                <a:cubicBezTo>
                  <a:pt x="2509071" y="2239564"/>
                  <a:pt x="2509071" y="2239564"/>
                  <a:pt x="2501388" y="2249652"/>
                </a:cubicBezTo>
                <a:cubicBezTo>
                  <a:pt x="2501388" y="2249652"/>
                  <a:pt x="2501388" y="2249652"/>
                  <a:pt x="2499340" y="2249652"/>
                </a:cubicBezTo>
                <a:cubicBezTo>
                  <a:pt x="2499340" y="2249652"/>
                  <a:pt x="2499340" y="2249652"/>
                  <a:pt x="2473732" y="2274152"/>
                </a:cubicBezTo>
                <a:cubicBezTo>
                  <a:pt x="2473732" y="2274152"/>
                  <a:pt x="2473732" y="2274152"/>
                  <a:pt x="2476292" y="2275593"/>
                </a:cubicBezTo>
                <a:cubicBezTo>
                  <a:pt x="2476292" y="2275593"/>
                  <a:pt x="2476292" y="2275593"/>
                  <a:pt x="2470146" y="2279917"/>
                </a:cubicBezTo>
                <a:cubicBezTo>
                  <a:pt x="2470146" y="2281357"/>
                  <a:pt x="2470146" y="2281357"/>
                  <a:pt x="2469634" y="2281357"/>
                </a:cubicBezTo>
                <a:cubicBezTo>
                  <a:pt x="2469122" y="2281357"/>
                  <a:pt x="2468610" y="2281357"/>
                  <a:pt x="2468098" y="2279917"/>
                </a:cubicBezTo>
                <a:cubicBezTo>
                  <a:pt x="2468098" y="2279917"/>
                  <a:pt x="2468098" y="2279917"/>
                  <a:pt x="2461440" y="2292887"/>
                </a:cubicBezTo>
                <a:cubicBezTo>
                  <a:pt x="2461440" y="2292887"/>
                  <a:pt x="2461440" y="2292887"/>
                  <a:pt x="2454270" y="2295769"/>
                </a:cubicBezTo>
                <a:cubicBezTo>
                  <a:pt x="2457343" y="2297211"/>
                  <a:pt x="2455294" y="2300093"/>
                  <a:pt x="2454270" y="2302975"/>
                </a:cubicBezTo>
                <a:cubicBezTo>
                  <a:pt x="2454270" y="2302975"/>
                  <a:pt x="2454270" y="2302975"/>
                  <a:pt x="2443514" y="2310181"/>
                </a:cubicBezTo>
                <a:cubicBezTo>
                  <a:pt x="2443514" y="2310181"/>
                  <a:pt x="2443514" y="2310181"/>
                  <a:pt x="2441466" y="2317387"/>
                </a:cubicBezTo>
                <a:cubicBezTo>
                  <a:pt x="2441466" y="2317387"/>
                  <a:pt x="2441466" y="2317387"/>
                  <a:pt x="2433783" y="2320269"/>
                </a:cubicBezTo>
                <a:cubicBezTo>
                  <a:pt x="2433783" y="2320269"/>
                  <a:pt x="2433783" y="2320269"/>
                  <a:pt x="2428661" y="2333239"/>
                </a:cubicBezTo>
                <a:cubicBezTo>
                  <a:pt x="2391274" y="2375033"/>
                  <a:pt x="2352862" y="2424033"/>
                  <a:pt x="2312914" y="2470150"/>
                </a:cubicBezTo>
                <a:cubicBezTo>
                  <a:pt x="2312914" y="2470150"/>
                  <a:pt x="2312914" y="2470150"/>
                  <a:pt x="2313938" y="2471591"/>
                </a:cubicBezTo>
                <a:cubicBezTo>
                  <a:pt x="2301134" y="2480238"/>
                  <a:pt x="2293964" y="2504738"/>
                  <a:pt x="2280135" y="2503296"/>
                </a:cubicBezTo>
                <a:cubicBezTo>
                  <a:pt x="2280135" y="2503296"/>
                  <a:pt x="2280135" y="2503296"/>
                  <a:pt x="2282184" y="2506179"/>
                </a:cubicBezTo>
                <a:cubicBezTo>
                  <a:pt x="2274502" y="2517708"/>
                  <a:pt x="2257600" y="2535002"/>
                  <a:pt x="2254527" y="2545090"/>
                </a:cubicBezTo>
                <a:cubicBezTo>
                  <a:pt x="2253503" y="2550855"/>
                  <a:pt x="2247869" y="2555178"/>
                  <a:pt x="2244284" y="2556619"/>
                </a:cubicBezTo>
                <a:cubicBezTo>
                  <a:pt x="2244284" y="2556619"/>
                  <a:pt x="2244284" y="2556619"/>
                  <a:pt x="2247357" y="2559502"/>
                </a:cubicBezTo>
                <a:cubicBezTo>
                  <a:pt x="2246845" y="2560943"/>
                  <a:pt x="2254015" y="2556619"/>
                  <a:pt x="2245308" y="2562384"/>
                </a:cubicBezTo>
                <a:cubicBezTo>
                  <a:pt x="2245308" y="2562384"/>
                  <a:pt x="2245308" y="2562384"/>
                  <a:pt x="2249406" y="2565267"/>
                </a:cubicBezTo>
                <a:cubicBezTo>
                  <a:pt x="2247869" y="2572472"/>
                  <a:pt x="2244284" y="2556619"/>
                  <a:pt x="2246333" y="2571031"/>
                </a:cubicBezTo>
                <a:cubicBezTo>
                  <a:pt x="2246333" y="2571031"/>
                  <a:pt x="2246333" y="2571031"/>
                  <a:pt x="2240187" y="2565267"/>
                </a:cubicBezTo>
                <a:cubicBezTo>
                  <a:pt x="2228407" y="2573913"/>
                  <a:pt x="2216627" y="2585442"/>
                  <a:pt x="2209457" y="2598413"/>
                </a:cubicBezTo>
                <a:cubicBezTo>
                  <a:pt x="2209457" y="2598413"/>
                  <a:pt x="2209457" y="2598413"/>
                  <a:pt x="2207408" y="2604178"/>
                </a:cubicBezTo>
                <a:cubicBezTo>
                  <a:pt x="2207408" y="2604178"/>
                  <a:pt x="2207408" y="2604178"/>
                  <a:pt x="2196653" y="2609942"/>
                </a:cubicBezTo>
                <a:cubicBezTo>
                  <a:pt x="2196653" y="2609942"/>
                  <a:pt x="2196653" y="2609942"/>
                  <a:pt x="2170533" y="2609942"/>
                </a:cubicBezTo>
                <a:cubicBezTo>
                  <a:pt x="2170533" y="2609942"/>
                  <a:pt x="2170533" y="2609942"/>
                  <a:pt x="2162851" y="2602737"/>
                </a:cubicBezTo>
                <a:cubicBezTo>
                  <a:pt x="2162851" y="2602737"/>
                  <a:pt x="2162851" y="2602737"/>
                  <a:pt x="2167460" y="2601296"/>
                </a:cubicBezTo>
                <a:cubicBezTo>
                  <a:pt x="2167460" y="2601296"/>
                  <a:pt x="2167460" y="2601296"/>
                  <a:pt x="2167972" y="2594090"/>
                </a:cubicBezTo>
                <a:cubicBezTo>
                  <a:pt x="2167972" y="2594090"/>
                  <a:pt x="2167972" y="2594090"/>
                  <a:pt x="2177703" y="2581119"/>
                </a:cubicBezTo>
                <a:cubicBezTo>
                  <a:pt x="2177703" y="2581119"/>
                  <a:pt x="2177703" y="2581119"/>
                  <a:pt x="2175655" y="2578237"/>
                </a:cubicBezTo>
                <a:cubicBezTo>
                  <a:pt x="2175655" y="2578237"/>
                  <a:pt x="2175655" y="2578237"/>
                  <a:pt x="2178728" y="2573913"/>
                </a:cubicBezTo>
                <a:cubicBezTo>
                  <a:pt x="2178728" y="2573913"/>
                  <a:pt x="2178728" y="2573913"/>
                  <a:pt x="2177703" y="2569590"/>
                </a:cubicBezTo>
                <a:cubicBezTo>
                  <a:pt x="2173606" y="2575355"/>
                  <a:pt x="2164899" y="2575355"/>
                  <a:pt x="2161826" y="2579678"/>
                </a:cubicBezTo>
                <a:cubicBezTo>
                  <a:pt x="2161826" y="2579678"/>
                  <a:pt x="2161826" y="2579678"/>
                  <a:pt x="2156705" y="2594090"/>
                </a:cubicBezTo>
                <a:cubicBezTo>
                  <a:pt x="2156705" y="2594090"/>
                  <a:pt x="2156705" y="2594090"/>
                  <a:pt x="2148510" y="2601296"/>
                </a:cubicBezTo>
                <a:cubicBezTo>
                  <a:pt x="2148510" y="2601296"/>
                  <a:pt x="2148510" y="2601296"/>
                  <a:pt x="2150559" y="2602737"/>
                </a:cubicBezTo>
                <a:cubicBezTo>
                  <a:pt x="2150559" y="2602737"/>
                  <a:pt x="2150559" y="2602737"/>
                  <a:pt x="2145437" y="2609942"/>
                </a:cubicBezTo>
                <a:cubicBezTo>
                  <a:pt x="2145437" y="2609942"/>
                  <a:pt x="2145437" y="2609942"/>
                  <a:pt x="2111635" y="2609942"/>
                </a:cubicBezTo>
                <a:cubicBezTo>
                  <a:pt x="2111635" y="2609942"/>
                  <a:pt x="2111635" y="2609942"/>
                  <a:pt x="2112147" y="2605619"/>
                </a:cubicBezTo>
                <a:cubicBezTo>
                  <a:pt x="2112147" y="2605619"/>
                  <a:pt x="2112147" y="2605619"/>
                  <a:pt x="2121878" y="2601296"/>
                </a:cubicBezTo>
                <a:cubicBezTo>
                  <a:pt x="2121878" y="2601296"/>
                  <a:pt x="2121878" y="2601296"/>
                  <a:pt x="2128024" y="2592648"/>
                </a:cubicBezTo>
                <a:cubicBezTo>
                  <a:pt x="2128024" y="2592648"/>
                  <a:pt x="2128024" y="2592648"/>
                  <a:pt x="2127512" y="2586884"/>
                </a:cubicBezTo>
                <a:cubicBezTo>
                  <a:pt x="2127512" y="2586884"/>
                  <a:pt x="2127512" y="2586884"/>
                  <a:pt x="2137243" y="2578237"/>
                </a:cubicBezTo>
                <a:cubicBezTo>
                  <a:pt x="2137243" y="2576796"/>
                  <a:pt x="2136731" y="2576796"/>
                  <a:pt x="2136218" y="2575355"/>
                </a:cubicBezTo>
                <a:cubicBezTo>
                  <a:pt x="2136218" y="2575355"/>
                  <a:pt x="2136218" y="2575355"/>
                  <a:pt x="2146974" y="2584002"/>
                </a:cubicBezTo>
                <a:cubicBezTo>
                  <a:pt x="2146974" y="2584002"/>
                  <a:pt x="2146974" y="2584002"/>
                  <a:pt x="2149022" y="2581119"/>
                </a:cubicBezTo>
                <a:cubicBezTo>
                  <a:pt x="2149022" y="2581119"/>
                  <a:pt x="2149022" y="2581119"/>
                  <a:pt x="2146974" y="2578237"/>
                </a:cubicBezTo>
                <a:cubicBezTo>
                  <a:pt x="2146974" y="2578237"/>
                  <a:pt x="2146974" y="2578237"/>
                  <a:pt x="2141852" y="2576796"/>
                </a:cubicBezTo>
                <a:cubicBezTo>
                  <a:pt x="2141852" y="2576796"/>
                  <a:pt x="2141852" y="2576796"/>
                  <a:pt x="2145437" y="2569590"/>
                </a:cubicBezTo>
                <a:cubicBezTo>
                  <a:pt x="2145437" y="2569590"/>
                  <a:pt x="2145437" y="2569590"/>
                  <a:pt x="2145437" y="2566707"/>
                </a:cubicBezTo>
                <a:cubicBezTo>
                  <a:pt x="2139803" y="2579678"/>
                  <a:pt x="2126999" y="2566707"/>
                  <a:pt x="2121878" y="2571031"/>
                </a:cubicBezTo>
                <a:cubicBezTo>
                  <a:pt x="2121878" y="2571031"/>
                  <a:pt x="2121878" y="2571031"/>
                  <a:pt x="2110098" y="2585442"/>
                </a:cubicBezTo>
                <a:cubicBezTo>
                  <a:pt x="2110098" y="2585442"/>
                  <a:pt x="2110098" y="2585442"/>
                  <a:pt x="2111635" y="2586884"/>
                </a:cubicBezTo>
                <a:cubicBezTo>
                  <a:pt x="2111635" y="2586884"/>
                  <a:pt x="2111635" y="2586884"/>
                  <a:pt x="2092685" y="2609942"/>
                </a:cubicBezTo>
                <a:cubicBezTo>
                  <a:pt x="2092685" y="2609942"/>
                  <a:pt x="2092685" y="2609942"/>
                  <a:pt x="2060931" y="2609942"/>
                </a:cubicBezTo>
                <a:cubicBezTo>
                  <a:pt x="2065540" y="2604178"/>
                  <a:pt x="2053761" y="2611383"/>
                  <a:pt x="2062467" y="2602737"/>
                </a:cubicBezTo>
                <a:cubicBezTo>
                  <a:pt x="2062467" y="2602737"/>
                  <a:pt x="2062467" y="2602737"/>
                  <a:pt x="2056322" y="2605619"/>
                </a:cubicBezTo>
                <a:cubicBezTo>
                  <a:pt x="2056322" y="2605619"/>
                  <a:pt x="2056322" y="2605619"/>
                  <a:pt x="2057346" y="2604178"/>
                </a:cubicBezTo>
                <a:cubicBezTo>
                  <a:pt x="2057346" y="2604178"/>
                  <a:pt x="2057346" y="2604178"/>
                  <a:pt x="2060931" y="2594090"/>
                </a:cubicBezTo>
                <a:cubicBezTo>
                  <a:pt x="2068613" y="2592648"/>
                  <a:pt x="2055297" y="2588325"/>
                  <a:pt x="2068101" y="2586884"/>
                </a:cubicBezTo>
                <a:cubicBezTo>
                  <a:pt x="2068101" y="2586884"/>
                  <a:pt x="2068101" y="2586884"/>
                  <a:pt x="2066052" y="2585442"/>
                </a:cubicBezTo>
                <a:cubicBezTo>
                  <a:pt x="2060419" y="2589766"/>
                  <a:pt x="2053249" y="2588325"/>
                  <a:pt x="2051200" y="2591207"/>
                </a:cubicBezTo>
                <a:cubicBezTo>
                  <a:pt x="2051200" y="2591207"/>
                  <a:pt x="2051200" y="2591207"/>
                  <a:pt x="2068101" y="2569590"/>
                </a:cubicBezTo>
                <a:cubicBezTo>
                  <a:pt x="2068101" y="2569590"/>
                  <a:pt x="2068101" y="2569590"/>
                  <a:pt x="2087051" y="2553737"/>
                </a:cubicBezTo>
                <a:cubicBezTo>
                  <a:pt x="2087051" y="2553737"/>
                  <a:pt x="2087051" y="2553737"/>
                  <a:pt x="2087051" y="2547972"/>
                </a:cubicBezTo>
                <a:cubicBezTo>
                  <a:pt x="2087051" y="2547972"/>
                  <a:pt x="2087051" y="2547972"/>
                  <a:pt x="2093709" y="2546532"/>
                </a:cubicBezTo>
                <a:cubicBezTo>
                  <a:pt x="2098319" y="2540766"/>
                  <a:pt x="2101904" y="2532120"/>
                  <a:pt x="2101904" y="2524914"/>
                </a:cubicBezTo>
                <a:cubicBezTo>
                  <a:pt x="2101904" y="2524914"/>
                  <a:pt x="2101904" y="2524914"/>
                  <a:pt x="2096270" y="2532120"/>
                </a:cubicBezTo>
                <a:cubicBezTo>
                  <a:pt x="2076296" y="2543649"/>
                  <a:pt x="2056322" y="2576796"/>
                  <a:pt x="2037372" y="2594090"/>
                </a:cubicBezTo>
                <a:cubicBezTo>
                  <a:pt x="2037372" y="2594090"/>
                  <a:pt x="2037372" y="2594090"/>
                  <a:pt x="2037372" y="2599854"/>
                </a:cubicBezTo>
                <a:cubicBezTo>
                  <a:pt x="2037372" y="2599854"/>
                  <a:pt x="2037372" y="2599854"/>
                  <a:pt x="2030201" y="2609942"/>
                </a:cubicBezTo>
                <a:cubicBezTo>
                  <a:pt x="2030201" y="2609942"/>
                  <a:pt x="2030201" y="2609942"/>
                  <a:pt x="2004593" y="2609942"/>
                </a:cubicBezTo>
                <a:cubicBezTo>
                  <a:pt x="2004593" y="2609942"/>
                  <a:pt x="2004593" y="2609942"/>
                  <a:pt x="2017397" y="2591207"/>
                </a:cubicBezTo>
                <a:cubicBezTo>
                  <a:pt x="2017397" y="2591207"/>
                  <a:pt x="2017397" y="2591207"/>
                  <a:pt x="2016373" y="2586884"/>
                </a:cubicBezTo>
                <a:cubicBezTo>
                  <a:pt x="2016373" y="2586884"/>
                  <a:pt x="2016373" y="2586884"/>
                  <a:pt x="2037372" y="2560943"/>
                </a:cubicBezTo>
                <a:cubicBezTo>
                  <a:pt x="2031226" y="2555178"/>
                  <a:pt x="2038908" y="2555178"/>
                  <a:pt x="2036347" y="2547972"/>
                </a:cubicBezTo>
                <a:cubicBezTo>
                  <a:pt x="2036347" y="2547972"/>
                  <a:pt x="2036347" y="2547972"/>
                  <a:pt x="2035323" y="2545090"/>
                </a:cubicBezTo>
                <a:cubicBezTo>
                  <a:pt x="2035323" y="2545090"/>
                  <a:pt x="2035323" y="2545090"/>
                  <a:pt x="2024055" y="2553737"/>
                </a:cubicBezTo>
                <a:cubicBezTo>
                  <a:pt x="2024055" y="2553737"/>
                  <a:pt x="2024055" y="2553737"/>
                  <a:pt x="2014324" y="2563825"/>
                </a:cubicBezTo>
                <a:cubicBezTo>
                  <a:pt x="2014324" y="2563825"/>
                  <a:pt x="2014324" y="2563825"/>
                  <a:pt x="2024055" y="2545090"/>
                </a:cubicBezTo>
                <a:cubicBezTo>
                  <a:pt x="2024055" y="2545090"/>
                  <a:pt x="2024055" y="2545090"/>
                  <a:pt x="2029177" y="2540766"/>
                </a:cubicBezTo>
                <a:cubicBezTo>
                  <a:pt x="2029177" y="2540766"/>
                  <a:pt x="2029177" y="2540766"/>
                  <a:pt x="2027128" y="2536443"/>
                </a:cubicBezTo>
                <a:cubicBezTo>
                  <a:pt x="2027128" y="2536443"/>
                  <a:pt x="2027128" y="2536443"/>
                  <a:pt x="2031226" y="2530679"/>
                </a:cubicBezTo>
                <a:cubicBezTo>
                  <a:pt x="2031226" y="2530679"/>
                  <a:pt x="2031226" y="2530679"/>
                  <a:pt x="2029177" y="2527796"/>
                </a:cubicBezTo>
                <a:cubicBezTo>
                  <a:pt x="2029177" y="2527796"/>
                  <a:pt x="2029177" y="2527796"/>
                  <a:pt x="2022519" y="2530679"/>
                </a:cubicBezTo>
                <a:cubicBezTo>
                  <a:pt x="2017910" y="2533561"/>
                  <a:pt x="2028665" y="2535002"/>
                  <a:pt x="2020470" y="2537884"/>
                </a:cubicBezTo>
                <a:cubicBezTo>
                  <a:pt x="2020470" y="2537884"/>
                  <a:pt x="2020470" y="2537884"/>
                  <a:pt x="2022519" y="2540766"/>
                </a:cubicBezTo>
                <a:cubicBezTo>
                  <a:pt x="2022519" y="2540766"/>
                  <a:pt x="2022519" y="2540766"/>
                  <a:pt x="2019446" y="2543649"/>
                </a:cubicBezTo>
                <a:cubicBezTo>
                  <a:pt x="2019446" y="2543649"/>
                  <a:pt x="2019446" y="2543649"/>
                  <a:pt x="2017397" y="2537884"/>
                </a:cubicBezTo>
                <a:cubicBezTo>
                  <a:pt x="2017397" y="2537884"/>
                  <a:pt x="2017397" y="2537884"/>
                  <a:pt x="1998447" y="2559502"/>
                </a:cubicBezTo>
                <a:cubicBezTo>
                  <a:pt x="1998447" y="2559502"/>
                  <a:pt x="1998447" y="2559502"/>
                  <a:pt x="1994350" y="2555178"/>
                </a:cubicBezTo>
                <a:cubicBezTo>
                  <a:pt x="2003057" y="2552296"/>
                  <a:pt x="1992814" y="2550855"/>
                  <a:pt x="1997423" y="2543649"/>
                </a:cubicBezTo>
                <a:cubicBezTo>
                  <a:pt x="1997423" y="2543649"/>
                  <a:pt x="1997423" y="2543649"/>
                  <a:pt x="2003057" y="2543649"/>
                </a:cubicBezTo>
                <a:cubicBezTo>
                  <a:pt x="2003057" y="2543649"/>
                  <a:pt x="2003057" y="2543649"/>
                  <a:pt x="1999472" y="2545090"/>
                </a:cubicBezTo>
                <a:cubicBezTo>
                  <a:pt x="1999472" y="2545090"/>
                  <a:pt x="1999472" y="2545090"/>
                  <a:pt x="2004593" y="2545090"/>
                </a:cubicBezTo>
                <a:cubicBezTo>
                  <a:pt x="2004593" y="2545090"/>
                  <a:pt x="2004593" y="2545090"/>
                  <a:pt x="2006642" y="2540766"/>
                </a:cubicBezTo>
                <a:cubicBezTo>
                  <a:pt x="2003569" y="2542208"/>
                  <a:pt x="2010227" y="2536443"/>
                  <a:pt x="2003057" y="2535002"/>
                </a:cubicBezTo>
                <a:cubicBezTo>
                  <a:pt x="2003057" y="2535002"/>
                  <a:pt x="2003057" y="2535002"/>
                  <a:pt x="2003057" y="2533561"/>
                </a:cubicBezTo>
                <a:cubicBezTo>
                  <a:pt x="2003057" y="2533561"/>
                  <a:pt x="2003057" y="2533561"/>
                  <a:pt x="1990253" y="2542208"/>
                </a:cubicBezTo>
                <a:cubicBezTo>
                  <a:pt x="1990253" y="2542208"/>
                  <a:pt x="1990253" y="2542208"/>
                  <a:pt x="1987180" y="2549414"/>
                </a:cubicBezTo>
                <a:cubicBezTo>
                  <a:pt x="1987180" y="2549414"/>
                  <a:pt x="1987180" y="2549414"/>
                  <a:pt x="1983595" y="2553737"/>
                </a:cubicBezTo>
                <a:cubicBezTo>
                  <a:pt x="1983595" y="2553737"/>
                  <a:pt x="1983595" y="2553737"/>
                  <a:pt x="1981546" y="2547972"/>
                </a:cubicBezTo>
                <a:cubicBezTo>
                  <a:pt x="1981546" y="2547972"/>
                  <a:pt x="1981546" y="2547972"/>
                  <a:pt x="1972327" y="2555178"/>
                </a:cubicBezTo>
                <a:cubicBezTo>
                  <a:pt x="1972327" y="2555178"/>
                  <a:pt x="1972327" y="2555178"/>
                  <a:pt x="1972840" y="2562384"/>
                </a:cubicBezTo>
                <a:cubicBezTo>
                  <a:pt x="1972840" y="2562384"/>
                  <a:pt x="1972840" y="2562384"/>
                  <a:pt x="1964645" y="2566707"/>
                </a:cubicBezTo>
                <a:cubicBezTo>
                  <a:pt x="1964645" y="2566707"/>
                  <a:pt x="1964645" y="2566707"/>
                  <a:pt x="1956450" y="2575355"/>
                </a:cubicBezTo>
                <a:cubicBezTo>
                  <a:pt x="1956450" y="2575355"/>
                  <a:pt x="1956450" y="2575355"/>
                  <a:pt x="1956450" y="2581119"/>
                </a:cubicBezTo>
                <a:cubicBezTo>
                  <a:pt x="1956450" y="2581119"/>
                  <a:pt x="1956450" y="2581119"/>
                  <a:pt x="1953377" y="2584002"/>
                </a:cubicBezTo>
                <a:cubicBezTo>
                  <a:pt x="1953377" y="2584002"/>
                  <a:pt x="1953377" y="2584002"/>
                  <a:pt x="1945695" y="2576796"/>
                </a:cubicBezTo>
                <a:cubicBezTo>
                  <a:pt x="1945695" y="2576796"/>
                  <a:pt x="1945695" y="2576796"/>
                  <a:pt x="1941086" y="2579678"/>
                </a:cubicBezTo>
                <a:cubicBezTo>
                  <a:pt x="1941086" y="2579678"/>
                  <a:pt x="1941086" y="2579678"/>
                  <a:pt x="1935964" y="2581119"/>
                </a:cubicBezTo>
                <a:cubicBezTo>
                  <a:pt x="1935452" y="2582560"/>
                  <a:pt x="1934940" y="2584002"/>
                  <a:pt x="1939549" y="2585442"/>
                </a:cubicBezTo>
                <a:cubicBezTo>
                  <a:pt x="1939549" y="2585442"/>
                  <a:pt x="1939549" y="2585442"/>
                  <a:pt x="1929818" y="2592648"/>
                </a:cubicBezTo>
                <a:cubicBezTo>
                  <a:pt x="1929818" y="2592648"/>
                  <a:pt x="1929818" y="2592648"/>
                  <a:pt x="1927769" y="2599854"/>
                </a:cubicBezTo>
                <a:cubicBezTo>
                  <a:pt x="1927769" y="2599854"/>
                  <a:pt x="1927769" y="2599854"/>
                  <a:pt x="1924696" y="2601296"/>
                </a:cubicBezTo>
                <a:cubicBezTo>
                  <a:pt x="1923160" y="2594090"/>
                  <a:pt x="1931867" y="2588325"/>
                  <a:pt x="1935452" y="2581119"/>
                </a:cubicBezTo>
                <a:cubicBezTo>
                  <a:pt x="1936988" y="2576796"/>
                  <a:pt x="1936988" y="2573913"/>
                  <a:pt x="1934428" y="2569590"/>
                </a:cubicBezTo>
                <a:cubicBezTo>
                  <a:pt x="1934428" y="2569590"/>
                  <a:pt x="1934428" y="2569590"/>
                  <a:pt x="1951329" y="2555178"/>
                </a:cubicBezTo>
                <a:cubicBezTo>
                  <a:pt x="1951329" y="2555178"/>
                  <a:pt x="1951329" y="2555178"/>
                  <a:pt x="1951841" y="2549414"/>
                </a:cubicBezTo>
                <a:cubicBezTo>
                  <a:pt x="1951841" y="2549414"/>
                  <a:pt x="1951841" y="2549414"/>
                  <a:pt x="1944671" y="2545090"/>
                </a:cubicBezTo>
                <a:cubicBezTo>
                  <a:pt x="1944671" y="2545090"/>
                  <a:pt x="1944671" y="2545090"/>
                  <a:pt x="1940573" y="2545090"/>
                </a:cubicBezTo>
                <a:cubicBezTo>
                  <a:pt x="1940573" y="2545090"/>
                  <a:pt x="1940573" y="2545090"/>
                  <a:pt x="1935452" y="2553737"/>
                </a:cubicBezTo>
                <a:cubicBezTo>
                  <a:pt x="1935452" y="2553737"/>
                  <a:pt x="1935452" y="2553737"/>
                  <a:pt x="1932379" y="2550855"/>
                </a:cubicBezTo>
                <a:cubicBezTo>
                  <a:pt x="1932379" y="2550855"/>
                  <a:pt x="1932379" y="2550855"/>
                  <a:pt x="1925721" y="2556619"/>
                </a:cubicBezTo>
                <a:cubicBezTo>
                  <a:pt x="1925721" y="2556619"/>
                  <a:pt x="1925721" y="2556619"/>
                  <a:pt x="1922648" y="2553737"/>
                </a:cubicBezTo>
                <a:cubicBezTo>
                  <a:pt x="1922648" y="2553737"/>
                  <a:pt x="1922648" y="2553737"/>
                  <a:pt x="1918551" y="2556619"/>
                </a:cubicBezTo>
                <a:cubicBezTo>
                  <a:pt x="1918551" y="2556619"/>
                  <a:pt x="1918551" y="2556619"/>
                  <a:pt x="1916502" y="2556619"/>
                </a:cubicBezTo>
                <a:cubicBezTo>
                  <a:pt x="1923160" y="2537884"/>
                  <a:pt x="1935964" y="2536443"/>
                  <a:pt x="1940573" y="2516267"/>
                </a:cubicBezTo>
                <a:cubicBezTo>
                  <a:pt x="1940573" y="2516267"/>
                  <a:pt x="1940573" y="2516267"/>
                  <a:pt x="1938525" y="2514826"/>
                </a:cubicBezTo>
                <a:cubicBezTo>
                  <a:pt x="1930330" y="2519149"/>
                  <a:pt x="1924696" y="2530679"/>
                  <a:pt x="1913941" y="2529237"/>
                </a:cubicBezTo>
                <a:cubicBezTo>
                  <a:pt x="1913941" y="2529237"/>
                  <a:pt x="1913941" y="2529237"/>
                  <a:pt x="1918551" y="2526355"/>
                </a:cubicBezTo>
                <a:cubicBezTo>
                  <a:pt x="1918551" y="2526355"/>
                  <a:pt x="1918551" y="2526355"/>
                  <a:pt x="1919575" y="2519149"/>
                </a:cubicBezTo>
                <a:cubicBezTo>
                  <a:pt x="1919575" y="2519149"/>
                  <a:pt x="1919575" y="2519149"/>
                  <a:pt x="1916502" y="2519149"/>
                </a:cubicBezTo>
                <a:cubicBezTo>
                  <a:pt x="1909844" y="2524914"/>
                  <a:pt x="1902161" y="2532120"/>
                  <a:pt x="1898576" y="2540766"/>
                </a:cubicBezTo>
                <a:cubicBezTo>
                  <a:pt x="1895503" y="2539326"/>
                  <a:pt x="1899601" y="2549414"/>
                  <a:pt x="1894991" y="2537884"/>
                </a:cubicBezTo>
                <a:cubicBezTo>
                  <a:pt x="1894991" y="2537884"/>
                  <a:pt x="1894991" y="2537884"/>
                  <a:pt x="1892943" y="2540766"/>
                </a:cubicBezTo>
                <a:cubicBezTo>
                  <a:pt x="1892943" y="2540766"/>
                  <a:pt x="1892943" y="2540766"/>
                  <a:pt x="1894991" y="2543649"/>
                </a:cubicBezTo>
                <a:cubicBezTo>
                  <a:pt x="1894991" y="2543649"/>
                  <a:pt x="1894991" y="2543649"/>
                  <a:pt x="1892431" y="2542208"/>
                </a:cubicBezTo>
                <a:cubicBezTo>
                  <a:pt x="1885260" y="2543649"/>
                  <a:pt x="1895503" y="2536443"/>
                  <a:pt x="1884748" y="2543649"/>
                </a:cubicBezTo>
                <a:cubicBezTo>
                  <a:pt x="1884748" y="2543649"/>
                  <a:pt x="1884748" y="2543649"/>
                  <a:pt x="1889869" y="2537884"/>
                </a:cubicBezTo>
                <a:cubicBezTo>
                  <a:pt x="1889869" y="2537884"/>
                  <a:pt x="1889869" y="2537884"/>
                  <a:pt x="1889869" y="2532120"/>
                </a:cubicBezTo>
                <a:cubicBezTo>
                  <a:pt x="1889869" y="2532120"/>
                  <a:pt x="1889869" y="2532120"/>
                  <a:pt x="1902674" y="2520591"/>
                </a:cubicBezTo>
                <a:cubicBezTo>
                  <a:pt x="1902674" y="2520591"/>
                  <a:pt x="1902674" y="2520591"/>
                  <a:pt x="1904210" y="2514826"/>
                </a:cubicBezTo>
                <a:cubicBezTo>
                  <a:pt x="1904210" y="2514826"/>
                  <a:pt x="1904210" y="2514826"/>
                  <a:pt x="1903698" y="2511943"/>
                </a:cubicBezTo>
                <a:cubicBezTo>
                  <a:pt x="1903698" y="2511943"/>
                  <a:pt x="1903698" y="2511943"/>
                  <a:pt x="1901649" y="2507620"/>
                </a:cubicBezTo>
                <a:cubicBezTo>
                  <a:pt x="1901649" y="2507620"/>
                  <a:pt x="1901649" y="2507620"/>
                  <a:pt x="1904210" y="2503296"/>
                </a:cubicBezTo>
                <a:cubicBezTo>
                  <a:pt x="1904210" y="2503296"/>
                  <a:pt x="1904210" y="2503296"/>
                  <a:pt x="1902674" y="2501856"/>
                </a:cubicBezTo>
                <a:cubicBezTo>
                  <a:pt x="1895503" y="2498973"/>
                  <a:pt x="1893967" y="2504738"/>
                  <a:pt x="1888845" y="2506179"/>
                </a:cubicBezTo>
                <a:cubicBezTo>
                  <a:pt x="1888845" y="2506179"/>
                  <a:pt x="1888845" y="2506179"/>
                  <a:pt x="1886797" y="2509061"/>
                </a:cubicBezTo>
                <a:cubicBezTo>
                  <a:pt x="1886797" y="2509061"/>
                  <a:pt x="1886797" y="2509061"/>
                  <a:pt x="1897552" y="2507620"/>
                </a:cubicBezTo>
                <a:cubicBezTo>
                  <a:pt x="1889869" y="2510502"/>
                  <a:pt x="1885260" y="2509061"/>
                  <a:pt x="1878090" y="2510502"/>
                </a:cubicBezTo>
                <a:cubicBezTo>
                  <a:pt x="1878090" y="2510502"/>
                  <a:pt x="1878090" y="2510502"/>
                  <a:pt x="1883211" y="2500414"/>
                </a:cubicBezTo>
                <a:cubicBezTo>
                  <a:pt x="1883211" y="2500414"/>
                  <a:pt x="1883211" y="2500414"/>
                  <a:pt x="1881675" y="2496090"/>
                </a:cubicBezTo>
                <a:cubicBezTo>
                  <a:pt x="1881163" y="2497532"/>
                  <a:pt x="1880139" y="2494650"/>
                  <a:pt x="1879626" y="2494650"/>
                </a:cubicBezTo>
                <a:cubicBezTo>
                  <a:pt x="1882187" y="2490326"/>
                  <a:pt x="1882187" y="2484561"/>
                  <a:pt x="1884748" y="2481679"/>
                </a:cubicBezTo>
                <a:cubicBezTo>
                  <a:pt x="1884748" y="2481679"/>
                  <a:pt x="1884748" y="2481679"/>
                  <a:pt x="1896016" y="2475915"/>
                </a:cubicBezTo>
                <a:cubicBezTo>
                  <a:pt x="1896016" y="2475915"/>
                  <a:pt x="1896016" y="2475915"/>
                  <a:pt x="1900625" y="2464385"/>
                </a:cubicBezTo>
                <a:cubicBezTo>
                  <a:pt x="1900625" y="2464385"/>
                  <a:pt x="1900625" y="2464385"/>
                  <a:pt x="1905746" y="2461503"/>
                </a:cubicBezTo>
                <a:cubicBezTo>
                  <a:pt x="1905746" y="2461503"/>
                  <a:pt x="1905746" y="2461503"/>
                  <a:pt x="1908819" y="2458620"/>
                </a:cubicBezTo>
                <a:cubicBezTo>
                  <a:pt x="1908819" y="2458620"/>
                  <a:pt x="1908819" y="2458620"/>
                  <a:pt x="1901649" y="2458620"/>
                </a:cubicBezTo>
                <a:cubicBezTo>
                  <a:pt x="1901649" y="2458620"/>
                  <a:pt x="1901649" y="2458620"/>
                  <a:pt x="1897552" y="2467267"/>
                </a:cubicBezTo>
                <a:cubicBezTo>
                  <a:pt x="1897552" y="2467267"/>
                  <a:pt x="1897552" y="2467267"/>
                  <a:pt x="1892943" y="2461503"/>
                </a:cubicBezTo>
                <a:cubicBezTo>
                  <a:pt x="1892943" y="2461503"/>
                  <a:pt x="1892943" y="2461503"/>
                  <a:pt x="1894991" y="2458620"/>
                </a:cubicBezTo>
                <a:cubicBezTo>
                  <a:pt x="1894991" y="2458620"/>
                  <a:pt x="1894991" y="2458620"/>
                  <a:pt x="1892943" y="2457180"/>
                </a:cubicBezTo>
                <a:cubicBezTo>
                  <a:pt x="1892943" y="2457180"/>
                  <a:pt x="1892943" y="2457180"/>
                  <a:pt x="1901649" y="2437003"/>
                </a:cubicBezTo>
                <a:lnTo>
                  <a:pt x="1902418" y="2436283"/>
                </a:lnTo>
                <a:lnTo>
                  <a:pt x="1901798" y="2436442"/>
                </a:lnTo>
                <a:lnTo>
                  <a:pt x="1901625" y="2436823"/>
                </a:lnTo>
                <a:cubicBezTo>
                  <a:pt x="1894159" y="2445200"/>
                  <a:pt x="1881291" y="2447091"/>
                  <a:pt x="1877066" y="2464385"/>
                </a:cubicBezTo>
                <a:cubicBezTo>
                  <a:pt x="1877066" y="2464385"/>
                  <a:pt x="1877066" y="2464385"/>
                  <a:pt x="1868871" y="2464385"/>
                </a:cubicBezTo>
                <a:cubicBezTo>
                  <a:pt x="1868871" y="2464385"/>
                  <a:pt x="1868871" y="2464385"/>
                  <a:pt x="1866822" y="2470150"/>
                </a:cubicBezTo>
                <a:cubicBezTo>
                  <a:pt x="1866822" y="2470150"/>
                  <a:pt x="1866822" y="2470150"/>
                  <a:pt x="1858116" y="2475915"/>
                </a:cubicBezTo>
                <a:cubicBezTo>
                  <a:pt x="1858116" y="2475915"/>
                  <a:pt x="1858116" y="2475915"/>
                  <a:pt x="1859140" y="2478797"/>
                </a:cubicBezTo>
                <a:cubicBezTo>
                  <a:pt x="1859140" y="2478797"/>
                  <a:pt x="1859140" y="2478797"/>
                  <a:pt x="1849921" y="2487444"/>
                </a:cubicBezTo>
                <a:cubicBezTo>
                  <a:pt x="1849921" y="2487444"/>
                  <a:pt x="1849921" y="2487444"/>
                  <a:pt x="1845824" y="2486003"/>
                </a:cubicBezTo>
                <a:cubicBezTo>
                  <a:pt x="1845824" y="2486003"/>
                  <a:pt x="1845824" y="2486003"/>
                  <a:pt x="1845824" y="2491767"/>
                </a:cubicBezTo>
                <a:cubicBezTo>
                  <a:pt x="1845824" y="2491767"/>
                  <a:pt x="1845824" y="2491767"/>
                  <a:pt x="1839678" y="2503296"/>
                </a:cubicBezTo>
                <a:cubicBezTo>
                  <a:pt x="1839678" y="2503296"/>
                  <a:pt x="1839678" y="2503296"/>
                  <a:pt x="1839678" y="2510502"/>
                </a:cubicBezTo>
                <a:cubicBezTo>
                  <a:pt x="1839678" y="2510502"/>
                  <a:pt x="1839678" y="2510502"/>
                  <a:pt x="1833020" y="2510502"/>
                </a:cubicBezTo>
                <a:cubicBezTo>
                  <a:pt x="1833020" y="2509061"/>
                  <a:pt x="1827386" y="2510502"/>
                  <a:pt x="1834044" y="2506179"/>
                </a:cubicBezTo>
                <a:cubicBezTo>
                  <a:pt x="1834044" y="2506179"/>
                  <a:pt x="1834044" y="2506179"/>
                  <a:pt x="1830459" y="2503296"/>
                </a:cubicBezTo>
                <a:cubicBezTo>
                  <a:pt x="1830459" y="2503296"/>
                  <a:pt x="1830459" y="2503296"/>
                  <a:pt x="1826874" y="2510502"/>
                </a:cubicBezTo>
                <a:cubicBezTo>
                  <a:pt x="1826874" y="2510502"/>
                  <a:pt x="1826874" y="2510502"/>
                  <a:pt x="1819192" y="2504738"/>
                </a:cubicBezTo>
                <a:cubicBezTo>
                  <a:pt x="1819192" y="2504738"/>
                  <a:pt x="1819192" y="2504738"/>
                  <a:pt x="1816119" y="2507620"/>
                </a:cubicBezTo>
                <a:cubicBezTo>
                  <a:pt x="1816119" y="2507620"/>
                  <a:pt x="1816119" y="2507620"/>
                  <a:pt x="1814070" y="2516267"/>
                </a:cubicBezTo>
                <a:cubicBezTo>
                  <a:pt x="1814070" y="2516267"/>
                  <a:pt x="1814070" y="2516267"/>
                  <a:pt x="1812021" y="2510502"/>
                </a:cubicBezTo>
                <a:cubicBezTo>
                  <a:pt x="1812021" y="2510502"/>
                  <a:pt x="1812021" y="2510502"/>
                  <a:pt x="1803315" y="2519149"/>
                </a:cubicBezTo>
                <a:cubicBezTo>
                  <a:pt x="1799730" y="2523473"/>
                  <a:pt x="1797681" y="2527796"/>
                  <a:pt x="1795120" y="2533561"/>
                </a:cubicBezTo>
                <a:cubicBezTo>
                  <a:pt x="1795120" y="2533561"/>
                  <a:pt x="1795120" y="2533561"/>
                  <a:pt x="1793072" y="2533561"/>
                </a:cubicBezTo>
                <a:cubicBezTo>
                  <a:pt x="1793072" y="2533561"/>
                  <a:pt x="1793072" y="2533561"/>
                  <a:pt x="1793584" y="2524914"/>
                </a:cubicBezTo>
                <a:cubicBezTo>
                  <a:pt x="1793584" y="2524914"/>
                  <a:pt x="1793584" y="2524914"/>
                  <a:pt x="1785389" y="2524914"/>
                </a:cubicBezTo>
                <a:cubicBezTo>
                  <a:pt x="1785389" y="2524914"/>
                  <a:pt x="1785389" y="2524914"/>
                  <a:pt x="1793584" y="2520591"/>
                </a:cubicBezTo>
                <a:cubicBezTo>
                  <a:pt x="1793584" y="2520591"/>
                  <a:pt x="1793584" y="2520591"/>
                  <a:pt x="1793584" y="2514826"/>
                </a:cubicBezTo>
                <a:cubicBezTo>
                  <a:pt x="1793584" y="2514826"/>
                  <a:pt x="1793584" y="2514826"/>
                  <a:pt x="1796144" y="2514826"/>
                </a:cubicBezTo>
                <a:cubicBezTo>
                  <a:pt x="1796144" y="2514826"/>
                  <a:pt x="1796144" y="2514826"/>
                  <a:pt x="1797169" y="2506179"/>
                </a:cubicBezTo>
                <a:cubicBezTo>
                  <a:pt x="1797169" y="2506179"/>
                  <a:pt x="1797169" y="2506179"/>
                  <a:pt x="1802802" y="2509061"/>
                </a:cubicBezTo>
                <a:cubicBezTo>
                  <a:pt x="1802802" y="2509061"/>
                  <a:pt x="1802802" y="2509061"/>
                  <a:pt x="1813046" y="2500414"/>
                </a:cubicBezTo>
                <a:cubicBezTo>
                  <a:pt x="1813046" y="2500414"/>
                  <a:pt x="1813046" y="2500414"/>
                  <a:pt x="1814582" y="2494650"/>
                </a:cubicBezTo>
                <a:cubicBezTo>
                  <a:pt x="1814582" y="2494650"/>
                  <a:pt x="1814582" y="2494650"/>
                  <a:pt x="1809460" y="2494650"/>
                </a:cubicBezTo>
                <a:cubicBezTo>
                  <a:pt x="1809460" y="2494650"/>
                  <a:pt x="1809460" y="2494650"/>
                  <a:pt x="1805875" y="2498973"/>
                </a:cubicBezTo>
                <a:cubicBezTo>
                  <a:pt x="1802802" y="2497532"/>
                  <a:pt x="1811509" y="2494650"/>
                  <a:pt x="1801266" y="2497532"/>
                </a:cubicBezTo>
                <a:cubicBezTo>
                  <a:pt x="1800754" y="2497532"/>
                  <a:pt x="1808948" y="2493208"/>
                  <a:pt x="1807924" y="2488885"/>
                </a:cubicBezTo>
                <a:cubicBezTo>
                  <a:pt x="1807924" y="2488885"/>
                  <a:pt x="1807924" y="2488885"/>
                  <a:pt x="1798705" y="2488885"/>
                </a:cubicBezTo>
                <a:cubicBezTo>
                  <a:pt x="1798705" y="2488885"/>
                  <a:pt x="1798705" y="2488885"/>
                  <a:pt x="1805875" y="2483121"/>
                </a:cubicBezTo>
                <a:cubicBezTo>
                  <a:pt x="1805875" y="2483121"/>
                  <a:pt x="1805875" y="2483121"/>
                  <a:pt x="1805875" y="2475915"/>
                </a:cubicBezTo>
                <a:cubicBezTo>
                  <a:pt x="1800242" y="2478797"/>
                  <a:pt x="1796144" y="2490326"/>
                  <a:pt x="1788462" y="2488885"/>
                </a:cubicBezTo>
                <a:cubicBezTo>
                  <a:pt x="1788462" y="2488885"/>
                  <a:pt x="1788462" y="2488885"/>
                  <a:pt x="1788462" y="2481679"/>
                </a:cubicBezTo>
                <a:cubicBezTo>
                  <a:pt x="1788462" y="2481679"/>
                  <a:pt x="1788462" y="2481679"/>
                  <a:pt x="1783340" y="2486003"/>
                </a:cubicBezTo>
                <a:cubicBezTo>
                  <a:pt x="1783340" y="2486003"/>
                  <a:pt x="1783340" y="2486003"/>
                  <a:pt x="1785389" y="2478797"/>
                </a:cubicBezTo>
                <a:cubicBezTo>
                  <a:pt x="1785389" y="2478797"/>
                  <a:pt x="1785389" y="2478797"/>
                  <a:pt x="1789998" y="2478797"/>
                </a:cubicBezTo>
                <a:cubicBezTo>
                  <a:pt x="1789998" y="2478797"/>
                  <a:pt x="1789998" y="2478797"/>
                  <a:pt x="1793584" y="2474473"/>
                </a:cubicBezTo>
                <a:cubicBezTo>
                  <a:pt x="1793584" y="2474473"/>
                  <a:pt x="1793584" y="2474473"/>
                  <a:pt x="1797169" y="2475915"/>
                </a:cubicBezTo>
                <a:cubicBezTo>
                  <a:pt x="1798705" y="2474473"/>
                  <a:pt x="1791023" y="2471591"/>
                  <a:pt x="1800242" y="2474473"/>
                </a:cubicBezTo>
                <a:cubicBezTo>
                  <a:pt x="1800242" y="2474473"/>
                  <a:pt x="1800242" y="2474473"/>
                  <a:pt x="1798705" y="2470150"/>
                </a:cubicBezTo>
                <a:cubicBezTo>
                  <a:pt x="1798705" y="2470150"/>
                  <a:pt x="1798705" y="2470150"/>
                  <a:pt x="1792047" y="2468709"/>
                </a:cubicBezTo>
                <a:cubicBezTo>
                  <a:pt x="1792047" y="2468709"/>
                  <a:pt x="1792047" y="2468709"/>
                  <a:pt x="1795120" y="2462944"/>
                </a:cubicBezTo>
                <a:cubicBezTo>
                  <a:pt x="1795120" y="2462944"/>
                  <a:pt x="1795120" y="2462944"/>
                  <a:pt x="1793584" y="2461503"/>
                </a:cubicBezTo>
                <a:cubicBezTo>
                  <a:pt x="1799730" y="2461503"/>
                  <a:pt x="1790510" y="2451415"/>
                  <a:pt x="1796144" y="2454297"/>
                </a:cubicBezTo>
                <a:lnTo>
                  <a:pt x="1794922" y="2452922"/>
                </a:lnTo>
                <a:lnTo>
                  <a:pt x="1792408" y="2453306"/>
                </a:lnTo>
                <a:lnTo>
                  <a:pt x="1789998" y="2457180"/>
                </a:lnTo>
                <a:cubicBezTo>
                  <a:pt x="1789998" y="2457180"/>
                  <a:pt x="1789998" y="2457180"/>
                  <a:pt x="1790639" y="2455739"/>
                </a:cubicBezTo>
                <a:lnTo>
                  <a:pt x="1791669" y="2453419"/>
                </a:lnTo>
                <a:lnTo>
                  <a:pt x="1785466" y="2454365"/>
                </a:lnTo>
                <a:cubicBezTo>
                  <a:pt x="1746626" y="2458310"/>
                  <a:pt x="1707218" y="2460330"/>
                  <a:pt x="1667337" y="2460330"/>
                </a:cubicBezTo>
                <a:cubicBezTo>
                  <a:pt x="1428055" y="2460330"/>
                  <a:pt x="1205762" y="2387589"/>
                  <a:pt x="1021365" y="2263013"/>
                </a:cubicBezTo>
                <a:lnTo>
                  <a:pt x="1009402" y="2254067"/>
                </a:lnTo>
                <a:lnTo>
                  <a:pt x="1008443" y="2255417"/>
                </a:lnTo>
                <a:cubicBezTo>
                  <a:pt x="1008443" y="2255417"/>
                  <a:pt x="1008443" y="2255417"/>
                  <a:pt x="1012540" y="2258299"/>
                </a:cubicBezTo>
                <a:cubicBezTo>
                  <a:pt x="1012540" y="2258299"/>
                  <a:pt x="1012540" y="2258299"/>
                  <a:pt x="1004345" y="2258299"/>
                </a:cubicBezTo>
                <a:cubicBezTo>
                  <a:pt x="1003321" y="2261182"/>
                  <a:pt x="1002297" y="2265505"/>
                  <a:pt x="999736" y="2272711"/>
                </a:cubicBezTo>
                <a:cubicBezTo>
                  <a:pt x="999736" y="2272711"/>
                  <a:pt x="999736" y="2272711"/>
                  <a:pt x="998199" y="2272711"/>
                </a:cubicBezTo>
                <a:cubicBezTo>
                  <a:pt x="998199" y="2272711"/>
                  <a:pt x="998199" y="2272711"/>
                  <a:pt x="999736" y="2268387"/>
                </a:cubicBezTo>
                <a:cubicBezTo>
                  <a:pt x="999736" y="2268387"/>
                  <a:pt x="999736" y="2268387"/>
                  <a:pt x="999736" y="2264064"/>
                </a:cubicBezTo>
                <a:cubicBezTo>
                  <a:pt x="999736" y="2264064"/>
                  <a:pt x="999736" y="2264064"/>
                  <a:pt x="991541" y="2262622"/>
                </a:cubicBezTo>
                <a:cubicBezTo>
                  <a:pt x="991541" y="2262622"/>
                  <a:pt x="991541" y="2262622"/>
                  <a:pt x="992566" y="2261182"/>
                </a:cubicBezTo>
                <a:cubicBezTo>
                  <a:pt x="992566" y="2261182"/>
                  <a:pt x="992566" y="2261182"/>
                  <a:pt x="990517" y="2258299"/>
                </a:cubicBezTo>
                <a:cubicBezTo>
                  <a:pt x="990517" y="2258299"/>
                  <a:pt x="990517" y="2258299"/>
                  <a:pt x="983347" y="2261182"/>
                </a:cubicBezTo>
                <a:cubicBezTo>
                  <a:pt x="983347" y="2261182"/>
                  <a:pt x="983347" y="2261182"/>
                  <a:pt x="982322" y="2264064"/>
                </a:cubicBezTo>
                <a:cubicBezTo>
                  <a:pt x="982322" y="2264064"/>
                  <a:pt x="982322" y="2264064"/>
                  <a:pt x="967982" y="2258299"/>
                </a:cubicBezTo>
                <a:cubicBezTo>
                  <a:pt x="967470" y="2258299"/>
                  <a:pt x="966446" y="2256858"/>
                  <a:pt x="964397" y="2256858"/>
                </a:cubicBezTo>
                <a:cubicBezTo>
                  <a:pt x="964397" y="2256858"/>
                  <a:pt x="964397" y="2256858"/>
                  <a:pt x="977713" y="2252535"/>
                </a:cubicBezTo>
                <a:cubicBezTo>
                  <a:pt x="978737" y="2251093"/>
                  <a:pt x="979762" y="2249652"/>
                  <a:pt x="981298" y="2248211"/>
                </a:cubicBezTo>
                <a:cubicBezTo>
                  <a:pt x="979762" y="2248211"/>
                  <a:pt x="977713" y="2245329"/>
                  <a:pt x="975664" y="2243887"/>
                </a:cubicBezTo>
                <a:cubicBezTo>
                  <a:pt x="975664" y="2243887"/>
                  <a:pt x="975664" y="2243887"/>
                  <a:pt x="973616" y="2242446"/>
                </a:cubicBezTo>
                <a:cubicBezTo>
                  <a:pt x="973616" y="2242446"/>
                  <a:pt x="973616" y="2242446"/>
                  <a:pt x="972591" y="2243887"/>
                </a:cubicBezTo>
                <a:cubicBezTo>
                  <a:pt x="970031" y="2245329"/>
                  <a:pt x="965933" y="2258299"/>
                  <a:pt x="962348" y="2252535"/>
                </a:cubicBezTo>
                <a:cubicBezTo>
                  <a:pt x="962348" y="2252535"/>
                  <a:pt x="962348" y="2252535"/>
                  <a:pt x="957739" y="2253976"/>
                </a:cubicBezTo>
                <a:cubicBezTo>
                  <a:pt x="957739" y="2253976"/>
                  <a:pt x="957739" y="2253976"/>
                  <a:pt x="955690" y="2246770"/>
                </a:cubicBezTo>
                <a:cubicBezTo>
                  <a:pt x="955690" y="2246770"/>
                  <a:pt x="955690" y="2246770"/>
                  <a:pt x="946984" y="2246770"/>
                </a:cubicBezTo>
                <a:cubicBezTo>
                  <a:pt x="946984" y="2246770"/>
                  <a:pt x="946984" y="2246770"/>
                  <a:pt x="953641" y="2243887"/>
                </a:cubicBezTo>
                <a:cubicBezTo>
                  <a:pt x="953641" y="2243887"/>
                  <a:pt x="953641" y="2243887"/>
                  <a:pt x="950569" y="2239564"/>
                </a:cubicBezTo>
                <a:cubicBezTo>
                  <a:pt x="950569" y="2239564"/>
                  <a:pt x="950569" y="2239564"/>
                  <a:pt x="952617" y="2229476"/>
                </a:cubicBezTo>
                <a:cubicBezTo>
                  <a:pt x="952617" y="2229476"/>
                  <a:pt x="952617" y="2229476"/>
                  <a:pt x="962860" y="2230917"/>
                </a:cubicBezTo>
                <a:cubicBezTo>
                  <a:pt x="962860" y="2230917"/>
                  <a:pt x="962860" y="2230917"/>
                  <a:pt x="966446" y="2226594"/>
                </a:cubicBezTo>
                <a:cubicBezTo>
                  <a:pt x="966446" y="2226594"/>
                  <a:pt x="966446" y="2226594"/>
                  <a:pt x="971567" y="2228035"/>
                </a:cubicBezTo>
                <a:cubicBezTo>
                  <a:pt x="971567" y="2228035"/>
                  <a:pt x="971567" y="2228035"/>
                  <a:pt x="972912" y="2227675"/>
                </a:cubicBezTo>
                <a:lnTo>
                  <a:pt x="973792" y="2227439"/>
                </a:lnTo>
                <a:lnTo>
                  <a:pt x="940048" y="2202205"/>
                </a:lnTo>
                <a:lnTo>
                  <a:pt x="936996" y="2202635"/>
                </a:lnTo>
                <a:cubicBezTo>
                  <a:pt x="933155" y="2203175"/>
                  <a:pt x="925473" y="2204256"/>
                  <a:pt x="910108" y="2206417"/>
                </a:cubicBezTo>
                <a:cubicBezTo>
                  <a:pt x="910108" y="2206417"/>
                  <a:pt x="910108" y="2206417"/>
                  <a:pt x="908572" y="2204976"/>
                </a:cubicBezTo>
                <a:cubicBezTo>
                  <a:pt x="908572" y="2204976"/>
                  <a:pt x="908572" y="2204976"/>
                  <a:pt x="873232" y="2209300"/>
                </a:cubicBezTo>
                <a:cubicBezTo>
                  <a:pt x="873232" y="2209300"/>
                  <a:pt x="873232" y="2209300"/>
                  <a:pt x="861965" y="2206417"/>
                </a:cubicBezTo>
                <a:cubicBezTo>
                  <a:pt x="861965" y="2206417"/>
                  <a:pt x="861965" y="2206417"/>
                  <a:pt x="851210" y="2210741"/>
                </a:cubicBezTo>
                <a:cubicBezTo>
                  <a:pt x="851210" y="2210741"/>
                  <a:pt x="851210" y="2210741"/>
                  <a:pt x="850697" y="2215064"/>
                </a:cubicBezTo>
                <a:cubicBezTo>
                  <a:pt x="850697" y="2215064"/>
                  <a:pt x="850697" y="2215064"/>
                  <a:pt x="841478" y="2213623"/>
                </a:cubicBezTo>
                <a:cubicBezTo>
                  <a:pt x="841478" y="2213623"/>
                  <a:pt x="841478" y="2213623"/>
                  <a:pt x="830211" y="2215064"/>
                </a:cubicBezTo>
                <a:cubicBezTo>
                  <a:pt x="828162" y="2217946"/>
                  <a:pt x="824577" y="2220829"/>
                  <a:pt x="820480" y="2222270"/>
                </a:cubicBezTo>
                <a:cubicBezTo>
                  <a:pt x="820480" y="2222270"/>
                  <a:pt x="820480" y="2222270"/>
                  <a:pt x="823553" y="2223711"/>
                </a:cubicBezTo>
                <a:cubicBezTo>
                  <a:pt x="822016" y="2223711"/>
                  <a:pt x="819456" y="2225152"/>
                  <a:pt x="816383" y="2226594"/>
                </a:cubicBezTo>
                <a:cubicBezTo>
                  <a:pt x="816383" y="2226594"/>
                  <a:pt x="816383" y="2226594"/>
                  <a:pt x="818431" y="2223711"/>
                </a:cubicBezTo>
                <a:cubicBezTo>
                  <a:pt x="813822" y="2225152"/>
                  <a:pt x="808700" y="2225152"/>
                  <a:pt x="803066" y="2225152"/>
                </a:cubicBezTo>
                <a:cubicBezTo>
                  <a:pt x="803066" y="2225152"/>
                  <a:pt x="803066" y="2225152"/>
                  <a:pt x="803066" y="2226594"/>
                </a:cubicBezTo>
                <a:cubicBezTo>
                  <a:pt x="803066" y="2226594"/>
                  <a:pt x="803066" y="2226594"/>
                  <a:pt x="816383" y="2226594"/>
                </a:cubicBezTo>
                <a:cubicBezTo>
                  <a:pt x="816383" y="2226594"/>
                  <a:pt x="816383" y="2226594"/>
                  <a:pt x="834820" y="2223711"/>
                </a:cubicBezTo>
                <a:cubicBezTo>
                  <a:pt x="834820" y="2223711"/>
                  <a:pt x="834820" y="2223711"/>
                  <a:pt x="841478" y="2229476"/>
                </a:cubicBezTo>
                <a:cubicBezTo>
                  <a:pt x="841478" y="2229476"/>
                  <a:pt x="841478" y="2229476"/>
                  <a:pt x="849161" y="2228035"/>
                </a:cubicBezTo>
                <a:cubicBezTo>
                  <a:pt x="849161" y="2228035"/>
                  <a:pt x="849161" y="2228035"/>
                  <a:pt x="849161" y="2229476"/>
                </a:cubicBezTo>
                <a:cubicBezTo>
                  <a:pt x="849161" y="2229476"/>
                  <a:pt x="849161" y="2229476"/>
                  <a:pt x="858892" y="2230917"/>
                </a:cubicBezTo>
                <a:cubicBezTo>
                  <a:pt x="860428" y="2232358"/>
                  <a:pt x="861453" y="2233799"/>
                  <a:pt x="861965" y="2233799"/>
                </a:cubicBezTo>
                <a:cubicBezTo>
                  <a:pt x="859916" y="2230917"/>
                  <a:pt x="858892" y="2223711"/>
                  <a:pt x="881939" y="2229476"/>
                </a:cubicBezTo>
                <a:cubicBezTo>
                  <a:pt x="881939" y="2229476"/>
                  <a:pt x="881939" y="2229476"/>
                  <a:pt x="896792" y="2225152"/>
                </a:cubicBezTo>
                <a:cubicBezTo>
                  <a:pt x="896792" y="2225152"/>
                  <a:pt x="896792" y="2225152"/>
                  <a:pt x="893207" y="2229476"/>
                </a:cubicBezTo>
                <a:cubicBezTo>
                  <a:pt x="893207" y="2229476"/>
                  <a:pt x="893207" y="2229476"/>
                  <a:pt x="899865" y="2230917"/>
                </a:cubicBezTo>
                <a:cubicBezTo>
                  <a:pt x="905498" y="2230917"/>
                  <a:pt x="912669" y="2232358"/>
                  <a:pt x="917790" y="2230917"/>
                </a:cubicBezTo>
                <a:cubicBezTo>
                  <a:pt x="917790" y="2230917"/>
                  <a:pt x="917790" y="2230917"/>
                  <a:pt x="911644" y="2233799"/>
                </a:cubicBezTo>
                <a:cubicBezTo>
                  <a:pt x="911644" y="2233799"/>
                  <a:pt x="911644" y="2233799"/>
                  <a:pt x="915230" y="2236681"/>
                </a:cubicBezTo>
                <a:cubicBezTo>
                  <a:pt x="918815" y="2238123"/>
                  <a:pt x="920351" y="2239564"/>
                  <a:pt x="921888" y="2230917"/>
                </a:cubicBezTo>
                <a:cubicBezTo>
                  <a:pt x="921888" y="2230917"/>
                  <a:pt x="921888" y="2230917"/>
                  <a:pt x="924449" y="2233799"/>
                </a:cubicBezTo>
                <a:cubicBezTo>
                  <a:pt x="924449" y="2233799"/>
                  <a:pt x="924449" y="2233799"/>
                  <a:pt x="925985" y="2229476"/>
                </a:cubicBezTo>
                <a:cubicBezTo>
                  <a:pt x="925985" y="2229476"/>
                  <a:pt x="925985" y="2229476"/>
                  <a:pt x="928034" y="2230917"/>
                </a:cubicBezTo>
                <a:cubicBezTo>
                  <a:pt x="934692" y="2230917"/>
                  <a:pt x="942886" y="2223711"/>
                  <a:pt x="947496" y="2229476"/>
                </a:cubicBezTo>
                <a:cubicBezTo>
                  <a:pt x="948520" y="2229476"/>
                  <a:pt x="948520" y="2228035"/>
                  <a:pt x="948008" y="2229476"/>
                </a:cubicBezTo>
                <a:cubicBezTo>
                  <a:pt x="948008" y="2229476"/>
                  <a:pt x="948520" y="2230917"/>
                  <a:pt x="948520" y="2230917"/>
                </a:cubicBezTo>
                <a:cubicBezTo>
                  <a:pt x="948520" y="2230917"/>
                  <a:pt x="948520" y="2230917"/>
                  <a:pt x="946984" y="2230917"/>
                </a:cubicBezTo>
                <a:cubicBezTo>
                  <a:pt x="945959" y="2232358"/>
                  <a:pt x="943398" y="2235241"/>
                  <a:pt x="939813" y="2239564"/>
                </a:cubicBezTo>
                <a:cubicBezTo>
                  <a:pt x="939813" y="2239564"/>
                  <a:pt x="939813" y="2239564"/>
                  <a:pt x="937765" y="2238123"/>
                </a:cubicBezTo>
                <a:cubicBezTo>
                  <a:pt x="937765" y="2238123"/>
                  <a:pt x="937765" y="2238123"/>
                  <a:pt x="934692" y="2242446"/>
                </a:cubicBezTo>
                <a:cubicBezTo>
                  <a:pt x="934692" y="2242446"/>
                  <a:pt x="934692" y="2242446"/>
                  <a:pt x="917790" y="2245329"/>
                </a:cubicBezTo>
                <a:cubicBezTo>
                  <a:pt x="917790" y="2245329"/>
                  <a:pt x="917790" y="2245329"/>
                  <a:pt x="912669" y="2242446"/>
                </a:cubicBezTo>
                <a:cubicBezTo>
                  <a:pt x="912669" y="2242446"/>
                  <a:pt x="912669" y="2242446"/>
                  <a:pt x="904986" y="2239564"/>
                </a:cubicBezTo>
                <a:cubicBezTo>
                  <a:pt x="904986" y="2239564"/>
                  <a:pt x="904986" y="2239564"/>
                  <a:pt x="904986" y="2248211"/>
                </a:cubicBezTo>
                <a:cubicBezTo>
                  <a:pt x="904986" y="2248211"/>
                  <a:pt x="904986" y="2248211"/>
                  <a:pt x="902938" y="2248211"/>
                </a:cubicBezTo>
                <a:cubicBezTo>
                  <a:pt x="902938" y="2248211"/>
                  <a:pt x="902938" y="2248211"/>
                  <a:pt x="902938" y="2242446"/>
                </a:cubicBezTo>
                <a:cubicBezTo>
                  <a:pt x="902938" y="2242446"/>
                  <a:pt x="902938" y="2242446"/>
                  <a:pt x="883988" y="2246770"/>
                </a:cubicBezTo>
                <a:cubicBezTo>
                  <a:pt x="883988" y="2246770"/>
                  <a:pt x="883988" y="2246770"/>
                  <a:pt x="879890" y="2252535"/>
                </a:cubicBezTo>
                <a:cubicBezTo>
                  <a:pt x="879890" y="2252535"/>
                  <a:pt x="879890" y="2252535"/>
                  <a:pt x="876818" y="2252535"/>
                </a:cubicBezTo>
                <a:cubicBezTo>
                  <a:pt x="876818" y="2252535"/>
                  <a:pt x="876818" y="2252535"/>
                  <a:pt x="879890" y="2249652"/>
                </a:cubicBezTo>
                <a:cubicBezTo>
                  <a:pt x="879890" y="2249652"/>
                  <a:pt x="879890" y="2249652"/>
                  <a:pt x="878354" y="2248211"/>
                </a:cubicBezTo>
                <a:cubicBezTo>
                  <a:pt x="878354" y="2246770"/>
                  <a:pt x="875281" y="2243887"/>
                  <a:pt x="864013" y="2235241"/>
                </a:cubicBezTo>
                <a:cubicBezTo>
                  <a:pt x="864013" y="2235241"/>
                  <a:pt x="864013" y="2235241"/>
                  <a:pt x="860941" y="2243887"/>
                </a:cubicBezTo>
                <a:cubicBezTo>
                  <a:pt x="860941" y="2243887"/>
                  <a:pt x="860941" y="2243887"/>
                  <a:pt x="856331" y="2246770"/>
                </a:cubicBezTo>
                <a:cubicBezTo>
                  <a:pt x="856331" y="2246770"/>
                  <a:pt x="856331" y="2246770"/>
                  <a:pt x="854283" y="2242446"/>
                </a:cubicBezTo>
                <a:cubicBezTo>
                  <a:pt x="854283" y="2242446"/>
                  <a:pt x="854283" y="2242446"/>
                  <a:pt x="841478" y="2252535"/>
                </a:cubicBezTo>
                <a:cubicBezTo>
                  <a:pt x="841478" y="2252535"/>
                  <a:pt x="841478" y="2252535"/>
                  <a:pt x="837893" y="2249652"/>
                </a:cubicBezTo>
                <a:cubicBezTo>
                  <a:pt x="837893" y="2249652"/>
                  <a:pt x="837893" y="2249652"/>
                  <a:pt x="825089" y="2255417"/>
                </a:cubicBezTo>
                <a:cubicBezTo>
                  <a:pt x="825089" y="2255417"/>
                  <a:pt x="825089" y="2255417"/>
                  <a:pt x="808188" y="2252535"/>
                </a:cubicBezTo>
                <a:cubicBezTo>
                  <a:pt x="808188" y="2252535"/>
                  <a:pt x="808188" y="2252535"/>
                  <a:pt x="803579" y="2256858"/>
                </a:cubicBezTo>
                <a:cubicBezTo>
                  <a:pt x="803066" y="2256858"/>
                  <a:pt x="802554" y="2256858"/>
                  <a:pt x="801530" y="2255417"/>
                </a:cubicBezTo>
                <a:cubicBezTo>
                  <a:pt x="800506" y="2256858"/>
                  <a:pt x="796921" y="2256858"/>
                  <a:pt x="788726" y="2258299"/>
                </a:cubicBezTo>
                <a:cubicBezTo>
                  <a:pt x="788726" y="2258299"/>
                  <a:pt x="788726" y="2258299"/>
                  <a:pt x="785653" y="2253976"/>
                </a:cubicBezTo>
                <a:cubicBezTo>
                  <a:pt x="785141" y="2253976"/>
                  <a:pt x="784629" y="2255417"/>
                  <a:pt x="783605" y="2256858"/>
                </a:cubicBezTo>
                <a:cubicBezTo>
                  <a:pt x="783605" y="2256858"/>
                  <a:pt x="783605" y="2256858"/>
                  <a:pt x="783605" y="2255417"/>
                </a:cubicBezTo>
                <a:cubicBezTo>
                  <a:pt x="783605" y="2255417"/>
                  <a:pt x="783605" y="2255417"/>
                  <a:pt x="777459" y="2256858"/>
                </a:cubicBezTo>
                <a:cubicBezTo>
                  <a:pt x="777459" y="2256858"/>
                  <a:pt x="777459" y="2256858"/>
                  <a:pt x="777459" y="2259740"/>
                </a:cubicBezTo>
                <a:cubicBezTo>
                  <a:pt x="777459" y="2259740"/>
                  <a:pt x="777459" y="2259740"/>
                  <a:pt x="761582" y="2258299"/>
                </a:cubicBezTo>
                <a:cubicBezTo>
                  <a:pt x="761582" y="2258299"/>
                  <a:pt x="761582" y="2258299"/>
                  <a:pt x="770288" y="2253976"/>
                </a:cubicBezTo>
                <a:cubicBezTo>
                  <a:pt x="769264" y="2252535"/>
                  <a:pt x="780531" y="2258299"/>
                  <a:pt x="766703" y="2249652"/>
                </a:cubicBezTo>
                <a:cubicBezTo>
                  <a:pt x="766703" y="2249652"/>
                  <a:pt x="766703" y="2249652"/>
                  <a:pt x="759021" y="2253976"/>
                </a:cubicBezTo>
                <a:cubicBezTo>
                  <a:pt x="756972" y="2252535"/>
                  <a:pt x="753387" y="2251093"/>
                  <a:pt x="748778" y="2249652"/>
                </a:cubicBezTo>
                <a:cubicBezTo>
                  <a:pt x="748778" y="2249652"/>
                  <a:pt x="748778" y="2249652"/>
                  <a:pt x="745705" y="2253976"/>
                </a:cubicBezTo>
                <a:cubicBezTo>
                  <a:pt x="745705" y="2253976"/>
                  <a:pt x="745705" y="2253976"/>
                  <a:pt x="743656" y="2258299"/>
                </a:cubicBezTo>
                <a:cubicBezTo>
                  <a:pt x="743656" y="2258299"/>
                  <a:pt x="743656" y="2258299"/>
                  <a:pt x="748266" y="2261182"/>
                </a:cubicBezTo>
                <a:cubicBezTo>
                  <a:pt x="748266" y="2261182"/>
                  <a:pt x="748266" y="2261182"/>
                  <a:pt x="725730" y="2259740"/>
                </a:cubicBezTo>
                <a:cubicBezTo>
                  <a:pt x="725730" y="2259740"/>
                  <a:pt x="725730" y="2259740"/>
                  <a:pt x="729316" y="2256858"/>
                </a:cubicBezTo>
                <a:cubicBezTo>
                  <a:pt x="729828" y="2256858"/>
                  <a:pt x="729828" y="2256858"/>
                  <a:pt x="730340" y="2256858"/>
                </a:cubicBezTo>
                <a:cubicBezTo>
                  <a:pt x="731364" y="2256858"/>
                  <a:pt x="732901" y="2255417"/>
                  <a:pt x="735461" y="2255417"/>
                </a:cubicBezTo>
                <a:cubicBezTo>
                  <a:pt x="735461" y="2255417"/>
                  <a:pt x="735461" y="2255417"/>
                  <a:pt x="725730" y="2251093"/>
                </a:cubicBezTo>
                <a:cubicBezTo>
                  <a:pt x="725730" y="2251093"/>
                  <a:pt x="725730" y="2251093"/>
                  <a:pt x="724194" y="2255417"/>
                </a:cubicBezTo>
                <a:cubicBezTo>
                  <a:pt x="724194" y="2255417"/>
                  <a:pt x="724194" y="2255417"/>
                  <a:pt x="721633" y="2252535"/>
                </a:cubicBezTo>
                <a:cubicBezTo>
                  <a:pt x="721633" y="2252535"/>
                  <a:pt x="721633" y="2252535"/>
                  <a:pt x="717024" y="2253976"/>
                </a:cubicBezTo>
                <a:cubicBezTo>
                  <a:pt x="718048" y="2255417"/>
                  <a:pt x="715487" y="2255417"/>
                  <a:pt x="713439" y="2256858"/>
                </a:cubicBezTo>
                <a:cubicBezTo>
                  <a:pt x="713439" y="2256858"/>
                  <a:pt x="713439" y="2256858"/>
                  <a:pt x="706780" y="2253976"/>
                </a:cubicBezTo>
                <a:cubicBezTo>
                  <a:pt x="706780" y="2253976"/>
                  <a:pt x="706780" y="2253976"/>
                  <a:pt x="698586" y="2258299"/>
                </a:cubicBezTo>
                <a:cubicBezTo>
                  <a:pt x="698586" y="2258299"/>
                  <a:pt x="698074" y="2258299"/>
                  <a:pt x="698074" y="2258299"/>
                </a:cubicBezTo>
                <a:cubicBezTo>
                  <a:pt x="698074" y="2258299"/>
                  <a:pt x="698074" y="2258299"/>
                  <a:pt x="697562" y="2256858"/>
                </a:cubicBezTo>
                <a:cubicBezTo>
                  <a:pt x="697562" y="2256858"/>
                  <a:pt x="697562" y="2256858"/>
                  <a:pt x="697049" y="2258299"/>
                </a:cubicBezTo>
                <a:cubicBezTo>
                  <a:pt x="696537" y="2258299"/>
                  <a:pt x="696025" y="2258299"/>
                  <a:pt x="696537" y="2259740"/>
                </a:cubicBezTo>
                <a:cubicBezTo>
                  <a:pt x="696537" y="2259740"/>
                  <a:pt x="696537" y="2259740"/>
                  <a:pt x="695513" y="2264064"/>
                </a:cubicBezTo>
                <a:cubicBezTo>
                  <a:pt x="695513" y="2264064"/>
                  <a:pt x="695513" y="2264064"/>
                  <a:pt x="693977" y="2262622"/>
                </a:cubicBezTo>
                <a:cubicBezTo>
                  <a:pt x="693977" y="2262622"/>
                  <a:pt x="693977" y="2262622"/>
                  <a:pt x="689879" y="2266946"/>
                </a:cubicBezTo>
                <a:cubicBezTo>
                  <a:pt x="690391" y="2265505"/>
                  <a:pt x="685782" y="2271270"/>
                  <a:pt x="690904" y="2264064"/>
                </a:cubicBezTo>
                <a:cubicBezTo>
                  <a:pt x="690904" y="2264064"/>
                  <a:pt x="690904" y="2264064"/>
                  <a:pt x="688855" y="2261182"/>
                </a:cubicBezTo>
                <a:cubicBezTo>
                  <a:pt x="688855" y="2261182"/>
                  <a:pt x="688855" y="2261182"/>
                  <a:pt x="672978" y="2266946"/>
                </a:cubicBezTo>
                <a:cubicBezTo>
                  <a:pt x="672978" y="2266946"/>
                  <a:pt x="672978" y="2266946"/>
                  <a:pt x="674514" y="2259740"/>
                </a:cubicBezTo>
                <a:cubicBezTo>
                  <a:pt x="674514" y="2259740"/>
                  <a:pt x="674514" y="2259740"/>
                  <a:pt x="668881" y="2258299"/>
                </a:cubicBezTo>
                <a:cubicBezTo>
                  <a:pt x="666832" y="2259740"/>
                  <a:pt x="664783" y="2259740"/>
                  <a:pt x="661710" y="2261182"/>
                </a:cubicBezTo>
                <a:cubicBezTo>
                  <a:pt x="661710" y="2261182"/>
                  <a:pt x="661710" y="2261182"/>
                  <a:pt x="669905" y="2265505"/>
                </a:cubicBezTo>
                <a:cubicBezTo>
                  <a:pt x="669905" y="2265505"/>
                  <a:pt x="669905" y="2265505"/>
                  <a:pt x="664783" y="2265505"/>
                </a:cubicBezTo>
                <a:cubicBezTo>
                  <a:pt x="664783" y="2265505"/>
                  <a:pt x="664783" y="2265505"/>
                  <a:pt x="663247" y="2266946"/>
                </a:cubicBezTo>
                <a:cubicBezTo>
                  <a:pt x="663759" y="2266946"/>
                  <a:pt x="663759" y="2266946"/>
                  <a:pt x="663759" y="2266946"/>
                </a:cubicBezTo>
                <a:cubicBezTo>
                  <a:pt x="663759" y="2268387"/>
                  <a:pt x="664271" y="2269828"/>
                  <a:pt x="664783" y="2271270"/>
                </a:cubicBezTo>
                <a:cubicBezTo>
                  <a:pt x="664783" y="2271270"/>
                  <a:pt x="664783" y="2271270"/>
                  <a:pt x="661710" y="2268387"/>
                </a:cubicBezTo>
                <a:cubicBezTo>
                  <a:pt x="661198" y="2268387"/>
                  <a:pt x="660174" y="2268387"/>
                  <a:pt x="658637" y="2266946"/>
                </a:cubicBezTo>
                <a:cubicBezTo>
                  <a:pt x="661198" y="2266946"/>
                  <a:pt x="657101" y="2261182"/>
                  <a:pt x="661710" y="2262622"/>
                </a:cubicBezTo>
                <a:cubicBezTo>
                  <a:pt x="661710" y="2262622"/>
                  <a:pt x="661710" y="2262622"/>
                  <a:pt x="659150" y="2259740"/>
                </a:cubicBezTo>
                <a:cubicBezTo>
                  <a:pt x="659150" y="2259740"/>
                  <a:pt x="659150" y="2259740"/>
                  <a:pt x="649931" y="2265505"/>
                </a:cubicBezTo>
                <a:cubicBezTo>
                  <a:pt x="649931" y="2265505"/>
                  <a:pt x="649931" y="2265505"/>
                  <a:pt x="644809" y="2264064"/>
                </a:cubicBezTo>
                <a:cubicBezTo>
                  <a:pt x="644809" y="2264064"/>
                  <a:pt x="644809" y="2264064"/>
                  <a:pt x="645834" y="2269828"/>
                </a:cubicBezTo>
                <a:cubicBezTo>
                  <a:pt x="643785" y="2269828"/>
                  <a:pt x="643273" y="2271270"/>
                  <a:pt x="643785" y="2271270"/>
                </a:cubicBezTo>
                <a:cubicBezTo>
                  <a:pt x="641736" y="2269828"/>
                  <a:pt x="639175" y="2268387"/>
                  <a:pt x="636102" y="2266946"/>
                </a:cubicBezTo>
                <a:cubicBezTo>
                  <a:pt x="636102" y="2266946"/>
                  <a:pt x="636102" y="2266946"/>
                  <a:pt x="633030" y="2269828"/>
                </a:cubicBezTo>
                <a:cubicBezTo>
                  <a:pt x="633030" y="2269828"/>
                  <a:pt x="633030" y="2269828"/>
                  <a:pt x="620225" y="2265505"/>
                </a:cubicBezTo>
                <a:cubicBezTo>
                  <a:pt x="620225" y="2265505"/>
                  <a:pt x="620225" y="2265505"/>
                  <a:pt x="630981" y="2264064"/>
                </a:cubicBezTo>
                <a:cubicBezTo>
                  <a:pt x="630981" y="2264064"/>
                  <a:pt x="630981" y="2264064"/>
                  <a:pt x="630981" y="2256858"/>
                </a:cubicBezTo>
                <a:cubicBezTo>
                  <a:pt x="632517" y="2255417"/>
                  <a:pt x="623811" y="2256858"/>
                  <a:pt x="634054" y="2253976"/>
                </a:cubicBezTo>
                <a:cubicBezTo>
                  <a:pt x="634054" y="2253976"/>
                  <a:pt x="634054" y="2253976"/>
                  <a:pt x="628932" y="2253976"/>
                </a:cubicBezTo>
                <a:cubicBezTo>
                  <a:pt x="628932" y="2253976"/>
                  <a:pt x="628932" y="2253976"/>
                  <a:pt x="621762" y="2261182"/>
                </a:cubicBezTo>
                <a:cubicBezTo>
                  <a:pt x="621762" y="2261182"/>
                  <a:pt x="621762" y="2261182"/>
                  <a:pt x="606397" y="2258299"/>
                </a:cubicBezTo>
                <a:cubicBezTo>
                  <a:pt x="606397" y="2258299"/>
                  <a:pt x="606397" y="2258299"/>
                  <a:pt x="600251" y="2262622"/>
                </a:cubicBezTo>
                <a:cubicBezTo>
                  <a:pt x="616128" y="2259740"/>
                  <a:pt x="584886" y="2268387"/>
                  <a:pt x="614080" y="2264064"/>
                </a:cubicBezTo>
                <a:cubicBezTo>
                  <a:pt x="614080" y="2264064"/>
                  <a:pt x="614080" y="2264064"/>
                  <a:pt x="611007" y="2266946"/>
                </a:cubicBezTo>
                <a:cubicBezTo>
                  <a:pt x="612031" y="2266946"/>
                  <a:pt x="612031" y="2268387"/>
                  <a:pt x="611519" y="2269828"/>
                </a:cubicBezTo>
                <a:cubicBezTo>
                  <a:pt x="611519" y="2269828"/>
                  <a:pt x="611519" y="2269828"/>
                  <a:pt x="606397" y="2271270"/>
                </a:cubicBezTo>
                <a:cubicBezTo>
                  <a:pt x="606397" y="2271270"/>
                  <a:pt x="606397" y="2271270"/>
                  <a:pt x="604349" y="2274152"/>
                </a:cubicBezTo>
                <a:cubicBezTo>
                  <a:pt x="604349" y="2274152"/>
                  <a:pt x="604349" y="2274152"/>
                  <a:pt x="608958" y="2277034"/>
                </a:cubicBezTo>
                <a:cubicBezTo>
                  <a:pt x="608958" y="2277034"/>
                  <a:pt x="608958" y="2277034"/>
                  <a:pt x="593081" y="2284240"/>
                </a:cubicBezTo>
                <a:cubicBezTo>
                  <a:pt x="593081" y="2284240"/>
                  <a:pt x="593081" y="2284240"/>
                  <a:pt x="585399" y="2282799"/>
                </a:cubicBezTo>
                <a:cubicBezTo>
                  <a:pt x="585399" y="2282799"/>
                  <a:pt x="585399" y="2282799"/>
                  <a:pt x="590008" y="2279917"/>
                </a:cubicBezTo>
                <a:cubicBezTo>
                  <a:pt x="590008" y="2279917"/>
                  <a:pt x="590008" y="2279917"/>
                  <a:pt x="582326" y="2275593"/>
                </a:cubicBezTo>
                <a:cubicBezTo>
                  <a:pt x="582326" y="2275593"/>
                  <a:pt x="582326" y="2275593"/>
                  <a:pt x="575156" y="2279917"/>
                </a:cubicBezTo>
                <a:cubicBezTo>
                  <a:pt x="575156" y="2279917"/>
                  <a:pt x="575156" y="2279917"/>
                  <a:pt x="574131" y="2285681"/>
                </a:cubicBezTo>
                <a:cubicBezTo>
                  <a:pt x="574131" y="2285681"/>
                  <a:pt x="574131" y="2285681"/>
                  <a:pt x="567473" y="2292887"/>
                </a:cubicBezTo>
                <a:cubicBezTo>
                  <a:pt x="567473" y="2292887"/>
                  <a:pt x="567473" y="2292887"/>
                  <a:pt x="569010" y="2298652"/>
                </a:cubicBezTo>
                <a:cubicBezTo>
                  <a:pt x="569010" y="2298652"/>
                  <a:pt x="569010" y="2298652"/>
                  <a:pt x="571058" y="2300093"/>
                </a:cubicBezTo>
                <a:cubicBezTo>
                  <a:pt x="571058" y="2300093"/>
                  <a:pt x="571058" y="2300093"/>
                  <a:pt x="575156" y="2295769"/>
                </a:cubicBezTo>
                <a:cubicBezTo>
                  <a:pt x="575156" y="2295769"/>
                  <a:pt x="575156" y="2295769"/>
                  <a:pt x="583350" y="2295769"/>
                </a:cubicBezTo>
                <a:cubicBezTo>
                  <a:pt x="583350" y="2295769"/>
                  <a:pt x="583350" y="2295769"/>
                  <a:pt x="580277" y="2298652"/>
                </a:cubicBezTo>
                <a:cubicBezTo>
                  <a:pt x="580277" y="2298652"/>
                  <a:pt x="580277" y="2298652"/>
                  <a:pt x="583350" y="2301534"/>
                </a:cubicBezTo>
                <a:cubicBezTo>
                  <a:pt x="583350" y="2301534"/>
                  <a:pt x="583350" y="2301534"/>
                  <a:pt x="579253" y="2304416"/>
                </a:cubicBezTo>
                <a:cubicBezTo>
                  <a:pt x="579253" y="2304416"/>
                  <a:pt x="579253" y="2304416"/>
                  <a:pt x="579253" y="2305857"/>
                </a:cubicBezTo>
                <a:cubicBezTo>
                  <a:pt x="579253" y="2305857"/>
                  <a:pt x="579253" y="2305857"/>
                  <a:pt x="584886" y="2310181"/>
                </a:cubicBezTo>
                <a:cubicBezTo>
                  <a:pt x="584886" y="2310181"/>
                  <a:pt x="584886" y="2310181"/>
                  <a:pt x="586935" y="2314504"/>
                </a:cubicBezTo>
                <a:cubicBezTo>
                  <a:pt x="586935" y="2314504"/>
                  <a:pt x="586935" y="2314504"/>
                  <a:pt x="590008" y="2313063"/>
                </a:cubicBezTo>
                <a:cubicBezTo>
                  <a:pt x="590008" y="2313063"/>
                  <a:pt x="590008" y="2313063"/>
                  <a:pt x="588472" y="2310181"/>
                </a:cubicBezTo>
                <a:cubicBezTo>
                  <a:pt x="588472" y="2310181"/>
                  <a:pt x="588472" y="2310181"/>
                  <a:pt x="597178" y="2298652"/>
                </a:cubicBezTo>
                <a:cubicBezTo>
                  <a:pt x="597178" y="2298652"/>
                  <a:pt x="597178" y="2298652"/>
                  <a:pt x="602812" y="2301534"/>
                </a:cubicBezTo>
                <a:cubicBezTo>
                  <a:pt x="602812" y="2301534"/>
                  <a:pt x="602812" y="2301534"/>
                  <a:pt x="605373" y="2294328"/>
                </a:cubicBezTo>
                <a:cubicBezTo>
                  <a:pt x="605885" y="2295769"/>
                  <a:pt x="609470" y="2297211"/>
                  <a:pt x="617153" y="2298652"/>
                </a:cubicBezTo>
                <a:cubicBezTo>
                  <a:pt x="624835" y="2298652"/>
                  <a:pt x="613055" y="2295769"/>
                  <a:pt x="621762" y="2292887"/>
                </a:cubicBezTo>
                <a:cubicBezTo>
                  <a:pt x="621762" y="2292887"/>
                  <a:pt x="621762" y="2292887"/>
                  <a:pt x="625347" y="2294328"/>
                </a:cubicBezTo>
                <a:cubicBezTo>
                  <a:pt x="625347" y="2294328"/>
                  <a:pt x="625347" y="2294328"/>
                  <a:pt x="622274" y="2300093"/>
                </a:cubicBezTo>
                <a:cubicBezTo>
                  <a:pt x="622274" y="2300093"/>
                  <a:pt x="622274" y="2300093"/>
                  <a:pt x="627908" y="2307298"/>
                </a:cubicBezTo>
                <a:cubicBezTo>
                  <a:pt x="627908" y="2307298"/>
                  <a:pt x="627908" y="2307298"/>
                  <a:pt x="638151" y="2304416"/>
                </a:cubicBezTo>
                <a:cubicBezTo>
                  <a:pt x="638151" y="2304416"/>
                  <a:pt x="638151" y="2304416"/>
                  <a:pt x="647882" y="2305857"/>
                </a:cubicBezTo>
                <a:cubicBezTo>
                  <a:pt x="647882" y="2305857"/>
                  <a:pt x="647882" y="2305857"/>
                  <a:pt x="648907" y="2307298"/>
                </a:cubicBezTo>
                <a:cubicBezTo>
                  <a:pt x="648907" y="2307298"/>
                  <a:pt x="648907" y="2307298"/>
                  <a:pt x="636102" y="2314504"/>
                </a:cubicBezTo>
                <a:cubicBezTo>
                  <a:pt x="636102" y="2314504"/>
                  <a:pt x="636102" y="2314504"/>
                  <a:pt x="630981" y="2330357"/>
                </a:cubicBezTo>
                <a:cubicBezTo>
                  <a:pt x="630981" y="2330357"/>
                  <a:pt x="630981" y="2330357"/>
                  <a:pt x="611007" y="2327475"/>
                </a:cubicBezTo>
                <a:cubicBezTo>
                  <a:pt x="611007" y="2327475"/>
                  <a:pt x="611007" y="2327475"/>
                  <a:pt x="611007" y="2326034"/>
                </a:cubicBezTo>
                <a:cubicBezTo>
                  <a:pt x="611007" y="2326034"/>
                  <a:pt x="611007" y="2326034"/>
                  <a:pt x="617153" y="2326034"/>
                </a:cubicBezTo>
                <a:cubicBezTo>
                  <a:pt x="617153" y="2326034"/>
                  <a:pt x="617153" y="2326034"/>
                  <a:pt x="613055" y="2321710"/>
                </a:cubicBezTo>
                <a:cubicBezTo>
                  <a:pt x="613055" y="2321710"/>
                  <a:pt x="613055" y="2321710"/>
                  <a:pt x="599227" y="2323151"/>
                </a:cubicBezTo>
                <a:cubicBezTo>
                  <a:pt x="599227" y="2323151"/>
                  <a:pt x="599227" y="2323151"/>
                  <a:pt x="597178" y="2318828"/>
                </a:cubicBezTo>
                <a:cubicBezTo>
                  <a:pt x="597178" y="2318828"/>
                  <a:pt x="597178" y="2318828"/>
                  <a:pt x="592057" y="2321710"/>
                </a:cubicBezTo>
                <a:cubicBezTo>
                  <a:pt x="592057" y="2321710"/>
                  <a:pt x="592057" y="2321710"/>
                  <a:pt x="595130" y="2328916"/>
                </a:cubicBezTo>
                <a:cubicBezTo>
                  <a:pt x="595130" y="2328916"/>
                  <a:pt x="595130" y="2328916"/>
                  <a:pt x="590520" y="2331798"/>
                </a:cubicBezTo>
                <a:cubicBezTo>
                  <a:pt x="590520" y="2331798"/>
                  <a:pt x="590520" y="2331798"/>
                  <a:pt x="594105" y="2334681"/>
                </a:cubicBezTo>
                <a:cubicBezTo>
                  <a:pt x="594105" y="2334681"/>
                  <a:pt x="594105" y="2334681"/>
                  <a:pt x="594105" y="2337563"/>
                </a:cubicBezTo>
                <a:cubicBezTo>
                  <a:pt x="594105" y="2337563"/>
                  <a:pt x="594105" y="2337563"/>
                  <a:pt x="587447" y="2341887"/>
                </a:cubicBezTo>
                <a:cubicBezTo>
                  <a:pt x="587447" y="2341887"/>
                  <a:pt x="587447" y="2341887"/>
                  <a:pt x="587447" y="2344769"/>
                </a:cubicBezTo>
                <a:cubicBezTo>
                  <a:pt x="587447" y="2344769"/>
                  <a:pt x="587447" y="2344769"/>
                  <a:pt x="596154" y="2341887"/>
                </a:cubicBezTo>
                <a:cubicBezTo>
                  <a:pt x="596154" y="2341887"/>
                  <a:pt x="596154" y="2341887"/>
                  <a:pt x="588472" y="2350534"/>
                </a:cubicBezTo>
                <a:cubicBezTo>
                  <a:pt x="588472" y="2350534"/>
                  <a:pt x="588472" y="2350534"/>
                  <a:pt x="602812" y="2350534"/>
                </a:cubicBezTo>
                <a:cubicBezTo>
                  <a:pt x="601788" y="2351974"/>
                  <a:pt x="600763" y="2353416"/>
                  <a:pt x="600251" y="2353416"/>
                </a:cubicBezTo>
                <a:cubicBezTo>
                  <a:pt x="600251" y="2353416"/>
                  <a:pt x="600251" y="2353416"/>
                  <a:pt x="599227" y="2353416"/>
                </a:cubicBezTo>
                <a:cubicBezTo>
                  <a:pt x="599227" y="2353416"/>
                  <a:pt x="599227" y="2353416"/>
                  <a:pt x="593081" y="2359180"/>
                </a:cubicBezTo>
                <a:cubicBezTo>
                  <a:pt x="593081" y="2359180"/>
                  <a:pt x="593081" y="2359180"/>
                  <a:pt x="583350" y="2363504"/>
                </a:cubicBezTo>
                <a:cubicBezTo>
                  <a:pt x="583350" y="2363504"/>
                  <a:pt x="583350" y="2363504"/>
                  <a:pt x="583350" y="2356298"/>
                </a:cubicBezTo>
                <a:cubicBezTo>
                  <a:pt x="583350" y="2356298"/>
                  <a:pt x="583350" y="2356298"/>
                  <a:pt x="579253" y="2349092"/>
                </a:cubicBezTo>
                <a:cubicBezTo>
                  <a:pt x="579253" y="2349092"/>
                  <a:pt x="579253" y="2349092"/>
                  <a:pt x="580277" y="2343328"/>
                </a:cubicBezTo>
                <a:cubicBezTo>
                  <a:pt x="580277" y="2343328"/>
                  <a:pt x="580277" y="2343328"/>
                  <a:pt x="588472" y="2340445"/>
                </a:cubicBezTo>
                <a:cubicBezTo>
                  <a:pt x="590520" y="2340445"/>
                  <a:pt x="590520" y="2334681"/>
                  <a:pt x="583350" y="2313063"/>
                </a:cubicBezTo>
                <a:cubicBezTo>
                  <a:pt x="583350" y="2313063"/>
                  <a:pt x="583350" y="2313063"/>
                  <a:pt x="581813" y="2311622"/>
                </a:cubicBezTo>
                <a:cubicBezTo>
                  <a:pt x="581813" y="2311622"/>
                  <a:pt x="581813" y="2311622"/>
                  <a:pt x="575156" y="2317387"/>
                </a:cubicBezTo>
                <a:cubicBezTo>
                  <a:pt x="575156" y="2317387"/>
                  <a:pt x="575156" y="2317387"/>
                  <a:pt x="569010" y="2310181"/>
                </a:cubicBezTo>
                <a:cubicBezTo>
                  <a:pt x="569010" y="2310181"/>
                  <a:pt x="569010" y="2310181"/>
                  <a:pt x="563376" y="2311622"/>
                </a:cubicBezTo>
                <a:cubicBezTo>
                  <a:pt x="563376" y="2311622"/>
                  <a:pt x="563376" y="2311622"/>
                  <a:pt x="558254" y="2320269"/>
                </a:cubicBezTo>
                <a:cubicBezTo>
                  <a:pt x="558766" y="2321710"/>
                  <a:pt x="551084" y="2318828"/>
                  <a:pt x="560303" y="2323151"/>
                </a:cubicBezTo>
                <a:cubicBezTo>
                  <a:pt x="560303" y="2323151"/>
                  <a:pt x="560303" y="2323151"/>
                  <a:pt x="556206" y="2326034"/>
                </a:cubicBezTo>
                <a:cubicBezTo>
                  <a:pt x="556206" y="2326034"/>
                  <a:pt x="556206" y="2326034"/>
                  <a:pt x="558254" y="2328916"/>
                </a:cubicBezTo>
                <a:cubicBezTo>
                  <a:pt x="558254" y="2328916"/>
                  <a:pt x="558254" y="2328916"/>
                  <a:pt x="557230" y="2334681"/>
                </a:cubicBezTo>
                <a:cubicBezTo>
                  <a:pt x="557230" y="2334681"/>
                  <a:pt x="557230" y="2334681"/>
                  <a:pt x="551596" y="2334681"/>
                </a:cubicBezTo>
                <a:cubicBezTo>
                  <a:pt x="551596" y="2334681"/>
                  <a:pt x="551596" y="2334681"/>
                  <a:pt x="550060" y="2326034"/>
                </a:cubicBezTo>
                <a:cubicBezTo>
                  <a:pt x="550060" y="2326034"/>
                  <a:pt x="550060" y="2326034"/>
                  <a:pt x="551596" y="2320269"/>
                </a:cubicBezTo>
                <a:cubicBezTo>
                  <a:pt x="551596" y="2320269"/>
                  <a:pt x="551596" y="2320269"/>
                  <a:pt x="548523" y="2311622"/>
                </a:cubicBezTo>
                <a:cubicBezTo>
                  <a:pt x="548523" y="2311622"/>
                  <a:pt x="548523" y="2311622"/>
                  <a:pt x="545450" y="2307298"/>
                </a:cubicBezTo>
                <a:cubicBezTo>
                  <a:pt x="545450" y="2307298"/>
                  <a:pt x="545450" y="2307298"/>
                  <a:pt x="534183" y="2310181"/>
                </a:cubicBezTo>
                <a:cubicBezTo>
                  <a:pt x="534183" y="2310181"/>
                  <a:pt x="534183" y="2310181"/>
                  <a:pt x="529061" y="2314504"/>
                </a:cubicBezTo>
                <a:cubicBezTo>
                  <a:pt x="529061" y="2314504"/>
                  <a:pt x="529061" y="2314504"/>
                  <a:pt x="523939" y="2304416"/>
                </a:cubicBezTo>
                <a:cubicBezTo>
                  <a:pt x="523939" y="2304416"/>
                  <a:pt x="523939" y="2304416"/>
                  <a:pt x="523428" y="2302975"/>
                </a:cubicBezTo>
                <a:cubicBezTo>
                  <a:pt x="523939" y="2302975"/>
                  <a:pt x="523939" y="2304416"/>
                  <a:pt x="524452" y="2304416"/>
                </a:cubicBezTo>
                <a:cubicBezTo>
                  <a:pt x="525476" y="2302975"/>
                  <a:pt x="527012" y="2301534"/>
                  <a:pt x="529061" y="2300093"/>
                </a:cubicBezTo>
                <a:cubicBezTo>
                  <a:pt x="529061" y="2300093"/>
                  <a:pt x="529061" y="2300093"/>
                  <a:pt x="527524" y="2304416"/>
                </a:cubicBezTo>
                <a:cubicBezTo>
                  <a:pt x="527524" y="2304416"/>
                  <a:pt x="527524" y="2304416"/>
                  <a:pt x="531110" y="2307298"/>
                </a:cubicBezTo>
                <a:cubicBezTo>
                  <a:pt x="530086" y="2310181"/>
                  <a:pt x="532134" y="2311622"/>
                  <a:pt x="545450" y="2304416"/>
                </a:cubicBezTo>
                <a:cubicBezTo>
                  <a:pt x="545450" y="2304416"/>
                  <a:pt x="545450" y="2304416"/>
                  <a:pt x="543401" y="2302975"/>
                </a:cubicBezTo>
                <a:cubicBezTo>
                  <a:pt x="545962" y="2301534"/>
                  <a:pt x="549035" y="2301534"/>
                  <a:pt x="553133" y="2300093"/>
                </a:cubicBezTo>
                <a:cubicBezTo>
                  <a:pt x="553133" y="2300093"/>
                  <a:pt x="553133" y="2300093"/>
                  <a:pt x="558254" y="2290005"/>
                </a:cubicBezTo>
                <a:cubicBezTo>
                  <a:pt x="558254" y="2290005"/>
                  <a:pt x="558254" y="2290005"/>
                  <a:pt x="565936" y="2290005"/>
                </a:cubicBezTo>
                <a:cubicBezTo>
                  <a:pt x="565936" y="2290005"/>
                  <a:pt x="565936" y="2290005"/>
                  <a:pt x="567473" y="2287122"/>
                </a:cubicBezTo>
                <a:cubicBezTo>
                  <a:pt x="567473" y="2287122"/>
                  <a:pt x="567473" y="2287122"/>
                  <a:pt x="559278" y="2284240"/>
                </a:cubicBezTo>
                <a:cubicBezTo>
                  <a:pt x="559278" y="2284240"/>
                  <a:pt x="559278" y="2284240"/>
                  <a:pt x="566449" y="2279917"/>
                </a:cubicBezTo>
                <a:cubicBezTo>
                  <a:pt x="566449" y="2279917"/>
                  <a:pt x="566449" y="2279917"/>
                  <a:pt x="584886" y="2271270"/>
                </a:cubicBezTo>
                <a:cubicBezTo>
                  <a:pt x="584886" y="2271270"/>
                  <a:pt x="584886" y="2271270"/>
                  <a:pt x="575156" y="2268387"/>
                </a:cubicBezTo>
                <a:cubicBezTo>
                  <a:pt x="575156" y="2268387"/>
                  <a:pt x="575156" y="2268387"/>
                  <a:pt x="578228" y="2259740"/>
                </a:cubicBezTo>
                <a:cubicBezTo>
                  <a:pt x="578228" y="2259740"/>
                  <a:pt x="578228" y="2259740"/>
                  <a:pt x="583350" y="2258299"/>
                </a:cubicBezTo>
                <a:cubicBezTo>
                  <a:pt x="583350" y="2258299"/>
                  <a:pt x="583350" y="2258299"/>
                  <a:pt x="592057" y="2253976"/>
                </a:cubicBezTo>
                <a:cubicBezTo>
                  <a:pt x="592057" y="2253976"/>
                  <a:pt x="592057" y="2253976"/>
                  <a:pt x="590520" y="2245329"/>
                </a:cubicBezTo>
                <a:cubicBezTo>
                  <a:pt x="590520" y="2245329"/>
                  <a:pt x="590520" y="2245329"/>
                  <a:pt x="596154" y="2242446"/>
                </a:cubicBezTo>
                <a:cubicBezTo>
                  <a:pt x="596154" y="2242446"/>
                  <a:pt x="596154" y="2242446"/>
                  <a:pt x="600251" y="2246770"/>
                </a:cubicBezTo>
                <a:cubicBezTo>
                  <a:pt x="600251" y="2246770"/>
                  <a:pt x="600251" y="2246770"/>
                  <a:pt x="614080" y="2239564"/>
                </a:cubicBezTo>
                <a:cubicBezTo>
                  <a:pt x="614592" y="2242446"/>
                  <a:pt x="593081" y="2246770"/>
                  <a:pt x="625347" y="2242446"/>
                </a:cubicBezTo>
                <a:cubicBezTo>
                  <a:pt x="625347" y="2242446"/>
                  <a:pt x="625347" y="2242446"/>
                  <a:pt x="624835" y="2239564"/>
                </a:cubicBezTo>
                <a:cubicBezTo>
                  <a:pt x="625347" y="2239564"/>
                  <a:pt x="625859" y="2238123"/>
                  <a:pt x="626883" y="2235241"/>
                </a:cubicBezTo>
                <a:cubicBezTo>
                  <a:pt x="626883" y="2235241"/>
                  <a:pt x="626883" y="2235241"/>
                  <a:pt x="617153" y="2236681"/>
                </a:cubicBezTo>
                <a:cubicBezTo>
                  <a:pt x="617153" y="2236681"/>
                  <a:pt x="617153" y="2236681"/>
                  <a:pt x="616128" y="2230917"/>
                </a:cubicBezTo>
                <a:cubicBezTo>
                  <a:pt x="616128" y="2230917"/>
                  <a:pt x="616128" y="2230917"/>
                  <a:pt x="622274" y="2230917"/>
                </a:cubicBezTo>
                <a:cubicBezTo>
                  <a:pt x="622274" y="2230917"/>
                  <a:pt x="622274" y="2230917"/>
                  <a:pt x="622274" y="2223711"/>
                </a:cubicBezTo>
                <a:cubicBezTo>
                  <a:pt x="622274" y="2223711"/>
                  <a:pt x="622274" y="2223711"/>
                  <a:pt x="624835" y="2223711"/>
                </a:cubicBezTo>
                <a:cubicBezTo>
                  <a:pt x="624835" y="2223711"/>
                  <a:pt x="624835" y="2223711"/>
                  <a:pt x="622274" y="2217946"/>
                </a:cubicBezTo>
                <a:cubicBezTo>
                  <a:pt x="622274" y="2217946"/>
                  <a:pt x="622274" y="2217946"/>
                  <a:pt x="615104" y="2217946"/>
                </a:cubicBezTo>
                <a:cubicBezTo>
                  <a:pt x="615104" y="2217946"/>
                  <a:pt x="615104" y="2217946"/>
                  <a:pt x="617153" y="2212182"/>
                </a:cubicBezTo>
                <a:cubicBezTo>
                  <a:pt x="617153" y="2212182"/>
                  <a:pt x="617153" y="2212182"/>
                  <a:pt x="606910" y="2200653"/>
                </a:cubicBezTo>
                <a:cubicBezTo>
                  <a:pt x="605373" y="2200653"/>
                  <a:pt x="603837" y="2202094"/>
                  <a:pt x="601276" y="2202094"/>
                </a:cubicBezTo>
                <a:cubicBezTo>
                  <a:pt x="601276" y="2202094"/>
                  <a:pt x="601276" y="2202094"/>
                  <a:pt x="604349" y="2199211"/>
                </a:cubicBezTo>
                <a:cubicBezTo>
                  <a:pt x="604349" y="2199211"/>
                  <a:pt x="604349" y="2199211"/>
                  <a:pt x="590520" y="2194888"/>
                </a:cubicBezTo>
                <a:cubicBezTo>
                  <a:pt x="590520" y="2194888"/>
                  <a:pt x="590520" y="2194888"/>
                  <a:pt x="586935" y="2199211"/>
                </a:cubicBezTo>
                <a:cubicBezTo>
                  <a:pt x="586935" y="2199211"/>
                  <a:pt x="586935" y="2199211"/>
                  <a:pt x="585399" y="2197771"/>
                </a:cubicBezTo>
                <a:cubicBezTo>
                  <a:pt x="585911" y="2197771"/>
                  <a:pt x="586423" y="2196329"/>
                  <a:pt x="586935" y="2193447"/>
                </a:cubicBezTo>
                <a:cubicBezTo>
                  <a:pt x="586935" y="2193447"/>
                  <a:pt x="586935" y="2193447"/>
                  <a:pt x="581813" y="2193447"/>
                </a:cubicBezTo>
                <a:cubicBezTo>
                  <a:pt x="580277" y="2194888"/>
                  <a:pt x="574643" y="2194888"/>
                  <a:pt x="578228" y="2199211"/>
                </a:cubicBezTo>
                <a:cubicBezTo>
                  <a:pt x="578228" y="2199211"/>
                  <a:pt x="578228" y="2199211"/>
                  <a:pt x="575156" y="2202094"/>
                </a:cubicBezTo>
                <a:cubicBezTo>
                  <a:pt x="575156" y="2202094"/>
                  <a:pt x="575156" y="2202094"/>
                  <a:pt x="576180" y="2196329"/>
                </a:cubicBezTo>
                <a:cubicBezTo>
                  <a:pt x="576180" y="2196329"/>
                  <a:pt x="576180" y="2196329"/>
                  <a:pt x="563376" y="2190565"/>
                </a:cubicBezTo>
                <a:cubicBezTo>
                  <a:pt x="562351" y="2200653"/>
                  <a:pt x="555693" y="2184800"/>
                  <a:pt x="551084" y="2200653"/>
                </a:cubicBezTo>
                <a:cubicBezTo>
                  <a:pt x="551084" y="2200653"/>
                  <a:pt x="551084" y="2200653"/>
                  <a:pt x="548011" y="2197771"/>
                </a:cubicBezTo>
                <a:cubicBezTo>
                  <a:pt x="548011" y="2197771"/>
                  <a:pt x="548011" y="2197771"/>
                  <a:pt x="539304" y="2207859"/>
                </a:cubicBezTo>
                <a:cubicBezTo>
                  <a:pt x="539304" y="2207859"/>
                  <a:pt x="539304" y="2207859"/>
                  <a:pt x="527524" y="2206417"/>
                </a:cubicBezTo>
                <a:cubicBezTo>
                  <a:pt x="527524" y="2206417"/>
                  <a:pt x="527524" y="2206417"/>
                  <a:pt x="532134" y="2204976"/>
                </a:cubicBezTo>
                <a:cubicBezTo>
                  <a:pt x="532134" y="2204976"/>
                  <a:pt x="532134" y="2204976"/>
                  <a:pt x="532134" y="2203535"/>
                </a:cubicBezTo>
                <a:cubicBezTo>
                  <a:pt x="534695" y="2202094"/>
                  <a:pt x="538280" y="2200653"/>
                  <a:pt x="543401" y="2197771"/>
                </a:cubicBezTo>
                <a:cubicBezTo>
                  <a:pt x="543401" y="2197771"/>
                  <a:pt x="543401" y="2197771"/>
                  <a:pt x="542889" y="2197050"/>
                </a:cubicBezTo>
                <a:lnTo>
                  <a:pt x="539541" y="2192338"/>
                </a:lnTo>
                <a:lnTo>
                  <a:pt x="546475" y="2186241"/>
                </a:lnTo>
                <a:cubicBezTo>
                  <a:pt x="546475" y="2186241"/>
                  <a:pt x="546475" y="2186241"/>
                  <a:pt x="541353" y="2177594"/>
                </a:cubicBezTo>
                <a:cubicBezTo>
                  <a:pt x="541353" y="2177594"/>
                  <a:pt x="541353" y="2177594"/>
                  <a:pt x="544426" y="2173270"/>
                </a:cubicBezTo>
                <a:cubicBezTo>
                  <a:pt x="544426" y="2173270"/>
                  <a:pt x="544426" y="2173270"/>
                  <a:pt x="543401" y="2176153"/>
                </a:cubicBezTo>
                <a:cubicBezTo>
                  <a:pt x="543401" y="2176153"/>
                  <a:pt x="543401" y="2176153"/>
                  <a:pt x="545450" y="2179036"/>
                </a:cubicBezTo>
                <a:cubicBezTo>
                  <a:pt x="545450" y="2179036"/>
                  <a:pt x="545450" y="2179036"/>
                  <a:pt x="559278" y="2173270"/>
                </a:cubicBezTo>
                <a:cubicBezTo>
                  <a:pt x="559278" y="2173270"/>
                  <a:pt x="559278" y="2173270"/>
                  <a:pt x="563376" y="2174712"/>
                </a:cubicBezTo>
                <a:cubicBezTo>
                  <a:pt x="563376" y="2174712"/>
                  <a:pt x="563376" y="2174712"/>
                  <a:pt x="579253" y="2166065"/>
                </a:cubicBezTo>
                <a:cubicBezTo>
                  <a:pt x="579253" y="2166065"/>
                  <a:pt x="579253" y="2166065"/>
                  <a:pt x="578228" y="2164624"/>
                </a:cubicBezTo>
                <a:cubicBezTo>
                  <a:pt x="578741" y="2164624"/>
                  <a:pt x="578228" y="2164624"/>
                  <a:pt x="575668" y="2163182"/>
                </a:cubicBezTo>
                <a:cubicBezTo>
                  <a:pt x="575668" y="2163182"/>
                  <a:pt x="575668" y="2163182"/>
                  <a:pt x="573619" y="2160300"/>
                </a:cubicBezTo>
                <a:cubicBezTo>
                  <a:pt x="573619" y="2160300"/>
                  <a:pt x="573619" y="2160300"/>
                  <a:pt x="573107" y="2160300"/>
                </a:cubicBezTo>
                <a:cubicBezTo>
                  <a:pt x="571058" y="2158859"/>
                  <a:pt x="567473" y="2155977"/>
                  <a:pt x="562351" y="2153095"/>
                </a:cubicBezTo>
                <a:cubicBezTo>
                  <a:pt x="562351" y="2153095"/>
                  <a:pt x="562351" y="2153095"/>
                  <a:pt x="561327" y="2147330"/>
                </a:cubicBezTo>
                <a:cubicBezTo>
                  <a:pt x="561839" y="2145889"/>
                  <a:pt x="559791" y="2144447"/>
                  <a:pt x="563376" y="2145889"/>
                </a:cubicBezTo>
                <a:cubicBezTo>
                  <a:pt x="563376" y="2145889"/>
                  <a:pt x="563376" y="2145889"/>
                  <a:pt x="556206" y="2141565"/>
                </a:cubicBezTo>
                <a:cubicBezTo>
                  <a:pt x="556206" y="2141565"/>
                  <a:pt x="556206" y="2141565"/>
                  <a:pt x="557230" y="2140124"/>
                </a:cubicBezTo>
                <a:cubicBezTo>
                  <a:pt x="557230" y="2140124"/>
                  <a:pt x="557230" y="2140124"/>
                  <a:pt x="553645" y="2137242"/>
                </a:cubicBezTo>
                <a:cubicBezTo>
                  <a:pt x="552620" y="2138683"/>
                  <a:pt x="551596" y="2140124"/>
                  <a:pt x="550060" y="2140124"/>
                </a:cubicBezTo>
                <a:cubicBezTo>
                  <a:pt x="551084" y="2143006"/>
                  <a:pt x="551084" y="2137242"/>
                  <a:pt x="553133" y="2141565"/>
                </a:cubicBezTo>
                <a:cubicBezTo>
                  <a:pt x="553133" y="2141565"/>
                  <a:pt x="553133" y="2141565"/>
                  <a:pt x="546475" y="2144447"/>
                </a:cubicBezTo>
                <a:cubicBezTo>
                  <a:pt x="546475" y="2144447"/>
                  <a:pt x="546475" y="2144447"/>
                  <a:pt x="553133" y="2147330"/>
                </a:cubicBezTo>
                <a:cubicBezTo>
                  <a:pt x="553133" y="2147330"/>
                  <a:pt x="553133" y="2147330"/>
                  <a:pt x="544426" y="2158859"/>
                </a:cubicBezTo>
                <a:cubicBezTo>
                  <a:pt x="544426" y="2158859"/>
                  <a:pt x="544426" y="2158859"/>
                  <a:pt x="542377" y="2158859"/>
                </a:cubicBezTo>
                <a:cubicBezTo>
                  <a:pt x="541865" y="2160300"/>
                  <a:pt x="540841" y="2161741"/>
                  <a:pt x="539304" y="2166065"/>
                </a:cubicBezTo>
                <a:cubicBezTo>
                  <a:pt x="539304" y="2166065"/>
                  <a:pt x="539304" y="2166065"/>
                  <a:pt x="535719" y="2161741"/>
                </a:cubicBezTo>
                <a:cubicBezTo>
                  <a:pt x="535719" y="2161741"/>
                  <a:pt x="535719" y="2161741"/>
                  <a:pt x="544426" y="2147330"/>
                </a:cubicBezTo>
                <a:cubicBezTo>
                  <a:pt x="542377" y="2147330"/>
                  <a:pt x="551084" y="2143006"/>
                  <a:pt x="540329" y="2145889"/>
                </a:cubicBezTo>
                <a:cubicBezTo>
                  <a:pt x="540329" y="2145889"/>
                  <a:pt x="540329" y="2145889"/>
                  <a:pt x="540329" y="2150212"/>
                </a:cubicBezTo>
                <a:cubicBezTo>
                  <a:pt x="540329" y="2150212"/>
                  <a:pt x="540329" y="2150212"/>
                  <a:pt x="535719" y="2143006"/>
                </a:cubicBezTo>
                <a:cubicBezTo>
                  <a:pt x="533671" y="2144447"/>
                  <a:pt x="531110" y="2147330"/>
                  <a:pt x="527524" y="2150212"/>
                </a:cubicBezTo>
                <a:cubicBezTo>
                  <a:pt x="527524" y="2150212"/>
                  <a:pt x="527524" y="2150212"/>
                  <a:pt x="527524" y="2151653"/>
                </a:cubicBezTo>
                <a:cubicBezTo>
                  <a:pt x="527524" y="2151653"/>
                  <a:pt x="527524" y="2151653"/>
                  <a:pt x="532134" y="2151653"/>
                </a:cubicBezTo>
                <a:cubicBezTo>
                  <a:pt x="532134" y="2151653"/>
                  <a:pt x="532134" y="2151653"/>
                  <a:pt x="516769" y="2167506"/>
                </a:cubicBezTo>
                <a:cubicBezTo>
                  <a:pt x="516769" y="2167506"/>
                  <a:pt x="516769" y="2167506"/>
                  <a:pt x="526500" y="2153095"/>
                </a:cubicBezTo>
                <a:cubicBezTo>
                  <a:pt x="526500" y="2153095"/>
                  <a:pt x="526500" y="2153095"/>
                  <a:pt x="523428" y="2153095"/>
                </a:cubicBezTo>
                <a:cubicBezTo>
                  <a:pt x="527524" y="2153095"/>
                  <a:pt x="518306" y="2148771"/>
                  <a:pt x="527524" y="2143006"/>
                </a:cubicBezTo>
                <a:cubicBezTo>
                  <a:pt x="527524" y="2143006"/>
                  <a:pt x="527524" y="2143006"/>
                  <a:pt x="525476" y="2140124"/>
                </a:cubicBezTo>
                <a:cubicBezTo>
                  <a:pt x="525476" y="2140124"/>
                  <a:pt x="525476" y="2140124"/>
                  <a:pt x="532646" y="2137242"/>
                </a:cubicBezTo>
                <a:cubicBezTo>
                  <a:pt x="533158" y="2137242"/>
                  <a:pt x="535207" y="2135800"/>
                  <a:pt x="534183" y="2138683"/>
                </a:cubicBezTo>
                <a:cubicBezTo>
                  <a:pt x="534183" y="2138683"/>
                  <a:pt x="534183" y="2138683"/>
                  <a:pt x="535719" y="2137242"/>
                </a:cubicBezTo>
                <a:cubicBezTo>
                  <a:pt x="544426" y="2125712"/>
                  <a:pt x="532134" y="2144447"/>
                  <a:pt x="550060" y="2124271"/>
                </a:cubicBezTo>
                <a:cubicBezTo>
                  <a:pt x="550060" y="2124271"/>
                  <a:pt x="550060" y="2124271"/>
                  <a:pt x="555181" y="2121389"/>
                </a:cubicBezTo>
                <a:cubicBezTo>
                  <a:pt x="555181" y="2121389"/>
                  <a:pt x="555181" y="2121389"/>
                  <a:pt x="544938" y="2117065"/>
                </a:cubicBezTo>
                <a:cubicBezTo>
                  <a:pt x="545450" y="2117065"/>
                  <a:pt x="541865" y="2115624"/>
                  <a:pt x="527524" y="2114183"/>
                </a:cubicBezTo>
                <a:cubicBezTo>
                  <a:pt x="527524" y="2114183"/>
                  <a:pt x="527524" y="2114183"/>
                  <a:pt x="535207" y="2108419"/>
                </a:cubicBezTo>
                <a:cubicBezTo>
                  <a:pt x="535207" y="2108419"/>
                  <a:pt x="535207" y="2108419"/>
                  <a:pt x="532646" y="2114183"/>
                </a:cubicBezTo>
                <a:cubicBezTo>
                  <a:pt x="532646" y="2114183"/>
                  <a:pt x="532646" y="2114183"/>
                  <a:pt x="542377" y="2115624"/>
                </a:cubicBezTo>
                <a:cubicBezTo>
                  <a:pt x="542377" y="2115624"/>
                  <a:pt x="542377" y="2115624"/>
                  <a:pt x="551596" y="2109859"/>
                </a:cubicBezTo>
                <a:cubicBezTo>
                  <a:pt x="553133" y="2108419"/>
                  <a:pt x="559278" y="2106977"/>
                  <a:pt x="553645" y="2102654"/>
                </a:cubicBezTo>
                <a:cubicBezTo>
                  <a:pt x="553645" y="2102654"/>
                  <a:pt x="553645" y="2102654"/>
                  <a:pt x="546475" y="2104095"/>
                </a:cubicBezTo>
                <a:cubicBezTo>
                  <a:pt x="549548" y="2098330"/>
                  <a:pt x="556718" y="2098330"/>
                  <a:pt x="560303" y="2092566"/>
                </a:cubicBezTo>
                <a:cubicBezTo>
                  <a:pt x="560303" y="2092566"/>
                  <a:pt x="560303" y="2092566"/>
                  <a:pt x="560303" y="2095448"/>
                </a:cubicBezTo>
                <a:cubicBezTo>
                  <a:pt x="560303" y="2095448"/>
                  <a:pt x="560303" y="2095448"/>
                  <a:pt x="553645" y="2098330"/>
                </a:cubicBezTo>
                <a:cubicBezTo>
                  <a:pt x="553645" y="2098330"/>
                  <a:pt x="553645" y="2098330"/>
                  <a:pt x="559278" y="2105536"/>
                </a:cubicBezTo>
                <a:cubicBezTo>
                  <a:pt x="559278" y="2105536"/>
                  <a:pt x="559278" y="2105536"/>
                  <a:pt x="563376" y="2105536"/>
                </a:cubicBezTo>
                <a:cubicBezTo>
                  <a:pt x="563376" y="2104095"/>
                  <a:pt x="568498" y="2102654"/>
                  <a:pt x="565936" y="2099771"/>
                </a:cubicBezTo>
                <a:cubicBezTo>
                  <a:pt x="565936" y="2099771"/>
                  <a:pt x="565936" y="2099771"/>
                  <a:pt x="566449" y="2099771"/>
                </a:cubicBezTo>
                <a:cubicBezTo>
                  <a:pt x="569010" y="2096889"/>
                  <a:pt x="570034" y="2094007"/>
                  <a:pt x="575156" y="2094007"/>
                </a:cubicBezTo>
                <a:cubicBezTo>
                  <a:pt x="575156" y="2094007"/>
                  <a:pt x="575156" y="2094007"/>
                  <a:pt x="576180" y="2095448"/>
                </a:cubicBezTo>
                <a:cubicBezTo>
                  <a:pt x="576180" y="2095448"/>
                  <a:pt x="576180" y="2095448"/>
                  <a:pt x="577204" y="2094007"/>
                </a:cubicBezTo>
                <a:cubicBezTo>
                  <a:pt x="577204" y="2094007"/>
                  <a:pt x="577204" y="2094007"/>
                  <a:pt x="572083" y="2088242"/>
                </a:cubicBezTo>
                <a:cubicBezTo>
                  <a:pt x="572083" y="2088242"/>
                  <a:pt x="572083" y="2088242"/>
                  <a:pt x="572595" y="2086801"/>
                </a:cubicBezTo>
                <a:cubicBezTo>
                  <a:pt x="573107" y="2086801"/>
                  <a:pt x="574131" y="2085360"/>
                  <a:pt x="576180" y="2083919"/>
                </a:cubicBezTo>
                <a:cubicBezTo>
                  <a:pt x="577460" y="2083919"/>
                  <a:pt x="578613" y="2082838"/>
                  <a:pt x="579637" y="2081577"/>
                </a:cubicBezTo>
                <a:lnTo>
                  <a:pt x="582186" y="2078332"/>
                </a:lnTo>
                <a:lnTo>
                  <a:pt x="595130" y="2066625"/>
                </a:lnTo>
                <a:cubicBezTo>
                  <a:pt x="595130" y="2066625"/>
                  <a:pt x="595642" y="2068066"/>
                  <a:pt x="595642" y="2068066"/>
                </a:cubicBezTo>
                <a:cubicBezTo>
                  <a:pt x="599227" y="2065184"/>
                  <a:pt x="603324" y="2069507"/>
                  <a:pt x="605885" y="2062301"/>
                </a:cubicBezTo>
                <a:cubicBezTo>
                  <a:pt x="607421" y="2063743"/>
                  <a:pt x="613567" y="2066625"/>
                  <a:pt x="614080" y="2062301"/>
                </a:cubicBezTo>
                <a:cubicBezTo>
                  <a:pt x="614080" y="2062301"/>
                  <a:pt x="614080" y="2062301"/>
                  <a:pt x="616128" y="2059419"/>
                </a:cubicBezTo>
                <a:cubicBezTo>
                  <a:pt x="616128" y="2059419"/>
                  <a:pt x="616128" y="2059419"/>
                  <a:pt x="603837" y="2057978"/>
                </a:cubicBezTo>
                <a:cubicBezTo>
                  <a:pt x="603837" y="2057978"/>
                  <a:pt x="603837" y="2057978"/>
                  <a:pt x="593081" y="2050772"/>
                </a:cubicBezTo>
                <a:cubicBezTo>
                  <a:pt x="593081" y="2050772"/>
                  <a:pt x="593081" y="2050772"/>
                  <a:pt x="581813" y="2050772"/>
                </a:cubicBezTo>
                <a:cubicBezTo>
                  <a:pt x="581813" y="2050772"/>
                  <a:pt x="581813" y="2050772"/>
                  <a:pt x="572083" y="2062301"/>
                </a:cubicBezTo>
                <a:cubicBezTo>
                  <a:pt x="572083" y="2062301"/>
                  <a:pt x="572083" y="2062301"/>
                  <a:pt x="576180" y="2053654"/>
                </a:cubicBezTo>
                <a:cubicBezTo>
                  <a:pt x="576180" y="2053654"/>
                  <a:pt x="576180" y="2053654"/>
                  <a:pt x="569522" y="2053654"/>
                </a:cubicBezTo>
                <a:cubicBezTo>
                  <a:pt x="569522" y="2053654"/>
                  <a:pt x="569522" y="2053654"/>
                  <a:pt x="561327" y="2060860"/>
                </a:cubicBezTo>
                <a:cubicBezTo>
                  <a:pt x="561327" y="2060860"/>
                  <a:pt x="561327" y="2060860"/>
                  <a:pt x="551084" y="2065184"/>
                </a:cubicBezTo>
                <a:cubicBezTo>
                  <a:pt x="551084" y="2065184"/>
                  <a:pt x="551084" y="2065184"/>
                  <a:pt x="550060" y="2066625"/>
                </a:cubicBezTo>
                <a:cubicBezTo>
                  <a:pt x="550060" y="2066625"/>
                  <a:pt x="550060" y="2066625"/>
                  <a:pt x="553645" y="2070948"/>
                </a:cubicBezTo>
                <a:cubicBezTo>
                  <a:pt x="553645" y="2070948"/>
                  <a:pt x="553645" y="2070948"/>
                  <a:pt x="551596" y="2070948"/>
                </a:cubicBezTo>
                <a:cubicBezTo>
                  <a:pt x="551084" y="2072389"/>
                  <a:pt x="548523" y="2073831"/>
                  <a:pt x="543401" y="2081036"/>
                </a:cubicBezTo>
                <a:cubicBezTo>
                  <a:pt x="543401" y="2081036"/>
                  <a:pt x="543401" y="2081036"/>
                  <a:pt x="542377" y="2076713"/>
                </a:cubicBezTo>
                <a:cubicBezTo>
                  <a:pt x="537256" y="2085360"/>
                  <a:pt x="547499" y="2065184"/>
                  <a:pt x="532646" y="2079595"/>
                </a:cubicBezTo>
                <a:cubicBezTo>
                  <a:pt x="532646" y="2079595"/>
                  <a:pt x="532646" y="2079595"/>
                  <a:pt x="537256" y="2083919"/>
                </a:cubicBezTo>
                <a:cubicBezTo>
                  <a:pt x="537256" y="2083919"/>
                  <a:pt x="537256" y="2083919"/>
                  <a:pt x="539304" y="2086801"/>
                </a:cubicBezTo>
                <a:cubicBezTo>
                  <a:pt x="539304" y="2086801"/>
                  <a:pt x="539304" y="2086801"/>
                  <a:pt x="539304" y="2088242"/>
                </a:cubicBezTo>
                <a:cubicBezTo>
                  <a:pt x="539304" y="2088242"/>
                  <a:pt x="539304" y="2088242"/>
                  <a:pt x="527524" y="2091124"/>
                </a:cubicBezTo>
                <a:cubicBezTo>
                  <a:pt x="527524" y="2095448"/>
                  <a:pt x="537768" y="2095448"/>
                  <a:pt x="532646" y="2098330"/>
                </a:cubicBezTo>
                <a:cubicBezTo>
                  <a:pt x="532646" y="2098330"/>
                  <a:pt x="532646" y="2098330"/>
                  <a:pt x="532646" y="2099771"/>
                </a:cubicBezTo>
                <a:cubicBezTo>
                  <a:pt x="532646" y="2099771"/>
                  <a:pt x="532646" y="2099771"/>
                  <a:pt x="524452" y="2098330"/>
                </a:cubicBezTo>
                <a:cubicBezTo>
                  <a:pt x="524452" y="2098330"/>
                  <a:pt x="524452" y="2098330"/>
                  <a:pt x="522403" y="2098330"/>
                </a:cubicBezTo>
                <a:cubicBezTo>
                  <a:pt x="522403" y="2098330"/>
                  <a:pt x="522403" y="2098330"/>
                  <a:pt x="519842" y="2106977"/>
                </a:cubicBezTo>
                <a:cubicBezTo>
                  <a:pt x="519842" y="2106977"/>
                  <a:pt x="519842" y="2106977"/>
                  <a:pt x="513184" y="2111301"/>
                </a:cubicBezTo>
                <a:cubicBezTo>
                  <a:pt x="513184" y="2111301"/>
                  <a:pt x="513184" y="2111301"/>
                  <a:pt x="508575" y="2111301"/>
                </a:cubicBezTo>
                <a:cubicBezTo>
                  <a:pt x="508575" y="2111301"/>
                  <a:pt x="508575" y="2111301"/>
                  <a:pt x="508575" y="2109859"/>
                </a:cubicBezTo>
                <a:cubicBezTo>
                  <a:pt x="506526" y="2111301"/>
                  <a:pt x="505502" y="2109859"/>
                  <a:pt x="511648" y="2098330"/>
                </a:cubicBezTo>
                <a:cubicBezTo>
                  <a:pt x="511648" y="2098330"/>
                  <a:pt x="511648" y="2098330"/>
                  <a:pt x="504477" y="2101213"/>
                </a:cubicBezTo>
                <a:cubicBezTo>
                  <a:pt x="503965" y="2101213"/>
                  <a:pt x="501404" y="2108419"/>
                  <a:pt x="503453" y="2098330"/>
                </a:cubicBezTo>
                <a:cubicBezTo>
                  <a:pt x="503453" y="2098330"/>
                  <a:pt x="503453" y="2098330"/>
                  <a:pt x="509599" y="2096889"/>
                </a:cubicBezTo>
                <a:cubicBezTo>
                  <a:pt x="509599" y="2096889"/>
                  <a:pt x="509599" y="2096889"/>
                  <a:pt x="513696" y="2085360"/>
                </a:cubicBezTo>
                <a:cubicBezTo>
                  <a:pt x="513696" y="2085360"/>
                  <a:pt x="513696" y="2085360"/>
                  <a:pt x="508575" y="2082478"/>
                </a:cubicBezTo>
                <a:cubicBezTo>
                  <a:pt x="508575" y="2082478"/>
                  <a:pt x="508575" y="2082478"/>
                  <a:pt x="513696" y="2078154"/>
                </a:cubicBezTo>
                <a:cubicBezTo>
                  <a:pt x="513696" y="2078154"/>
                  <a:pt x="513696" y="2078154"/>
                  <a:pt x="513184" y="2076713"/>
                </a:cubicBezTo>
                <a:cubicBezTo>
                  <a:pt x="513184" y="2076713"/>
                  <a:pt x="513184" y="2076713"/>
                  <a:pt x="529061" y="2066625"/>
                </a:cubicBezTo>
                <a:cubicBezTo>
                  <a:pt x="529061" y="2066625"/>
                  <a:pt x="529061" y="2066625"/>
                  <a:pt x="530598" y="2068066"/>
                </a:cubicBezTo>
                <a:cubicBezTo>
                  <a:pt x="530598" y="2068066"/>
                  <a:pt x="530598" y="2068066"/>
                  <a:pt x="543401" y="2065184"/>
                </a:cubicBezTo>
                <a:cubicBezTo>
                  <a:pt x="543914" y="2066625"/>
                  <a:pt x="542889" y="2068066"/>
                  <a:pt x="542377" y="2068066"/>
                </a:cubicBezTo>
                <a:cubicBezTo>
                  <a:pt x="542377" y="2068066"/>
                  <a:pt x="542377" y="2068066"/>
                  <a:pt x="543401" y="2069507"/>
                </a:cubicBezTo>
                <a:cubicBezTo>
                  <a:pt x="543401" y="2069507"/>
                  <a:pt x="543401" y="2069507"/>
                  <a:pt x="546475" y="2065184"/>
                </a:cubicBezTo>
                <a:cubicBezTo>
                  <a:pt x="546475" y="2065184"/>
                  <a:pt x="546475" y="2065184"/>
                  <a:pt x="543401" y="2060860"/>
                </a:cubicBezTo>
                <a:cubicBezTo>
                  <a:pt x="548011" y="2053654"/>
                  <a:pt x="543914" y="2075272"/>
                  <a:pt x="548011" y="2053654"/>
                </a:cubicBezTo>
                <a:cubicBezTo>
                  <a:pt x="548011" y="2053654"/>
                  <a:pt x="548011" y="2053654"/>
                  <a:pt x="542889" y="2049331"/>
                </a:cubicBezTo>
                <a:cubicBezTo>
                  <a:pt x="543401" y="2049331"/>
                  <a:pt x="544938" y="2047890"/>
                  <a:pt x="546475" y="2046448"/>
                </a:cubicBezTo>
                <a:cubicBezTo>
                  <a:pt x="546475" y="2046448"/>
                  <a:pt x="546475" y="2046448"/>
                  <a:pt x="548523" y="2049331"/>
                </a:cubicBezTo>
                <a:cubicBezTo>
                  <a:pt x="548523" y="2049331"/>
                  <a:pt x="548523" y="2049331"/>
                  <a:pt x="553133" y="2037802"/>
                </a:cubicBezTo>
                <a:cubicBezTo>
                  <a:pt x="553133" y="2037802"/>
                  <a:pt x="553133" y="2037802"/>
                  <a:pt x="551596" y="2032037"/>
                </a:cubicBezTo>
                <a:cubicBezTo>
                  <a:pt x="551596" y="2032037"/>
                  <a:pt x="551596" y="2032037"/>
                  <a:pt x="551596" y="2027713"/>
                </a:cubicBezTo>
                <a:cubicBezTo>
                  <a:pt x="551596" y="2027713"/>
                  <a:pt x="551596" y="2027713"/>
                  <a:pt x="557230" y="2032037"/>
                </a:cubicBezTo>
                <a:cubicBezTo>
                  <a:pt x="557230" y="2032037"/>
                  <a:pt x="557230" y="2032037"/>
                  <a:pt x="559278" y="2032037"/>
                </a:cubicBezTo>
                <a:cubicBezTo>
                  <a:pt x="559278" y="2032037"/>
                  <a:pt x="559278" y="2032037"/>
                  <a:pt x="560303" y="2027713"/>
                </a:cubicBezTo>
                <a:cubicBezTo>
                  <a:pt x="560303" y="2027713"/>
                  <a:pt x="560303" y="2027713"/>
                  <a:pt x="560303" y="2030596"/>
                </a:cubicBezTo>
                <a:cubicBezTo>
                  <a:pt x="563888" y="2029154"/>
                  <a:pt x="557230" y="2043566"/>
                  <a:pt x="565936" y="2027713"/>
                </a:cubicBezTo>
                <a:cubicBezTo>
                  <a:pt x="565936" y="2027713"/>
                  <a:pt x="565936" y="2027713"/>
                  <a:pt x="564912" y="2026272"/>
                </a:cubicBezTo>
                <a:cubicBezTo>
                  <a:pt x="565424" y="2026272"/>
                  <a:pt x="565936" y="2026272"/>
                  <a:pt x="566449" y="2026272"/>
                </a:cubicBezTo>
                <a:cubicBezTo>
                  <a:pt x="566449" y="2026272"/>
                  <a:pt x="566449" y="2026272"/>
                  <a:pt x="567473" y="2027713"/>
                </a:cubicBezTo>
                <a:cubicBezTo>
                  <a:pt x="567473" y="2027713"/>
                  <a:pt x="567473" y="2027713"/>
                  <a:pt x="572083" y="2021949"/>
                </a:cubicBezTo>
                <a:cubicBezTo>
                  <a:pt x="572083" y="2021949"/>
                  <a:pt x="572083" y="2021949"/>
                  <a:pt x="578228" y="2021949"/>
                </a:cubicBezTo>
                <a:cubicBezTo>
                  <a:pt x="578228" y="2021949"/>
                  <a:pt x="578228" y="2021949"/>
                  <a:pt x="574643" y="2017625"/>
                </a:cubicBezTo>
                <a:cubicBezTo>
                  <a:pt x="575668" y="2017625"/>
                  <a:pt x="577204" y="2016184"/>
                  <a:pt x="579253" y="2014743"/>
                </a:cubicBezTo>
                <a:cubicBezTo>
                  <a:pt x="579253" y="2014743"/>
                  <a:pt x="579253" y="2014743"/>
                  <a:pt x="580789" y="2011861"/>
                </a:cubicBezTo>
                <a:cubicBezTo>
                  <a:pt x="577204" y="2016184"/>
                  <a:pt x="569010" y="2016184"/>
                  <a:pt x="579765" y="2010419"/>
                </a:cubicBezTo>
                <a:cubicBezTo>
                  <a:pt x="579765" y="2010419"/>
                  <a:pt x="579765" y="2010419"/>
                  <a:pt x="578228" y="2008978"/>
                </a:cubicBezTo>
                <a:cubicBezTo>
                  <a:pt x="578228" y="2008978"/>
                  <a:pt x="578228" y="2008978"/>
                  <a:pt x="580277" y="2004655"/>
                </a:cubicBezTo>
                <a:cubicBezTo>
                  <a:pt x="580277" y="2006096"/>
                  <a:pt x="580789" y="2006096"/>
                  <a:pt x="581813" y="2007537"/>
                </a:cubicBezTo>
                <a:cubicBezTo>
                  <a:pt x="581813" y="2008978"/>
                  <a:pt x="582326" y="2008978"/>
                  <a:pt x="582326" y="2008978"/>
                </a:cubicBezTo>
                <a:cubicBezTo>
                  <a:pt x="585911" y="2007537"/>
                  <a:pt x="590520" y="2004655"/>
                  <a:pt x="597178" y="2001773"/>
                </a:cubicBezTo>
                <a:cubicBezTo>
                  <a:pt x="597178" y="2001773"/>
                  <a:pt x="597178" y="2001773"/>
                  <a:pt x="601276" y="2001773"/>
                </a:cubicBezTo>
                <a:cubicBezTo>
                  <a:pt x="601276" y="2001773"/>
                  <a:pt x="601276" y="2001773"/>
                  <a:pt x="599227" y="2003214"/>
                </a:cubicBezTo>
                <a:cubicBezTo>
                  <a:pt x="599227" y="2003214"/>
                  <a:pt x="599227" y="2003214"/>
                  <a:pt x="604349" y="2006096"/>
                </a:cubicBezTo>
                <a:cubicBezTo>
                  <a:pt x="604349" y="2006096"/>
                  <a:pt x="604349" y="2006096"/>
                  <a:pt x="601276" y="2008978"/>
                </a:cubicBezTo>
                <a:cubicBezTo>
                  <a:pt x="601276" y="2008978"/>
                  <a:pt x="601276" y="2008978"/>
                  <a:pt x="608958" y="2016184"/>
                </a:cubicBezTo>
                <a:cubicBezTo>
                  <a:pt x="606910" y="2017625"/>
                  <a:pt x="613055" y="2023390"/>
                  <a:pt x="603837" y="2019067"/>
                </a:cubicBezTo>
                <a:cubicBezTo>
                  <a:pt x="605373" y="2020508"/>
                  <a:pt x="605373" y="2020508"/>
                  <a:pt x="605373" y="2021949"/>
                </a:cubicBezTo>
                <a:cubicBezTo>
                  <a:pt x="606910" y="2021949"/>
                  <a:pt x="608958" y="2021949"/>
                  <a:pt x="612031" y="2021949"/>
                </a:cubicBezTo>
                <a:cubicBezTo>
                  <a:pt x="612031" y="2021949"/>
                  <a:pt x="612031" y="2021949"/>
                  <a:pt x="612031" y="2014743"/>
                </a:cubicBezTo>
                <a:cubicBezTo>
                  <a:pt x="616128" y="2019067"/>
                  <a:pt x="615616" y="2007537"/>
                  <a:pt x="617153" y="2010419"/>
                </a:cubicBezTo>
                <a:cubicBezTo>
                  <a:pt x="617153" y="2010419"/>
                  <a:pt x="617153" y="2010419"/>
                  <a:pt x="634054" y="2007537"/>
                </a:cubicBezTo>
                <a:cubicBezTo>
                  <a:pt x="632005" y="2006096"/>
                  <a:pt x="633542" y="2003214"/>
                  <a:pt x="633030" y="2001773"/>
                </a:cubicBezTo>
                <a:cubicBezTo>
                  <a:pt x="633030" y="2001773"/>
                  <a:pt x="633030" y="2001773"/>
                  <a:pt x="624835" y="2003214"/>
                </a:cubicBezTo>
                <a:cubicBezTo>
                  <a:pt x="624835" y="2003214"/>
                  <a:pt x="624835" y="2003214"/>
                  <a:pt x="611519" y="1997449"/>
                </a:cubicBezTo>
                <a:cubicBezTo>
                  <a:pt x="611519" y="1996008"/>
                  <a:pt x="611007" y="1994567"/>
                  <a:pt x="608958" y="1990243"/>
                </a:cubicBezTo>
                <a:cubicBezTo>
                  <a:pt x="608958" y="1990243"/>
                  <a:pt x="608958" y="1990243"/>
                  <a:pt x="597178" y="1994567"/>
                </a:cubicBezTo>
                <a:cubicBezTo>
                  <a:pt x="597178" y="1994567"/>
                  <a:pt x="597178" y="1994567"/>
                  <a:pt x="593081" y="1990243"/>
                </a:cubicBezTo>
                <a:cubicBezTo>
                  <a:pt x="593081" y="1990243"/>
                  <a:pt x="593081" y="1990243"/>
                  <a:pt x="597178" y="1990243"/>
                </a:cubicBezTo>
                <a:cubicBezTo>
                  <a:pt x="597178" y="1990243"/>
                  <a:pt x="597178" y="1990243"/>
                  <a:pt x="599227" y="1990243"/>
                </a:cubicBezTo>
                <a:cubicBezTo>
                  <a:pt x="599227" y="1990243"/>
                  <a:pt x="599227" y="1990243"/>
                  <a:pt x="598203" y="1985920"/>
                </a:cubicBezTo>
                <a:cubicBezTo>
                  <a:pt x="598203" y="1985920"/>
                  <a:pt x="598203" y="1985920"/>
                  <a:pt x="607934" y="1990243"/>
                </a:cubicBezTo>
                <a:cubicBezTo>
                  <a:pt x="607934" y="1990243"/>
                  <a:pt x="607934" y="1990243"/>
                  <a:pt x="605885" y="1983038"/>
                </a:cubicBezTo>
                <a:cubicBezTo>
                  <a:pt x="605885" y="1983038"/>
                  <a:pt x="605885" y="1983038"/>
                  <a:pt x="592057" y="1980155"/>
                </a:cubicBezTo>
                <a:cubicBezTo>
                  <a:pt x="592057" y="1980155"/>
                  <a:pt x="592057" y="1980155"/>
                  <a:pt x="590008" y="1977273"/>
                </a:cubicBezTo>
                <a:cubicBezTo>
                  <a:pt x="590008" y="1977273"/>
                  <a:pt x="590008" y="1977273"/>
                  <a:pt x="582326" y="1975832"/>
                </a:cubicBezTo>
                <a:cubicBezTo>
                  <a:pt x="582326" y="1975832"/>
                  <a:pt x="582326" y="1975832"/>
                  <a:pt x="579253" y="1977273"/>
                </a:cubicBezTo>
                <a:cubicBezTo>
                  <a:pt x="578741" y="1978714"/>
                  <a:pt x="578228" y="1981596"/>
                  <a:pt x="576180" y="1985920"/>
                </a:cubicBezTo>
                <a:cubicBezTo>
                  <a:pt x="576180" y="1985920"/>
                  <a:pt x="576180" y="1985920"/>
                  <a:pt x="569010" y="1984478"/>
                </a:cubicBezTo>
                <a:cubicBezTo>
                  <a:pt x="568498" y="1983038"/>
                  <a:pt x="569522" y="1983038"/>
                  <a:pt x="569522" y="1981596"/>
                </a:cubicBezTo>
                <a:cubicBezTo>
                  <a:pt x="569522" y="1981596"/>
                  <a:pt x="569522" y="1981596"/>
                  <a:pt x="575156" y="1978714"/>
                </a:cubicBezTo>
                <a:cubicBezTo>
                  <a:pt x="575156" y="1978714"/>
                  <a:pt x="575156" y="1978714"/>
                  <a:pt x="575668" y="1977273"/>
                </a:cubicBezTo>
                <a:cubicBezTo>
                  <a:pt x="575668" y="1977273"/>
                  <a:pt x="575668" y="1977273"/>
                  <a:pt x="572595" y="1974391"/>
                </a:cubicBezTo>
                <a:cubicBezTo>
                  <a:pt x="572595" y="1974391"/>
                  <a:pt x="572595" y="1974391"/>
                  <a:pt x="563376" y="1978714"/>
                </a:cubicBezTo>
                <a:cubicBezTo>
                  <a:pt x="563376" y="1978714"/>
                  <a:pt x="563376" y="1978714"/>
                  <a:pt x="569522" y="1981596"/>
                </a:cubicBezTo>
                <a:cubicBezTo>
                  <a:pt x="569522" y="1981596"/>
                  <a:pt x="569522" y="1981596"/>
                  <a:pt x="564400" y="1981596"/>
                </a:cubicBezTo>
                <a:cubicBezTo>
                  <a:pt x="564400" y="1981596"/>
                  <a:pt x="564400" y="1981596"/>
                  <a:pt x="560303" y="1977273"/>
                </a:cubicBezTo>
                <a:cubicBezTo>
                  <a:pt x="560303" y="1977273"/>
                  <a:pt x="560303" y="1977273"/>
                  <a:pt x="550060" y="1978714"/>
                </a:cubicBezTo>
                <a:cubicBezTo>
                  <a:pt x="550060" y="1978714"/>
                  <a:pt x="550060" y="1978714"/>
                  <a:pt x="543401" y="1990243"/>
                </a:cubicBezTo>
                <a:cubicBezTo>
                  <a:pt x="543401" y="1990243"/>
                  <a:pt x="543401" y="1990243"/>
                  <a:pt x="540329" y="1985920"/>
                </a:cubicBezTo>
                <a:cubicBezTo>
                  <a:pt x="540329" y="1985920"/>
                  <a:pt x="540329" y="1985920"/>
                  <a:pt x="543401" y="1981596"/>
                </a:cubicBezTo>
                <a:cubicBezTo>
                  <a:pt x="543401" y="1981596"/>
                  <a:pt x="543401" y="1981596"/>
                  <a:pt x="529573" y="1980155"/>
                </a:cubicBezTo>
                <a:cubicBezTo>
                  <a:pt x="528549" y="1981596"/>
                  <a:pt x="527524" y="1981596"/>
                  <a:pt x="525988" y="1983038"/>
                </a:cubicBezTo>
                <a:cubicBezTo>
                  <a:pt x="525476" y="1981596"/>
                  <a:pt x="524452" y="1978714"/>
                  <a:pt x="529061" y="1975832"/>
                </a:cubicBezTo>
                <a:cubicBezTo>
                  <a:pt x="529061" y="1975832"/>
                  <a:pt x="529061" y="1975832"/>
                  <a:pt x="530086" y="1978714"/>
                </a:cubicBezTo>
                <a:cubicBezTo>
                  <a:pt x="532134" y="1977273"/>
                  <a:pt x="534695" y="1977273"/>
                  <a:pt x="531110" y="1980155"/>
                </a:cubicBezTo>
                <a:cubicBezTo>
                  <a:pt x="536231" y="1981596"/>
                  <a:pt x="539304" y="1967185"/>
                  <a:pt x="542377" y="1978714"/>
                </a:cubicBezTo>
                <a:cubicBezTo>
                  <a:pt x="542889" y="1977273"/>
                  <a:pt x="552620" y="1987361"/>
                  <a:pt x="542377" y="1972949"/>
                </a:cubicBezTo>
                <a:cubicBezTo>
                  <a:pt x="542377" y="1972949"/>
                  <a:pt x="541865" y="1971508"/>
                  <a:pt x="541865" y="1971508"/>
                </a:cubicBezTo>
                <a:cubicBezTo>
                  <a:pt x="542889" y="1971508"/>
                  <a:pt x="545450" y="1971508"/>
                  <a:pt x="550060" y="1968626"/>
                </a:cubicBezTo>
                <a:cubicBezTo>
                  <a:pt x="546475" y="1965743"/>
                  <a:pt x="554157" y="1959979"/>
                  <a:pt x="543401" y="1962861"/>
                </a:cubicBezTo>
                <a:cubicBezTo>
                  <a:pt x="543401" y="1962861"/>
                  <a:pt x="543401" y="1962861"/>
                  <a:pt x="541353" y="1965743"/>
                </a:cubicBezTo>
                <a:cubicBezTo>
                  <a:pt x="541353" y="1965743"/>
                  <a:pt x="541353" y="1965743"/>
                  <a:pt x="539304" y="1962861"/>
                </a:cubicBezTo>
                <a:cubicBezTo>
                  <a:pt x="539816" y="1961420"/>
                  <a:pt x="540329" y="1961420"/>
                  <a:pt x="539816" y="1961420"/>
                </a:cubicBezTo>
                <a:cubicBezTo>
                  <a:pt x="539816" y="1961420"/>
                  <a:pt x="539816" y="1961420"/>
                  <a:pt x="542377" y="1961420"/>
                </a:cubicBezTo>
                <a:cubicBezTo>
                  <a:pt x="542377" y="1961420"/>
                  <a:pt x="542377" y="1961420"/>
                  <a:pt x="538280" y="1957097"/>
                </a:cubicBezTo>
                <a:cubicBezTo>
                  <a:pt x="538280" y="1957097"/>
                  <a:pt x="538280" y="1957097"/>
                  <a:pt x="530598" y="1958538"/>
                </a:cubicBezTo>
                <a:cubicBezTo>
                  <a:pt x="530598" y="1958538"/>
                  <a:pt x="530598" y="1958538"/>
                  <a:pt x="529573" y="1958538"/>
                </a:cubicBezTo>
                <a:cubicBezTo>
                  <a:pt x="522915" y="1947008"/>
                  <a:pt x="544938" y="1958538"/>
                  <a:pt x="529573" y="1942685"/>
                </a:cubicBezTo>
                <a:cubicBezTo>
                  <a:pt x="529573" y="1942685"/>
                  <a:pt x="529573" y="1942685"/>
                  <a:pt x="535207" y="1942685"/>
                </a:cubicBezTo>
                <a:cubicBezTo>
                  <a:pt x="535207" y="1942685"/>
                  <a:pt x="535207" y="1942685"/>
                  <a:pt x="538280" y="1938362"/>
                </a:cubicBezTo>
                <a:cubicBezTo>
                  <a:pt x="538280" y="1938362"/>
                  <a:pt x="538280" y="1938362"/>
                  <a:pt x="545450" y="1936920"/>
                </a:cubicBezTo>
                <a:cubicBezTo>
                  <a:pt x="545450" y="1936920"/>
                  <a:pt x="545450" y="1936920"/>
                  <a:pt x="545450" y="1935479"/>
                </a:cubicBezTo>
                <a:cubicBezTo>
                  <a:pt x="545450" y="1935479"/>
                  <a:pt x="545450" y="1935479"/>
                  <a:pt x="553645" y="1932597"/>
                </a:cubicBezTo>
                <a:cubicBezTo>
                  <a:pt x="553645" y="1932597"/>
                  <a:pt x="553645" y="1932597"/>
                  <a:pt x="552620" y="1931156"/>
                </a:cubicBezTo>
                <a:cubicBezTo>
                  <a:pt x="550572" y="1929715"/>
                  <a:pt x="544938" y="1926832"/>
                  <a:pt x="532646" y="1919627"/>
                </a:cubicBezTo>
                <a:cubicBezTo>
                  <a:pt x="532646" y="1919627"/>
                  <a:pt x="532646" y="1919627"/>
                  <a:pt x="531878" y="1918726"/>
                </a:cubicBezTo>
                <a:lnTo>
                  <a:pt x="526545" y="1912473"/>
                </a:lnTo>
                <a:lnTo>
                  <a:pt x="532134" y="1905215"/>
                </a:lnTo>
                <a:cubicBezTo>
                  <a:pt x="532134" y="1905215"/>
                  <a:pt x="532134" y="1905215"/>
                  <a:pt x="539304" y="1906656"/>
                </a:cubicBezTo>
                <a:cubicBezTo>
                  <a:pt x="539304" y="1906656"/>
                  <a:pt x="539304" y="1906656"/>
                  <a:pt x="541353" y="1903774"/>
                </a:cubicBezTo>
                <a:cubicBezTo>
                  <a:pt x="541353" y="1903774"/>
                  <a:pt x="541353" y="1903774"/>
                  <a:pt x="539304" y="1902332"/>
                </a:cubicBezTo>
                <a:cubicBezTo>
                  <a:pt x="539304" y="1902332"/>
                  <a:pt x="539304" y="1902332"/>
                  <a:pt x="548011" y="1898009"/>
                </a:cubicBezTo>
                <a:cubicBezTo>
                  <a:pt x="548011" y="1898009"/>
                  <a:pt x="548011" y="1898009"/>
                  <a:pt x="542377" y="1895126"/>
                </a:cubicBezTo>
                <a:cubicBezTo>
                  <a:pt x="542377" y="1895126"/>
                  <a:pt x="542377" y="1895126"/>
                  <a:pt x="545450" y="1890803"/>
                </a:cubicBezTo>
                <a:cubicBezTo>
                  <a:pt x="545450" y="1890803"/>
                  <a:pt x="545450" y="1890803"/>
                  <a:pt x="545450" y="1883597"/>
                </a:cubicBezTo>
                <a:cubicBezTo>
                  <a:pt x="545450" y="1883597"/>
                  <a:pt x="545450" y="1883597"/>
                  <a:pt x="537256" y="1879274"/>
                </a:cubicBezTo>
                <a:cubicBezTo>
                  <a:pt x="537256" y="1879274"/>
                  <a:pt x="537256" y="1879274"/>
                  <a:pt x="541353" y="1873509"/>
                </a:cubicBezTo>
                <a:cubicBezTo>
                  <a:pt x="541353" y="1873509"/>
                  <a:pt x="541353" y="1873509"/>
                  <a:pt x="530598" y="1864862"/>
                </a:cubicBezTo>
                <a:cubicBezTo>
                  <a:pt x="530598" y="1864862"/>
                  <a:pt x="530598" y="1864862"/>
                  <a:pt x="530598" y="1851892"/>
                </a:cubicBezTo>
                <a:cubicBezTo>
                  <a:pt x="530598" y="1851892"/>
                  <a:pt x="530598" y="1851892"/>
                  <a:pt x="535719" y="1849010"/>
                </a:cubicBezTo>
                <a:cubicBezTo>
                  <a:pt x="535719" y="1849010"/>
                  <a:pt x="535719" y="1849010"/>
                  <a:pt x="535719" y="1840363"/>
                </a:cubicBezTo>
                <a:cubicBezTo>
                  <a:pt x="536743" y="1840363"/>
                  <a:pt x="531110" y="1841804"/>
                  <a:pt x="538280" y="1838921"/>
                </a:cubicBezTo>
                <a:cubicBezTo>
                  <a:pt x="538280" y="1838921"/>
                  <a:pt x="538280" y="1838921"/>
                  <a:pt x="530598" y="1834598"/>
                </a:cubicBezTo>
                <a:cubicBezTo>
                  <a:pt x="530598" y="1834598"/>
                  <a:pt x="530598" y="1834598"/>
                  <a:pt x="534183" y="1831715"/>
                </a:cubicBezTo>
                <a:cubicBezTo>
                  <a:pt x="534183" y="1831715"/>
                  <a:pt x="534183" y="1831715"/>
                  <a:pt x="546475" y="1834598"/>
                </a:cubicBezTo>
                <a:cubicBezTo>
                  <a:pt x="546475" y="1834598"/>
                  <a:pt x="546475" y="1834598"/>
                  <a:pt x="550060" y="1834598"/>
                </a:cubicBezTo>
                <a:cubicBezTo>
                  <a:pt x="550060" y="1834598"/>
                  <a:pt x="550060" y="1834598"/>
                  <a:pt x="550060" y="1828833"/>
                </a:cubicBezTo>
                <a:cubicBezTo>
                  <a:pt x="550060" y="1828833"/>
                  <a:pt x="550060" y="1828833"/>
                  <a:pt x="551596" y="1827392"/>
                </a:cubicBezTo>
                <a:cubicBezTo>
                  <a:pt x="551596" y="1827392"/>
                  <a:pt x="551596" y="1827392"/>
                  <a:pt x="543401" y="1820186"/>
                </a:cubicBezTo>
                <a:cubicBezTo>
                  <a:pt x="543401" y="1820186"/>
                  <a:pt x="543401" y="1820186"/>
                  <a:pt x="541353" y="1820186"/>
                </a:cubicBezTo>
                <a:cubicBezTo>
                  <a:pt x="541353" y="1820186"/>
                  <a:pt x="541353" y="1820186"/>
                  <a:pt x="553133" y="1815863"/>
                </a:cubicBezTo>
                <a:cubicBezTo>
                  <a:pt x="553133" y="1815863"/>
                  <a:pt x="553133" y="1815863"/>
                  <a:pt x="553645" y="1814422"/>
                </a:cubicBezTo>
                <a:cubicBezTo>
                  <a:pt x="555181" y="1815863"/>
                  <a:pt x="554157" y="1817304"/>
                  <a:pt x="552620" y="1818745"/>
                </a:cubicBezTo>
                <a:cubicBezTo>
                  <a:pt x="552620" y="1818745"/>
                  <a:pt x="552620" y="1818745"/>
                  <a:pt x="559278" y="1821627"/>
                </a:cubicBezTo>
                <a:cubicBezTo>
                  <a:pt x="559278" y="1821627"/>
                  <a:pt x="559278" y="1821627"/>
                  <a:pt x="565936" y="1818745"/>
                </a:cubicBezTo>
                <a:cubicBezTo>
                  <a:pt x="565936" y="1818745"/>
                  <a:pt x="565936" y="1818745"/>
                  <a:pt x="566449" y="1808657"/>
                </a:cubicBezTo>
                <a:cubicBezTo>
                  <a:pt x="566449" y="1808657"/>
                  <a:pt x="566449" y="1808657"/>
                  <a:pt x="575156" y="1808657"/>
                </a:cubicBezTo>
                <a:cubicBezTo>
                  <a:pt x="575156" y="1808657"/>
                  <a:pt x="575156" y="1808657"/>
                  <a:pt x="575156" y="1804334"/>
                </a:cubicBezTo>
                <a:cubicBezTo>
                  <a:pt x="575156" y="1804334"/>
                  <a:pt x="575156" y="1804334"/>
                  <a:pt x="584886" y="1802892"/>
                </a:cubicBezTo>
                <a:cubicBezTo>
                  <a:pt x="584886" y="1802892"/>
                  <a:pt x="584886" y="1802892"/>
                  <a:pt x="590520" y="1802892"/>
                </a:cubicBezTo>
                <a:cubicBezTo>
                  <a:pt x="590520" y="1802892"/>
                  <a:pt x="590520" y="1802892"/>
                  <a:pt x="595130" y="1794245"/>
                </a:cubicBezTo>
                <a:cubicBezTo>
                  <a:pt x="595130" y="1794245"/>
                  <a:pt x="595130" y="1794245"/>
                  <a:pt x="593081" y="1787039"/>
                </a:cubicBezTo>
                <a:cubicBezTo>
                  <a:pt x="587959" y="1785599"/>
                  <a:pt x="591545" y="1797128"/>
                  <a:pt x="584886" y="1787039"/>
                </a:cubicBezTo>
                <a:cubicBezTo>
                  <a:pt x="584886" y="1787039"/>
                  <a:pt x="584886" y="1787039"/>
                  <a:pt x="581813" y="1791363"/>
                </a:cubicBezTo>
                <a:cubicBezTo>
                  <a:pt x="581813" y="1791363"/>
                  <a:pt x="581813" y="1791363"/>
                  <a:pt x="579253" y="1781275"/>
                </a:cubicBezTo>
                <a:cubicBezTo>
                  <a:pt x="579253" y="1781275"/>
                  <a:pt x="579253" y="1781275"/>
                  <a:pt x="574131" y="1782716"/>
                </a:cubicBezTo>
                <a:cubicBezTo>
                  <a:pt x="574131" y="1785599"/>
                  <a:pt x="564912" y="1787039"/>
                  <a:pt x="574131" y="1789922"/>
                </a:cubicBezTo>
                <a:cubicBezTo>
                  <a:pt x="574131" y="1789922"/>
                  <a:pt x="574131" y="1789922"/>
                  <a:pt x="561327" y="1795686"/>
                </a:cubicBezTo>
                <a:cubicBezTo>
                  <a:pt x="561327" y="1795686"/>
                  <a:pt x="561327" y="1795686"/>
                  <a:pt x="557230" y="1795686"/>
                </a:cubicBezTo>
                <a:cubicBezTo>
                  <a:pt x="557230" y="1795686"/>
                  <a:pt x="557230" y="1795686"/>
                  <a:pt x="555181" y="1789922"/>
                </a:cubicBezTo>
                <a:cubicBezTo>
                  <a:pt x="555181" y="1789922"/>
                  <a:pt x="555181" y="1789922"/>
                  <a:pt x="548523" y="1787039"/>
                </a:cubicBezTo>
                <a:cubicBezTo>
                  <a:pt x="548523" y="1787039"/>
                  <a:pt x="548523" y="1787039"/>
                  <a:pt x="556206" y="1782716"/>
                </a:cubicBezTo>
                <a:cubicBezTo>
                  <a:pt x="556206" y="1782716"/>
                  <a:pt x="556206" y="1782716"/>
                  <a:pt x="564400" y="1788481"/>
                </a:cubicBezTo>
                <a:cubicBezTo>
                  <a:pt x="564400" y="1788481"/>
                  <a:pt x="564400" y="1788481"/>
                  <a:pt x="567473" y="1782716"/>
                </a:cubicBezTo>
                <a:cubicBezTo>
                  <a:pt x="567473" y="1782716"/>
                  <a:pt x="567473" y="1782716"/>
                  <a:pt x="565936" y="1779834"/>
                </a:cubicBezTo>
                <a:cubicBezTo>
                  <a:pt x="565936" y="1779834"/>
                  <a:pt x="565936" y="1779834"/>
                  <a:pt x="560303" y="1782716"/>
                </a:cubicBezTo>
                <a:cubicBezTo>
                  <a:pt x="560303" y="1782716"/>
                  <a:pt x="560303" y="1782716"/>
                  <a:pt x="559278" y="1774069"/>
                </a:cubicBezTo>
                <a:cubicBezTo>
                  <a:pt x="559278" y="1774069"/>
                  <a:pt x="559278" y="1774069"/>
                  <a:pt x="559278" y="1771187"/>
                </a:cubicBezTo>
                <a:cubicBezTo>
                  <a:pt x="559278" y="1771187"/>
                  <a:pt x="559278" y="1771187"/>
                  <a:pt x="562351" y="1768304"/>
                </a:cubicBezTo>
                <a:cubicBezTo>
                  <a:pt x="562351" y="1768304"/>
                  <a:pt x="562351" y="1768304"/>
                  <a:pt x="564400" y="1772628"/>
                </a:cubicBezTo>
                <a:cubicBezTo>
                  <a:pt x="564400" y="1772628"/>
                  <a:pt x="564400" y="1772628"/>
                  <a:pt x="569010" y="1769746"/>
                </a:cubicBezTo>
                <a:cubicBezTo>
                  <a:pt x="569010" y="1769746"/>
                  <a:pt x="569010" y="1769746"/>
                  <a:pt x="565936" y="1765422"/>
                </a:cubicBezTo>
                <a:cubicBezTo>
                  <a:pt x="565936" y="1765422"/>
                  <a:pt x="565936" y="1765422"/>
                  <a:pt x="569010" y="1762540"/>
                </a:cubicBezTo>
                <a:cubicBezTo>
                  <a:pt x="569010" y="1762540"/>
                  <a:pt x="569010" y="1762540"/>
                  <a:pt x="566449" y="1759658"/>
                </a:cubicBezTo>
                <a:cubicBezTo>
                  <a:pt x="566449" y="1759658"/>
                  <a:pt x="566449" y="1759658"/>
                  <a:pt x="535719" y="1781275"/>
                </a:cubicBezTo>
                <a:cubicBezTo>
                  <a:pt x="535719" y="1781275"/>
                  <a:pt x="535719" y="1781275"/>
                  <a:pt x="540329" y="1787039"/>
                </a:cubicBezTo>
                <a:cubicBezTo>
                  <a:pt x="540329" y="1787039"/>
                  <a:pt x="540329" y="1787039"/>
                  <a:pt x="535207" y="1788481"/>
                </a:cubicBezTo>
                <a:cubicBezTo>
                  <a:pt x="535207" y="1788481"/>
                  <a:pt x="535207" y="1788481"/>
                  <a:pt x="531622" y="1784157"/>
                </a:cubicBezTo>
                <a:cubicBezTo>
                  <a:pt x="530598" y="1784157"/>
                  <a:pt x="530086" y="1785599"/>
                  <a:pt x="529061" y="1787039"/>
                </a:cubicBezTo>
                <a:cubicBezTo>
                  <a:pt x="529061" y="1787039"/>
                  <a:pt x="529061" y="1787039"/>
                  <a:pt x="529061" y="1791363"/>
                </a:cubicBezTo>
                <a:cubicBezTo>
                  <a:pt x="529061" y="1791363"/>
                  <a:pt x="529061" y="1791363"/>
                  <a:pt x="514721" y="1800010"/>
                </a:cubicBezTo>
                <a:cubicBezTo>
                  <a:pt x="514721" y="1800010"/>
                  <a:pt x="514721" y="1800010"/>
                  <a:pt x="511648" y="1794245"/>
                </a:cubicBezTo>
                <a:cubicBezTo>
                  <a:pt x="511648" y="1794245"/>
                  <a:pt x="511648" y="1794245"/>
                  <a:pt x="503453" y="1792804"/>
                </a:cubicBezTo>
                <a:cubicBezTo>
                  <a:pt x="503453" y="1792804"/>
                  <a:pt x="503453" y="1792804"/>
                  <a:pt x="504477" y="1787039"/>
                </a:cubicBezTo>
                <a:cubicBezTo>
                  <a:pt x="504477" y="1787039"/>
                  <a:pt x="504477" y="1787039"/>
                  <a:pt x="493722" y="1787039"/>
                </a:cubicBezTo>
                <a:cubicBezTo>
                  <a:pt x="493722" y="1787039"/>
                  <a:pt x="493722" y="1787039"/>
                  <a:pt x="498331" y="1775510"/>
                </a:cubicBezTo>
                <a:cubicBezTo>
                  <a:pt x="498331" y="1775510"/>
                  <a:pt x="498331" y="1775510"/>
                  <a:pt x="482967" y="1775510"/>
                </a:cubicBezTo>
                <a:cubicBezTo>
                  <a:pt x="482454" y="1778393"/>
                  <a:pt x="480918" y="1779834"/>
                  <a:pt x="482454" y="1781275"/>
                </a:cubicBezTo>
                <a:cubicBezTo>
                  <a:pt x="482454" y="1781275"/>
                  <a:pt x="482454" y="1781275"/>
                  <a:pt x="485527" y="1781275"/>
                </a:cubicBezTo>
                <a:cubicBezTo>
                  <a:pt x="482454" y="1782716"/>
                  <a:pt x="479382" y="1781275"/>
                  <a:pt x="479382" y="1788481"/>
                </a:cubicBezTo>
                <a:cubicBezTo>
                  <a:pt x="479382" y="1788481"/>
                  <a:pt x="479382" y="1788481"/>
                  <a:pt x="489625" y="1798569"/>
                </a:cubicBezTo>
                <a:cubicBezTo>
                  <a:pt x="489625" y="1798569"/>
                  <a:pt x="489625" y="1798569"/>
                  <a:pt x="476821" y="1797128"/>
                </a:cubicBezTo>
                <a:cubicBezTo>
                  <a:pt x="476821" y="1797128"/>
                  <a:pt x="476821" y="1797128"/>
                  <a:pt x="476821" y="1798569"/>
                </a:cubicBezTo>
                <a:cubicBezTo>
                  <a:pt x="476821" y="1798569"/>
                  <a:pt x="476821" y="1798569"/>
                  <a:pt x="472724" y="1798569"/>
                </a:cubicBezTo>
                <a:cubicBezTo>
                  <a:pt x="472724" y="1798569"/>
                  <a:pt x="472724" y="1798569"/>
                  <a:pt x="476821" y="1795686"/>
                </a:cubicBezTo>
                <a:cubicBezTo>
                  <a:pt x="476821" y="1795686"/>
                  <a:pt x="476821" y="1795686"/>
                  <a:pt x="479382" y="1794245"/>
                </a:cubicBezTo>
                <a:cubicBezTo>
                  <a:pt x="479382" y="1794245"/>
                  <a:pt x="479382" y="1794245"/>
                  <a:pt x="473748" y="1787039"/>
                </a:cubicBezTo>
                <a:cubicBezTo>
                  <a:pt x="471187" y="1789922"/>
                  <a:pt x="463505" y="1792804"/>
                  <a:pt x="467602" y="1795686"/>
                </a:cubicBezTo>
                <a:cubicBezTo>
                  <a:pt x="467602" y="1795686"/>
                  <a:pt x="467602" y="1795686"/>
                  <a:pt x="457871" y="1798569"/>
                </a:cubicBezTo>
                <a:cubicBezTo>
                  <a:pt x="457871" y="1798569"/>
                  <a:pt x="457871" y="1798569"/>
                  <a:pt x="455822" y="1802892"/>
                </a:cubicBezTo>
                <a:cubicBezTo>
                  <a:pt x="455822" y="1802892"/>
                  <a:pt x="455822" y="1802892"/>
                  <a:pt x="452749" y="1804334"/>
                </a:cubicBezTo>
                <a:cubicBezTo>
                  <a:pt x="452749" y="1804334"/>
                  <a:pt x="452749" y="1804334"/>
                  <a:pt x="444555" y="1798569"/>
                </a:cubicBezTo>
                <a:cubicBezTo>
                  <a:pt x="444555" y="1798569"/>
                  <a:pt x="444555" y="1798569"/>
                  <a:pt x="443018" y="1797128"/>
                </a:cubicBezTo>
                <a:cubicBezTo>
                  <a:pt x="443018" y="1797128"/>
                  <a:pt x="443018" y="1797128"/>
                  <a:pt x="436872" y="1807216"/>
                </a:cubicBezTo>
                <a:cubicBezTo>
                  <a:pt x="436872" y="1807216"/>
                  <a:pt x="436872" y="1807216"/>
                  <a:pt x="440970" y="1811540"/>
                </a:cubicBezTo>
                <a:cubicBezTo>
                  <a:pt x="440970" y="1811540"/>
                  <a:pt x="440970" y="1811540"/>
                  <a:pt x="437897" y="1815863"/>
                </a:cubicBezTo>
                <a:cubicBezTo>
                  <a:pt x="437897" y="1815863"/>
                  <a:pt x="437897" y="1815863"/>
                  <a:pt x="440970" y="1818745"/>
                </a:cubicBezTo>
                <a:cubicBezTo>
                  <a:pt x="440970" y="1818745"/>
                  <a:pt x="440970" y="1818745"/>
                  <a:pt x="431751" y="1818745"/>
                </a:cubicBezTo>
                <a:cubicBezTo>
                  <a:pt x="431751" y="1818745"/>
                  <a:pt x="431751" y="1818745"/>
                  <a:pt x="431751" y="1814422"/>
                </a:cubicBezTo>
                <a:cubicBezTo>
                  <a:pt x="431751" y="1814422"/>
                  <a:pt x="431751" y="1814422"/>
                  <a:pt x="426629" y="1811540"/>
                </a:cubicBezTo>
                <a:cubicBezTo>
                  <a:pt x="426629" y="1811540"/>
                  <a:pt x="426629" y="1811540"/>
                  <a:pt x="424068" y="1811540"/>
                </a:cubicBezTo>
                <a:cubicBezTo>
                  <a:pt x="424068" y="1811540"/>
                  <a:pt x="424068" y="1811540"/>
                  <a:pt x="437897" y="1802892"/>
                </a:cubicBezTo>
                <a:cubicBezTo>
                  <a:pt x="437897" y="1802892"/>
                  <a:pt x="437897" y="1802892"/>
                  <a:pt x="436872" y="1801451"/>
                </a:cubicBezTo>
                <a:cubicBezTo>
                  <a:pt x="436872" y="1801451"/>
                  <a:pt x="436872" y="1801451"/>
                  <a:pt x="442506" y="1794245"/>
                </a:cubicBezTo>
                <a:cubicBezTo>
                  <a:pt x="442506" y="1794245"/>
                  <a:pt x="442506" y="1794245"/>
                  <a:pt x="447628" y="1794245"/>
                </a:cubicBezTo>
                <a:cubicBezTo>
                  <a:pt x="447628" y="1794245"/>
                  <a:pt x="447628" y="1794245"/>
                  <a:pt x="449676" y="1787039"/>
                </a:cubicBezTo>
                <a:cubicBezTo>
                  <a:pt x="449676" y="1787039"/>
                  <a:pt x="449676" y="1787039"/>
                  <a:pt x="452749" y="1788481"/>
                </a:cubicBezTo>
                <a:cubicBezTo>
                  <a:pt x="455310" y="1794245"/>
                  <a:pt x="441482" y="1789922"/>
                  <a:pt x="454798" y="1795686"/>
                </a:cubicBezTo>
                <a:cubicBezTo>
                  <a:pt x="454798" y="1795686"/>
                  <a:pt x="454798" y="1795686"/>
                  <a:pt x="461968" y="1794245"/>
                </a:cubicBezTo>
                <a:cubicBezTo>
                  <a:pt x="461968" y="1794245"/>
                  <a:pt x="461968" y="1794245"/>
                  <a:pt x="471699" y="1784157"/>
                </a:cubicBezTo>
                <a:cubicBezTo>
                  <a:pt x="471699" y="1784157"/>
                  <a:pt x="471699" y="1784157"/>
                  <a:pt x="477845" y="1775510"/>
                </a:cubicBezTo>
                <a:cubicBezTo>
                  <a:pt x="477845" y="1775510"/>
                  <a:pt x="477845" y="1775510"/>
                  <a:pt x="476309" y="1772628"/>
                </a:cubicBezTo>
                <a:cubicBezTo>
                  <a:pt x="476309" y="1772628"/>
                  <a:pt x="476309" y="1772628"/>
                  <a:pt x="476821" y="1768304"/>
                </a:cubicBezTo>
                <a:cubicBezTo>
                  <a:pt x="476821" y="1768304"/>
                  <a:pt x="476821" y="1768304"/>
                  <a:pt x="481430" y="1771187"/>
                </a:cubicBezTo>
                <a:cubicBezTo>
                  <a:pt x="481430" y="1771187"/>
                  <a:pt x="481430" y="1771187"/>
                  <a:pt x="486552" y="1768304"/>
                </a:cubicBezTo>
                <a:cubicBezTo>
                  <a:pt x="486552" y="1768304"/>
                  <a:pt x="486552" y="1768304"/>
                  <a:pt x="476821" y="1763981"/>
                </a:cubicBezTo>
                <a:cubicBezTo>
                  <a:pt x="476821" y="1763981"/>
                  <a:pt x="476821" y="1763981"/>
                  <a:pt x="454798" y="1775510"/>
                </a:cubicBezTo>
                <a:cubicBezTo>
                  <a:pt x="454798" y="1775510"/>
                  <a:pt x="454798" y="1775510"/>
                  <a:pt x="412801" y="1811540"/>
                </a:cubicBezTo>
                <a:cubicBezTo>
                  <a:pt x="412801" y="1811540"/>
                  <a:pt x="412801" y="1811540"/>
                  <a:pt x="411777" y="1815863"/>
                </a:cubicBezTo>
                <a:cubicBezTo>
                  <a:pt x="411777" y="1815863"/>
                  <a:pt x="411777" y="1815863"/>
                  <a:pt x="419971" y="1814422"/>
                </a:cubicBezTo>
                <a:cubicBezTo>
                  <a:pt x="419971" y="1814422"/>
                  <a:pt x="419971" y="1814422"/>
                  <a:pt x="426629" y="1818745"/>
                </a:cubicBezTo>
                <a:cubicBezTo>
                  <a:pt x="426629" y="1818745"/>
                  <a:pt x="426629" y="1818745"/>
                  <a:pt x="428678" y="1821627"/>
                </a:cubicBezTo>
                <a:cubicBezTo>
                  <a:pt x="428678" y="1821627"/>
                  <a:pt x="428678" y="1821627"/>
                  <a:pt x="406143" y="1837480"/>
                </a:cubicBezTo>
                <a:cubicBezTo>
                  <a:pt x="406143" y="1837480"/>
                  <a:pt x="406143" y="1837480"/>
                  <a:pt x="394875" y="1843245"/>
                </a:cubicBezTo>
                <a:cubicBezTo>
                  <a:pt x="394875" y="1843245"/>
                  <a:pt x="394875" y="1843245"/>
                  <a:pt x="387193" y="1854774"/>
                </a:cubicBezTo>
                <a:cubicBezTo>
                  <a:pt x="387193" y="1854774"/>
                  <a:pt x="387193" y="1854774"/>
                  <a:pt x="382071" y="1850450"/>
                </a:cubicBezTo>
                <a:cubicBezTo>
                  <a:pt x="382071" y="1850450"/>
                  <a:pt x="382071" y="1850450"/>
                  <a:pt x="350317" y="1879274"/>
                </a:cubicBezTo>
                <a:cubicBezTo>
                  <a:pt x="350317" y="1879274"/>
                  <a:pt x="350317" y="1879274"/>
                  <a:pt x="349805" y="1882156"/>
                </a:cubicBezTo>
                <a:cubicBezTo>
                  <a:pt x="349805" y="1882156"/>
                  <a:pt x="349805" y="1882156"/>
                  <a:pt x="342123" y="1885039"/>
                </a:cubicBezTo>
                <a:cubicBezTo>
                  <a:pt x="342123" y="1885039"/>
                  <a:pt x="342123" y="1885039"/>
                  <a:pt x="340074" y="1889362"/>
                </a:cubicBezTo>
                <a:cubicBezTo>
                  <a:pt x="340074" y="1889362"/>
                  <a:pt x="340074" y="1889362"/>
                  <a:pt x="335977" y="1892244"/>
                </a:cubicBezTo>
                <a:cubicBezTo>
                  <a:pt x="335977" y="1892244"/>
                  <a:pt x="334953" y="1892244"/>
                  <a:pt x="332904" y="1893686"/>
                </a:cubicBezTo>
                <a:cubicBezTo>
                  <a:pt x="332904" y="1893686"/>
                  <a:pt x="332904" y="1893686"/>
                  <a:pt x="330343" y="1895126"/>
                </a:cubicBezTo>
                <a:cubicBezTo>
                  <a:pt x="330343" y="1896568"/>
                  <a:pt x="330343" y="1896568"/>
                  <a:pt x="330343" y="1896568"/>
                </a:cubicBezTo>
                <a:cubicBezTo>
                  <a:pt x="328294" y="1898009"/>
                  <a:pt x="326246" y="1899450"/>
                  <a:pt x="323173" y="1902332"/>
                </a:cubicBezTo>
                <a:cubicBezTo>
                  <a:pt x="323173" y="1902332"/>
                  <a:pt x="323173" y="1902332"/>
                  <a:pt x="332392" y="1886480"/>
                </a:cubicBezTo>
                <a:cubicBezTo>
                  <a:pt x="332392" y="1886480"/>
                  <a:pt x="332392" y="1886480"/>
                  <a:pt x="340074" y="1882156"/>
                </a:cubicBezTo>
                <a:cubicBezTo>
                  <a:pt x="340074" y="1882156"/>
                  <a:pt x="340074" y="1882156"/>
                  <a:pt x="335465" y="1877833"/>
                </a:cubicBezTo>
                <a:cubicBezTo>
                  <a:pt x="335465" y="1877833"/>
                  <a:pt x="335465" y="1877833"/>
                  <a:pt x="328294" y="1886480"/>
                </a:cubicBezTo>
                <a:cubicBezTo>
                  <a:pt x="328294" y="1886480"/>
                  <a:pt x="328294" y="1886480"/>
                  <a:pt x="322148" y="1885039"/>
                </a:cubicBezTo>
                <a:cubicBezTo>
                  <a:pt x="324709" y="1882156"/>
                  <a:pt x="325734" y="1876391"/>
                  <a:pt x="324197" y="1874951"/>
                </a:cubicBezTo>
                <a:cubicBezTo>
                  <a:pt x="324197" y="1874951"/>
                  <a:pt x="324197" y="1874951"/>
                  <a:pt x="316515" y="1874951"/>
                </a:cubicBezTo>
                <a:cubicBezTo>
                  <a:pt x="316515" y="1874951"/>
                  <a:pt x="316515" y="1874951"/>
                  <a:pt x="311393" y="1886480"/>
                </a:cubicBezTo>
                <a:cubicBezTo>
                  <a:pt x="316003" y="1883597"/>
                  <a:pt x="310369" y="1896568"/>
                  <a:pt x="319588" y="1889362"/>
                </a:cubicBezTo>
                <a:cubicBezTo>
                  <a:pt x="319588" y="1889362"/>
                  <a:pt x="319588" y="1889362"/>
                  <a:pt x="316515" y="1895126"/>
                </a:cubicBezTo>
                <a:cubicBezTo>
                  <a:pt x="316515" y="1895126"/>
                  <a:pt x="316515" y="1895126"/>
                  <a:pt x="307296" y="1896568"/>
                </a:cubicBezTo>
                <a:cubicBezTo>
                  <a:pt x="307296" y="1896568"/>
                  <a:pt x="307296" y="1896568"/>
                  <a:pt x="302174" y="1893686"/>
                </a:cubicBezTo>
                <a:cubicBezTo>
                  <a:pt x="302174" y="1893686"/>
                  <a:pt x="302174" y="1893686"/>
                  <a:pt x="294492" y="1879274"/>
                </a:cubicBezTo>
                <a:cubicBezTo>
                  <a:pt x="294492" y="1879274"/>
                  <a:pt x="294492" y="1879274"/>
                  <a:pt x="292443" y="1879274"/>
                </a:cubicBezTo>
                <a:cubicBezTo>
                  <a:pt x="296028" y="1870627"/>
                  <a:pt x="309857" y="1873509"/>
                  <a:pt x="311393" y="1860539"/>
                </a:cubicBezTo>
                <a:cubicBezTo>
                  <a:pt x="311393" y="1860539"/>
                  <a:pt x="311393" y="1860539"/>
                  <a:pt x="318051" y="1859098"/>
                </a:cubicBezTo>
                <a:cubicBezTo>
                  <a:pt x="318051" y="1859098"/>
                  <a:pt x="318051" y="1859098"/>
                  <a:pt x="326246" y="1841804"/>
                </a:cubicBezTo>
                <a:cubicBezTo>
                  <a:pt x="326246" y="1841804"/>
                  <a:pt x="326246" y="1841804"/>
                  <a:pt x="324197" y="1838921"/>
                </a:cubicBezTo>
                <a:cubicBezTo>
                  <a:pt x="324197" y="1838921"/>
                  <a:pt x="324197" y="1838921"/>
                  <a:pt x="328294" y="1830275"/>
                </a:cubicBezTo>
                <a:cubicBezTo>
                  <a:pt x="328294" y="1830275"/>
                  <a:pt x="328294" y="1830275"/>
                  <a:pt x="311393" y="1824510"/>
                </a:cubicBezTo>
                <a:cubicBezTo>
                  <a:pt x="311393" y="1824510"/>
                  <a:pt x="311393" y="1824510"/>
                  <a:pt x="310369" y="1821627"/>
                </a:cubicBezTo>
                <a:cubicBezTo>
                  <a:pt x="310369" y="1821627"/>
                  <a:pt x="310369" y="1821627"/>
                  <a:pt x="305247" y="1824510"/>
                </a:cubicBezTo>
                <a:cubicBezTo>
                  <a:pt x="305247" y="1824510"/>
                  <a:pt x="305247" y="1824510"/>
                  <a:pt x="306272" y="1827392"/>
                </a:cubicBezTo>
                <a:cubicBezTo>
                  <a:pt x="306272" y="1827392"/>
                  <a:pt x="306272" y="1827392"/>
                  <a:pt x="290395" y="1833157"/>
                </a:cubicBezTo>
                <a:cubicBezTo>
                  <a:pt x="290395" y="1833157"/>
                  <a:pt x="290395" y="1833157"/>
                  <a:pt x="287322" y="1834598"/>
                </a:cubicBezTo>
                <a:cubicBezTo>
                  <a:pt x="286809" y="1833157"/>
                  <a:pt x="281688" y="1836039"/>
                  <a:pt x="266323" y="1846127"/>
                </a:cubicBezTo>
                <a:cubicBezTo>
                  <a:pt x="266323" y="1846127"/>
                  <a:pt x="266323" y="1846127"/>
                  <a:pt x="263762" y="1846127"/>
                </a:cubicBezTo>
                <a:cubicBezTo>
                  <a:pt x="263762" y="1846127"/>
                  <a:pt x="263762" y="1846127"/>
                  <a:pt x="261714" y="1843245"/>
                </a:cubicBezTo>
                <a:cubicBezTo>
                  <a:pt x="261714" y="1843245"/>
                  <a:pt x="261714" y="1843245"/>
                  <a:pt x="268372" y="1843245"/>
                </a:cubicBezTo>
                <a:cubicBezTo>
                  <a:pt x="268372" y="1843245"/>
                  <a:pt x="268372" y="1843245"/>
                  <a:pt x="275542" y="1833157"/>
                </a:cubicBezTo>
                <a:cubicBezTo>
                  <a:pt x="275542" y="1833157"/>
                  <a:pt x="275542" y="1833157"/>
                  <a:pt x="275542" y="1823069"/>
                </a:cubicBezTo>
                <a:cubicBezTo>
                  <a:pt x="275542" y="1823069"/>
                  <a:pt x="275542" y="1823069"/>
                  <a:pt x="281176" y="1824510"/>
                </a:cubicBezTo>
                <a:cubicBezTo>
                  <a:pt x="281176" y="1824510"/>
                  <a:pt x="281176" y="1824510"/>
                  <a:pt x="285273" y="1818745"/>
                </a:cubicBezTo>
                <a:cubicBezTo>
                  <a:pt x="285273" y="1818745"/>
                  <a:pt x="285273" y="1818745"/>
                  <a:pt x="281688" y="1814422"/>
                </a:cubicBezTo>
                <a:cubicBezTo>
                  <a:pt x="281688" y="1814422"/>
                  <a:pt x="281688" y="1814422"/>
                  <a:pt x="274518" y="1811540"/>
                </a:cubicBezTo>
                <a:cubicBezTo>
                  <a:pt x="274518" y="1811540"/>
                  <a:pt x="274518" y="1811540"/>
                  <a:pt x="258641" y="1818745"/>
                </a:cubicBezTo>
                <a:cubicBezTo>
                  <a:pt x="258641" y="1818745"/>
                  <a:pt x="258641" y="1818745"/>
                  <a:pt x="253519" y="1827392"/>
                </a:cubicBezTo>
                <a:cubicBezTo>
                  <a:pt x="248910" y="1825951"/>
                  <a:pt x="265811" y="1814422"/>
                  <a:pt x="247373" y="1827392"/>
                </a:cubicBezTo>
                <a:cubicBezTo>
                  <a:pt x="247373" y="1827392"/>
                  <a:pt x="247373" y="1827392"/>
                  <a:pt x="250958" y="1820186"/>
                </a:cubicBezTo>
                <a:cubicBezTo>
                  <a:pt x="250958" y="1820186"/>
                  <a:pt x="250958" y="1820186"/>
                  <a:pt x="258641" y="1814422"/>
                </a:cubicBezTo>
                <a:cubicBezTo>
                  <a:pt x="258641" y="1814422"/>
                  <a:pt x="258641" y="1814422"/>
                  <a:pt x="258641" y="1811540"/>
                </a:cubicBezTo>
                <a:cubicBezTo>
                  <a:pt x="258641" y="1811540"/>
                  <a:pt x="258641" y="1811540"/>
                  <a:pt x="250446" y="1812980"/>
                </a:cubicBezTo>
                <a:cubicBezTo>
                  <a:pt x="250446" y="1812980"/>
                  <a:pt x="250446" y="1812980"/>
                  <a:pt x="237642" y="1831715"/>
                </a:cubicBezTo>
                <a:cubicBezTo>
                  <a:pt x="237642" y="1831715"/>
                  <a:pt x="237642" y="1831715"/>
                  <a:pt x="245837" y="1830275"/>
                </a:cubicBezTo>
                <a:cubicBezTo>
                  <a:pt x="245837" y="1830275"/>
                  <a:pt x="245837" y="1830275"/>
                  <a:pt x="236618" y="1840363"/>
                </a:cubicBezTo>
                <a:cubicBezTo>
                  <a:pt x="236618" y="1840363"/>
                  <a:pt x="236618" y="1840363"/>
                  <a:pt x="236618" y="1836039"/>
                </a:cubicBezTo>
                <a:cubicBezTo>
                  <a:pt x="236618" y="1836039"/>
                  <a:pt x="236618" y="1836039"/>
                  <a:pt x="232520" y="1838921"/>
                </a:cubicBezTo>
                <a:cubicBezTo>
                  <a:pt x="232520" y="1838921"/>
                  <a:pt x="232520" y="1838921"/>
                  <a:pt x="223814" y="1838921"/>
                </a:cubicBezTo>
                <a:cubicBezTo>
                  <a:pt x="223814" y="1838921"/>
                  <a:pt x="223814" y="1838921"/>
                  <a:pt x="216644" y="1850450"/>
                </a:cubicBezTo>
                <a:cubicBezTo>
                  <a:pt x="216644" y="1850450"/>
                  <a:pt x="216644" y="1850450"/>
                  <a:pt x="204864" y="1846127"/>
                </a:cubicBezTo>
                <a:cubicBezTo>
                  <a:pt x="204864" y="1846127"/>
                  <a:pt x="204864" y="1846127"/>
                  <a:pt x="201791" y="1841804"/>
                </a:cubicBezTo>
                <a:cubicBezTo>
                  <a:pt x="201791" y="1841804"/>
                  <a:pt x="201791" y="1841804"/>
                  <a:pt x="203840" y="1837480"/>
                </a:cubicBezTo>
                <a:cubicBezTo>
                  <a:pt x="203840" y="1837480"/>
                  <a:pt x="203840" y="1837480"/>
                  <a:pt x="199742" y="1830275"/>
                </a:cubicBezTo>
                <a:cubicBezTo>
                  <a:pt x="203327" y="1830275"/>
                  <a:pt x="206912" y="1825951"/>
                  <a:pt x="207937" y="1824510"/>
                </a:cubicBezTo>
                <a:cubicBezTo>
                  <a:pt x="207937" y="1824510"/>
                  <a:pt x="207937" y="1824510"/>
                  <a:pt x="203840" y="1824510"/>
                </a:cubicBezTo>
                <a:cubicBezTo>
                  <a:pt x="203840" y="1824510"/>
                  <a:pt x="203840" y="1824510"/>
                  <a:pt x="217668" y="1802892"/>
                </a:cubicBezTo>
                <a:cubicBezTo>
                  <a:pt x="217668" y="1802892"/>
                  <a:pt x="217668" y="1802892"/>
                  <a:pt x="212546" y="1802892"/>
                </a:cubicBezTo>
                <a:cubicBezTo>
                  <a:pt x="214083" y="1802892"/>
                  <a:pt x="207937" y="1808657"/>
                  <a:pt x="213571" y="1798569"/>
                </a:cubicBezTo>
                <a:cubicBezTo>
                  <a:pt x="213571" y="1798569"/>
                  <a:pt x="213571" y="1798569"/>
                  <a:pt x="208961" y="1798569"/>
                </a:cubicBezTo>
                <a:cubicBezTo>
                  <a:pt x="216131" y="1788481"/>
                  <a:pt x="217156" y="1808657"/>
                  <a:pt x="221765" y="1789922"/>
                </a:cubicBezTo>
                <a:cubicBezTo>
                  <a:pt x="221765" y="1789922"/>
                  <a:pt x="221765" y="1789922"/>
                  <a:pt x="213571" y="1789922"/>
                </a:cubicBezTo>
                <a:cubicBezTo>
                  <a:pt x="213571" y="1789922"/>
                  <a:pt x="213571" y="1789922"/>
                  <a:pt x="188987" y="1814422"/>
                </a:cubicBezTo>
                <a:cubicBezTo>
                  <a:pt x="188987" y="1814422"/>
                  <a:pt x="188987" y="1814422"/>
                  <a:pt x="178744" y="1827392"/>
                </a:cubicBezTo>
                <a:cubicBezTo>
                  <a:pt x="179256" y="1827392"/>
                  <a:pt x="177720" y="1828833"/>
                  <a:pt x="179768" y="1828833"/>
                </a:cubicBezTo>
                <a:cubicBezTo>
                  <a:pt x="179768" y="1828833"/>
                  <a:pt x="179768" y="1828833"/>
                  <a:pt x="173622" y="1827392"/>
                </a:cubicBezTo>
                <a:cubicBezTo>
                  <a:pt x="173622" y="1827392"/>
                  <a:pt x="173622" y="1827392"/>
                  <a:pt x="183865" y="1814422"/>
                </a:cubicBezTo>
                <a:cubicBezTo>
                  <a:pt x="183865" y="1814422"/>
                  <a:pt x="183865" y="1814422"/>
                  <a:pt x="182841" y="1812980"/>
                </a:cubicBezTo>
                <a:cubicBezTo>
                  <a:pt x="182841" y="1812980"/>
                  <a:pt x="182841" y="1812980"/>
                  <a:pt x="188987" y="1802892"/>
                </a:cubicBezTo>
                <a:cubicBezTo>
                  <a:pt x="188987" y="1802892"/>
                  <a:pt x="188987" y="1802892"/>
                  <a:pt x="185914" y="1802892"/>
                </a:cubicBezTo>
                <a:cubicBezTo>
                  <a:pt x="188987" y="1807216"/>
                  <a:pt x="178744" y="1797128"/>
                  <a:pt x="179768" y="1812980"/>
                </a:cubicBezTo>
                <a:cubicBezTo>
                  <a:pt x="179768" y="1812980"/>
                  <a:pt x="179768" y="1812980"/>
                  <a:pt x="177207" y="1815863"/>
                </a:cubicBezTo>
                <a:cubicBezTo>
                  <a:pt x="177207" y="1815863"/>
                  <a:pt x="177207" y="1815863"/>
                  <a:pt x="173622" y="1811540"/>
                </a:cubicBezTo>
                <a:cubicBezTo>
                  <a:pt x="173622" y="1811540"/>
                  <a:pt x="173622" y="1811540"/>
                  <a:pt x="163891" y="1815863"/>
                </a:cubicBezTo>
                <a:cubicBezTo>
                  <a:pt x="163891" y="1815863"/>
                  <a:pt x="163891" y="1815863"/>
                  <a:pt x="154672" y="1802892"/>
                </a:cubicBezTo>
                <a:cubicBezTo>
                  <a:pt x="154672" y="1802892"/>
                  <a:pt x="154672" y="1802892"/>
                  <a:pt x="159794" y="1791363"/>
                </a:cubicBezTo>
                <a:cubicBezTo>
                  <a:pt x="159794" y="1791363"/>
                  <a:pt x="159794" y="1791363"/>
                  <a:pt x="153136" y="1785599"/>
                </a:cubicBezTo>
                <a:cubicBezTo>
                  <a:pt x="153136" y="1785599"/>
                  <a:pt x="153136" y="1785599"/>
                  <a:pt x="162867" y="1779834"/>
                </a:cubicBezTo>
                <a:cubicBezTo>
                  <a:pt x="162867" y="1779834"/>
                  <a:pt x="162867" y="1779834"/>
                  <a:pt x="160818" y="1774069"/>
                </a:cubicBezTo>
                <a:cubicBezTo>
                  <a:pt x="160818" y="1774069"/>
                  <a:pt x="160818" y="1774069"/>
                  <a:pt x="165940" y="1774069"/>
                </a:cubicBezTo>
                <a:cubicBezTo>
                  <a:pt x="165940" y="1774069"/>
                  <a:pt x="165940" y="1774069"/>
                  <a:pt x="162867" y="1765422"/>
                </a:cubicBezTo>
                <a:cubicBezTo>
                  <a:pt x="162867" y="1765422"/>
                  <a:pt x="162867" y="1765422"/>
                  <a:pt x="171574" y="1758216"/>
                </a:cubicBezTo>
                <a:cubicBezTo>
                  <a:pt x="171574" y="1756775"/>
                  <a:pt x="175671" y="1743805"/>
                  <a:pt x="159794" y="1755334"/>
                </a:cubicBezTo>
                <a:cubicBezTo>
                  <a:pt x="159794" y="1755334"/>
                  <a:pt x="159794" y="1755334"/>
                  <a:pt x="153136" y="1756775"/>
                </a:cubicBezTo>
                <a:cubicBezTo>
                  <a:pt x="153136" y="1756775"/>
                  <a:pt x="153136" y="1756775"/>
                  <a:pt x="145965" y="1768304"/>
                </a:cubicBezTo>
                <a:cubicBezTo>
                  <a:pt x="145965" y="1768304"/>
                  <a:pt x="145965" y="1768304"/>
                  <a:pt x="138795" y="1768304"/>
                </a:cubicBezTo>
                <a:cubicBezTo>
                  <a:pt x="138795" y="1768304"/>
                  <a:pt x="138795" y="1768304"/>
                  <a:pt x="144941" y="1762540"/>
                </a:cubicBezTo>
                <a:cubicBezTo>
                  <a:pt x="144941" y="1762540"/>
                  <a:pt x="144941" y="1762540"/>
                  <a:pt x="143917" y="1756775"/>
                </a:cubicBezTo>
                <a:cubicBezTo>
                  <a:pt x="145454" y="1751010"/>
                  <a:pt x="146478" y="1762540"/>
                  <a:pt x="145965" y="1753893"/>
                </a:cubicBezTo>
                <a:cubicBezTo>
                  <a:pt x="147502" y="1752452"/>
                  <a:pt x="150063" y="1752452"/>
                  <a:pt x="153136" y="1751010"/>
                </a:cubicBezTo>
                <a:cubicBezTo>
                  <a:pt x="153136" y="1751010"/>
                  <a:pt x="153136" y="1751010"/>
                  <a:pt x="156209" y="1746687"/>
                </a:cubicBezTo>
                <a:cubicBezTo>
                  <a:pt x="156209" y="1746687"/>
                  <a:pt x="156209" y="1746687"/>
                  <a:pt x="155184" y="1735158"/>
                </a:cubicBezTo>
                <a:cubicBezTo>
                  <a:pt x="155184" y="1735158"/>
                  <a:pt x="155184" y="1735158"/>
                  <a:pt x="154672" y="1735158"/>
                </a:cubicBezTo>
                <a:cubicBezTo>
                  <a:pt x="154672" y="1735158"/>
                  <a:pt x="154672" y="1735158"/>
                  <a:pt x="139820" y="1751010"/>
                </a:cubicBezTo>
                <a:cubicBezTo>
                  <a:pt x="139820" y="1751010"/>
                  <a:pt x="139820" y="1751010"/>
                  <a:pt x="136747" y="1751010"/>
                </a:cubicBezTo>
                <a:cubicBezTo>
                  <a:pt x="136747" y="1751010"/>
                  <a:pt x="136747" y="1751010"/>
                  <a:pt x="137259" y="1746687"/>
                </a:cubicBezTo>
                <a:cubicBezTo>
                  <a:pt x="137259" y="1746687"/>
                  <a:pt x="137259" y="1746687"/>
                  <a:pt x="141868" y="1745246"/>
                </a:cubicBezTo>
                <a:cubicBezTo>
                  <a:pt x="141868" y="1745246"/>
                  <a:pt x="141868" y="1745246"/>
                  <a:pt x="143917" y="1735158"/>
                </a:cubicBezTo>
                <a:cubicBezTo>
                  <a:pt x="143917" y="1735158"/>
                  <a:pt x="143917" y="1735158"/>
                  <a:pt x="150063" y="1730834"/>
                </a:cubicBezTo>
                <a:cubicBezTo>
                  <a:pt x="150063" y="1730834"/>
                  <a:pt x="150063" y="1730834"/>
                  <a:pt x="146990" y="1719305"/>
                </a:cubicBezTo>
                <a:cubicBezTo>
                  <a:pt x="146990" y="1719305"/>
                  <a:pt x="146990" y="1719305"/>
                  <a:pt x="149551" y="1713540"/>
                </a:cubicBezTo>
                <a:cubicBezTo>
                  <a:pt x="150575" y="1713540"/>
                  <a:pt x="151087" y="1713540"/>
                  <a:pt x="152111" y="1713540"/>
                </a:cubicBezTo>
                <a:cubicBezTo>
                  <a:pt x="152111" y="1713540"/>
                  <a:pt x="152111" y="1713540"/>
                  <a:pt x="154672" y="1710658"/>
                </a:cubicBezTo>
                <a:cubicBezTo>
                  <a:pt x="154672" y="1710658"/>
                  <a:pt x="154672" y="1710658"/>
                  <a:pt x="150063" y="1707776"/>
                </a:cubicBezTo>
                <a:cubicBezTo>
                  <a:pt x="150063" y="1707776"/>
                  <a:pt x="150063" y="1707776"/>
                  <a:pt x="149038" y="1703452"/>
                </a:cubicBezTo>
                <a:cubicBezTo>
                  <a:pt x="149038" y="1703452"/>
                  <a:pt x="149038" y="1703452"/>
                  <a:pt x="136747" y="1714982"/>
                </a:cubicBezTo>
                <a:cubicBezTo>
                  <a:pt x="140332" y="1720746"/>
                  <a:pt x="129064" y="1713540"/>
                  <a:pt x="130089" y="1730834"/>
                </a:cubicBezTo>
                <a:cubicBezTo>
                  <a:pt x="130089" y="1730834"/>
                  <a:pt x="130089" y="1730834"/>
                  <a:pt x="127016" y="1732275"/>
                </a:cubicBezTo>
                <a:cubicBezTo>
                  <a:pt x="127016" y="1732275"/>
                  <a:pt x="127016" y="1732275"/>
                  <a:pt x="130089" y="1742364"/>
                </a:cubicBezTo>
                <a:cubicBezTo>
                  <a:pt x="130089" y="1742364"/>
                  <a:pt x="130089" y="1742364"/>
                  <a:pt x="128040" y="1751010"/>
                </a:cubicBezTo>
                <a:cubicBezTo>
                  <a:pt x="128040" y="1751010"/>
                  <a:pt x="128040" y="1751010"/>
                  <a:pt x="132137" y="1751010"/>
                </a:cubicBezTo>
                <a:cubicBezTo>
                  <a:pt x="131625" y="1751010"/>
                  <a:pt x="131625" y="1752452"/>
                  <a:pt x="131113" y="1752452"/>
                </a:cubicBezTo>
                <a:cubicBezTo>
                  <a:pt x="129576" y="1753893"/>
                  <a:pt x="127528" y="1753893"/>
                  <a:pt x="124455" y="1755334"/>
                </a:cubicBezTo>
                <a:cubicBezTo>
                  <a:pt x="123431" y="1755334"/>
                  <a:pt x="122406" y="1755334"/>
                  <a:pt x="120870" y="1753893"/>
                </a:cubicBezTo>
                <a:cubicBezTo>
                  <a:pt x="120870" y="1753893"/>
                  <a:pt x="120870" y="1753893"/>
                  <a:pt x="127016" y="1743805"/>
                </a:cubicBezTo>
                <a:cubicBezTo>
                  <a:pt x="127016" y="1743805"/>
                  <a:pt x="127016" y="1743805"/>
                  <a:pt x="123943" y="1743805"/>
                </a:cubicBezTo>
                <a:cubicBezTo>
                  <a:pt x="123943" y="1743805"/>
                  <a:pt x="123943" y="1743805"/>
                  <a:pt x="117797" y="1749569"/>
                </a:cubicBezTo>
                <a:cubicBezTo>
                  <a:pt x="117797" y="1749569"/>
                  <a:pt x="117797" y="1749569"/>
                  <a:pt x="119333" y="1735158"/>
                </a:cubicBezTo>
                <a:cubicBezTo>
                  <a:pt x="119333" y="1735158"/>
                  <a:pt x="119333" y="1735158"/>
                  <a:pt x="124455" y="1733717"/>
                </a:cubicBezTo>
                <a:cubicBezTo>
                  <a:pt x="124455" y="1733717"/>
                  <a:pt x="124455" y="1733717"/>
                  <a:pt x="121382" y="1729393"/>
                </a:cubicBezTo>
                <a:cubicBezTo>
                  <a:pt x="121382" y="1729393"/>
                  <a:pt x="121382" y="1729393"/>
                  <a:pt x="121382" y="1719305"/>
                </a:cubicBezTo>
                <a:cubicBezTo>
                  <a:pt x="121382" y="1719305"/>
                  <a:pt x="121382" y="1719305"/>
                  <a:pt x="103456" y="1727952"/>
                </a:cubicBezTo>
                <a:cubicBezTo>
                  <a:pt x="103456" y="1727952"/>
                  <a:pt x="103456" y="1727952"/>
                  <a:pt x="94237" y="1739481"/>
                </a:cubicBezTo>
                <a:cubicBezTo>
                  <a:pt x="94237" y="1739481"/>
                  <a:pt x="94237" y="1739481"/>
                  <a:pt x="93213" y="1738040"/>
                </a:cubicBezTo>
                <a:cubicBezTo>
                  <a:pt x="93213" y="1738040"/>
                  <a:pt x="93213" y="1738040"/>
                  <a:pt x="90140" y="1742364"/>
                </a:cubicBezTo>
                <a:cubicBezTo>
                  <a:pt x="90140" y="1742364"/>
                  <a:pt x="90140" y="1742364"/>
                  <a:pt x="90140" y="1743805"/>
                </a:cubicBezTo>
                <a:cubicBezTo>
                  <a:pt x="90140" y="1743805"/>
                  <a:pt x="90140" y="1743805"/>
                  <a:pt x="93213" y="1748128"/>
                </a:cubicBezTo>
                <a:cubicBezTo>
                  <a:pt x="94237" y="1745246"/>
                  <a:pt x="98335" y="1743805"/>
                  <a:pt x="101920" y="1743805"/>
                </a:cubicBezTo>
                <a:cubicBezTo>
                  <a:pt x="101920" y="1743805"/>
                  <a:pt x="101920" y="1743805"/>
                  <a:pt x="90140" y="1753893"/>
                </a:cubicBezTo>
                <a:cubicBezTo>
                  <a:pt x="90140" y="1753893"/>
                  <a:pt x="90140" y="1753893"/>
                  <a:pt x="90140" y="1751010"/>
                </a:cubicBezTo>
                <a:cubicBezTo>
                  <a:pt x="90140" y="1751010"/>
                  <a:pt x="90140" y="1751010"/>
                  <a:pt x="76312" y="1755334"/>
                </a:cubicBezTo>
                <a:cubicBezTo>
                  <a:pt x="76312" y="1755334"/>
                  <a:pt x="76312" y="1755334"/>
                  <a:pt x="80409" y="1745246"/>
                </a:cubicBezTo>
                <a:cubicBezTo>
                  <a:pt x="80409" y="1745246"/>
                  <a:pt x="80409" y="1745246"/>
                  <a:pt x="83994" y="1742364"/>
                </a:cubicBezTo>
                <a:cubicBezTo>
                  <a:pt x="83994" y="1742364"/>
                  <a:pt x="83994" y="1742364"/>
                  <a:pt x="81433" y="1739481"/>
                </a:cubicBezTo>
                <a:cubicBezTo>
                  <a:pt x="81433" y="1739481"/>
                  <a:pt x="81433" y="1739481"/>
                  <a:pt x="87067" y="1729393"/>
                </a:cubicBezTo>
                <a:cubicBezTo>
                  <a:pt x="85018" y="1727952"/>
                  <a:pt x="82970" y="1726511"/>
                  <a:pt x="81433" y="1719305"/>
                </a:cubicBezTo>
                <a:cubicBezTo>
                  <a:pt x="81433" y="1719305"/>
                  <a:pt x="81433" y="1719305"/>
                  <a:pt x="84506" y="1716423"/>
                </a:cubicBezTo>
                <a:cubicBezTo>
                  <a:pt x="84506" y="1716423"/>
                  <a:pt x="84506" y="1716423"/>
                  <a:pt x="84506" y="1713540"/>
                </a:cubicBezTo>
                <a:cubicBezTo>
                  <a:pt x="74775" y="1704893"/>
                  <a:pt x="82458" y="1730834"/>
                  <a:pt x="75288" y="1707776"/>
                </a:cubicBezTo>
                <a:cubicBezTo>
                  <a:pt x="75288" y="1707776"/>
                  <a:pt x="75288" y="1707776"/>
                  <a:pt x="83994" y="1706334"/>
                </a:cubicBezTo>
                <a:cubicBezTo>
                  <a:pt x="83994" y="1706334"/>
                  <a:pt x="83994" y="1706334"/>
                  <a:pt x="84506" y="1702011"/>
                </a:cubicBezTo>
                <a:cubicBezTo>
                  <a:pt x="80921" y="1697688"/>
                  <a:pt x="71702" y="1720746"/>
                  <a:pt x="80409" y="1691923"/>
                </a:cubicBezTo>
                <a:cubicBezTo>
                  <a:pt x="80409" y="1691923"/>
                  <a:pt x="80409" y="1691923"/>
                  <a:pt x="84506" y="1684717"/>
                </a:cubicBezTo>
                <a:cubicBezTo>
                  <a:pt x="83482" y="1686158"/>
                  <a:pt x="81946" y="1683276"/>
                  <a:pt x="81433" y="1674629"/>
                </a:cubicBezTo>
                <a:cubicBezTo>
                  <a:pt x="81433" y="1674629"/>
                  <a:pt x="81433" y="1674629"/>
                  <a:pt x="83994" y="1671747"/>
                </a:cubicBezTo>
                <a:cubicBezTo>
                  <a:pt x="83994" y="1671747"/>
                  <a:pt x="83994" y="1671747"/>
                  <a:pt x="75288" y="1667423"/>
                </a:cubicBezTo>
                <a:cubicBezTo>
                  <a:pt x="75288" y="1667423"/>
                  <a:pt x="75288" y="1667423"/>
                  <a:pt x="87067" y="1665982"/>
                </a:cubicBezTo>
                <a:cubicBezTo>
                  <a:pt x="87067" y="1665982"/>
                  <a:pt x="87067" y="1665982"/>
                  <a:pt x="89116" y="1665982"/>
                </a:cubicBezTo>
                <a:cubicBezTo>
                  <a:pt x="89116" y="1665982"/>
                  <a:pt x="89116" y="1665982"/>
                  <a:pt x="86043" y="1661658"/>
                </a:cubicBezTo>
                <a:cubicBezTo>
                  <a:pt x="86043" y="1661658"/>
                  <a:pt x="82970" y="1667423"/>
                  <a:pt x="87067" y="1657335"/>
                </a:cubicBezTo>
                <a:cubicBezTo>
                  <a:pt x="87067" y="1657335"/>
                  <a:pt x="87067" y="1657335"/>
                  <a:pt x="80409" y="1657335"/>
                </a:cubicBezTo>
                <a:cubicBezTo>
                  <a:pt x="80409" y="1657335"/>
                  <a:pt x="80409" y="1657335"/>
                  <a:pt x="83994" y="1653012"/>
                </a:cubicBezTo>
                <a:cubicBezTo>
                  <a:pt x="83994" y="1653012"/>
                  <a:pt x="83994" y="1653012"/>
                  <a:pt x="87579" y="1655894"/>
                </a:cubicBezTo>
                <a:cubicBezTo>
                  <a:pt x="87579" y="1655894"/>
                  <a:pt x="87579" y="1655894"/>
                  <a:pt x="103456" y="1640041"/>
                </a:cubicBezTo>
                <a:cubicBezTo>
                  <a:pt x="103456" y="1640041"/>
                  <a:pt x="103456" y="1640041"/>
                  <a:pt x="89116" y="1640041"/>
                </a:cubicBezTo>
                <a:cubicBezTo>
                  <a:pt x="89116" y="1640041"/>
                  <a:pt x="89116" y="1640041"/>
                  <a:pt x="89116" y="1635717"/>
                </a:cubicBezTo>
                <a:cubicBezTo>
                  <a:pt x="89116" y="1635717"/>
                  <a:pt x="89116" y="1635717"/>
                  <a:pt x="96286" y="1635717"/>
                </a:cubicBezTo>
                <a:cubicBezTo>
                  <a:pt x="96286" y="1635717"/>
                  <a:pt x="96286" y="1635717"/>
                  <a:pt x="95262" y="1621306"/>
                </a:cubicBezTo>
                <a:cubicBezTo>
                  <a:pt x="95262" y="1621306"/>
                  <a:pt x="95262" y="1621306"/>
                  <a:pt x="102944" y="1618424"/>
                </a:cubicBezTo>
                <a:cubicBezTo>
                  <a:pt x="103456" y="1615542"/>
                  <a:pt x="106017" y="1625630"/>
                  <a:pt x="103456" y="1615542"/>
                </a:cubicBezTo>
                <a:cubicBezTo>
                  <a:pt x="103456" y="1615542"/>
                  <a:pt x="103456" y="1615542"/>
                  <a:pt x="84506" y="1618424"/>
                </a:cubicBezTo>
                <a:cubicBezTo>
                  <a:pt x="85531" y="1622747"/>
                  <a:pt x="79385" y="1621306"/>
                  <a:pt x="76312" y="1621306"/>
                </a:cubicBezTo>
                <a:cubicBezTo>
                  <a:pt x="76312" y="1621306"/>
                  <a:pt x="76312" y="1621306"/>
                  <a:pt x="73239" y="1627071"/>
                </a:cubicBezTo>
                <a:cubicBezTo>
                  <a:pt x="73239" y="1627071"/>
                  <a:pt x="73239" y="1627071"/>
                  <a:pt x="65045" y="1624188"/>
                </a:cubicBezTo>
                <a:cubicBezTo>
                  <a:pt x="65045" y="1624188"/>
                  <a:pt x="65045" y="1624188"/>
                  <a:pt x="56338" y="1634277"/>
                </a:cubicBezTo>
                <a:cubicBezTo>
                  <a:pt x="56338" y="1634277"/>
                  <a:pt x="56338" y="1634277"/>
                  <a:pt x="54289" y="1632835"/>
                </a:cubicBezTo>
                <a:cubicBezTo>
                  <a:pt x="54289" y="1632835"/>
                  <a:pt x="54289" y="1632835"/>
                  <a:pt x="50192" y="1640041"/>
                </a:cubicBezTo>
                <a:cubicBezTo>
                  <a:pt x="50192" y="1640041"/>
                  <a:pt x="50192" y="1640041"/>
                  <a:pt x="43021" y="1642923"/>
                </a:cubicBezTo>
                <a:cubicBezTo>
                  <a:pt x="40973" y="1645806"/>
                  <a:pt x="36363" y="1651571"/>
                  <a:pt x="28681" y="1658776"/>
                </a:cubicBezTo>
                <a:cubicBezTo>
                  <a:pt x="28681" y="1658776"/>
                  <a:pt x="28681" y="1658776"/>
                  <a:pt x="26632" y="1651571"/>
                </a:cubicBezTo>
                <a:cubicBezTo>
                  <a:pt x="26632" y="1651571"/>
                  <a:pt x="26632" y="1651571"/>
                  <a:pt x="28681" y="1647247"/>
                </a:cubicBezTo>
                <a:cubicBezTo>
                  <a:pt x="28681" y="1647247"/>
                  <a:pt x="28681" y="1647247"/>
                  <a:pt x="24584" y="1645806"/>
                </a:cubicBezTo>
                <a:cubicBezTo>
                  <a:pt x="26632" y="1642923"/>
                  <a:pt x="33291" y="1635717"/>
                  <a:pt x="34827" y="1642923"/>
                </a:cubicBezTo>
                <a:cubicBezTo>
                  <a:pt x="34827" y="1642923"/>
                  <a:pt x="34827" y="1642923"/>
                  <a:pt x="49168" y="1635717"/>
                </a:cubicBezTo>
                <a:cubicBezTo>
                  <a:pt x="49168" y="1635717"/>
                  <a:pt x="49168" y="1635717"/>
                  <a:pt x="42509" y="1628512"/>
                </a:cubicBezTo>
                <a:cubicBezTo>
                  <a:pt x="42509" y="1628512"/>
                  <a:pt x="42509" y="1628512"/>
                  <a:pt x="42509" y="1615542"/>
                </a:cubicBezTo>
                <a:cubicBezTo>
                  <a:pt x="42509" y="1615542"/>
                  <a:pt x="42509" y="1615542"/>
                  <a:pt x="50192" y="1615542"/>
                </a:cubicBezTo>
                <a:cubicBezTo>
                  <a:pt x="50192" y="1615542"/>
                  <a:pt x="50192" y="1615542"/>
                  <a:pt x="52240" y="1611218"/>
                </a:cubicBezTo>
                <a:cubicBezTo>
                  <a:pt x="52240" y="1611218"/>
                  <a:pt x="52240" y="1611218"/>
                  <a:pt x="52240" y="1606895"/>
                </a:cubicBezTo>
                <a:cubicBezTo>
                  <a:pt x="47631" y="1605453"/>
                  <a:pt x="67093" y="1593924"/>
                  <a:pt x="55313" y="1599689"/>
                </a:cubicBezTo>
                <a:cubicBezTo>
                  <a:pt x="55313" y="1599689"/>
                  <a:pt x="55313" y="1599689"/>
                  <a:pt x="57362" y="1596807"/>
                </a:cubicBezTo>
                <a:cubicBezTo>
                  <a:pt x="57362" y="1596807"/>
                  <a:pt x="57362" y="1596807"/>
                  <a:pt x="56338" y="1589601"/>
                </a:cubicBezTo>
                <a:cubicBezTo>
                  <a:pt x="57874" y="1585277"/>
                  <a:pt x="65556" y="1593924"/>
                  <a:pt x="62484" y="1582395"/>
                </a:cubicBezTo>
                <a:cubicBezTo>
                  <a:pt x="62484" y="1582395"/>
                  <a:pt x="62484" y="1582395"/>
                  <a:pt x="62484" y="1578072"/>
                </a:cubicBezTo>
                <a:cubicBezTo>
                  <a:pt x="62484" y="1578072"/>
                  <a:pt x="62484" y="1578072"/>
                  <a:pt x="55313" y="1578072"/>
                </a:cubicBezTo>
                <a:cubicBezTo>
                  <a:pt x="55313" y="1578072"/>
                  <a:pt x="55313" y="1578072"/>
                  <a:pt x="63508" y="1567983"/>
                </a:cubicBezTo>
                <a:cubicBezTo>
                  <a:pt x="63508" y="1567983"/>
                  <a:pt x="63508" y="1567983"/>
                  <a:pt x="62484" y="1566542"/>
                </a:cubicBezTo>
                <a:cubicBezTo>
                  <a:pt x="62484" y="1566542"/>
                  <a:pt x="62484" y="1566542"/>
                  <a:pt x="66581" y="1562218"/>
                </a:cubicBezTo>
                <a:cubicBezTo>
                  <a:pt x="66581" y="1559336"/>
                  <a:pt x="52752" y="1582395"/>
                  <a:pt x="66581" y="1550689"/>
                </a:cubicBezTo>
                <a:cubicBezTo>
                  <a:pt x="66581" y="1550689"/>
                  <a:pt x="66581" y="1550689"/>
                  <a:pt x="66581" y="1540601"/>
                </a:cubicBezTo>
                <a:cubicBezTo>
                  <a:pt x="66581" y="1540601"/>
                  <a:pt x="66581" y="1540601"/>
                  <a:pt x="55313" y="1540601"/>
                </a:cubicBezTo>
                <a:cubicBezTo>
                  <a:pt x="55313" y="1540601"/>
                  <a:pt x="55313" y="1540601"/>
                  <a:pt x="59411" y="1550689"/>
                </a:cubicBezTo>
                <a:cubicBezTo>
                  <a:pt x="59411" y="1550689"/>
                  <a:pt x="59411" y="1550689"/>
                  <a:pt x="58386" y="1553571"/>
                </a:cubicBezTo>
                <a:cubicBezTo>
                  <a:pt x="58386" y="1553571"/>
                  <a:pt x="58386" y="1553571"/>
                  <a:pt x="49168" y="1550689"/>
                </a:cubicBezTo>
                <a:cubicBezTo>
                  <a:pt x="49168" y="1550689"/>
                  <a:pt x="49168" y="1550689"/>
                  <a:pt x="47119" y="1552131"/>
                </a:cubicBezTo>
                <a:cubicBezTo>
                  <a:pt x="47119" y="1552131"/>
                  <a:pt x="47119" y="1552131"/>
                  <a:pt x="47119" y="1544925"/>
                </a:cubicBezTo>
                <a:cubicBezTo>
                  <a:pt x="48655" y="1543483"/>
                  <a:pt x="48655" y="1555013"/>
                  <a:pt x="50192" y="1542042"/>
                </a:cubicBezTo>
                <a:cubicBezTo>
                  <a:pt x="50192" y="1542042"/>
                  <a:pt x="50192" y="1542042"/>
                  <a:pt x="40461" y="1536278"/>
                </a:cubicBezTo>
                <a:cubicBezTo>
                  <a:pt x="38412" y="1536278"/>
                  <a:pt x="36363" y="1539160"/>
                  <a:pt x="34827" y="1550689"/>
                </a:cubicBezTo>
                <a:cubicBezTo>
                  <a:pt x="34827" y="1550689"/>
                  <a:pt x="34827" y="1550689"/>
                  <a:pt x="28681" y="1550689"/>
                </a:cubicBezTo>
                <a:cubicBezTo>
                  <a:pt x="28681" y="1550689"/>
                  <a:pt x="28681" y="1550689"/>
                  <a:pt x="34315" y="1555013"/>
                </a:cubicBezTo>
                <a:cubicBezTo>
                  <a:pt x="34315" y="1555013"/>
                  <a:pt x="34315" y="1555013"/>
                  <a:pt x="30730" y="1567983"/>
                </a:cubicBezTo>
                <a:cubicBezTo>
                  <a:pt x="30730" y="1567983"/>
                  <a:pt x="30730" y="1567983"/>
                  <a:pt x="29705" y="1572306"/>
                </a:cubicBezTo>
                <a:cubicBezTo>
                  <a:pt x="29705" y="1572306"/>
                  <a:pt x="29705" y="1572306"/>
                  <a:pt x="28681" y="1576630"/>
                </a:cubicBezTo>
                <a:cubicBezTo>
                  <a:pt x="28681" y="1576630"/>
                  <a:pt x="28681" y="1576630"/>
                  <a:pt x="21511" y="1585277"/>
                </a:cubicBezTo>
                <a:cubicBezTo>
                  <a:pt x="21511" y="1585277"/>
                  <a:pt x="21511" y="1585277"/>
                  <a:pt x="21511" y="1591041"/>
                </a:cubicBezTo>
                <a:cubicBezTo>
                  <a:pt x="21511" y="1591041"/>
                  <a:pt x="21511" y="1591041"/>
                  <a:pt x="15877" y="1593924"/>
                </a:cubicBezTo>
                <a:cubicBezTo>
                  <a:pt x="15877" y="1593924"/>
                  <a:pt x="15877" y="1593924"/>
                  <a:pt x="17414" y="1595365"/>
                </a:cubicBezTo>
                <a:cubicBezTo>
                  <a:pt x="17414" y="1595365"/>
                  <a:pt x="17414" y="1595365"/>
                  <a:pt x="12804" y="1599689"/>
                </a:cubicBezTo>
                <a:cubicBezTo>
                  <a:pt x="12804" y="1599689"/>
                  <a:pt x="12804" y="1599689"/>
                  <a:pt x="10243" y="1598247"/>
                </a:cubicBezTo>
                <a:cubicBezTo>
                  <a:pt x="10243" y="1598247"/>
                  <a:pt x="10243" y="1598247"/>
                  <a:pt x="7683" y="1595365"/>
                </a:cubicBezTo>
                <a:cubicBezTo>
                  <a:pt x="7683" y="1595365"/>
                  <a:pt x="7683" y="1595365"/>
                  <a:pt x="7683" y="1592483"/>
                </a:cubicBezTo>
                <a:cubicBezTo>
                  <a:pt x="7683" y="1592483"/>
                  <a:pt x="7683" y="1592483"/>
                  <a:pt x="10755" y="1589601"/>
                </a:cubicBezTo>
                <a:cubicBezTo>
                  <a:pt x="10755" y="1589601"/>
                  <a:pt x="10755" y="1589601"/>
                  <a:pt x="2561" y="1583836"/>
                </a:cubicBezTo>
                <a:cubicBezTo>
                  <a:pt x="2561" y="1583836"/>
                  <a:pt x="2561" y="1583836"/>
                  <a:pt x="0" y="1575189"/>
                </a:cubicBezTo>
                <a:cubicBezTo>
                  <a:pt x="10243" y="1578072"/>
                  <a:pt x="-4610" y="1563660"/>
                  <a:pt x="8707" y="1575189"/>
                </a:cubicBezTo>
                <a:cubicBezTo>
                  <a:pt x="8707" y="1575189"/>
                  <a:pt x="8707" y="1575189"/>
                  <a:pt x="18438" y="1575189"/>
                </a:cubicBezTo>
                <a:cubicBezTo>
                  <a:pt x="18438" y="1575189"/>
                  <a:pt x="18438" y="1575189"/>
                  <a:pt x="18438" y="1562218"/>
                </a:cubicBezTo>
                <a:cubicBezTo>
                  <a:pt x="18438" y="1562218"/>
                  <a:pt x="18438" y="1562218"/>
                  <a:pt x="22535" y="1555013"/>
                </a:cubicBezTo>
                <a:cubicBezTo>
                  <a:pt x="22535" y="1555013"/>
                  <a:pt x="22535" y="1555013"/>
                  <a:pt x="13828" y="1544925"/>
                </a:cubicBezTo>
                <a:cubicBezTo>
                  <a:pt x="13828" y="1544925"/>
                  <a:pt x="13828" y="1544925"/>
                  <a:pt x="20486" y="1537719"/>
                </a:cubicBezTo>
                <a:cubicBezTo>
                  <a:pt x="20486" y="1537719"/>
                  <a:pt x="20486" y="1537719"/>
                  <a:pt x="22535" y="1542042"/>
                </a:cubicBezTo>
                <a:cubicBezTo>
                  <a:pt x="22535" y="1542042"/>
                  <a:pt x="22535" y="1542042"/>
                  <a:pt x="34827" y="1531954"/>
                </a:cubicBezTo>
                <a:cubicBezTo>
                  <a:pt x="34827" y="1531954"/>
                  <a:pt x="34827" y="1531954"/>
                  <a:pt x="36363" y="1531954"/>
                </a:cubicBezTo>
                <a:cubicBezTo>
                  <a:pt x="36363" y="1531954"/>
                  <a:pt x="36363" y="1531954"/>
                  <a:pt x="36363" y="1524748"/>
                </a:cubicBezTo>
                <a:cubicBezTo>
                  <a:pt x="36876" y="1524748"/>
                  <a:pt x="37900" y="1520425"/>
                  <a:pt x="39436" y="1527631"/>
                </a:cubicBezTo>
                <a:cubicBezTo>
                  <a:pt x="39436" y="1527631"/>
                  <a:pt x="39436" y="1527631"/>
                  <a:pt x="42509" y="1520425"/>
                </a:cubicBezTo>
                <a:cubicBezTo>
                  <a:pt x="42509" y="1520425"/>
                  <a:pt x="42509" y="1520425"/>
                  <a:pt x="45582" y="1520425"/>
                </a:cubicBezTo>
                <a:cubicBezTo>
                  <a:pt x="45582" y="1520425"/>
                  <a:pt x="45582" y="1520425"/>
                  <a:pt x="44558" y="1516101"/>
                </a:cubicBezTo>
                <a:cubicBezTo>
                  <a:pt x="44558" y="1516101"/>
                  <a:pt x="44558" y="1516101"/>
                  <a:pt x="34827" y="1517542"/>
                </a:cubicBezTo>
                <a:cubicBezTo>
                  <a:pt x="34827" y="1517542"/>
                  <a:pt x="34827" y="1517542"/>
                  <a:pt x="34315" y="1518984"/>
                </a:cubicBezTo>
                <a:cubicBezTo>
                  <a:pt x="34315" y="1518984"/>
                  <a:pt x="34315" y="1518984"/>
                  <a:pt x="28681" y="1520425"/>
                </a:cubicBezTo>
                <a:cubicBezTo>
                  <a:pt x="28681" y="1520425"/>
                  <a:pt x="28681" y="1520425"/>
                  <a:pt x="22023" y="1531954"/>
                </a:cubicBezTo>
                <a:cubicBezTo>
                  <a:pt x="22535" y="1529072"/>
                  <a:pt x="22023" y="1524748"/>
                  <a:pt x="21511" y="1517542"/>
                </a:cubicBezTo>
                <a:cubicBezTo>
                  <a:pt x="21511" y="1517542"/>
                  <a:pt x="21511" y="1517542"/>
                  <a:pt x="34827" y="1513219"/>
                </a:cubicBezTo>
                <a:cubicBezTo>
                  <a:pt x="34827" y="1513219"/>
                  <a:pt x="34827" y="1513219"/>
                  <a:pt x="44558" y="1504572"/>
                </a:cubicBezTo>
                <a:cubicBezTo>
                  <a:pt x="44558" y="1504572"/>
                  <a:pt x="44558" y="1504572"/>
                  <a:pt x="50192" y="1504572"/>
                </a:cubicBezTo>
                <a:cubicBezTo>
                  <a:pt x="48655" y="1500249"/>
                  <a:pt x="58386" y="1504572"/>
                  <a:pt x="50704" y="1495925"/>
                </a:cubicBezTo>
                <a:cubicBezTo>
                  <a:pt x="50704" y="1495925"/>
                  <a:pt x="50704" y="1495925"/>
                  <a:pt x="47631" y="1493043"/>
                </a:cubicBezTo>
                <a:cubicBezTo>
                  <a:pt x="45582" y="1494484"/>
                  <a:pt x="43021" y="1495925"/>
                  <a:pt x="39436" y="1497366"/>
                </a:cubicBezTo>
                <a:cubicBezTo>
                  <a:pt x="39436" y="1497366"/>
                  <a:pt x="39436" y="1497366"/>
                  <a:pt x="49168" y="1488719"/>
                </a:cubicBezTo>
                <a:cubicBezTo>
                  <a:pt x="50192" y="1488719"/>
                  <a:pt x="51728" y="1491602"/>
                  <a:pt x="53264" y="1488719"/>
                </a:cubicBezTo>
                <a:cubicBezTo>
                  <a:pt x="53264" y="1488719"/>
                  <a:pt x="53264" y="1488719"/>
                  <a:pt x="53264" y="1485837"/>
                </a:cubicBezTo>
                <a:cubicBezTo>
                  <a:pt x="53264" y="1485837"/>
                  <a:pt x="53264" y="1485837"/>
                  <a:pt x="43534" y="1482955"/>
                </a:cubicBezTo>
                <a:cubicBezTo>
                  <a:pt x="43534" y="1482955"/>
                  <a:pt x="43534" y="1482955"/>
                  <a:pt x="52240" y="1475749"/>
                </a:cubicBezTo>
                <a:cubicBezTo>
                  <a:pt x="57874" y="1467102"/>
                  <a:pt x="67093" y="1485837"/>
                  <a:pt x="65556" y="1462779"/>
                </a:cubicBezTo>
                <a:cubicBezTo>
                  <a:pt x="65556" y="1462779"/>
                  <a:pt x="65556" y="1462779"/>
                  <a:pt x="61459" y="1452690"/>
                </a:cubicBezTo>
                <a:cubicBezTo>
                  <a:pt x="61459" y="1452690"/>
                  <a:pt x="61459" y="1452690"/>
                  <a:pt x="68117" y="1452690"/>
                </a:cubicBezTo>
                <a:cubicBezTo>
                  <a:pt x="68117" y="1452690"/>
                  <a:pt x="68117" y="1452690"/>
                  <a:pt x="66581" y="1448367"/>
                </a:cubicBezTo>
                <a:cubicBezTo>
                  <a:pt x="66581" y="1448367"/>
                  <a:pt x="66581" y="1448367"/>
                  <a:pt x="70166" y="1448367"/>
                </a:cubicBezTo>
                <a:cubicBezTo>
                  <a:pt x="70166" y="1448367"/>
                  <a:pt x="70166" y="1448367"/>
                  <a:pt x="71190" y="1452690"/>
                </a:cubicBezTo>
                <a:cubicBezTo>
                  <a:pt x="71190" y="1452690"/>
                  <a:pt x="71190" y="1452690"/>
                  <a:pt x="74263" y="1451249"/>
                </a:cubicBezTo>
                <a:cubicBezTo>
                  <a:pt x="74263" y="1451249"/>
                  <a:pt x="74263" y="1451249"/>
                  <a:pt x="74263" y="1455573"/>
                </a:cubicBezTo>
                <a:cubicBezTo>
                  <a:pt x="74263" y="1455573"/>
                  <a:pt x="74263" y="1455573"/>
                  <a:pt x="80409" y="1458455"/>
                </a:cubicBezTo>
                <a:cubicBezTo>
                  <a:pt x="80409" y="1458455"/>
                  <a:pt x="80409" y="1458455"/>
                  <a:pt x="66581" y="1467102"/>
                </a:cubicBezTo>
                <a:cubicBezTo>
                  <a:pt x="66581" y="1467102"/>
                  <a:pt x="66581" y="1467102"/>
                  <a:pt x="65045" y="1475749"/>
                </a:cubicBezTo>
                <a:cubicBezTo>
                  <a:pt x="65045" y="1475749"/>
                  <a:pt x="65045" y="1475749"/>
                  <a:pt x="72214" y="1475749"/>
                </a:cubicBezTo>
                <a:cubicBezTo>
                  <a:pt x="72214" y="1475749"/>
                  <a:pt x="72214" y="1475749"/>
                  <a:pt x="81433" y="1471425"/>
                </a:cubicBezTo>
                <a:cubicBezTo>
                  <a:pt x="81433" y="1471425"/>
                  <a:pt x="81433" y="1471425"/>
                  <a:pt x="89116" y="1458455"/>
                </a:cubicBezTo>
                <a:cubicBezTo>
                  <a:pt x="89116" y="1458455"/>
                  <a:pt x="89116" y="1458455"/>
                  <a:pt x="97310" y="1451249"/>
                </a:cubicBezTo>
                <a:cubicBezTo>
                  <a:pt x="97310" y="1451249"/>
                  <a:pt x="97310" y="1451249"/>
                  <a:pt x="104993" y="1439720"/>
                </a:cubicBezTo>
                <a:cubicBezTo>
                  <a:pt x="104993" y="1439720"/>
                  <a:pt x="104993" y="1439720"/>
                  <a:pt x="103456" y="1439720"/>
                </a:cubicBezTo>
                <a:cubicBezTo>
                  <a:pt x="109602" y="1441161"/>
                  <a:pt x="111139" y="1432514"/>
                  <a:pt x="113187" y="1438279"/>
                </a:cubicBezTo>
                <a:cubicBezTo>
                  <a:pt x="113187" y="1438279"/>
                  <a:pt x="113187" y="1438279"/>
                  <a:pt x="116260" y="1433955"/>
                </a:cubicBezTo>
                <a:cubicBezTo>
                  <a:pt x="116260" y="1433955"/>
                  <a:pt x="116260" y="1433955"/>
                  <a:pt x="110114" y="1426749"/>
                </a:cubicBezTo>
                <a:cubicBezTo>
                  <a:pt x="110114" y="1426749"/>
                  <a:pt x="110114" y="1426749"/>
                  <a:pt x="100896" y="1429632"/>
                </a:cubicBezTo>
                <a:cubicBezTo>
                  <a:pt x="100896" y="1428190"/>
                  <a:pt x="100896" y="1425308"/>
                  <a:pt x="100383" y="1422426"/>
                </a:cubicBezTo>
                <a:cubicBezTo>
                  <a:pt x="100383" y="1422426"/>
                  <a:pt x="100383" y="1422426"/>
                  <a:pt x="86043" y="1416661"/>
                </a:cubicBezTo>
                <a:cubicBezTo>
                  <a:pt x="86043" y="1416661"/>
                  <a:pt x="86043" y="1416661"/>
                  <a:pt x="90140" y="1409455"/>
                </a:cubicBezTo>
                <a:cubicBezTo>
                  <a:pt x="90140" y="1409455"/>
                  <a:pt x="90140" y="1409455"/>
                  <a:pt x="89116" y="1406573"/>
                </a:cubicBezTo>
                <a:cubicBezTo>
                  <a:pt x="89116" y="1406573"/>
                  <a:pt x="89116" y="1406573"/>
                  <a:pt x="87067" y="1403691"/>
                </a:cubicBezTo>
                <a:cubicBezTo>
                  <a:pt x="87067" y="1403691"/>
                  <a:pt x="87067" y="1403691"/>
                  <a:pt x="80409" y="1405132"/>
                </a:cubicBezTo>
                <a:cubicBezTo>
                  <a:pt x="80409" y="1405132"/>
                  <a:pt x="80409" y="1405132"/>
                  <a:pt x="76312" y="1405132"/>
                </a:cubicBezTo>
                <a:cubicBezTo>
                  <a:pt x="76312" y="1405132"/>
                  <a:pt x="76312" y="1405132"/>
                  <a:pt x="89116" y="1387838"/>
                </a:cubicBezTo>
                <a:cubicBezTo>
                  <a:pt x="89116" y="1387838"/>
                  <a:pt x="89116" y="1387838"/>
                  <a:pt x="86555" y="1384956"/>
                </a:cubicBezTo>
                <a:cubicBezTo>
                  <a:pt x="84506" y="1384956"/>
                  <a:pt x="80921" y="1384956"/>
                  <a:pt x="74263" y="1383514"/>
                </a:cubicBezTo>
                <a:cubicBezTo>
                  <a:pt x="74263" y="1383514"/>
                  <a:pt x="74263" y="1383514"/>
                  <a:pt x="74263" y="1380632"/>
                </a:cubicBezTo>
                <a:cubicBezTo>
                  <a:pt x="74263" y="1380632"/>
                  <a:pt x="74263" y="1380632"/>
                  <a:pt x="66581" y="1376309"/>
                </a:cubicBezTo>
                <a:cubicBezTo>
                  <a:pt x="66581" y="1376309"/>
                  <a:pt x="66581" y="1376309"/>
                  <a:pt x="61459" y="1377750"/>
                </a:cubicBezTo>
                <a:cubicBezTo>
                  <a:pt x="59923" y="1379191"/>
                  <a:pt x="61971" y="1374868"/>
                  <a:pt x="62484" y="1373427"/>
                </a:cubicBezTo>
                <a:cubicBezTo>
                  <a:pt x="62484" y="1373427"/>
                  <a:pt x="62484" y="1373427"/>
                  <a:pt x="66581" y="1369103"/>
                </a:cubicBezTo>
                <a:cubicBezTo>
                  <a:pt x="66581" y="1369103"/>
                  <a:pt x="66581" y="1369103"/>
                  <a:pt x="70166" y="1371985"/>
                </a:cubicBezTo>
                <a:cubicBezTo>
                  <a:pt x="70166" y="1371985"/>
                  <a:pt x="70166" y="1371985"/>
                  <a:pt x="76312" y="1371985"/>
                </a:cubicBezTo>
                <a:cubicBezTo>
                  <a:pt x="76312" y="1371985"/>
                  <a:pt x="76312" y="1371985"/>
                  <a:pt x="84506" y="1356133"/>
                </a:cubicBezTo>
                <a:cubicBezTo>
                  <a:pt x="84506" y="1356133"/>
                  <a:pt x="84506" y="1356133"/>
                  <a:pt x="104993" y="1338838"/>
                </a:cubicBezTo>
                <a:cubicBezTo>
                  <a:pt x="104481" y="1337398"/>
                  <a:pt x="109090" y="1337398"/>
                  <a:pt x="103456" y="1335956"/>
                </a:cubicBezTo>
                <a:cubicBezTo>
                  <a:pt x="103456" y="1335956"/>
                  <a:pt x="103456" y="1335956"/>
                  <a:pt x="97310" y="1340280"/>
                </a:cubicBezTo>
                <a:cubicBezTo>
                  <a:pt x="97310" y="1340280"/>
                  <a:pt x="97310" y="1340280"/>
                  <a:pt x="94237" y="1335956"/>
                </a:cubicBezTo>
                <a:cubicBezTo>
                  <a:pt x="94237" y="1335956"/>
                  <a:pt x="94237" y="1335956"/>
                  <a:pt x="97310" y="1331633"/>
                </a:cubicBezTo>
                <a:cubicBezTo>
                  <a:pt x="97310" y="1331633"/>
                  <a:pt x="97310" y="1331633"/>
                  <a:pt x="92189" y="1317221"/>
                </a:cubicBezTo>
                <a:cubicBezTo>
                  <a:pt x="92189" y="1317221"/>
                  <a:pt x="92189" y="1317221"/>
                  <a:pt x="89116" y="1314339"/>
                </a:cubicBezTo>
                <a:cubicBezTo>
                  <a:pt x="89116" y="1314339"/>
                  <a:pt x="89116" y="1314339"/>
                  <a:pt x="86043" y="1315780"/>
                </a:cubicBezTo>
                <a:cubicBezTo>
                  <a:pt x="86043" y="1315780"/>
                  <a:pt x="86043" y="1315780"/>
                  <a:pt x="84506" y="1315780"/>
                </a:cubicBezTo>
                <a:cubicBezTo>
                  <a:pt x="84506" y="1315780"/>
                  <a:pt x="84506" y="1315780"/>
                  <a:pt x="86043" y="1308574"/>
                </a:cubicBezTo>
                <a:cubicBezTo>
                  <a:pt x="86043" y="1308574"/>
                  <a:pt x="86043" y="1308574"/>
                  <a:pt x="76312" y="1311457"/>
                </a:cubicBezTo>
                <a:cubicBezTo>
                  <a:pt x="76312" y="1311457"/>
                  <a:pt x="76312" y="1311457"/>
                  <a:pt x="73239" y="1315780"/>
                </a:cubicBezTo>
                <a:cubicBezTo>
                  <a:pt x="73239" y="1315780"/>
                  <a:pt x="73239" y="1315780"/>
                  <a:pt x="72214" y="1327309"/>
                </a:cubicBezTo>
                <a:cubicBezTo>
                  <a:pt x="72214" y="1327309"/>
                  <a:pt x="72214" y="1327309"/>
                  <a:pt x="75288" y="1330192"/>
                </a:cubicBezTo>
                <a:cubicBezTo>
                  <a:pt x="75288" y="1330192"/>
                  <a:pt x="75288" y="1330192"/>
                  <a:pt x="73239" y="1334515"/>
                </a:cubicBezTo>
                <a:cubicBezTo>
                  <a:pt x="73239" y="1334515"/>
                  <a:pt x="73239" y="1334515"/>
                  <a:pt x="75288" y="1337398"/>
                </a:cubicBezTo>
                <a:cubicBezTo>
                  <a:pt x="72727" y="1334515"/>
                  <a:pt x="64020" y="1338838"/>
                  <a:pt x="66581" y="1330192"/>
                </a:cubicBezTo>
                <a:cubicBezTo>
                  <a:pt x="60435" y="1322986"/>
                  <a:pt x="79897" y="1330192"/>
                  <a:pt x="65045" y="1318663"/>
                </a:cubicBezTo>
                <a:cubicBezTo>
                  <a:pt x="65045" y="1318663"/>
                  <a:pt x="65045" y="1318663"/>
                  <a:pt x="65045" y="1314339"/>
                </a:cubicBezTo>
                <a:cubicBezTo>
                  <a:pt x="67093" y="1307133"/>
                  <a:pt x="72727" y="1315780"/>
                  <a:pt x="72214" y="1307133"/>
                </a:cubicBezTo>
                <a:cubicBezTo>
                  <a:pt x="72214" y="1307133"/>
                  <a:pt x="72214" y="1307133"/>
                  <a:pt x="68117" y="1307133"/>
                </a:cubicBezTo>
                <a:cubicBezTo>
                  <a:pt x="68117" y="1307133"/>
                  <a:pt x="68117" y="1307133"/>
                  <a:pt x="65556" y="1301368"/>
                </a:cubicBezTo>
                <a:cubicBezTo>
                  <a:pt x="65556" y="1301368"/>
                  <a:pt x="65556" y="1301368"/>
                  <a:pt x="77336" y="1297045"/>
                </a:cubicBezTo>
                <a:cubicBezTo>
                  <a:pt x="80921" y="1282633"/>
                  <a:pt x="85018" y="1278310"/>
                  <a:pt x="99871" y="1275427"/>
                </a:cubicBezTo>
                <a:cubicBezTo>
                  <a:pt x="99871" y="1275427"/>
                  <a:pt x="99871" y="1275427"/>
                  <a:pt x="105505" y="1268222"/>
                </a:cubicBezTo>
                <a:cubicBezTo>
                  <a:pt x="105505" y="1268222"/>
                  <a:pt x="105505" y="1268222"/>
                  <a:pt x="111139" y="1268222"/>
                </a:cubicBezTo>
                <a:cubicBezTo>
                  <a:pt x="111139" y="1268222"/>
                  <a:pt x="111139" y="1268222"/>
                  <a:pt x="113187" y="1263898"/>
                </a:cubicBezTo>
                <a:cubicBezTo>
                  <a:pt x="113187" y="1263898"/>
                  <a:pt x="113187" y="1263898"/>
                  <a:pt x="124455" y="1256692"/>
                </a:cubicBezTo>
                <a:cubicBezTo>
                  <a:pt x="124455" y="1256692"/>
                  <a:pt x="124455" y="1256692"/>
                  <a:pt x="148014" y="1237957"/>
                </a:cubicBezTo>
                <a:cubicBezTo>
                  <a:pt x="148014" y="1237957"/>
                  <a:pt x="148014" y="1237957"/>
                  <a:pt x="151087" y="1229311"/>
                </a:cubicBezTo>
                <a:cubicBezTo>
                  <a:pt x="151087" y="1229311"/>
                  <a:pt x="151087" y="1229311"/>
                  <a:pt x="156209" y="1232193"/>
                </a:cubicBezTo>
                <a:cubicBezTo>
                  <a:pt x="157745" y="1232193"/>
                  <a:pt x="158257" y="1239398"/>
                  <a:pt x="159794" y="1230751"/>
                </a:cubicBezTo>
                <a:cubicBezTo>
                  <a:pt x="159794" y="1230751"/>
                  <a:pt x="159794" y="1230751"/>
                  <a:pt x="158257" y="1229311"/>
                </a:cubicBezTo>
                <a:cubicBezTo>
                  <a:pt x="158257" y="1229311"/>
                  <a:pt x="158257" y="1229311"/>
                  <a:pt x="170037" y="1223546"/>
                </a:cubicBezTo>
                <a:cubicBezTo>
                  <a:pt x="170037" y="1223546"/>
                  <a:pt x="170037" y="1223546"/>
                  <a:pt x="166964" y="1219222"/>
                </a:cubicBezTo>
                <a:cubicBezTo>
                  <a:pt x="166964" y="1219222"/>
                  <a:pt x="166964" y="1219222"/>
                  <a:pt x="174134" y="1216340"/>
                </a:cubicBezTo>
                <a:cubicBezTo>
                  <a:pt x="174134" y="1216340"/>
                  <a:pt x="174134" y="1216340"/>
                  <a:pt x="172086" y="1212016"/>
                </a:cubicBezTo>
                <a:cubicBezTo>
                  <a:pt x="172086" y="1212016"/>
                  <a:pt x="172086" y="1212016"/>
                  <a:pt x="177207" y="1206252"/>
                </a:cubicBezTo>
                <a:cubicBezTo>
                  <a:pt x="177207" y="1206252"/>
                  <a:pt x="177207" y="1206252"/>
                  <a:pt x="181817" y="1210575"/>
                </a:cubicBezTo>
                <a:cubicBezTo>
                  <a:pt x="181817" y="1210575"/>
                  <a:pt x="181817" y="1210575"/>
                  <a:pt x="181817" y="1201928"/>
                </a:cubicBezTo>
                <a:cubicBezTo>
                  <a:pt x="181817" y="1201928"/>
                  <a:pt x="181817" y="1201928"/>
                  <a:pt x="182841" y="1204811"/>
                </a:cubicBezTo>
                <a:cubicBezTo>
                  <a:pt x="182841" y="1204811"/>
                  <a:pt x="182841" y="1204811"/>
                  <a:pt x="186938" y="1204811"/>
                </a:cubicBezTo>
                <a:cubicBezTo>
                  <a:pt x="186938" y="1204811"/>
                  <a:pt x="186938" y="1204811"/>
                  <a:pt x="202815" y="1197605"/>
                </a:cubicBezTo>
                <a:cubicBezTo>
                  <a:pt x="202815" y="1197605"/>
                  <a:pt x="202815" y="1197605"/>
                  <a:pt x="207937" y="1193281"/>
                </a:cubicBezTo>
                <a:cubicBezTo>
                  <a:pt x="207937" y="1193281"/>
                  <a:pt x="207937" y="1193281"/>
                  <a:pt x="223814" y="1184635"/>
                </a:cubicBezTo>
                <a:cubicBezTo>
                  <a:pt x="223814" y="1184635"/>
                  <a:pt x="223814" y="1184635"/>
                  <a:pt x="222790" y="1180311"/>
                </a:cubicBezTo>
                <a:cubicBezTo>
                  <a:pt x="222790" y="1180311"/>
                  <a:pt x="222790" y="1180311"/>
                  <a:pt x="226887" y="1181752"/>
                </a:cubicBezTo>
                <a:cubicBezTo>
                  <a:pt x="235594" y="1168781"/>
                  <a:pt x="230984" y="1193281"/>
                  <a:pt x="240715" y="1171664"/>
                </a:cubicBezTo>
                <a:cubicBezTo>
                  <a:pt x="240715" y="1171664"/>
                  <a:pt x="240715" y="1171664"/>
                  <a:pt x="224838" y="1171664"/>
                </a:cubicBezTo>
                <a:cubicBezTo>
                  <a:pt x="224838" y="1171664"/>
                  <a:pt x="224838" y="1171664"/>
                  <a:pt x="226887" y="1168781"/>
                </a:cubicBezTo>
                <a:cubicBezTo>
                  <a:pt x="226887" y="1168781"/>
                  <a:pt x="226887" y="1168781"/>
                  <a:pt x="237642" y="1167341"/>
                </a:cubicBezTo>
                <a:cubicBezTo>
                  <a:pt x="237642" y="1167341"/>
                  <a:pt x="237642" y="1167341"/>
                  <a:pt x="247373" y="1165899"/>
                </a:cubicBezTo>
                <a:cubicBezTo>
                  <a:pt x="247373" y="1165899"/>
                  <a:pt x="247373" y="1165899"/>
                  <a:pt x="266835" y="1157252"/>
                </a:cubicBezTo>
                <a:cubicBezTo>
                  <a:pt x="266835" y="1157252"/>
                  <a:pt x="266835" y="1157252"/>
                  <a:pt x="279639" y="1151488"/>
                </a:cubicBezTo>
                <a:cubicBezTo>
                  <a:pt x="279639" y="1151488"/>
                  <a:pt x="279639" y="1151488"/>
                  <a:pt x="284249" y="1144282"/>
                </a:cubicBezTo>
                <a:cubicBezTo>
                  <a:pt x="284249" y="1144282"/>
                  <a:pt x="284249" y="1144282"/>
                  <a:pt x="281688" y="1132753"/>
                </a:cubicBezTo>
                <a:cubicBezTo>
                  <a:pt x="281688" y="1132753"/>
                  <a:pt x="281688" y="1132753"/>
                  <a:pt x="287834" y="1134194"/>
                </a:cubicBezTo>
                <a:cubicBezTo>
                  <a:pt x="287834" y="1134194"/>
                  <a:pt x="287834" y="1134194"/>
                  <a:pt x="286297" y="1137076"/>
                </a:cubicBezTo>
                <a:cubicBezTo>
                  <a:pt x="286297" y="1137076"/>
                  <a:pt x="286297" y="1137076"/>
                  <a:pt x="290395" y="1141400"/>
                </a:cubicBezTo>
                <a:cubicBezTo>
                  <a:pt x="293980" y="1141400"/>
                  <a:pt x="294492" y="1137076"/>
                  <a:pt x="295516" y="1137076"/>
                </a:cubicBezTo>
                <a:cubicBezTo>
                  <a:pt x="285273" y="1128429"/>
                  <a:pt x="312930" y="1134194"/>
                  <a:pt x="290395" y="1128429"/>
                </a:cubicBezTo>
                <a:cubicBezTo>
                  <a:pt x="290395" y="1128429"/>
                  <a:pt x="290395" y="1128429"/>
                  <a:pt x="298589" y="1129870"/>
                </a:cubicBezTo>
                <a:cubicBezTo>
                  <a:pt x="298589" y="1129870"/>
                  <a:pt x="298589" y="1129870"/>
                  <a:pt x="297565" y="1126988"/>
                </a:cubicBezTo>
                <a:cubicBezTo>
                  <a:pt x="297565" y="1126988"/>
                  <a:pt x="297565" y="1126988"/>
                  <a:pt x="306272" y="1131311"/>
                </a:cubicBezTo>
                <a:cubicBezTo>
                  <a:pt x="309857" y="1134194"/>
                  <a:pt x="307808" y="1126988"/>
                  <a:pt x="314466" y="1128429"/>
                </a:cubicBezTo>
                <a:cubicBezTo>
                  <a:pt x="314466" y="1128429"/>
                  <a:pt x="314466" y="1128429"/>
                  <a:pt x="307296" y="1124105"/>
                </a:cubicBezTo>
                <a:cubicBezTo>
                  <a:pt x="307296" y="1124105"/>
                  <a:pt x="307296" y="1124105"/>
                  <a:pt x="287322" y="1122665"/>
                </a:cubicBezTo>
                <a:cubicBezTo>
                  <a:pt x="287322" y="1122665"/>
                  <a:pt x="287322" y="1122665"/>
                  <a:pt x="277591" y="1115459"/>
                </a:cubicBezTo>
                <a:cubicBezTo>
                  <a:pt x="277591" y="1115459"/>
                  <a:pt x="277591" y="1115459"/>
                  <a:pt x="261714" y="1118341"/>
                </a:cubicBezTo>
                <a:cubicBezTo>
                  <a:pt x="261714" y="1118341"/>
                  <a:pt x="261714" y="1118341"/>
                  <a:pt x="255568" y="1114018"/>
                </a:cubicBezTo>
                <a:cubicBezTo>
                  <a:pt x="255568" y="1114018"/>
                  <a:pt x="255568" y="1114018"/>
                  <a:pt x="253519" y="1118341"/>
                </a:cubicBezTo>
                <a:cubicBezTo>
                  <a:pt x="253519" y="1118341"/>
                  <a:pt x="253519" y="1118341"/>
                  <a:pt x="253519" y="1115459"/>
                </a:cubicBezTo>
                <a:cubicBezTo>
                  <a:pt x="253519" y="1115459"/>
                  <a:pt x="253519" y="1115459"/>
                  <a:pt x="247885" y="1115459"/>
                </a:cubicBezTo>
                <a:cubicBezTo>
                  <a:pt x="247885" y="1115459"/>
                  <a:pt x="247885" y="1115459"/>
                  <a:pt x="252495" y="1111135"/>
                </a:cubicBezTo>
                <a:cubicBezTo>
                  <a:pt x="252495" y="1111135"/>
                  <a:pt x="252495" y="1111135"/>
                  <a:pt x="237642" y="1105370"/>
                </a:cubicBezTo>
                <a:cubicBezTo>
                  <a:pt x="237642" y="1105370"/>
                  <a:pt x="237642" y="1105370"/>
                  <a:pt x="220741" y="1115459"/>
                </a:cubicBezTo>
                <a:cubicBezTo>
                  <a:pt x="220741" y="1115459"/>
                  <a:pt x="220741" y="1115459"/>
                  <a:pt x="215619" y="1112576"/>
                </a:cubicBezTo>
                <a:cubicBezTo>
                  <a:pt x="215619" y="1112576"/>
                  <a:pt x="215619" y="1112576"/>
                  <a:pt x="210498" y="1119782"/>
                </a:cubicBezTo>
                <a:cubicBezTo>
                  <a:pt x="210498" y="1119782"/>
                  <a:pt x="210498" y="1119782"/>
                  <a:pt x="200767" y="1119782"/>
                </a:cubicBezTo>
                <a:cubicBezTo>
                  <a:pt x="200767" y="1119782"/>
                  <a:pt x="200767" y="1119782"/>
                  <a:pt x="186938" y="1137076"/>
                </a:cubicBezTo>
                <a:cubicBezTo>
                  <a:pt x="186938" y="1137076"/>
                  <a:pt x="186938" y="1137076"/>
                  <a:pt x="188987" y="1138517"/>
                </a:cubicBezTo>
                <a:cubicBezTo>
                  <a:pt x="188987" y="1138517"/>
                  <a:pt x="188987" y="1138517"/>
                  <a:pt x="198206" y="1137076"/>
                </a:cubicBezTo>
                <a:cubicBezTo>
                  <a:pt x="198206" y="1137076"/>
                  <a:pt x="198206" y="1137076"/>
                  <a:pt x="199742" y="1142841"/>
                </a:cubicBezTo>
                <a:cubicBezTo>
                  <a:pt x="199742" y="1142841"/>
                  <a:pt x="199742" y="1142841"/>
                  <a:pt x="208961" y="1148606"/>
                </a:cubicBezTo>
                <a:cubicBezTo>
                  <a:pt x="208961" y="1148606"/>
                  <a:pt x="208961" y="1148606"/>
                  <a:pt x="205888" y="1150046"/>
                </a:cubicBezTo>
                <a:cubicBezTo>
                  <a:pt x="205888" y="1150046"/>
                  <a:pt x="205888" y="1150046"/>
                  <a:pt x="195133" y="1142841"/>
                </a:cubicBezTo>
                <a:cubicBezTo>
                  <a:pt x="195133" y="1142841"/>
                  <a:pt x="195133" y="1142841"/>
                  <a:pt x="193084" y="1144282"/>
                </a:cubicBezTo>
                <a:cubicBezTo>
                  <a:pt x="193084" y="1144282"/>
                  <a:pt x="193084" y="1144282"/>
                  <a:pt x="193084" y="1147164"/>
                </a:cubicBezTo>
                <a:cubicBezTo>
                  <a:pt x="193084" y="1147164"/>
                  <a:pt x="193084" y="1147164"/>
                  <a:pt x="192060" y="1142841"/>
                </a:cubicBezTo>
                <a:cubicBezTo>
                  <a:pt x="192060" y="1142841"/>
                  <a:pt x="192060" y="1142841"/>
                  <a:pt x="188987" y="1142841"/>
                </a:cubicBezTo>
                <a:cubicBezTo>
                  <a:pt x="188987" y="1142841"/>
                  <a:pt x="188987" y="1142841"/>
                  <a:pt x="185914" y="1138517"/>
                </a:cubicBezTo>
                <a:cubicBezTo>
                  <a:pt x="185914" y="1138517"/>
                  <a:pt x="185914" y="1138517"/>
                  <a:pt x="173622" y="1141400"/>
                </a:cubicBezTo>
                <a:cubicBezTo>
                  <a:pt x="173622" y="1141400"/>
                  <a:pt x="173622" y="1141400"/>
                  <a:pt x="172598" y="1142120"/>
                </a:cubicBezTo>
                <a:lnTo>
                  <a:pt x="165594" y="1147047"/>
                </a:lnTo>
                <a:lnTo>
                  <a:pt x="164915" y="1147164"/>
                </a:lnTo>
                <a:lnTo>
                  <a:pt x="164403" y="1147164"/>
                </a:lnTo>
                <a:cubicBezTo>
                  <a:pt x="163379" y="1147164"/>
                  <a:pt x="162867" y="1147164"/>
                  <a:pt x="163891" y="1147164"/>
                </a:cubicBezTo>
                <a:lnTo>
                  <a:pt x="157745" y="1147164"/>
                </a:lnTo>
                <a:cubicBezTo>
                  <a:pt x="155697" y="1157252"/>
                  <a:pt x="171574" y="1139959"/>
                  <a:pt x="159794" y="1155811"/>
                </a:cubicBezTo>
                <a:cubicBezTo>
                  <a:pt x="159794" y="1155811"/>
                  <a:pt x="159794" y="1155811"/>
                  <a:pt x="151087" y="1152929"/>
                </a:cubicBezTo>
                <a:cubicBezTo>
                  <a:pt x="151087" y="1152929"/>
                  <a:pt x="151087" y="1152929"/>
                  <a:pt x="150063" y="1150046"/>
                </a:cubicBezTo>
                <a:cubicBezTo>
                  <a:pt x="150063" y="1150046"/>
                  <a:pt x="150063" y="1150046"/>
                  <a:pt x="132137" y="1158694"/>
                </a:cubicBezTo>
                <a:cubicBezTo>
                  <a:pt x="132137" y="1158694"/>
                  <a:pt x="132137" y="1158694"/>
                  <a:pt x="135210" y="1163017"/>
                </a:cubicBezTo>
                <a:cubicBezTo>
                  <a:pt x="135210" y="1163017"/>
                  <a:pt x="135210" y="1163017"/>
                  <a:pt x="129064" y="1163017"/>
                </a:cubicBezTo>
                <a:cubicBezTo>
                  <a:pt x="129064" y="1163017"/>
                  <a:pt x="129064" y="1163017"/>
                  <a:pt x="130089" y="1167341"/>
                </a:cubicBezTo>
                <a:cubicBezTo>
                  <a:pt x="130089" y="1167341"/>
                  <a:pt x="130089" y="1167341"/>
                  <a:pt x="120870" y="1171664"/>
                </a:cubicBezTo>
                <a:cubicBezTo>
                  <a:pt x="118821" y="1174546"/>
                  <a:pt x="116260" y="1186076"/>
                  <a:pt x="111139" y="1181752"/>
                </a:cubicBezTo>
                <a:cubicBezTo>
                  <a:pt x="111139" y="1183193"/>
                  <a:pt x="118821" y="1181752"/>
                  <a:pt x="111139" y="1187517"/>
                </a:cubicBezTo>
                <a:cubicBezTo>
                  <a:pt x="111139" y="1187517"/>
                  <a:pt x="111139" y="1187517"/>
                  <a:pt x="114212" y="1187517"/>
                </a:cubicBezTo>
                <a:cubicBezTo>
                  <a:pt x="114212" y="1188958"/>
                  <a:pt x="117797" y="1183193"/>
                  <a:pt x="113187" y="1190399"/>
                </a:cubicBezTo>
                <a:cubicBezTo>
                  <a:pt x="113187" y="1190399"/>
                  <a:pt x="113187" y="1190399"/>
                  <a:pt x="109090" y="1187517"/>
                </a:cubicBezTo>
                <a:cubicBezTo>
                  <a:pt x="108066" y="1190399"/>
                  <a:pt x="102944" y="1193281"/>
                  <a:pt x="90140" y="1199046"/>
                </a:cubicBezTo>
                <a:cubicBezTo>
                  <a:pt x="90140" y="1199046"/>
                  <a:pt x="90140" y="1199046"/>
                  <a:pt x="82458" y="1199046"/>
                </a:cubicBezTo>
                <a:cubicBezTo>
                  <a:pt x="82458" y="1199046"/>
                  <a:pt x="82458" y="1199046"/>
                  <a:pt x="83994" y="1196164"/>
                </a:cubicBezTo>
                <a:cubicBezTo>
                  <a:pt x="83994" y="1196164"/>
                  <a:pt x="83994" y="1196164"/>
                  <a:pt x="78360" y="1187517"/>
                </a:cubicBezTo>
                <a:cubicBezTo>
                  <a:pt x="78360" y="1187517"/>
                  <a:pt x="78360" y="1187517"/>
                  <a:pt x="86043" y="1187517"/>
                </a:cubicBezTo>
                <a:cubicBezTo>
                  <a:pt x="86043" y="1187517"/>
                  <a:pt x="86043" y="1187517"/>
                  <a:pt x="94237" y="1178870"/>
                </a:cubicBezTo>
                <a:cubicBezTo>
                  <a:pt x="94237" y="1178870"/>
                  <a:pt x="94237" y="1178870"/>
                  <a:pt x="82458" y="1168781"/>
                </a:cubicBezTo>
                <a:cubicBezTo>
                  <a:pt x="82458" y="1168781"/>
                  <a:pt x="82458" y="1168781"/>
                  <a:pt x="75288" y="1168781"/>
                </a:cubicBezTo>
                <a:cubicBezTo>
                  <a:pt x="75288" y="1168781"/>
                  <a:pt x="75288" y="1168781"/>
                  <a:pt x="77336" y="1164458"/>
                </a:cubicBezTo>
                <a:cubicBezTo>
                  <a:pt x="77336" y="1164458"/>
                  <a:pt x="77336" y="1164458"/>
                  <a:pt x="86043" y="1168781"/>
                </a:cubicBezTo>
                <a:cubicBezTo>
                  <a:pt x="86043" y="1168781"/>
                  <a:pt x="86043" y="1168781"/>
                  <a:pt x="83994" y="1155811"/>
                </a:cubicBezTo>
                <a:cubicBezTo>
                  <a:pt x="83994" y="1155811"/>
                  <a:pt x="83994" y="1155811"/>
                  <a:pt x="98335" y="1150046"/>
                </a:cubicBezTo>
                <a:cubicBezTo>
                  <a:pt x="98335" y="1150046"/>
                  <a:pt x="98335" y="1150046"/>
                  <a:pt x="98335" y="1155811"/>
                </a:cubicBezTo>
                <a:cubicBezTo>
                  <a:pt x="98335" y="1155811"/>
                  <a:pt x="98335" y="1155811"/>
                  <a:pt x="101920" y="1155811"/>
                </a:cubicBezTo>
                <a:cubicBezTo>
                  <a:pt x="101920" y="1155811"/>
                  <a:pt x="101920" y="1155811"/>
                  <a:pt x="97310" y="1158694"/>
                </a:cubicBezTo>
                <a:cubicBezTo>
                  <a:pt x="97310" y="1158694"/>
                  <a:pt x="97310" y="1158694"/>
                  <a:pt x="101920" y="1160135"/>
                </a:cubicBezTo>
                <a:cubicBezTo>
                  <a:pt x="101920" y="1160135"/>
                  <a:pt x="101920" y="1160135"/>
                  <a:pt x="104993" y="1158694"/>
                </a:cubicBezTo>
                <a:cubicBezTo>
                  <a:pt x="104993" y="1158694"/>
                  <a:pt x="104993" y="1158694"/>
                  <a:pt x="104993" y="1157252"/>
                </a:cubicBezTo>
                <a:cubicBezTo>
                  <a:pt x="104993" y="1157252"/>
                  <a:pt x="104993" y="1157252"/>
                  <a:pt x="113187" y="1164458"/>
                </a:cubicBezTo>
                <a:cubicBezTo>
                  <a:pt x="113187" y="1164458"/>
                  <a:pt x="113187" y="1164458"/>
                  <a:pt x="124455" y="1155811"/>
                </a:cubicBezTo>
                <a:cubicBezTo>
                  <a:pt x="124455" y="1155811"/>
                  <a:pt x="124455" y="1155811"/>
                  <a:pt x="119333" y="1144282"/>
                </a:cubicBezTo>
                <a:cubicBezTo>
                  <a:pt x="119333" y="1144282"/>
                  <a:pt x="119333" y="1144282"/>
                  <a:pt x="124455" y="1141400"/>
                </a:cubicBezTo>
                <a:cubicBezTo>
                  <a:pt x="128040" y="1138517"/>
                  <a:pt x="110626" y="1152929"/>
                  <a:pt x="132137" y="1142841"/>
                </a:cubicBezTo>
                <a:cubicBezTo>
                  <a:pt x="132137" y="1142841"/>
                  <a:pt x="132137" y="1142841"/>
                  <a:pt x="128040" y="1137076"/>
                </a:cubicBezTo>
                <a:cubicBezTo>
                  <a:pt x="128040" y="1137076"/>
                  <a:pt x="128040" y="1137076"/>
                  <a:pt x="136747" y="1135635"/>
                </a:cubicBezTo>
                <a:cubicBezTo>
                  <a:pt x="136747" y="1135635"/>
                  <a:pt x="136747" y="1135635"/>
                  <a:pt x="133161" y="1129870"/>
                </a:cubicBezTo>
                <a:cubicBezTo>
                  <a:pt x="133161" y="1129870"/>
                  <a:pt x="133161" y="1129870"/>
                  <a:pt x="128552" y="1131311"/>
                </a:cubicBezTo>
                <a:cubicBezTo>
                  <a:pt x="127528" y="1134194"/>
                  <a:pt x="126503" y="1135635"/>
                  <a:pt x="127528" y="1131311"/>
                </a:cubicBezTo>
                <a:cubicBezTo>
                  <a:pt x="127528" y="1131311"/>
                  <a:pt x="127528" y="1131311"/>
                  <a:pt x="123943" y="1132753"/>
                </a:cubicBezTo>
                <a:cubicBezTo>
                  <a:pt x="123943" y="1132753"/>
                  <a:pt x="123943" y="1132753"/>
                  <a:pt x="125991" y="1128429"/>
                </a:cubicBezTo>
                <a:cubicBezTo>
                  <a:pt x="125991" y="1128429"/>
                  <a:pt x="125991" y="1128429"/>
                  <a:pt x="128552" y="1128429"/>
                </a:cubicBezTo>
                <a:cubicBezTo>
                  <a:pt x="129064" y="1125547"/>
                  <a:pt x="130089" y="1122665"/>
                  <a:pt x="131113" y="1118341"/>
                </a:cubicBezTo>
                <a:cubicBezTo>
                  <a:pt x="131113" y="1118341"/>
                  <a:pt x="131113" y="1118341"/>
                  <a:pt x="136747" y="1115459"/>
                </a:cubicBezTo>
                <a:cubicBezTo>
                  <a:pt x="138795" y="1121223"/>
                  <a:pt x="123943" y="1125547"/>
                  <a:pt x="135210" y="1126988"/>
                </a:cubicBezTo>
                <a:cubicBezTo>
                  <a:pt x="133161" y="1129870"/>
                  <a:pt x="131625" y="1132753"/>
                  <a:pt x="145965" y="1126988"/>
                </a:cubicBezTo>
                <a:cubicBezTo>
                  <a:pt x="145965" y="1126988"/>
                  <a:pt x="145965" y="1126988"/>
                  <a:pt x="148014" y="1124105"/>
                </a:cubicBezTo>
                <a:cubicBezTo>
                  <a:pt x="148014" y="1124105"/>
                  <a:pt x="148014" y="1124105"/>
                  <a:pt x="145965" y="1118341"/>
                </a:cubicBezTo>
                <a:cubicBezTo>
                  <a:pt x="145965" y="1118341"/>
                  <a:pt x="145965" y="1118341"/>
                  <a:pt x="152624" y="1115459"/>
                </a:cubicBezTo>
                <a:cubicBezTo>
                  <a:pt x="150575" y="1115459"/>
                  <a:pt x="149551" y="1114018"/>
                  <a:pt x="154672" y="1114018"/>
                </a:cubicBezTo>
                <a:cubicBezTo>
                  <a:pt x="155697" y="1112576"/>
                  <a:pt x="156721" y="1112576"/>
                  <a:pt x="158257" y="1111135"/>
                </a:cubicBezTo>
                <a:cubicBezTo>
                  <a:pt x="159282" y="1112576"/>
                  <a:pt x="159282" y="1114018"/>
                  <a:pt x="158770" y="1114018"/>
                </a:cubicBezTo>
                <a:cubicBezTo>
                  <a:pt x="161330" y="1114018"/>
                  <a:pt x="164915" y="1115459"/>
                  <a:pt x="169013" y="1115459"/>
                </a:cubicBezTo>
                <a:cubicBezTo>
                  <a:pt x="169013" y="1115459"/>
                  <a:pt x="169013" y="1115459"/>
                  <a:pt x="171061" y="1112576"/>
                </a:cubicBezTo>
                <a:cubicBezTo>
                  <a:pt x="171061" y="1112576"/>
                  <a:pt x="171061" y="1112576"/>
                  <a:pt x="163379" y="1106812"/>
                </a:cubicBezTo>
                <a:cubicBezTo>
                  <a:pt x="163379" y="1106812"/>
                  <a:pt x="163379" y="1106812"/>
                  <a:pt x="158257" y="1103930"/>
                </a:cubicBezTo>
                <a:cubicBezTo>
                  <a:pt x="158257" y="1103930"/>
                  <a:pt x="158257" y="1103930"/>
                  <a:pt x="158257" y="1099606"/>
                </a:cubicBezTo>
                <a:cubicBezTo>
                  <a:pt x="158257" y="1099606"/>
                  <a:pt x="158257" y="1099606"/>
                  <a:pt x="156209" y="1096724"/>
                </a:cubicBezTo>
                <a:cubicBezTo>
                  <a:pt x="156209" y="1096724"/>
                  <a:pt x="156209" y="1096724"/>
                  <a:pt x="162867" y="1090959"/>
                </a:cubicBezTo>
                <a:cubicBezTo>
                  <a:pt x="162867" y="1090959"/>
                  <a:pt x="162867" y="1090959"/>
                  <a:pt x="165940" y="1102488"/>
                </a:cubicBezTo>
                <a:cubicBezTo>
                  <a:pt x="167476" y="1102488"/>
                  <a:pt x="166964" y="1103930"/>
                  <a:pt x="165428" y="1105370"/>
                </a:cubicBezTo>
                <a:cubicBezTo>
                  <a:pt x="167988" y="1102488"/>
                  <a:pt x="171061" y="1101047"/>
                  <a:pt x="175671" y="1096724"/>
                </a:cubicBezTo>
                <a:cubicBezTo>
                  <a:pt x="175671" y="1096724"/>
                  <a:pt x="175671" y="1096724"/>
                  <a:pt x="168501" y="1093841"/>
                </a:cubicBezTo>
                <a:cubicBezTo>
                  <a:pt x="170037" y="1092400"/>
                  <a:pt x="172598" y="1092400"/>
                  <a:pt x="176183" y="1090959"/>
                </a:cubicBezTo>
                <a:cubicBezTo>
                  <a:pt x="176183" y="1090959"/>
                  <a:pt x="176183" y="1090959"/>
                  <a:pt x="173622" y="1086635"/>
                </a:cubicBezTo>
                <a:cubicBezTo>
                  <a:pt x="173622" y="1086635"/>
                  <a:pt x="173622" y="1086635"/>
                  <a:pt x="165940" y="1083753"/>
                </a:cubicBezTo>
                <a:cubicBezTo>
                  <a:pt x="165940" y="1083753"/>
                  <a:pt x="165940" y="1083753"/>
                  <a:pt x="170037" y="1073665"/>
                </a:cubicBezTo>
                <a:cubicBezTo>
                  <a:pt x="170037" y="1073665"/>
                  <a:pt x="170037" y="1073665"/>
                  <a:pt x="176183" y="1072224"/>
                </a:cubicBezTo>
                <a:cubicBezTo>
                  <a:pt x="176183" y="1072224"/>
                  <a:pt x="176183" y="1072224"/>
                  <a:pt x="178744" y="1072224"/>
                </a:cubicBezTo>
                <a:cubicBezTo>
                  <a:pt x="179256" y="1069342"/>
                  <a:pt x="178232" y="1069342"/>
                  <a:pt x="177207" y="1070783"/>
                </a:cubicBezTo>
                <a:cubicBezTo>
                  <a:pt x="178232" y="1069342"/>
                  <a:pt x="179768" y="1066460"/>
                  <a:pt x="181817" y="1063577"/>
                </a:cubicBezTo>
                <a:cubicBezTo>
                  <a:pt x="192060" y="1057812"/>
                  <a:pt x="180792" y="1082312"/>
                  <a:pt x="192060" y="1060694"/>
                </a:cubicBezTo>
                <a:cubicBezTo>
                  <a:pt x="192060" y="1060694"/>
                  <a:pt x="192060" y="1060694"/>
                  <a:pt x="197694" y="1063577"/>
                </a:cubicBezTo>
                <a:cubicBezTo>
                  <a:pt x="197694" y="1063577"/>
                  <a:pt x="197694" y="1063577"/>
                  <a:pt x="205376" y="1060694"/>
                </a:cubicBezTo>
                <a:cubicBezTo>
                  <a:pt x="202303" y="1063577"/>
                  <a:pt x="189499" y="1073665"/>
                  <a:pt x="214595" y="1057812"/>
                </a:cubicBezTo>
                <a:cubicBezTo>
                  <a:pt x="215619" y="1057812"/>
                  <a:pt x="216644" y="1057812"/>
                  <a:pt x="218692" y="1059254"/>
                </a:cubicBezTo>
                <a:cubicBezTo>
                  <a:pt x="218692" y="1059254"/>
                  <a:pt x="218692" y="1059254"/>
                  <a:pt x="224838" y="1047724"/>
                </a:cubicBezTo>
                <a:cubicBezTo>
                  <a:pt x="224838" y="1047724"/>
                  <a:pt x="224838" y="1047724"/>
                  <a:pt x="221765" y="1043401"/>
                </a:cubicBezTo>
                <a:cubicBezTo>
                  <a:pt x="216644" y="1043401"/>
                  <a:pt x="221253" y="1054930"/>
                  <a:pt x="212546" y="1047724"/>
                </a:cubicBezTo>
                <a:cubicBezTo>
                  <a:pt x="212546" y="1047724"/>
                  <a:pt x="212546" y="1047724"/>
                  <a:pt x="212546" y="1041959"/>
                </a:cubicBezTo>
                <a:cubicBezTo>
                  <a:pt x="212546" y="1041959"/>
                  <a:pt x="212546" y="1041959"/>
                  <a:pt x="220741" y="1040519"/>
                </a:cubicBezTo>
                <a:cubicBezTo>
                  <a:pt x="220741" y="1040519"/>
                  <a:pt x="220741" y="1040519"/>
                  <a:pt x="219717" y="1039077"/>
                </a:cubicBezTo>
                <a:cubicBezTo>
                  <a:pt x="219717" y="1039077"/>
                  <a:pt x="219717" y="1039077"/>
                  <a:pt x="221765" y="1036195"/>
                </a:cubicBezTo>
                <a:cubicBezTo>
                  <a:pt x="221765" y="1036195"/>
                  <a:pt x="221765" y="1036195"/>
                  <a:pt x="234569" y="1041959"/>
                </a:cubicBezTo>
                <a:cubicBezTo>
                  <a:pt x="234569" y="1041959"/>
                  <a:pt x="234569" y="1041959"/>
                  <a:pt x="234569" y="1036195"/>
                </a:cubicBezTo>
                <a:cubicBezTo>
                  <a:pt x="234569" y="1036195"/>
                  <a:pt x="234569" y="1036195"/>
                  <a:pt x="236618" y="1036195"/>
                </a:cubicBezTo>
                <a:cubicBezTo>
                  <a:pt x="236618" y="1036195"/>
                  <a:pt x="236618" y="1036195"/>
                  <a:pt x="263250" y="1023224"/>
                </a:cubicBezTo>
                <a:cubicBezTo>
                  <a:pt x="263250" y="1023224"/>
                  <a:pt x="263250" y="1023224"/>
                  <a:pt x="266323" y="1023224"/>
                </a:cubicBezTo>
                <a:cubicBezTo>
                  <a:pt x="266323" y="1023224"/>
                  <a:pt x="266323" y="1023224"/>
                  <a:pt x="269396" y="1020342"/>
                </a:cubicBezTo>
                <a:cubicBezTo>
                  <a:pt x="269396" y="1020342"/>
                  <a:pt x="269396" y="1020342"/>
                  <a:pt x="247885" y="1017460"/>
                </a:cubicBezTo>
                <a:cubicBezTo>
                  <a:pt x="247885" y="1017460"/>
                  <a:pt x="247885" y="1017460"/>
                  <a:pt x="253519" y="1013136"/>
                </a:cubicBezTo>
                <a:cubicBezTo>
                  <a:pt x="253519" y="1013136"/>
                  <a:pt x="253519" y="1013136"/>
                  <a:pt x="247373" y="1011695"/>
                </a:cubicBezTo>
                <a:cubicBezTo>
                  <a:pt x="247373" y="1011695"/>
                  <a:pt x="247373" y="1011695"/>
                  <a:pt x="249422" y="1005930"/>
                </a:cubicBezTo>
                <a:cubicBezTo>
                  <a:pt x="249422" y="1005930"/>
                  <a:pt x="249422" y="1005930"/>
                  <a:pt x="266323" y="998725"/>
                </a:cubicBezTo>
                <a:cubicBezTo>
                  <a:pt x="266323" y="998725"/>
                  <a:pt x="266323" y="998725"/>
                  <a:pt x="266323" y="991519"/>
                </a:cubicBezTo>
                <a:cubicBezTo>
                  <a:pt x="266323" y="990078"/>
                  <a:pt x="266323" y="990078"/>
                  <a:pt x="266323" y="990078"/>
                </a:cubicBezTo>
                <a:cubicBezTo>
                  <a:pt x="266835" y="990078"/>
                  <a:pt x="267860" y="990078"/>
                  <a:pt x="269396" y="988637"/>
                </a:cubicBezTo>
                <a:cubicBezTo>
                  <a:pt x="269396" y="988637"/>
                  <a:pt x="269396" y="988637"/>
                  <a:pt x="266835" y="987195"/>
                </a:cubicBezTo>
                <a:cubicBezTo>
                  <a:pt x="250958" y="995843"/>
                  <a:pt x="262738" y="1007372"/>
                  <a:pt x="229448" y="1010254"/>
                </a:cubicBezTo>
                <a:cubicBezTo>
                  <a:pt x="227399" y="1011695"/>
                  <a:pt x="226887" y="1016019"/>
                  <a:pt x="225862" y="1017460"/>
                </a:cubicBezTo>
                <a:cubicBezTo>
                  <a:pt x="225862" y="1017460"/>
                  <a:pt x="225862" y="1017460"/>
                  <a:pt x="233545" y="1021783"/>
                </a:cubicBezTo>
                <a:cubicBezTo>
                  <a:pt x="233545" y="1021783"/>
                  <a:pt x="233545" y="1021783"/>
                  <a:pt x="235594" y="1018901"/>
                </a:cubicBezTo>
                <a:cubicBezTo>
                  <a:pt x="236106" y="1018901"/>
                  <a:pt x="235081" y="1021783"/>
                  <a:pt x="235081" y="1023224"/>
                </a:cubicBezTo>
                <a:cubicBezTo>
                  <a:pt x="235081" y="1023224"/>
                  <a:pt x="235081" y="1023224"/>
                  <a:pt x="229960" y="1026107"/>
                </a:cubicBezTo>
                <a:cubicBezTo>
                  <a:pt x="229960" y="1026107"/>
                  <a:pt x="229960" y="1026107"/>
                  <a:pt x="224838" y="1026107"/>
                </a:cubicBezTo>
                <a:cubicBezTo>
                  <a:pt x="224838" y="1026107"/>
                  <a:pt x="224838" y="1026107"/>
                  <a:pt x="229960" y="1030430"/>
                </a:cubicBezTo>
                <a:cubicBezTo>
                  <a:pt x="228423" y="1028989"/>
                  <a:pt x="222790" y="1047724"/>
                  <a:pt x="223814" y="1027548"/>
                </a:cubicBezTo>
                <a:cubicBezTo>
                  <a:pt x="223814" y="1027548"/>
                  <a:pt x="223814" y="1027548"/>
                  <a:pt x="207425" y="1034754"/>
                </a:cubicBezTo>
                <a:cubicBezTo>
                  <a:pt x="207425" y="1033313"/>
                  <a:pt x="202815" y="1040519"/>
                  <a:pt x="207937" y="1031871"/>
                </a:cubicBezTo>
                <a:cubicBezTo>
                  <a:pt x="207937" y="1031871"/>
                  <a:pt x="207937" y="1031871"/>
                  <a:pt x="205888" y="1028989"/>
                </a:cubicBezTo>
                <a:cubicBezTo>
                  <a:pt x="205888" y="1028989"/>
                  <a:pt x="205888" y="1028989"/>
                  <a:pt x="200767" y="1036195"/>
                </a:cubicBezTo>
                <a:cubicBezTo>
                  <a:pt x="200767" y="1036195"/>
                  <a:pt x="200767" y="1036195"/>
                  <a:pt x="202815" y="1037636"/>
                </a:cubicBezTo>
                <a:cubicBezTo>
                  <a:pt x="202815" y="1037636"/>
                  <a:pt x="202815" y="1037636"/>
                  <a:pt x="199742" y="1043401"/>
                </a:cubicBezTo>
                <a:cubicBezTo>
                  <a:pt x="199742" y="1043401"/>
                  <a:pt x="199742" y="1043401"/>
                  <a:pt x="192060" y="1043401"/>
                </a:cubicBezTo>
                <a:cubicBezTo>
                  <a:pt x="192060" y="1043401"/>
                  <a:pt x="192060" y="1043401"/>
                  <a:pt x="191548" y="1046283"/>
                </a:cubicBezTo>
                <a:cubicBezTo>
                  <a:pt x="191548" y="1046283"/>
                  <a:pt x="191548" y="1046283"/>
                  <a:pt x="188987" y="1044842"/>
                </a:cubicBezTo>
                <a:cubicBezTo>
                  <a:pt x="188987" y="1044842"/>
                  <a:pt x="188987" y="1044842"/>
                  <a:pt x="180792" y="1047724"/>
                </a:cubicBezTo>
                <a:cubicBezTo>
                  <a:pt x="180792" y="1047724"/>
                  <a:pt x="180792" y="1047724"/>
                  <a:pt x="180792" y="1052048"/>
                </a:cubicBezTo>
                <a:cubicBezTo>
                  <a:pt x="180792" y="1052048"/>
                  <a:pt x="180792" y="1052048"/>
                  <a:pt x="177207" y="1050606"/>
                </a:cubicBezTo>
                <a:cubicBezTo>
                  <a:pt x="177207" y="1050606"/>
                  <a:pt x="177207" y="1050606"/>
                  <a:pt x="155184" y="1063577"/>
                </a:cubicBezTo>
                <a:cubicBezTo>
                  <a:pt x="155184" y="1063577"/>
                  <a:pt x="155184" y="1063577"/>
                  <a:pt x="150063" y="1063577"/>
                </a:cubicBezTo>
                <a:cubicBezTo>
                  <a:pt x="150063" y="1063577"/>
                  <a:pt x="150063" y="1063577"/>
                  <a:pt x="144941" y="1065018"/>
                </a:cubicBezTo>
                <a:cubicBezTo>
                  <a:pt x="144941" y="1065018"/>
                  <a:pt x="144941" y="1065018"/>
                  <a:pt x="155184" y="1056371"/>
                </a:cubicBezTo>
                <a:cubicBezTo>
                  <a:pt x="155184" y="1056371"/>
                  <a:pt x="155184" y="1056371"/>
                  <a:pt x="140332" y="1059254"/>
                </a:cubicBezTo>
                <a:cubicBezTo>
                  <a:pt x="140332" y="1059254"/>
                  <a:pt x="140332" y="1059254"/>
                  <a:pt x="140332" y="1067900"/>
                </a:cubicBezTo>
                <a:cubicBezTo>
                  <a:pt x="140332" y="1067900"/>
                  <a:pt x="140332" y="1067900"/>
                  <a:pt x="130089" y="1065018"/>
                </a:cubicBezTo>
                <a:cubicBezTo>
                  <a:pt x="133674" y="1067900"/>
                  <a:pt x="127016" y="1069342"/>
                  <a:pt x="129064" y="1072224"/>
                </a:cubicBezTo>
                <a:cubicBezTo>
                  <a:pt x="129064" y="1072224"/>
                  <a:pt x="129064" y="1072224"/>
                  <a:pt x="136747" y="1070783"/>
                </a:cubicBezTo>
                <a:cubicBezTo>
                  <a:pt x="136747" y="1070783"/>
                  <a:pt x="136747" y="1070783"/>
                  <a:pt x="124455" y="1076547"/>
                </a:cubicBezTo>
                <a:cubicBezTo>
                  <a:pt x="124455" y="1076547"/>
                  <a:pt x="124455" y="1076547"/>
                  <a:pt x="129064" y="1080871"/>
                </a:cubicBezTo>
                <a:cubicBezTo>
                  <a:pt x="129064" y="1080871"/>
                  <a:pt x="129064" y="1080871"/>
                  <a:pt x="134186" y="1077989"/>
                </a:cubicBezTo>
                <a:cubicBezTo>
                  <a:pt x="134186" y="1077989"/>
                  <a:pt x="134186" y="1077989"/>
                  <a:pt x="141868" y="1077989"/>
                </a:cubicBezTo>
                <a:cubicBezTo>
                  <a:pt x="141868" y="1077989"/>
                  <a:pt x="141868" y="1077989"/>
                  <a:pt x="132137" y="1085195"/>
                </a:cubicBezTo>
                <a:cubicBezTo>
                  <a:pt x="132137" y="1085195"/>
                  <a:pt x="132137" y="1085195"/>
                  <a:pt x="129064" y="1088077"/>
                </a:cubicBezTo>
                <a:cubicBezTo>
                  <a:pt x="129064" y="1088077"/>
                  <a:pt x="129064" y="1088077"/>
                  <a:pt x="138795" y="1092400"/>
                </a:cubicBezTo>
                <a:cubicBezTo>
                  <a:pt x="138795" y="1092400"/>
                  <a:pt x="138795" y="1092400"/>
                  <a:pt x="154672" y="1083753"/>
                </a:cubicBezTo>
                <a:cubicBezTo>
                  <a:pt x="154672" y="1083753"/>
                  <a:pt x="154672" y="1083753"/>
                  <a:pt x="135210" y="1099606"/>
                </a:cubicBezTo>
                <a:cubicBezTo>
                  <a:pt x="135210" y="1099606"/>
                  <a:pt x="135210" y="1099606"/>
                  <a:pt x="132137" y="1095282"/>
                </a:cubicBezTo>
                <a:cubicBezTo>
                  <a:pt x="132137" y="1095282"/>
                  <a:pt x="132137" y="1095282"/>
                  <a:pt x="122918" y="1089518"/>
                </a:cubicBezTo>
                <a:cubicBezTo>
                  <a:pt x="122918" y="1089518"/>
                  <a:pt x="122918" y="1089518"/>
                  <a:pt x="115236" y="1096724"/>
                </a:cubicBezTo>
                <a:cubicBezTo>
                  <a:pt x="116260" y="1098165"/>
                  <a:pt x="114724" y="1098165"/>
                  <a:pt x="114212" y="1099606"/>
                </a:cubicBezTo>
                <a:cubicBezTo>
                  <a:pt x="114212" y="1099606"/>
                  <a:pt x="114212" y="1099606"/>
                  <a:pt x="104993" y="1098165"/>
                </a:cubicBezTo>
                <a:cubicBezTo>
                  <a:pt x="104993" y="1098165"/>
                  <a:pt x="104993" y="1098165"/>
                  <a:pt x="95262" y="1095282"/>
                </a:cubicBezTo>
                <a:cubicBezTo>
                  <a:pt x="95262" y="1095282"/>
                  <a:pt x="95262" y="1095282"/>
                  <a:pt x="93213" y="1093841"/>
                </a:cubicBezTo>
                <a:cubicBezTo>
                  <a:pt x="93213" y="1093841"/>
                  <a:pt x="93213" y="1093841"/>
                  <a:pt x="87067" y="1098165"/>
                </a:cubicBezTo>
                <a:cubicBezTo>
                  <a:pt x="87067" y="1098165"/>
                  <a:pt x="87067" y="1098165"/>
                  <a:pt x="89116" y="1102488"/>
                </a:cubicBezTo>
                <a:cubicBezTo>
                  <a:pt x="89116" y="1102488"/>
                  <a:pt x="89116" y="1102488"/>
                  <a:pt x="81433" y="1108253"/>
                </a:cubicBezTo>
                <a:cubicBezTo>
                  <a:pt x="81433" y="1108253"/>
                  <a:pt x="81433" y="1108253"/>
                  <a:pt x="77336" y="1102488"/>
                </a:cubicBezTo>
                <a:cubicBezTo>
                  <a:pt x="76312" y="1108253"/>
                  <a:pt x="74263" y="1106812"/>
                  <a:pt x="72727" y="1105370"/>
                </a:cubicBezTo>
                <a:cubicBezTo>
                  <a:pt x="72727" y="1105370"/>
                  <a:pt x="73239" y="1103930"/>
                  <a:pt x="73239" y="1103930"/>
                </a:cubicBezTo>
                <a:cubicBezTo>
                  <a:pt x="73239" y="1103930"/>
                  <a:pt x="73239" y="1103930"/>
                  <a:pt x="65045" y="1102488"/>
                </a:cubicBezTo>
                <a:cubicBezTo>
                  <a:pt x="65045" y="1102488"/>
                  <a:pt x="65045" y="1102488"/>
                  <a:pt x="65556" y="1096724"/>
                </a:cubicBezTo>
                <a:cubicBezTo>
                  <a:pt x="65556" y="1096724"/>
                  <a:pt x="65556" y="1096724"/>
                  <a:pt x="72214" y="1095282"/>
                </a:cubicBezTo>
                <a:cubicBezTo>
                  <a:pt x="72214" y="1095282"/>
                  <a:pt x="72214" y="1095282"/>
                  <a:pt x="75288" y="1090959"/>
                </a:cubicBezTo>
                <a:cubicBezTo>
                  <a:pt x="75288" y="1090959"/>
                  <a:pt x="75288" y="1090959"/>
                  <a:pt x="71190" y="1085195"/>
                </a:cubicBezTo>
                <a:cubicBezTo>
                  <a:pt x="71190" y="1085195"/>
                  <a:pt x="71190" y="1085195"/>
                  <a:pt x="74263" y="1079429"/>
                </a:cubicBezTo>
                <a:cubicBezTo>
                  <a:pt x="74263" y="1079429"/>
                  <a:pt x="74263" y="1079429"/>
                  <a:pt x="70166" y="1075106"/>
                </a:cubicBezTo>
                <a:cubicBezTo>
                  <a:pt x="70166" y="1075106"/>
                  <a:pt x="70166" y="1075106"/>
                  <a:pt x="63508" y="1079429"/>
                </a:cubicBezTo>
                <a:cubicBezTo>
                  <a:pt x="63508" y="1079429"/>
                  <a:pt x="63508" y="1079429"/>
                  <a:pt x="65045" y="1065018"/>
                </a:cubicBezTo>
                <a:cubicBezTo>
                  <a:pt x="65045" y="1065018"/>
                  <a:pt x="65045" y="1065018"/>
                  <a:pt x="64468" y="1065198"/>
                </a:cubicBezTo>
                <a:lnTo>
                  <a:pt x="63415" y="1065528"/>
                </a:lnTo>
                <a:lnTo>
                  <a:pt x="63172" y="1065446"/>
                </a:lnTo>
                <a:cubicBezTo>
                  <a:pt x="61939" y="1065198"/>
                  <a:pt x="59283" y="1064658"/>
                  <a:pt x="54289" y="1063577"/>
                </a:cubicBezTo>
                <a:cubicBezTo>
                  <a:pt x="54289" y="1063577"/>
                  <a:pt x="54289" y="1063577"/>
                  <a:pt x="52240" y="1063577"/>
                </a:cubicBezTo>
                <a:cubicBezTo>
                  <a:pt x="52240" y="1063577"/>
                  <a:pt x="52240" y="1063577"/>
                  <a:pt x="55313" y="1059254"/>
                </a:cubicBezTo>
                <a:cubicBezTo>
                  <a:pt x="55313" y="1059254"/>
                  <a:pt x="55313" y="1059254"/>
                  <a:pt x="53264" y="1056371"/>
                </a:cubicBezTo>
                <a:cubicBezTo>
                  <a:pt x="53264" y="1056371"/>
                  <a:pt x="53264" y="1056371"/>
                  <a:pt x="47631" y="1057812"/>
                </a:cubicBezTo>
                <a:cubicBezTo>
                  <a:pt x="50192" y="1050606"/>
                  <a:pt x="45070" y="1054930"/>
                  <a:pt x="41485" y="1049165"/>
                </a:cubicBezTo>
                <a:cubicBezTo>
                  <a:pt x="41485" y="1049165"/>
                  <a:pt x="41485" y="1049165"/>
                  <a:pt x="47119" y="1046283"/>
                </a:cubicBezTo>
                <a:cubicBezTo>
                  <a:pt x="45582" y="1044842"/>
                  <a:pt x="45582" y="1034754"/>
                  <a:pt x="37388" y="1043401"/>
                </a:cubicBezTo>
                <a:cubicBezTo>
                  <a:pt x="37388" y="1043401"/>
                  <a:pt x="37388" y="1043401"/>
                  <a:pt x="24584" y="1030430"/>
                </a:cubicBezTo>
                <a:cubicBezTo>
                  <a:pt x="24584" y="1030430"/>
                  <a:pt x="24584" y="1030430"/>
                  <a:pt x="15877" y="1039077"/>
                </a:cubicBezTo>
                <a:cubicBezTo>
                  <a:pt x="15877" y="1039077"/>
                  <a:pt x="15877" y="1039077"/>
                  <a:pt x="15365" y="1044842"/>
                </a:cubicBezTo>
                <a:cubicBezTo>
                  <a:pt x="15365" y="1044842"/>
                  <a:pt x="15365" y="1044842"/>
                  <a:pt x="12292" y="1046283"/>
                </a:cubicBezTo>
                <a:cubicBezTo>
                  <a:pt x="12292" y="1046283"/>
                  <a:pt x="12292" y="1046283"/>
                  <a:pt x="15877" y="1034754"/>
                </a:cubicBezTo>
                <a:cubicBezTo>
                  <a:pt x="15877" y="1034754"/>
                  <a:pt x="15877" y="1034754"/>
                  <a:pt x="3585" y="1027548"/>
                </a:cubicBezTo>
                <a:cubicBezTo>
                  <a:pt x="3585" y="1027548"/>
                  <a:pt x="3585" y="1027548"/>
                  <a:pt x="4609" y="1014578"/>
                </a:cubicBezTo>
                <a:cubicBezTo>
                  <a:pt x="4609" y="1014578"/>
                  <a:pt x="4609" y="1014578"/>
                  <a:pt x="7683" y="1013136"/>
                </a:cubicBezTo>
                <a:cubicBezTo>
                  <a:pt x="7683" y="1013136"/>
                  <a:pt x="7683" y="1013136"/>
                  <a:pt x="4609" y="1017460"/>
                </a:cubicBezTo>
                <a:cubicBezTo>
                  <a:pt x="4609" y="1017460"/>
                  <a:pt x="4609" y="1017460"/>
                  <a:pt x="8707" y="1021783"/>
                </a:cubicBezTo>
                <a:cubicBezTo>
                  <a:pt x="8707" y="1021783"/>
                  <a:pt x="8707" y="1021783"/>
                  <a:pt x="17414" y="1020342"/>
                </a:cubicBezTo>
                <a:cubicBezTo>
                  <a:pt x="17414" y="1020342"/>
                  <a:pt x="17414" y="1020342"/>
                  <a:pt x="20486" y="1014578"/>
                </a:cubicBezTo>
                <a:cubicBezTo>
                  <a:pt x="20486" y="1014578"/>
                  <a:pt x="20486" y="1014578"/>
                  <a:pt x="2561" y="998725"/>
                </a:cubicBezTo>
                <a:cubicBezTo>
                  <a:pt x="2561" y="998725"/>
                  <a:pt x="2561" y="998725"/>
                  <a:pt x="2561" y="979989"/>
                </a:cubicBezTo>
                <a:cubicBezTo>
                  <a:pt x="2561" y="979989"/>
                  <a:pt x="2561" y="979989"/>
                  <a:pt x="5634" y="978548"/>
                </a:cubicBezTo>
                <a:cubicBezTo>
                  <a:pt x="5634" y="978548"/>
                  <a:pt x="5634" y="978548"/>
                  <a:pt x="7683" y="984313"/>
                </a:cubicBezTo>
                <a:cubicBezTo>
                  <a:pt x="7683" y="984313"/>
                  <a:pt x="7683" y="984313"/>
                  <a:pt x="12292" y="982872"/>
                </a:cubicBezTo>
                <a:cubicBezTo>
                  <a:pt x="12292" y="982872"/>
                  <a:pt x="12292" y="982872"/>
                  <a:pt x="12804" y="978548"/>
                </a:cubicBezTo>
                <a:cubicBezTo>
                  <a:pt x="12804" y="978548"/>
                  <a:pt x="12804" y="978548"/>
                  <a:pt x="12804" y="974225"/>
                </a:cubicBezTo>
                <a:cubicBezTo>
                  <a:pt x="12804" y="974225"/>
                  <a:pt x="12804" y="974225"/>
                  <a:pt x="17414" y="977107"/>
                </a:cubicBezTo>
                <a:cubicBezTo>
                  <a:pt x="17414" y="977107"/>
                  <a:pt x="17414" y="977107"/>
                  <a:pt x="15365" y="987195"/>
                </a:cubicBezTo>
                <a:cubicBezTo>
                  <a:pt x="15365" y="987195"/>
                  <a:pt x="15365" y="987195"/>
                  <a:pt x="20486" y="1000166"/>
                </a:cubicBezTo>
                <a:cubicBezTo>
                  <a:pt x="20486" y="1000166"/>
                  <a:pt x="20486" y="1000166"/>
                  <a:pt x="21511" y="1013136"/>
                </a:cubicBezTo>
                <a:cubicBezTo>
                  <a:pt x="21511" y="1013136"/>
                  <a:pt x="21511" y="1013136"/>
                  <a:pt x="23559" y="1016019"/>
                </a:cubicBezTo>
                <a:cubicBezTo>
                  <a:pt x="23559" y="1016019"/>
                  <a:pt x="23559" y="1016019"/>
                  <a:pt x="34827" y="1003048"/>
                </a:cubicBezTo>
                <a:cubicBezTo>
                  <a:pt x="34827" y="1000166"/>
                  <a:pt x="29193" y="1001607"/>
                  <a:pt x="34315" y="997283"/>
                </a:cubicBezTo>
                <a:cubicBezTo>
                  <a:pt x="34315" y="997283"/>
                  <a:pt x="34315" y="997283"/>
                  <a:pt x="50704" y="990078"/>
                </a:cubicBezTo>
                <a:cubicBezTo>
                  <a:pt x="50704" y="990078"/>
                  <a:pt x="50704" y="990078"/>
                  <a:pt x="55313" y="987195"/>
                </a:cubicBezTo>
                <a:cubicBezTo>
                  <a:pt x="55313" y="987195"/>
                  <a:pt x="55313" y="987195"/>
                  <a:pt x="55313" y="984313"/>
                </a:cubicBezTo>
                <a:cubicBezTo>
                  <a:pt x="55313" y="984313"/>
                  <a:pt x="55313" y="984313"/>
                  <a:pt x="63508" y="975666"/>
                </a:cubicBezTo>
                <a:cubicBezTo>
                  <a:pt x="63508" y="975666"/>
                  <a:pt x="63508" y="975666"/>
                  <a:pt x="70166" y="979989"/>
                </a:cubicBezTo>
                <a:cubicBezTo>
                  <a:pt x="70166" y="979989"/>
                  <a:pt x="70166" y="979989"/>
                  <a:pt x="71190" y="981431"/>
                </a:cubicBezTo>
                <a:cubicBezTo>
                  <a:pt x="71190" y="981431"/>
                  <a:pt x="71190" y="981431"/>
                  <a:pt x="71190" y="974225"/>
                </a:cubicBezTo>
                <a:cubicBezTo>
                  <a:pt x="71190" y="974225"/>
                  <a:pt x="71190" y="974225"/>
                  <a:pt x="83994" y="968460"/>
                </a:cubicBezTo>
                <a:cubicBezTo>
                  <a:pt x="83994" y="968460"/>
                  <a:pt x="83994" y="968460"/>
                  <a:pt x="80409" y="965578"/>
                </a:cubicBezTo>
                <a:cubicBezTo>
                  <a:pt x="90140" y="967019"/>
                  <a:pt x="71702" y="954049"/>
                  <a:pt x="91165" y="965578"/>
                </a:cubicBezTo>
                <a:cubicBezTo>
                  <a:pt x="91165" y="965578"/>
                  <a:pt x="91165" y="965578"/>
                  <a:pt x="96286" y="972784"/>
                </a:cubicBezTo>
                <a:cubicBezTo>
                  <a:pt x="96286" y="972784"/>
                  <a:pt x="96286" y="972784"/>
                  <a:pt x="98335" y="971343"/>
                </a:cubicBezTo>
                <a:cubicBezTo>
                  <a:pt x="98335" y="971343"/>
                  <a:pt x="98335" y="971343"/>
                  <a:pt x="105505" y="977107"/>
                </a:cubicBezTo>
                <a:cubicBezTo>
                  <a:pt x="105505" y="977107"/>
                  <a:pt x="105505" y="977107"/>
                  <a:pt x="108066" y="972784"/>
                </a:cubicBezTo>
                <a:cubicBezTo>
                  <a:pt x="108066" y="972784"/>
                  <a:pt x="108066" y="972784"/>
                  <a:pt x="103456" y="968460"/>
                </a:cubicBezTo>
                <a:cubicBezTo>
                  <a:pt x="103456" y="968460"/>
                  <a:pt x="103456" y="968460"/>
                  <a:pt x="109090" y="961254"/>
                </a:cubicBezTo>
                <a:cubicBezTo>
                  <a:pt x="109090" y="961254"/>
                  <a:pt x="109090" y="961254"/>
                  <a:pt x="112163" y="971343"/>
                </a:cubicBezTo>
                <a:cubicBezTo>
                  <a:pt x="112163" y="971343"/>
                  <a:pt x="112163" y="971343"/>
                  <a:pt x="115236" y="968460"/>
                </a:cubicBezTo>
                <a:cubicBezTo>
                  <a:pt x="115236" y="968460"/>
                  <a:pt x="115236" y="968460"/>
                  <a:pt x="121382" y="974225"/>
                </a:cubicBezTo>
                <a:cubicBezTo>
                  <a:pt x="123431" y="969902"/>
                  <a:pt x="127016" y="978548"/>
                  <a:pt x="128040" y="968460"/>
                </a:cubicBezTo>
                <a:cubicBezTo>
                  <a:pt x="128040" y="968460"/>
                  <a:pt x="128040" y="968460"/>
                  <a:pt x="119333" y="964137"/>
                </a:cubicBezTo>
                <a:cubicBezTo>
                  <a:pt x="119333" y="964137"/>
                  <a:pt x="119333" y="964137"/>
                  <a:pt x="108578" y="954049"/>
                </a:cubicBezTo>
                <a:cubicBezTo>
                  <a:pt x="108066" y="954049"/>
                  <a:pt x="107041" y="954049"/>
                  <a:pt x="105505" y="954049"/>
                </a:cubicBezTo>
                <a:cubicBezTo>
                  <a:pt x="105505" y="954049"/>
                  <a:pt x="105505" y="954049"/>
                  <a:pt x="107041" y="951166"/>
                </a:cubicBezTo>
                <a:cubicBezTo>
                  <a:pt x="107041" y="951166"/>
                  <a:pt x="107041" y="951166"/>
                  <a:pt x="117797" y="952608"/>
                </a:cubicBezTo>
                <a:cubicBezTo>
                  <a:pt x="117797" y="952608"/>
                  <a:pt x="117797" y="952608"/>
                  <a:pt x="130089" y="956931"/>
                </a:cubicBezTo>
                <a:cubicBezTo>
                  <a:pt x="130089" y="956931"/>
                  <a:pt x="130089" y="956931"/>
                  <a:pt x="131113" y="956931"/>
                </a:cubicBezTo>
                <a:cubicBezTo>
                  <a:pt x="131113" y="956931"/>
                  <a:pt x="131113" y="956931"/>
                  <a:pt x="131113" y="951166"/>
                </a:cubicBezTo>
                <a:cubicBezTo>
                  <a:pt x="131113" y="951166"/>
                  <a:pt x="131113" y="951166"/>
                  <a:pt x="134186" y="952608"/>
                </a:cubicBezTo>
                <a:cubicBezTo>
                  <a:pt x="134186" y="952608"/>
                  <a:pt x="134186" y="952608"/>
                  <a:pt x="139820" y="951166"/>
                </a:cubicBezTo>
                <a:cubicBezTo>
                  <a:pt x="139820" y="951166"/>
                  <a:pt x="139820" y="951166"/>
                  <a:pt x="138795" y="942519"/>
                </a:cubicBezTo>
                <a:cubicBezTo>
                  <a:pt x="138795" y="942519"/>
                  <a:pt x="138795" y="942519"/>
                  <a:pt x="139820" y="939637"/>
                </a:cubicBezTo>
                <a:cubicBezTo>
                  <a:pt x="139820" y="939637"/>
                  <a:pt x="139820" y="939637"/>
                  <a:pt x="133161" y="935313"/>
                </a:cubicBezTo>
                <a:cubicBezTo>
                  <a:pt x="133161" y="935313"/>
                  <a:pt x="133161" y="935313"/>
                  <a:pt x="131113" y="942519"/>
                </a:cubicBezTo>
                <a:cubicBezTo>
                  <a:pt x="131113" y="942519"/>
                  <a:pt x="131113" y="942519"/>
                  <a:pt x="122918" y="939637"/>
                </a:cubicBezTo>
                <a:cubicBezTo>
                  <a:pt x="122918" y="939637"/>
                  <a:pt x="122918" y="939637"/>
                  <a:pt x="124455" y="930990"/>
                </a:cubicBezTo>
                <a:cubicBezTo>
                  <a:pt x="131625" y="930990"/>
                  <a:pt x="140844" y="923784"/>
                  <a:pt x="144941" y="930990"/>
                </a:cubicBezTo>
                <a:cubicBezTo>
                  <a:pt x="144941" y="930990"/>
                  <a:pt x="144941" y="930990"/>
                  <a:pt x="142380" y="933872"/>
                </a:cubicBezTo>
                <a:cubicBezTo>
                  <a:pt x="142380" y="933872"/>
                  <a:pt x="142380" y="933872"/>
                  <a:pt x="144941" y="935313"/>
                </a:cubicBezTo>
                <a:cubicBezTo>
                  <a:pt x="144941" y="935313"/>
                  <a:pt x="144941" y="935313"/>
                  <a:pt x="148014" y="935313"/>
                </a:cubicBezTo>
                <a:cubicBezTo>
                  <a:pt x="148014" y="935313"/>
                  <a:pt x="148014" y="935313"/>
                  <a:pt x="142380" y="939637"/>
                </a:cubicBezTo>
                <a:cubicBezTo>
                  <a:pt x="142380" y="939637"/>
                  <a:pt x="142380" y="939637"/>
                  <a:pt x="152111" y="938196"/>
                </a:cubicBezTo>
                <a:cubicBezTo>
                  <a:pt x="152111" y="938196"/>
                  <a:pt x="152111" y="938196"/>
                  <a:pt x="154672" y="932431"/>
                </a:cubicBezTo>
                <a:cubicBezTo>
                  <a:pt x="154672" y="932431"/>
                  <a:pt x="154672" y="932431"/>
                  <a:pt x="174134" y="928108"/>
                </a:cubicBezTo>
                <a:cubicBezTo>
                  <a:pt x="174134" y="928108"/>
                  <a:pt x="174134" y="928108"/>
                  <a:pt x="182841" y="922343"/>
                </a:cubicBezTo>
                <a:cubicBezTo>
                  <a:pt x="182841" y="922343"/>
                  <a:pt x="182841" y="922343"/>
                  <a:pt x="194621" y="918020"/>
                </a:cubicBezTo>
                <a:cubicBezTo>
                  <a:pt x="194621" y="918020"/>
                  <a:pt x="194621" y="918020"/>
                  <a:pt x="200254" y="918020"/>
                </a:cubicBezTo>
                <a:cubicBezTo>
                  <a:pt x="200767" y="916578"/>
                  <a:pt x="202815" y="916578"/>
                  <a:pt x="207425" y="915137"/>
                </a:cubicBezTo>
                <a:cubicBezTo>
                  <a:pt x="207425" y="915137"/>
                  <a:pt x="207425" y="915137"/>
                  <a:pt x="204864" y="919461"/>
                </a:cubicBezTo>
                <a:cubicBezTo>
                  <a:pt x="204864" y="919461"/>
                  <a:pt x="204864" y="919461"/>
                  <a:pt x="214083" y="923784"/>
                </a:cubicBezTo>
                <a:cubicBezTo>
                  <a:pt x="214595" y="923784"/>
                  <a:pt x="215107" y="923784"/>
                  <a:pt x="215619" y="923784"/>
                </a:cubicBezTo>
                <a:cubicBezTo>
                  <a:pt x="215107" y="925226"/>
                  <a:pt x="214595" y="926667"/>
                  <a:pt x="214083" y="928108"/>
                </a:cubicBezTo>
                <a:cubicBezTo>
                  <a:pt x="214083" y="928108"/>
                  <a:pt x="214083" y="928108"/>
                  <a:pt x="225862" y="923784"/>
                </a:cubicBezTo>
                <a:cubicBezTo>
                  <a:pt x="227399" y="923784"/>
                  <a:pt x="234057" y="922343"/>
                  <a:pt x="226887" y="916578"/>
                </a:cubicBezTo>
                <a:cubicBezTo>
                  <a:pt x="226887" y="916578"/>
                  <a:pt x="226887" y="916578"/>
                  <a:pt x="214083" y="916578"/>
                </a:cubicBezTo>
                <a:cubicBezTo>
                  <a:pt x="214083" y="916578"/>
                  <a:pt x="214083" y="916578"/>
                  <a:pt x="202815" y="903608"/>
                </a:cubicBezTo>
                <a:cubicBezTo>
                  <a:pt x="202815" y="903608"/>
                  <a:pt x="202815" y="903608"/>
                  <a:pt x="199742" y="903608"/>
                </a:cubicBezTo>
                <a:cubicBezTo>
                  <a:pt x="199742" y="903608"/>
                  <a:pt x="199742" y="903608"/>
                  <a:pt x="195133" y="912255"/>
                </a:cubicBezTo>
                <a:cubicBezTo>
                  <a:pt x="195133" y="912255"/>
                  <a:pt x="195133" y="912255"/>
                  <a:pt x="185914" y="906490"/>
                </a:cubicBezTo>
                <a:cubicBezTo>
                  <a:pt x="185914" y="906490"/>
                  <a:pt x="185914" y="906490"/>
                  <a:pt x="179768" y="912255"/>
                </a:cubicBezTo>
                <a:cubicBezTo>
                  <a:pt x="179768" y="912255"/>
                  <a:pt x="179768" y="912255"/>
                  <a:pt x="178232" y="912255"/>
                </a:cubicBezTo>
                <a:cubicBezTo>
                  <a:pt x="178744" y="910814"/>
                  <a:pt x="176695" y="909372"/>
                  <a:pt x="167988" y="910814"/>
                </a:cubicBezTo>
                <a:cubicBezTo>
                  <a:pt x="167988" y="910814"/>
                  <a:pt x="167988" y="910814"/>
                  <a:pt x="167988" y="919461"/>
                </a:cubicBezTo>
                <a:cubicBezTo>
                  <a:pt x="167988" y="919461"/>
                  <a:pt x="167988" y="919461"/>
                  <a:pt x="162867" y="916578"/>
                </a:cubicBezTo>
                <a:cubicBezTo>
                  <a:pt x="162867" y="916578"/>
                  <a:pt x="162867" y="916578"/>
                  <a:pt x="159794" y="919461"/>
                </a:cubicBezTo>
                <a:cubicBezTo>
                  <a:pt x="159794" y="919461"/>
                  <a:pt x="159794" y="919461"/>
                  <a:pt x="158257" y="928108"/>
                </a:cubicBezTo>
                <a:cubicBezTo>
                  <a:pt x="158257" y="928108"/>
                  <a:pt x="158257" y="928108"/>
                  <a:pt x="152111" y="928108"/>
                </a:cubicBezTo>
                <a:cubicBezTo>
                  <a:pt x="152111" y="928108"/>
                  <a:pt x="152111" y="928108"/>
                  <a:pt x="156209" y="922343"/>
                </a:cubicBezTo>
                <a:cubicBezTo>
                  <a:pt x="152624" y="919461"/>
                  <a:pt x="169525" y="916578"/>
                  <a:pt x="150063" y="920902"/>
                </a:cubicBezTo>
                <a:cubicBezTo>
                  <a:pt x="150063" y="920902"/>
                  <a:pt x="150063" y="920902"/>
                  <a:pt x="157745" y="913696"/>
                </a:cubicBezTo>
                <a:cubicBezTo>
                  <a:pt x="157745" y="913696"/>
                  <a:pt x="157745" y="913696"/>
                  <a:pt x="156209" y="912255"/>
                </a:cubicBezTo>
                <a:cubicBezTo>
                  <a:pt x="156209" y="912255"/>
                  <a:pt x="156209" y="912255"/>
                  <a:pt x="166964" y="905049"/>
                </a:cubicBezTo>
                <a:cubicBezTo>
                  <a:pt x="166964" y="905049"/>
                  <a:pt x="166964" y="905049"/>
                  <a:pt x="175671" y="899285"/>
                </a:cubicBezTo>
                <a:cubicBezTo>
                  <a:pt x="176183" y="899285"/>
                  <a:pt x="176183" y="899285"/>
                  <a:pt x="176695" y="899285"/>
                </a:cubicBezTo>
                <a:cubicBezTo>
                  <a:pt x="180280" y="896402"/>
                  <a:pt x="185914" y="892079"/>
                  <a:pt x="194621" y="886314"/>
                </a:cubicBezTo>
                <a:cubicBezTo>
                  <a:pt x="194621" y="886314"/>
                  <a:pt x="194621" y="886314"/>
                  <a:pt x="200767" y="884873"/>
                </a:cubicBezTo>
                <a:cubicBezTo>
                  <a:pt x="200767" y="886314"/>
                  <a:pt x="202303" y="886314"/>
                  <a:pt x="205888" y="884873"/>
                </a:cubicBezTo>
                <a:cubicBezTo>
                  <a:pt x="205888" y="884873"/>
                  <a:pt x="205888" y="884873"/>
                  <a:pt x="205888" y="877667"/>
                </a:cubicBezTo>
                <a:cubicBezTo>
                  <a:pt x="209985" y="880550"/>
                  <a:pt x="205888" y="863256"/>
                  <a:pt x="216644" y="874785"/>
                </a:cubicBezTo>
                <a:cubicBezTo>
                  <a:pt x="216644" y="874785"/>
                  <a:pt x="216644" y="874785"/>
                  <a:pt x="223814" y="869020"/>
                </a:cubicBezTo>
                <a:cubicBezTo>
                  <a:pt x="223814" y="869020"/>
                  <a:pt x="223814" y="869020"/>
                  <a:pt x="228423" y="860373"/>
                </a:cubicBezTo>
                <a:cubicBezTo>
                  <a:pt x="228423" y="860373"/>
                  <a:pt x="228423" y="860373"/>
                  <a:pt x="231496" y="863256"/>
                </a:cubicBezTo>
                <a:cubicBezTo>
                  <a:pt x="233801" y="861814"/>
                  <a:pt x="237514" y="858932"/>
                  <a:pt x="241099" y="857671"/>
                </a:cubicBezTo>
                <a:lnTo>
                  <a:pt x="245923" y="857393"/>
                </a:lnTo>
                <a:lnTo>
                  <a:pt x="245837" y="857491"/>
                </a:lnTo>
                <a:lnTo>
                  <a:pt x="246075" y="857385"/>
                </a:lnTo>
                <a:lnTo>
                  <a:pt x="246189" y="857378"/>
                </a:lnTo>
                <a:cubicBezTo>
                  <a:pt x="247725" y="857941"/>
                  <a:pt x="249038" y="859293"/>
                  <a:pt x="249934" y="861814"/>
                </a:cubicBezTo>
                <a:cubicBezTo>
                  <a:pt x="250958" y="861814"/>
                  <a:pt x="252495" y="860373"/>
                  <a:pt x="254544" y="858932"/>
                </a:cubicBezTo>
                <a:cubicBezTo>
                  <a:pt x="254544" y="858932"/>
                  <a:pt x="254544" y="858932"/>
                  <a:pt x="256592" y="860373"/>
                </a:cubicBezTo>
                <a:cubicBezTo>
                  <a:pt x="256592" y="860373"/>
                  <a:pt x="256592" y="860373"/>
                  <a:pt x="265299" y="856050"/>
                </a:cubicBezTo>
                <a:cubicBezTo>
                  <a:pt x="265299" y="856050"/>
                  <a:pt x="265299" y="856050"/>
                  <a:pt x="255568" y="853167"/>
                </a:cubicBezTo>
                <a:cubicBezTo>
                  <a:pt x="255568" y="853167"/>
                  <a:pt x="255568" y="853167"/>
                  <a:pt x="254351" y="853708"/>
                </a:cubicBezTo>
                <a:lnTo>
                  <a:pt x="246075" y="857385"/>
                </a:lnTo>
                <a:lnTo>
                  <a:pt x="245923" y="857393"/>
                </a:lnTo>
                <a:lnTo>
                  <a:pt x="246477" y="856770"/>
                </a:lnTo>
                <a:cubicBezTo>
                  <a:pt x="247117" y="856050"/>
                  <a:pt x="248397" y="854609"/>
                  <a:pt x="250958" y="851726"/>
                </a:cubicBezTo>
                <a:cubicBezTo>
                  <a:pt x="250958" y="851726"/>
                  <a:pt x="250958" y="851726"/>
                  <a:pt x="249422" y="850285"/>
                </a:cubicBezTo>
                <a:cubicBezTo>
                  <a:pt x="249422" y="850285"/>
                  <a:pt x="249422" y="850285"/>
                  <a:pt x="256592" y="840197"/>
                </a:cubicBezTo>
                <a:cubicBezTo>
                  <a:pt x="256592" y="840197"/>
                  <a:pt x="256592" y="840197"/>
                  <a:pt x="256592" y="841638"/>
                </a:cubicBezTo>
                <a:cubicBezTo>
                  <a:pt x="256592" y="841638"/>
                  <a:pt x="256592" y="841638"/>
                  <a:pt x="258641" y="840197"/>
                </a:cubicBezTo>
                <a:cubicBezTo>
                  <a:pt x="256592" y="841638"/>
                  <a:pt x="256080" y="843079"/>
                  <a:pt x="268372" y="843079"/>
                </a:cubicBezTo>
                <a:cubicBezTo>
                  <a:pt x="268372" y="843079"/>
                  <a:pt x="268372" y="843079"/>
                  <a:pt x="266323" y="834432"/>
                </a:cubicBezTo>
                <a:cubicBezTo>
                  <a:pt x="266323" y="834432"/>
                  <a:pt x="266323" y="834432"/>
                  <a:pt x="277591" y="827226"/>
                </a:cubicBezTo>
                <a:cubicBezTo>
                  <a:pt x="281176" y="827226"/>
                  <a:pt x="263762" y="838756"/>
                  <a:pt x="285273" y="824344"/>
                </a:cubicBezTo>
                <a:cubicBezTo>
                  <a:pt x="285273" y="824344"/>
                  <a:pt x="285273" y="824344"/>
                  <a:pt x="289370" y="824344"/>
                </a:cubicBezTo>
                <a:cubicBezTo>
                  <a:pt x="289370" y="824344"/>
                  <a:pt x="289370" y="824344"/>
                  <a:pt x="297053" y="811374"/>
                </a:cubicBezTo>
                <a:cubicBezTo>
                  <a:pt x="297053" y="811374"/>
                  <a:pt x="297053" y="811374"/>
                  <a:pt x="297053" y="808491"/>
                </a:cubicBezTo>
                <a:cubicBezTo>
                  <a:pt x="297053" y="808491"/>
                  <a:pt x="297053" y="808491"/>
                  <a:pt x="293468" y="808491"/>
                </a:cubicBezTo>
                <a:cubicBezTo>
                  <a:pt x="293980" y="808491"/>
                  <a:pt x="295004" y="807051"/>
                  <a:pt x="295516" y="805609"/>
                </a:cubicBezTo>
                <a:cubicBezTo>
                  <a:pt x="295516" y="805609"/>
                  <a:pt x="295516" y="805609"/>
                  <a:pt x="285273" y="808491"/>
                </a:cubicBezTo>
                <a:cubicBezTo>
                  <a:pt x="285273" y="808491"/>
                  <a:pt x="285273" y="808491"/>
                  <a:pt x="281176" y="814256"/>
                </a:cubicBezTo>
                <a:cubicBezTo>
                  <a:pt x="281176" y="814256"/>
                  <a:pt x="281176" y="814256"/>
                  <a:pt x="277591" y="812815"/>
                </a:cubicBezTo>
                <a:cubicBezTo>
                  <a:pt x="277591" y="812815"/>
                  <a:pt x="277591" y="812815"/>
                  <a:pt x="276566" y="811374"/>
                </a:cubicBezTo>
                <a:cubicBezTo>
                  <a:pt x="276566" y="811374"/>
                  <a:pt x="276566" y="811374"/>
                  <a:pt x="286297" y="802727"/>
                </a:cubicBezTo>
                <a:cubicBezTo>
                  <a:pt x="286297" y="802727"/>
                  <a:pt x="286297" y="802727"/>
                  <a:pt x="298589" y="801285"/>
                </a:cubicBezTo>
                <a:cubicBezTo>
                  <a:pt x="298589" y="801285"/>
                  <a:pt x="298589" y="801285"/>
                  <a:pt x="306272" y="792639"/>
                </a:cubicBezTo>
                <a:cubicBezTo>
                  <a:pt x="306272" y="792639"/>
                  <a:pt x="306272" y="792639"/>
                  <a:pt x="314466" y="791197"/>
                </a:cubicBezTo>
                <a:cubicBezTo>
                  <a:pt x="314466" y="791197"/>
                  <a:pt x="314466" y="791197"/>
                  <a:pt x="316515" y="788315"/>
                </a:cubicBezTo>
                <a:cubicBezTo>
                  <a:pt x="316515" y="788315"/>
                  <a:pt x="316515" y="788315"/>
                  <a:pt x="311393" y="786874"/>
                </a:cubicBezTo>
                <a:cubicBezTo>
                  <a:pt x="311393" y="786874"/>
                  <a:pt x="311393" y="786874"/>
                  <a:pt x="324197" y="773904"/>
                </a:cubicBezTo>
                <a:cubicBezTo>
                  <a:pt x="324197" y="773904"/>
                  <a:pt x="324197" y="773904"/>
                  <a:pt x="327270" y="775344"/>
                </a:cubicBezTo>
                <a:cubicBezTo>
                  <a:pt x="325734" y="776786"/>
                  <a:pt x="324709" y="778227"/>
                  <a:pt x="330855" y="775344"/>
                </a:cubicBezTo>
                <a:cubicBezTo>
                  <a:pt x="329831" y="775344"/>
                  <a:pt x="329319" y="775344"/>
                  <a:pt x="328806" y="773904"/>
                </a:cubicBezTo>
                <a:cubicBezTo>
                  <a:pt x="328806" y="773904"/>
                  <a:pt x="328806" y="773904"/>
                  <a:pt x="329319" y="772462"/>
                </a:cubicBezTo>
                <a:cubicBezTo>
                  <a:pt x="328806" y="772462"/>
                  <a:pt x="328294" y="773904"/>
                  <a:pt x="327782" y="773904"/>
                </a:cubicBezTo>
                <a:cubicBezTo>
                  <a:pt x="325734" y="772462"/>
                  <a:pt x="323173" y="771021"/>
                  <a:pt x="319588" y="768139"/>
                </a:cubicBezTo>
                <a:cubicBezTo>
                  <a:pt x="318563" y="769580"/>
                  <a:pt x="310369" y="773904"/>
                  <a:pt x="303711" y="776786"/>
                </a:cubicBezTo>
                <a:cubicBezTo>
                  <a:pt x="303711" y="776786"/>
                  <a:pt x="303199" y="775344"/>
                  <a:pt x="303199" y="773904"/>
                </a:cubicBezTo>
                <a:cubicBezTo>
                  <a:pt x="303199" y="773904"/>
                  <a:pt x="303199" y="773904"/>
                  <a:pt x="298589" y="779668"/>
                </a:cubicBezTo>
                <a:cubicBezTo>
                  <a:pt x="298589" y="779668"/>
                  <a:pt x="298589" y="779668"/>
                  <a:pt x="286297" y="786874"/>
                </a:cubicBezTo>
                <a:cubicBezTo>
                  <a:pt x="286297" y="786874"/>
                  <a:pt x="286297" y="786874"/>
                  <a:pt x="282712" y="791197"/>
                </a:cubicBezTo>
                <a:cubicBezTo>
                  <a:pt x="282712" y="791197"/>
                  <a:pt x="282712" y="791197"/>
                  <a:pt x="282712" y="786874"/>
                </a:cubicBezTo>
                <a:cubicBezTo>
                  <a:pt x="282712" y="786874"/>
                  <a:pt x="282712" y="786874"/>
                  <a:pt x="276566" y="782550"/>
                </a:cubicBezTo>
                <a:cubicBezTo>
                  <a:pt x="276566" y="782550"/>
                  <a:pt x="276566" y="782550"/>
                  <a:pt x="276566" y="775344"/>
                </a:cubicBezTo>
                <a:cubicBezTo>
                  <a:pt x="276566" y="775344"/>
                  <a:pt x="276566" y="775344"/>
                  <a:pt x="261714" y="766698"/>
                </a:cubicBezTo>
                <a:cubicBezTo>
                  <a:pt x="261714" y="766698"/>
                  <a:pt x="261714" y="766698"/>
                  <a:pt x="257616" y="766698"/>
                </a:cubicBezTo>
                <a:cubicBezTo>
                  <a:pt x="257616" y="766698"/>
                  <a:pt x="257616" y="766698"/>
                  <a:pt x="260177" y="772462"/>
                </a:cubicBezTo>
                <a:cubicBezTo>
                  <a:pt x="260177" y="772462"/>
                  <a:pt x="260177" y="772462"/>
                  <a:pt x="250446" y="771021"/>
                </a:cubicBezTo>
                <a:cubicBezTo>
                  <a:pt x="250446" y="771021"/>
                  <a:pt x="250446" y="771021"/>
                  <a:pt x="254544" y="763815"/>
                </a:cubicBezTo>
                <a:cubicBezTo>
                  <a:pt x="253519" y="758051"/>
                  <a:pt x="241227" y="789756"/>
                  <a:pt x="255568" y="752286"/>
                </a:cubicBezTo>
                <a:cubicBezTo>
                  <a:pt x="255568" y="752286"/>
                  <a:pt x="255568" y="752286"/>
                  <a:pt x="247373" y="753727"/>
                </a:cubicBezTo>
                <a:cubicBezTo>
                  <a:pt x="247373" y="753727"/>
                  <a:pt x="247373" y="753727"/>
                  <a:pt x="249422" y="759492"/>
                </a:cubicBezTo>
                <a:cubicBezTo>
                  <a:pt x="249422" y="759492"/>
                  <a:pt x="249422" y="759492"/>
                  <a:pt x="245837" y="772462"/>
                </a:cubicBezTo>
                <a:cubicBezTo>
                  <a:pt x="245837" y="772462"/>
                  <a:pt x="245837" y="772462"/>
                  <a:pt x="233545" y="769580"/>
                </a:cubicBezTo>
                <a:cubicBezTo>
                  <a:pt x="233545" y="769580"/>
                  <a:pt x="233545" y="769580"/>
                  <a:pt x="235594" y="765257"/>
                </a:cubicBezTo>
                <a:cubicBezTo>
                  <a:pt x="235594" y="765257"/>
                  <a:pt x="235594" y="765257"/>
                  <a:pt x="244300" y="759492"/>
                </a:cubicBezTo>
                <a:cubicBezTo>
                  <a:pt x="244300" y="759492"/>
                  <a:pt x="244300" y="759492"/>
                  <a:pt x="247373" y="755169"/>
                </a:cubicBezTo>
                <a:cubicBezTo>
                  <a:pt x="247373" y="755169"/>
                  <a:pt x="247373" y="755169"/>
                  <a:pt x="244300" y="750845"/>
                </a:cubicBezTo>
                <a:cubicBezTo>
                  <a:pt x="241227" y="756610"/>
                  <a:pt x="235594" y="756610"/>
                  <a:pt x="233545" y="756610"/>
                </a:cubicBezTo>
                <a:cubicBezTo>
                  <a:pt x="233545" y="756610"/>
                  <a:pt x="233545" y="756610"/>
                  <a:pt x="242764" y="750845"/>
                </a:cubicBezTo>
                <a:cubicBezTo>
                  <a:pt x="242764" y="750845"/>
                  <a:pt x="242764" y="750845"/>
                  <a:pt x="237642" y="746521"/>
                </a:cubicBezTo>
                <a:cubicBezTo>
                  <a:pt x="237642" y="746521"/>
                  <a:pt x="237642" y="746521"/>
                  <a:pt x="247373" y="740757"/>
                </a:cubicBezTo>
                <a:cubicBezTo>
                  <a:pt x="247373" y="740757"/>
                  <a:pt x="247373" y="740757"/>
                  <a:pt x="249422" y="739316"/>
                </a:cubicBezTo>
                <a:cubicBezTo>
                  <a:pt x="249422" y="739316"/>
                  <a:pt x="249422" y="739316"/>
                  <a:pt x="238667" y="736434"/>
                </a:cubicBezTo>
                <a:cubicBezTo>
                  <a:pt x="238667" y="736434"/>
                  <a:pt x="238667" y="736434"/>
                  <a:pt x="249422" y="730669"/>
                </a:cubicBezTo>
                <a:cubicBezTo>
                  <a:pt x="249422" y="730669"/>
                  <a:pt x="249422" y="730669"/>
                  <a:pt x="260177" y="723463"/>
                </a:cubicBezTo>
                <a:cubicBezTo>
                  <a:pt x="260177" y="723463"/>
                  <a:pt x="260177" y="723463"/>
                  <a:pt x="263762" y="724904"/>
                </a:cubicBezTo>
                <a:cubicBezTo>
                  <a:pt x="263762" y="724904"/>
                  <a:pt x="263762" y="724904"/>
                  <a:pt x="265811" y="722022"/>
                </a:cubicBezTo>
                <a:cubicBezTo>
                  <a:pt x="266323" y="722022"/>
                  <a:pt x="266323" y="719139"/>
                  <a:pt x="266835" y="713375"/>
                </a:cubicBezTo>
                <a:cubicBezTo>
                  <a:pt x="266835" y="713375"/>
                  <a:pt x="266835" y="713375"/>
                  <a:pt x="282712" y="703287"/>
                </a:cubicBezTo>
                <a:cubicBezTo>
                  <a:pt x="282712" y="703287"/>
                  <a:pt x="282712" y="703287"/>
                  <a:pt x="291419" y="709051"/>
                </a:cubicBezTo>
                <a:cubicBezTo>
                  <a:pt x="291419" y="709051"/>
                  <a:pt x="291419" y="709051"/>
                  <a:pt x="303199" y="709051"/>
                </a:cubicBezTo>
                <a:cubicBezTo>
                  <a:pt x="303199" y="709051"/>
                  <a:pt x="303199" y="709051"/>
                  <a:pt x="303711" y="703287"/>
                </a:cubicBezTo>
                <a:cubicBezTo>
                  <a:pt x="303711" y="703287"/>
                  <a:pt x="303711" y="703287"/>
                  <a:pt x="310369" y="703287"/>
                </a:cubicBezTo>
                <a:cubicBezTo>
                  <a:pt x="310369" y="703287"/>
                  <a:pt x="310369" y="703287"/>
                  <a:pt x="309344" y="697522"/>
                </a:cubicBezTo>
                <a:cubicBezTo>
                  <a:pt x="309344" y="697522"/>
                  <a:pt x="309344" y="697522"/>
                  <a:pt x="307296" y="691758"/>
                </a:cubicBezTo>
                <a:cubicBezTo>
                  <a:pt x="307296" y="691758"/>
                  <a:pt x="307296" y="691758"/>
                  <a:pt x="297565" y="691758"/>
                </a:cubicBezTo>
                <a:cubicBezTo>
                  <a:pt x="297565" y="691758"/>
                  <a:pt x="297565" y="691758"/>
                  <a:pt x="297565" y="694640"/>
                </a:cubicBezTo>
                <a:cubicBezTo>
                  <a:pt x="297565" y="694640"/>
                  <a:pt x="297565" y="694640"/>
                  <a:pt x="292443" y="694640"/>
                </a:cubicBezTo>
                <a:cubicBezTo>
                  <a:pt x="292443" y="694640"/>
                  <a:pt x="292443" y="694640"/>
                  <a:pt x="291419" y="698963"/>
                </a:cubicBezTo>
                <a:cubicBezTo>
                  <a:pt x="291419" y="698963"/>
                  <a:pt x="291419" y="698963"/>
                  <a:pt x="279639" y="700404"/>
                </a:cubicBezTo>
                <a:lnTo>
                  <a:pt x="277591" y="700404"/>
                </a:lnTo>
                <a:cubicBezTo>
                  <a:pt x="277591" y="700404"/>
                  <a:pt x="277591" y="700404"/>
                  <a:pt x="289370" y="690316"/>
                </a:cubicBezTo>
                <a:cubicBezTo>
                  <a:pt x="289370" y="690316"/>
                  <a:pt x="289370" y="690316"/>
                  <a:pt x="282712" y="687434"/>
                </a:cubicBezTo>
                <a:cubicBezTo>
                  <a:pt x="283736" y="687434"/>
                  <a:pt x="293468" y="680228"/>
                  <a:pt x="277591" y="690316"/>
                </a:cubicBezTo>
                <a:cubicBezTo>
                  <a:pt x="277591" y="690316"/>
                  <a:pt x="277591" y="690316"/>
                  <a:pt x="272469" y="684552"/>
                </a:cubicBezTo>
                <a:cubicBezTo>
                  <a:pt x="272469" y="684552"/>
                  <a:pt x="272469" y="684552"/>
                  <a:pt x="268372" y="684552"/>
                </a:cubicBezTo>
                <a:cubicBezTo>
                  <a:pt x="268372" y="684552"/>
                  <a:pt x="268372" y="684552"/>
                  <a:pt x="266835" y="691758"/>
                </a:cubicBezTo>
                <a:cubicBezTo>
                  <a:pt x="266835" y="691758"/>
                  <a:pt x="266835" y="691758"/>
                  <a:pt x="260177" y="693198"/>
                </a:cubicBezTo>
                <a:cubicBezTo>
                  <a:pt x="260177" y="693198"/>
                  <a:pt x="260177" y="693198"/>
                  <a:pt x="261714" y="697522"/>
                </a:cubicBezTo>
                <a:cubicBezTo>
                  <a:pt x="261714" y="697522"/>
                  <a:pt x="261714" y="697522"/>
                  <a:pt x="253519" y="691758"/>
                </a:cubicBezTo>
                <a:cubicBezTo>
                  <a:pt x="253519" y="691758"/>
                  <a:pt x="253519" y="691758"/>
                  <a:pt x="250958" y="694640"/>
                </a:cubicBezTo>
                <a:cubicBezTo>
                  <a:pt x="250958" y="694640"/>
                  <a:pt x="250958" y="694640"/>
                  <a:pt x="242764" y="687434"/>
                </a:cubicBezTo>
                <a:cubicBezTo>
                  <a:pt x="242764" y="687434"/>
                  <a:pt x="242764" y="687434"/>
                  <a:pt x="242764" y="691758"/>
                </a:cubicBezTo>
                <a:cubicBezTo>
                  <a:pt x="235594" y="687434"/>
                  <a:pt x="254544" y="678787"/>
                  <a:pt x="233545" y="688875"/>
                </a:cubicBezTo>
                <a:cubicBezTo>
                  <a:pt x="233545" y="688875"/>
                  <a:pt x="233545" y="688875"/>
                  <a:pt x="231496" y="681669"/>
                </a:cubicBezTo>
                <a:cubicBezTo>
                  <a:pt x="231496" y="681669"/>
                  <a:pt x="231496" y="681669"/>
                  <a:pt x="216644" y="677346"/>
                </a:cubicBezTo>
                <a:cubicBezTo>
                  <a:pt x="216644" y="677346"/>
                  <a:pt x="216644" y="677346"/>
                  <a:pt x="210498" y="680228"/>
                </a:cubicBezTo>
                <a:cubicBezTo>
                  <a:pt x="210498" y="680228"/>
                  <a:pt x="210498" y="680228"/>
                  <a:pt x="207425" y="680228"/>
                </a:cubicBezTo>
                <a:cubicBezTo>
                  <a:pt x="220741" y="675904"/>
                  <a:pt x="186426" y="673022"/>
                  <a:pt x="219717" y="673022"/>
                </a:cubicBezTo>
                <a:cubicBezTo>
                  <a:pt x="219717" y="673022"/>
                  <a:pt x="219717" y="673022"/>
                  <a:pt x="220741" y="667258"/>
                </a:cubicBezTo>
                <a:cubicBezTo>
                  <a:pt x="220741" y="667258"/>
                  <a:pt x="220741" y="667258"/>
                  <a:pt x="226887" y="660052"/>
                </a:cubicBezTo>
                <a:cubicBezTo>
                  <a:pt x="226887" y="660052"/>
                  <a:pt x="226887" y="660052"/>
                  <a:pt x="216644" y="657169"/>
                </a:cubicBezTo>
                <a:cubicBezTo>
                  <a:pt x="216644" y="657169"/>
                  <a:pt x="216644" y="657169"/>
                  <a:pt x="225862" y="657169"/>
                </a:cubicBezTo>
                <a:cubicBezTo>
                  <a:pt x="225862" y="657169"/>
                  <a:pt x="225862" y="657169"/>
                  <a:pt x="229448" y="662934"/>
                </a:cubicBezTo>
                <a:cubicBezTo>
                  <a:pt x="229448" y="662934"/>
                  <a:pt x="229448" y="662934"/>
                  <a:pt x="233545" y="657169"/>
                </a:cubicBezTo>
                <a:cubicBezTo>
                  <a:pt x="233545" y="657169"/>
                  <a:pt x="233545" y="657169"/>
                  <a:pt x="240715" y="664375"/>
                </a:cubicBezTo>
                <a:cubicBezTo>
                  <a:pt x="240715" y="664375"/>
                  <a:pt x="240715" y="664375"/>
                  <a:pt x="244813" y="657169"/>
                </a:cubicBezTo>
                <a:cubicBezTo>
                  <a:pt x="244813" y="657169"/>
                  <a:pt x="244813" y="657169"/>
                  <a:pt x="253519" y="655728"/>
                </a:cubicBezTo>
                <a:cubicBezTo>
                  <a:pt x="253519" y="655728"/>
                  <a:pt x="253519" y="655728"/>
                  <a:pt x="256592" y="657169"/>
                </a:cubicBezTo>
                <a:cubicBezTo>
                  <a:pt x="254544" y="651405"/>
                  <a:pt x="263762" y="655728"/>
                  <a:pt x="261714" y="652846"/>
                </a:cubicBezTo>
                <a:cubicBezTo>
                  <a:pt x="261714" y="652846"/>
                  <a:pt x="261714" y="652846"/>
                  <a:pt x="263762" y="644199"/>
                </a:cubicBezTo>
                <a:cubicBezTo>
                  <a:pt x="263762" y="644199"/>
                  <a:pt x="263762" y="644199"/>
                  <a:pt x="256592" y="642758"/>
                </a:cubicBezTo>
                <a:cubicBezTo>
                  <a:pt x="256592" y="642758"/>
                  <a:pt x="256592" y="642758"/>
                  <a:pt x="256592" y="639876"/>
                </a:cubicBezTo>
                <a:cubicBezTo>
                  <a:pt x="266835" y="642758"/>
                  <a:pt x="260689" y="636993"/>
                  <a:pt x="271445" y="625464"/>
                </a:cubicBezTo>
                <a:cubicBezTo>
                  <a:pt x="271445" y="625464"/>
                  <a:pt x="271445" y="625464"/>
                  <a:pt x="275542" y="631228"/>
                </a:cubicBezTo>
                <a:cubicBezTo>
                  <a:pt x="275542" y="621141"/>
                  <a:pt x="287322" y="625464"/>
                  <a:pt x="286297" y="616817"/>
                </a:cubicBezTo>
                <a:cubicBezTo>
                  <a:pt x="286297" y="616817"/>
                  <a:pt x="286297" y="616817"/>
                  <a:pt x="284249" y="608170"/>
                </a:cubicBezTo>
                <a:cubicBezTo>
                  <a:pt x="284249" y="608170"/>
                  <a:pt x="284249" y="608170"/>
                  <a:pt x="291419" y="603847"/>
                </a:cubicBezTo>
                <a:cubicBezTo>
                  <a:pt x="291419" y="603847"/>
                  <a:pt x="291419" y="603847"/>
                  <a:pt x="291419" y="609611"/>
                </a:cubicBezTo>
                <a:cubicBezTo>
                  <a:pt x="291419" y="609611"/>
                  <a:pt x="291419" y="609611"/>
                  <a:pt x="289370" y="609611"/>
                </a:cubicBezTo>
                <a:cubicBezTo>
                  <a:pt x="289370" y="609611"/>
                  <a:pt x="289370" y="609611"/>
                  <a:pt x="289370" y="612493"/>
                </a:cubicBezTo>
                <a:cubicBezTo>
                  <a:pt x="289370" y="612493"/>
                  <a:pt x="289370" y="612493"/>
                  <a:pt x="292443" y="613935"/>
                </a:cubicBezTo>
                <a:cubicBezTo>
                  <a:pt x="297053" y="615376"/>
                  <a:pt x="294492" y="609611"/>
                  <a:pt x="298589" y="608170"/>
                </a:cubicBezTo>
                <a:cubicBezTo>
                  <a:pt x="298589" y="608170"/>
                  <a:pt x="298589" y="608170"/>
                  <a:pt x="300126" y="609611"/>
                </a:cubicBezTo>
                <a:cubicBezTo>
                  <a:pt x="300126" y="609611"/>
                  <a:pt x="300126" y="609611"/>
                  <a:pt x="291419" y="619699"/>
                </a:cubicBezTo>
                <a:cubicBezTo>
                  <a:pt x="291419" y="619699"/>
                  <a:pt x="291419" y="619699"/>
                  <a:pt x="287322" y="619699"/>
                </a:cubicBezTo>
                <a:cubicBezTo>
                  <a:pt x="287322" y="619699"/>
                  <a:pt x="287322" y="619699"/>
                  <a:pt x="285273" y="622582"/>
                </a:cubicBezTo>
                <a:cubicBezTo>
                  <a:pt x="285785" y="624023"/>
                  <a:pt x="286809" y="625464"/>
                  <a:pt x="287834" y="632670"/>
                </a:cubicBezTo>
                <a:cubicBezTo>
                  <a:pt x="287834" y="632670"/>
                  <a:pt x="287834" y="632670"/>
                  <a:pt x="284249" y="632670"/>
                </a:cubicBezTo>
                <a:cubicBezTo>
                  <a:pt x="284249" y="632670"/>
                  <a:pt x="284249" y="632670"/>
                  <a:pt x="281688" y="641317"/>
                </a:cubicBezTo>
                <a:cubicBezTo>
                  <a:pt x="281688" y="641317"/>
                  <a:pt x="281688" y="641317"/>
                  <a:pt x="287322" y="645640"/>
                </a:cubicBezTo>
                <a:cubicBezTo>
                  <a:pt x="287322" y="645640"/>
                  <a:pt x="287322" y="645640"/>
                  <a:pt x="282712" y="648523"/>
                </a:cubicBezTo>
                <a:cubicBezTo>
                  <a:pt x="282712" y="648523"/>
                  <a:pt x="282712" y="648523"/>
                  <a:pt x="286297" y="648523"/>
                </a:cubicBezTo>
                <a:cubicBezTo>
                  <a:pt x="286297" y="648523"/>
                  <a:pt x="286297" y="648523"/>
                  <a:pt x="300126" y="638434"/>
                </a:cubicBezTo>
                <a:cubicBezTo>
                  <a:pt x="300126" y="638434"/>
                  <a:pt x="300126" y="638434"/>
                  <a:pt x="307296" y="631228"/>
                </a:cubicBezTo>
                <a:cubicBezTo>
                  <a:pt x="308320" y="629787"/>
                  <a:pt x="308832" y="631228"/>
                  <a:pt x="309344" y="632670"/>
                </a:cubicBezTo>
                <a:cubicBezTo>
                  <a:pt x="309344" y="632670"/>
                  <a:pt x="309344" y="632670"/>
                  <a:pt x="303199" y="641317"/>
                </a:cubicBezTo>
                <a:cubicBezTo>
                  <a:pt x="303199" y="641317"/>
                  <a:pt x="303199" y="641317"/>
                  <a:pt x="309344" y="647082"/>
                </a:cubicBezTo>
                <a:cubicBezTo>
                  <a:pt x="309344" y="647082"/>
                  <a:pt x="309344" y="647082"/>
                  <a:pt x="316515" y="644199"/>
                </a:cubicBezTo>
                <a:cubicBezTo>
                  <a:pt x="316515" y="644199"/>
                  <a:pt x="316515" y="644199"/>
                  <a:pt x="316515" y="647082"/>
                </a:cubicBezTo>
                <a:cubicBezTo>
                  <a:pt x="317027" y="651405"/>
                  <a:pt x="319588" y="658611"/>
                  <a:pt x="327270" y="639876"/>
                </a:cubicBezTo>
                <a:cubicBezTo>
                  <a:pt x="327270" y="639876"/>
                  <a:pt x="327270" y="639876"/>
                  <a:pt x="334440" y="632670"/>
                </a:cubicBezTo>
                <a:cubicBezTo>
                  <a:pt x="334440" y="632670"/>
                  <a:pt x="334440" y="632670"/>
                  <a:pt x="340074" y="634111"/>
                </a:cubicBezTo>
                <a:cubicBezTo>
                  <a:pt x="342123" y="626905"/>
                  <a:pt x="343147" y="634111"/>
                  <a:pt x="351342" y="628346"/>
                </a:cubicBezTo>
                <a:cubicBezTo>
                  <a:pt x="351342" y="628346"/>
                  <a:pt x="351342" y="628346"/>
                  <a:pt x="348269" y="624023"/>
                </a:cubicBezTo>
                <a:cubicBezTo>
                  <a:pt x="348269" y="624023"/>
                  <a:pt x="348269" y="624023"/>
                  <a:pt x="337001" y="629787"/>
                </a:cubicBezTo>
                <a:cubicBezTo>
                  <a:pt x="335465" y="628346"/>
                  <a:pt x="345708" y="624023"/>
                  <a:pt x="341611" y="622582"/>
                </a:cubicBezTo>
                <a:cubicBezTo>
                  <a:pt x="341611" y="622582"/>
                  <a:pt x="341611" y="622582"/>
                  <a:pt x="343147" y="621141"/>
                </a:cubicBezTo>
                <a:cubicBezTo>
                  <a:pt x="343659" y="622582"/>
                  <a:pt x="344171" y="615376"/>
                  <a:pt x="344171" y="624023"/>
                </a:cubicBezTo>
                <a:cubicBezTo>
                  <a:pt x="344171" y="624023"/>
                  <a:pt x="344171" y="624023"/>
                  <a:pt x="350317" y="619699"/>
                </a:cubicBezTo>
                <a:cubicBezTo>
                  <a:pt x="350317" y="619699"/>
                  <a:pt x="350317" y="619699"/>
                  <a:pt x="369267" y="615376"/>
                </a:cubicBezTo>
                <a:cubicBezTo>
                  <a:pt x="369267" y="615376"/>
                  <a:pt x="369267" y="615376"/>
                  <a:pt x="368243" y="609611"/>
                </a:cubicBezTo>
                <a:cubicBezTo>
                  <a:pt x="368243" y="609611"/>
                  <a:pt x="368243" y="609611"/>
                  <a:pt x="373877" y="612493"/>
                </a:cubicBezTo>
                <a:cubicBezTo>
                  <a:pt x="374901" y="612493"/>
                  <a:pt x="380023" y="603847"/>
                  <a:pt x="381047" y="603847"/>
                </a:cubicBezTo>
                <a:cubicBezTo>
                  <a:pt x="381047" y="603847"/>
                  <a:pt x="381047" y="603847"/>
                  <a:pt x="371316" y="598082"/>
                </a:cubicBezTo>
                <a:cubicBezTo>
                  <a:pt x="371316" y="598082"/>
                  <a:pt x="371316" y="598082"/>
                  <a:pt x="362097" y="599523"/>
                </a:cubicBezTo>
                <a:cubicBezTo>
                  <a:pt x="362097" y="599523"/>
                  <a:pt x="362097" y="599523"/>
                  <a:pt x="360048" y="602406"/>
                </a:cubicBezTo>
                <a:cubicBezTo>
                  <a:pt x="360048" y="602406"/>
                  <a:pt x="360048" y="602406"/>
                  <a:pt x="361073" y="603847"/>
                </a:cubicBezTo>
                <a:cubicBezTo>
                  <a:pt x="361073" y="603847"/>
                  <a:pt x="361073" y="603847"/>
                  <a:pt x="359536" y="606729"/>
                </a:cubicBezTo>
                <a:cubicBezTo>
                  <a:pt x="358512" y="608170"/>
                  <a:pt x="357488" y="608170"/>
                  <a:pt x="354927" y="608170"/>
                </a:cubicBezTo>
                <a:cubicBezTo>
                  <a:pt x="355439" y="605288"/>
                  <a:pt x="358000" y="603847"/>
                  <a:pt x="358000" y="603847"/>
                </a:cubicBezTo>
                <a:cubicBezTo>
                  <a:pt x="358000" y="603847"/>
                  <a:pt x="358000" y="603847"/>
                  <a:pt x="343147" y="600964"/>
                </a:cubicBezTo>
                <a:cubicBezTo>
                  <a:pt x="343147" y="600964"/>
                  <a:pt x="343147" y="600964"/>
                  <a:pt x="339050" y="600964"/>
                </a:cubicBezTo>
                <a:cubicBezTo>
                  <a:pt x="339050" y="600964"/>
                  <a:pt x="339050" y="600964"/>
                  <a:pt x="337001" y="605288"/>
                </a:cubicBezTo>
                <a:cubicBezTo>
                  <a:pt x="337001" y="605288"/>
                  <a:pt x="337001" y="605288"/>
                  <a:pt x="307296" y="611052"/>
                </a:cubicBezTo>
                <a:cubicBezTo>
                  <a:pt x="307296" y="611052"/>
                  <a:pt x="307296" y="611052"/>
                  <a:pt x="303199" y="603847"/>
                </a:cubicBezTo>
                <a:cubicBezTo>
                  <a:pt x="303199" y="603847"/>
                  <a:pt x="303199" y="603847"/>
                  <a:pt x="298589" y="605288"/>
                </a:cubicBezTo>
                <a:cubicBezTo>
                  <a:pt x="298589" y="605288"/>
                  <a:pt x="298589" y="605288"/>
                  <a:pt x="298589" y="602406"/>
                </a:cubicBezTo>
                <a:cubicBezTo>
                  <a:pt x="298589" y="602406"/>
                  <a:pt x="298589" y="602406"/>
                  <a:pt x="289370" y="598082"/>
                </a:cubicBezTo>
                <a:cubicBezTo>
                  <a:pt x="289370" y="598082"/>
                  <a:pt x="289370" y="598082"/>
                  <a:pt x="278615" y="598082"/>
                </a:cubicBezTo>
                <a:cubicBezTo>
                  <a:pt x="278615" y="598082"/>
                  <a:pt x="278615" y="598082"/>
                  <a:pt x="281176" y="605288"/>
                </a:cubicBezTo>
                <a:cubicBezTo>
                  <a:pt x="281176" y="605288"/>
                  <a:pt x="281176" y="605288"/>
                  <a:pt x="266835" y="600964"/>
                </a:cubicBezTo>
                <a:cubicBezTo>
                  <a:pt x="266835" y="600964"/>
                  <a:pt x="266835" y="600964"/>
                  <a:pt x="263762" y="598082"/>
                </a:cubicBezTo>
                <a:cubicBezTo>
                  <a:pt x="263762" y="598082"/>
                  <a:pt x="263762" y="598082"/>
                  <a:pt x="271445" y="589435"/>
                </a:cubicBezTo>
                <a:cubicBezTo>
                  <a:pt x="271445" y="589435"/>
                  <a:pt x="271445" y="589435"/>
                  <a:pt x="266835" y="586552"/>
                </a:cubicBezTo>
                <a:cubicBezTo>
                  <a:pt x="266835" y="586552"/>
                  <a:pt x="266835" y="586552"/>
                  <a:pt x="263250" y="587994"/>
                </a:cubicBezTo>
                <a:cubicBezTo>
                  <a:pt x="263250" y="587994"/>
                  <a:pt x="263250" y="587994"/>
                  <a:pt x="260689" y="598082"/>
                </a:cubicBezTo>
                <a:cubicBezTo>
                  <a:pt x="250446" y="612493"/>
                  <a:pt x="270932" y="592318"/>
                  <a:pt x="268372" y="615376"/>
                </a:cubicBezTo>
                <a:cubicBezTo>
                  <a:pt x="268372" y="615376"/>
                  <a:pt x="268372" y="615376"/>
                  <a:pt x="257616" y="605288"/>
                </a:cubicBezTo>
                <a:cubicBezTo>
                  <a:pt x="257616" y="605288"/>
                  <a:pt x="257616" y="605288"/>
                  <a:pt x="255568" y="609611"/>
                </a:cubicBezTo>
                <a:cubicBezTo>
                  <a:pt x="255568" y="609611"/>
                  <a:pt x="255568" y="609611"/>
                  <a:pt x="253519" y="605288"/>
                </a:cubicBezTo>
                <a:cubicBezTo>
                  <a:pt x="253519" y="605288"/>
                  <a:pt x="253519" y="605288"/>
                  <a:pt x="247885" y="609611"/>
                </a:cubicBezTo>
                <a:cubicBezTo>
                  <a:pt x="247885" y="609611"/>
                  <a:pt x="247885" y="609611"/>
                  <a:pt x="236618" y="605288"/>
                </a:cubicBezTo>
                <a:cubicBezTo>
                  <a:pt x="236618" y="605288"/>
                  <a:pt x="236618" y="605288"/>
                  <a:pt x="229448" y="612493"/>
                </a:cubicBezTo>
                <a:cubicBezTo>
                  <a:pt x="229448" y="612493"/>
                  <a:pt x="229448" y="612493"/>
                  <a:pt x="225862" y="609611"/>
                </a:cubicBezTo>
                <a:cubicBezTo>
                  <a:pt x="225862" y="609611"/>
                  <a:pt x="225862" y="609611"/>
                  <a:pt x="221765" y="615376"/>
                </a:cubicBezTo>
                <a:cubicBezTo>
                  <a:pt x="221765" y="615376"/>
                  <a:pt x="221253" y="615376"/>
                  <a:pt x="221253" y="615376"/>
                </a:cubicBezTo>
                <a:cubicBezTo>
                  <a:pt x="221765" y="613935"/>
                  <a:pt x="221253" y="611052"/>
                  <a:pt x="217668" y="608170"/>
                </a:cubicBezTo>
                <a:cubicBezTo>
                  <a:pt x="217668" y="608170"/>
                  <a:pt x="217668" y="608170"/>
                  <a:pt x="218692" y="602406"/>
                </a:cubicBezTo>
                <a:cubicBezTo>
                  <a:pt x="218692" y="602406"/>
                  <a:pt x="218692" y="602406"/>
                  <a:pt x="226887" y="602406"/>
                </a:cubicBezTo>
                <a:cubicBezTo>
                  <a:pt x="225862" y="602406"/>
                  <a:pt x="234057" y="605288"/>
                  <a:pt x="224838" y="599523"/>
                </a:cubicBezTo>
                <a:cubicBezTo>
                  <a:pt x="224838" y="599523"/>
                  <a:pt x="224838" y="599523"/>
                  <a:pt x="233545" y="589435"/>
                </a:cubicBezTo>
                <a:cubicBezTo>
                  <a:pt x="233545" y="589435"/>
                  <a:pt x="233545" y="589435"/>
                  <a:pt x="224838" y="580788"/>
                </a:cubicBezTo>
                <a:cubicBezTo>
                  <a:pt x="224838" y="580788"/>
                  <a:pt x="224838" y="580788"/>
                  <a:pt x="224838" y="575023"/>
                </a:cubicBezTo>
                <a:cubicBezTo>
                  <a:pt x="224838" y="575023"/>
                  <a:pt x="224838" y="575023"/>
                  <a:pt x="216644" y="572141"/>
                </a:cubicBezTo>
                <a:cubicBezTo>
                  <a:pt x="216644" y="572141"/>
                  <a:pt x="216644" y="572141"/>
                  <a:pt x="221765" y="564935"/>
                </a:cubicBezTo>
                <a:cubicBezTo>
                  <a:pt x="221765" y="564935"/>
                  <a:pt x="221765" y="564935"/>
                  <a:pt x="212546" y="564935"/>
                </a:cubicBezTo>
                <a:cubicBezTo>
                  <a:pt x="212546" y="564935"/>
                  <a:pt x="212546" y="564935"/>
                  <a:pt x="213059" y="563494"/>
                </a:cubicBezTo>
                <a:cubicBezTo>
                  <a:pt x="215107" y="562053"/>
                  <a:pt x="219204" y="559171"/>
                  <a:pt x="224838" y="554847"/>
                </a:cubicBezTo>
                <a:cubicBezTo>
                  <a:pt x="224838" y="554847"/>
                  <a:pt x="224838" y="554847"/>
                  <a:pt x="222790" y="550524"/>
                </a:cubicBezTo>
                <a:cubicBezTo>
                  <a:pt x="222790" y="550524"/>
                  <a:pt x="222790" y="550524"/>
                  <a:pt x="217668" y="551965"/>
                </a:cubicBezTo>
                <a:cubicBezTo>
                  <a:pt x="217668" y="551965"/>
                  <a:pt x="217668" y="551965"/>
                  <a:pt x="214083" y="547641"/>
                </a:cubicBezTo>
                <a:cubicBezTo>
                  <a:pt x="214083" y="547641"/>
                  <a:pt x="214083" y="547641"/>
                  <a:pt x="190011" y="550524"/>
                </a:cubicBezTo>
                <a:cubicBezTo>
                  <a:pt x="190011" y="550524"/>
                  <a:pt x="190011" y="550524"/>
                  <a:pt x="204864" y="543318"/>
                </a:cubicBezTo>
                <a:cubicBezTo>
                  <a:pt x="204352" y="544759"/>
                  <a:pt x="206912" y="554847"/>
                  <a:pt x="207425" y="537553"/>
                </a:cubicBezTo>
                <a:cubicBezTo>
                  <a:pt x="207425" y="537553"/>
                  <a:pt x="207425" y="537553"/>
                  <a:pt x="213571" y="544759"/>
                </a:cubicBezTo>
                <a:cubicBezTo>
                  <a:pt x="213571" y="544759"/>
                  <a:pt x="213571" y="544759"/>
                  <a:pt x="229960" y="543318"/>
                </a:cubicBezTo>
                <a:cubicBezTo>
                  <a:pt x="229960" y="543318"/>
                  <a:pt x="229960" y="543318"/>
                  <a:pt x="228423" y="534671"/>
                </a:cubicBezTo>
                <a:cubicBezTo>
                  <a:pt x="228423" y="534671"/>
                  <a:pt x="228423" y="534671"/>
                  <a:pt x="221765" y="531789"/>
                </a:cubicBezTo>
                <a:cubicBezTo>
                  <a:pt x="221765" y="531789"/>
                  <a:pt x="221765" y="531789"/>
                  <a:pt x="228423" y="530347"/>
                </a:cubicBezTo>
                <a:cubicBezTo>
                  <a:pt x="228423" y="530347"/>
                  <a:pt x="228423" y="530347"/>
                  <a:pt x="225862" y="521701"/>
                </a:cubicBezTo>
                <a:cubicBezTo>
                  <a:pt x="222790" y="518818"/>
                  <a:pt x="220741" y="523141"/>
                  <a:pt x="218692" y="521701"/>
                </a:cubicBezTo>
                <a:cubicBezTo>
                  <a:pt x="218692" y="521701"/>
                  <a:pt x="218692" y="521701"/>
                  <a:pt x="218692" y="513053"/>
                </a:cubicBezTo>
                <a:cubicBezTo>
                  <a:pt x="218692" y="513053"/>
                  <a:pt x="218692" y="513053"/>
                  <a:pt x="221765" y="504406"/>
                </a:cubicBezTo>
                <a:cubicBezTo>
                  <a:pt x="221765" y="504406"/>
                  <a:pt x="221765" y="504406"/>
                  <a:pt x="216131" y="504406"/>
                </a:cubicBezTo>
                <a:cubicBezTo>
                  <a:pt x="218180" y="502966"/>
                  <a:pt x="221765" y="500083"/>
                  <a:pt x="226887" y="495760"/>
                </a:cubicBezTo>
                <a:cubicBezTo>
                  <a:pt x="226887" y="495760"/>
                  <a:pt x="226887" y="495760"/>
                  <a:pt x="240715" y="494318"/>
                </a:cubicBezTo>
                <a:cubicBezTo>
                  <a:pt x="240715" y="494318"/>
                  <a:pt x="240715" y="494318"/>
                  <a:pt x="255568" y="494318"/>
                </a:cubicBezTo>
                <a:cubicBezTo>
                  <a:pt x="255568" y="494318"/>
                  <a:pt x="255568" y="494318"/>
                  <a:pt x="256592" y="489995"/>
                </a:cubicBezTo>
                <a:cubicBezTo>
                  <a:pt x="256592" y="489995"/>
                  <a:pt x="256592" y="489995"/>
                  <a:pt x="263250" y="489995"/>
                </a:cubicBezTo>
                <a:cubicBezTo>
                  <a:pt x="263250" y="489995"/>
                  <a:pt x="263250" y="489995"/>
                  <a:pt x="268372" y="484230"/>
                </a:cubicBezTo>
                <a:cubicBezTo>
                  <a:pt x="271445" y="484230"/>
                  <a:pt x="250958" y="500083"/>
                  <a:pt x="276566" y="481348"/>
                </a:cubicBezTo>
                <a:cubicBezTo>
                  <a:pt x="276566" y="481348"/>
                  <a:pt x="276566" y="481348"/>
                  <a:pt x="273493" y="478465"/>
                </a:cubicBezTo>
                <a:cubicBezTo>
                  <a:pt x="273493" y="478465"/>
                  <a:pt x="273493" y="478465"/>
                  <a:pt x="287834" y="479907"/>
                </a:cubicBezTo>
                <a:cubicBezTo>
                  <a:pt x="287834" y="479907"/>
                  <a:pt x="287834" y="479907"/>
                  <a:pt x="295004" y="475583"/>
                </a:cubicBezTo>
                <a:cubicBezTo>
                  <a:pt x="294492" y="477025"/>
                  <a:pt x="291419" y="481348"/>
                  <a:pt x="300126" y="477025"/>
                </a:cubicBezTo>
                <a:cubicBezTo>
                  <a:pt x="300126" y="477025"/>
                  <a:pt x="300126" y="477025"/>
                  <a:pt x="300126" y="472701"/>
                </a:cubicBezTo>
                <a:cubicBezTo>
                  <a:pt x="300126" y="472701"/>
                  <a:pt x="300126" y="472701"/>
                  <a:pt x="284249" y="469819"/>
                </a:cubicBezTo>
                <a:cubicBezTo>
                  <a:pt x="284249" y="469819"/>
                  <a:pt x="284249" y="469819"/>
                  <a:pt x="278615" y="472701"/>
                </a:cubicBezTo>
                <a:cubicBezTo>
                  <a:pt x="278615" y="472701"/>
                  <a:pt x="278615" y="472701"/>
                  <a:pt x="273493" y="468377"/>
                </a:cubicBezTo>
                <a:cubicBezTo>
                  <a:pt x="273493" y="468377"/>
                  <a:pt x="273493" y="468377"/>
                  <a:pt x="263762" y="472701"/>
                </a:cubicBezTo>
                <a:cubicBezTo>
                  <a:pt x="263762" y="472701"/>
                  <a:pt x="263762" y="472701"/>
                  <a:pt x="252495" y="466936"/>
                </a:cubicBezTo>
                <a:cubicBezTo>
                  <a:pt x="251470" y="469819"/>
                  <a:pt x="251470" y="469819"/>
                  <a:pt x="251982" y="471260"/>
                </a:cubicBezTo>
                <a:cubicBezTo>
                  <a:pt x="250446" y="471260"/>
                  <a:pt x="247885" y="472701"/>
                  <a:pt x="244813" y="474142"/>
                </a:cubicBezTo>
                <a:cubicBezTo>
                  <a:pt x="244813" y="474142"/>
                  <a:pt x="244813" y="474142"/>
                  <a:pt x="232520" y="469819"/>
                </a:cubicBezTo>
                <a:cubicBezTo>
                  <a:pt x="232008" y="468377"/>
                  <a:pt x="230984" y="465495"/>
                  <a:pt x="229960" y="464054"/>
                </a:cubicBezTo>
                <a:cubicBezTo>
                  <a:pt x="229960" y="464054"/>
                  <a:pt x="229960" y="464054"/>
                  <a:pt x="215619" y="462613"/>
                </a:cubicBezTo>
                <a:cubicBezTo>
                  <a:pt x="215619" y="462613"/>
                  <a:pt x="215619" y="462613"/>
                  <a:pt x="211010" y="459730"/>
                </a:cubicBezTo>
                <a:cubicBezTo>
                  <a:pt x="211010" y="459730"/>
                  <a:pt x="211010" y="459730"/>
                  <a:pt x="203840" y="464054"/>
                </a:cubicBezTo>
                <a:cubicBezTo>
                  <a:pt x="203840" y="464054"/>
                  <a:pt x="203840" y="464054"/>
                  <a:pt x="211010" y="456848"/>
                </a:cubicBezTo>
                <a:cubicBezTo>
                  <a:pt x="211010" y="456848"/>
                  <a:pt x="211010" y="456848"/>
                  <a:pt x="250446" y="455407"/>
                </a:cubicBezTo>
                <a:cubicBezTo>
                  <a:pt x="250446" y="455407"/>
                  <a:pt x="250446" y="455407"/>
                  <a:pt x="272469" y="456848"/>
                </a:cubicBezTo>
                <a:cubicBezTo>
                  <a:pt x="275542" y="456848"/>
                  <a:pt x="272981" y="451084"/>
                  <a:pt x="277591" y="455407"/>
                </a:cubicBezTo>
                <a:cubicBezTo>
                  <a:pt x="283224" y="446760"/>
                  <a:pt x="276566" y="453966"/>
                  <a:pt x="266835" y="448201"/>
                </a:cubicBezTo>
                <a:cubicBezTo>
                  <a:pt x="266835" y="448201"/>
                  <a:pt x="266835" y="448201"/>
                  <a:pt x="265299" y="448201"/>
                </a:cubicBezTo>
                <a:cubicBezTo>
                  <a:pt x="265299" y="448201"/>
                  <a:pt x="265299" y="448201"/>
                  <a:pt x="265299" y="443878"/>
                </a:cubicBezTo>
                <a:cubicBezTo>
                  <a:pt x="265299" y="443878"/>
                  <a:pt x="265299" y="443878"/>
                  <a:pt x="275542" y="448201"/>
                </a:cubicBezTo>
                <a:cubicBezTo>
                  <a:pt x="275542" y="448201"/>
                  <a:pt x="275542" y="448201"/>
                  <a:pt x="278615" y="439554"/>
                </a:cubicBezTo>
                <a:cubicBezTo>
                  <a:pt x="278615" y="439554"/>
                  <a:pt x="278615" y="439554"/>
                  <a:pt x="282712" y="443878"/>
                </a:cubicBezTo>
                <a:cubicBezTo>
                  <a:pt x="285785" y="440995"/>
                  <a:pt x="295516" y="442436"/>
                  <a:pt x="290395" y="433790"/>
                </a:cubicBezTo>
                <a:cubicBezTo>
                  <a:pt x="290395" y="433790"/>
                  <a:pt x="290395" y="433790"/>
                  <a:pt x="297053" y="429466"/>
                </a:cubicBezTo>
                <a:cubicBezTo>
                  <a:pt x="297053" y="429466"/>
                  <a:pt x="297053" y="429466"/>
                  <a:pt x="290395" y="420819"/>
                </a:cubicBezTo>
                <a:cubicBezTo>
                  <a:pt x="300638" y="432349"/>
                  <a:pt x="289370" y="406408"/>
                  <a:pt x="310369" y="415055"/>
                </a:cubicBezTo>
                <a:cubicBezTo>
                  <a:pt x="310369" y="415055"/>
                  <a:pt x="310369" y="415055"/>
                  <a:pt x="310369" y="410731"/>
                </a:cubicBezTo>
                <a:cubicBezTo>
                  <a:pt x="310369" y="406408"/>
                  <a:pt x="308320" y="400643"/>
                  <a:pt x="298589" y="412172"/>
                </a:cubicBezTo>
                <a:cubicBezTo>
                  <a:pt x="298589" y="412172"/>
                  <a:pt x="298589" y="412172"/>
                  <a:pt x="294492" y="409290"/>
                </a:cubicBezTo>
                <a:cubicBezTo>
                  <a:pt x="291419" y="410731"/>
                  <a:pt x="302686" y="422260"/>
                  <a:pt x="285273" y="412172"/>
                </a:cubicBezTo>
                <a:cubicBezTo>
                  <a:pt x="278615" y="409290"/>
                  <a:pt x="275542" y="417937"/>
                  <a:pt x="273493" y="420819"/>
                </a:cubicBezTo>
                <a:cubicBezTo>
                  <a:pt x="277078" y="413614"/>
                  <a:pt x="253007" y="432349"/>
                  <a:pt x="282712" y="417937"/>
                </a:cubicBezTo>
                <a:cubicBezTo>
                  <a:pt x="282712" y="417937"/>
                  <a:pt x="282712" y="417937"/>
                  <a:pt x="286297" y="420819"/>
                </a:cubicBezTo>
                <a:cubicBezTo>
                  <a:pt x="286297" y="420819"/>
                  <a:pt x="286297" y="420819"/>
                  <a:pt x="282712" y="423701"/>
                </a:cubicBezTo>
                <a:cubicBezTo>
                  <a:pt x="282712" y="423701"/>
                  <a:pt x="282712" y="423701"/>
                  <a:pt x="263250" y="423701"/>
                </a:cubicBezTo>
                <a:cubicBezTo>
                  <a:pt x="263250" y="423701"/>
                  <a:pt x="263250" y="423701"/>
                  <a:pt x="247885" y="426584"/>
                </a:cubicBezTo>
                <a:cubicBezTo>
                  <a:pt x="247885" y="426584"/>
                  <a:pt x="247885" y="426584"/>
                  <a:pt x="240715" y="422260"/>
                </a:cubicBezTo>
                <a:cubicBezTo>
                  <a:pt x="240715" y="422260"/>
                  <a:pt x="240715" y="422260"/>
                  <a:pt x="240715" y="417937"/>
                </a:cubicBezTo>
                <a:cubicBezTo>
                  <a:pt x="240715" y="417937"/>
                  <a:pt x="240715" y="417937"/>
                  <a:pt x="236618" y="413614"/>
                </a:cubicBezTo>
                <a:cubicBezTo>
                  <a:pt x="236618" y="413614"/>
                  <a:pt x="236618" y="413614"/>
                  <a:pt x="228423" y="425143"/>
                </a:cubicBezTo>
                <a:cubicBezTo>
                  <a:pt x="228423" y="425143"/>
                  <a:pt x="228423" y="425143"/>
                  <a:pt x="220741" y="423701"/>
                </a:cubicBezTo>
                <a:cubicBezTo>
                  <a:pt x="220741" y="423701"/>
                  <a:pt x="220741" y="423701"/>
                  <a:pt x="218692" y="425143"/>
                </a:cubicBezTo>
                <a:cubicBezTo>
                  <a:pt x="218692" y="425143"/>
                  <a:pt x="218692" y="425143"/>
                  <a:pt x="211010" y="417937"/>
                </a:cubicBezTo>
                <a:cubicBezTo>
                  <a:pt x="211010" y="417937"/>
                  <a:pt x="211010" y="417937"/>
                  <a:pt x="188987" y="420819"/>
                </a:cubicBezTo>
                <a:cubicBezTo>
                  <a:pt x="188987" y="420819"/>
                  <a:pt x="188987" y="420819"/>
                  <a:pt x="183865" y="416496"/>
                </a:cubicBezTo>
                <a:cubicBezTo>
                  <a:pt x="183865" y="416496"/>
                  <a:pt x="183865" y="416496"/>
                  <a:pt x="179768" y="416496"/>
                </a:cubicBezTo>
                <a:cubicBezTo>
                  <a:pt x="179768" y="416496"/>
                  <a:pt x="179768" y="416496"/>
                  <a:pt x="177207" y="423701"/>
                </a:cubicBezTo>
                <a:cubicBezTo>
                  <a:pt x="177207" y="423701"/>
                  <a:pt x="177207" y="423701"/>
                  <a:pt x="171061" y="422260"/>
                </a:cubicBezTo>
                <a:cubicBezTo>
                  <a:pt x="171061" y="422260"/>
                  <a:pt x="171061" y="422260"/>
                  <a:pt x="173622" y="420819"/>
                </a:cubicBezTo>
                <a:cubicBezTo>
                  <a:pt x="173622" y="420819"/>
                  <a:pt x="173622" y="420819"/>
                  <a:pt x="170037" y="417937"/>
                </a:cubicBezTo>
                <a:cubicBezTo>
                  <a:pt x="170037" y="417937"/>
                  <a:pt x="170037" y="417937"/>
                  <a:pt x="171061" y="413614"/>
                </a:cubicBezTo>
                <a:cubicBezTo>
                  <a:pt x="171061" y="413614"/>
                  <a:pt x="171061" y="413614"/>
                  <a:pt x="179768" y="413614"/>
                </a:cubicBezTo>
                <a:cubicBezTo>
                  <a:pt x="179768" y="413614"/>
                  <a:pt x="179768" y="413614"/>
                  <a:pt x="186938" y="409290"/>
                </a:cubicBezTo>
                <a:cubicBezTo>
                  <a:pt x="186938" y="409290"/>
                  <a:pt x="186938" y="409290"/>
                  <a:pt x="184890" y="400643"/>
                </a:cubicBezTo>
                <a:cubicBezTo>
                  <a:pt x="184890" y="400643"/>
                  <a:pt x="184890" y="400643"/>
                  <a:pt x="203840" y="400643"/>
                </a:cubicBezTo>
                <a:cubicBezTo>
                  <a:pt x="203840" y="400643"/>
                  <a:pt x="203840" y="400643"/>
                  <a:pt x="211010" y="391996"/>
                </a:cubicBezTo>
                <a:cubicBezTo>
                  <a:pt x="211010" y="391996"/>
                  <a:pt x="211010" y="391996"/>
                  <a:pt x="220741" y="390555"/>
                </a:cubicBezTo>
                <a:cubicBezTo>
                  <a:pt x="224326" y="390555"/>
                  <a:pt x="226375" y="379025"/>
                  <a:pt x="233545" y="387673"/>
                </a:cubicBezTo>
                <a:cubicBezTo>
                  <a:pt x="233545" y="387673"/>
                  <a:pt x="233545" y="387673"/>
                  <a:pt x="237642" y="383349"/>
                </a:cubicBezTo>
                <a:cubicBezTo>
                  <a:pt x="237642" y="383349"/>
                  <a:pt x="237642" y="383349"/>
                  <a:pt x="239179" y="386231"/>
                </a:cubicBezTo>
                <a:cubicBezTo>
                  <a:pt x="240715" y="384790"/>
                  <a:pt x="241739" y="384790"/>
                  <a:pt x="244300" y="383349"/>
                </a:cubicBezTo>
                <a:cubicBezTo>
                  <a:pt x="244300" y="383349"/>
                  <a:pt x="244300" y="383349"/>
                  <a:pt x="240715" y="387673"/>
                </a:cubicBezTo>
                <a:cubicBezTo>
                  <a:pt x="240715" y="387673"/>
                  <a:pt x="240715" y="387673"/>
                  <a:pt x="241739" y="389114"/>
                </a:cubicBezTo>
                <a:cubicBezTo>
                  <a:pt x="241739" y="389114"/>
                  <a:pt x="241739" y="389114"/>
                  <a:pt x="237642" y="394878"/>
                </a:cubicBezTo>
                <a:cubicBezTo>
                  <a:pt x="237642" y="394878"/>
                  <a:pt x="237642" y="394878"/>
                  <a:pt x="226887" y="402084"/>
                </a:cubicBezTo>
                <a:cubicBezTo>
                  <a:pt x="226887" y="402084"/>
                  <a:pt x="226887" y="402084"/>
                  <a:pt x="237642" y="403525"/>
                </a:cubicBezTo>
                <a:cubicBezTo>
                  <a:pt x="237642" y="403525"/>
                  <a:pt x="237642" y="403525"/>
                  <a:pt x="266323" y="399202"/>
                </a:cubicBezTo>
                <a:cubicBezTo>
                  <a:pt x="266323" y="399202"/>
                  <a:pt x="266323" y="399202"/>
                  <a:pt x="270420" y="402084"/>
                </a:cubicBezTo>
                <a:cubicBezTo>
                  <a:pt x="270420" y="402084"/>
                  <a:pt x="270420" y="402084"/>
                  <a:pt x="274518" y="399202"/>
                </a:cubicBezTo>
                <a:cubicBezTo>
                  <a:pt x="274518" y="399202"/>
                  <a:pt x="274518" y="399202"/>
                  <a:pt x="279639" y="404966"/>
                </a:cubicBezTo>
                <a:cubicBezTo>
                  <a:pt x="279639" y="404966"/>
                  <a:pt x="279639" y="404966"/>
                  <a:pt x="285273" y="403525"/>
                </a:cubicBezTo>
                <a:cubicBezTo>
                  <a:pt x="287322" y="402084"/>
                  <a:pt x="289882" y="402084"/>
                  <a:pt x="293468" y="402084"/>
                </a:cubicBezTo>
                <a:cubicBezTo>
                  <a:pt x="293468" y="399202"/>
                  <a:pt x="294492" y="396319"/>
                  <a:pt x="297053" y="391996"/>
                </a:cubicBezTo>
                <a:cubicBezTo>
                  <a:pt x="297053" y="391996"/>
                  <a:pt x="297053" y="391996"/>
                  <a:pt x="291419" y="387673"/>
                </a:cubicBezTo>
                <a:cubicBezTo>
                  <a:pt x="291419" y="387673"/>
                  <a:pt x="291419" y="387673"/>
                  <a:pt x="279639" y="386231"/>
                </a:cubicBezTo>
                <a:cubicBezTo>
                  <a:pt x="279639" y="386231"/>
                  <a:pt x="279639" y="386231"/>
                  <a:pt x="266323" y="390555"/>
                </a:cubicBezTo>
                <a:cubicBezTo>
                  <a:pt x="266323" y="390555"/>
                  <a:pt x="266323" y="390555"/>
                  <a:pt x="266323" y="387673"/>
                </a:cubicBezTo>
                <a:cubicBezTo>
                  <a:pt x="266323" y="387673"/>
                  <a:pt x="266323" y="387673"/>
                  <a:pt x="271445" y="387673"/>
                </a:cubicBezTo>
                <a:cubicBezTo>
                  <a:pt x="271445" y="387673"/>
                  <a:pt x="271445" y="387673"/>
                  <a:pt x="260689" y="376143"/>
                </a:cubicBezTo>
                <a:cubicBezTo>
                  <a:pt x="256592" y="376143"/>
                  <a:pt x="254544" y="386231"/>
                  <a:pt x="245837" y="379025"/>
                </a:cubicBezTo>
                <a:cubicBezTo>
                  <a:pt x="245837" y="379025"/>
                  <a:pt x="245837" y="379025"/>
                  <a:pt x="246861" y="377584"/>
                </a:cubicBezTo>
                <a:cubicBezTo>
                  <a:pt x="246349" y="376143"/>
                  <a:pt x="245837" y="374702"/>
                  <a:pt x="246349" y="370379"/>
                </a:cubicBezTo>
                <a:cubicBezTo>
                  <a:pt x="246349" y="368937"/>
                  <a:pt x="246861" y="367496"/>
                  <a:pt x="247373" y="364614"/>
                </a:cubicBezTo>
                <a:cubicBezTo>
                  <a:pt x="248910" y="366055"/>
                  <a:pt x="249422" y="366055"/>
                  <a:pt x="248910" y="367496"/>
                </a:cubicBezTo>
                <a:cubicBezTo>
                  <a:pt x="250446" y="366055"/>
                  <a:pt x="252495" y="364614"/>
                  <a:pt x="255568" y="361732"/>
                </a:cubicBezTo>
                <a:cubicBezTo>
                  <a:pt x="255568" y="361732"/>
                  <a:pt x="255568" y="361732"/>
                  <a:pt x="245837" y="355967"/>
                </a:cubicBezTo>
                <a:cubicBezTo>
                  <a:pt x="245837" y="355967"/>
                  <a:pt x="245837" y="355967"/>
                  <a:pt x="233545" y="357408"/>
                </a:cubicBezTo>
                <a:cubicBezTo>
                  <a:pt x="233545" y="357408"/>
                  <a:pt x="233545" y="357408"/>
                  <a:pt x="225862" y="353084"/>
                </a:cubicBezTo>
                <a:cubicBezTo>
                  <a:pt x="225862" y="353084"/>
                  <a:pt x="225862" y="353084"/>
                  <a:pt x="194621" y="353084"/>
                </a:cubicBezTo>
                <a:cubicBezTo>
                  <a:pt x="194621" y="353084"/>
                  <a:pt x="194621" y="353084"/>
                  <a:pt x="192060" y="348761"/>
                </a:cubicBezTo>
                <a:cubicBezTo>
                  <a:pt x="191548" y="351644"/>
                  <a:pt x="188987" y="353084"/>
                  <a:pt x="184890" y="351644"/>
                </a:cubicBezTo>
                <a:cubicBezTo>
                  <a:pt x="184890" y="351644"/>
                  <a:pt x="184890" y="351644"/>
                  <a:pt x="191548" y="345879"/>
                </a:cubicBezTo>
                <a:cubicBezTo>
                  <a:pt x="191548" y="345879"/>
                  <a:pt x="191548" y="345879"/>
                  <a:pt x="193084" y="350202"/>
                </a:cubicBezTo>
                <a:cubicBezTo>
                  <a:pt x="193084" y="350202"/>
                  <a:pt x="193084" y="350202"/>
                  <a:pt x="195133" y="345879"/>
                </a:cubicBezTo>
                <a:cubicBezTo>
                  <a:pt x="195133" y="345879"/>
                  <a:pt x="195133" y="345879"/>
                  <a:pt x="186426" y="340114"/>
                </a:cubicBezTo>
                <a:cubicBezTo>
                  <a:pt x="188987" y="340114"/>
                  <a:pt x="192572" y="338673"/>
                  <a:pt x="198206" y="337232"/>
                </a:cubicBezTo>
                <a:cubicBezTo>
                  <a:pt x="198206" y="337232"/>
                  <a:pt x="198206" y="337232"/>
                  <a:pt x="237642" y="342997"/>
                </a:cubicBezTo>
                <a:cubicBezTo>
                  <a:pt x="237642" y="342997"/>
                  <a:pt x="237642" y="342997"/>
                  <a:pt x="239691" y="340114"/>
                </a:cubicBezTo>
                <a:cubicBezTo>
                  <a:pt x="239691" y="340114"/>
                  <a:pt x="239691" y="340114"/>
                  <a:pt x="253519" y="344438"/>
                </a:cubicBezTo>
                <a:cubicBezTo>
                  <a:pt x="253519" y="344438"/>
                  <a:pt x="253519" y="344438"/>
                  <a:pt x="263762" y="341555"/>
                </a:cubicBezTo>
                <a:cubicBezTo>
                  <a:pt x="263762" y="342997"/>
                  <a:pt x="264274" y="342997"/>
                  <a:pt x="265299" y="341555"/>
                </a:cubicBezTo>
                <a:cubicBezTo>
                  <a:pt x="265299" y="341555"/>
                  <a:pt x="265299" y="341555"/>
                  <a:pt x="266323" y="341555"/>
                </a:cubicBezTo>
                <a:cubicBezTo>
                  <a:pt x="266323" y="341555"/>
                  <a:pt x="266323" y="341555"/>
                  <a:pt x="265811" y="340114"/>
                </a:cubicBezTo>
                <a:cubicBezTo>
                  <a:pt x="266835" y="340114"/>
                  <a:pt x="267860" y="337232"/>
                  <a:pt x="269396" y="334349"/>
                </a:cubicBezTo>
                <a:cubicBezTo>
                  <a:pt x="269396" y="334349"/>
                  <a:pt x="269396" y="334349"/>
                  <a:pt x="270420" y="338673"/>
                </a:cubicBezTo>
                <a:cubicBezTo>
                  <a:pt x="270420" y="338673"/>
                  <a:pt x="270420" y="338673"/>
                  <a:pt x="273493" y="338673"/>
                </a:cubicBezTo>
                <a:cubicBezTo>
                  <a:pt x="273493" y="338673"/>
                  <a:pt x="273493" y="338673"/>
                  <a:pt x="277591" y="332909"/>
                </a:cubicBezTo>
                <a:cubicBezTo>
                  <a:pt x="277591" y="332909"/>
                  <a:pt x="277591" y="332909"/>
                  <a:pt x="281176" y="342997"/>
                </a:cubicBezTo>
                <a:cubicBezTo>
                  <a:pt x="281176" y="342997"/>
                  <a:pt x="281176" y="342997"/>
                  <a:pt x="286297" y="337232"/>
                </a:cubicBezTo>
                <a:cubicBezTo>
                  <a:pt x="291931" y="334349"/>
                  <a:pt x="294492" y="341555"/>
                  <a:pt x="300126" y="330026"/>
                </a:cubicBezTo>
                <a:cubicBezTo>
                  <a:pt x="299101" y="330026"/>
                  <a:pt x="301662" y="330026"/>
                  <a:pt x="302174" y="330026"/>
                </a:cubicBezTo>
                <a:cubicBezTo>
                  <a:pt x="304223" y="331467"/>
                  <a:pt x="305759" y="334349"/>
                  <a:pt x="305247" y="330026"/>
                </a:cubicBezTo>
                <a:cubicBezTo>
                  <a:pt x="305247" y="330026"/>
                  <a:pt x="305247" y="330026"/>
                  <a:pt x="306272" y="324261"/>
                </a:cubicBezTo>
                <a:cubicBezTo>
                  <a:pt x="313954" y="335791"/>
                  <a:pt x="308320" y="306968"/>
                  <a:pt x="322148" y="325703"/>
                </a:cubicBezTo>
                <a:cubicBezTo>
                  <a:pt x="329831" y="322820"/>
                  <a:pt x="333928" y="312732"/>
                  <a:pt x="343147" y="319938"/>
                </a:cubicBezTo>
                <a:cubicBezTo>
                  <a:pt x="343147" y="319938"/>
                  <a:pt x="343147" y="319938"/>
                  <a:pt x="340586" y="321379"/>
                </a:cubicBezTo>
                <a:cubicBezTo>
                  <a:pt x="340586" y="321379"/>
                  <a:pt x="340586" y="321379"/>
                  <a:pt x="358000" y="321379"/>
                </a:cubicBezTo>
                <a:cubicBezTo>
                  <a:pt x="358000" y="321379"/>
                  <a:pt x="358000" y="321379"/>
                  <a:pt x="364146" y="328585"/>
                </a:cubicBezTo>
                <a:cubicBezTo>
                  <a:pt x="364146" y="328585"/>
                  <a:pt x="364146" y="328585"/>
                  <a:pt x="367219" y="325703"/>
                </a:cubicBezTo>
                <a:cubicBezTo>
                  <a:pt x="367219" y="325703"/>
                  <a:pt x="367219" y="325703"/>
                  <a:pt x="367219" y="321379"/>
                </a:cubicBezTo>
                <a:cubicBezTo>
                  <a:pt x="367219" y="321379"/>
                  <a:pt x="367219" y="321379"/>
                  <a:pt x="369267" y="327143"/>
                </a:cubicBezTo>
                <a:cubicBezTo>
                  <a:pt x="369267" y="327143"/>
                  <a:pt x="369267" y="327143"/>
                  <a:pt x="381047" y="324261"/>
                </a:cubicBezTo>
                <a:cubicBezTo>
                  <a:pt x="381047" y="324261"/>
                  <a:pt x="381047" y="324261"/>
                  <a:pt x="389753" y="319938"/>
                </a:cubicBezTo>
                <a:cubicBezTo>
                  <a:pt x="389753" y="319938"/>
                  <a:pt x="389753" y="319938"/>
                  <a:pt x="383095" y="315614"/>
                </a:cubicBezTo>
                <a:cubicBezTo>
                  <a:pt x="383095" y="315614"/>
                  <a:pt x="383095" y="315614"/>
                  <a:pt x="390266" y="312732"/>
                </a:cubicBezTo>
                <a:cubicBezTo>
                  <a:pt x="390266" y="312732"/>
                  <a:pt x="390266" y="312732"/>
                  <a:pt x="388217" y="314173"/>
                </a:cubicBezTo>
                <a:cubicBezTo>
                  <a:pt x="388217" y="314173"/>
                  <a:pt x="388217" y="314173"/>
                  <a:pt x="399997" y="318497"/>
                </a:cubicBezTo>
                <a:cubicBezTo>
                  <a:pt x="402558" y="319938"/>
                  <a:pt x="404606" y="306968"/>
                  <a:pt x="405630" y="319938"/>
                </a:cubicBezTo>
                <a:cubicBezTo>
                  <a:pt x="409216" y="322820"/>
                  <a:pt x="409728" y="317056"/>
                  <a:pt x="410752" y="315614"/>
                </a:cubicBezTo>
                <a:cubicBezTo>
                  <a:pt x="405118" y="314173"/>
                  <a:pt x="422020" y="309850"/>
                  <a:pt x="404094" y="314173"/>
                </a:cubicBezTo>
                <a:cubicBezTo>
                  <a:pt x="404094" y="314173"/>
                  <a:pt x="404094" y="314173"/>
                  <a:pt x="414849" y="308408"/>
                </a:cubicBezTo>
                <a:cubicBezTo>
                  <a:pt x="414849" y="308408"/>
                  <a:pt x="414849" y="308408"/>
                  <a:pt x="411777" y="304085"/>
                </a:cubicBezTo>
                <a:cubicBezTo>
                  <a:pt x="411777" y="304085"/>
                  <a:pt x="411777" y="304085"/>
                  <a:pt x="416898" y="302644"/>
                </a:cubicBezTo>
                <a:cubicBezTo>
                  <a:pt x="416898" y="302644"/>
                  <a:pt x="416898" y="302644"/>
                  <a:pt x="424068" y="305526"/>
                </a:cubicBezTo>
                <a:cubicBezTo>
                  <a:pt x="424068" y="305526"/>
                  <a:pt x="424068" y="305526"/>
                  <a:pt x="422020" y="311291"/>
                </a:cubicBezTo>
                <a:cubicBezTo>
                  <a:pt x="422020" y="311291"/>
                  <a:pt x="422020" y="311291"/>
                  <a:pt x="418947" y="308408"/>
                </a:cubicBezTo>
                <a:cubicBezTo>
                  <a:pt x="418947" y="308408"/>
                  <a:pt x="418947" y="308408"/>
                  <a:pt x="412801" y="312732"/>
                </a:cubicBezTo>
                <a:cubicBezTo>
                  <a:pt x="412801" y="312732"/>
                  <a:pt x="412801" y="312732"/>
                  <a:pt x="414849" y="314173"/>
                </a:cubicBezTo>
                <a:cubicBezTo>
                  <a:pt x="419971" y="312732"/>
                  <a:pt x="428678" y="305526"/>
                  <a:pt x="431751" y="315614"/>
                </a:cubicBezTo>
                <a:cubicBezTo>
                  <a:pt x="431751" y="315614"/>
                  <a:pt x="431751" y="315614"/>
                  <a:pt x="443018" y="312732"/>
                </a:cubicBezTo>
                <a:cubicBezTo>
                  <a:pt x="443018" y="312732"/>
                  <a:pt x="443018" y="312732"/>
                  <a:pt x="460432" y="309850"/>
                </a:cubicBezTo>
                <a:cubicBezTo>
                  <a:pt x="460432" y="309850"/>
                  <a:pt x="460432" y="309850"/>
                  <a:pt x="495259" y="301203"/>
                </a:cubicBezTo>
                <a:cubicBezTo>
                  <a:pt x="495259" y="301203"/>
                  <a:pt x="495259" y="301203"/>
                  <a:pt x="498844" y="295438"/>
                </a:cubicBezTo>
                <a:cubicBezTo>
                  <a:pt x="498844" y="296879"/>
                  <a:pt x="504990" y="295438"/>
                  <a:pt x="497307" y="293997"/>
                </a:cubicBezTo>
                <a:cubicBezTo>
                  <a:pt x="497307" y="293997"/>
                  <a:pt x="497307" y="293997"/>
                  <a:pt x="506526" y="291115"/>
                </a:cubicBezTo>
                <a:cubicBezTo>
                  <a:pt x="506526" y="291115"/>
                  <a:pt x="506526" y="291115"/>
                  <a:pt x="503453" y="293997"/>
                </a:cubicBezTo>
                <a:cubicBezTo>
                  <a:pt x="503453" y="293997"/>
                  <a:pt x="503453" y="293997"/>
                  <a:pt x="516257" y="292556"/>
                </a:cubicBezTo>
                <a:cubicBezTo>
                  <a:pt x="516257" y="292556"/>
                  <a:pt x="516257" y="292556"/>
                  <a:pt x="519842" y="283909"/>
                </a:cubicBezTo>
                <a:cubicBezTo>
                  <a:pt x="524452" y="285350"/>
                  <a:pt x="520354" y="272380"/>
                  <a:pt x="527524" y="283909"/>
                </a:cubicBezTo>
                <a:cubicBezTo>
                  <a:pt x="548011" y="279585"/>
                  <a:pt x="513696" y="282467"/>
                  <a:pt x="545450" y="270938"/>
                </a:cubicBezTo>
                <a:cubicBezTo>
                  <a:pt x="545450" y="270938"/>
                  <a:pt x="545450" y="270938"/>
                  <a:pt x="541353" y="276703"/>
                </a:cubicBezTo>
                <a:cubicBezTo>
                  <a:pt x="541353" y="276703"/>
                  <a:pt x="541353" y="276703"/>
                  <a:pt x="543401" y="281027"/>
                </a:cubicBezTo>
                <a:cubicBezTo>
                  <a:pt x="543401" y="281027"/>
                  <a:pt x="543401" y="281027"/>
                  <a:pt x="551084" y="276703"/>
                </a:cubicBezTo>
                <a:cubicBezTo>
                  <a:pt x="551084" y="276703"/>
                  <a:pt x="551084" y="276703"/>
                  <a:pt x="551596" y="272380"/>
                </a:cubicBezTo>
                <a:cubicBezTo>
                  <a:pt x="551596" y="272380"/>
                  <a:pt x="551596" y="272380"/>
                  <a:pt x="559278" y="268056"/>
                </a:cubicBezTo>
                <a:cubicBezTo>
                  <a:pt x="559278" y="268056"/>
                  <a:pt x="559278" y="268056"/>
                  <a:pt x="577204" y="265174"/>
                </a:cubicBezTo>
                <a:cubicBezTo>
                  <a:pt x="577204" y="265174"/>
                  <a:pt x="577204" y="265174"/>
                  <a:pt x="578228" y="263732"/>
                </a:cubicBezTo>
                <a:cubicBezTo>
                  <a:pt x="578228" y="263732"/>
                  <a:pt x="578228" y="263732"/>
                  <a:pt x="561327" y="262292"/>
                </a:cubicBezTo>
                <a:cubicBezTo>
                  <a:pt x="561327" y="262292"/>
                  <a:pt x="561327" y="262292"/>
                  <a:pt x="535719" y="269497"/>
                </a:cubicBezTo>
                <a:cubicBezTo>
                  <a:pt x="535719" y="269497"/>
                  <a:pt x="535719" y="269497"/>
                  <a:pt x="509599" y="272380"/>
                </a:cubicBezTo>
                <a:cubicBezTo>
                  <a:pt x="509599" y="272380"/>
                  <a:pt x="509599" y="272380"/>
                  <a:pt x="503453" y="276703"/>
                </a:cubicBezTo>
                <a:cubicBezTo>
                  <a:pt x="503453" y="276703"/>
                  <a:pt x="503453" y="276703"/>
                  <a:pt x="492186" y="275262"/>
                </a:cubicBezTo>
                <a:cubicBezTo>
                  <a:pt x="492186" y="275262"/>
                  <a:pt x="492186" y="275262"/>
                  <a:pt x="485527" y="276703"/>
                </a:cubicBezTo>
                <a:cubicBezTo>
                  <a:pt x="485527" y="276703"/>
                  <a:pt x="485527" y="276703"/>
                  <a:pt x="477845" y="273821"/>
                </a:cubicBezTo>
                <a:cubicBezTo>
                  <a:pt x="477845" y="273821"/>
                  <a:pt x="477845" y="273821"/>
                  <a:pt x="472724" y="279585"/>
                </a:cubicBezTo>
                <a:cubicBezTo>
                  <a:pt x="472724" y="279585"/>
                  <a:pt x="472724" y="279585"/>
                  <a:pt x="465553" y="276703"/>
                </a:cubicBezTo>
                <a:cubicBezTo>
                  <a:pt x="465553" y="276703"/>
                  <a:pt x="465553" y="276703"/>
                  <a:pt x="457871" y="281027"/>
                </a:cubicBezTo>
                <a:cubicBezTo>
                  <a:pt x="457871" y="281027"/>
                  <a:pt x="457871" y="281027"/>
                  <a:pt x="452749" y="279585"/>
                </a:cubicBezTo>
                <a:cubicBezTo>
                  <a:pt x="443018" y="275262"/>
                  <a:pt x="456334" y="292556"/>
                  <a:pt x="442506" y="283909"/>
                </a:cubicBezTo>
                <a:cubicBezTo>
                  <a:pt x="442506" y="283909"/>
                  <a:pt x="442506" y="283909"/>
                  <a:pt x="408704" y="286791"/>
                </a:cubicBezTo>
                <a:cubicBezTo>
                  <a:pt x="407679" y="283909"/>
                  <a:pt x="420483" y="279585"/>
                  <a:pt x="408704" y="276703"/>
                </a:cubicBezTo>
                <a:cubicBezTo>
                  <a:pt x="408704" y="276703"/>
                  <a:pt x="408704" y="276703"/>
                  <a:pt x="395900" y="281027"/>
                </a:cubicBezTo>
                <a:cubicBezTo>
                  <a:pt x="395900" y="281027"/>
                  <a:pt x="395900" y="281027"/>
                  <a:pt x="396924" y="272380"/>
                </a:cubicBezTo>
                <a:cubicBezTo>
                  <a:pt x="396924" y="272380"/>
                  <a:pt x="396924" y="272380"/>
                  <a:pt x="383095" y="270938"/>
                </a:cubicBezTo>
                <a:cubicBezTo>
                  <a:pt x="383095" y="270938"/>
                  <a:pt x="383095" y="270938"/>
                  <a:pt x="382583" y="275262"/>
                </a:cubicBezTo>
                <a:cubicBezTo>
                  <a:pt x="380023" y="275262"/>
                  <a:pt x="375925" y="275262"/>
                  <a:pt x="370291" y="276703"/>
                </a:cubicBezTo>
                <a:cubicBezTo>
                  <a:pt x="369267" y="276703"/>
                  <a:pt x="367731" y="279585"/>
                  <a:pt x="364146" y="282467"/>
                </a:cubicBezTo>
                <a:cubicBezTo>
                  <a:pt x="364146" y="282467"/>
                  <a:pt x="364146" y="282467"/>
                  <a:pt x="355951" y="279585"/>
                </a:cubicBezTo>
                <a:cubicBezTo>
                  <a:pt x="355951" y="279585"/>
                  <a:pt x="355951" y="279585"/>
                  <a:pt x="354927" y="285350"/>
                </a:cubicBezTo>
                <a:cubicBezTo>
                  <a:pt x="354927" y="285350"/>
                  <a:pt x="354927" y="285350"/>
                  <a:pt x="346220" y="281027"/>
                </a:cubicBezTo>
                <a:cubicBezTo>
                  <a:pt x="346220" y="281027"/>
                  <a:pt x="346220" y="281027"/>
                  <a:pt x="329319" y="288232"/>
                </a:cubicBezTo>
                <a:cubicBezTo>
                  <a:pt x="329319" y="288232"/>
                  <a:pt x="329319" y="288232"/>
                  <a:pt x="326246" y="281027"/>
                </a:cubicBezTo>
                <a:cubicBezTo>
                  <a:pt x="326246" y="281027"/>
                  <a:pt x="326246" y="281027"/>
                  <a:pt x="312930" y="281027"/>
                </a:cubicBezTo>
                <a:cubicBezTo>
                  <a:pt x="312930" y="281027"/>
                  <a:pt x="312930" y="281027"/>
                  <a:pt x="308320" y="288232"/>
                </a:cubicBezTo>
                <a:cubicBezTo>
                  <a:pt x="308320" y="288232"/>
                  <a:pt x="308320" y="288232"/>
                  <a:pt x="305247" y="286791"/>
                </a:cubicBezTo>
                <a:cubicBezTo>
                  <a:pt x="305247" y="286791"/>
                  <a:pt x="305247" y="286791"/>
                  <a:pt x="302174" y="289673"/>
                </a:cubicBezTo>
                <a:cubicBezTo>
                  <a:pt x="298077" y="289673"/>
                  <a:pt x="299614" y="286791"/>
                  <a:pt x="300638" y="285350"/>
                </a:cubicBezTo>
                <a:cubicBezTo>
                  <a:pt x="299614" y="286791"/>
                  <a:pt x="297565" y="288232"/>
                  <a:pt x="293468" y="291115"/>
                </a:cubicBezTo>
                <a:cubicBezTo>
                  <a:pt x="294492" y="286791"/>
                  <a:pt x="300638" y="285350"/>
                  <a:pt x="302174" y="283909"/>
                </a:cubicBezTo>
                <a:cubicBezTo>
                  <a:pt x="302174" y="283909"/>
                  <a:pt x="302174" y="283909"/>
                  <a:pt x="300638" y="276703"/>
                </a:cubicBezTo>
                <a:cubicBezTo>
                  <a:pt x="300638" y="276703"/>
                  <a:pt x="300638" y="276703"/>
                  <a:pt x="300638" y="272380"/>
                </a:cubicBezTo>
                <a:cubicBezTo>
                  <a:pt x="304223" y="272380"/>
                  <a:pt x="307296" y="268056"/>
                  <a:pt x="308320" y="265174"/>
                </a:cubicBezTo>
                <a:cubicBezTo>
                  <a:pt x="308320" y="265174"/>
                  <a:pt x="308320" y="265174"/>
                  <a:pt x="290395" y="269497"/>
                </a:cubicBezTo>
                <a:cubicBezTo>
                  <a:pt x="290395" y="269497"/>
                  <a:pt x="290395" y="269497"/>
                  <a:pt x="287322" y="270938"/>
                </a:cubicBezTo>
                <a:cubicBezTo>
                  <a:pt x="287322" y="270938"/>
                  <a:pt x="287322" y="270938"/>
                  <a:pt x="277591" y="268056"/>
                </a:cubicBezTo>
                <a:cubicBezTo>
                  <a:pt x="277591" y="268056"/>
                  <a:pt x="277591" y="268056"/>
                  <a:pt x="276566" y="269497"/>
                </a:cubicBezTo>
                <a:cubicBezTo>
                  <a:pt x="276566" y="269497"/>
                  <a:pt x="276566" y="269497"/>
                  <a:pt x="276566" y="273821"/>
                </a:cubicBezTo>
                <a:cubicBezTo>
                  <a:pt x="276566" y="273821"/>
                  <a:pt x="276566" y="273821"/>
                  <a:pt x="269396" y="276703"/>
                </a:cubicBezTo>
                <a:cubicBezTo>
                  <a:pt x="268884" y="276703"/>
                  <a:pt x="268884" y="276703"/>
                  <a:pt x="268884" y="276703"/>
                </a:cubicBezTo>
                <a:cubicBezTo>
                  <a:pt x="267860" y="276703"/>
                  <a:pt x="266835" y="275262"/>
                  <a:pt x="265299" y="275262"/>
                </a:cubicBezTo>
                <a:cubicBezTo>
                  <a:pt x="263762" y="268056"/>
                  <a:pt x="269396" y="279585"/>
                  <a:pt x="266323" y="269497"/>
                </a:cubicBezTo>
                <a:cubicBezTo>
                  <a:pt x="266323" y="269497"/>
                  <a:pt x="266323" y="269497"/>
                  <a:pt x="260177" y="279585"/>
                </a:cubicBezTo>
                <a:cubicBezTo>
                  <a:pt x="260177" y="279585"/>
                  <a:pt x="260177" y="279585"/>
                  <a:pt x="258641" y="276703"/>
                </a:cubicBezTo>
                <a:cubicBezTo>
                  <a:pt x="258641" y="276703"/>
                  <a:pt x="258641" y="276703"/>
                  <a:pt x="256592" y="281027"/>
                </a:cubicBezTo>
                <a:cubicBezTo>
                  <a:pt x="256592" y="281027"/>
                  <a:pt x="256592" y="281027"/>
                  <a:pt x="255568" y="279585"/>
                </a:cubicBezTo>
                <a:cubicBezTo>
                  <a:pt x="255568" y="279585"/>
                  <a:pt x="255568" y="279585"/>
                  <a:pt x="247373" y="282467"/>
                </a:cubicBezTo>
                <a:cubicBezTo>
                  <a:pt x="247373" y="282467"/>
                  <a:pt x="247373" y="282467"/>
                  <a:pt x="234569" y="279585"/>
                </a:cubicBezTo>
                <a:cubicBezTo>
                  <a:pt x="234569" y="279585"/>
                  <a:pt x="234057" y="278144"/>
                  <a:pt x="234057" y="278144"/>
                </a:cubicBezTo>
                <a:cubicBezTo>
                  <a:pt x="233033" y="279585"/>
                  <a:pt x="232008" y="279585"/>
                  <a:pt x="229960" y="279585"/>
                </a:cubicBezTo>
                <a:cubicBezTo>
                  <a:pt x="229960" y="279585"/>
                  <a:pt x="229960" y="279585"/>
                  <a:pt x="229960" y="285350"/>
                </a:cubicBezTo>
                <a:cubicBezTo>
                  <a:pt x="229960" y="285350"/>
                  <a:pt x="229960" y="285350"/>
                  <a:pt x="224838" y="286791"/>
                </a:cubicBezTo>
                <a:cubicBezTo>
                  <a:pt x="224838" y="286791"/>
                  <a:pt x="224838" y="286791"/>
                  <a:pt x="225862" y="282467"/>
                </a:cubicBezTo>
                <a:cubicBezTo>
                  <a:pt x="225862" y="282467"/>
                  <a:pt x="225862" y="282467"/>
                  <a:pt x="211010" y="276703"/>
                </a:cubicBezTo>
                <a:cubicBezTo>
                  <a:pt x="211010" y="276703"/>
                  <a:pt x="211010" y="276703"/>
                  <a:pt x="197694" y="273821"/>
                </a:cubicBezTo>
                <a:cubicBezTo>
                  <a:pt x="198718" y="272380"/>
                  <a:pt x="200767" y="270938"/>
                  <a:pt x="202815" y="269497"/>
                </a:cubicBezTo>
                <a:cubicBezTo>
                  <a:pt x="202815" y="269497"/>
                  <a:pt x="202815" y="269497"/>
                  <a:pt x="196669" y="260850"/>
                </a:cubicBezTo>
                <a:cubicBezTo>
                  <a:pt x="196669" y="260850"/>
                  <a:pt x="196669" y="260850"/>
                  <a:pt x="207425" y="260850"/>
                </a:cubicBezTo>
                <a:cubicBezTo>
                  <a:pt x="207425" y="260850"/>
                  <a:pt x="206912" y="262292"/>
                  <a:pt x="206912" y="262292"/>
                </a:cubicBezTo>
                <a:cubicBezTo>
                  <a:pt x="208449" y="262292"/>
                  <a:pt x="210498" y="263732"/>
                  <a:pt x="213571" y="265174"/>
                </a:cubicBezTo>
                <a:cubicBezTo>
                  <a:pt x="213571" y="265174"/>
                  <a:pt x="213571" y="265174"/>
                  <a:pt x="218692" y="260850"/>
                </a:cubicBezTo>
                <a:cubicBezTo>
                  <a:pt x="218692" y="260850"/>
                  <a:pt x="218692" y="260850"/>
                  <a:pt x="220741" y="259409"/>
                </a:cubicBezTo>
                <a:cubicBezTo>
                  <a:pt x="220741" y="259409"/>
                  <a:pt x="220741" y="259409"/>
                  <a:pt x="213571" y="247880"/>
                </a:cubicBezTo>
                <a:cubicBezTo>
                  <a:pt x="213571" y="247880"/>
                  <a:pt x="213571" y="247880"/>
                  <a:pt x="213571" y="242115"/>
                </a:cubicBezTo>
                <a:cubicBezTo>
                  <a:pt x="213571" y="242115"/>
                  <a:pt x="213571" y="242115"/>
                  <a:pt x="208961" y="236351"/>
                </a:cubicBezTo>
                <a:cubicBezTo>
                  <a:pt x="215107" y="229145"/>
                  <a:pt x="213571" y="240674"/>
                  <a:pt x="224838" y="232027"/>
                </a:cubicBezTo>
                <a:cubicBezTo>
                  <a:pt x="224838" y="232027"/>
                  <a:pt x="224838" y="232027"/>
                  <a:pt x="226887" y="237792"/>
                </a:cubicBezTo>
                <a:cubicBezTo>
                  <a:pt x="229448" y="239233"/>
                  <a:pt x="226375" y="230586"/>
                  <a:pt x="229960" y="240674"/>
                </a:cubicBezTo>
                <a:cubicBezTo>
                  <a:pt x="229960" y="240674"/>
                  <a:pt x="229960" y="240674"/>
                  <a:pt x="234569" y="236351"/>
                </a:cubicBezTo>
                <a:cubicBezTo>
                  <a:pt x="234569" y="236351"/>
                  <a:pt x="234569" y="236351"/>
                  <a:pt x="244300" y="237792"/>
                </a:cubicBezTo>
                <a:cubicBezTo>
                  <a:pt x="244300" y="237792"/>
                  <a:pt x="244300" y="237792"/>
                  <a:pt x="247373" y="247880"/>
                </a:cubicBezTo>
                <a:cubicBezTo>
                  <a:pt x="247373" y="247880"/>
                  <a:pt x="247373" y="247880"/>
                  <a:pt x="260689" y="253644"/>
                </a:cubicBezTo>
                <a:cubicBezTo>
                  <a:pt x="260689" y="253644"/>
                  <a:pt x="260689" y="253644"/>
                  <a:pt x="273493" y="249321"/>
                </a:cubicBezTo>
                <a:cubicBezTo>
                  <a:pt x="273493" y="249321"/>
                  <a:pt x="273493" y="249321"/>
                  <a:pt x="289370" y="244997"/>
                </a:cubicBezTo>
                <a:cubicBezTo>
                  <a:pt x="289370" y="244997"/>
                  <a:pt x="289370" y="244997"/>
                  <a:pt x="291419" y="236351"/>
                </a:cubicBezTo>
                <a:cubicBezTo>
                  <a:pt x="291419" y="236351"/>
                  <a:pt x="291419" y="236351"/>
                  <a:pt x="289370" y="230586"/>
                </a:cubicBezTo>
                <a:cubicBezTo>
                  <a:pt x="289370" y="230586"/>
                  <a:pt x="289370" y="230586"/>
                  <a:pt x="265299" y="226262"/>
                </a:cubicBezTo>
                <a:cubicBezTo>
                  <a:pt x="265299" y="226262"/>
                  <a:pt x="265299" y="226262"/>
                  <a:pt x="273493" y="223380"/>
                </a:cubicBezTo>
                <a:cubicBezTo>
                  <a:pt x="273493" y="223380"/>
                  <a:pt x="273493" y="223380"/>
                  <a:pt x="276566" y="226262"/>
                </a:cubicBezTo>
                <a:cubicBezTo>
                  <a:pt x="275542" y="220498"/>
                  <a:pt x="287834" y="221939"/>
                  <a:pt x="289370" y="226262"/>
                </a:cubicBezTo>
                <a:cubicBezTo>
                  <a:pt x="289370" y="226262"/>
                  <a:pt x="289370" y="226262"/>
                  <a:pt x="297053" y="226262"/>
                </a:cubicBezTo>
                <a:cubicBezTo>
                  <a:pt x="297053" y="226262"/>
                  <a:pt x="297053" y="226262"/>
                  <a:pt x="297053" y="230586"/>
                </a:cubicBezTo>
                <a:cubicBezTo>
                  <a:pt x="297053" y="230586"/>
                  <a:pt x="297053" y="230586"/>
                  <a:pt x="300638" y="232027"/>
                </a:cubicBezTo>
                <a:cubicBezTo>
                  <a:pt x="300638" y="232027"/>
                  <a:pt x="300638" y="232027"/>
                  <a:pt x="303199" y="232027"/>
                </a:cubicBezTo>
                <a:cubicBezTo>
                  <a:pt x="303199" y="232027"/>
                  <a:pt x="303199" y="232027"/>
                  <a:pt x="300638" y="224822"/>
                </a:cubicBezTo>
                <a:cubicBezTo>
                  <a:pt x="300638" y="224822"/>
                  <a:pt x="300638" y="224822"/>
                  <a:pt x="309344" y="220498"/>
                </a:cubicBezTo>
                <a:cubicBezTo>
                  <a:pt x="309344" y="220498"/>
                  <a:pt x="309344" y="220498"/>
                  <a:pt x="328294" y="219056"/>
                </a:cubicBezTo>
                <a:cubicBezTo>
                  <a:pt x="328294" y="219056"/>
                  <a:pt x="328294" y="219056"/>
                  <a:pt x="343147" y="214733"/>
                </a:cubicBezTo>
                <a:cubicBezTo>
                  <a:pt x="342635" y="211851"/>
                  <a:pt x="344683" y="206086"/>
                  <a:pt x="349805" y="224822"/>
                </a:cubicBezTo>
                <a:cubicBezTo>
                  <a:pt x="349805" y="224822"/>
                  <a:pt x="349805" y="224822"/>
                  <a:pt x="367219" y="220498"/>
                </a:cubicBezTo>
                <a:cubicBezTo>
                  <a:pt x="367219" y="220498"/>
                  <a:pt x="367219" y="220498"/>
                  <a:pt x="369267" y="223380"/>
                </a:cubicBezTo>
                <a:cubicBezTo>
                  <a:pt x="371316" y="221939"/>
                  <a:pt x="371828" y="219056"/>
                  <a:pt x="374901" y="220498"/>
                </a:cubicBezTo>
                <a:cubicBezTo>
                  <a:pt x="374901" y="220498"/>
                  <a:pt x="374901" y="220498"/>
                  <a:pt x="363633" y="213292"/>
                </a:cubicBezTo>
                <a:cubicBezTo>
                  <a:pt x="363633" y="213292"/>
                  <a:pt x="363633" y="213292"/>
                  <a:pt x="383095" y="208968"/>
                </a:cubicBezTo>
                <a:cubicBezTo>
                  <a:pt x="385144" y="207527"/>
                  <a:pt x="386681" y="210410"/>
                  <a:pt x="388217" y="210410"/>
                </a:cubicBezTo>
                <a:cubicBezTo>
                  <a:pt x="388217" y="210410"/>
                  <a:pt x="388217" y="210410"/>
                  <a:pt x="387193" y="211851"/>
                </a:cubicBezTo>
                <a:cubicBezTo>
                  <a:pt x="387193" y="211851"/>
                  <a:pt x="387193" y="211851"/>
                  <a:pt x="392827" y="217616"/>
                </a:cubicBezTo>
                <a:cubicBezTo>
                  <a:pt x="392827" y="217616"/>
                  <a:pt x="392827" y="217616"/>
                  <a:pt x="388217" y="219056"/>
                </a:cubicBezTo>
                <a:cubicBezTo>
                  <a:pt x="388217" y="219056"/>
                  <a:pt x="388217" y="219056"/>
                  <a:pt x="389753" y="220498"/>
                </a:cubicBezTo>
                <a:cubicBezTo>
                  <a:pt x="389753" y="220498"/>
                  <a:pt x="389753" y="220498"/>
                  <a:pt x="399997" y="219056"/>
                </a:cubicBezTo>
                <a:cubicBezTo>
                  <a:pt x="399997" y="219056"/>
                  <a:pt x="399997" y="219056"/>
                  <a:pt x="398972" y="213292"/>
                </a:cubicBezTo>
                <a:cubicBezTo>
                  <a:pt x="401021" y="213292"/>
                  <a:pt x="403070" y="213292"/>
                  <a:pt x="406143" y="211851"/>
                </a:cubicBezTo>
                <a:cubicBezTo>
                  <a:pt x="406143" y="211851"/>
                  <a:pt x="406143" y="211851"/>
                  <a:pt x="408704" y="217616"/>
                </a:cubicBezTo>
                <a:cubicBezTo>
                  <a:pt x="408704" y="217616"/>
                  <a:pt x="408704" y="217616"/>
                  <a:pt x="412801" y="211851"/>
                </a:cubicBezTo>
                <a:cubicBezTo>
                  <a:pt x="412801" y="211851"/>
                  <a:pt x="412801" y="211851"/>
                  <a:pt x="417922" y="211851"/>
                </a:cubicBezTo>
                <a:cubicBezTo>
                  <a:pt x="417922" y="211851"/>
                  <a:pt x="417922" y="211851"/>
                  <a:pt x="420995" y="204645"/>
                </a:cubicBezTo>
                <a:cubicBezTo>
                  <a:pt x="420995" y="204645"/>
                  <a:pt x="420995" y="204645"/>
                  <a:pt x="417922" y="201763"/>
                </a:cubicBezTo>
                <a:cubicBezTo>
                  <a:pt x="417922" y="201763"/>
                  <a:pt x="417922" y="201763"/>
                  <a:pt x="422020" y="200321"/>
                </a:cubicBezTo>
                <a:cubicBezTo>
                  <a:pt x="422020" y="211851"/>
                  <a:pt x="428678" y="190233"/>
                  <a:pt x="429702" y="208968"/>
                </a:cubicBezTo>
                <a:cubicBezTo>
                  <a:pt x="429702" y="208968"/>
                  <a:pt x="429702" y="208968"/>
                  <a:pt x="433799" y="206086"/>
                </a:cubicBezTo>
                <a:cubicBezTo>
                  <a:pt x="433799" y="206086"/>
                  <a:pt x="433799" y="206086"/>
                  <a:pt x="435848" y="208968"/>
                </a:cubicBezTo>
                <a:cubicBezTo>
                  <a:pt x="435848" y="208968"/>
                  <a:pt x="435848" y="208968"/>
                  <a:pt x="436872" y="206086"/>
                </a:cubicBezTo>
                <a:cubicBezTo>
                  <a:pt x="436872" y="206086"/>
                  <a:pt x="436872" y="206086"/>
                  <a:pt x="437897" y="203204"/>
                </a:cubicBezTo>
                <a:cubicBezTo>
                  <a:pt x="437897" y="203204"/>
                  <a:pt x="437897" y="203204"/>
                  <a:pt x="440970" y="203204"/>
                </a:cubicBezTo>
                <a:cubicBezTo>
                  <a:pt x="440970" y="203204"/>
                  <a:pt x="440970" y="203204"/>
                  <a:pt x="444555" y="208968"/>
                </a:cubicBezTo>
                <a:cubicBezTo>
                  <a:pt x="447115" y="208968"/>
                  <a:pt x="429702" y="210410"/>
                  <a:pt x="450701" y="211851"/>
                </a:cubicBezTo>
                <a:cubicBezTo>
                  <a:pt x="450701" y="211851"/>
                  <a:pt x="450701" y="211851"/>
                  <a:pt x="451725" y="211851"/>
                </a:cubicBezTo>
                <a:cubicBezTo>
                  <a:pt x="451725" y="211851"/>
                  <a:pt x="451725" y="211851"/>
                  <a:pt x="446091" y="206086"/>
                </a:cubicBezTo>
                <a:cubicBezTo>
                  <a:pt x="446091" y="206086"/>
                  <a:pt x="446091" y="206086"/>
                  <a:pt x="448652" y="201763"/>
                </a:cubicBezTo>
                <a:cubicBezTo>
                  <a:pt x="448652" y="201763"/>
                  <a:pt x="448652" y="201763"/>
                  <a:pt x="479382" y="195998"/>
                </a:cubicBezTo>
                <a:cubicBezTo>
                  <a:pt x="479382" y="195998"/>
                  <a:pt x="479382" y="195998"/>
                  <a:pt x="481430" y="198881"/>
                </a:cubicBezTo>
                <a:cubicBezTo>
                  <a:pt x="481430" y="198881"/>
                  <a:pt x="481430" y="198881"/>
                  <a:pt x="484503" y="191675"/>
                </a:cubicBezTo>
                <a:cubicBezTo>
                  <a:pt x="484503" y="191675"/>
                  <a:pt x="484503" y="191675"/>
                  <a:pt x="498331" y="188792"/>
                </a:cubicBezTo>
                <a:cubicBezTo>
                  <a:pt x="498331" y="188792"/>
                  <a:pt x="498331" y="188792"/>
                  <a:pt x="497307" y="195998"/>
                </a:cubicBezTo>
                <a:cubicBezTo>
                  <a:pt x="497307" y="195998"/>
                  <a:pt x="497307" y="195998"/>
                  <a:pt x="479382" y="201763"/>
                </a:cubicBezTo>
                <a:cubicBezTo>
                  <a:pt x="479894" y="204645"/>
                  <a:pt x="475796" y="203204"/>
                  <a:pt x="476821" y="204645"/>
                </a:cubicBezTo>
                <a:cubicBezTo>
                  <a:pt x="476821" y="204645"/>
                  <a:pt x="476821" y="204645"/>
                  <a:pt x="470675" y="201763"/>
                </a:cubicBezTo>
                <a:cubicBezTo>
                  <a:pt x="470675" y="201763"/>
                  <a:pt x="470675" y="201763"/>
                  <a:pt x="467602" y="204645"/>
                </a:cubicBezTo>
                <a:cubicBezTo>
                  <a:pt x="467602" y="204645"/>
                  <a:pt x="467602" y="204645"/>
                  <a:pt x="474772" y="208968"/>
                </a:cubicBezTo>
                <a:cubicBezTo>
                  <a:pt x="475284" y="208968"/>
                  <a:pt x="475284" y="210410"/>
                  <a:pt x="475284" y="210410"/>
                </a:cubicBezTo>
                <a:cubicBezTo>
                  <a:pt x="476309" y="208968"/>
                  <a:pt x="477845" y="207527"/>
                  <a:pt x="479894" y="206086"/>
                </a:cubicBezTo>
                <a:cubicBezTo>
                  <a:pt x="479894" y="206086"/>
                  <a:pt x="479894" y="206086"/>
                  <a:pt x="487576" y="208968"/>
                </a:cubicBezTo>
                <a:cubicBezTo>
                  <a:pt x="487576" y="208968"/>
                  <a:pt x="487576" y="208968"/>
                  <a:pt x="502429" y="206086"/>
                </a:cubicBezTo>
                <a:cubicBezTo>
                  <a:pt x="502429" y="206086"/>
                  <a:pt x="502429" y="206086"/>
                  <a:pt x="501404" y="190233"/>
                </a:cubicBezTo>
                <a:cubicBezTo>
                  <a:pt x="501404" y="190233"/>
                  <a:pt x="501404" y="190233"/>
                  <a:pt x="503453" y="187351"/>
                </a:cubicBezTo>
                <a:cubicBezTo>
                  <a:pt x="503453" y="187351"/>
                  <a:pt x="503453" y="187351"/>
                  <a:pt x="497307" y="184469"/>
                </a:cubicBezTo>
                <a:cubicBezTo>
                  <a:pt x="497307" y="184469"/>
                  <a:pt x="497307" y="184469"/>
                  <a:pt x="498844" y="178704"/>
                </a:cubicBezTo>
                <a:cubicBezTo>
                  <a:pt x="498844" y="178704"/>
                  <a:pt x="498844" y="178704"/>
                  <a:pt x="498331" y="177263"/>
                </a:cubicBezTo>
                <a:cubicBezTo>
                  <a:pt x="498331" y="177263"/>
                  <a:pt x="498331" y="177263"/>
                  <a:pt x="495771" y="174381"/>
                </a:cubicBezTo>
                <a:cubicBezTo>
                  <a:pt x="494234" y="175822"/>
                  <a:pt x="491161" y="178704"/>
                  <a:pt x="490649" y="178704"/>
                </a:cubicBezTo>
                <a:cubicBezTo>
                  <a:pt x="489113" y="180145"/>
                  <a:pt x="481942" y="178704"/>
                  <a:pt x="487064" y="183028"/>
                </a:cubicBezTo>
                <a:cubicBezTo>
                  <a:pt x="487064" y="183028"/>
                  <a:pt x="487064" y="183028"/>
                  <a:pt x="485527" y="181586"/>
                </a:cubicBezTo>
                <a:cubicBezTo>
                  <a:pt x="485527" y="181586"/>
                  <a:pt x="485527" y="181586"/>
                  <a:pt x="484503" y="184469"/>
                </a:cubicBezTo>
                <a:cubicBezTo>
                  <a:pt x="484503" y="184469"/>
                  <a:pt x="484503" y="184469"/>
                  <a:pt x="471699" y="184469"/>
                </a:cubicBezTo>
                <a:cubicBezTo>
                  <a:pt x="471699" y="184469"/>
                  <a:pt x="471699" y="184469"/>
                  <a:pt x="464017" y="180145"/>
                </a:cubicBezTo>
                <a:cubicBezTo>
                  <a:pt x="464017" y="180145"/>
                  <a:pt x="464017" y="180145"/>
                  <a:pt x="457871" y="184469"/>
                </a:cubicBezTo>
                <a:cubicBezTo>
                  <a:pt x="457871" y="184469"/>
                  <a:pt x="457871" y="184469"/>
                  <a:pt x="460432" y="187351"/>
                </a:cubicBezTo>
                <a:cubicBezTo>
                  <a:pt x="460432" y="187351"/>
                  <a:pt x="460432" y="187351"/>
                  <a:pt x="460432" y="191675"/>
                </a:cubicBezTo>
                <a:cubicBezTo>
                  <a:pt x="460432" y="191675"/>
                  <a:pt x="460432" y="191675"/>
                  <a:pt x="455822" y="188792"/>
                </a:cubicBezTo>
                <a:cubicBezTo>
                  <a:pt x="455822" y="188792"/>
                  <a:pt x="455822" y="188792"/>
                  <a:pt x="451725" y="193116"/>
                </a:cubicBezTo>
                <a:cubicBezTo>
                  <a:pt x="451725" y="193116"/>
                  <a:pt x="451725" y="193116"/>
                  <a:pt x="449676" y="187351"/>
                </a:cubicBezTo>
                <a:cubicBezTo>
                  <a:pt x="449676" y="187351"/>
                  <a:pt x="449676" y="187351"/>
                  <a:pt x="435848" y="187351"/>
                </a:cubicBezTo>
                <a:cubicBezTo>
                  <a:pt x="435848" y="187351"/>
                  <a:pt x="435848" y="187351"/>
                  <a:pt x="433799" y="180145"/>
                </a:cubicBezTo>
                <a:cubicBezTo>
                  <a:pt x="433799" y="180145"/>
                  <a:pt x="433799" y="180145"/>
                  <a:pt x="428678" y="187351"/>
                </a:cubicBezTo>
                <a:cubicBezTo>
                  <a:pt x="428165" y="188792"/>
                  <a:pt x="439945" y="180145"/>
                  <a:pt x="427141" y="193116"/>
                </a:cubicBezTo>
                <a:cubicBezTo>
                  <a:pt x="427141" y="193116"/>
                  <a:pt x="427141" y="193116"/>
                  <a:pt x="417922" y="190233"/>
                </a:cubicBezTo>
                <a:cubicBezTo>
                  <a:pt x="417922" y="190233"/>
                  <a:pt x="417922" y="190233"/>
                  <a:pt x="396924" y="197439"/>
                </a:cubicBezTo>
                <a:cubicBezTo>
                  <a:pt x="396924" y="197439"/>
                  <a:pt x="396924" y="197439"/>
                  <a:pt x="396924" y="195998"/>
                </a:cubicBezTo>
                <a:cubicBezTo>
                  <a:pt x="396924" y="195998"/>
                  <a:pt x="396924" y="195998"/>
                  <a:pt x="385144" y="200321"/>
                </a:cubicBezTo>
                <a:cubicBezTo>
                  <a:pt x="385144" y="200321"/>
                  <a:pt x="385144" y="200321"/>
                  <a:pt x="382071" y="197439"/>
                </a:cubicBezTo>
                <a:cubicBezTo>
                  <a:pt x="383095" y="195998"/>
                  <a:pt x="383608" y="193116"/>
                  <a:pt x="384120" y="188792"/>
                </a:cubicBezTo>
                <a:cubicBezTo>
                  <a:pt x="384120" y="188792"/>
                  <a:pt x="384120" y="188792"/>
                  <a:pt x="396924" y="193116"/>
                </a:cubicBezTo>
                <a:cubicBezTo>
                  <a:pt x="396924" y="193116"/>
                  <a:pt x="396924" y="193116"/>
                  <a:pt x="401021" y="193116"/>
                </a:cubicBezTo>
                <a:cubicBezTo>
                  <a:pt x="401021" y="193116"/>
                  <a:pt x="401021" y="193116"/>
                  <a:pt x="399997" y="178704"/>
                </a:cubicBezTo>
                <a:cubicBezTo>
                  <a:pt x="399997" y="178704"/>
                  <a:pt x="399997" y="178704"/>
                  <a:pt x="408704" y="181586"/>
                </a:cubicBezTo>
                <a:cubicBezTo>
                  <a:pt x="408704" y="181586"/>
                  <a:pt x="408704" y="181586"/>
                  <a:pt x="407679" y="184469"/>
                </a:cubicBezTo>
                <a:cubicBezTo>
                  <a:pt x="407679" y="184469"/>
                  <a:pt x="407679" y="184469"/>
                  <a:pt x="409216" y="187351"/>
                </a:cubicBezTo>
                <a:cubicBezTo>
                  <a:pt x="411777" y="183028"/>
                  <a:pt x="423556" y="187351"/>
                  <a:pt x="418947" y="177263"/>
                </a:cubicBezTo>
                <a:cubicBezTo>
                  <a:pt x="418947" y="177263"/>
                  <a:pt x="418947" y="177263"/>
                  <a:pt x="423556" y="178704"/>
                </a:cubicBezTo>
                <a:cubicBezTo>
                  <a:pt x="424068" y="178704"/>
                  <a:pt x="430727" y="180145"/>
                  <a:pt x="427141" y="174381"/>
                </a:cubicBezTo>
                <a:cubicBezTo>
                  <a:pt x="427141" y="174381"/>
                  <a:pt x="427141" y="174381"/>
                  <a:pt x="433799" y="174381"/>
                </a:cubicBezTo>
                <a:cubicBezTo>
                  <a:pt x="433799" y="174381"/>
                  <a:pt x="433799" y="174381"/>
                  <a:pt x="435848" y="170057"/>
                </a:cubicBezTo>
                <a:cubicBezTo>
                  <a:pt x="435848" y="170057"/>
                  <a:pt x="435848" y="170057"/>
                  <a:pt x="436872" y="177263"/>
                </a:cubicBezTo>
                <a:cubicBezTo>
                  <a:pt x="436872" y="177263"/>
                  <a:pt x="436872" y="177263"/>
                  <a:pt x="443018" y="178704"/>
                </a:cubicBezTo>
                <a:cubicBezTo>
                  <a:pt x="443018" y="178704"/>
                  <a:pt x="443018" y="178704"/>
                  <a:pt x="445579" y="177263"/>
                </a:cubicBezTo>
                <a:cubicBezTo>
                  <a:pt x="445579" y="177263"/>
                  <a:pt x="445579" y="177263"/>
                  <a:pt x="451725" y="177263"/>
                </a:cubicBezTo>
                <a:cubicBezTo>
                  <a:pt x="451725" y="177263"/>
                  <a:pt x="451725" y="177263"/>
                  <a:pt x="450701" y="172940"/>
                </a:cubicBezTo>
                <a:cubicBezTo>
                  <a:pt x="456334" y="178704"/>
                  <a:pt x="451213" y="155646"/>
                  <a:pt x="461456" y="177263"/>
                </a:cubicBezTo>
                <a:cubicBezTo>
                  <a:pt x="461456" y="177263"/>
                  <a:pt x="461456" y="177263"/>
                  <a:pt x="466577" y="170057"/>
                </a:cubicBezTo>
                <a:cubicBezTo>
                  <a:pt x="466577" y="170057"/>
                  <a:pt x="466577" y="170057"/>
                  <a:pt x="472724" y="168616"/>
                </a:cubicBezTo>
                <a:cubicBezTo>
                  <a:pt x="472724" y="168616"/>
                  <a:pt x="472724" y="168616"/>
                  <a:pt x="474772" y="161410"/>
                </a:cubicBezTo>
                <a:cubicBezTo>
                  <a:pt x="474772" y="161410"/>
                  <a:pt x="474772" y="161410"/>
                  <a:pt x="481430" y="165734"/>
                </a:cubicBezTo>
                <a:cubicBezTo>
                  <a:pt x="481430" y="165734"/>
                  <a:pt x="481430" y="165734"/>
                  <a:pt x="488600" y="159969"/>
                </a:cubicBezTo>
                <a:cubicBezTo>
                  <a:pt x="488600" y="159969"/>
                  <a:pt x="488600" y="159969"/>
                  <a:pt x="498331" y="164292"/>
                </a:cubicBezTo>
                <a:cubicBezTo>
                  <a:pt x="498331" y="164292"/>
                  <a:pt x="498331" y="164292"/>
                  <a:pt x="499356" y="163932"/>
                </a:cubicBezTo>
                <a:lnTo>
                  <a:pt x="506449" y="161437"/>
                </a:lnTo>
                <a:lnTo>
                  <a:pt x="508575" y="162851"/>
                </a:lnTo>
                <a:cubicBezTo>
                  <a:pt x="508575" y="162851"/>
                  <a:pt x="508575" y="162851"/>
                  <a:pt x="503453" y="168616"/>
                </a:cubicBezTo>
                <a:cubicBezTo>
                  <a:pt x="503453" y="168616"/>
                  <a:pt x="503453" y="168616"/>
                  <a:pt x="500380" y="178704"/>
                </a:cubicBezTo>
                <a:cubicBezTo>
                  <a:pt x="500380" y="178704"/>
                  <a:pt x="500380" y="178704"/>
                  <a:pt x="503453" y="184469"/>
                </a:cubicBezTo>
                <a:cubicBezTo>
                  <a:pt x="503453" y="184469"/>
                  <a:pt x="503453" y="184469"/>
                  <a:pt x="509599" y="184469"/>
                </a:cubicBezTo>
                <a:cubicBezTo>
                  <a:pt x="509599" y="184469"/>
                  <a:pt x="509599" y="184469"/>
                  <a:pt x="511648" y="167175"/>
                </a:cubicBezTo>
                <a:cubicBezTo>
                  <a:pt x="525988" y="168616"/>
                  <a:pt x="499868" y="155646"/>
                  <a:pt x="523428" y="155646"/>
                </a:cubicBezTo>
                <a:cubicBezTo>
                  <a:pt x="523428" y="155646"/>
                  <a:pt x="523428" y="155646"/>
                  <a:pt x="529061" y="144116"/>
                </a:cubicBezTo>
                <a:cubicBezTo>
                  <a:pt x="529061" y="144116"/>
                  <a:pt x="529061" y="144116"/>
                  <a:pt x="519842" y="144116"/>
                </a:cubicBezTo>
                <a:cubicBezTo>
                  <a:pt x="519842" y="144116"/>
                  <a:pt x="519842" y="144116"/>
                  <a:pt x="514721" y="144116"/>
                </a:cubicBezTo>
                <a:cubicBezTo>
                  <a:pt x="514721" y="144116"/>
                  <a:pt x="514721" y="144116"/>
                  <a:pt x="509599" y="148440"/>
                </a:cubicBezTo>
                <a:cubicBezTo>
                  <a:pt x="509599" y="148440"/>
                  <a:pt x="509599" y="148440"/>
                  <a:pt x="506526" y="148440"/>
                </a:cubicBezTo>
                <a:cubicBezTo>
                  <a:pt x="502429" y="148440"/>
                  <a:pt x="530086" y="125381"/>
                  <a:pt x="495259" y="148440"/>
                </a:cubicBezTo>
                <a:cubicBezTo>
                  <a:pt x="495259" y="148440"/>
                  <a:pt x="495259" y="148440"/>
                  <a:pt x="492698" y="151322"/>
                </a:cubicBezTo>
                <a:cubicBezTo>
                  <a:pt x="492698" y="151322"/>
                  <a:pt x="492698" y="151322"/>
                  <a:pt x="488600" y="148440"/>
                </a:cubicBezTo>
                <a:cubicBezTo>
                  <a:pt x="488600" y="148440"/>
                  <a:pt x="488600" y="148440"/>
                  <a:pt x="476821" y="154205"/>
                </a:cubicBezTo>
                <a:cubicBezTo>
                  <a:pt x="476821" y="154205"/>
                  <a:pt x="476821" y="154205"/>
                  <a:pt x="455822" y="158528"/>
                </a:cubicBezTo>
                <a:cubicBezTo>
                  <a:pt x="455822" y="158528"/>
                  <a:pt x="455822" y="158528"/>
                  <a:pt x="456847" y="146999"/>
                </a:cubicBezTo>
                <a:cubicBezTo>
                  <a:pt x="456847" y="146999"/>
                  <a:pt x="456847" y="146999"/>
                  <a:pt x="473748" y="145557"/>
                </a:cubicBezTo>
                <a:cubicBezTo>
                  <a:pt x="473748" y="145557"/>
                  <a:pt x="473748" y="145557"/>
                  <a:pt x="476821" y="142675"/>
                </a:cubicBezTo>
                <a:cubicBezTo>
                  <a:pt x="476821" y="142675"/>
                  <a:pt x="476821" y="142675"/>
                  <a:pt x="513696" y="135469"/>
                </a:cubicBezTo>
                <a:cubicBezTo>
                  <a:pt x="510111" y="138351"/>
                  <a:pt x="512160" y="139793"/>
                  <a:pt x="537256" y="129705"/>
                </a:cubicBezTo>
                <a:cubicBezTo>
                  <a:pt x="537256" y="129705"/>
                  <a:pt x="537256" y="129705"/>
                  <a:pt x="546475" y="128264"/>
                </a:cubicBezTo>
                <a:cubicBezTo>
                  <a:pt x="548523" y="122499"/>
                  <a:pt x="552108" y="141234"/>
                  <a:pt x="548011" y="119616"/>
                </a:cubicBezTo>
                <a:cubicBezTo>
                  <a:pt x="548011" y="119616"/>
                  <a:pt x="548011" y="119616"/>
                  <a:pt x="550060" y="119616"/>
                </a:cubicBezTo>
                <a:cubicBezTo>
                  <a:pt x="550060" y="119616"/>
                  <a:pt x="550060" y="119616"/>
                  <a:pt x="551596" y="122499"/>
                </a:cubicBezTo>
                <a:cubicBezTo>
                  <a:pt x="551596" y="122499"/>
                  <a:pt x="551596" y="122499"/>
                  <a:pt x="550060" y="134028"/>
                </a:cubicBezTo>
                <a:cubicBezTo>
                  <a:pt x="550060" y="134028"/>
                  <a:pt x="550060" y="134028"/>
                  <a:pt x="553133" y="135469"/>
                </a:cubicBezTo>
                <a:cubicBezTo>
                  <a:pt x="553133" y="135469"/>
                  <a:pt x="553133" y="135469"/>
                  <a:pt x="574131" y="128264"/>
                </a:cubicBezTo>
                <a:cubicBezTo>
                  <a:pt x="574131" y="128264"/>
                  <a:pt x="574131" y="128264"/>
                  <a:pt x="574131" y="125381"/>
                </a:cubicBezTo>
                <a:cubicBezTo>
                  <a:pt x="574643" y="125381"/>
                  <a:pt x="576180" y="122499"/>
                  <a:pt x="583862" y="125381"/>
                </a:cubicBezTo>
                <a:cubicBezTo>
                  <a:pt x="584374" y="123940"/>
                  <a:pt x="584886" y="122499"/>
                  <a:pt x="585399" y="121058"/>
                </a:cubicBezTo>
                <a:cubicBezTo>
                  <a:pt x="585399" y="121058"/>
                  <a:pt x="585399" y="121058"/>
                  <a:pt x="588472" y="128264"/>
                </a:cubicBezTo>
                <a:cubicBezTo>
                  <a:pt x="588472" y="128264"/>
                  <a:pt x="588472" y="128264"/>
                  <a:pt x="595130" y="128264"/>
                </a:cubicBezTo>
                <a:cubicBezTo>
                  <a:pt x="595130" y="128264"/>
                  <a:pt x="595130" y="128264"/>
                  <a:pt x="597690" y="121058"/>
                </a:cubicBezTo>
                <a:cubicBezTo>
                  <a:pt x="599739" y="122499"/>
                  <a:pt x="606910" y="121058"/>
                  <a:pt x="623811" y="116734"/>
                </a:cubicBezTo>
                <a:cubicBezTo>
                  <a:pt x="625347" y="116734"/>
                  <a:pt x="626371" y="113852"/>
                  <a:pt x="627908" y="119616"/>
                </a:cubicBezTo>
                <a:cubicBezTo>
                  <a:pt x="627908" y="119616"/>
                  <a:pt x="627908" y="119616"/>
                  <a:pt x="629957" y="116734"/>
                </a:cubicBezTo>
                <a:cubicBezTo>
                  <a:pt x="629957" y="116734"/>
                  <a:pt x="629957" y="116734"/>
                  <a:pt x="626883" y="115293"/>
                </a:cubicBezTo>
                <a:cubicBezTo>
                  <a:pt x="629957" y="115293"/>
                  <a:pt x="636102" y="113852"/>
                  <a:pt x="634054" y="109529"/>
                </a:cubicBezTo>
                <a:cubicBezTo>
                  <a:pt x="634054" y="109529"/>
                  <a:pt x="634054" y="109529"/>
                  <a:pt x="639688" y="106646"/>
                </a:cubicBezTo>
                <a:cubicBezTo>
                  <a:pt x="639688" y="106646"/>
                  <a:pt x="639688" y="106646"/>
                  <a:pt x="644809" y="109529"/>
                </a:cubicBezTo>
                <a:cubicBezTo>
                  <a:pt x="644809" y="109529"/>
                  <a:pt x="644809" y="109529"/>
                  <a:pt x="646346" y="106646"/>
                </a:cubicBezTo>
                <a:cubicBezTo>
                  <a:pt x="646346" y="106646"/>
                  <a:pt x="646346" y="106646"/>
                  <a:pt x="643785" y="103764"/>
                </a:cubicBezTo>
                <a:cubicBezTo>
                  <a:pt x="643785" y="103764"/>
                  <a:pt x="643785" y="103764"/>
                  <a:pt x="655565" y="100881"/>
                </a:cubicBezTo>
                <a:cubicBezTo>
                  <a:pt x="655565" y="100881"/>
                  <a:pt x="655565" y="100881"/>
                  <a:pt x="661710" y="105205"/>
                </a:cubicBezTo>
                <a:cubicBezTo>
                  <a:pt x="661710" y="105205"/>
                  <a:pt x="661710" y="105205"/>
                  <a:pt x="663759" y="95117"/>
                </a:cubicBezTo>
                <a:cubicBezTo>
                  <a:pt x="663759" y="95117"/>
                  <a:pt x="663759" y="95117"/>
                  <a:pt x="676563" y="87911"/>
                </a:cubicBezTo>
                <a:cubicBezTo>
                  <a:pt x="676563" y="87911"/>
                  <a:pt x="676563" y="87911"/>
                  <a:pt x="675027" y="92235"/>
                </a:cubicBezTo>
                <a:cubicBezTo>
                  <a:pt x="675027" y="92235"/>
                  <a:pt x="675027" y="92235"/>
                  <a:pt x="663759" y="100881"/>
                </a:cubicBezTo>
                <a:cubicBezTo>
                  <a:pt x="663247" y="105205"/>
                  <a:pt x="656589" y="113852"/>
                  <a:pt x="671954" y="110970"/>
                </a:cubicBezTo>
                <a:cubicBezTo>
                  <a:pt x="671954" y="110970"/>
                  <a:pt x="671954" y="110970"/>
                  <a:pt x="671954" y="113852"/>
                </a:cubicBezTo>
                <a:cubicBezTo>
                  <a:pt x="671954" y="113852"/>
                  <a:pt x="671954" y="113852"/>
                  <a:pt x="676563" y="112411"/>
                </a:cubicBezTo>
                <a:cubicBezTo>
                  <a:pt x="676563" y="112411"/>
                  <a:pt x="676563" y="112411"/>
                  <a:pt x="675027" y="119616"/>
                </a:cubicBezTo>
                <a:cubicBezTo>
                  <a:pt x="675027" y="119616"/>
                  <a:pt x="675027" y="119616"/>
                  <a:pt x="667856" y="116734"/>
                </a:cubicBezTo>
                <a:cubicBezTo>
                  <a:pt x="667856" y="116734"/>
                  <a:pt x="667856" y="116734"/>
                  <a:pt x="664783" y="125381"/>
                </a:cubicBezTo>
                <a:cubicBezTo>
                  <a:pt x="664783" y="125381"/>
                  <a:pt x="664783" y="125381"/>
                  <a:pt x="675027" y="128264"/>
                </a:cubicBezTo>
                <a:cubicBezTo>
                  <a:pt x="675027" y="128264"/>
                  <a:pt x="675027" y="128264"/>
                  <a:pt x="682709" y="125381"/>
                </a:cubicBezTo>
                <a:cubicBezTo>
                  <a:pt x="682709" y="125381"/>
                  <a:pt x="682709" y="125381"/>
                  <a:pt x="681685" y="125381"/>
                </a:cubicBezTo>
                <a:cubicBezTo>
                  <a:pt x="681685" y="125381"/>
                  <a:pt x="681685" y="125381"/>
                  <a:pt x="687831" y="119616"/>
                </a:cubicBezTo>
                <a:cubicBezTo>
                  <a:pt x="687831" y="119616"/>
                  <a:pt x="687831" y="119616"/>
                  <a:pt x="689879" y="121058"/>
                </a:cubicBezTo>
                <a:cubicBezTo>
                  <a:pt x="689879" y="121058"/>
                  <a:pt x="689879" y="121058"/>
                  <a:pt x="692440" y="121058"/>
                </a:cubicBezTo>
                <a:cubicBezTo>
                  <a:pt x="691928" y="122499"/>
                  <a:pt x="691416" y="122499"/>
                  <a:pt x="690904" y="122499"/>
                </a:cubicBezTo>
                <a:cubicBezTo>
                  <a:pt x="691416" y="123940"/>
                  <a:pt x="692440" y="125381"/>
                  <a:pt x="692952" y="128264"/>
                </a:cubicBezTo>
                <a:cubicBezTo>
                  <a:pt x="692952" y="128264"/>
                  <a:pt x="692952" y="128264"/>
                  <a:pt x="694489" y="125381"/>
                </a:cubicBezTo>
                <a:cubicBezTo>
                  <a:pt x="692440" y="125381"/>
                  <a:pt x="691416" y="123940"/>
                  <a:pt x="696025" y="123940"/>
                </a:cubicBezTo>
                <a:cubicBezTo>
                  <a:pt x="696025" y="123940"/>
                  <a:pt x="696025" y="123940"/>
                  <a:pt x="696025" y="122499"/>
                </a:cubicBezTo>
                <a:cubicBezTo>
                  <a:pt x="696537" y="122499"/>
                  <a:pt x="696537" y="122499"/>
                  <a:pt x="696537" y="122499"/>
                </a:cubicBezTo>
                <a:cubicBezTo>
                  <a:pt x="698586" y="122499"/>
                  <a:pt x="701147" y="122499"/>
                  <a:pt x="704732" y="121058"/>
                </a:cubicBezTo>
                <a:cubicBezTo>
                  <a:pt x="704732" y="121058"/>
                  <a:pt x="704732" y="121058"/>
                  <a:pt x="704732" y="119616"/>
                </a:cubicBezTo>
                <a:cubicBezTo>
                  <a:pt x="704732" y="119616"/>
                  <a:pt x="704732" y="119616"/>
                  <a:pt x="708317" y="125381"/>
                </a:cubicBezTo>
                <a:cubicBezTo>
                  <a:pt x="708317" y="125381"/>
                  <a:pt x="708317" y="125381"/>
                  <a:pt x="696025" y="128264"/>
                </a:cubicBezTo>
                <a:cubicBezTo>
                  <a:pt x="696025" y="128264"/>
                  <a:pt x="696025" y="128264"/>
                  <a:pt x="706780" y="141234"/>
                </a:cubicBezTo>
                <a:cubicBezTo>
                  <a:pt x="705244" y="139793"/>
                  <a:pt x="697562" y="136910"/>
                  <a:pt x="701659" y="146999"/>
                </a:cubicBezTo>
                <a:cubicBezTo>
                  <a:pt x="696537" y="152763"/>
                  <a:pt x="693464" y="146999"/>
                  <a:pt x="689879" y="152763"/>
                </a:cubicBezTo>
                <a:cubicBezTo>
                  <a:pt x="689879" y="152763"/>
                  <a:pt x="689879" y="152763"/>
                  <a:pt x="692440" y="158528"/>
                </a:cubicBezTo>
                <a:cubicBezTo>
                  <a:pt x="692440" y="158528"/>
                  <a:pt x="692440" y="158528"/>
                  <a:pt x="689879" y="159969"/>
                </a:cubicBezTo>
                <a:cubicBezTo>
                  <a:pt x="689879" y="159969"/>
                  <a:pt x="689879" y="159969"/>
                  <a:pt x="697562" y="168616"/>
                </a:cubicBezTo>
                <a:cubicBezTo>
                  <a:pt x="697562" y="168616"/>
                  <a:pt x="697562" y="168616"/>
                  <a:pt x="702683" y="168616"/>
                </a:cubicBezTo>
                <a:cubicBezTo>
                  <a:pt x="702683" y="168616"/>
                  <a:pt x="702683" y="168616"/>
                  <a:pt x="692440" y="180145"/>
                </a:cubicBezTo>
                <a:cubicBezTo>
                  <a:pt x="692440" y="180145"/>
                  <a:pt x="692440" y="180145"/>
                  <a:pt x="688855" y="177263"/>
                </a:cubicBezTo>
                <a:cubicBezTo>
                  <a:pt x="688855" y="177263"/>
                  <a:pt x="688855" y="177263"/>
                  <a:pt x="676563" y="183028"/>
                </a:cubicBezTo>
                <a:cubicBezTo>
                  <a:pt x="676563" y="183028"/>
                  <a:pt x="676563" y="183028"/>
                  <a:pt x="675027" y="187351"/>
                </a:cubicBezTo>
                <a:cubicBezTo>
                  <a:pt x="675027" y="187351"/>
                  <a:pt x="675027" y="187351"/>
                  <a:pt x="680660" y="188792"/>
                </a:cubicBezTo>
                <a:cubicBezTo>
                  <a:pt x="680660" y="188792"/>
                  <a:pt x="680660" y="188792"/>
                  <a:pt x="675027" y="190233"/>
                </a:cubicBezTo>
                <a:cubicBezTo>
                  <a:pt x="674514" y="193116"/>
                  <a:pt x="666320" y="201763"/>
                  <a:pt x="666832" y="195998"/>
                </a:cubicBezTo>
                <a:cubicBezTo>
                  <a:pt x="666832" y="195998"/>
                  <a:pt x="666832" y="195998"/>
                  <a:pt x="668881" y="190233"/>
                </a:cubicBezTo>
                <a:cubicBezTo>
                  <a:pt x="668881" y="190233"/>
                  <a:pt x="668881" y="190233"/>
                  <a:pt x="659150" y="191675"/>
                </a:cubicBezTo>
                <a:cubicBezTo>
                  <a:pt x="659150" y="191675"/>
                  <a:pt x="659150" y="191675"/>
                  <a:pt x="651979" y="200321"/>
                </a:cubicBezTo>
                <a:cubicBezTo>
                  <a:pt x="651979" y="200321"/>
                  <a:pt x="651979" y="200321"/>
                  <a:pt x="659150" y="204645"/>
                </a:cubicBezTo>
                <a:cubicBezTo>
                  <a:pt x="658637" y="204645"/>
                  <a:pt x="655565" y="206086"/>
                  <a:pt x="658637" y="208968"/>
                </a:cubicBezTo>
                <a:cubicBezTo>
                  <a:pt x="658637" y="208968"/>
                  <a:pt x="658637" y="208968"/>
                  <a:pt x="665808" y="207527"/>
                </a:cubicBezTo>
                <a:cubicBezTo>
                  <a:pt x="668369" y="211851"/>
                  <a:pt x="660686" y="217616"/>
                  <a:pt x="660686" y="217616"/>
                </a:cubicBezTo>
                <a:cubicBezTo>
                  <a:pt x="660686" y="219056"/>
                  <a:pt x="665295" y="213292"/>
                  <a:pt x="660686" y="220498"/>
                </a:cubicBezTo>
                <a:cubicBezTo>
                  <a:pt x="660686" y="220498"/>
                  <a:pt x="660686" y="220498"/>
                  <a:pt x="672978" y="214733"/>
                </a:cubicBezTo>
                <a:cubicBezTo>
                  <a:pt x="672978" y="214733"/>
                  <a:pt x="672978" y="214733"/>
                  <a:pt x="680660" y="206086"/>
                </a:cubicBezTo>
                <a:cubicBezTo>
                  <a:pt x="680660" y="206086"/>
                  <a:pt x="680660" y="206086"/>
                  <a:pt x="702683" y="201763"/>
                </a:cubicBezTo>
                <a:cubicBezTo>
                  <a:pt x="702683" y="201763"/>
                  <a:pt x="702683" y="201763"/>
                  <a:pt x="716512" y="193116"/>
                </a:cubicBezTo>
                <a:cubicBezTo>
                  <a:pt x="716512" y="193116"/>
                  <a:pt x="716512" y="193116"/>
                  <a:pt x="718560" y="193116"/>
                </a:cubicBezTo>
                <a:cubicBezTo>
                  <a:pt x="718560" y="193116"/>
                  <a:pt x="718560" y="193116"/>
                  <a:pt x="708829" y="200321"/>
                </a:cubicBezTo>
                <a:cubicBezTo>
                  <a:pt x="708829" y="200321"/>
                  <a:pt x="708829" y="200321"/>
                  <a:pt x="706780" y="207527"/>
                </a:cubicBezTo>
                <a:cubicBezTo>
                  <a:pt x="706780" y="207527"/>
                  <a:pt x="706780" y="207527"/>
                  <a:pt x="708829" y="208968"/>
                </a:cubicBezTo>
                <a:cubicBezTo>
                  <a:pt x="713951" y="210410"/>
                  <a:pt x="717024" y="201763"/>
                  <a:pt x="722657" y="208968"/>
                </a:cubicBezTo>
                <a:cubicBezTo>
                  <a:pt x="724194" y="213292"/>
                  <a:pt x="720097" y="208968"/>
                  <a:pt x="721633" y="213292"/>
                </a:cubicBezTo>
                <a:cubicBezTo>
                  <a:pt x="721633" y="213292"/>
                  <a:pt x="721633" y="213292"/>
                  <a:pt x="741607" y="208968"/>
                </a:cubicBezTo>
                <a:cubicBezTo>
                  <a:pt x="741607" y="208968"/>
                  <a:pt x="741607" y="208968"/>
                  <a:pt x="751338" y="214733"/>
                </a:cubicBezTo>
                <a:cubicBezTo>
                  <a:pt x="751338" y="214733"/>
                  <a:pt x="751338" y="214733"/>
                  <a:pt x="751851" y="216174"/>
                </a:cubicBezTo>
                <a:cubicBezTo>
                  <a:pt x="751851" y="216174"/>
                  <a:pt x="751851" y="216174"/>
                  <a:pt x="745705" y="223380"/>
                </a:cubicBezTo>
                <a:cubicBezTo>
                  <a:pt x="745705" y="223380"/>
                  <a:pt x="745705" y="223380"/>
                  <a:pt x="755436" y="232027"/>
                </a:cubicBezTo>
                <a:cubicBezTo>
                  <a:pt x="755436" y="232027"/>
                  <a:pt x="755436" y="232027"/>
                  <a:pt x="743656" y="224822"/>
                </a:cubicBezTo>
                <a:cubicBezTo>
                  <a:pt x="743144" y="226262"/>
                  <a:pt x="742632" y="229145"/>
                  <a:pt x="741607" y="233468"/>
                </a:cubicBezTo>
                <a:cubicBezTo>
                  <a:pt x="741607" y="233468"/>
                  <a:pt x="741607" y="233468"/>
                  <a:pt x="738534" y="236351"/>
                </a:cubicBezTo>
                <a:cubicBezTo>
                  <a:pt x="738534" y="236351"/>
                  <a:pt x="738534" y="236351"/>
                  <a:pt x="743656" y="239233"/>
                </a:cubicBezTo>
                <a:cubicBezTo>
                  <a:pt x="743656" y="239233"/>
                  <a:pt x="743656" y="239233"/>
                  <a:pt x="743656" y="252203"/>
                </a:cubicBezTo>
                <a:cubicBezTo>
                  <a:pt x="743656" y="252203"/>
                  <a:pt x="743656" y="252203"/>
                  <a:pt x="733413" y="255086"/>
                </a:cubicBezTo>
                <a:cubicBezTo>
                  <a:pt x="732901" y="256527"/>
                  <a:pt x="729828" y="259409"/>
                  <a:pt x="722657" y="265174"/>
                </a:cubicBezTo>
                <a:cubicBezTo>
                  <a:pt x="722657" y="265174"/>
                  <a:pt x="722657" y="265174"/>
                  <a:pt x="714463" y="260850"/>
                </a:cubicBezTo>
                <a:cubicBezTo>
                  <a:pt x="714463" y="260850"/>
                  <a:pt x="714463" y="260850"/>
                  <a:pt x="704732" y="266615"/>
                </a:cubicBezTo>
                <a:cubicBezTo>
                  <a:pt x="707293" y="273821"/>
                  <a:pt x="710878" y="265174"/>
                  <a:pt x="714463" y="268056"/>
                </a:cubicBezTo>
                <a:cubicBezTo>
                  <a:pt x="714463" y="268056"/>
                  <a:pt x="714463" y="268056"/>
                  <a:pt x="709854" y="275262"/>
                </a:cubicBezTo>
                <a:cubicBezTo>
                  <a:pt x="709854" y="275262"/>
                  <a:pt x="709854" y="275262"/>
                  <a:pt x="716512" y="276703"/>
                </a:cubicBezTo>
                <a:cubicBezTo>
                  <a:pt x="716512" y="276703"/>
                  <a:pt x="716512" y="276703"/>
                  <a:pt x="718560" y="268056"/>
                </a:cubicBezTo>
                <a:cubicBezTo>
                  <a:pt x="718560" y="268056"/>
                  <a:pt x="718560" y="268056"/>
                  <a:pt x="727779" y="269497"/>
                </a:cubicBezTo>
                <a:cubicBezTo>
                  <a:pt x="727779" y="269497"/>
                  <a:pt x="727779" y="269497"/>
                  <a:pt x="727779" y="276703"/>
                </a:cubicBezTo>
                <a:cubicBezTo>
                  <a:pt x="727779" y="276703"/>
                  <a:pt x="727779" y="276703"/>
                  <a:pt x="738534" y="282467"/>
                </a:cubicBezTo>
                <a:cubicBezTo>
                  <a:pt x="738534" y="282467"/>
                  <a:pt x="738534" y="282467"/>
                  <a:pt x="738534" y="285350"/>
                </a:cubicBezTo>
                <a:cubicBezTo>
                  <a:pt x="738534" y="285350"/>
                  <a:pt x="738534" y="285350"/>
                  <a:pt x="743656" y="285350"/>
                </a:cubicBezTo>
                <a:cubicBezTo>
                  <a:pt x="743656" y="285350"/>
                  <a:pt x="743656" y="285350"/>
                  <a:pt x="745192" y="295438"/>
                </a:cubicBezTo>
                <a:cubicBezTo>
                  <a:pt x="745192" y="295438"/>
                  <a:pt x="745192" y="295438"/>
                  <a:pt x="753387" y="288232"/>
                </a:cubicBezTo>
                <a:cubicBezTo>
                  <a:pt x="753387" y="288232"/>
                  <a:pt x="753387" y="288232"/>
                  <a:pt x="759533" y="288232"/>
                </a:cubicBezTo>
                <a:cubicBezTo>
                  <a:pt x="766703" y="292556"/>
                  <a:pt x="767215" y="281027"/>
                  <a:pt x="774386" y="283909"/>
                </a:cubicBezTo>
                <a:cubicBezTo>
                  <a:pt x="777459" y="281027"/>
                  <a:pt x="788726" y="282467"/>
                  <a:pt x="778483" y="270938"/>
                </a:cubicBezTo>
                <a:cubicBezTo>
                  <a:pt x="778483" y="270938"/>
                  <a:pt x="778483" y="270938"/>
                  <a:pt x="791287" y="269497"/>
                </a:cubicBezTo>
                <a:cubicBezTo>
                  <a:pt x="791287" y="269497"/>
                  <a:pt x="791287" y="269497"/>
                  <a:pt x="793336" y="260850"/>
                </a:cubicBezTo>
                <a:cubicBezTo>
                  <a:pt x="793336" y="260850"/>
                  <a:pt x="793336" y="260850"/>
                  <a:pt x="797433" y="252203"/>
                </a:cubicBezTo>
                <a:cubicBezTo>
                  <a:pt x="797433" y="252203"/>
                  <a:pt x="797433" y="252203"/>
                  <a:pt x="797433" y="255086"/>
                </a:cubicBezTo>
                <a:cubicBezTo>
                  <a:pt x="797433" y="255086"/>
                  <a:pt x="797433" y="255086"/>
                  <a:pt x="808188" y="259409"/>
                </a:cubicBezTo>
                <a:cubicBezTo>
                  <a:pt x="809725" y="257968"/>
                  <a:pt x="796408" y="265174"/>
                  <a:pt x="813310" y="257968"/>
                </a:cubicBezTo>
                <a:cubicBezTo>
                  <a:pt x="813310" y="257968"/>
                  <a:pt x="813310" y="257968"/>
                  <a:pt x="809213" y="253644"/>
                </a:cubicBezTo>
                <a:cubicBezTo>
                  <a:pt x="809213" y="253644"/>
                  <a:pt x="809213" y="253644"/>
                  <a:pt x="816383" y="246439"/>
                </a:cubicBezTo>
                <a:cubicBezTo>
                  <a:pt x="816383" y="246439"/>
                  <a:pt x="816383" y="246439"/>
                  <a:pt x="825089" y="253644"/>
                </a:cubicBezTo>
                <a:cubicBezTo>
                  <a:pt x="825089" y="253644"/>
                  <a:pt x="825089" y="253644"/>
                  <a:pt x="831235" y="253644"/>
                </a:cubicBezTo>
                <a:cubicBezTo>
                  <a:pt x="834308" y="252203"/>
                  <a:pt x="839942" y="249321"/>
                  <a:pt x="849161" y="244997"/>
                </a:cubicBezTo>
                <a:cubicBezTo>
                  <a:pt x="849161" y="244997"/>
                  <a:pt x="849161" y="244997"/>
                  <a:pt x="877842" y="223380"/>
                </a:cubicBezTo>
                <a:cubicBezTo>
                  <a:pt x="874257" y="220498"/>
                  <a:pt x="871696" y="221939"/>
                  <a:pt x="874769" y="213292"/>
                </a:cubicBezTo>
                <a:cubicBezTo>
                  <a:pt x="874769" y="213292"/>
                  <a:pt x="874769" y="213292"/>
                  <a:pt x="877842" y="211851"/>
                </a:cubicBezTo>
                <a:cubicBezTo>
                  <a:pt x="877842" y="211851"/>
                  <a:pt x="877842" y="211851"/>
                  <a:pt x="886549" y="211851"/>
                </a:cubicBezTo>
                <a:cubicBezTo>
                  <a:pt x="886037" y="211851"/>
                  <a:pt x="885524" y="213292"/>
                  <a:pt x="885012" y="216174"/>
                </a:cubicBezTo>
                <a:cubicBezTo>
                  <a:pt x="885012" y="216174"/>
                  <a:pt x="885012" y="216174"/>
                  <a:pt x="886037" y="220498"/>
                </a:cubicBezTo>
                <a:cubicBezTo>
                  <a:pt x="886037" y="220498"/>
                  <a:pt x="886037" y="220498"/>
                  <a:pt x="885012" y="224822"/>
                </a:cubicBezTo>
                <a:cubicBezTo>
                  <a:pt x="885012" y="224822"/>
                  <a:pt x="885012" y="224822"/>
                  <a:pt x="890646" y="227704"/>
                </a:cubicBezTo>
                <a:cubicBezTo>
                  <a:pt x="890646" y="227704"/>
                  <a:pt x="890646" y="227704"/>
                  <a:pt x="896792" y="207527"/>
                </a:cubicBezTo>
                <a:cubicBezTo>
                  <a:pt x="896792" y="207527"/>
                  <a:pt x="896792" y="207527"/>
                  <a:pt x="897816" y="206086"/>
                </a:cubicBezTo>
                <a:cubicBezTo>
                  <a:pt x="897816" y="206086"/>
                  <a:pt x="897816" y="206086"/>
                  <a:pt x="901913" y="214733"/>
                </a:cubicBezTo>
                <a:cubicBezTo>
                  <a:pt x="901913" y="214733"/>
                  <a:pt x="901913" y="214733"/>
                  <a:pt x="912669" y="208968"/>
                </a:cubicBezTo>
                <a:cubicBezTo>
                  <a:pt x="912669" y="208968"/>
                  <a:pt x="912669" y="208968"/>
                  <a:pt x="917790" y="211851"/>
                </a:cubicBezTo>
                <a:cubicBezTo>
                  <a:pt x="917790" y="211851"/>
                  <a:pt x="917790" y="211851"/>
                  <a:pt x="922400" y="207527"/>
                </a:cubicBezTo>
                <a:cubicBezTo>
                  <a:pt x="923936" y="208968"/>
                  <a:pt x="925985" y="208968"/>
                  <a:pt x="929570" y="211851"/>
                </a:cubicBezTo>
                <a:cubicBezTo>
                  <a:pt x="929570" y="211851"/>
                  <a:pt x="929570" y="211851"/>
                  <a:pt x="935716" y="200321"/>
                </a:cubicBezTo>
                <a:cubicBezTo>
                  <a:pt x="935716" y="200321"/>
                  <a:pt x="935716" y="200321"/>
                  <a:pt x="948520" y="197439"/>
                </a:cubicBezTo>
                <a:cubicBezTo>
                  <a:pt x="948520" y="197439"/>
                  <a:pt x="948520" y="197439"/>
                  <a:pt x="957739" y="187351"/>
                </a:cubicBezTo>
                <a:cubicBezTo>
                  <a:pt x="957739" y="187351"/>
                  <a:pt x="957739" y="187351"/>
                  <a:pt x="957739" y="180145"/>
                </a:cubicBezTo>
                <a:cubicBezTo>
                  <a:pt x="957739" y="180145"/>
                  <a:pt x="957739" y="180145"/>
                  <a:pt x="961324" y="178704"/>
                </a:cubicBezTo>
                <a:cubicBezTo>
                  <a:pt x="961324" y="178704"/>
                  <a:pt x="961324" y="178704"/>
                  <a:pt x="966446" y="184469"/>
                </a:cubicBezTo>
                <a:cubicBezTo>
                  <a:pt x="966446" y="184469"/>
                  <a:pt x="966446" y="184469"/>
                  <a:pt x="971567" y="177263"/>
                </a:cubicBezTo>
                <a:cubicBezTo>
                  <a:pt x="971567" y="177263"/>
                  <a:pt x="971567" y="177263"/>
                  <a:pt x="974640" y="181586"/>
                </a:cubicBezTo>
                <a:cubicBezTo>
                  <a:pt x="974640" y="181586"/>
                  <a:pt x="974640" y="181586"/>
                  <a:pt x="983859" y="174381"/>
                </a:cubicBezTo>
                <a:cubicBezTo>
                  <a:pt x="983859" y="174381"/>
                  <a:pt x="983859" y="174381"/>
                  <a:pt x="991541" y="172940"/>
                </a:cubicBezTo>
                <a:cubicBezTo>
                  <a:pt x="992566" y="171498"/>
                  <a:pt x="993590" y="170057"/>
                  <a:pt x="995639" y="168616"/>
                </a:cubicBezTo>
                <a:cubicBezTo>
                  <a:pt x="995639" y="168616"/>
                  <a:pt x="995639" y="168616"/>
                  <a:pt x="998199" y="168616"/>
                </a:cubicBezTo>
                <a:cubicBezTo>
                  <a:pt x="998199" y="168616"/>
                  <a:pt x="998199" y="168616"/>
                  <a:pt x="1004345" y="158528"/>
                </a:cubicBezTo>
                <a:cubicBezTo>
                  <a:pt x="1004345" y="158528"/>
                  <a:pt x="1004345" y="158528"/>
                  <a:pt x="1017149" y="158528"/>
                </a:cubicBezTo>
                <a:cubicBezTo>
                  <a:pt x="1017149" y="158528"/>
                  <a:pt x="1017149" y="158528"/>
                  <a:pt x="1018686" y="155646"/>
                </a:cubicBezTo>
                <a:cubicBezTo>
                  <a:pt x="1009979" y="162851"/>
                  <a:pt x="1023295" y="146999"/>
                  <a:pt x="1008443" y="151322"/>
                </a:cubicBezTo>
                <a:cubicBezTo>
                  <a:pt x="1008443" y="151322"/>
                  <a:pt x="1008443" y="151322"/>
                  <a:pt x="1015613" y="148440"/>
                </a:cubicBezTo>
                <a:cubicBezTo>
                  <a:pt x="1015613" y="148440"/>
                  <a:pt x="1015613" y="148440"/>
                  <a:pt x="1017661" y="151322"/>
                </a:cubicBezTo>
                <a:cubicBezTo>
                  <a:pt x="1017661" y="151322"/>
                  <a:pt x="1017661" y="151322"/>
                  <a:pt x="1022271" y="144116"/>
                </a:cubicBezTo>
                <a:cubicBezTo>
                  <a:pt x="1022271" y="144116"/>
                  <a:pt x="1022271" y="144116"/>
                  <a:pt x="1029441" y="151322"/>
                </a:cubicBezTo>
                <a:cubicBezTo>
                  <a:pt x="1029441" y="151322"/>
                  <a:pt x="1029441" y="151322"/>
                  <a:pt x="1036099" y="144116"/>
                </a:cubicBezTo>
                <a:cubicBezTo>
                  <a:pt x="1036099" y="144116"/>
                  <a:pt x="1036099" y="144116"/>
                  <a:pt x="1046343" y="142675"/>
                </a:cubicBezTo>
                <a:cubicBezTo>
                  <a:pt x="1046343" y="142675"/>
                  <a:pt x="1046343" y="142675"/>
                  <a:pt x="1049415" y="144116"/>
                </a:cubicBezTo>
                <a:cubicBezTo>
                  <a:pt x="1049415" y="144116"/>
                  <a:pt x="1049415" y="144116"/>
                  <a:pt x="1058634" y="138351"/>
                </a:cubicBezTo>
                <a:cubicBezTo>
                  <a:pt x="1059659" y="138351"/>
                  <a:pt x="1061195" y="138351"/>
                  <a:pt x="1064268" y="138351"/>
                </a:cubicBezTo>
                <a:cubicBezTo>
                  <a:pt x="1064268" y="138351"/>
                  <a:pt x="1064268" y="138351"/>
                  <a:pt x="1065292" y="128264"/>
                </a:cubicBezTo>
                <a:cubicBezTo>
                  <a:pt x="1065292" y="128264"/>
                  <a:pt x="1065292" y="128264"/>
                  <a:pt x="1083218" y="125381"/>
                </a:cubicBezTo>
                <a:cubicBezTo>
                  <a:pt x="1083218" y="125381"/>
                  <a:pt x="1083218" y="125381"/>
                  <a:pt x="1086291" y="121058"/>
                </a:cubicBezTo>
                <a:cubicBezTo>
                  <a:pt x="1086291" y="121058"/>
                  <a:pt x="1086291" y="121058"/>
                  <a:pt x="1093973" y="119616"/>
                </a:cubicBezTo>
                <a:cubicBezTo>
                  <a:pt x="1093973" y="119616"/>
                  <a:pt x="1093973" y="119616"/>
                  <a:pt x="1100119" y="109529"/>
                </a:cubicBezTo>
                <a:cubicBezTo>
                  <a:pt x="1100119" y="109529"/>
                  <a:pt x="1100119" y="109529"/>
                  <a:pt x="1111899" y="108087"/>
                </a:cubicBezTo>
                <a:cubicBezTo>
                  <a:pt x="1111899" y="108087"/>
                  <a:pt x="1111899" y="108087"/>
                  <a:pt x="1117021" y="96558"/>
                </a:cubicBezTo>
                <a:cubicBezTo>
                  <a:pt x="1117021" y="96558"/>
                  <a:pt x="1117021" y="96558"/>
                  <a:pt x="1130849" y="87911"/>
                </a:cubicBezTo>
                <a:cubicBezTo>
                  <a:pt x="1130849" y="87911"/>
                  <a:pt x="1130849" y="87911"/>
                  <a:pt x="1132897" y="92235"/>
                </a:cubicBezTo>
                <a:cubicBezTo>
                  <a:pt x="1132897" y="92235"/>
                  <a:pt x="1132897" y="92235"/>
                  <a:pt x="1140068" y="92235"/>
                </a:cubicBezTo>
                <a:cubicBezTo>
                  <a:pt x="1140068" y="92235"/>
                  <a:pt x="1140068" y="92235"/>
                  <a:pt x="1145189" y="85029"/>
                </a:cubicBezTo>
                <a:cubicBezTo>
                  <a:pt x="1145189" y="85029"/>
                  <a:pt x="1145189" y="85029"/>
                  <a:pt x="1160042" y="82146"/>
                </a:cubicBezTo>
                <a:cubicBezTo>
                  <a:pt x="1155945" y="77823"/>
                  <a:pt x="1157481" y="80705"/>
                  <a:pt x="1168749" y="74940"/>
                </a:cubicBezTo>
                <a:cubicBezTo>
                  <a:pt x="1168749" y="74940"/>
                  <a:pt x="1168749" y="74940"/>
                  <a:pt x="1162603" y="67735"/>
                </a:cubicBezTo>
                <a:cubicBezTo>
                  <a:pt x="1162603" y="67735"/>
                  <a:pt x="1162603" y="67735"/>
                  <a:pt x="1153896" y="67735"/>
                </a:cubicBezTo>
                <a:cubicBezTo>
                  <a:pt x="1153896" y="67735"/>
                  <a:pt x="1153896" y="67735"/>
                  <a:pt x="1162603" y="66294"/>
                </a:cubicBezTo>
                <a:cubicBezTo>
                  <a:pt x="1162603" y="66294"/>
                  <a:pt x="1162603" y="66294"/>
                  <a:pt x="1168749" y="69176"/>
                </a:cubicBezTo>
                <a:cubicBezTo>
                  <a:pt x="1166188" y="67735"/>
                  <a:pt x="1163115" y="67735"/>
                  <a:pt x="1173870" y="77823"/>
                </a:cubicBezTo>
                <a:cubicBezTo>
                  <a:pt x="1173870" y="77823"/>
                  <a:pt x="1173870" y="77823"/>
                  <a:pt x="1182065" y="72058"/>
                </a:cubicBezTo>
                <a:cubicBezTo>
                  <a:pt x="1182065" y="72058"/>
                  <a:pt x="1182065" y="72058"/>
                  <a:pt x="1182065" y="66294"/>
                </a:cubicBezTo>
                <a:cubicBezTo>
                  <a:pt x="1182065" y="66294"/>
                  <a:pt x="1182065" y="66294"/>
                  <a:pt x="1192820" y="64853"/>
                </a:cubicBezTo>
                <a:cubicBezTo>
                  <a:pt x="1192820" y="64853"/>
                  <a:pt x="1192820" y="64853"/>
                  <a:pt x="1193845" y="56205"/>
                </a:cubicBezTo>
                <a:cubicBezTo>
                  <a:pt x="1193845" y="56205"/>
                  <a:pt x="1193845" y="56205"/>
                  <a:pt x="1196405" y="60529"/>
                </a:cubicBezTo>
                <a:cubicBezTo>
                  <a:pt x="1195893" y="57647"/>
                  <a:pt x="1204600" y="60529"/>
                  <a:pt x="1206649" y="48999"/>
                </a:cubicBezTo>
                <a:cubicBezTo>
                  <a:pt x="1206649" y="48999"/>
                  <a:pt x="1206649" y="48999"/>
                  <a:pt x="1203064" y="46117"/>
                </a:cubicBezTo>
                <a:cubicBezTo>
                  <a:pt x="1203064" y="46117"/>
                  <a:pt x="1203064" y="46117"/>
                  <a:pt x="1211770" y="40353"/>
                </a:cubicBezTo>
                <a:cubicBezTo>
                  <a:pt x="1211770" y="40353"/>
                  <a:pt x="1211770" y="40353"/>
                  <a:pt x="1221501" y="46117"/>
                </a:cubicBezTo>
                <a:cubicBezTo>
                  <a:pt x="1221501" y="46117"/>
                  <a:pt x="1221501" y="46117"/>
                  <a:pt x="1227647" y="37470"/>
                </a:cubicBezTo>
                <a:cubicBezTo>
                  <a:pt x="1227647" y="37470"/>
                  <a:pt x="1227647" y="37470"/>
                  <a:pt x="1225598" y="33147"/>
                </a:cubicBezTo>
                <a:cubicBezTo>
                  <a:pt x="1225598" y="33147"/>
                  <a:pt x="1225598" y="33147"/>
                  <a:pt x="1211770" y="27382"/>
                </a:cubicBezTo>
                <a:cubicBezTo>
                  <a:pt x="1211770" y="27382"/>
                  <a:pt x="1211770" y="27382"/>
                  <a:pt x="1203064" y="27382"/>
                </a:cubicBezTo>
                <a:cubicBezTo>
                  <a:pt x="1196918" y="24500"/>
                  <a:pt x="1203576" y="38912"/>
                  <a:pt x="1194869" y="27382"/>
                </a:cubicBezTo>
                <a:cubicBezTo>
                  <a:pt x="1194869" y="27382"/>
                  <a:pt x="1194869" y="27382"/>
                  <a:pt x="1202551" y="20176"/>
                </a:cubicBezTo>
                <a:cubicBezTo>
                  <a:pt x="1202551" y="20176"/>
                  <a:pt x="1202551" y="20176"/>
                  <a:pt x="1238402" y="12971"/>
                </a:cubicBezTo>
                <a:cubicBezTo>
                  <a:pt x="1238402" y="12971"/>
                  <a:pt x="1238402" y="12971"/>
                  <a:pt x="1240451" y="7206"/>
                </a:cubicBezTo>
                <a:cubicBezTo>
                  <a:pt x="1240451" y="7206"/>
                  <a:pt x="1240451" y="7206"/>
                  <a:pt x="1239427" y="5765"/>
                </a:cubicBezTo>
                <a:cubicBezTo>
                  <a:pt x="1239427" y="5765"/>
                  <a:pt x="1239427" y="5765"/>
                  <a:pt x="1246597" y="8647"/>
                </a:cubicBezTo>
                <a:cubicBezTo>
                  <a:pt x="1246597" y="8647"/>
                  <a:pt x="1246597" y="8647"/>
                  <a:pt x="1246597" y="11529"/>
                </a:cubicBezTo>
                <a:cubicBezTo>
                  <a:pt x="1246597" y="11529"/>
                  <a:pt x="1246597" y="11529"/>
                  <a:pt x="1248646" y="14412"/>
                </a:cubicBezTo>
                <a:cubicBezTo>
                  <a:pt x="1253767" y="11529"/>
                  <a:pt x="1259401" y="15853"/>
                  <a:pt x="1262474" y="12971"/>
                </a:cubicBezTo>
                <a:cubicBezTo>
                  <a:pt x="1262474" y="12971"/>
                  <a:pt x="1262474" y="12971"/>
                  <a:pt x="1264523" y="18735"/>
                </a:cubicBezTo>
                <a:cubicBezTo>
                  <a:pt x="1264523" y="18735"/>
                  <a:pt x="1264523" y="18735"/>
                  <a:pt x="1262474" y="24500"/>
                </a:cubicBezTo>
                <a:cubicBezTo>
                  <a:pt x="1262474" y="24500"/>
                  <a:pt x="1262474" y="24500"/>
                  <a:pt x="1267595" y="31706"/>
                </a:cubicBezTo>
                <a:lnTo>
                  <a:pt x="1268310" y="30701"/>
                </a:lnTo>
                <a:lnTo>
                  <a:pt x="1266571" y="33147"/>
                </a:lnTo>
                <a:cubicBezTo>
                  <a:pt x="1266571" y="33147"/>
                  <a:pt x="1266571" y="33147"/>
                  <a:pt x="1254279" y="37470"/>
                </a:cubicBezTo>
                <a:cubicBezTo>
                  <a:pt x="1254279" y="37470"/>
                  <a:pt x="1254279" y="37470"/>
                  <a:pt x="1248646" y="46117"/>
                </a:cubicBezTo>
                <a:cubicBezTo>
                  <a:pt x="1248646" y="46117"/>
                  <a:pt x="1248646" y="46117"/>
                  <a:pt x="1260425" y="47559"/>
                </a:cubicBezTo>
                <a:cubicBezTo>
                  <a:pt x="1260425" y="47559"/>
                  <a:pt x="1260425" y="47559"/>
                  <a:pt x="1264523" y="41794"/>
                </a:cubicBezTo>
                <a:cubicBezTo>
                  <a:pt x="1264523" y="41794"/>
                  <a:pt x="1264523" y="41794"/>
                  <a:pt x="1313178" y="44676"/>
                </a:cubicBezTo>
                <a:cubicBezTo>
                  <a:pt x="1315226" y="38912"/>
                  <a:pt x="1320348" y="40353"/>
                  <a:pt x="1324445" y="43235"/>
                </a:cubicBezTo>
                <a:cubicBezTo>
                  <a:pt x="1324445" y="43235"/>
                  <a:pt x="1324445" y="43235"/>
                  <a:pt x="1324445" y="48999"/>
                </a:cubicBezTo>
                <a:cubicBezTo>
                  <a:pt x="1324445" y="48999"/>
                  <a:pt x="1324445" y="48999"/>
                  <a:pt x="1319324" y="44676"/>
                </a:cubicBezTo>
                <a:cubicBezTo>
                  <a:pt x="1319324" y="44676"/>
                  <a:pt x="1319324" y="44676"/>
                  <a:pt x="1318812" y="46117"/>
                </a:cubicBezTo>
                <a:cubicBezTo>
                  <a:pt x="1318812" y="47559"/>
                  <a:pt x="1318812" y="50441"/>
                  <a:pt x="1318299" y="56205"/>
                </a:cubicBezTo>
                <a:cubicBezTo>
                  <a:pt x="1318299" y="56205"/>
                  <a:pt x="1318299" y="56205"/>
                  <a:pt x="1312153" y="56205"/>
                </a:cubicBezTo>
                <a:cubicBezTo>
                  <a:pt x="1312665" y="66294"/>
                  <a:pt x="1299350" y="66294"/>
                  <a:pt x="1289618" y="64853"/>
                </a:cubicBezTo>
                <a:cubicBezTo>
                  <a:pt x="1287058" y="66294"/>
                  <a:pt x="1314714" y="67735"/>
                  <a:pt x="1280400" y="67735"/>
                </a:cubicBezTo>
                <a:cubicBezTo>
                  <a:pt x="1279375" y="69176"/>
                  <a:pt x="1288082" y="60529"/>
                  <a:pt x="1276302" y="70617"/>
                </a:cubicBezTo>
                <a:cubicBezTo>
                  <a:pt x="1276302" y="70617"/>
                  <a:pt x="1276302" y="70617"/>
                  <a:pt x="1276302" y="73500"/>
                </a:cubicBezTo>
                <a:cubicBezTo>
                  <a:pt x="1280400" y="67735"/>
                  <a:pt x="1275790" y="66294"/>
                  <a:pt x="1284497" y="76382"/>
                </a:cubicBezTo>
                <a:cubicBezTo>
                  <a:pt x="1284497" y="76382"/>
                  <a:pt x="1284497" y="76382"/>
                  <a:pt x="1283473" y="77823"/>
                </a:cubicBezTo>
                <a:cubicBezTo>
                  <a:pt x="1283473" y="77823"/>
                  <a:pt x="1283473" y="77823"/>
                  <a:pt x="1286033" y="80705"/>
                </a:cubicBezTo>
                <a:cubicBezTo>
                  <a:pt x="1286033" y="80705"/>
                  <a:pt x="1286033" y="80705"/>
                  <a:pt x="1289106" y="76382"/>
                </a:cubicBezTo>
                <a:cubicBezTo>
                  <a:pt x="1293203" y="70617"/>
                  <a:pt x="1296789" y="89352"/>
                  <a:pt x="1298325" y="70617"/>
                </a:cubicBezTo>
                <a:cubicBezTo>
                  <a:pt x="1298325" y="70617"/>
                  <a:pt x="1298325" y="70617"/>
                  <a:pt x="1312153" y="69176"/>
                </a:cubicBezTo>
                <a:cubicBezTo>
                  <a:pt x="1312153" y="69176"/>
                  <a:pt x="1312153" y="69176"/>
                  <a:pt x="1321372" y="64853"/>
                </a:cubicBezTo>
                <a:cubicBezTo>
                  <a:pt x="1321372" y="64853"/>
                  <a:pt x="1321372" y="64853"/>
                  <a:pt x="1317275" y="76382"/>
                </a:cubicBezTo>
                <a:cubicBezTo>
                  <a:pt x="1317275" y="76382"/>
                  <a:pt x="1317275" y="76382"/>
                  <a:pt x="1307032" y="77823"/>
                </a:cubicBezTo>
                <a:cubicBezTo>
                  <a:pt x="1307032" y="77823"/>
                  <a:pt x="1307032" y="77823"/>
                  <a:pt x="1304471" y="80705"/>
                </a:cubicBezTo>
                <a:cubicBezTo>
                  <a:pt x="1304471" y="80705"/>
                  <a:pt x="1304471" y="80705"/>
                  <a:pt x="1302422" y="76382"/>
                </a:cubicBezTo>
                <a:cubicBezTo>
                  <a:pt x="1302422" y="76382"/>
                  <a:pt x="1302422" y="76382"/>
                  <a:pt x="1297301" y="89352"/>
                </a:cubicBezTo>
                <a:cubicBezTo>
                  <a:pt x="1297301" y="89352"/>
                  <a:pt x="1297301" y="89352"/>
                  <a:pt x="1275278" y="105205"/>
                </a:cubicBezTo>
                <a:cubicBezTo>
                  <a:pt x="1275278" y="105205"/>
                  <a:pt x="1275278" y="105205"/>
                  <a:pt x="1275278" y="106646"/>
                </a:cubicBezTo>
                <a:cubicBezTo>
                  <a:pt x="1280400" y="100881"/>
                  <a:pt x="1286033" y="113852"/>
                  <a:pt x="1289106" y="100881"/>
                </a:cubicBezTo>
                <a:cubicBezTo>
                  <a:pt x="1300886" y="97999"/>
                  <a:pt x="1294740" y="99440"/>
                  <a:pt x="1307032" y="103764"/>
                </a:cubicBezTo>
                <a:cubicBezTo>
                  <a:pt x="1307032" y="103764"/>
                  <a:pt x="1307032" y="103764"/>
                  <a:pt x="1308568" y="97999"/>
                </a:cubicBezTo>
                <a:cubicBezTo>
                  <a:pt x="1312665" y="99440"/>
                  <a:pt x="1318812" y="100881"/>
                  <a:pt x="1320348" y="92235"/>
                </a:cubicBezTo>
                <a:cubicBezTo>
                  <a:pt x="1323421" y="90793"/>
                  <a:pt x="1327006" y="92235"/>
                  <a:pt x="1329055" y="90793"/>
                </a:cubicBezTo>
                <a:cubicBezTo>
                  <a:pt x="1329055" y="90793"/>
                  <a:pt x="1329055" y="90793"/>
                  <a:pt x="1331103" y="99440"/>
                </a:cubicBezTo>
                <a:cubicBezTo>
                  <a:pt x="1331103" y="99440"/>
                  <a:pt x="1331103" y="99440"/>
                  <a:pt x="1341859" y="93675"/>
                </a:cubicBezTo>
                <a:cubicBezTo>
                  <a:pt x="1341859" y="93675"/>
                  <a:pt x="1341859" y="93675"/>
                  <a:pt x="1349029" y="100881"/>
                </a:cubicBezTo>
                <a:cubicBezTo>
                  <a:pt x="1349029" y="100881"/>
                  <a:pt x="1349029" y="100881"/>
                  <a:pt x="1354663" y="99440"/>
                </a:cubicBezTo>
                <a:cubicBezTo>
                  <a:pt x="1354663" y="99440"/>
                  <a:pt x="1354663" y="99440"/>
                  <a:pt x="1359784" y="86470"/>
                </a:cubicBezTo>
                <a:cubicBezTo>
                  <a:pt x="1360809" y="92235"/>
                  <a:pt x="1363882" y="85029"/>
                  <a:pt x="1365930" y="89352"/>
                </a:cubicBezTo>
                <a:cubicBezTo>
                  <a:pt x="1365930" y="89352"/>
                  <a:pt x="1365930" y="89352"/>
                  <a:pt x="1363882" y="82146"/>
                </a:cubicBezTo>
                <a:cubicBezTo>
                  <a:pt x="1363882" y="82146"/>
                  <a:pt x="1363882" y="82146"/>
                  <a:pt x="1365930" y="85029"/>
                </a:cubicBezTo>
                <a:cubicBezTo>
                  <a:pt x="1367979" y="83588"/>
                  <a:pt x="1368491" y="85029"/>
                  <a:pt x="1367979" y="85029"/>
                </a:cubicBezTo>
                <a:cubicBezTo>
                  <a:pt x="1368491" y="83588"/>
                  <a:pt x="1369515" y="82146"/>
                  <a:pt x="1371052" y="79264"/>
                </a:cubicBezTo>
                <a:cubicBezTo>
                  <a:pt x="1371052" y="79264"/>
                  <a:pt x="1371052" y="79264"/>
                  <a:pt x="1361321" y="73500"/>
                </a:cubicBezTo>
                <a:cubicBezTo>
                  <a:pt x="1361321" y="73500"/>
                  <a:pt x="1361321" y="73500"/>
                  <a:pt x="1353126" y="76382"/>
                </a:cubicBezTo>
                <a:cubicBezTo>
                  <a:pt x="1353126" y="76382"/>
                  <a:pt x="1353126" y="76382"/>
                  <a:pt x="1354663" y="69176"/>
                </a:cubicBezTo>
                <a:cubicBezTo>
                  <a:pt x="1354663" y="69176"/>
                  <a:pt x="1354663" y="69176"/>
                  <a:pt x="1353126" y="66294"/>
                </a:cubicBezTo>
                <a:cubicBezTo>
                  <a:pt x="1353126" y="66294"/>
                  <a:pt x="1353126" y="66294"/>
                  <a:pt x="1350053" y="61970"/>
                </a:cubicBezTo>
                <a:cubicBezTo>
                  <a:pt x="1347493" y="60529"/>
                  <a:pt x="1342371" y="70617"/>
                  <a:pt x="1342371" y="59088"/>
                </a:cubicBezTo>
                <a:cubicBezTo>
                  <a:pt x="1342371" y="59088"/>
                  <a:pt x="1339298" y="63411"/>
                  <a:pt x="1343907" y="56205"/>
                </a:cubicBezTo>
                <a:cubicBezTo>
                  <a:pt x="1343907" y="56205"/>
                  <a:pt x="1343907" y="56205"/>
                  <a:pt x="1354663" y="63411"/>
                </a:cubicBezTo>
                <a:cubicBezTo>
                  <a:pt x="1354663" y="63411"/>
                  <a:pt x="1354663" y="63411"/>
                  <a:pt x="1357736" y="61970"/>
                </a:cubicBezTo>
                <a:cubicBezTo>
                  <a:pt x="1357736" y="61970"/>
                  <a:pt x="1357736" y="61970"/>
                  <a:pt x="1358248" y="59088"/>
                </a:cubicBezTo>
                <a:cubicBezTo>
                  <a:pt x="1358248" y="59088"/>
                  <a:pt x="1358248" y="59088"/>
                  <a:pt x="1353126" y="51882"/>
                </a:cubicBezTo>
                <a:cubicBezTo>
                  <a:pt x="1353126" y="51882"/>
                  <a:pt x="1353126" y="51882"/>
                  <a:pt x="1341859" y="51882"/>
                </a:cubicBezTo>
                <a:cubicBezTo>
                  <a:pt x="1341859" y="51882"/>
                  <a:pt x="1341859" y="51882"/>
                  <a:pt x="1336225" y="60529"/>
                </a:cubicBezTo>
                <a:cubicBezTo>
                  <a:pt x="1336225" y="60529"/>
                  <a:pt x="1336225" y="60529"/>
                  <a:pt x="1332128" y="60529"/>
                </a:cubicBezTo>
                <a:cubicBezTo>
                  <a:pt x="1332128" y="60529"/>
                  <a:pt x="1332128" y="60529"/>
                  <a:pt x="1325982" y="63411"/>
                </a:cubicBezTo>
                <a:cubicBezTo>
                  <a:pt x="1325982" y="63411"/>
                  <a:pt x="1325982" y="63411"/>
                  <a:pt x="1320348" y="59088"/>
                </a:cubicBezTo>
                <a:cubicBezTo>
                  <a:pt x="1320348" y="59088"/>
                  <a:pt x="1320348" y="59088"/>
                  <a:pt x="1324957" y="54764"/>
                </a:cubicBezTo>
                <a:cubicBezTo>
                  <a:pt x="1324445" y="57647"/>
                  <a:pt x="1329055" y="64853"/>
                  <a:pt x="1336225" y="50441"/>
                </a:cubicBezTo>
                <a:cubicBezTo>
                  <a:pt x="1336225" y="50441"/>
                  <a:pt x="1336225" y="50441"/>
                  <a:pt x="1336225" y="48999"/>
                </a:cubicBezTo>
                <a:cubicBezTo>
                  <a:pt x="1336225" y="48999"/>
                  <a:pt x="1336225" y="48999"/>
                  <a:pt x="1329055" y="47559"/>
                </a:cubicBezTo>
                <a:cubicBezTo>
                  <a:pt x="1329055" y="47559"/>
                  <a:pt x="1329055" y="47559"/>
                  <a:pt x="1327006" y="44676"/>
                </a:cubicBezTo>
                <a:cubicBezTo>
                  <a:pt x="1327006" y="44676"/>
                  <a:pt x="1327006" y="44676"/>
                  <a:pt x="1329567" y="43235"/>
                </a:cubicBezTo>
                <a:cubicBezTo>
                  <a:pt x="1329567" y="43235"/>
                  <a:pt x="1329567" y="43235"/>
                  <a:pt x="1345444" y="44676"/>
                </a:cubicBezTo>
                <a:cubicBezTo>
                  <a:pt x="1352102" y="50441"/>
                  <a:pt x="1348005" y="38912"/>
                  <a:pt x="1355175" y="38912"/>
                </a:cubicBezTo>
                <a:cubicBezTo>
                  <a:pt x="1355175" y="38912"/>
                  <a:pt x="1355175" y="38912"/>
                  <a:pt x="1356199" y="47559"/>
                </a:cubicBezTo>
                <a:cubicBezTo>
                  <a:pt x="1356199" y="47559"/>
                  <a:pt x="1356199" y="47559"/>
                  <a:pt x="1369003" y="41794"/>
                </a:cubicBezTo>
                <a:cubicBezTo>
                  <a:pt x="1369003" y="41794"/>
                  <a:pt x="1369003" y="41794"/>
                  <a:pt x="1381807" y="41794"/>
                </a:cubicBezTo>
                <a:cubicBezTo>
                  <a:pt x="1381807" y="41794"/>
                  <a:pt x="1381807" y="41794"/>
                  <a:pt x="1383856" y="47559"/>
                </a:cubicBezTo>
                <a:cubicBezTo>
                  <a:pt x="1383856" y="47559"/>
                  <a:pt x="1383856" y="47559"/>
                  <a:pt x="1392050" y="43235"/>
                </a:cubicBezTo>
                <a:cubicBezTo>
                  <a:pt x="1392050" y="43235"/>
                  <a:pt x="1392050" y="43235"/>
                  <a:pt x="1396660" y="38912"/>
                </a:cubicBezTo>
                <a:cubicBezTo>
                  <a:pt x="1396660" y="38912"/>
                  <a:pt x="1396660" y="38912"/>
                  <a:pt x="1392050" y="48999"/>
                </a:cubicBezTo>
                <a:cubicBezTo>
                  <a:pt x="1392050" y="48999"/>
                  <a:pt x="1392050" y="48999"/>
                  <a:pt x="1388977" y="54764"/>
                </a:cubicBezTo>
                <a:cubicBezTo>
                  <a:pt x="1388977" y="54764"/>
                  <a:pt x="1388977" y="54764"/>
                  <a:pt x="1391538" y="57647"/>
                </a:cubicBezTo>
                <a:cubicBezTo>
                  <a:pt x="1391538" y="57647"/>
                  <a:pt x="1391538" y="57647"/>
                  <a:pt x="1379246" y="61970"/>
                </a:cubicBezTo>
                <a:cubicBezTo>
                  <a:pt x="1379246" y="61970"/>
                  <a:pt x="1379246" y="61970"/>
                  <a:pt x="1384880" y="64853"/>
                </a:cubicBezTo>
                <a:cubicBezTo>
                  <a:pt x="1384880" y="64853"/>
                  <a:pt x="1384880" y="64853"/>
                  <a:pt x="1384368" y="64853"/>
                </a:cubicBezTo>
                <a:cubicBezTo>
                  <a:pt x="1382319" y="64853"/>
                  <a:pt x="1378222" y="66294"/>
                  <a:pt x="1371052" y="67735"/>
                </a:cubicBezTo>
                <a:cubicBezTo>
                  <a:pt x="1371052" y="67735"/>
                  <a:pt x="1371052" y="67735"/>
                  <a:pt x="1373100" y="79264"/>
                </a:cubicBezTo>
                <a:cubicBezTo>
                  <a:pt x="1373100" y="79264"/>
                  <a:pt x="1373100" y="79264"/>
                  <a:pt x="1375661" y="82146"/>
                </a:cubicBezTo>
                <a:cubicBezTo>
                  <a:pt x="1376686" y="80705"/>
                  <a:pt x="1377198" y="83588"/>
                  <a:pt x="1378734" y="79264"/>
                </a:cubicBezTo>
                <a:cubicBezTo>
                  <a:pt x="1378734" y="79264"/>
                  <a:pt x="1378734" y="79264"/>
                  <a:pt x="1377198" y="83588"/>
                </a:cubicBezTo>
                <a:cubicBezTo>
                  <a:pt x="1369515" y="80705"/>
                  <a:pt x="1374125" y="92235"/>
                  <a:pt x="1369003" y="92235"/>
                </a:cubicBezTo>
                <a:cubicBezTo>
                  <a:pt x="1369003" y="92235"/>
                  <a:pt x="1369003" y="92235"/>
                  <a:pt x="1366954" y="92235"/>
                </a:cubicBezTo>
                <a:cubicBezTo>
                  <a:pt x="1366954" y="92235"/>
                  <a:pt x="1366954" y="92235"/>
                  <a:pt x="1363882" y="95117"/>
                </a:cubicBezTo>
                <a:cubicBezTo>
                  <a:pt x="1363882" y="95117"/>
                  <a:pt x="1363882" y="95117"/>
                  <a:pt x="1365930" y="97999"/>
                </a:cubicBezTo>
                <a:cubicBezTo>
                  <a:pt x="1365930" y="97999"/>
                  <a:pt x="1365930" y="97999"/>
                  <a:pt x="1358248" y="103764"/>
                </a:cubicBezTo>
                <a:cubicBezTo>
                  <a:pt x="1358248" y="103764"/>
                  <a:pt x="1358248" y="103764"/>
                  <a:pt x="1358248" y="106646"/>
                </a:cubicBezTo>
                <a:cubicBezTo>
                  <a:pt x="1358248" y="106646"/>
                  <a:pt x="1358248" y="106646"/>
                  <a:pt x="1350053" y="103764"/>
                </a:cubicBezTo>
                <a:cubicBezTo>
                  <a:pt x="1350053" y="103764"/>
                  <a:pt x="1350053" y="103764"/>
                  <a:pt x="1345444" y="112411"/>
                </a:cubicBezTo>
                <a:cubicBezTo>
                  <a:pt x="1345444" y="112411"/>
                  <a:pt x="1345444" y="112411"/>
                  <a:pt x="1339298" y="113852"/>
                </a:cubicBezTo>
                <a:cubicBezTo>
                  <a:pt x="1339298" y="113852"/>
                  <a:pt x="1339298" y="113852"/>
                  <a:pt x="1352102" y="116734"/>
                </a:cubicBezTo>
                <a:cubicBezTo>
                  <a:pt x="1352102" y="116734"/>
                  <a:pt x="1352102" y="116734"/>
                  <a:pt x="1351078" y="122499"/>
                </a:cubicBezTo>
                <a:cubicBezTo>
                  <a:pt x="1353126" y="122499"/>
                  <a:pt x="1354150" y="122499"/>
                  <a:pt x="1351078" y="123940"/>
                </a:cubicBezTo>
                <a:cubicBezTo>
                  <a:pt x="1351078" y="123940"/>
                  <a:pt x="1351078" y="123940"/>
                  <a:pt x="1350565" y="123940"/>
                </a:cubicBezTo>
                <a:cubicBezTo>
                  <a:pt x="1348005" y="123940"/>
                  <a:pt x="1342883" y="125381"/>
                  <a:pt x="1334176" y="128264"/>
                </a:cubicBezTo>
                <a:cubicBezTo>
                  <a:pt x="1334176" y="128264"/>
                  <a:pt x="1334176" y="128264"/>
                  <a:pt x="1341859" y="131146"/>
                </a:cubicBezTo>
                <a:cubicBezTo>
                  <a:pt x="1341859" y="131146"/>
                  <a:pt x="1341859" y="131146"/>
                  <a:pt x="1334176" y="134028"/>
                </a:cubicBezTo>
                <a:cubicBezTo>
                  <a:pt x="1333664" y="136910"/>
                  <a:pt x="1336737" y="134028"/>
                  <a:pt x="1338274" y="134028"/>
                </a:cubicBezTo>
                <a:cubicBezTo>
                  <a:pt x="1337249" y="134028"/>
                  <a:pt x="1335201" y="135469"/>
                  <a:pt x="1331615" y="139793"/>
                </a:cubicBezTo>
                <a:cubicBezTo>
                  <a:pt x="1330591" y="139793"/>
                  <a:pt x="1330079" y="138351"/>
                  <a:pt x="1328542" y="138351"/>
                </a:cubicBezTo>
                <a:cubicBezTo>
                  <a:pt x="1328030" y="139793"/>
                  <a:pt x="1327006" y="141234"/>
                  <a:pt x="1324445" y="144116"/>
                </a:cubicBezTo>
                <a:cubicBezTo>
                  <a:pt x="1324445" y="144116"/>
                  <a:pt x="1324445" y="144116"/>
                  <a:pt x="1338786" y="144116"/>
                </a:cubicBezTo>
                <a:cubicBezTo>
                  <a:pt x="1338786" y="144116"/>
                  <a:pt x="1338786" y="144116"/>
                  <a:pt x="1329567" y="152763"/>
                </a:cubicBezTo>
                <a:cubicBezTo>
                  <a:pt x="1329567" y="152763"/>
                  <a:pt x="1329567" y="152763"/>
                  <a:pt x="1329567" y="158528"/>
                </a:cubicBezTo>
                <a:cubicBezTo>
                  <a:pt x="1329567" y="158528"/>
                  <a:pt x="1329567" y="158528"/>
                  <a:pt x="1351078" y="154205"/>
                </a:cubicBezTo>
                <a:cubicBezTo>
                  <a:pt x="1351078" y="154205"/>
                  <a:pt x="1351078" y="154205"/>
                  <a:pt x="1360297" y="159969"/>
                </a:cubicBezTo>
                <a:cubicBezTo>
                  <a:pt x="1360297" y="159969"/>
                  <a:pt x="1360297" y="159969"/>
                  <a:pt x="1354663" y="162851"/>
                </a:cubicBezTo>
                <a:cubicBezTo>
                  <a:pt x="1354663" y="162851"/>
                  <a:pt x="1354663" y="164292"/>
                  <a:pt x="1354663" y="164292"/>
                </a:cubicBezTo>
                <a:cubicBezTo>
                  <a:pt x="1354663" y="164292"/>
                  <a:pt x="1354663" y="164292"/>
                  <a:pt x="1342371" y="165734"/>
                </a:cubicBezTo>
                <a:cubicBezTo>
                  <a:pt x="1342371" y="165734"/>
                  <a:pt x="1342371" y="165734"/>
                  <a:pt x="1345444" y="168616"/>
                </a:cubicBezTo>
                <a:cubicBezTo>
                  <a:pt x="1345444" y="168616"/>
                  <a:pt x="1345444" y="168616"/>
                  <a:pt x="1343907" y="170057"/>
                </a:cubicBezTo>
                <a:cubicBezTo>
                  <a:pt x="1343907" y="170057"/>
                  <a:pt x="1343907" y="170057"/>
                  <a:pt x="1339298" y="161410"/>
                </a:cubicBezTo>
                <a:cubicBezTo>
                  <a:pt x="1339298" y="161410"/>
                  <a:pt x="1339298" y="161410"/>
                  <a:pt x="1322909" y="165734"/>
                </a:cubicBezTo>
                <a:cubicBezTo>
                  <a:pt x="1322909" y="165734"/>
                  <a:pt x="1322909" y="165734"/>
                  <a:pt x="1324445" y="170057"/>
                </a:cubicBezTo>
                <a:cubicBezTo>
                  <a:pt x="1324445" y="170057"/>
                  <a:pt x="1324445" y="170057"/>
                  <a:pt x="1318299" y="170057"/>
                </a:cubicBezTo>
                <a:cubicBezTo>
                  <a:pt x="1317787" y="170057"/>
                  <a:pt x="1313690" y="170057"/>
                  <a:pt x="1318299" y="167175"/>
                </a:cubicBezTo>
                <a:cubicBezTo>
                  <a:pt x="1318299" y="167175"/>
                  <a:pt x="1318299" y="167175"/>
                  <a:pt x="1303447" y="174381"/>
                </a:cubicBezTo>
                <a:cubicBezTo>
                  <a:pt x="1303447" y="174381"/>
                  <a:pt x="1303447" y="174381"/>
                  <a:pt x="1303447" y="177263"/>
                </a:cubicBezTo>
                <a:cubicBezTo>
                  <a:pt x="1319324" y="175822"/>
                  <a:pt x="1291667" y="188792"/>
                  <a:pt x="1317275" y="180145"/>
                </a:cubicBezTo>
                <a:cubicBezTo>
                  <a:pt x="1317275" y="180145"/>
                  <a:pt x="1317275" y="180145"/>
                  <a:pt x="1302422" y="184469"/>
                </a:cubicBezTo>
                <a:cubicBezTo>
                  <a:pt x="1302422" y="184469"/>
                  <a:pt x="1302422" y="184469"/>
                  <a:pt x="1306520" y="190233"/>
                </a:cubicBezTo>
                <a:cubicBezTo>
                  <a:pt x="1307032" y="190233"/>
                  <a:pt x="1307032" y="190233"/>
                  <a:pt x="1307032" y="190233"/>
                </a:cubicBezTo>
                <a:cubicBezTo>
                  <a:pt x="1307544" y="187351"/>
                  <a:pt x="1304983" y="188792"/>
                  <a:pt x="1311129" y="190233"/>
                </a:cubicBezTo>
                <a:cubicBezTo>
                  <a:pt x="1311129" y="190233"/>
                  <a:pt x="1311129" y="190233"/>
                  <a:pt x="1304471" y="191675"/>
                </a:cubicBezTo>
                <a:cubicBezTo>
                  <a:pt x="1304471" y="191675"/>
                  <a:pt x="1304471" y="191675"/>
                  <a:pt x="1300374" y="191675"/>
                </a:cubicBezTo>
                <a:cubicBezTo>
                  <a:pt x="1299350" y="188792"/>
                  <a:pt x="1301398" y="188792"/>
                  <a:pt x="1303447" y="188792"/>
                </a:cubicBezTo>
                <a:cubicBezTo>
                  <a:pt x="1301910" y="188792"/>
                  <a:pt x="1298837" y="187351"/>
                  <a:pt x="1294228" y="184469"/>
                </a:cubicBezTo>
                <a:cubicBezTo>
                  <a:pt x="1294228" y="184469"/>
                  <a:pt x="1294228" y="184469"/>
                  <a:pt x="1294228" y="190233"/>
                </a:cubicBezTo>
                <a:cubicBezTo>
                  <a:pt x="1294228" y="190233"/>
                  <a:pt x="1294228" y="190233"/>
                  <a:pt x="1294228" y="195998"/>
                </a:cubicBezTo>
                <a:cubicBezTo>
                  <a:pt x="1294228" y="195998"/>
                  <a:pt x="1294228" y="195998"/>
                  <a:pt x="1289106" y="193116"/>
                </a:cubicBezTo>
                <a:cubicBezTo>
                  <a:pt x="1289106" y="193116"/>
                  <a:pt x="1289106" y="193116"/>
                  <a:pt x="1288082" y="190233"/>
                </a:cubicBezTo>
                <a:cubicBezTo>
                  <a:pt x="1283473" y="190233"/>
                  <a:pt x="1276814" y="190233"/>
                  <a:pt x="1266571" y="190233"/>
                </a:cubicBezTo>
                <a:cubicBezTo>
                  <a:pt x="1262474" y="193116"/>
                  <a:pt x="1269644" y="197439"/>
                  <a:pt x="1268620" y="201763"/>
                </a:cubicBezTo>
                <a:cubicBezTo>
                  <a:pt x="1271693" y="198881"/>
                  <a:pt x="1273229" y="204645"/>
                  <a:pt x="1263498" y="203204"/>
                </a:cubicBezTo>
                <a:cubicBezTo>
                  <a:pt x="1263498" y="203204"/>
                  <a:pt x="1263498" y="203204"/>
                  <a:pt x="1263498" y="206086"/>
                </a:cubicBezTo>
                <a:cubicBezTo>
                  <a:pt x="1264010" y="207527"/>
                  <a:pt x="1265035" y="208968"/>
                  <a:pt x="1266059" y="208968"/>
                </a:cubicBezTo>
                <a:cubicBezTo>
                  <a:pt x="1266059" y="208968"/>
                  <a:pt x="1266059" y="208968"/>
                  <a:pt x="1266571" y="208968"/>
                </a:cubicBezTo>
                <a:cubicBezTo>
                  <a:pt x="1266571" y="208968"/>
                  <a:pt x="1266571" y="208968"/>
                  <a:pt x="1267083" y="210410"/>
                </a:cubicBezTo>
                <a:cubicBezTo>
                  <a:pt x="1270669" y="210410"/>
                  <a:pt x="1276302" y="206086"/>
                  <a:pt x="1283473" y="195998"/>
                </a:cubicBezTo>
                <a:cubicBezTo>
                  <a:pt x="1283473" y="195998"/>
                  <a:pt x="1283473" y="195998"/>
                  <a:pt x="1286033" y="195998"/>
                </a:cubicBezTo>
                <a:cubicBezTo>
                  <a:pt x="1286033" y="195998"/>
                  <a:pt x="1286033" y="195998"/>
                  <a:pt x="1283473" y="201763"/>
                </a:cubicBezTo>
                <a:cubicBezTo>
                  <a:pt x="1283473" y="201763"/>
                  <a:pt x="1283473" y="201763"/>
                  <a:pt x="1289618" y="204645"/>
                </a:cubicBezTo>
                <a:cubicBezTo>
                  <a:pt x="1289618" y="204645"/>
                  <a:pt x="1289618" y="204645"/>
                  <a:pt x="1295252" y="203204"/>
                </a:cubicBezTo>
                <a:cubicBezTo>
                  <a:pt x="1295252" y="203204"/>
                  <a:pt x="1295252" y="203204"/>
                  <a:pt x="1299350" y="198881"/>
                </a:cubicBezTo>
                <a:cubicBezTo>
                  <a:pt x="1299350" y="198881"/>
                  <a:pt x="1299350" y="198881"/>
                  <a:pt x="1303447" y="201763"/>
                </a:cubicBezTo>
                <a:cubicBezTo>
                  <a:pt x="1303447" y="201763"/>
                  <a:pt x="1303447" y="201763"/>
                  <a:pt x="1311641" y="200321"/>
                </a:cubicBezTo>
                <a:cubicBezTo>
                  <a:pt x="1310617" y="201763"/>
                  <a:pt x="1311641" y="207527"/>
                  <a:pt x="1313178" y="195998"/>
                </a:cubicBezTo>
                <a:cubicBezTo>
                  <a:pt x="1313178" y="195998"/>
                  <a:pt x="1313178" y="195998"/>
                  <a:pt x="1324445" y="195998"/>
                </a:cubicBezTo>
                <a:cubicBezTo>
                  <a:pt x="1324445" y="195998"/>
                  <a:pt x="1324445" y="195998"/>
                  <a:pt x="1342371" y="185910"/>
                </a:cubicBezTo>
                <a:cubicBezTo>
                  <a:pt x="1342883" y="184469"/>
                  <a:pt x="1343907" y="181586"/>
                  <a:pt x="1344932" y="177263"/>
                </a:cubicBezTo>
                <a:cubicBezTo>
                  <a:pt x="1344932" y="177263"/>
                  <a:pt x="1344932" y="177263"/>
                  <a:pt x="1355175" y="181586"/>
                </a:cubicBezTo>
                <a:cubicBezTo>
                  <a:pt x="1355175" y="181586"/>
                  <a:pt x="1355175" y="181586"/>
                  <a:pt x="1363882" y="175822"/>
                </a:cubicBezTo>
                <a:cubicBezTo>
                  <a:pt x="1363882" y="175822"/>
                  <a:pt x="1363882" y="175822"/>
                  <a:pt x="1363882" y="177263"/>
                </a:cubicBezTo>
                <a:cubicBezTo>
                  <a:pt x="1363882" y="177263"/>
                  <a:pt x="1363882" y="177263"/>
                  <a:pt x="1365930" y="174381"/>
                </a:cubicBezTo>
                <a:cubicBezTo>
                  <a:pt x="1365930" y="174381"/>
                  <a:pt x="1365930" y="174381"/>
                  <a:pt x="1363882" y="165734"/>
                </a:cubicBezTo>
                <a:cubicBezTo>
                  <a:pt x="1363882" y="165734"/>
                  <a:pt x="1363882" y="165734"/>
                  <a:pt x="1367979" y="164292"/>
                </a:cubicBezTo>
                <a:cubicBezTo>
                  <a:pt x="1367979" y="164292"/>
                  <a:pt x="1367979" y="164292"/>
                  <a:pt x="1371052" y="164292"/>
                </a:cubicBezTo>
                <a:cubicBezTo>
                  <a:pt x="1371052" y="164292"/>
                  <a:pt x="1371052" y="164292"/>
                  <a:pt x="1367979" y="168616"/>
                </a:cubicBezTo>
                <a:cubicBezTo>
                  <a:pt x="1379246" y="170057"/>
                  <a:pt x="1354663" y="175822"/>
                  <a:pt x="1380783" y="174381"/>
                </a:cubicBezTo>
                <a:cubicBezTo>
                  <a:pt x="1380783" y="174381"/>
                  <a:pt x="1380783" y="174381"/>
                  <a:pt x="1382319" y="177263"/>
                </a:cubicBezTo>
                <a:cubicBezTo>
                  <a:pt x="1382319" y="177263"/>
                  <a:pt x="1382319" y="177263"/>
                  <a:pt x="1390002" y="175822"/>
                </a:cubicBezTo>
                <a:cubicBezTo>
                  <a:pt x="1390002" y="175822"/>
                  <a:pt x="1390002" y="175822"/>
                  <a:pt x="1399733" y="164292"/>
                </a:cubicBezTo>
                <a:cubicBezTo>
                  <a:pt x="1399733" y="164292"/>
                  <a:pt x="1399733" y="164292"/>
                  <a:pt x="1402806" y="165734"/>
                </a:cubicBezTo>
                <a:cubicBezTo>
                  <a:pt x="1402806" y="165734"/>
                  <a:pt x="1402806" y="165734"/>
                  <a:pt x="1406903" y="159969"/>
                </a:cubicBezTo>
                <a:cubicBezTo>
                  <a:pt x="1406903" y="159969"/>
                  <a:pt x="1406903" y="159969"/>
                  <a:pt x="1415610" y="165734"/>
                </a:cubicBezTo>
                <a:cubicBezTo>
                  <a:pt x="1415610" y="165734"/>
                  <a:pt x="1415610" y="165734"/>
                  <a:pt x="1420731" y="165734"/>
                </a:cubicBezTo>
                <a:cubicBezTo>
                  <a:pt x="1420731" y="165734"/>
                  <a:pt x="1420731" y="165734"/>
                  <a:pt x="1428414" y="155646"/>
                </a:cubicBezTo>
                <a:cubicBezTo>
                  <a:pt x="1428414" y="155646"/>
                  <a:pt x="1428414" y="155646"/>
                  <a:pt x="1428414" y="152763"/>
                </a:cubicBezTo>
                <a:cubicBezTo>
                  <a:pt x="1428414" y="152763"/>
                  <a:pt x="1428414" y="152763"/>
                  <a:pt x="1434560" y="151322"/>
                </a:cubicBezTo>
                <a:cubicBezTo>
                  <a:pt x="1434560" y="149881"/>
                  <a:pt x="1434560" y="149881"/>
                  <a:pt x="1435072" y="151322"/>
                </a:cubicBezTo>
                <a:cubicBezTo>
                  <a:pt x="1434560" y="149881"/>
                  <a:pt x="1433535" y="146999"/>
                  <a:pt x="1431999" y="144116"/>
                </a:cubicBezTo>
                <a:cubicBezTo>
                  <a:pt x="1431999" y="144116"/>
                  <a:pt x="1431999" y="144116"/>
                  <a:pt x="1438657" y="144116"/>
                </a:cubicBezTo>
                <a:cubicBezTo>
                  <a:pt x="1438657" y="144116"/>
                  <a:pt x="1438657" y="144116"/>
                  <a:pt x="1447876" y="134028"/>
                </a:cubicBezTo>
                <a:cubicBezTo>
                  <a:pt x="1447876" y="134028"/>
                  <a:pt x="1447876" y="134028"/>
                  <a:pt x="1456583" y="131146"/>
                </a:cubicBezTo>
                <a:cubicBezTo>
                  <a:pt x="1456583" y="131146"/>
                  <a:pt x="1456583" y="131146"/>
                  <a:pt x="1461704" y="121058"/>
                </a:cubicBezTo>
                <a:cubicBezTo>
                  <a:pt x="1463753" y="116734"/>
                  <a:pt x="1462728" y="123940"/>
                  <a:pt x="1465801" y="119616"/>
                </a:cubicBezTo>
                <a:cubicBezTo>
                  <a:pt x="1465801" y="119616"/>
                  <a:pt x="1465801" y="119616"/>
                  <a:pt x="1465801" y="125381"/>
                </a:cubicBezTo>
                <a:cubicBezTo>
                  <a:pt x="1465289" y="125381"/>
                  <a:pt x="1464265" y="126822"/>
                  <a:pt x="1461704" y="129705"/>
                </a:cubicBezTo>
                <a:cubicBezTo>
                  <a:pt x="1461704" y="129705"/>
                  <a:pt x="1461704" y="129705"/>
                  <a:pt x="1468874" y="135469"/>
                </a:cubicBezTo>
                <a:cubicBezTo>
                  <a:pt x="1468874" y="135469"/>
                  <a:pt x="1468874" y="135469"/>
                  <a:pt x="1477581" y="129705"/>
                </a:cubicBezTo>
                <a:cubicBezTo>
                  <a:pt x="1477581" y="129705"/>
                  <a:pt x="1477581" y="129705"/>
                  <a:pt x="1476557" y="134028"/>
                </a:cubicBezTo>
                <a:cubicBezTo>
                  <a:pt x="1476557" y="134028"/>
                  <a:pt x="1476557" y="134028"/>
                  <a:pt x="1484239" y="144116"/>
                </a:cubicBezTo>
                <a:cubicBezTo>
                  <a:pt x="1486288" y="148440"/>
                  <a:pt x="1491921" y="135469"/>
                  <a:pt x="1491409" y="151322"/>
                </a:cubicBezTo>
                <a:cubicBezTo>
                  <a:pt x="1491409" y="151322"/>
                  <a:pt x="1491409" y="151322"/>
                  <a:pt x="1493458" y="146999"/>
                </a:cubicBezTo>
                <a:cubicBezTo>
                  <a:pt x="1493458" y="146999"/>
                  <a:pt x="1493458" y="146999"/>
                  <a:pt x="1496531" y="152763"/>
                </a:cubicBezTo>
                <a:cubicBezTo>
                  <a:pt x="1496531" y="152763"/>
                  <a:pt x="1496531" y="152763"/>
                  <a:pt x="1502165" y="144116"/>
                </a:cubicBezTo>
                <a:cubicBezTo>
                  <a:pt x="1502165" y="144116"/>
                  <a:pt x="1502165" y="144116"/>
                  <a:pt x="1502165" y="135469"/>
                </a:cubicBezTo>
                <a:cubicBezTo>
                  <a:pt x="1502165" y="135469"/>
                  <a:pt x="1502165" y="135469"/>
                  <a:pt x="1495507" y="135469"/>
                </a:cubicBezTo>
                <a:cubicBezTo>
                  <a:pt x="1495507" y="135469"/>
                  <a:pt x="1495507" y="135469"/>
                  <a:pt x="1498580" y="131146"/>
                </a:cubicBezTo>
                <a:cubicBezTo>
                  <a:pt x="1498580" y="131146"/>
                  <a:pt x="1498580" y="131146"/>
                  <a:pt x="1486288" y="128264"/>
                </a:cubicBezTo>
                <a:cubicBezTo>
                  <a:pt x="1486288" y="128264"/>
                  <a:pt x="1486288" y="128264"/>
                  <a:pt x="1484239" y="125381"/>
                </a:cubicBezTo>
                <a:cubicBezTo>
                  <a:pt x="1484239" y="125381"/>
                  <a:pt x="1484239" y="125381"/>
                  <a:pt x="1484239" y="121058"/>
                </a:cubicBezTo>
                <a:cubicBezTo>
                  <a:pt x="1484239" y="121058"/>
                  <a:pt x="1484239" y="121058"/>
                  <a:pt x="1492434" y="115293"/>
                </a:cubicBezTo>
                <a:cubicBezTo>
                  <a:pt x="1492434" y="115293"/>
                  <a:pt x="1492434" y="115293"/>
                  <a:pt x="1496531" y="108087"/>
                </a:cubicBezTo>
                <a:cubicBezTo>
                  <a:pt x="1496531" y="108087"/>
                  <a:pt x="1496531" y="108087"/>
                  <a:pt x="1499604" y="106646"/>
                </a:cubicBezTo>
                <a:cubicBezTo>
                  <a:pt x="1504725" y="102323"/>
                  <a:pt x="1513944" y="93675"/>
                  <a:pt x="1529309" y="77823"/>
                </a:cubicBezTo>
                <a:cubicBezTo>
                  <a:pt x="1529309" y="77823"/>
                  <a:pt x="1529309" y="77823"/>
                  <a:pt x="1548259" y="60529"/>
                </a:cubicBezTo>
                <a:cubicBezTo>
                  <a:pt x="1548259" y="60529"/>
                  <a:pt x="1548259" y="60529"/>
                  <a:pt x="1549283" y="61970"/>
                </a:cubicBezTo>
                <a:cubicBezTo>
                  <a:pt x="1549283" y="61970"/>
                  <a:pt x="1549283" y="61970"/>
                  <a:pt x="1544162" y="70617"/>
                </a:cubicBezTo>
                <a:cubicBezTo>
                  <a:pt x="1544162" y="70617"/>
                  <a:pt x="1544162" y="70617"/>
                  <a:pt x="1541601" y="72058"/>
                </a:cubicBezTo>
                <a:cubicBezTo>
                  <a:pt x="1548259" y="67735"/>
                  <a:pt x="1534431" y="82146"/>
                  <a:pt x="1549283" y="72058"/>
                </a:cubicBezTo>
                <a:cubicBezTo>
                  <a:pt x="1550820" y="72058"/>
                  <a:pt x="1552868" y="70617"/>
                  <a:pt x="1553381" y="73500"/>
                </a:cubicBezTo>
                <a:cubicBezTo>
                  <a:pt x="1553381" y="73500"/>
                  <a:pt x="1553381" y="73500"/>
                  <a:pt x="1553381" y="67735"/>
                </a:cubicBezTo>
                <a:cubicBezTo>
                  <a:pt x="1553381" y="67735"/>
                  <a:pt x="1553381" y="67735"/>
                  <a:pt x="1564136" y="67735"/>
                </a:cubicBezTo>
                <a:cubicBezTo>
                  <a:pt x="1564136" y="67735"/>
                  <a:pt x="1564136" y="67735"/>
                  <a:pt x="1563112" y="64853"/>
                </a:cubicBezTo>
                <a:cubicBezTo>
                  <a:pt x="1563112" y="64853"/>
                  <a:pt x="1563112" y="64853"/>
                  <a:pt x="1560039" y="60529"/>
                </a:cubicBezTo>
                <a:cubicBezTo>
                  <a:pt x="1567721" y="59088"/>
                  <a:pt x="1554917" y="53323"/>
                  <a:pt x="1576940" y="48999"/>
                </a:cubicBezTo>
                <a:cubicBezTo>
                  <a:pt x="1576940" y="48999"/>
                  <a:pt x="1576940" y="48999"/>
                  <a:pt x="1576940" y="41794"/>
                </a:cubicBezTo>
                <a:cubicBezTo>
                  <a:pt x="1576940" y="41794"/>
                  <a:pt x="1576940" y="41794"/>
                  <a:pt x="1587183" y="36029"/>
                </a:cubicBezTo>
                <a:cubicBezTo>
                  <a:pt x="1587183" y="36029"/>
                  <a:pt x="1587183" y="36029"/>
                  <a:pt x="1588207" y="31706"/>
                </a:cubicBezTo>
                <a:cubicBezTo>
                  <a:pt x="1588207" y="31706"/>
                  <a:pt x="1588207" y="31706"/>
                  <a:pt x="1615864" y="11529"/>
                </a:cubicBezTo>
                <a:cubicBezTo>
                  <a:pt x="1615864" y="11529"/>
                  <a:pt x="1615864" y="11529"/>
                  <a:pt x="1616889" y="12971"/>
                </a:cubicBezTo>
                <a:cubicBezTo>
                  <a:pt x="1616889" y="12971"/>
                  <a:pt x="1616889" y="12971"/>
                  <a:pt x="1634814" y="0"/>
                </a:cubicBezTo>
                <a:close/>
              </a:path>
            </a:pathLst>
          </a:cu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ID"/>
              <a:t>Insert Image Just One Click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6475580" y="1653060"/>
            <a:ext cx="4322616" cy="3383174"/>
          </a:xfrm>
          <a:custGeom>
            <a:avLst/>
            <a:gdLst>
              <a:gd name="connsiteX0" fmla="*/ 978245 w 3334672"/>
              <a:gd name="connsiteY0" fmla="*/ 2230769 h 2609942"/>
              <a:gd name="connsiteX1" fmla="*/ 971567 w 3334672"/>
              <a:gd name="connsiteY1" fmla="*/ 2233799 h 2609942"/>
              <a:gd name="connsiteX2" fmla="*/ 972591 w 3334672"/>
              <a:gd name="connsiteY2" fmla="*/ 2235241 h 2609942"/>
              <a:gd name="connsiteX3" fmla="*/ 962348 w 3334672"/>
              <a:gd name="connsiteY3" fmla="*/ 2239564 h 2609942"/>
              <a:gd name="connsiteX4" fmla="*/ 967470 w 3334672"/>
              <a:gd name="connsiteY4" fmla="*/ 2242446 h 2609942"/>
              <a:gd name="connsiteX5" fmla="*/ 982322 w 3334672"/>
              <a:gd name="connsiteY5" fmla="*/ 2239564 h 2609942"/>
              <a:gd name="connsiteX6" fmla="*/ 982451 w 3334672"/>
              <a:gd name="connsiteY6" fmla="*/ 2238844 h 2609942"/>
              <a:gd name="connsiteX7" fmla="*/ 983224 w 3334672"/>
              <a:gd name="connsiteY7" fmla="*/ 2234492 h 2609942"/>
              <a:gd name="connsiteX8" fmla="*/ 539304 w 3334672"/>
              <a:gd name="connsiteY8" fmla="*/ 2192005 h 2609942"/>
              <a:gd name="connsiteX9" fmla="*/ 539541 w 3334672"/>
              <a:gd name="connsiteY9" fmla="*/ 2192338 h 2609942"/>
              <a:gd name="connsiteX10" fmla="*/ 539304 w 3334672"/>
              <a:gd name="connsiteY10" fmla="*/ 2192546 h 2609942"/>
              <a:gd name="connsiteX11" fmla="*/ 538280 w 3334672"/>
              <a:gd name="connsiteY11" fmla="*/ 2193447 h 2609942"/>
              <a:gd name="connsiteX12" fmla="*/ 538091 w 3334672"/>
              <a:gd name="connsiteY12" fmla="*/ 2193384 h 2609942"/>
              <a:gd name="connsiteX13" fmla="*/ 530353 w 3334672"/>
              <a:gd name="connsiteY13" fmla="*/ 2190823 h 2609942"/>
              <a:gd name="connsiteX14" fmla="*/ 530662 w 3334672"/>
              <a:gd name="connsiteY14" fmla="*/ 2190925 h 2609942"/>
              <a:gd name="connsiteX15" fmla="*/ 538091 w 3334672"/>
              <a:gd name="connsiteY15" fmla="*/ 2193384 h 2609942"/>
              <a:gd name="connsiteX16" fmla="*/ 535815 w 3334672"/>
              <a:gd name="connsiteY16" fmla="*/ 2195969 h 2609942"/>
              <a:gd name="connsiteX17" fmla="*/ 523428 w 3334672"/>
              <a:gd name="connsiteY17" fmla="*/ 2199211 h 2609942"/>
              <a:gd name="connsiteX18" fmla="*/ 522403 w 3334672"/>
              <a:gd name="connsiteY18" fmla="*/ 2199211 h 2609942"/>
              <a:gd name="connsiteX19" fmla="*/ 523428 w 3334672"/>
              <a:gd name="connsiteY19" fmla="*/ 2198131 h 2609942"/>
              <a:gd name="connsiteX20" fmla="*/ 529573 w 3334672"/>
              <a:gd name="connsiteY20" fmla="*/ 2190565 h 2609942"/>
              <a:gd name="connsiteX21" fmla="*/ 530598 w 3334672"/>
              <a:gd name="connsiteY21" fmla="*/ 2190565 h 2609942"/>
              <a:gd name="connsiteX22" fmla="*/ 530353 w 3334672"/>
              <a:gd name="connsiteY22" fmla="*/ 2190823 h 2609942"/>
              <a:gd name="connsiteX23" fmla="*/ 922483 w 3334672"/>
              <a:gd name="connsiteY23" fmla="*/ 2187470 h 2609942"/>
              <a:gd name="connsiteX24" fmla="*/ 898840 w 3334672"/>
              <a:gd name="connsiteY24" fmla="*/ 2192005 h 2609942"/>
              <a:gd name="connsiteX25" fmla="*/ 879890 w 3334672"/>
              <a:gd name="connsiteY25" fmla="*/ 2203535 h 2609942"/>
              <a:gd name="connsiteX26" fmla="*/ 882964 w 3334672"/>
              <a:gd name="connsiteY26" fmla="*/ 2206417 h 2609942"/>
              <a:gd name="connsiteX27" fmla="*/ 895767 w 3334672"/>
              <a:gd name="connsiteY27" fmla="*/ 2200653 h 2609942"/>
              <a:gd name="connsiteX28" fmla="*/ 903962 w 3334672"/>
              <a:gd name="connsiteY28" fmla="*/ 2200653 h 2609942"/>
              <a:gd name="connsiteX29" fmla="*/ 901913 w 3334672"/>
              <a:gd name="connsiteY29" fmla="*/ 2202094 h 2609942"/>
              <a:gd name="connsiteX30" fmla="*/ 901913 w 3334672"/>
              <a:gd name="connsiteY30" fmla="*/ 2204976 h 2609942"/>
              <a:gd name="connsiteX31" fmla="*/ 919415 w 3334672"/>
              <a:gd name="connsiteY31" fmla="*/ 2203152 h 2609942"/>
              <a:gd name="connsiteX32" fmla="*/ 938635 w 3334672"/>
              <a:gd name="connsiteY32" fmla="*/ 2201149 h 2609942"/>
              <a:gd name="connsiteX33" fmla="*/ 932422 w 3334672"/>
              <a:gd name="connsiteY33" fmla="*/ 2196503 h 2609942"/>
              <a:gd name="connsiteX34" fmla="*/ 582326 w 3334672"/>
              <a:gd name="connsiteY34" fmla="*/ 2078154 h 2609942"/>
              <a:gd name="connsiteX35" fmla="*/ 582186 w 3334672"/>
              <a:gd name="connsiteY35" fmla="*/ 2078332 h 2609942"/>
              <a:gd name="connsiteX36" fmla="*/ 580789 w 3334672"/>
              <a:gd name="connsiteY36" fmla="*/ 2079595 h 2609942"/>
              <a:gd name="connsiteX37" fmla="*/ 582326 w 3334672"/>
              <a:gd name="connsiteY37" fmla="*/ 2078154 h 2609942"/>
              <a:gd name="connsiteX38" fmla="*/ 526500 w 3334672"/>
              <a:gd name="connsiteY38" fmla="*/ 1912421 h 2609942"/>
              <a:gd name="connsiteX39" fmla="*/ 526545 w 3334672"/>
              <a:gd name="connsiteY39" fmla="*/ 1912473 h 2609942"/>
              <a:gd name="connsiteX40" fmla="*/ 526308 w 3334672"/>
              <a:gd name="connsiteY40" fmla="*/ 1912781 h 2609942"/>
              <a:gd name="connsiteX41" fmla="*/ 525476 w 3334672"/>
              <a:gd name="connsiteY41" fmla="*/ 1913861 h 2609942"/>
              <a:gd name="connsiteX42" fmla="*/ 526500 w 3334672"/>
              <a:gd name="connsiteY42" fmla="*/ 1912421 h 2609942"/>
              <a:gd name="connsiteX43" fmla="*/ 30730 w 3334672"/>
              <a:gd name="connsiteY43" fmla="*/ 1567983 h 2609942"/>
              <a:gd name="connsiteX44" fmla="*/ 34827 w 3334672"/>
              <a:gd name="connsiteY44" fmla="*/ 1567983 h 2609942"/>
              <a:gd name="connsiteX45" fmla="*/ 32266 w 3334672"/>
              <a:gd name="connsiteY45" fmla="*/ 1570866 h 2609942"/>
              <a:gd name="connsiteX46" fmla="*/ 30730 w 3334672"/>
              <a:gd name="connsiteY46" fmla="*/ 1567983 h 2609942"/>
              <a:gd name="connsiteX47" fmla="*/ 3149784 w 3334672"/>
              <a:gd name="connsiteY47" fmla="*/ 1415219 h 2609942"/>
              <a:gd name="connsiteX48" fmla="*/ 3147734 w 3334672"/>
              <a:gd name="connsiteY48" fmla="*/ 1418103 h 2609942"/>
              <a:gd name="connsiteX49" fmla="*/ 3149783 w 3334672"/>
              <a:gd name="connsiteY49" fmla="*/ 1415220 h 2609942"/>
              <a:gd name="connsiteX50" fmla="*/ 75096 w 3334672"/>
              <a:gd name="connsiteY50" fmla="*/ 1404772 h 2609942"/>
              <a:gd name="connsiteX51" fmla="*/ 76312 w 3334672"/>
              <a:gd name="connsiteY51" fmla="*/ 1405132 h 2609942"/>
              <a:gd name="connsiteX52" fmla="*/ 77336 w 3334672"/>
              <a:gd name="connsiteY52" fmla="*/ 1408014 h 2609942"/>
              <a:gd name="connsiteX53" fmla="*/ 75800 w 3334672"/>
              <a:gd name="connsiteY53" fmla="*/ 1423867 h 2609942"/>
              <a:gd name="connsiteX54" fmla="*/ 70166 w 3334672"/>
              <a:gd name="connsiteY54" fmla="*/ 1423867 h 2609942"/>
              <a:gd name="connsiteX55" fmla="*/ 70166 w 3334672"/>
              <a:gd name="connsiteY55" fmla="*/ 1415220 h 2609942"/>
              <a:gd name="connsiteX56" fmla="*/ 66581 w 3334672"/>
              <a:gd name="connsiteY56" fmla="*/ 1415220 h 2609942"/>
              <a:gd name="connsiteX57" fmla="*/ 74263 w 3334672"/>
              <a:gd name="connsiteY57" fmla="*/ 1406573 h 2609942"/>
              <a:gd name="connsiteX58" fmla="*/ 75096 w 3334672"/>
              <a:gd name="connsiteY58" fmla="*/ 1404772 h 2609942"/>
              <a:gd name="connsiteX59" fmla="*/ 2835829 w 3334672"/>
              <a:gd name="connsiteY59" fmla="*/ 1331633 h 2609942"/>
              <a:gd name="connsiteX60" fmla="*/ 2836597 w 3334672"/>
              <a:gd name="connsiteY60" fmla="*/ 1331633 h 2609942"/>
              <a:gd name="connsiteX61" fmla="*/ 2839926 w 3334672"/>
              <a:gd name="connsiteY61" fmla="*/ 1331633 h 2609942"/>
              <a:gd name="connsiteX62" fmla="*/ 2835829 w 3334672"/>
              <a:gd name="connsiteY62" fmla="*/ 1335956 h 2609942"/>
              <a:gd name="connsiteX63" fmla="*/ 2835829 w 3334672"/>
              <a:gd name="connsiteY63" fmla="*/ 1331633 h 2609942"/>
              <a:gd name="connsiteX64" fmla="*/ 3094945 w 3334672"/>
              <a:gd name="connsiteY64" fmla="*/ 1164973 h 2609942"/>
              <a:gd name="connsiteX65" fmla="*/ 3094917 w 3334672"/>
              <a:gd name="connsiteY65" fmla="*/ 1165359 h 2609942"/>
              <a:gd name="connsiteX66" fmla="*/ 3094469 w 3334672"/>
              <a:gd name="connsiteY66" fmla="*/ 1171664 h 2609942"/>
              <a:gd name="connsiteX67" fmla="*/ 3091908 w 3334672"/>
              <a:gd name="connsiteY67" fmla="*/ 1171664 h 2609942"/>
              <a:gd name="connsiteX68" fmla="*/ 3090884 w 3334672"/>
              <a:gd name="connsiteY68" fmla="*/ 1168781 h 2609942"/>
              <a:gd name="connsiteX69" fmla="*/ 3092613 w 3334672"/>
              <a:gd name="connsiteY69" fmla="*/ 1167160 h 2609942"/>
              <a:gd name="connsiteX70" fmla="*/ 3095750 w 3334672"/>
              <a:gd name="connsiteY70" fmla="*/ 1164218 h 2609942"/>
              <a:gd name="connsiteX71" fmla="*/ 3094945 w 3334672"/>
              <a:gd name="connsiteY71" fmla="*/ 1164973 h 2609942"/>
              <a:gd name="connsiteX72" fmla="*/ 3094981 w 3334672"/>
              <a:gd name="connsiteY72" fmla="*/ 1164458 h 2609942"/>
              <a:gd name="connsiteX73" fmla="*/ 168052 w 3334672"/>
              <a:gd name="connsiteY73" fmla="*/ 1146624 h 2609942"/>
              <a:gd name="connsiteX74" fmla="*/ 165428 w 3334672"/>
              <a:gd name="connsiteY74" fmla="*/ 1147164 h 2609942"/>
              <a:gd name="connsiteX75" fmla="*/ 165594 w 3334672"/>
              <a:gd name="connsiteY75" fmla="*/ 1147047 h 2609942"/>
              <a:gd name="connsiteX76" fmla="*/ 3100132 w 3334672"/>
              <a:gd name="connsiteY76" fmla="*/ 1135914 h 2609942"/>
              <a:gd name="connsiteX77" fmla="*/ 3099343 w 3334672"/>
              <a:gd name="connsiteY77" fmla="*/ 1136783 h 2609942"/>
              <a:gd name="connsiteX78" fmla="*/ 3097542 w 3334672"/>
              <a:gd name="connsiteY78" fmla="*/ 1138517 h 2609942"/>
              <a:gd name="connsiteX79" fmla="*/ 63415 w 3334672"/>
              <a:gd name="connsiteY79" fmla="*/ 1065528 h 2609942"/>
              <a:gd name="connsiteX80" fmla="*/ 63508 w 3334672"/>
              <a:gd name="connsiteY80" fmla="*/ 1065559 h 2609942"/>
              <a:gd name="connsiteX81" fmla="*/ 63346 w 3334672"/>
              <a:gd name="connsiteY81" fmla="*/ 1065549 h 2609942"/>
              <a:gd name="connsiteX82" fmla="*/ 60771 w 3334672"/>
              <a:gd name="connsiteY82" fmla="*/ 1065401 h 2609942"/>
              <a:gd name="connsiteX83" fmla="*/ 63346 w 3334672"/>
              <a:gd name="connsiteY83" fmla="*/ 1065549 h 2609942"/>
              <a:gd name="connsiteX84" fmla="*/ 60435 w 3334672"/>
              <a:gd name="connsiteY84" fmla="*/ 1066460 h 2609942"/>
              <a:gd name="connsiteX85" fmla="*/ 60771 w 3334672"/>
              <a:gd name="connsiteY85" fmla="*/ 1065401 h 2609942"/>
              <a:gd name="connsiteX86" fmla="*/ 3097030 w 3334672"/>
              <a:gd name="connsiteY86" fmla="*/ 1050606 h 2609942"/>
              <a:gd name="connsiteX87" fmla="*/ 3097542 w 3334672"/>
              <a:gd name="connsiteY87" fmla="*/ 1050606 h 2609942"/>
              <a:gd name="connsiteX88" fmla="*/ 3098054 w 3334672"/>
              <a:gd name="connsiteY88" fmla="*/ 1052048 h 2609942"/>
              <a:gd name="connsiteX89" fmla="*/ 3097030 w 3334672"/>
              <a:gd name="connsiteY89" fmla="*/ 1050606 h 2609942"/>
              <a:gd name="connsiteX90" fmla="*/ 2475382 w 3334672"/>
              <a:gd name="connsiteY90" fmla="*/ 479907 h 2609942"/>
              <a:gd name="connsiteX91" fmla="*/ 2478490 w 3334672"/>
              <a:gd name="connsiteY91" fmla="*/ 482732 h 2609942"/>
              <a:gd name="connsiteX92" fmla="*/ 2480390 w 3334672"/>
              <a:gd name="connsiteY92" fmla="*/ 479907 h 2609942"/>
              <a:gd name="connsiteX93" fmla="*/ 2479173 w 3334672"/>
              <a:gd name="connsiteY93" fmla="*/ 479907 h 2609942"/>
              <a:gd name="connsiteX94" fmla="*/ 2323157 w 3334672"/>
              <a:gd name="connsiteY94" fmla="*/ 250762 h 2609942"/>
              <a:gd name="connsiteX95" fmla="*/ 2315474 w 3334672"/>
              <a:gd name="connsiteY95" fmla="*/ 257968 h 2609942"/>
              <a:gd name="connsiteX96" fmla="*/ 2315474 w 3334672"/>
              <a:gd name="connsiteY96" fmla="*/ 256527 h 2609942"/>
              <a:gd name="connsiteX97" fmla="*/ 2309328 w 3334672"/>
              <a:gd name="connsiteY97" fmla="*/ 257968 h 2609942"/>
              <a:gd name="connsiteX98" fmla="*/ 2288330 w 3334672"/>
              <a:gd name="connsiteY98" fmla="*/ 283909 h 2609942"/>
              <a:gd name="connsiteX99" fmla="*/ 2280135 w 3334672"/>
              <a:gd name="connsiteY99" fmla="*/ 288232 h 2609942"/>
              <a:gd name="connsiteX100" fmla="*/ 2277062 w 3334672"/>
              <a:gd name="connsiteY100" fmla="*/ 295438 h 2609942"/>
              <a:gd name="connsiteX101" fmla="*/ 2270404 w 3334672"/>
              <a:gd name="connsiteY101" fmla="*/ 306968 h 2609942"/>
              <a:gd name="connsiteX102" fmla="*/ 2265283 w 3334672"/>
              <a:gd name="connsiteY102" fmla="*/ 311291 h 2609942"/>
              <a:gd name="connsiteX103" fmla="*/ 2264514 w 3334672"/>
              <a:gd name="connsiteY103" fmla="*/ 312732 h 2609942"/>
              <a:gd name="connsiteX104" fmla="*/ 2262680 w 3334672"/>
              <a:gd name="connsiteY104" fmla="*/ 316173 h 2609942"/>
              <a:gd name="connsiteX105" fmla="*/ 2274768 w 3334672"/>
              <a:gd name="connsiteY105" fmla="*/ 323517 h 2609942"/>
              <a:gd name="connsiteX106" fmla="*/ 2277062 w 3334672"/>
              <a:gd name="connsiteY106" fmla="*/ 318497 h 2609942"/>
              <a:gd name="connsiteX107" fmla="*/ 2289354 w 3334672"/>
              <a:gd name="connsiteY107" fmla="*/ 308408 h 2609942"/>
              <a:gd name="connsiteX108" fmla="*/ 2303182 w 3334672"/>
              <a:gd name="connsiteY108" fmla="*/ 309850 h 2609942"/>
              <a:gd name="connsiteX109" fmla="*/ 2312914 w 3334672"/>
              <a:gd name="connsiteY109" fmla="*/ 304085 h 2609942"/>
              <a:gd name="connsiteX110" fmla="*/ 2311889 w 3334672"/>
              <a:gd name="connsiteY110" fmla="*/ 295438 h 2609942"/>
              <a:gd name="connsiteX111" fmla="*/ 2318035 w 3334672"/>
              <a:gd name="connsiteY111" fmla="*/ 293997 h 2609942"/>
              <a:gd name="connsiteX112" fmla="*/ 2315474 w 3334672"/>
              <a:gd name="connsiteY112" fmla="*/ 285350 h 2609942"/>
              <a:gd name="connsiteX113" fmla="*/ 2317011 w 3334672"/>
              <a:gd name="connsiteY113" fmla="*/ 283909 h 2609942"/>
              <a:gd name="connsiteX114" fmla="*/ 2317011 w 3334672"/>
              <a:gd name="connsiteY114" fmla="*/ 279585 h 2609942"/>
              <a:gd name="connsiteX115" fmla="*/ 2321108 w 3334672"/>
              <a:gd name="connsiteY115" fmla="*/ 283909 h 2609942"/>
              <a:gd name="connsiteX116" fmla="*/ 2323157 w 3334672"/>
              <a:gd name="connsiteY116" fmla="*/ 283909 h 2609942"/>
              <a:gd name="connsiteX117" fmla="*/ 2324693 w 3334672"/>
              <a:gd name="connsiteY117" fmla="*/ 279585 h 2609942"/>
              <a:gd name="connsiteX118" fmla="*/ 2320084 w 3334672"/>
              <a:gd name="connsiteY118" fmla="*/ 270938 h 2609942"/>
              <a:gd name="connsiteX119" fmla="*/ 2317011 w 3334672"/>
              <a:gd name="connsiteY119" fmla="*/ 269497 h 2609942"/>
              <a:gd name="connsiteX120" fmla="*/ 2329815 w 3334672"/>
              <a:gd name="connsiteY120" fmla="*/ 252203 h 2609942"/>
              <a:gd name="connsiteX121" fmla="*/ 2323157 w 3334672"/>
              <a:gd name="connsiteY121" fmla="*/ 250762 h 2609942"/>
              <a:gd name="connsiteX122" fmla="*/ 505054 w 3334672"/>
              <a:gd name="connsiteY122" fmla="*/ 160509 h 2609942"/>
              <a:gd name="connsiteX123" fmla="*/ 506526 w 3334672"/>
              <a:gd name="connsiteY123" fmla="*/ 161410 h 2609942"/>
              <a:gd name="connsiteX124" fmla="*/ 506449 w 3334672"/>
              <a:gd name="connsiteY124" fmla="*/ 161437 h 2609942"/>
              <a:gd name="connsiteX125" fmla="*/ 1590342 w 3334672"/>
              <a:gd name="connsiteY125" fmla="*/ 96484 h 2609942"/>
              <a:gd name="connsiteX126" fmla="*/ 1589744 w 3334672"/>
              <a:gd name="connsiteY126" fmla="*/ 97999 h 2609942"/>
              <a:gd name="connsiteX127" fmla="*/ 1590256 w 3334672"/>
              <a:gd name="connsiteY127" fmla="*/ 96558 h 2609942"/>
              <a:gd name="connsiteX128" fmla="*/ 1268620 w 3334672"/>
              <a:gd name="connsiteY128" fmla="*/ 30264 h 2609942"/>
              <a:gd name="connsiteX129" fmla="*/ 1268364 w 3334672"/>
              <a:gd name="connsiteY129" fmla="*/ 30625 h 2609942"/>
              <a:gd name="connsiteX130" fmla="*/ 1268310 w 3334672"/>
              <a:gd name="connsiteY130" fmla="*/ 30701 h 2609942"/>
              <a:gd name="connsiteX131" fmla="*/ 1634814 w 3334672"/>
              <a:gd name="connsiteY131" fmla="*/ 0 h 2609942"/>
              <a:gd name="connsiteX132" fmla="*/ 1633790 w 3334672"/>
              <a:gd name="connsiteY132" fmla="*/ 12971 h 2609942"/>
              <a:gd name="connsiteX133" fmla="*/ 1639936 w 3334672"/>
              <a:gd name="connsiteY133" fmla="*/ 21618 h 2609942"/>
              <a:gd name="connsiteX134" fmla="*/ 1631741 w 3334672"/>
              <a:gd name="connsiteY134" fmla="*/ 23059 h 2609942"/>
              <a:gd name="connsiteX135" fmla="*/ 1629692 w 3334672"/>
              <a:gd name="connsiteY135" fmla="*/ 25941 h 2609942"/>
              <a:gd name="connsiteX136" fmla="*/ 1627132 w 3334672"/>
              <a:gd name="connsiteY136" fmla="*/ 23059 h 2609942"/>
              <a:gd name="connsiteX137" fmla="*/ 1617913 w 3334672"/>
              <a:gd name="connsiteY137" fmla="*/ 33147 h 2609942"/>
              <a:gd name="connsiteX138" fmla="*/ 1617913 w 3334672"/>
              <a:gd name="connsiteY138" fmla="*/ 34588 h 2609942"/>
              <a:gd name="connsiteX139" fmla="*/ 1612791 w 3334672"/>
              <a:gd name="connsiteY139" fmla="*/ 36029 h 2609942"/>
              <a:gd name="connsiteX140" fmla="*/ 1623547 w 3334672"/>
              <a:gd name="connsiteY140" fmla="*/ 40353 h 2609942"/>
              <a:gd name="connsiteX141" fmla="*/ 1615864 w 3334672"/>
              <a:gd name="connsiteY141" fmla="*/ 44676 h 2609942"/>
              <a:gd name="connsiteX142" fmla="*/ 1615352 w 3334672"/>
              <a:gd name="connsiteY142" fmla="*/ 44676 h 2609942"/>
              <a:gd name="connsiteX143" fmla="*/ 1607670 w 3334672"/>
              <a:gd name="connsiteY143" fmla="*/ 48999 h 2609942"/>
              <a:gd name="connsiteX144" fmla="*/ 1611255 w 3334672"/>
              <a:gd name="connsiteY144" fmla="*/ 43235 h 2609942"/>
              <a:gd name="connsiteX145" fmla="*/ 1605109 w 3334672"/>
              <a:gd name="connsiteY145" fmla="*/ 38912 h 2609942"/>
              <a:gd name="connsiteX146" fmla="*/ 1602036 w 3334672"/>
              <a:gd name="connsiteY146" fmla="*/ 46117 h 2609942"/>
              <a:gd name="connsiteX147" fmla="*/ 1597939 w 3334672"/>
              <a:gd name="connsiteY147" fmla="*/ 43235 h 2609942"/>
              <a:gd name="connsiteX148" fmla="*/ 1595378 w 3334672"/>
              <a:gd name="connsiteY148" fmla="*/ 46117 h 2609942"/>
              <a:gd name="connsiteX149" fmla="*/ 1602036 w 3334672"/>
              <a:gd name="connsiteY149" fmla="*/ 53323 h 2609942"/>
              <a:gd name="connsiteX150" fmla="*/ 1594866 w 3334672"/>
              <a:gd name="connsiteY150" fmla="*/ 61970 h 2609942"/>
              <a:gd name="connsiteX151" fmla="*/ 1607670 w 3334672"/>
              <a:gd name="connsiteY151" fmla="*/ 67735 h 2609942"/>
              <a:gd name="connsiteX152" fmla="*/ 1610742 w 3334672"/>
              <a:gd name="connsiteY152" fmla="*/ 67735 h 2609942"/>
              <a:gd name="connsiteX153" fmla="*/ 1613303 w 3334672"/>
              <a:gd name="connsiteY153" fmla="*/ 73500 h 2609942"/>
              <a:gd name="connsiteX154" fmla="*/ 1615864 w 3334672"/>
              <a:gd name="connsiteY154" fmla="*/ 82146 h 2609942"/>
              <a:gd name="connsiteX155" fmla="*/ 1615864 w 3334672"/>
              <a:gd name="connsiteY155" fmla="*/ 92235 h 2609942"/>
              <a:gd name="connsiteX156" fmla="*/ 1615864 w 3334672"/>
              <a:gd name="connsiteY156" fmla="*/ 95117 h 2609942"/>
              <a:gd name="connsiteX157" fmla="*/ 1613816 w 3334672"/>
              <a:gd name="connsiteY157" fmla="*/ 97999 h 2609942"/>
              <a:gd name="connsiteX158" fmla="*/ 1610742 w 3334672"/>
              <a:gd name="connsiteY158" fmla="*/ 90793 h 2609942"/>
              <a:gd name="connsiteX159" fmla="*/ 1602036 w 3334672"/>
              <a:gd name="connsiteY159" fmla="*/ 86470 h 2609942"/>
              <a:gd name="connsiteX160" fmla="*/ 1600563 w 3334672"/>
              <a:gd name="connsiteY160" fmla="*/ 87731 h 2609942"/>
              <a:gd name="connsiteX161" fmla="*/ 1590342 w 3334672"/>
              <a:gd name="connsiteY161" fmla="*/ 96484 h 2609942"/>
              <a:gd name="connsiteX162" fmla="*/ 1590384 w 3334672"/>
              <a:gd name="connsiteY162" fmla="*/ 96378 h 2609942"/>
              <a:gd name="connsiteX163" fmla="*/ 1594866 w 3334672"/>
              <a:gd name="connsiteY163" fmla="*/ 85029 h 2609942"/>
              <a:gd name="connsiteX164" fmla="*/ 1582062 w 3334672"/>
              <a:gd name="connsiteY164" fmla="*/ 89352 h 2609942"/>
              <a:gd name="connsiteX165" fmla="*/ 1577452 w 3334672"/>
              <a:gd name="connsiteY165" fmla="*/ 97999 h 2609942"/>
              <a:gd name="connsiteX166" fmla="*/ 1571306 w 3334672"/>
              <a:gd name="connsiteY166" fmla="*/ 99440 h 2609942"/>
              <a:gd name="connsiteX167" fmla="*/ 1570794 w 3334672"/>
              <a:gd name="connsiteY167" fmla="*/ 109529 h 2609942"/>
              <a:gd name="connsiteX168" fmla="*/ 1549283 w 3334672"/>
              <a:gd name="connsiteY168" fmla="*/ 119616 h 2609942"/>
              <a:gd name="connsiteX169" fmla="*/ 1543137 w 3334672"/>
              <a:gd name="connsiteY169" fmla="*/ 132587 h 2609942"/>
              <a:gd name="connsiteX170" fmla="*/ 1527260 w 3334672"/>
              <a:gd name="connsiteY170" fmla="*/ 141234 h 2609942"/>
              <a:gd name="connsiteX171" fmla="*/ 1523163 w 3334672"/>
              <a:gd name="connsiteY171" fmla="*/ 152763 h 2609942"/>
              <a:gd name="connsiteX172" fmla="*/ 1514457 w 3334672"/>
              <a:gd name="connsiteY172" fmla="*/ 159969 h 2609942"/>
              <a:gd name="connsiteX173" fmla="*/ 1510359 w 3334672"/>
              <a:gd name="connsiteY173" fmla="*/ 158528 h 2609942"/>
              <a:gd name="connsiteX174" fmla="*/ 1508311 w 3334672"/>
              <a:gd name="connsiteY174" fmla="*/ 159969 h 2609942"/>
              <a:gd name="connsiteX175" fmla="*/ 1507927 w 3334672"/>
              <a:gd name="connsiteY175" fmla="*/ 161230 h 2609942"/>
              <a:gd name="connsiteX176" fmla="*/ 1507719 w 3334672"/>
              <a:gd name="connsiteY176" fmla="*/ 161911 h 2609942"/>
              <a:gd name="connsiteX177" fmla="*/ 1549208 w 3334672"/>
              <a:gd name="connsiteY177" fmla="*/ 155579 h 2609942"/>
              <a:gd name="connsiteX178" fmla="*/ 1657810 w 3334672"/>
              <a:gd name="connsiteY178" fmla="*/ 150095 h 2609942"/>
              <a:gd name="connsiteX179" fmla="*/ 1664007 w 3334672"/>
              <a:gd name="connsiteY179" fmla="*/ 144116 h 2609942"/>
              <a:gd name="connsiteX180" fmla="*/ 1681421 w 3334672"/>
              <a:gd name="connsiteY180" fmla="*/ 136910 h 2609942"/>
              <a:gd name="connsiteX181" fmla="*/ 1697810 w 3334672"/>
              <a:gd name="connsiteY181" fmla="*/ 138351 h 2609942"/>
              <a:gd name="connsiteX182" fmla="*/ 1700371 w 3334672"/>
              <a:gd name="connsiteY182" fmla="*/ 141234 h 2609942"/>
              <a:gd name="connsiteX183" fmla="*/ 1698450 w 3334672"/>
              <a:gd name="connsiteY183" fmla="*/ 142675 h 2609942"/>
              <a:gd name="connsiteX184" fmla="*/ 1687824 w 3334672"/>
              <a:gd name="connsiteY184" fmla="*/ 150649 h 2609942"/>
              <a:gd name="connsiteX185" fmla="*/ 1785466 w 3334672"/>
              <a:gd name="connsiteY185" fmla="*/ 155579 h 2609942"/>
              <a:gd name="connsiteX186" fmla="*/ 2010905 w 3334672"/>
              <a:gd name="connsiteY186" fmla="*/ 201557 h 2609942"/>
              <a:gd name="connsiteX187" fmla="*/ 2081524 w 3334672"/>
              <a:gd name="connsiteY187" fmla="*/ 227403 h 2609942"/>
              <a:gd name="connsiteX188" fmla="*/ 2082954 w 3334672"/>
              <a:gd name="connsiteY188" fmla="*/ 223380 h 2609942"/>
              <a:gd name="connsiteX189" fmla="*/ 2088075 w 3334672"/>
              <a:gd name="connsiteY189" fmla="*/ 221939 h 2609942"/>
              <a:gd name="connsiteX190" fmla="*/ 2086027 w 3334672"/>
              <a:gd name="connsiteY190" fmla="*/ 219056 h 2609942"/>
              <a:gd name="connsiteX191" fmla="*/ 2079881 w 3334672"/>
              <a:gd name="connsiteY191" fmla="*/ 220498 h 2609942"/>
              <a:gd name="connsiteX192" fmla="*/ 2078344 w 3334672"/>
              <a:gd name="connsiteY192" fmla="*/ 213292 h 2609942"/>
              <a:gd name="connsiteX193" fmla="*/ 2074759 w 3334672"/>
              <a:gd name="connsiteY193" fmla="*/ 211851 h 2609942"/>
              <a:gd name="connsiteX194" fmla="*/ 2091148 w 3334672"/>
              <a:gd name="connsiteY194" fmla="*/ 206086 h 2609942"/>
              <a:gd name="connsiteX195" fmla="*/ 2096270 w 3334672"/>
              <a:gd name="connsiteY195" fmla="*/ 207527 h 2609942"/>
              <a:gd name="connsiteX196" fmla="*/ 2100879 w 3334672"/>
              <a:gd name="connsiteY196" fmla="*/ 201763 h 2609942"/>
              <a:gd name="connsiteX197" fmla="*/ 2095758 w 3334672"/>
              <a:gd name="connsiteY197" fmla="*/ 201763 h 2609942"/>
              <a:gd name="connsiteX198" fmla="*/ 2094221 w 3334672"/>
              <a:gd name="connsiteY198" fmla="*/ 200321 h 2609942"/>
              <a:gd name="connsiteX199" fmla="*/ 2095758 w 3334672"/>
              <a:gd name="connsiteY199" fmla="*/ 193116 h 2609942"/>
              <a:gd name="connsiteX200" fmla="*/ 2103952 w 3334672"/>
              <a:gd name="connsiteY200" fmla="*/ 193116 h 2609942"/>
              <a:gd name="connsiteX201" fmla="*/ 2118293 w 3334672"/>
              <a:gd name="connsiteY201" fmla="*/ 177263 h 2609942"/>
              <a:gd name="connsiteX202" fmla="*/ 2124951 w 3334672"/>
              <a:gd name="connsiteY202" fmla="*/ 171498 h 2609942"/>
              <a:gd name="connsiteX203" fmla="*/ 2124951 w 3334672"/>
              <a:gd name="connsiteY203" fmla="*/ 167175 h 2609942"/>
              <a:gd name="connsiteX204" fmla="*/ 2130584 w 3334672"/>
              <a:gd name="connsiteY204" fmla="*/ 165734 h 2609942"/>
              <a:gd name="connsiteX205" fmla="*/ 2138779 w 3334672"/>
              <a:gd name="connsiteY205" fmla="*/ 168616 h 2609942"/>
              <a:gd name="connsiteX206" fmla="*/ 2141852 w 3334672"/>
              <a:gd name="connsiteY206" fmla="*/ 167175 h 2609942"/>
              <a:gd name="connsiteX207" fmla="*/ 2137755 w 3334672"/>
              <a:gd name="connsiteY207" fmla="*/ 152763 h 2609942"/>
              <a:gd name="connsiteX208" fmla="*/ 2157729 w 3334672"/>
              <a:gd name="connsiteY208" fmla="*/ 135469 h 2609942"/>
              <a:gd name="connsiteX209" fmla="*/ 2159778 w 3334672"/>
              <a:gd name="connsiteY209" fmla="*/ 128264 h 2609942"/>
              <a:gd name="connsiteX210" fmla="*/ 2167460 w 3334672"/>
              <a:gd name="connsiteY210" fmla="*/ 128264 h 2609942"/>
              <a:gd name="connsiteX211" fmla="*/ 2164899 w 3334672"/>
              <a:gd name="connsiteY211" fmla="*/ 121058 h 2609942"/>
              <a:gd name="connsiteX212" fmla="*/ 2170533 w 3334672"/>
              <a:gd name="connsiteY212" fmla="*/ 125381 h 2609942"/>
              <a:gd name="connsiteX213" fmla="*/ 2182313 w 3334672"/>
              <a:gd name="connsiteY213" fmla="*/ 119616 h 2609942"/>
              <a:gd name="connsiteX214" fmla="*/ 2179752 w 3334672"/>
              <a:gd name="connsiteY214" fmla="*/ 113852 h 2609942"/>
              <a:gd name="connsiteX215" fmla="*/ 2181801 w 3334672"/>
              <a:gd name="connsiteY215" fmla="*/ 112411 h 2609942"/>
              <a:gd name="connsiteX216" fmla="*/ 2175655 w 3334672"/>
              <a:gd name="connsiteY216" fmla="*/ 106646 h 2609942"/>
              <a:gd name="connsiteX217" fmla="*/ 2175655 w 3334672"/>
              <a:gd name="connsiteY217" fmla="*/ 105205 h 2609942"/>
              <a:gd name="connsiteX218" fmla="*/ 2188459 w 3334672"/>
              <a:gd name="connsiteY218" fmla="*/ 105205 h 2609942"/>
              <a:gd name="connsiteX219" fmla="*/ 2201263 w 3334672"/>
              <a:gd name="connsiteY219" fmla="*/ 96558 h 2609942"/>
              <a:gd name="connsiteX220" fmla="*/ 2201775 w 3334672"/>
              <a:gd name="connsiteY220" fmla="*/ 92235 h 2609942"/>
              <a:gd name="connsiteX221" fmla="*/ 2215603 w 3334672"/>
              <a:gd name="connsiteY221" fmla="*/ 80705 h 2609942"/>
              <a:gd name="connsiteX222" fmla="*/ 2222261 w 3334672"/>
              <a:gd name="connsiteY222" fmla="*/ 70617 h 2609942"/>
              <a:gd name="connsiteX223" fmla="*/ 2225846 w 3334672"/>
              <a:gd name="connsiteY223" fmla="*/ 73500 h 2609942"/>
              <a:gd name="connsiteX224" fmla="*/ 2232504 w 3334672"/>
              <a:gd name="connsiteY224" fmla="*/ 60529 h 2609942"/>
              <a:gd name="connsiteX225" fmla="*/ 2235065 w 3334672"/>
              <a:gd name="connsiteY225" fmla="*/ 60529 h 2609942"/>
              <a:gd name="connsiteX226" fmla="*/ 2235577 w 3334672"/>
              <a:gd name="connsiteY226" fmla="*/ 51882 h 2609942"/>
              <a:gd name="connsiteX227" fmla="*/ 2244284 w 3334672"/>
              <a:gd name="connsiteY227" fmla="*/ 44676 h 2609942"/>
              <a:gd name="connsiteX228" fmla="*/ 2249406 w 3334672"/>
              <a:gd name="connsiteY228" fmla="*/ 36029 h 2609942"/>
              <a:gd name="connsiteX229" fmla="*/ 2262210 w 3334672"/>
              <a:gd name="connsiteY229" fmla="*/ 36029 h 2609942"/>
              <a:gd name="connsiteX230" fmla="*/ 2268355 w 3334672"/>
              <a:gd name="connsiteY230" fmla="*/ 33147 h 2609942"/>
              <a:gd name="connsiteX231" fmla="*/ 2265283 w 3334672"/>
              <a:gd name="connsiteY231" fmla="*/ 21618 h 2609942"/>
              <a:gd name="connsiteX232" fmla="*/ 2269380 w 3334672"/>
              <a:gd name="connsiteY232" fmla="*/ 15853 h 2609942"/>
              <a:gd name="connsiteX233" fmla="*/ 2275014 w 3334672"/>
              <a:gd name="connsiteY233" fmla="*/ 21618 h 2609942"/>
              <a:gd name="connsiteX234" fmla="*/ 2277062 w 3334672"/>
              <a:gd name="connsiteY234" fmla="*/ 17294 h 2609942"/>
              <a:gd name="connsiteX235" fmla="*/ 2284232 w 3334672"/>
              <a:gd name="connsiteY235" fmla="*/ 18735 h 2609942"/>
              <a:gd name="connsiteX236" fmla="*/ 2283208 w 3334672"/>
              <a:gd name="connsiteY236" fmla="*/ 25941 h 2609942"/>
              <a:gd name="connsiteX237" fmla="*/ 2292939 w 3334672"/>
              <a:gd name="connsiteY237" fmla="*/ 17294 h 2609942"/>
              <a:gd name="connsiteX238" fmla="*/ 2300109 w 3334672"/>
              <a:gd name="connsiteY238" fmla="*/ 20176 h 2609942"/>
              <a:gd name="connsiteX239" fmla="*/ 2308816 w 3334672"/>
              <a:gd name="connsiteY239" fmla="*/ 17294 h 2609942"/>
              <a:gd name="connsiteX240" fmla="*/ 2306255 w 3334672"/>
              <a:gd name="connsiteY240" fmla="*/ 27382 h 2609942"/>
              <a:gd name="connsiteX241" fmla="*/ 2304207 w 3334672"/>
              <a:gd name="connsiteY241" fmla="*/ 24500 h 2609942"/>
              <a:gd name="connsiteX242" fmla="*/ 2298061 w 3334672"/>
              <a:gd name="connsiteY242" fmla="*/ 25941 h 2609942"/>
              <a:gd name="connsiteX243" fmla="*/ 2291403 w 3334672"/>
              <a:gd name="connsiteY243" fmla="*/ 40353 h 2609942"/>
              <a:gd name="connsiteX244" fmla="*/ 2292939 w 3334672"/>
              <a:gd name="connsiteY244" fmla="*/ 41794 h 2609942"/>
              <a:gd name="connsiteX245" fmla="*/ 2296012 w 3334672"/>
              <a:gd name="connsiteY245" fmla="*/ 41794 h 2609942"/>
              <a:gd name="connsiteX246" fmla="*/ 2298061 w 3334672"/>
              <a:gd name="connsiteY246" fmla="*/ 40353 h 2609942"/>
              <a:gd name="connsiteX247" fmla="*/ 2296012 w 3334672"/>
              <a:gd name="connsiteY247" fmla="*/ 33147 h 2609942"/>
              <a:gd name="connsiteX248" fmla="*/ 2301134 w 3334672"/>
              <a:gd name="connsiteY248" fmla="*/ 33147 h 2609942"/>
              <a:gd name="connsiteX249" fmla="*/ 2299085 w 3334672"/>
              <a:gd name="connsiteY249" fmla="*/ 40353 h 2609942"/>
              <a:gd name="connsiteX250" fmla="*/ 2296012 w 3334672"/>
              <a:gd name="connsiteY250" fmla="*/ 43235 h 2609942"/>
              <a:gd name="connsiteX251" fmla="*/ 2301646 w 3334672"/>
              <a:gd name="connsiteY251" fmla="*/ 47559 h 2609942"/>
              <a:gd name="connsiteX252" fmla="*/ 2309328 w 3334672"/>
              <a:gd name="connsiteY252" fmla="*/ 43235 h 2609942"/>
              <a:gd name="connsiteX253" fmla="*/ 2326230 w 3334672"/>
              <a:gd name="connsiteY253" fmla="*/ 33147 h 2609942"/>
              <a:gd name="connsiteX254" fmla="*/ 2327766 w 3334672"/>
              <a:gd name="connsiteY254" fmla="*/ 36029 h 2609942"/>
              <a:gd name="connsiteX255" fmla="*/ 2320084 w 3334672"/>
              <a:gd name="connsiteY255" fmla="*/ 40353 h 2609942"/>
              <a:gd name="connsiteX256" fmla="*/ 2312914 w 3334672"/>
              <a:gd name="connsiteY256" fmla="*/ 48999 h 2609942"/>
              <a:gd name="connsiteX257" fmla="*/ 2308816 w 3334672"/>
              <a:gd name="connsiteY257" fmla="*/ 48999 h 2609942"/>
              <a:gd name="connsiteX258" fmla="*/ 2308816 w 3334672"/>
              <a:gd name="connsiteY258" fmla="*/ 56205 h 2609942"/>
              <a:gd name="connsiteX259" fmla="*/ 2306255 w 3334672"/>
              <a:gd name="connsiteY259" fmla="*/ 60529 h 2609942"/>
              <a:gd name="connsiteX260" fmla="*/ 2293964 w 3334672"/>
              <a:gd name="connsiteY260" fmla="*/ 61970 h 2609942"/>
              <a:gd name="connsiteX261" fmla="*/ 2281160 w 3334672"/>
              <a:gd name="connsiteY261" fmla="*/ 76382 h 2609942"/>
              <a:gd name="connsiteX262" fmla="*/ 2270404 w 3334672"/>
              <a:gd name="connsiteY262" fmla="*/ 72058 h 2609942"/>
              <a:gd name="connsiteX263" fmla="*/ 2268355 w 3334672"/>
              <a:gd name="connsiteY263" fmla="*/ 76382 h 2609942"/>
              <a:gd name="connsiteX264" fmla="*/ 2266819 w 3334672"/>
              <a:gd name="connsiteY264" fmla="*/ 79264 h 2609942"/>
              <a:gd name="connsiteX265" fmla="*/ 2268355 w 3334672"/>
              <a:gd name="connsiteY265" fmla="*/ 82146 h 2609942"/>
              <a:gd name="connsiteX266" fmla="*/ 2271941 w 3334672"/>
              <a:gd name="connsiteY266" fmla="*/ 77823 h 2609942"/>
              <a:gd name="connsiteX267" fmla="*/ 2261185 w 3334672"/>
              <a:gd name="connsiteY267" fmla="*/ 93675 h 2609942"/>
              <a:gd name="connsiteX268" fmla="*/ 2259137 w 3334672"/>
              <a:gd name="connsiteY268" fmla="*/ 93675 h 2609942"/>
              <a:gd name="connsiteX269" fmla="*/ 2257088 w 3334672"/>
              <a:gd name="connsiteY269" fmla="*/ 92235 h 2609942"/>
              <a:gd name="connsiteX270" fmla="*/ 2251454 w 3334672"/>
              <a:gd name="connsiteY270" fmla="*/ 105205 h 2609942"/>
              <a:gd name="connsiteX271" fmla="*/ 2243260 w 3334672"/>
              <a:gd name="connsiteY271" fmla="*/ 112411 h 2609942"/>
              <a:gd name="connsiteX272" fmla="*/ 2235065 w 3334672"/>
              <a:gd name="connsiteY272" fmla="*/ 128264 h 2609942"/>
              <a:gd name="connsiteX273" fmla="*/ 2231480 w 3334672"/>
              <a:gd name="connsiteY273" fmla="*/ 116734 h 2609942"/>
              <a:gd name="connsiteX274" fmla="*/ 2225334 w 3334672"/>
              <a:gd name="connsiteY274" fmla="*/ 119616 h 2609942"/>
              <a:gd name="connsiteX275" fmla="*/ 2224310 w 3334672"/>
              <a:gd name="connsiteY275" fmla="*/ 125381 h 2609942"/>
              <a:gd name="connsiteX276" fmla="*/ 2227383 w 3334672"/>
              <a:gd name="connsiteY276" fmla="*/ 134028 h 2609942"/>
              <a:gd name="connsiteX277" fmla="*/ 2222261 w 3334672"/>
              <a:gd name="connsiteY277" fmla="*/ 144116 h 2609942"/>
              <a:gd name="connsiteX278" fmla="*/ 2217652 w 3334672"/>
              <a:gd name="connsiteY278" fmla="*/ 144116 h 2609942"/>
              <a:gd name="connsiteX279" fmla="*/ 2213555 w 3334672"/>
              <a:gd name="connsiteY279" fmla="*/ 155646 h 2609942"/>
              <a:gd name="connsiteX280" fmla="*/ 2206384 w 3334672"/>
              <a:gd name="connsiteY280" fmla="*/ 155646 h 2609942"/>
              <a:gd name="connsiteX281" fmla="*/ 2205360 w 3334672"/>
              <a:gd name="connsiteY281" fmla="*/ 157087 h 2609942"/>
              <a:gd name="connsiteX282" fmla="*/ 2204848 w 3334672"/>
              <a:gd name="connsiteY282" fmla="*/ 159969 h 2609942"/>
              <a:gd name="connsiteX283" fmla="*/ 2203823 w 3334672"/>
              <a:gd name="connsiteY283" fmla="*/ 158528 h 2609942"/>
              <a:gd name="connsiteX284" fmla="*/ 2198190 w 3334672"/>
              <a:gd name="connsiteY284" fmla="*/ 161410 h 2609942"/>
              <a:gd name="connsiteX285" fmla="*/ 2199726 w 3334672"/>
              <a:gd name="connsiteY285" fmla="*/ 164292 h 2609942"/>
              <a:gd name="connsiteX286" fmla="*/ 2195629 w 3334672"/>
              <a:gd name="connsiteY286" fmla="*/ 171498 h 2609942"/>
              <a:gd name="connsiteX287" fmla="*/ 2188971 w 3334672"/>
              <a:gd name="connsiteY287" fmla="*/ 174381 h 2609942"/>
              <a:gd name="connsiteX288" fmla="*/ 2185898 w 3334672"/>
              <a:gd name="connsiteY288" fmla="*/ 184469 h 2609942"/>
              <a:gd name="connsiteX289" fmla="*/ 2172582 w 3334672"/>
              <a:gd name="connsiteY289" fmla="*/ 204645 h 2609942"/>
              <a:gd name="connsiteX290" fmla="*/ 2167460 w 3334672"/>
              <a:gd name="connsiteY290" fmla="*/ 211851 h 2609942"/>
              <a:gd name="connsiteX291" fmla="*/ 2167972 w 3334672"/>
              <a:gd name="connsiteY291" fmla="*/ 211851 h 2609942"/>
              <a:gd name="connsiteX292" fmla="*/ 2163875 w 3334672"/>
              <a:gd name="connsiteY292" fmla="*/ 219056 h 2609942"/>
              <a:gd name="connsiteX293" fmla="*/ 2154656 w 3334672"/>
              <a:gd name="connsiteY293" fmla="*/ 224822 h 2609942"/>
              <a:gd name="connsiteX294" fmla="*/ 2146974 w 3334672"/>
              <a:gd name="connsiteY294" fmla="*/ 221939 h 2609942"/>
              <a:gd name="connsiteX295" fmla="*/ 2142876 w 3334672"/>
              <a:gd name="connsiteY295" fmla="*/ 234909 h 2609942"/>
              <a:gd name="connsiteX296" fmla="*/ 2142876 w 3334672"/>
              <a:gd name="connsiteY296" fmla="*/ 236351 h 2609942"/>
              <a:gd name="connsiteX297" fmla="*/ 2148510 w 3334672"/>
              <a:gd name="connsiteY297" fmla="*/ 236351 h 2609942"/>
              <a:gd name="connsiteX298" fmla="*/ 2145949 w 3334672"/>
              <a:gd name="connsiteY298" fmla="*/ 240674 h 2609942"/>
              <a:gd name="connsiteX299" fmla="*/ 2139803 w 3334672"/>
              <a:gd name="connsiteY299" fmla="*/ 242115 h 2609942"/>
              <a:gd name="connsiteX300" fmla="*/ 2139163 w 3334672"/>
              <a:gd name="connsiteY300" fmla="*/ 243557 h 2609942"/>
              <a:gd name="connsiteX301" fmla="*/ 2136418 w 3334672"/>
              <a:gd name="connsiteY301" fmla="*/ 249736 h 2609942"/>
              <a:gd name="connsiteX302" fmla="*/ 2159692 w 3334672"/>
              <a:gd name="connsiteY302" fmla="*/ 260947 h 2609942"/>
              <a:gd name="connsiteX303" fmla="*/ 2164899 w 3334672"/>
              <a:gd name="connsiteY303" fmla="*/ 255086 h 2609942"/>
              <a:gd name="connsiteX304" fmla="*/ 2173606 w 3334672"/>
              <a:gd name="connsiteY304" fmla="*/ 252203 h 2609942"/>
              <a:gd name="connsiteX305" fmla="*/ 2187434 w 3334672"/>
              <a:gd name="connsiteY305" fmla="*/ 229145 h 2609942"/>
              <a:gd name="connsiteX306" fmla="*/ 2198702 w 3334672"/>
              <a:gd name="connsiteY306" fmla="*/ 223380 h 2609942"/>
              <a:gd name="connsiteX307" fmla="*/ 2198190 w 3334672"/>
              <a:gd name="connsiteY307" fmla="*/ 219056 h 2609942"/>
              <a:gd name="connsiteX308" fmla="*/ 2204848 w 3334672"/>
              <a:gd name="connsiteY308" fmla="*/ 208968 h 2609942"/>
              <a:gd name="connsiteX309" fmla="*/ 2215603 w 3334672"/>
              <a:gd name="connsiteY309" fmla="*/ 204645 h 2609942"/>
              <a:gd name="connsiteX310" fmla="*/ 2217652 w 3334672"/>
              <a:gd name="connsiteY310" fmla="*/ 207527 h 2609942"/>
              <a:gd name="connsiteX311" fmla="*/ 2204848 w 3334672"/>
              <a:gd name="connsiteY311" fmla="*/ 214733 h 2609942"/>
              <a:gd name="connsiteX312" fmla="*/ 2209457 w 3334672"/>
              <a:gd name="connsiteY312" fmla="*/ 217616 h 2609942"/>
              <a:gd name="connsiteX313" fmla="*/ 2204848 w 3334672"/>
              <a:gd name="connsiteY313" fmla="*/ 223380 h 2609942"/>
              <a:gd name="connsiteX314" fmla="*/ 2204336 w 3334672"/>
              <a:gd name="connsiteY314" fmla="*/ 227704 h 2609942"/>
              <a:gd name="connsiteX315" fmla="*/ 2204336 w 3334672"/>
              <a:gd name="connsiteY315" fmla="*/ 232027 h 2609942"/>
              <a:gd name="connsiteX316" fmla="*/ 2206384 w 3334672"/>
              <a:gd name="connsiteY316" fmla="*/ 234909 h 2609942"/>
              <a:gd name="connsiteX317" fmla="*/ 2209457 w 3334672"/>
              <a:gd name="connsiteY317" fmla="*/ 229145 h 2609942"/>
              <a:gd name="connsiteX318" fmla="*/ 2215603 w 3334672"/>
              <a:gd name="connsiteY318" fmla="*/ 223380 h 2609942"/>
              <a:gd name="connsiteX319" fmla="*/ 2225846 w 3334672"/>
              <a:gd name="connsiteY319" fmla="*/ 220498 h 2609942"/>
              <a:gd name="connsiteX320" fmla="*/ 2224310 w 3334672"/>
              <a:gd name="connsiteY320" fmla="*/ 213292 h 2609942"/>
              <a:gd name="connsiteX321" fmla="*/ 2229431 w 3334672"/>
              <a:gd name="connsiteY321" fmla="*/ 207527 h 2609942"/>
              <a:gd name="connsiteX322" fmla="*/ 2241211 w 3334672"/>
              <a:gd name="connsiteY322" fmla="*/ 207527 h 2609942"/>
              <a:gd name="connsiteX323" fmla="*/ 2232504 w 3334672"/>
              <a:gd name="connsiteY323" fmla="*/ 214733 h 2609942"/>
              <a:gd name="connsiteX324" fmla="*/ 2227383 w 3334672"/>
              <a:gd name="connsiteY324" fmla="*/ 227704 h 2609942"/>
              <a:gd name="connsiteX325" fmla="*/ 2217652 w 3334672"/>
              <a:gd name="connsiteY325" fmla="*/ 236351 h 2609942"/>
              <a:gd name="connsiteX326" fmla="*/ 2215603 w 3334672"/>
              <a:gd name="connsiteY326" fmla="*/ 244997 h 2609942"/>
              <a:gd name="connsiteX327" fmla="*/ 2206384 w 3334672"/>
              <a:gd name="connsiteY327" fmla="*/ 244997 h 2609942"/>
              <a:gd name="connsiteX328" fmla="*/ 2211506 w 3334672"/>
              <a:gd name="connsiteY328" fmla="*/ 250762 h 2609942"/>
              <a:gd name="connsiteX329" fmla="*/ 2204848 w 3334672"/>
              <a:gd name="connsiteY329" fmla="*/ 260850 h 2609942"/>
              <a:gd name="connsiteX330" fmla="*/ 2194605 w 3334672"/>
              <a:gd name="connsiteY330" fmla="*/ 269497 h 2609942"/>
              <a:gd name="connsiteX331" fmla="*/ 2196653 w 3334672"/>
              <a:gd name="connsiteY331" fmla="*/ 266615 h 2609942"/>
              <a:gd name="connsiteX332" fmla="*/ 2188971 w 3334672"/>
              <a:gd name="connsiteY332" fmla="*/ 260850 h 2609942"/>
              <a:gd name="connsiteX333" fmla="*/ 2182313 w 3334672"/>
              <a:gd name="connsiteY333" fmla="*/ 265174 h 2609942"/>
              <a:gd name="connsiteX334" fmla="*/ 2183337 w 3334672"/>
              <a:gd name="connsiteY334" fmla="*/ 266615 h 2609942"/>
              <a:gd name="connsiteX335" fmla="*/ 2189522 w 3334672"/>
              <a:gd name="connsiteY335" fmla="*/ 275317 h 2609942"/>
              <a:gd name="connsiteX336" fmla="*/ 2218050 w 3334672"/>
              <a:gd name="connsiteY336" fmla="*/ 289060 h 2609942"/>
              <a:gd name="connsiteX337" fmla="*/ 2228573 w 3334672"/>
              <a:gd name="connsiteY337" fmla="*/ 295453 h 2609942"/>
              <a:gd name="connsiteX338" fmla="*/ 2238138 w 3334672"/>
              <a:gd name="connsiteY338" fmla="*/ 288232 h 2609942"/>
              <a:gd name="connsiteX339" fmla="*/ 2235577 w 3334672"/>
              <a:gd name="connsiteY339" fmla="*/ 283909 h 2609942"/>
              <a:gd name="connsiteX340" fmla="*/ 2264258 w 3334672"/>
              <a:gd name="connsiteY340" fmla="*/ 249321 h 2609942"/>
              <a:gd name="connsiteX341" fmla="*/ 2269380 w 3334672"/>
              <a:gd name="connsiteY341" fmla="*/ 249321 h 2609942"/>
              <a:gd name="connsiteX342" fmla="*/ 2271941 w 3334672"/>
              <a:gd name="connsiteY342" fmla="*/ 246439 h 2609942"/>
              <a:gd name="connsiteX343" fmla="*/ 2264258 w 3334672"/>
              <a:gd name="connsiteY343" fmla="*/ 243557 h 2609942"/>
              <a:gd name="connsiteX344" fmla="*/ 2253503 w 3334672"/>
              <a:gd name="connsiteY344" fmla="*/ 244997 h 2609942"/>
              <a:gd name="connsiteX345" fmla="*/ 2257600 w 3334672"/>
              <a:gd name="connsiteY345" fmla="*/ 244997 h 2609942"/>
              <a:gd name="connsiteX346" fmla="*/ 2262210 w 3334672"/>
              <a:gd name="connsiteY346" fmla="*/ 234909 h 2609942"/>
              <a:gd name="connsiteX347" fmla="*/ 2269380 w 3334672"/>
              <a:gd name="connsiteY347" fmla="*/ 229145 h 2609942"/>
              <a:gd name="connsiteX348" fmla="*/ 2271941 w 3334672"/>
              <a:gd name="connsiteY348" fmla="*/ 220498 h 2609942"/>
              <a:gd name="connsiteX349" fmla="*/ 2275014 w 3334672"/>
              <a:gd name="connsiteY349" fmla="*/ 221939 h 2609942"/>
              <a:gd name="connsiteX350" fmla="*/ 2278087 w 3334672"/>
              <a:gd name="connsiteY350" fmla="*/ 213292 h 2609942"/>
              <a:gd name="connsiteX351" fmla="*/ 2278087 w 3334672"/>
              <a:gd name="connsiteY351" fmla="*/ 211851 h 2609942"/>
              <a:gd name="connsiteX352" fmla="*/ 2282184 w 3334672"/>
              <a:gd name="connsiteY352" fmla="*/ 213292 h 2609942"/>
              <a:gd name="connsiteX353" fmla="*/ 2287818 w 3334672"/>
              <a:gd name="connsiteY353" fmla="*/ 203204 h 2609942"/>
              <a:gd name="connsiteX354" fmla="*/ 2284232 w 3334672"/>
              <a:gd name="connsiteY354" fmla="*/ 200321 h 2609942"/>
              <a:gd name="connsiteX355" fmla="*/ 2288330 w 3334672"/>
              <a:gd name="connsiteY355" fmla="*/ 201763 h 2609942"/>
              <a:gd name="connsiteX356" fmla="*/ 2292939 w 3334672"/>
              <a:gd name="connsiteY356" fmla="*/ 200321 h 2609942"/>
              <a:gd name="connsiteX357" fmla="*/ 2296012 w 3334672"/>
              <a:gd name="connsiteY357" fmla="*/ 193116 h 2609942"/>
              <a:gd name="connsiteX358" fmla="*/ 2313938 w 3334672"/>
              <a:gd name="connsiteY358" fmla="*/ 172940 h 2609942"/>
              <a:gd name="connsiteX359" fmla="*/ 2315474 w 3334672"/>
              <a:gd name="connsiteY359" fmla="*/ 174381 h 2609942"/>
              <a:gd name="connsiteX360" fmla="*/ 2319059 w 3334672"/>
              <a:gd name="connsiteY360" fmla="*/ 171498 h 2609942"/>
              <a:gd name="connsiteX361" fmla="*/ 2315474 w 3334672"/>
              <a:gd name="connsiteY361" fmla="*/ 167175 h 2609942"/>
              <a:gd name="connsiteX362" fmla="*/ 2317011 w 3334672"/>
              <a:gd name="connsiteY362" fmla="*/ 161410 h 2609942"/>
              <a:gd name="connsiteX363" fmla="*/ 2324693 w 3334672"/>
              <a:gd name="connsiteY363" fmla="*/ 159969 h 2609942"/>
              <a:gd name="connsiteX364" fmla="*/ 2347228 w 3334672"/>
              <a:gd name="connsiteY364" fmla="*/ 128264 h 2609942"/>
              <a:gd name="connsiteX365" fmla="*/ 2355935 w 3334672"/>
              <a:gd name="connsiteY365" fmla="*/ 122499 h 2609942"/>
              <a:gd name="connsiteX366" fmla="*/ 2354398 w 3334672"/>
              <a:gd name="connsiteY366" fmla="*/ 119616 h 2609942"/>
              <a:gd name="connsiteX367" fmla="*/ 2360032 w 3334672"/>
              <a:gd name="connsiteY367" fmla="*/ 113852 h 2609942"/>
              <a:gd name="connsiteX368" fmla="*/ 2363105 w 3334672"/>
              <a:gd name="connsiteY368" fmla="*/ 116734 h 2609942"/>
              <a:gd name="connsiteX369" fmla="*/ 2351837 w 3334672"/>
              <a:gd name="connsiteY369" fmla="*/ 131146 h 2609942"/>
              <a:gd name="connsiteX370" fmla="*/ 2359008 w 3334672"/>
              <a:gd name="connsiteY370" fmla="*/ 132587 h 2609942"/>
              <a:gd name="connsiteX371" fmla="*/ 2359008 w 3334672"/>
              <a:gd name="connsiteY371" fmla="*/ 135469 h 2609942"/>
              <a:gd name="connsiteX372" fmla="*/ 2345692 w 3334672"/>
              <a:gd name="connsiteY372" fmla="*/ 142675 h 2609942"/>
              <a:gd name="connsiteX373" fmla="*/ 2326230 w 3334672"/>
              <a:gd name="connsiteY373" fmla="*/ 167175 h 2609942"/>
              <a:gd name="connsiteX374" fmla="*/ 2325205 w 3334672"/>
              <a:gd name="connsiteY374" fmla="*/ 175822 h 2609942"/>
              <a:gd name="connsiteX375" fmla="*/ 2336985 w 3334672"/>
              <a:gd name="connsiteY375" fmla="*/ 172940 h 2609942"/>
              <a:gd name="connsiteX376" fmla="*/ 2341082 w 3334672"/>
              <a:gd name="connsiteY376" fmla="*/ 159969 h 2609942"/>
              <a:gd name="connsiteX377" fmla="*/ 2353886 w 3334672"/>
              <a:gd name="connsiteY377" fmla="*/ 154205 h 2609942"/>
              <a:gd name="connsiteX378" fmla="*/ 2372836 w 3334672"/>
              <a:gd name="connsiteY378" fmla="*/ 125381 h 2609942"/>
              <a:gd name="connsiteX379" fmla="*/ 2370787 w 3334672"/>
              <a:gd name="connsiteY379" fmla="*/ 132587 h 2609942"/>
              <a:gd name="connsiteX380" fmla="*/ 2375909 w 3334672"/>
              <a:gd name="connsiteY380" fmla="*/ 135469 h 2609942"/>
              <a:gd name="connsiteX381" fmla="*/ 2374885 w 3334672"/>
              <a:gd name="connsiteY381" fmla="*/ 139793 h 2609942"/>
              <a:gd name="connsiteX382" fmla="*/ 2383591 w 3334672"/>
              <a:gd name="connsiteY382" fmla="*/ 144116 h 2609942"/>
              <a:gd name="connsiteX383" fmla="*/ 2377446 w 3334672"/>
              <a:gd name="connsiteY383" fmla="*/ 152763 h 2609942"/>
              <a:gd name="connsiteX384" fmla="*/ 2368227 w 3334672"/>
              <a:gd name="connsiteY384" fmla="*/ 162851 h 2609942"/>
              <a:gd name="connsiteX385" fmla="*/ 2366690 w 3334672"/>
              <a:gd name="connsiteY385" fmla="*/ 168616 h 2609942"/>
              <a:gd name="connsiteX386" fmla="*/ 2361569 w 3334672"/>
              <a:gd name="connsiteY386" fmla="*/ 167175 h 2609942"/>
              <a:gd name="connsiteX387" fmla="*/ 2356959 w 3334672"/>
              <a:gd name="connsiteY387" fmla="*/ 177263 h 2609942"/>
              <a:gd name="connsiteX388" fmla="*/ 2349789 w 3334672"/>
              <a:gd name="connsiteY388" fmla="*/ 184469 h 2609942"/>
              <a:gd name="connsiteX389" fmla="*/ 2355935 w 3334672"/>
              <a:gd name="connsiteY389" fmla="*/ 193116 h 2609942"/>
              <a:gd name="connsiteX390" fmla="*/ 2365666 w 3334672"/>
              <a:gd name="connsiteY390" fmla="*/ 187351 h 2609942"/>
              <a:gd name="connsiteX391" fmla="*/ 2368739 w 3334672"/>
              <a:gd name="connsiteY391" fmla="*/ 184469 h 2609942"/>
              <a:gd name="connsiteX392" fmla="*/ 2367714 w 3334672"/>
              <a:gd name="connsiteY392" fmla="*/ 178704 h 2609942"/>
              <a:gd name="connsiteX393" fmla="*/ 2371812 w 3334672"/>
              <a:gd name="connsiteY393" fmla="*/ 187351 h 2609942"/>
              <a:gd name="connsiteX394" fmla="*/ 2390762 w 3334672"/>
              <a:gd name="connsiteY394" fmla="*/ 180145 h 2609942"/>
              <a:gd name="connsiteX395" fmla="*/ 2394859 w 3334672"/>
              <a:gd name="connsiteY395" fmla="*/ 174381 h 2609942"/>
              <a:gd name="connsiteX396" fmla="*/ 2389737 w 3334672"/>
              <a:gd name="connsiteY396" fmla="*/ 170057 h 2609942"/>
              <a:gd name="connsiteX397" fmla="*/ 2380519 w 3334672"/>
              <a:gd name="connsiteY397" fmla="*/ 172940 h 2609942"/>
              <a:gd name="connsiteX398" fmla="*/ 2384104 w 3334672"/>
              <a:gd name="connsiteY398" fmla="*/ 165734 h 2609942"/>
              <a:gd name="connsiteX399" fmla="*/ 2380519 w 3334672"/>
              <a:gd name="connsiteY399" fmla="*/ 159969 h 2609942"/>
              <a:gd name="connsiteX400" fmla="*/ 2385640 w 3334672"/>
              <a:gd name="connsiteY400" fmla="*/ 159969 h 2609942"/>
              <a:gd name="connsiteX401" fmla="*/ 2392810 w 3334672"/>
              <a:gd name="connsiteY401" fmla="*/ 152763 h 2609942"/>
              <a:gd name="connsiteX402" fmla="*/ 2394859 w 3334672"/>
              <a:gd name="connsiteY402" fmla="*/ 152763 h 2609942"/>
              <a:gd name="connsiteX403" fmla="*/ 2392810 w 3334672"/>
              <a:gd name="connsiteY403" fmla="*/ 165734 h 2609942"/>
              <a:gd name="connsiteX404" fmla="*/ 2395883 w 3334672"/>
              <a:gd name="connsiteY404" fmla="*/ 167175 h 2609942"/>
              <a:gd name="connsiteX405" fmla="*/ 2396396 w 3334672"/>
              <a:gd name="connsiteY405" fmla="*/ 167175 h 2609942"/>
              <a:gd name="connsiteX406" fmla="*/ 2399981 w 3334672"/>
              <a:gd name="connsiteY406" fmla="*/ 168616 h 2609942"/>
              <a:gd name="connsiteX407" fmla="*/ 2411760 w 3334672"/>
              <a:gd name="connsiteY407" fmla="*/ 167175 h 2609942"/>
              <a:gd name="connsiteX408" fmla="*/ 2407663 w 3334672"/>
              <a:gd name="connsiteY408" fmla="*/ 168616 h 2609942"/>
              <a:gd name="connsiteX409" fmla="*/ 2408687 w 3334672"/>
              <a:gd name="connsiteY409" fmla="*/ 171498 h 2609942"/>
              <a:gd name="connsiteX410" fmla="*/ 2365666 w 3334672"/>
              <a:gd name="connsiteY410" fmla="*/ 227704 h 2609942"/>
              <a:gd name="connsiteX411" fmla="*/ 2364642 w 3334672"/>
              <a:gd name="connsiteY411" fmla="*/ 229145 h 2609942"/>
              <a:gd name="connsiteX412" fmla="*/ 2356959 w 3334672"/>
              <a:gd name="connsiteY412" fmla="*/ 229145 h 2609942"/>
              <a:gd name="connsiteX413" fmla="*/ 2356959 w 3334672"/>
              <a:gd name="connsiteY413" fmla="*/ 233468 h 2609942"/>
              <a:gd name="connsiteX414" fmla="*/ 2362593 w 3334672"/>
              <a:gd name="connsiteY414" fmla="*/ 234909 h 2609942"/>
              <a:gd name="connsiteX415" fmla="*/ 2357984 w 3334672"/>
              <a:gd name="connsiteY415" fmla="*/ 236351 h 2609942"/>
              <a:gd name="connsiteX416" fmla="*/ 2359008 w 3334672"/>
              <a:gd name="connsiteY416" fmla="*/ 237792 h 2609942"/>
              <a:gd name="connsiteX417" fmla="*/ 2352862 w 3334672"/>
              <a:gd name="connsiteY417" fmla="*/ 244997 h 2609942"/>
              <a:gd name="connsiteX418" fmla="*/ 2359008 w 3334672"/>
              <a:gd name="connsiteY418" fmla="*/ 252203 h 2609942"/>
              <a:gd name="connsiteX419" fmla="*/ 2369763 w 3334672"/>
              <a:gd name="connsiteY419" fmla="*/ 255086 h 2609942"/>
              <a:gd name="connsiteX420" fmla="*/ 2364642 w 3334672"/>
              <a:gd name="connsiteY420" fmla="*/ 265174 h 2609942"/>
              <a:gd name="connsiteX421" fmla="*/ 2366178 w 3334672"/>
              <a:gd name="connsiteY421" fmla="*/ 270938 h 2609942"/>
              <a:gd name="connsiteX422" fmla="*/ 2375909 w 3334672"/>
              <a:gd name="connsiteY422" fmla="*/ 272380 h 2609942"/>
              <a:gd name="connsiteX423" fmla="*/ 2378982 w 3334672"/>
              <a:gd name="connsiteY423" fmla="*/ 270938 h 2609942"/>
              <a:gd name="connsiteX424" fmla="*/ 2382567 w 3334672"/>
              <a:gd name="connsiteY424" fmla="*/ 279585 h 2609942"/>
              <a:gd name="connsiteX425" fmla="*/ 2386664 w 3334672"/>
              <a:gd name="connsiteY425" fmla="*/ 281027 h 2609942"/>
              <a:gd name="connsiteX426" fmla="*/ 2377958 w 3334672"/>
              <a:gd name="connsiteY426" fmla="*/ 289673 h 2609942"/>
              <a:gd name="connsiteX427" fmla="*/ 2375909 w 3334672"/>
              <a:gd name="connsiteY427" fmla="*/ 289673 h 2609942"/>
              <a:gd name="connsiteX428" fmla="*/ 2374373 w 3334672"/>
              <a:gd name="connsiteY428" fmla="*/ 291115 h 2609942"/>
              <a:gd name="connsiteX429" fmla="*/ 2374885 w 3334672"/>
              <a:gd name="connsiteY429" fmla="*/ 293997 h 2609942"/>
              <a:gd name="connsiteX430" fmla="*/ 2373861 w 3334672"/>
              <a:gd name="connsiteY430" fmla="*/ 292556 h 2609942"/>
              <a:gd name="connsiteX431" fmla="*/ 2367714 w 3334672"/>
              <a:gd name="connsiteY431" fmla="*/ 299762 h 2609942"/>
              <a:gd name="connsiteX432" fmla="*/ 2362593 w 3334672"/>
              <a:gd name="connsiteY432" fmla="*/ 295438 h 2609942"/>
              <a:gd name="connsiteX433" fmla="*/ 2355935 w 3334672"/>
              <a:gd name="connsiteY433" fmla="*/ 302644 h 2609942"/>
              <a:gd name="connsiteX434" fmla="*/ 2355935 w 3334672"/>
              <a:gd name="connsiteY434" fmla="*/ 305526 h 2609942"/>
              <a:gd name="connsiteX435" fmla="*/ 2360032 w 3334672"/>
              <a:gd name="connsiteY435" fmla="*/ 306968 h 2609942"/>
              <a:gd name="connsiteX436" fmla="*/ 2353886 w 3334672"/>
              <a:gd name="connsiteY436" fmla="*/ 319938 h 2609942"/>
              <a:gd name="connsiteX437" fmla="*/ 2338009 w 3334672"/>
              <a:gd name="connsiteY437" fmla="*/ 332909 h 2609942"/>
              <a:gd name="connsiteX438" fmla="*/ 2351837 w 3334672"/>
              <a:gd name="connsiteY438" fmla="*/ 315614 h 2609942"/>
              <a:gd name="connsiteX439" fmla="*/ 2342107 w 3334672"/>
              <a:gd name="connsiteY439" fmla="*/ 317056 h 2609942"/>
              <a:gd name="connsiteX440" fmla="*/ 2336985 w 3334672"/>
              <a:gd name="connsiteY440" fmla="*/ 328585 h 2609942"/>
              <a:gd name="connsiteX441" fmla="*/ 2328278 w 3334672"/>
              <a:gd name="connsiteY441" fmla="*/ 331467 h 2609942"/>
              <a:gd name="connsiteX442" fmla="*/ 2324693 w 3334672"/>
              <a:gd name="connsiteY442" fmla="*/ 325703 h 2609942"/>
              <a:gd name="connsiteX443" fmla="*/ 2334936 w 3334672"/>
              <a:gd name="connsiteY443" fmla="*/ 319938 h 2609942"/>
              <a:gd name="connsiteX444" fmla="*/ 2343643 w 3334672"/>
              <a:gd name="connsiteY444" fmla="*/ 306968 h 2609942"/>
              <a:gd name="connsiteX445" fmla="*/ 2347740 w 3334672"/>
              <a:gd name="connsiteY445" fmla="*/ 304085 h 2609942"/>
              <a:gd name="connsiteX446" fmla="*/ 2349789 w 3334672"/>
              <a:gd name="connsiteY446" fmla="*/ 302644 h 2609942"/>
              <a:gd name="connsiteX447" fmla="*/ 2361569 w 3334672"/>
              <a:gd name="connsiteY447" fmla="*/ 293997 h 2609942"/>
              <a:gd name="connsiteX448" fmla="*/ 2355935 w 3334672"/>
              <a:gd name="connsiteY448" fmla="*/ 283909 h 2609942"/>
              <a:gd name="connsiteX449" fmla="*/ 2353886 w 3334672"/>
              <a:gd name="connsiteY449" fmla="*/ 281027 h 2609942"/>
              <a:gd name="connsiteX450" fmla="*/ 2346716 w 3334672"/>
              <a:gd name="connsiteY450" fmla="*/ 283909 h 2609942"/>
              <a:gd name="connsiteX451" fmla="*/ 2349789 w 3334672"/>
              <a:gd name="connsiteY451" fmla="*/ 291115 h 2609942"/>
              <a:gd name="connsiteX452" fmla="*/ 2338009 w 3334672"/>
              <a:gd name="connsiteY452" fmla="*/ 295438 h 2609942"/>
              <a:gd name="connsiteX453" fmla="*/ 2335961 w 3334672"/>
              <a:gd name="connsiteY453" fmla="*/ 298321 h 2609942"/>
              <a:gd name="connsiteX454" fmla="*/ 2335961 w 3334672"/>
              <a:gd name="connsiteY454" fmla="*/ 304085 h 2609942"/>
              <a:gd name="connsiteX455" fmla="*/ 2333912 w 3334672"/>
              <a:gd name="connsiteY455" fmla="*/ 301203 h 2609942"/>
              <a:gd name="connsiteX456" fmla="*/ 2320084 w 3334672"/>
              <a:gd name="connsiteY456" fmla="*/ 319938 h 2609942"/>
              <a:gd name="connsiteX457" fmla="*/ 2318035 w 3334672"/>
              <a:gd name="connsiteY457" fmla="*/ 319938 h 2609942"/>
              <a:gd name="connsiteX458" fmla="*/ 2318035 w 3334672"/>
              <a:gd name="connsiteY458" fmla="*/ 324261 h 2609942"/>
              <a:gd name="connsiteX459" fmla="*/ 2312914 w 3334672"/>
              <a:gd name="connsiteY459" fmla="*/ 324261 h 2609942"/>
              <a:gd name="connsiteX460" fmla="*/ 2305231 w 3334672"/>
              <a:gd name="connsiteY460" fmla="*/ 334349 h 2609942"/>
              <a:gd name="connsiteX461" fmla="*/ 2304079 w 3334672"/>
              <a:gd name="connsiteY461" fmla="*/ 335430 h 2609942"/>
              <a:gd name="connsiteX462" fmla="*/ 2300265 w 3334672"/>
              <a:gd name="connsiteY462" fmla="*/ 339007 h 2609942"/>
              <a:gd name="connsiteX463" fmla="*/ 2313309 w 3334672"/>
              <a:gd name="connsiteY463" fmla="*/ 346931 h 2609942"/>
              <a:gd name="connsiteX464" fmla="*/ 2345162 w 3334672"/>
              <a:gd name="connsiteY464" fmla="*/ 370751 h 2609942"/>
              <a:gd name="connsiteX465" fmla="*/ 2349789 w 3334672"/>
              <a:gd name="connsiteY465" fmla="*/ 367496 h 2609942"/>
              <a:gd name="connsiteX466" fmla="*/ 2350301 w 3334672"/>
              <a:gd name="connsiteY466" fmla="*/ 368757 h 2609942"/>
              <a:gd name="connsiteX467" fmla="*/ 2353706 w 3334672"/>
              <a:gd name="connsiteY467" fmla="*/ 377139 h 2609942"/>
              <a:gd name="connsiteX468" fmla="*/ 2354070 w 3334672"/>
              <a:gd name="connsiteY468" fmla="*/ 377412 h 2609942"/>
              <a:gd name="connsiteX469" fmla="*/ 2355423 w 3334672"/>
              <a:gd name="connsiteY469" fmla="*/ 376143 h 2609942"/>
              <a:gd name="connsiteX470" fmla="*/ 2360032 w 3334672"/>
              <a:gd name="connsiteY470" fmla="*/ 371820 h 2609942"/>
              <a:gd name="connsiteX471" fmla="*/ 2355935 w 3334672"/>
              <a:gd name="connsiteY471" fmla="*/ 366055 h 2609942"/>
              <a:gd name="connsiteX472" fmla="*/ 2359008 w 3334672"/>
              <a:gd name="connsiteY472" fmla="*/ 361732 h 2609942"/>
              <a:gd name="connsiteX473" fmla="*/ 2357984 w 3334672"/>
              <a:gd name="connsiteY473" fmla="*/ 357408 h 2609942"/>
              <a:gd name="connsiteX474" fmla="*/ 2363105 w 3334672"/>
              <a:gd name="connsiteY474" fmla="*/ 357408 h 2609942"/>
              <a:gd name="connsiteX475" fmla="*/ 2366690 w 3334672"/>
              <a:gd name="connsiteY475" fmla="*/ 353084 h 2609942"/>
              <a:gd name="connsiteX476" fmla="*/ 2363105 w 3334672"/>
              <a:gd name="connsiteY476" fmla="*/ 347320 h 2609942"/>
              <a:gd name="connsiteX477" fmla="*/ 2371812 w 3334672"/>
              <a:gd name="connsiteY477" fmla="*/ 335791 h 2609942"/>
              <a:gd name="connsiteX478" fmla="*/ 2380519 w 3334672"/>
              <a:gd name="connsiteY478" fmla="*/ 334349 h 2609942"/>
              <a:gd name="connsiteX479" fmla="*/ 2384104 w 3334672"/>
              <a:gd name="connsiteY479" fmla="*/ 328585 h 2609942"/>
              <a:gd name="connsiteX480" fmla="*/ 2378982 w 3334672"/>
              <a:gd name="connsiteY480" fmla="*/ 324261 h 2609942"/>
              <a:gd name="connsiteX481" fmla="*/ 2375909 w 3334672"/>
              <a:gd name="connsiteY481" fmla="*/ 328585 h 2609942"/>
              <a:gd name="connsiteX482" fmla="*/ 2377958 w 3334672"/>
              <a:gd name="connsiteY482" fmla="*/ 321379 h 2609942"/>
              <a:gd name="connsiteX483" fmla="*/ 2371812 w 3334672"/>
              <a:gd name="connsiteY483" fmla="*/ 319938 h 2609942"/>
              <a:gd name="connsiteX484" fmla="*/ 2377958 w 3334672"/>
              <a:gd name="connsiteY484" fmla="*/ 318497 h 2609942"/>
              <a:gd name="connsiteX485" fmla="*/ 2381031 w 3334672"/>
              <a:gd name="connsiteY485" fmla="*/ 318497 h 2609942"/>
              <a:gd name="connsiteX486" fmla="*/ 2385128 w 3334672"/>
              <a:gd name="connsiteY486" fmla="*/ 322820 h 2609942"/>
              <a:gd name="connsiteX487" fmla="*/ 2391786 w 3334672"/>
              <a:gd name="connsiteY487" fmla="*/ 312732 h 2609942"/>
              <a:gd name="connsiteX488" fmla="*/ 2398444 w 3334672"/>
              <a:gd name="connsiteY488" fmla="*/ 318497 h 2609942"/>
              <a:gd name="connsiteX489" fmla="*/ 2403566 w 3334672"/>
              <a:gd name="connsiteY489" fmla="*/ 312732 h 2609942"/>
              <a:gd name="connsiteX490" fmla="*/ 2396396 w 3334672"/>
              <a:gd name="connsiteY490" fmla="*/ 311291 h 2609942"/>
              <a:gd name="connsiteX491" fmla="*/ 2396396 w 3334672"/>
              <a:gd name="connsiteY491" fmla="*/ 306968 h 2609942"/>
              <a:gd name="connsiteX492" fmla="*/ 2390762 w 3334672"/>
              <a:gd name="connsiteY492" fmla="*/ 308408 h 2609942"/>
              <a:gd name="connsiteX493" fmla="*/ 2394859 w 3334672"/>
              <a:gd name="connsiteY493" fmla="*/ 301203 h 2609942"/>
              <a:gd name="connsiteX494" fmla="*/ 2399468 w 3334672"/>
              <a:gd name="connsiteY494" fmla="*/ 304085 h 2609942"/>
              <a:gd name="connsiteX495" fmla="*/ 2405102 w 3334672"/>
              <a:gd name="connsiteY495" fmla="*/ 295438 h 2609942"/>
              <a:gd name="connsiteX496" fmla="*/ 2405102 w 3334672"/>
              <a:gd name="connsiteY496" fmla="*/ 292556 h 2609942"/>
              <a:gd name="connsiteX497" fmla="*/ 2399981 w 3334672"/>
              <a:gd name="connsiteY497" fmla="*/ 293997 h 2609942"/>
              <a:gd name="connsiteX498" fmla="*/ 2402029 w 3334672"/>
              <a:gd name="connsiteY498" fmla="*/ 286791 h 2609942"/>
              <a:gd name="connsiteX499" fmla="*/ 2424564 w 3334672"/>
              <a:gd name="connsiteY499" fmla="*/ 253644 h 2609942"/>
              <a:gd name="connsiteX500" fmla="*/ 2433783 w 3334672"/>
              <a:gd name="connsiteY500" fmla="*/ 250762 h 2609942"/>
              <a:gd name="connsiteX501" fmla="*/ 2441466 w 3334672"/>
              <a:gd name="connsiteY501" fmla="*/ 236351 h 2609942"/>
              <a:gd name="connsiteX502" fmla="*/ 2449660 w 3334672"/>
              <a:gd name="connsiteY502" fmla="*/ 236351 h 2609942"/>
              <a:gd name="connsiteX503" fmla="*/ 2455294 w 3334672"/>
              <a:gd name="connsiteY503" fmla="*/ 236351 h 2609942"/>
              <a:gd name="connsiteX504" fmla="*/ 2441466 w 3334672"/>
              <a:gd name="connsiteY504" fmla="*/ 253644 h 2609942"/>
              <a:gd name="connsiteX505" fmla="*/ 2444538 w 3334672"/>
              <a:gd name="connsiteY505" fmla="*/ 256527 h 2609942"/>
              <a:gd name="connsiteX506" fmla="*/ 2428661 w 3334672"/>
              <a:gd name="connsiteY506" fmla="*/ 279585 h 2609942"/>
              <a:gd name="connsiteX507" fmla="*/ 2418418 w 3334672"/>
              <a:gd name="connsiteY507" fmla="*/ 279585 h 2609942"/>
              <a:gd name="connsiteX508" fmla="*/ 2417394 w 3334672"/>
              <a:gd name="connsiteY508" fmla="*/ 279585 h 2609942"/>
              <a:gd name="connsiteX509" fmla="*/ 2417906 w 3334672"/>
              <a:gd name="connsiteY509" fmla="*/ 281027 h 2609942"/>
              <a:gd name="connsiteX510" fmla="*/ 2415858 w 3334672"/>
              <a:gd name="connsiteY510" fmla="*/ 285350 h 2609942"/>
              <a:gd name="connsiteX511" fmla="*/ 2428661 w 3334672"/>
              <a:gd name="connsiteY511" fmla="*/ 281027 h 2609942"/>
              <a:gd name="connsiteX512" fmla="*/ 2417394 w 3334672"/>
              <a:gd name="connsiteY512" fmla="*/ 301203 h 2609942"/>
              <a:gd name="connsiteX513" fmla="*/ 2412785 w 3334672"/>
              <a:gd name="connsiteY513" fmla="*/ 302644 h 2609942"/>
              <a:gd name="connsiteX514" fmla="*/ 2414321 w 3334672"/>
              <a:gd name="connsiteY514" fmla="*/ 304085 h 2609942"/>
              <a:gd name="connsiteX515" fmla="*/ 2408687 w 3334672"/>
              <a:gd name="connsiteY515" fmla="*/ 315614 h 2609942"/>
              <a:gd name="connsiteX516" fmla="*/ 2405102 w 3334672"/>
              <a:gd name="connsiteY516" fmla="*/ 314173 h 2609942"/>
              <a:gd name="connsiteX517" fmla="*/ 2399981 w 3334672"/>
              <a:gd name="connsiteY517" fmla="*/ 319938 h 2609942"/>
              <a:gd name="connsiteX518" fmla="*/ 2404590 w 3334672"/>
              <a:gd name="connsiteY518" fmla="*/ 324261 h 2609942"/>
              <a:gd name="connsiteX519" fmla="*/ 2399468 w 3334672"/>
              <a:gd name="connsiteY519" fmla="*/ 328585 h 2609942"/>
              <a:gd name="connsiteX520" fmla="*/ 2385640 w 3334672"/>
              <a:gd name="connsiteY520" fmla="*/ 355967 h 2609942"/>
              <a:gd name="connsiteX521" fmla="*/ 2388713 w 3334672"/>
              <a:gd name="connsiteY521" fmla="*/ 355967 h 2609942"/>
              <a:gd name="connsiteX522" fmla="*/ 2387689 w 3334672"/>
              <a:gd name="connsiteY522" fmla="*/ 366055 h 2609942"/>
              <a:gd name="connsiteX523" fmla="*/ 2385640 w 3334672"/>
              <a:gd name="connsiteY523" fmla="*/ 360290 h 2609942"/>
              <a:gd name="connsiteX524" fmla="*/ 2377446 w 3334672"/>
              <a:gd name="connsiteY524" fmla="*/ 370379 h 2609942"/>
              <a:gd name="connsiteX525" fmla="*/ 2377958 w 3334672"/>
              <a:gd name="connsiteY525" fmla="*/ 376143 h 2609942"/>
              <a:gd name="connsiteX526" fmla="*/ 2368739 w 3334672"/>
              <a:gd name="connsiteY526" fmla="*/ 380467 h 2609942"/>
              <a:gd name="connsiteX527" fmla="*/ 2367714 w 3334672"/>
              <a:gd name="connsiteY527" fmla="*/ 386231 h 2609942"/>
              <a:gd name="connsiteX528" fmla="*/ 2366852 w 3334672"/>
              <a:gd name="connsiteY528" fmla="*/ 386970 h 2609942"/>
              <a:gd name="connsiteX529" fmla="*/ 2402252 w 3334672"/>
              <a:gd name="connsiteY529" fmla="*/ 413442 h 2609942"/>
              <a:gd name="connsiteX530" fmla="*/ 2435701 w 3334672"/>
              <a:gd name="connsiteY530" fmla="*/ 443842 h 2609942"/>
              <a:gd name="connsiteX531" fmla="*/ 2435320 w 3334672"/>
              <a:gd name="connsiteY531" fmla="*/ 439554 h 2609942"/>
              <a:gd name="connsiteX532" fmla="*/ 2435832 w 3334672"/>
              <a:gd name="connsiteY532" fmla="*/ 439554 h 2609942"/>
              <a:gd name="connsiteX533" fmla="*/ 2435320 w 3334672"/>
              <a:gd name="connsiteY533" fmla="*/ 433790 h 2609942"/>
              <a:gd name="connsiteX534" fmla="*/ 2444538 w 3334672"/>
              <a:gd name="connsiteY534" fmla="*/ 425143 h 2609942"/>
              <a:gd name="connsiteX535" fmla="*/ 2451196 w 3334672"/>
              <a:gd name="connsiteY535" fmla="*/ 416496 h 2609942"/>
              <a:gd name="connsiteX536" fmla="*/ 2452733 w 3334672"/>
              <a:gd name="connsiteY536" fmla="*/ 412172 h 2609942"/>
              <a:gd name="connsiteX537" fmla="*/ 2454782 w 3334672"/>
              <a:gd name="connsiteY537" fmla="*/ 412172 h 2609942"/>
              <a:gd name="connsiteX538" fmla="*/ 2452733 w 3334672"/>
              <a:gd name="connsiteY538" fmla="*/ 416496 h 2609942"/>
              <a:gd name="connsiteX539" fmla="*/ 2461440 w 3334672"/>
              <a:gd name="connsiteY539" fmla="*/ 422260 h 2609942"/>
              <a:gd name="connsiteX540" fmla="*/ 2463488 w 3334672"/>
              <a:gd name="connsiteY540" fmla="*/ 420819 h 2609942"/>
              <a:gd name="connsiteX541" fmla="*/ 2460415 w 3334672"/>
              <a:gd name="connsiteY541" fmla="*/ 412172 h 2609942"/>
              <a:gd name="connsiteX542" fmla="*/ 2464513 w 3334672"/>
              <a:gd name="connsiteY542" fmla="*/ 409290 h 2609942"/>
              <a:gd name="connsiteX543" fmla="*/ 2467073 w 3334672"/>
              <a:gd name="connsiteY543" fmla="*/ 403525 h 2609942"/>
              <a:gd name="connsiteX544" fmla="*/ 2486023 w 3334672"/>
              <a:gd name="connsiteY544" fmla="*/ 387673 h 2609942"/>
              <a:gd name="connsiteX545" fmla="*/ 2502413 w 3334672"/>
              <a:gd name="connsiteY545" fmla="*/ 364614 h 2609942"/>
              <a:gd name="connsiteX546" fmla="*/ 2509071 w 3334672"/>
              <a:gd name="connsiteY546" fmla="*/ 357408 h 2609942"/>
              <a:gd name="connsiteX547" fmla="*/ 2515217 w 3334672"/>
              <a:gd name="connsiteY547" fmla="*/ 345879 h 2609942"/>
              <a:gd name="connsiteX548" fmla="*/ 2502413 w 3334672"/>
              <a:gd name="connsiteY548" fmla="*/ 371820 h 2609942"/>
              <a:gd name="connsiteX549" fmla="*/ 2498315 w 3334672"/>
              <a:gd name="connsiteY549" fmla="*/ 374702 h 2609942"/>
              <a:gd name="connsiteX550" fmla="*/ 2498315 w 3334672"/>
              <a:gd name="connsiteY550" fmla="*/ 383349 h 2609942"/>
              <a:gd name="connsiteX551" fmla="*/ 2478341 w 3334672"/>
              <a:gd name="connsiteY551" fmla="*/ 406408 h 2609942"/>
              <a:gd name="connsiteX552" fmla="*/ 2464513 w 3334672"/>
              <a:gd name="connsiteY552" fmla="*/ 429466 h 2609942"/>
              <a:gd name="connsiteX553" fmla="*/ 2473732 w 3334672"/>
              <a:gd name="connsiteY553" fmla="*/ 432349 h 2609942"/>
              <a:gd name="connsiteX554" fmla="*/ 2463488 w 3334672"/>
              <a:gd name="connsiteY554" fmla="*/ 448201 h 2609942"/>
              <a:gd name="connsiteX555" fmla="*/ 2467073 w 3334672"/>
              <a:gd name="connsiteY555" fmla="*/ 449642 h 2609942"/>
              <a:gd name="connsiteX556" fmla="*/ 2473220 w 3334672"/>
              <a:gd name="connsiteY556" fmla="*/ 443878 h 2609942"/>
              <a:gd name="connsiteX557" fmla="*/ 2473220 w 3334672"/>
              <a:gd name="connsiteY557" fmla="*/ 451084 h 2609942"/>
              <a:gd name="connsiteX558" fmla="*/ 2464513 w 3334672"/>
              <a:gd name="connsiteY558" fmla="*/ 459730 h 2609942"/>
              <a:gd name="connsiteX559" fmla="*/ 2465537 w 3334672"/>
              <a:gd name="connsiteY559" fmla="*/ 464054 h 2609942"/>
              <a:gd name="connsiteX560" fmla="*/ 2473732 w 3334672"/>
              <a:gd name="connsiteY560" fmla="*/ 458290 h 2609942"/>
              <a:gd name="connsiteX561" fmla="*/ 2483463 w 3334672"/>
              <a:gd name="connsiteY561" fmla="*/ 440995 h 2609942"/>
              <a:gd name="connsiteX562" fmla="*/ 2483463 w 3334672"/>
              <a:gd name="connsiteY562" fmla="*/ 448201 h 2609942"/>
              <a:gd name="connsiteX563" fmla="*/ 2488072 w 3334672"/>
              <a:gd name="connsiteY563" fmla="*/ 448201 h 2609942"/>
              <a:gd name="connsiteX564" fmla="*/ 2486536 w 3334672"/>
              <a:gd name="connsiteY564" fmla="*/ 451084 h 2609942"/>
              <a:gd name="connsiteX565" fmla="*/ 2480390 w 3334672"/>
              <a:gd name="connsiteY565" fmla="*/ 451084 h 2609942"/>
              <a:gd name="connsiteX566" fmla="*/ 2473732 w 3334672"/>
              <a:gd name="connsiteY566" fmla="*/ 464054 h 2609942"/>
              <a:gd name="connsiteX567" fmla="*/ 2483463 w 3334672"/>
              <a:gd name="connsiteY567" fmla="*/ 462613 h 2609942"/>
              <a:gd name="connsiteX568" fmla="*/ 2489096 w 3334672"/>
              <a:gd name="connsiteY568" fmla="*/ 455407 h 2609942"/>
              <a:gd name="connsiteX569" fmla="*/ 2499340 w 3334672"/>
              <a:gd name="connsiteY569" fmla="*/ 453966 h 2609942"/>
              <a:gd name="connsiteX570" fmla="*/ 2473220 w 3334672"/>
              <a:gd name="connsiteY570" fmla="*/ 472701 h 2609942"/>
              <a:gd name="connsiteX571" fmla="*/ 2502413 w 3334672"/>
              <a:gd name="connsiteY571" fmla="*/ 465495 h 2609942"/>
              <a:gd name="connsiteX572" fmla="*/ 2507022 w 3334672"/>
              <a:gd name="connsiteY572" fmla="*/ 465495 h 2609942"/>
              <a:gd name="connsiteX573" fmla="*/ 2522899 w 3334672"/>
              <a:gd name="connsiteY573" fmla="*/ 455407 h 2609942"/>
              <a:gd name="connsiteX574" fmla="*/ 2522899 w 3334672"/>
              <a:gd name="connsiteY574" fmla="*/ 458290 h 2609942"/>
              <a:gd name="connsiteX575" fmla="*/ 2531606 w 3334672"/>
              <a:gd name="connsiteY575" fmla="*/ 459730 h 2609942"/>
              <a:gd name="connsiteX576" fmla="*/ 2536215 w 3334672"/>
              <a:gd name="connsiteY576" fmla="*/ 455407 h 2609942"/>
              <a:gd name="connsiteX577" fmla="*/ 2538264 w 3334672"/>
              <a:gd name="connsiteY577" fmla="*/ 458290 h 2609942"/>
              <a:gd name="connsiteX578" fmla="*/ 2545946 w 3334672"/>
              <a:gd name="connsiteY578" fmla="*/ 453966 h 2609942"/>
              <a:gd name="connsiteX579" fmla="*/ 2550043 w 3334672"/>
              <a:gd name="connsiteY579" fmla="*/ 455407 h 2609942"/>
              <a:gd name="connsiteX580" fmla="*/ 2556702 w 3334672"/>
              <a:gd name="connsiteY580" fmla="*/ 449642 h 2609942"/>
              <a:gd name="connsiteX581" fmla="*/ 2564896 w 3334672"/>
              <a:gd name="connsiteY581" fmla="*/ 448201 h 2609942"/>
              <a:gd name="connsiteX582" fmla="*/ 2564896 w 3334672"/>
              <a:gd name="connsiteY582" fmla="*/ 455407 h 2609942"/>
              <a:gd name="connsiteX583" fmla="*/ 2572579 w 3334672"/>
              <a:gd name="connsiteY583" fmla="*/ 459730 h 2609942"/>
              <a:gd name="connsiteX584" fmla="*/ 2571042 w 3334672"/>
              <a:gd name="connsiteY584" fmla="*/ 464054 h 2609942"/>
              <a:gd name="connsiteX585" fmla="*/ 2553116 w 3334672"/>
              <a:gd name="connsiteY585" fmla="*/ 461172 h 2609942"/>
              <a:gd name="connsiteX586" fmla="*/ 2549019 w 3334672"/>
              <a:gd name="connsiteY586" fmla="*/ 469819 h 2609942"/>
              <a:gd name="connsiteX587" fmla="*/ 2543897 w 3334672"/>
              <a:gd name="connsiteY587" fmla="*/ 468377 h 2609942"/>
              <a:gd name="connsiteX588" fmla="*/ 2541849 w 3334672"/>
              <a:gd name="connsiteY588" fmla="*/ 465495 h 2609942"/>
              <a:gd name="connsiteX589" fmla="*/ 2526484 w 3334672"/>
              <a:gd name="connsiteY589" fmla="*/ 472701 h 2609942"/>
              <a:gd name="connsiteX590" fmla="*/ 2528020 w 3334672"/>
              <a:gd name="connsiteY590" fmla="*/ 474142 h 2609942"/>
              <a:gd name="connsiteX591" fmla="*/ 2523411 w 3334672"/>
              <a:gd name="connsiteY591" fmla="*/ 472701 h 2609942"/>
              <a:gd name="connsiteX592" fmla="*/ 2518290 w 3334672"/>
              <a:gd name="connsiteY592" fmla="*/ 478465 h 2609942"/>
              <a:gd name="connsiteX593" fmla="*/ 2518290 w 3334672"/>
              <a:gd name="connsiteY593" fmla="*/ 479907 h 2609942"/>
              <a:gd name="connsiteX594" fmla="*/ 2512144 w 3334672"/>
              <a:gd name="connsiteY594" fmla="*/ 475583 h 2609942"/>
              <a:gd name="connsiteX595" fmla="*/ 2510095 w 3334672"/>
              <a:gd name="connsiteY595" fmla="*/ 481348 h 2609942"/>
              <a:gd name="connsiteX596" fmla="*/ 2507022 w 3334672"/>
              <a:gd name="connsiteY596" fmla="*/ 479907 h 2609942"/>
              <a:gd name="connsiteX597" fmla="*/ 2500364 w 3334672"/>
              <a:gd name="connsiteY597" fmla="*/ 491436 h 2609942"/>
              <a:gd name="connsiteX598" fmla="*/ 2496267 w 3334672"/>
              <a:gd name="connsiteY598" fmla="*/ 488554 h 2609942"/>
              <a:gd name="connsiteX599" fmla="*/ 2496267 w 3334672"/>
              <a:gd name="connsiteY599" fmla="*/ 484230 h 2609942"/>
              <a:gd name="connsiteX600" fmla="*/ 2484487 w 3334672"/>
              <a:gd name="connsiteY600" fmla="*/ 487112 h 2609942"/>
              <a:gd name="connsiteX601" fmla="*/ 2483908 w 3334672"/>
              <a:gd name="connsiteY601" fmla="*/ 487655 h 2609942"/>
              <a:gd name="connsiteX602" fmla="*/ 2484299 w 3334672"/>
              <a:gd name="connsiteY602" fmla="*/ 488011 h 2609942"/>
              <a:gd name="connsiteX603" fmla="*/ 2528804 w 3334672"/>
              <a:gd name="connsiteY603" fmla="*/ 541952 h 2609942"/>
              <a:gd name="connsiteX604" fmla="*/ 2529045 w 3334672"/>
              <a:gd name="connsiteY604" fmla="*/ 541876 h 2609942"/>
              <a:gd name="connsiteX605" fmla="*/ 2531094 w 3334672"/>
              <a:gd name="connsiteY605" fmla="*/ 543318 h 2609942"/>
              <a:gd name="connsiteX606" fmla="*/ 2536215 w 3334672"/>
              <a:gd name="connsiteY606" fmla="*/ 538994 h 2609942"/>
              <a:gd name="connsiteX607" fmla="*/ 2522899 w 3334672"/>
              <a:gd name="connsiteY607" fmla="*/ 534671 h 2609942"/>
              <a:gd name="connsiteX608" fmla="*/ 2530069 w 3334672"/>
              <a:gd name="connsiteY608" fmla="*/ 533230 h 2609942"/>
              <a:gd name="connsiteX609" fmla="*/ 2534167 w 3334672"/>
              <a:gd name="connsiteY609" fmla="*/ 530347 h 2609942"/>
              <a:gd name="connsiteX610" fmla="*/ 2551068 w 3334672"/>
              <a:gd name="connsiteY610" fmla="*/ 526024 h 2609942"/>
              <a:gd name="connsiteX611" fmla="*/ 2553116 w 3334672"/>
              <a:gd name="connsiteY611" fmla="*/ 521701 h 2609942"/>
              <a:gd name="connsiteX612" fmla="*/ 2561823 w 3334672"/>
              <a:gd name="connsiteY612" fmla="*/ 523141 h 2609942"/>
              <a:gd name="connsiteX613" fmla="*/ 2566945 w 3334672"/>
              <a:gd name="connsiteY613" fmla="*/ 523141 h 2609942"/>
              <a:gd name="connsiteX614" fmla="*/ 2570018 w 3334672"/>
              <a:gd name="connsiteY614" fmla="*/ 517377 h 2609942"/>
              <a:gd name="connsiteX615" fmla="*/ 2581285 w 3334672"/>
              <a:gd name="connsiteY615" fmla="*/ 515936 h 2609942"/>
              <a:gd name="connsiteX616" fmla="*/ 2579237 w 3334672"/>
              <a:gd name="connsiteY616" fmla="*/ 511612 h 2609942"/>
              <a:gd name="connsiteX617" fmla="*/ 2582822 w 3334672"/>
              <a:gd name="connsiteY617" fmla="*/ 510171 h 2609942"/>
              <a:gd name="connsiteX618" fmla="*/ 2588967 w 3334672"/>
              <a:gd name="connsiteY618" fmla="*/ 515936 h 2609942"/>
              <a:gd name="connsiteX619" fmla="*/ 2602796 w 3334672"/>
              <a:gd name="connsiteY619" fmla="*/ 508730 h 2609942"/>
              <a:gd name="connsiteX620" fmla="*/ 2605869 w 3334672"/>
              <a:gd name="connsiteY620" fmla="*/ 508730 h 2609942"/>
              <a:gd name="connsiteX621" fmla="*/ 2604844 w 3334672"/>
              <a:gd name="connsiteY621" fmla="*/ 510171 h 2609942"/>
              <a:gd name="connsiteX622" fmla="*/ 2609966 w 3334672"/>
              <a:gd name="connsiteY622" fmla="*/ 513053 h 2609942"/>
              <a:gd name="connsiteX623" fmla="*/ 2628916 w 3334672"/>
              <a:gd name="connsiteY623" fmla="*/ 501524 h 2609942"/>
              <a:gd name="connsiteX624" fmla="*/ 2634038 w 3334672"/>
              <a:gd name="connsiteY624" fmla="*/ 504406 h 2609942"/>
              <a:gd name="connsiteX625" fmla="*/ 2640696 w 3334672"/>
              <a:gd name="connsiteY625" fmla="*/ 504406 h 2609942"/>
              <a:gd name="connsiteX626" fmla="*/ 2643769 w 3334672"/>
              <a:gd name="connsiteY626" fmla="*/ 498642 h 2609942"/>
              <a:gd name="connsiteX627" fmla="*/ 2654524 w 3334672"/>
              <a:gd name="connsiteY627" fmla="*/ 491436 h 2609942"/>
              <a:gd name="connsiteX628" fmla="*/ 2670401 w 3334672"/>
              <a:gd name="connsiteY628" fmla="*/ 489995 h 2609942"/>
              <a:gd name="connsiteX629" fmla="*/ 2655548 w 3334672"/>
              <a:gd name="connsiteY629" fmla="*/ 497201 h 2609942"/>
              <a:gd name="connsiteX630" fmla="*/ 2646329 w 3334672"/>
              <a:gd name="connsiteY630" fmla="*/ 502966 h 2609942"/>
              <a:gd name="connsiteX631" fmla="*/ 2647866 w 3334672"/>
              <a:gd name="connsiteY631" fmla="*/ 504406 h 2609942"/>
              <a:gd name="connsiteX632" fmla="*/ 2639671 w 3334672"/>
              <a:gd name="connsiteY632" fmla="*/ 510171 h 2609942"/>
              <a:gd name="connsiteX633" fmla="*/ 2646329 w 3334672"/>
              <a:gd name="connsiteY633" fmla="*/ 513053 h 2609942"/>
              <a:gd name="connsiteX634" fmla="*/ 2661694 w 3334672"/>
              <a:gd name="connsiteY634" fmla="*/ 507289 h 2609942"/>
              <a:gd name="connsiteX635" fmla="*/ 2665279 w 3334672"/>
              <a:gd name="connsiteY635" fmla="*/ 507289 h 2609942"/>
              <a:gd name="connsiteX636" fmla="*/ 2662718 w 3334672"/>
              <a:gd name="connsiteY636" fmla="*/ 508730 h 2609942"/>
              <a:gd name="connsiteX637" fmla="*/ 2654524 w 3334672"/>
              <a:gd name="connsiteY637" fmla="*/ 518818 h 2609942"/>
              <a:gd name="connsiteX638" fmla="*/ 2640696 w 3334672"/>
              <a:gd name="connsiteY638" fmla="*/ 515936 h 2609942"/>
              <a:gd name="connsiteX639" fmla="*/ 2635574 w 3334672"/>
              <a:gd name="connsiteY639" fmla="*/ 520259 h 2609942"/>
              <a:gd name="connsiteX640" fmla="*/ 2631989 w 3334672"/>
              <a:gd name="connsiteY640" fmla="*/ 515936 h 2609942"/>
              <a:gd name="connsiteX641" fmla="*/ 2630453 w 3334672"/>
              <a:gd name="connsiteY641" fmla="*/ 520259 h 2609942"/>
              <a:gd name="connsiteX642" fmla="*/ 2621746 w 3334672"/>
              <a:gd name="connsiteY642" fmla="*/ 517377 h 2609942"/>
              <a:gd name="connsiteX643" fmla="*/ 2601772 w 3334672"/>
              <a:gd name="connsiteY643" fmla="*/ 526024 h 2609942"/>
              <a:gd name="connsiteX644" fmla="*/ 2595114 w 3334672"/>
              <a:gd name="connsiteY644" fmla="*/ 531789 h 2609942"/>
              <a:gd name="connsiteX645" fmla="*/ 2588967 w 3334672"/>
              <a:gd name="connsiteY645" fmla="*/ 530347 h 2609942"/>
              <a:gd name="connsiteX646" fmla="*/ 2563360 w 3334672"/>
              <a:gd name="connsiteY646" fmla="*/ 540436 h 2609942"/>
              <a:gd name="connsiteX647" fmla="*/ 2558238 w 3334672"/>
              <a:gd name="connsiteY647" fmla="*/ 540436 h 2609942"/>
              <a:gd name="connsiteX648" fmla="*/ 2555165 w 3334672"/>
              <a:gd name="connsiteY648" fmla="*/ 540436 h 2609942"/>
              <a:gd name="connsiteX649" fmla="*/ 2550043 w 3334672"/>
              <a:gd name="connsiteY649" fmla="*/ 543318 h 2609942"/>
              <a:gd name="connsiteX650" fmla="*/ 2547483 w 3334672"/>
              <a:gd name="connsiteY650" fmla="*/ 546200 h 2609942"/>
              <a:gd name="connsiteX651" fmla="*/ 2551068 w 3334672"/>
              <a:gd name="connsiteY651" fmla="*/ 547641 h 2609942"/>
              <a:gd name="connsiteX652" fmla="*/ 2539400 w 3334672"/>
              <a:gd name="connsiteY652" fmla="*/ 550073 h 2609942"/>
              <a:gd name="connsiteX653" fmla="*/ 2536077 w 3334672"/>
              <a:gd name="connsiteY653" fmla="*/ 550766 h 2609942"/>
              <a:gd name="connsiteX654" fmla="*/ 2563905 w 3334672"/>
              <a:gd name="connsiteY654" fmla="*/ 584494 h 2609942"/>
              <a:gd name="connsiteX655" fmla="*/ 2580773 w 3334672"/>
              <a:gd name="connsiteY655" fmla="*/ 579347 h 2609942"/>
              <a:gd name="connsiteX656" fmla="*/ 2585895 w 3334672"/>
              <a:gd name="connsiteY656" fmla="*/ 575023 h 2609942"/>
              <a:gd name="connsiteX657" fmla="*/ 2603820 w 3334672"/>
              <a:gd name="connsiteY657" fmla="*/ 570700 h 2609942"/>
              <a:gd name="connsiteX658" fmla="*/ 2604844 w 3334672"/>
              <a:gd name="connsiteY658" fmla="*/ 564935 h 2609942"/>
              <a:gd name="connsiteX659" fmla="*/ 2609454 w 3334672"/>
              <a:gd name="connsiteY659" fmla="*/ 562053 h 2609942"/>
              <a:gd name="connsiteX660" fmla="*/ 2610991 w 3334672"/>
              <a:gd name="connsiteY660" fmla="*/ 566377 h 2609942"/>
              <a:gd name="connsiteX661" fmla="*/ 2609454 w 3334672"/>
              <a:gd name="connsiteY661" fmla="*/ 570700 h 2609942"/>
              <a:gd name="connsiteX662" fmla="*/ 2595114 w 3334672"/>
              <a:gd name="connsiteY662" fmla="*/ 576465 h 2609942"/>
              <a:gd name="connsiteX663" fmla="*/ 2606893 w 3334672"/>
              <a:gd name="connsiteY663" fmla="*/ 580788 h 2609942"/>
              <a:gd name="connsiteX664" fmla="*/ 2617649 w 3334672"/>
              <a:gd name="connsiteY664" fmla="*/ 569259 h 2609942"/>
              <a:gd name="connsiteX665" fmla="*/ 2619697 w 3334672"/>
              <a:gd name="connsiteY665" fmla="*/ 576465 h 2609942"/>
              <a:gd name="connsiteX666" fmla="*/ 2630965 w 3334672"/>
              <a:gd name="connsiteY666" fmla="*/ 577906 h 2609942"/>
              <a:gd name="connsiteX667" fmla="*/ 2627892 w 3334672"/>
              <a:gd name="connsiteY667" fmla="*/ 583670 h 2609942"/>
              <a:gd name="connsiteX668" fmla="*/ 2640696 w 3334672"/>
              <a:gd name="connsiteY668" fmla="*/ 585112 h 2609942"/>
              <a:gd name="connsiteX669" fmla="*/ 2662718 w 3334672"/>
              <a:gd name="connsiteY669" fmla="*/ 580788 h 2609942"/>
              <a:gd name="connsiteX670" fmla="*/ 2670401 w 3334672"/>
              <a:gd name="connsiteY670" fmla="*/ 577906 h 2609942"/>
              <a:gd name="connsiteX671" fmla="*/ 2667328 w 3334672"/>
              <a:gd name="connsiteY671" fmla="*/ 575023 h 2609942"/>
              <a:gd name="connsiteX672" fmla="*/ 2668096 w 3334672"/>
              <a:gd name="connsiteY672" fmla="*/ 575204 h 2609942"/>
              <a:gd name="connsiteX673" fmla="*/ 2673368 w 3334672"/>
              <a:gd name="connsiteY673" fmla="*/ 576440 h 2609942"/>
              <a:gd name="connsiteX674" fmla="*/ 2673378 w 3334672"/>
              <a:gd name="connsiteY674" fmla="*/ 576532 h 2609942"/>
              <a:gd name="connsiteX675" fmla="*/ 2673474 w 3334672"/>
              <a:gd name="connsiteY675" fmla="*/ 576465 h 2609942"/>
              <a:gd name="connsiteX676" fmla="*/ 2673368 w 3334672"/>
              <a:gd name="connsiteY676" fmla="*/ 576440 h 2609942"/>
              <a:gd name="connsiteX677" fmla="*/ 2673090 w 3334672"/>
              <a:gd name="connsiteY677" fmla="*/ 573762 h 2609942"/>
              <a:gd name="connsiteX678" fmla="*/ 2676547 w 3334672"/>
              <a:gd name="connsiteY678" fmla="*/ 580788 h 2609942"/>
              <a:gd name="connsiteX679" fmla="*/ 2691400 w 3334672"/>
              <a:gd name="connsiteY679" fmla="*/ 580788 h 2609942"/>
              <a:gd name="connsiteX680" fmla="*/ 2712398 w 3334672"/>
              <a:gd name="connsiteY680" fmla="*/ 579347 h 2609942"/>
              <a:gd name="connsiteX681" fmla="*/ 2724178 w 3334672"/>
              <a:gd name="connsiteY681" fmla="*/ 577906 h 2609942"/>
              <a:gd name="connsiteX682" fmla="*/ 2727251 w 3334672"/>
              <a:gd name="connsiteY682" fmla="*/ 573582 h 2609942"/>
              <a:gd name="connsiteX683" fmla="*/ 2732372 w 3334672"/>
              <a:gd name="connsiteY683" fmla="*/ 579347 h 2609942"/>
              <a:gd name="connsiteX684" fmla="*/ 2739542 w 3334672"/>
              <a:gd name="connsiteY684" fmla="*/ 575023 h 2609942"/>
              <a:gd name="connsiteX685" fmla="*/ 2774369 w 3334672"/>
              <a:gd name="connsiteY685" fmla="*/ 580788 h 2609942"/>
              <a:gd name="connsiteX686" fmla="*/ 2790246 w 3334672"/>
              <a:gd name="connsiteY686" fmla="*/ 582229 h 2609942"/>
              <a:gd name="connsiteX687" fmla="*/ 2797929 w 3334672"/>
              <a:gd name="connsiteY687" fmla="*/ 585112 h 2609942"/>
              <a:gd name="connsiteX688" fmla="*/ 2794856 w 3334672"/>
              <a:gd name="connsiteY688" fmla="*/ 587994 h 2609942"/>
              <a:gd name="connsiteX689" fmla="*/ 2798953 w 3334672"/>
              <a:gd name="connsiteY689" fmla="*/ 593758 h 2609942"/>
              <a:gd name="connsiteX690" fmla="*/ 2799977 w 3334672"/>
              <a:gd name="connsiteY690" fmla="*/ 593758 h 2609942"/>
              <a:gd name="connsiteX691" fmla="*/ 2802026 w 3334672"/>
              <a:gd name="connsiteY691" fmla="*/ 586552 h 2609942"/>
              <a:gd name="connsiteX692" fmla="*/ 2809708 w 3334672"/>
              <a:gd name="connsiteY692" fmla="*/ 589435 h 2609942"/>
              <a:gd name="connsiteX693" fmla="*/ 2807660 w 3334672"/>
              <a:gd name="connsiteY693" fmla="*/ 600964 h 2609942"/>
              <a:gd name="connsiteX694" fmla="*/ 2801002 w 3334672"/>
              <a:gd name="connsiteY694" fmla="*/ 603847 h 2609942"/>
              <a:gd name="connsiteX695" fmla="*/ 2790246 w 3334672"/>
              <a:gd name="connsiteY695" fmla="*/ 619699 h 2609942"/>
              <a:gd name="connsiteX696" fmla="*/ 2753371 w 3334672"/>
              <a:gd name="connsiteY696" fmla="*/ 645640 h 2609942"/>
              <a:gd name="connsiteX697" fmla="*/ 2748249 w 3334672"/>
              <a:gd name="connsiteY697" fmla="*/ 652846 h 2609942"/>
              <a:gd name="connsiteX698" fmla="*/ 2744152 w 3334672"/>
              <a:gd name="connsiteY698" fmla="*/ 648523 h 2609942"/>
              <a:gd name="connsiteX699" fmla="*/ 2732372 w 3334672"/>
              <a:gd name="connsiteY699" fmla="*/ 657169 h 2609942"/>
              <a:gd name="connsiteX700" fmla="*/ 2727251 w 3334672"/>
              <a:gd name="connsiteY700" fmla="*/ 654287 h 2609942"/>
              <a:gd name="connsiteX701" fmla="*/ 2723153 w 3334672"/>
              <a:gd name="connsiteY701" fmla="*/ 658611 h 2609942"/>
              <a:gd name="connsiteX702" fmla="*/ 2727251 w 3334672"/>
              <a:gd name="connsiteY702" fmla="*/ 660052 h 2609942"/>
              <a:gd name="connsiteX703" fmla="*/ 2723153 w 3334672"/>
              <a:gd name="connsiteY703" fmla="*/ 662934 h 2609942"/>
              <a:gd name="connsiteX704" fmla="*/ 2731348 w 3334672"/>
              <a:gd name="connsiteY704" fmla="*/ 667258 h 2609942"/>
              <a:gd name="connsiteX705" fmla="*/ 2751834 w 3334672"/>
              <a:gd name="connsiteY705" fmla="*/ 657169 h 2609942"/>
              <a:gd name="connsiteX706" fmla="*/ 2756956 w 3334672"/>
              <a:gd name="connsiteY706" fmla="*/ 664375 h 2609942"/>
              <a:gd name="connsiteX707" fmla="*/ 2757980 w 3334672"/>
              <a:gd name="connsiteY707" fmla="*/ 673022 h 2609942"/>
              <a:gd name="connsiteX708" fmla="*/ 2763102 w 3334672"/>
              <a:gd name="connsiteY708" fmla="*/ 667258 h 2609942"/>
              <a:gd name="connsiteX709" fmla="*/ 2762077 w 3334672"/>
              <a:gd name="connsiteY709" fmla="*/ 664375 h 2609942"/>
              <a:gd name="connsiteX710" fmla="*/ 2766175 w 3334672"/>
              <a:gd name="connsiteY710" fmla="*/ 661493 h 2609942"/>
              <a:gd name="connsiteX711" fmla="*/ 2768223 w 3334672"/>
              <a:gd name="connsiteY711" fmla="*/ 664375 h 2609942"/>
              <a:gd name="connsiteX712" fmla="*/ 2769248 w 3334672"/>
              <a:gd name="connsiteY712" fmla="*/ 657169 h 2609942"/>
              <a:gd name="connsiteX713" fmla="*/ 2772833 w 3334672"/>
              <a:gd name="connsiteY713" fmla="*/ 661493 h 2609942"/>
              <a:gd name="connsiteX714" fmla="*/ 2773345 w 3334672"/>
              <a:gd name="connsiteY714" fmla="*/ 662934 h 2609942"/>
              <a:gd name="connsiteX715" fmla="*/ 2778979 w 3334672"/>
              <a:gd name="connsiteY715" fmla="*/ 658611 h 2609942"/>
              <a:gd name="connsiteX716" fmla="*/ 2784100 w 3334672"/>
              <a:gd name="connsiteY716" fmla="*/ 660052 h 2609942"/>
              <a:gd name="connsiteX717" fmla="*/ 2782052 w 3334672"/>
              <a:gd name="connsiteY717" fmla="*/ 667258 h 2609942"/>
              <a:gd name="connsiteX718" fmla="*/ 2786149 w 3334672"/>
              <a:gd name="connsiteY718" fmla="*/ 668699 h 2609942"/>
              <a:gd name="connsiteX719" fmla="*/ 2789222 w 3334672"/>
              <a:gd name="connsiteY719" fmla="*/ 668699 h 2609942"/>
              <a:gd name="connsiteX720" fmla="*/ 2787173 w 3334672"/>
              <a:gd name="connsiteY720" fmla="*/ 660052 h 2609942"/>
              <a:gd name="connsiteX721" fmla="*/ 2789222 w 3334672"/>
              <a:gd name="connsiteY721" fmla="*/ 657169 h 2609942"/>
              <a:gd name="connsiteX722" fmla="*/ 2793831 w 3334672"/>
              <a:gd name="connsiteY722" fmla="*/ 664375 h 2609942"/>
              <a:gd name="connsiteX723" fmla="*/ 2796392 w 3334672"/>
              <a:gd name="connsiteY723" fmla="*/ 662934 h 2609942"/>
              <a:gd name="connsiteX724" fmla="*/ 2796904 w 3334672"/>
              <a:gd name="connsiteY724" fmla="*/ 664375 h 2609942"/>
              <a:gd name="connsiteX725" fmla="*/ 2802026 w 3334672"/>
              <a:gd name="connsiteY725" fmla="*/ 664375 h 2609942"/>
              <a:gd name="connsiteX726" fmla="*/ 2806123 w 3334672"/>
              <a:gd name="connsiteY726" fmla="*/ 657169 h 2609942"/>
              <a:gd name="connsiteX727" fmla="*/ 2801002 w 3334672"/>
              <a:gd name="connsiteY727" fmla="*/ 655728 h 2609942"/>
              <a:gd name="connsiteX728" fmla="*/ 2806123 w 3334672"/>
              <a:gd name="connsiteY728" fmla="*/ 651405 h 2609942"/>
              <a:gd name="connsiteX729" fmla="*/ 2826097 w 3334672"/>
              <a:gd name="connsiteY729" fmla="*/ 648523 h 2609942"/>
              <a:gd name="connsiteX730" fmla="*/ 2836853 w 3334672"/>
              <a:gd name="connsiteY730" fmla="*/ 651405 h 2609942"/>
              <a:gd name="connsiteX731" fmla="*/ 2826097 w 3334672"/>
              <a:gd name="connsiteY731" fmla="*/ 654287 h 2609942"/>
              <a:gd name="connsiteX732" fmla="*/ 2827122 w 3334672"/>
              <a:gd name="connsiteY732" fmla="*/ 664375 h 2609942"/>
              <a:gd name="connsiteX733" fmla="*/ 2823024 w 3334672"/>
              <a:gd name="connsiteY733" fmla="*/ 667258 h 2609942"/>
              <a:gd name="connsiteX734" fmla="*/ 2836853 w 3334672"/>
              <a:gd name="connsiteY734" fmla="*/ 670140 h 2609942"/>
              <a:gd name="connsiteX735" fmla="*/ 2836853 w 3334672"/>
              <a:gd name="connsiteY735" fmla="*/ 671581 h 2609942"/>
              <a:gd name="connsiteX736" fmla="*/ 2842999 w 3334672"/>
              <a:gd name="connsiteY736" fmla="*/ 668699 h 2609942"/>
              <a:gd name="connsiteX737" fmla="*/ 2844023 w 3334672"/>
              <a:gd name="connsiteY737" fmla="*/ 670140 h 2609942"/>
              <a:gd name="connsiteX738" fmla="*/ 2846584 w 3334672"/>
              <a:gd name="connsiteY738" fmla="*/ 667258 h 2609942"/>
              <a:gd name="connsiteX739" fmla="*/ 2850169 w 3334672"/>
              <a:gd name="connsiteY739" fmla="*/ 668699 h 2609942"/>
              <a:gd name="connsiteX740" fmla="*/ 2855803 w 3334672"/>
              <a:gd name="connsiteY740" fmla="*/ 660052 h 2609942"/>
              <a:gd name="connsiteX741" fmla="*/ 2862461 w 3334672"/>
              <a:gd name="connsiteY741" fmla="*/ 657169 h 2609942"/>
              <a:gd name="connsiteX742" fmla="*/ 2862973 w 3334672"/>
              <a:gd name="connsiteY742" fmla="*/ 651405 h 2609942"/>
              <a:gd name="connsiteX743" fmla="*/ 2868607 w 3334672"/>
              <a:gd name="connsiteY743" fmla="*/ 655728 h 2609942"/>
              <a:gd name="connsiteX744" fmla="*/ 2874753 w 3334672"/>
              <a:gd name="connsiteY744" fmla="*/ 651405 h 2609942"/>
              <a:gd name="connsiteX745" fmla="*/ 2875777 w 3334672"/>
              <a:gd name="connsiteY745" fmla="*/ 657169 h 2609942"/>
              <a:gd name="connsiteX746" fmla="*/ 2879874 w 3334672"/>
              <a:gd name="connsiteY746" fmla="*/ 661493 h 2609942"/>
              <a:gd name="connsiteX747" fmla="*/ 2902921 w 3334672"/>
              <a:gd name="connsiteY747" fmla="*/ 652846 h 2609942"/>
              <a:gd name="connsiteX748" fmla="*/ 2911628 w 3334672"/>
              <a:gd name="connsiteY748" fmla="*/ 638434 h 2609942"/>
              <a:gd name="connsiteX749" fmla="*/ 2913677 w 3334672"/>
              <a:gd name="connsiteY749" fmla="*/ 639876 h 2609942"/>
              <a:gd name="connsiteX750" fmla="*/ 2924432 w 3334672"/>
              <a:gd name="connsiteY750" fmla="*/ 632670 h 2609942"/>
              <a:gd name="connsiteX751" fmla="*/ 2920335 w 3334672"/>
              <a:gd name="connsiteY751" fmla="*/ 645640 h 2609942"/>
              <a:gd name="connsiteX752" fmla="*/ 2912653 w 3334672"/>
              <a:gd name="connsiteY752" fmla="*/ 655728 h 2609942"/>
              <a:gd name="connsiteX753" fmla="*/ 2910604 w 3334672"/>
              <a:gd name="connsiteY753" fmla="*/ 652846 h 2609942"/>
              <a:gd name="connsiteX754" fmla="*/ 2908555 w 3334672"/>
              <a:gd name="connsiteY754" fmla="*/ 655728 h 2609942"/>
              <a:gd name="connsiteX755" fmla="*/ 2911628 w 3334672"/>
              <a:gd name="connsiteY755" fmla="*/ 664375 h 2609942"/>
              <a:gd name="connsiteX756" fmla="*/ 2913677 w 3334672"/>
              <a:gd name="connsiteY756" fmla="*/ 658611 h 2609942"/>
              <a:gd name="connsiteX757" fmla="*/ 2921359 w 3334672"/>
              <a:gd name="connsiteY757" fmla="*/ 664375 h 2609942"/>
              <a:gd name="connsiteX758" fmla="*/ 2928530 w 3334672"/>
              <a:gd name="connsiteY758" fmla="*/ 664375 h 2609942"/>
              <a:gd name="connsiteX759" fmla="*/ 2930578 w 3334672"/>
              <a:gd name="connsiteY759" fmla="*/ 671581 h 2609942"/>
              <a:gd name="connsiteX760" fmla="*/ 2931602 w 3334672"/>
              <a:gd name="connsiteY760" fmla="*/ 673022 h 2609942"/>
              <a:gd name="connsiteX761" fmla="*/ 2937748 w 3334672"/>
              <a:gd name="connsiteY761" fmla="*/ 664375 h 2609942"/>
              <a:gd name="connsiteX762" fmla="*/ 2937748 w 3334672"/>
              <a:gd name="connsiteY762" fmla="*/ 671581 h 2609942"/>
              <a:gd name="connsiteX763" fmla="*/ 2943382 w 3334672"/>
              <a:gd name="connsiteY763" fmla="*/ 675904 h 2609942"/>
              <a:gd name="connsiteX764" fmla="*/ 2934675 w 3334672"/>
              <a:gd name="connsiteY764" fmla="*/ 680228 h 2609942"/>
              <a:gd name="connsiteX765" fmla="*/ 2936212 w 3334672"/>
              <a:gd name="connsiteY765" fmla="*/ 684552 h 2609942"/>
              <a:gd name="connsiteX766" fmla="*/ 2952089 w 3334672"/>
              <a:gd name="connsiteY766" fmla="*/ 690316 h 2609942"/>
              <a:gd name="connsiteX767" fmla="*/ 2944406 w 3334672"/>
              <a:gd name="connsiteY767" fmla="*/ 700404 h 2609942"/>
              <a:gd name="connsiteX768" fmla="*/ 2939285 w 3334672"/>
              <a:gd name="connsiteY768" fmla="*/ 704728 h 2609942"/>
              <a:gd name="connsiteX769" fmla="*/ 2939285 w 3334672"/>
              <a:gd name="connsiteY769" fmla="*/ 707610 h 2609942"/>
              <a:gd name="connsiteX770" fmla="*/ 2947479 w 3334672"/>
              <a:gd name="connsiteY770" fmla="*/ 707610 h 2609942"/>
              <a:gd name="connsiteX771" fmla="*/ 2946455 w 3334672"/>
              <a:gd name="connsiteY771" fmla="*/ 703287 h 2609942"/>
              <a:gd name="connsiteX772" fmla="*/ 2948504 w 3334672"/>
              <a:gd name="connsiteY772" fmla="*/ 707610 h 2609942"/>
              <a:gd name="connsiteX773" fmla="*/ 2957210 w 3334672"/>
              <a:gd name="connsiteY773" fmla="*/ 706169 h 2609942"/>
              <a:gd name="connsiteX774" fmla="*/ 2961308 w 3334672"/>
              <a:gd name="connsiteY774" fmla="*/ 703287 h 2609942"/>
              <a:gd name="connsiteX775" fmla="*/ 2968478 w 3334672"/>
              <a:gd name="connsiteY775" fmla="*/ 707610 h 2609942"/>
              <a:gd name="connsiteX776" fmla="*/ 2969502 w 3334672"/>
              <a:gd name="connsiteY776" fmla="*/ 709051 h 2609942"/>
              <a:gd name="connsiteX777" fmla="*/ 2961308 w 3334672"/>
              <a:gd name="connsiteY777" fmla="*/ 704728 h 2609942"/>
              <a:gd name="connsiteX778" fmla="*/ 2964381 w 3334672"/>
              <a:gd name="connsiteY778" fmla="*/ 716257 h 2609942"/>
              <a:gd name="connsiteX779" fmla="*/ 2973087 w 3334672"/>
              <a:gd name="connsiteY779" fmla="*/ 716257 h 2609942"/>
              <a:gd name="connsiteX780" fmla="*/ 2966429 w 3334672"/>
              <a:gd name="connsiteY780" fmla="*/ 720581 h 2609942"/>
              <a:gd name="connsiteX781" fmla="*/ 2967454 w 3334672"/>
              <a:gd name="connsiteY781" fmla="*/ 726345 h 2609942"/>
              <a:gd name="connsiteX782" fmla="*/ 2974112 w 3334672"/>
              <a:gd name="connsiteY782" fmla="*/ 727786 h 2609942"/>
              <a:gd name="connsiteX783" fmla="*/ 2971039 w 3334672"/>
              <a:gd name="connsiteY783" fmla="*/ 737874 h 2609942"/>
              <a:gd name="connsiteX784" fmla="*/ 2981282 w 3334672"/>
              <a:gd name="connsiteY784" fmla="*/ 736434 h 2609942"/>
              <a:gd name="connsiteX785" fmla="*/ 2982306 w 3334672"/>
              <a:gd name="connsiteY785" fmla="*/ 732110 h 2609942"/>
              <a:gd name="connsiteX786" fmla="*/ 2987428 w 3334672"/>
              <a:gd name="connsiteY786" fmla="*/ 734992 h 2609942"/>
              <a:gd name="connsiteX787" fmla="*/ 2989989 w 3334672"/>
              <a:gd name="connsiteY787" fmla="*/ 736434 h 2609942"/>
              <a:gd name="connsiteX788" fmla="*/ 2982306 w 3334672"/>
              <a:gd name="connsiteY788" fmla="*/ 740757 h 2609942"/>
              <a:gd name="connsiteX789" fmla="*/ 2983330 w 3334672"/>
              <a:gd name="connsiteY789" fmla="*/ 743639 h 2609942"/>
              <a:gd name="connsiteX790" fmla="*/ 2978209 w 3334672"/>
              <a:gd name="connsiteY790" fmla="*/ 743639 h 2609942"/>
              <a:gd name="connsiteX791" fmla="*/ 2962332 w 3334672"/>
              <a:gd name="connsiteY791" fmla="*/ 758051 h 2609942"/>
              <a:gd name="connsiteX792" fmla="*/ 2973087 w 3334672"/>
              <a:gd name="connsiteY792" fmla="*/ 759492 h 2609942"/>
              <a:gd name="connsiteX793" fmla="*/ 2988964 w 3334672"/>
              <a:gd name="connsiteY793" fmla="*/ 758051 h 2609942"/>
              <a:gd name="connsiteX794" fmla="*/ 2981282 w 3334672"/>
              <a:gd name="connsiteY794" fmla="*/ 765257 h 2609942"/>
              <a:gd name="connsiteX795" fmla="*/ 2976160 w 3334672"/>
              <a:gd name="connsiteY795" fmla="*/ 765257 h 2609942"/>
              <a:gd name="connsiteX796" fmla="*/ 2974112 w 3334672"/>
              <a:gd name="connsiteY796" fmla="*/ 772462 h 2609942"/>
              <a:gd name="connsiteX797" fmla="*/ 2989989 w 3334672"/>
              <a:gd name="connsiteY797" fmla="*/ 775344 h 2609942"/>
              <a:gd name="connsiteX798" fmla="*/ 2992037 w 3334672"/>
              <a:gd name="connsiteY798" fmla="*/ 775344 h 2609942"/>
              <a:gd name="connsiteX799" fmla="*/ 3001256 w 3334672"/>
              <a:gd name="connsiteY799" fmla="*/ 779668 h 2609942"/>
              <a:gd name="connsiteX800" fmla="*/ 3006378 w 3334672"/>
              <a:gd name="connsiteY800" fmla="*/ 776786 h 2609942"/>
              <a:gd name="connsiteX801" fmla="*/ 3007402 w 3334672"/>
              <a:gd name="connsiteY801" fmla="*/ 782550 h 2609942"/>
              <a:gd name="connsiteX802" fmla="*/ 3001256 w 3334672"/>
              <a:gd name="connsiteY802" fmla="*/ 783992 h 2609942"/>
              <a:gd name="connsiteX803" fmla="*/ 3015084 w 3334672"/>
              <a:gd name="connsiteY803" fmla="*/ 802727 h 2609942"/>
              <a:gd name="connsiteX804" fmla="*/ 3023279 w 3334672"/>
              <a:gd name="connsiteY804" fmla="*/ 802727 h 2609942"/>
              <a:gd name="connsiteX805" fmla="*/ 3021230 w 3334672"/>
              <a:gd name="connsiteY805" fmla="*/ 796962 h 2609942"/>
              <a:gd name="connsiteX806" fmla="*/ 3015084 w 3334672"/>
              <a:gd name="connsiteY806" fmla="*/ 796962 h 2609942"/>
              <a:gd name="connsiteX807" fmla="*/ 3018157 w 3334672"/>
              <a:gd name="connsiteY807" fmla="*/ 791197 h 2609942"/>
              <a:gd name="connsiteX808" fmla="*/ 3013036 w 3334672"/>
              <a:gd name="connsiteY808" fmla="*/ 788315 h 2609942"/>
              <a:gd name="connsiteX809" fmla="*/ 3012524 w 3334672"/>
              <a:gd name="connsiteY809" fmla="*/ 786874 h 2609942"/>
              <a:gd name="connsiteX810" fmla="*/ 3021230 w 3334672"/>
              <a:gd name="connsiteY810" fmla="*/ 783992 h 2609942"/>
              <a:gd name="connsiteX811" fmla="*/ 3019182 w 3334672"/>
              <a:gd name="connsiteY811" fmla="*/ 788315 h 2609942"/>
              <a:gd name="connsiteX812" fmla="*/ 3026352 w 3334672"/>
              <a:gd name="connsiteY812" fmla="*/ 802727 h 2609942"/>
              <a:gd name="connsiteX813" fmla="*/ 3026352 w 3334672"/>
              <a:gd name="connsiteY813" fmla="*/ 811374 h 2609942"/>
              <a:gd name="connsiteX814" fmla="*/ 3035059 w 3334672"/>
              <a:gd name="connsiteY814" fmla="*/ 818580 h 2609942"/>
              <a:gd name="connsiteX815" fmla="*/ 3040180 w 3334672"/>
              <a:gd name="connsiteY815" fmla="*/ 818580 h 2609942"/>
              <a:gd name="connsiteX816" fmla="*/ 3037107 w 3334672"/>
              <a:gd name="connsiteY816" fmla="*/ 830109 h 2609942"/>
              <a:gd name="connsiteX817" fmla="*/ 3030961 w 3334672"/>
              <a:gd name="connsiteY817" fmla="*/ 824344 h 2609942"/>
              <a:gd name="connsiteX818" fmla="*/ 3028401 w 3334672"/>
              <a:gd name="connsiteY818" fmla="*/ 824344 h 2609942"/>
              <a:gd name="connsiteX819" fmla="*/ 3025840 w 3334672"/>
              <a:gd name="connsiteY819" fmla="*/ 830109 h 2609942"/>
              <a:gd name="connsiteX820" fmla="*/ 3028913 w 3334672"/>
              <a:gd name="connsiteY820" fmla="*/ 832991 h 2609942"/>
              <a:gd name="connsiteX821" fmla="*/ 3027376 w 3334672"/>
              <a:gd name="connsiteY821" fmla="*/ 834432 h 2609942"/>
              <a:gd name="connsiteX822" fmla="*/ 3036083 w 3334672"/>
              <a:gd name="connsiteY822" fmla="*/ 834432 h 2609942"/>
              <a:gd name="connsiteX823" fmla="*/ 3041717 w 3334672"/>
              <a:gd name="connsiteY823" fmla="*/ 835874 h 2609942"/>
              <a:gd name="connsiteX824" fmla="*/ 3048375 w 3334672"/>
              <a:gd name="connsiteY824" fmla="*/ 831550 h 2609942"/>
              <a:gd name="connsiteX825" fmla="*/ 3052984 w 3334672"/>
              <a:gd name="connsiteY825" fmla="*/ 840197 h 2609942"/>
              <a:gd name="connsiteX826" fmla="*/ 3050936 w 3334672"/>
              <a:gd name="connsiteY826" fmla="*/ 845961 h 2609942"/>
              <a:gd name="connsiteX827" fmla="*/ 3052984 w 3334672"/>
              <a:gd name="connsiteY827" fmla="*/ 848844 h 2609942"/>
              <a:gd name="connsiteX828" fmla="*/ 3050936 w 3334672"/>
              <a:gd name="connsiteY828" fmla="*/ 854609 h 2609942"/>
              <a:gd name="connsiteX829" fmla="*/ 3034034 w 3334672"/>
              <a:gd name="connsiteY829" fmla="*/ 854609 h 2609942"/>
              <a:gd name="connsiteX830" fmla="*/ 3030961 w 3334672"/>
              <a:gd name="connsiteY830" fmla="*/ 857491 h 2609942"/>
              <a:gd name="connsiteX831" fmla="*/ 3029937 w 3334672"/>
              <a:gd name="connsiteY831" fmla="*/ 851726 h 2609942"/>
              <a:gd name="connsiteX832" fmla="*/ 3034034 w 3334672"/>
              <a:gd name="connsiteY832" fmla="*/ 843079 h 2609942"/>
              <a:gd name="connsiteX833" fmla="*/ 3019182 w 3334672"/>
              <a:gd name="connsiteY833" fmla="*/ 840197 h 2609942"/>
              <a:gd name="connsiteX834" fmla="*/ 3013036 w 3334672"/>
              <a:gd name="connsiteY834" fmla="*/ 843079 h 2609942"/>
              <a:gd name="connsiteX835" fmla="*/ 3010475 w 3334672"/>
              <a:gd name="connsiteY835" fmla="*/ 843079 h 2609942"/>
              <a:gd name="connsiteX836" fmla="*/ 2989989 w 3334672"/>
              <a:gd name="connsiteY836" fmla="*/ 850285 h 2609942"/>
              <a:gd name="connsiteX837" fmla="*/ 2989989 w 3334672"/>
              <a:gd name="connsiteY837" fmla="*/ 854609 h 2609942"/>
              <a:gd name="connsiteX838" fmla="*/ 3002280 w 3334672"/>
              <a:gd name="connsiteY838" fmla="*/ 858932 h 2609942"/>
              <a:gd name="connsiteX839" fmla="*/ 3003305 w 3334672"/>
              <a:gd name="connsiteY839" fmla="*/ 858932 h 2609942"/>
              <a:gd name="connsiteX840" fmla="*/ 3002280 w 3334672"/>
              <a:gd name="connsiteY840" fmla="*/ 853167 h 2609942"/>
              <a:gd name="connsiteX841" fmla="*/ 3018157 w 3334672"/>
              <a:gd name="connsiteY841" fmla="*/ 861814 h 2609942"/>
              <a:gd name="connsiteX842" fmla="*/ 3025840 w 3334672"/>
              <a:gd name="connsiteY842" fmla="*/ 856050 h 2609942"/>
              <a:gd name="connsiteX843" fmla="*/ 3023279 w 3334672"/>
              <a:gd name="connsiteY843" fmla="*/ 863256 h 2609942"/>
              <a:gd name="connsiteX844" fmla="*/ 3026352 w 3334672"/>
              <a:gd name="connsiteY844" fmla="*/ 863256 h 2609942"/>
              <a:gd name="connsiteX845" fmla="*/ 3027376 w 3334672"/>
              <a:gd name="connsiteY845" fmla="*/ 869020 h 2609942"/>
              <a:gd name="connsiteX846" fmla="*/ 3034034 w 3334672"/>
              <a:gd name="connsiteY846" fmla="*/ 876226 h 2609942"/>
              <a:gd name="connsiteX847" fmla="*/ 3033010 w 3334672"/>
              <a:gd name="connsiteY847" fmla="*/ 876226 h 2609942"/>
              <a:gd name="connsiteX848" fmla="*/ 3037107 w 3334672"/>
              <a:gd name="connsiteY848" fmla="*/ 880550 h 2609942"/>
              <a:gd name="connsiteX849" fmla="*/ 3038132 w 3334672"/>
              <a:gd name="connsiteY849" fmla="*/ 871902 h 2609942"/>
              <a:gd name="connsiteX850" fmla="*/ 3042229 w 3334672"/>
              <a:gd name="connsiteY850" fmla="*/ 871902 h 2609942"/>
              <a:gd name="connsiteX851" fmla="*/ 3043253 w 3334672"/>
              <a:gd name="connsiteY851" fmla="*/ 883432 h 2609942"/>
              <a:gd name="connsiteX852" fmla="*/ 3038132 w 3334672"/>
              <a:gd name="connsiteY852" fmla="*/ 884873 h 2609942"/>
              <a:gd name="connsiteX853" fmla="*/ 3036083 w 3334672"/>
              <a:gd name="connsiteY853" fmla="*/ 884873 h 2609942"/>
              <a:gd name="connsiteX854" fmla="*/ 3035059 w 3334672"/>
              <a:gd name="connsiteY854" fmla="*/ 893520 h 2609942"/>
              <a:gd name="connsiteX855" fmla="*/ 3040180 w 3334672"/>
              <a:gd name="connsiteY855" fmla="*/ 892079 h 2609942"/>
              <a:gd name="connsiteX856" fmla="*/ 3045302 w 3334672"/>
              <a:gd name="connsiteY856" fmla="*/ 894961 h 2609942"/>
              <a:gd name="connsiteX857" fmla="*/ 3040180 w 3334672"/>
              <a:gd name="connsiteY857" fmla="*/ 897843 h 2609942"/>
              <a:gd name="connsiteX858" fmla="*/ 3035059 w 3334672"/>
              <a:gd name="connsiteY858" fmla="*/ 894961 h 2609942"/>
              <a:gd name="connsiteX859" fmla="*/ 3029937 w 3334672"/>
              <a:gd name="connsiteY859" fmla="*/ 897843 h 2609942"/>
              <a:gd name="connsiteX860" fmla="*/ 3027376 w 3334672"/>
              <a:gd name="connsiteY860" fmla="*/ 900726 h 2609942"/>
              <a:gd name="connsiteX861" fmla="*/ 3029937 w 3334672"/>
              <a:gd name="connsiteY861" fmla="*/ 905049 h 2609942"/>
              <a:gd name="connsiteX862" fmla="*/ 3035059 w 3334672"/>
              <a:gd name="connsiteY862" fmla="*/ 903608 h 2609942"/>
              <a:gd name="connsiteX863" fmla="*/ 3037107 w 3334672"/>
              <a:gd name="connsiteY863" fmla="*/ 905049 h 2609942"/>
              <a:gd name="connsiteX864" fmla="*/ 3054009 w 3334672"/>
              <a:gd name="connsiteY864" fmla="*/ 905049 h 2609942"/>
              <a:gd name="connsiteX865" fmla="*/ 3062715 w 3334672"/>
              <a:gd name="connsiteY865" fmla="*/ 902167 h 2609942"/>
              <a:gd name="connsiteX866" fmla="*/ 3065788 w 3334672"/>
              <a:gd name="connsiteY866" fmla="*/ 893520 h 2609942"/>
              <a:gd name="connsiteX867" fmla="*/ 3067837 w 3334672"/>
              <a:gd name="connsiteY867" fmla="*/ 897843 h 2609942"/>
              <a:gd name="connsiteX868" fmla="*/ 3070910 w 3334672"/>
              <a:gd name="connsiteY868" fmla="*/ 894961 h 2609942"/>
              <a:gd name="connsiteX869" fmla="*/ 3072959 w 3334672"/>
              <a:gd name="connsiteY869" fmla="*/ 897843 h 2609942"/>
              <a:gd name="connsiteX870" fmla="*/ 3067837 w 3334672"/>
              <a:gd name="connsiteY870" fmla="*/ 906490 h 2609942"/>
              <a:gd name="connsiteX871" fmla="*/ 3057594 w 3334672"/>
              <a:gd name="connsiteY871" fmla="*/ 910814 h 2609942"/>
              <a:gd name="connsiteX872" fmla="*/ 3065788 w 3334672"/>
              <a:gd name="connsiteY872" fmla="*/ 913696 h 2609942"/>
              <a:gd name="connsiteX873" fmla="*/ 3048375 w 3334672"/>
              <a:gd name="connsiteY873" fmla="*/ 942519 h 2609942"/>
              <a:gd name="connsiteX874" fmla="*/ 3044790 w 3334672"/>
              <a:gd name="connsiteY874" fmla="*/ 954049 h 2609942"/>
              <a:gd name="connsiteX875" fmla="*/ 3041717 w 3334672"/>
              <a:gd name="connsiteY875" fmla="*/ 952608 h 2609942"/>
              <a:gd name="connsiteX876" fmla="*/ 3035059 w 3334672"/>
              <a:gd name="connsiteY876" fmla="*/ 956931 h 2609942"/>
              <a:gd name="connsiteX877" fmla="*/ 3033522 w 3334672"/>
              <a:gd name="connsiteY877" fmla="*/ 961254 h 2609942"/>
              <a:gd name="connsiteX878" fmla="*/ 3029937 w 3334672"/>
              <a:gd name="connsiteY878" fmla="*/ 961254 h 2609942"/>
              <a:gd name="connsiteX879" fmla="*/ 3027376 w 3334672"/>
              <a:gd name="connsiteY879" fmla="*/ 967019 h 2609942"/>
              <a:gd name="connsiteX880" fmla="*/ 3021230 w 3334672"/>
              <a:gd name="connsiteY880" fmla="*/ 964137 h 2609942"/>
              <a:gd name="connsiteX881" fmla="*/ 3020718 w 3334672"/>
              <a:gd name="connsiteY881" fmla="*/ 978548 h 2609942"/>
              <a:gd name="connsiteX882" fmla="*/ 3009963 w 3334672"/>
              <a:gd name="connsiteY882" fmla="*/ 978548 h 2609942"/>
              <a:gd name="connsiteX883" fmla="*/ 3014060 w 3334672"/>
              <a:gd name="connsiteY883" fmla="*/ 987195 h 2609942"/>
              <a:gd name="connsiteX884" fmla="*/ 3002280 w 3334672"/>
              <a:gd name="connsiteY884" fmla="*/ 997283 h 2609942"/>
              <a:gd name="connsiteX885" fmla="*/ 3004841 w 3334672"/>
              <a:gd name="connsiteY885" fmla="*/ 1001607 h 2609942"/>
              <a:gd name="connsiteX886" fmla="*/ 3007402 w 3334672"/>
              <a:gd name="connsiteY886" fmla="*/ 998725 h 2609942"/>
              <a:gd name="connsiteX887" fmla="*/ 3009451 w 3334672"/>
              <a:gd name="connsiteY887" fmla="*/ 998725 h 2609942"/>
              <a:gd name="connsiteX888" fmla="*/ 3009963 w 3334672"/>
              <a:gd name="connsiteY888" fmla="*/ 1001607 h 2609942"/>
              <a:gd name="connsiteX889" fmla="*/ 3020718 w 3334672"/>
              <a:gd name="connsiteY889" fmla="*/ 997283 h 2609942"/>
              <a:gd name="connsiteX890" fmla="*/ 3024303 w 3334672"/>
              <a:gd name="connsiteY890" fmla="*/ 995843 h 2609942"/>
              <a:gd name="connsiteX891" fmla="*/ 3029937 w 3334672"/>
              <a:gd name="connsiteY891" fmla="*/ 1003048 h 2609942"/>
              <a:gd name="connsiteX892" fmla="*/ 3039156 w 3334672"/>
              <a:gd name="connsiteY892" fmla="*/ 998725 h 2609942"/>
              <a:gd name="connsiteX893" fmla="*/ 3048375 w 3334672"/>
              <a:gd name="connsiteY893" fmla="*/ 992960 h 2609942"/>
              <a:gd name="connsiteX894" fmla="*/ 3049911 w 3334672"/>
              <a:gd name="connsiteY894" fmla="*/ 995843 h 2609942"/>
              <a:gd name="connsiteX895" fmla="*/ 3056057 w 3334672"/>
              <a:gd name="connsiteY895" fmla="*/ 991519 h 2609942"/>
              <a:gd name="connsiteX896" fmla="*/ 3058106 w 3334672"/>
              <a:gd name="connsiteY896" fmla="*/ 997283 h 2609942"/>
              <a:gd name="connsiteX897" fmla="*/ 3056057 w 3334672"/>
              <a:gd name="connsiteY897" fmla="*/ 1000166 h 2609942"/>
              <a:gd name="connsiteX898" fmla="*/ 3061179 w 3334672"/>
              <a:gd name="connsiteY898" fmla="*/ 1000166 h 2609942"/>
              <a:gd name="connsiteX899" fmla="*/ 3062715 w 3334672"/>
              <a:gd name="connsiteY899" fmla="*/ 995843 h 2609942"/>
              <a:gd name="connsiteX900" fmla="*/ 3067837 w 3334672"/>
              <a:gd name="connsiteY900" fmla="*/ 987195 h 2609942"/>
              <a:gd name="connsiteX901" fmla="*/ 3067837 w 3334672"/>
              <a:gd name="connsiteY901" fmla="*/ 991519 h 2609942"/>
              <a:gd name="connsiteX902" fmla="*/ 3079104 w 3334672"/>
              <a:gd name="connsiteY902" fmla="*/ 992960 h 2609942"/>
              <a:gd name="connsiteX903" fmla="*/ 3096006 w 3334672"/>
              <a:gd name="connsiteY903" fmla="*/ 991519 h 2609942"/>
              <a:gd name="connsiteX904" fmla="*/ 3101127 w 3334672"/>
              <a:gd name="connsiteY904" fmla="*/ 990078 h 2609942"/>
              <a:gd name="connsiteX905" fmla="*/ 3099591 w 3334672"/>
              <a:gd name="connsiteY905" fmla="*/ 998725 h 2609942"/>
              <a:gd name="connsiteX906" fmla="*/ 3097542 w 3334672"/>
              <a:gd name="connsiteY906" fmla="*/ 998725 h 2609942"/>
              <a:gd name="connsiteX907" fmla="*/ 3098054 w 3334672"/>
              <a:gd name="connsiteY907" fmla="*/ 1007372 h 2609942"/>
              <a:gd name="connsiteX908" fmla="*/ 3103688 w 3334672"/>
              <a:gd name="connsiteY908" fmla="*/ 1016019 h 2609942"/>
              <a:gd name="connsiteX909" fmla="*/ 3098054 w 3334672"/>
              <a:gd name="connsiteY909" fmla="*/ 1011695 h 2609942"/>
              <a:gd name="connsiteX910" fmla="*/ 3096006 w 3334672"/>
              <a:gd name="connsiteY910" fmla="*/ 1014578 h 2609942"/>
              <a:gd name="connsiteX911" fmla="*/ 3100615 w 3334672"/>
              <a:gd name="connsiteY911" fmla="*/ 1023224 h 2609942"/>
              <a:gd name="connsiteX912" fmla="*/ 3109834 w 3334672"/>
              <a:gd name="connsiteY912" fmla="*/ 1024665 h 2609942"/>
              <a:gd name="connsiteX913" fmla="*/ 3106761 w 3334672"/>
              <a:gd name="connsiteY913" fmla="*/ 1028989 h 2609942"/>
              <a:gd name="connsiteX914" fmla="*/ 3115468 w 3334672"/>
              <a:gd name="connsiteY914" fmla="*/ 1036195 h 2609942"/>
              <a:gd name="connsiteX915" fmla="*/ 3113419 w 3334672"/>
              <a:gd name="connsiteY915" fmla="*/ 1037636 h 2609942"/>
              <a:gd name="connsiteX916" fmla="*/ 3110858 w 3334672"/>
              <a:gd name="connsiteY916" fmla="*/ 1037636 h 2609942"/>
              <a:gd name="connsiteX917" fmla="*/ 3104712 w 3334672"/>
              <a:gd name="connsiteY917" fmla="*/ 1046283 h 2609942"/>
              <a:gd name="connsiteX918" fmla="*/ 3097542 w 3334672"/>
              <a:gd name="connsiteY918" fmla="*/ 1044842 h 2609942"/>
              <a:gd name="connsiteX919" fmla="*/ 3094981 w 3334672"/>
              <a:gd name="connsiteY919" fmla="*/ 1046283 h 2609942"/>
              <a:gd name="connsiteX920" fmla="*/ 3097030 w 3334672"/>
              <a:gd name="connsiteY920" fmla="*/ 1050606 h 2609942"/>
              <a:gd name="connsiteX921" fmla="*/ 3094469 w 3334672"/>
              <a:gd name="connsiteY921" fmla="*/ 1054930 h 2609942"/>
              <a:gd name="connsiteX922" fmla="*/ 3084226 w 3334672"/>
              <a:gd name="connsiteY922" fmla="*/ 1052048 h 2609942"/>
              <a:gd name="connsiteX923" fmla="*/ 3076544 w 3334672"/>
              <a:gd name="connsiteY923" fmla="*/ 1060694 h 2609942"/>
              <a:gd name="connsiteX924" fmla="*/ 3076544 w 3334672"/>
              <a:gd name="connsiteY924" fmla="*/ 1063577 h 2609942"/>
              <a:gd name="connsiteX925" fmla="*/ 3082689 w 3334672"/>
              <a:gd name="connsiteY925" fmla="*/ 1060694 h 2609942"/>
              <a:gd name="connsiteX926" fmla="*/ 3078592 w 3334672"/>
              <a:gd name="connsiteY926" fmla="*/ 1069342 h 2609942"/>
              <a:gd name="connsiteX927" fmla="*/ 3079104 w 3334672"/>
              <a:gd name="connsiteY927" fmla="*/ 1070783 h 2609942"/>
              <a:gd name="connsiteX928" fmla="*/ 3065788 w 3334672"/>
              <a:gd name="connsiteY928" fmla="*/ 1077989 h 2609942"/>
              <a:gd name="connsiteX929" fmla="*/ 3061179 w 3334672"/>
              <a:gd name="connsiteY929" fmla="*/ 1086635 h 2609942"/>
              <a:gd name="connsiteX930" fmla="*/ 3056057 w 3334672"/>
              <a:gd name="connsiteY930" fmla="*/ 1088077 h 2609942"/>
              <a:gd name="connsiteX931" fmla="*/ 3052984 w 3334672"/>
              <a:gd name="connsiteY931" fmla="*/ 1080871 h 2609942"/>
              <a:gd name="connsiteX932" fmla="*/ 3050936 w 3334672"/>
              <a:gd name="connsiteY932" fmla="*/ 1079429 h 2609942"/>
              <a:gd name="connsiteX933" fmla="*/ 3044277 w 3334672"/>
              <a:gd name="connsiteY933" fmla="*/ 1085195 h 2609942"/>
              <a:gd name="connsiteX934" fmla="*/ 3044790 w 3334672"/>
              <a:gd name="connsiteY934" fmla="*/ 1089518 h 2609942"/>
              <a:gd name="connsiteX935" fmla="*/ 3046838 w 3334672"/>
              <a:gd name="connsiteY935" fmla="*/ 1088077 h 2609942"/>
              <a:gd name="connsiteX936" fmla="*/ 3058106 w 3334672"/>
              <a:gd name="connsiteY936" fmla="*/ 1090959 h 2609942"/>
              <a:gd name="connsiteX937" fmla="*/ 3056057 w 3334672"/>
              <a:gd name="connsiteY937" fmla="*/ 1095282 h 2609942"/>
              <a:gd name="connsiteX938" fmla="*/ 3059130 w 3334672"/>
              <a:gd name="connsiteY938" fmla="*/ 1099606 h 2609942"/>
              <a:gd name="connsiteX939" fmla="*/ 3051960 w 3334672"/>
              <a:gd name="connsiteY939" fmla="*/ 1108253 h 2609942"/>
              <a:gd name="connsiteX940" fmla="*/ 3050936 w 3334672"/>
              <a:gd name="connsiteY940" fmla="*/ 1108253 h 2609942"/>
              <a:gd name="connsiteX941" fmla="*/ 3051960 w 3334672"/>
              <a:gd name="connsiteY941" fmla="*/ 1103930 h 2609942"/>
              <a:gd name="connsiteX942" fmla="*/ 3042741 w 3334672"/>
              <a:gd name="connsiteY942" fmla="*/ 1105370 h 2609942"/>
              <a:gd name="connsiteX943" fmla="*/ 3039156 w 3334672"/>
              <a:gd name="connsiteY943" fmla="*/ 1111135 h 2609942"/>
              <a:gd name="connsiteX944" fmla="*/ 3037107 w 3334672"/>
              <a:gd name="connsiteY944" fmla="*/ 1111135 h 2609942"/>
              <a:gd name="connsiteX945" fmla="*/ 3037107 w 3334672"/>
              <a:gd name="connsiteY945" fmla="*/ 1115459 h 2609942"/>
              <a:gd name="connsiteX946" fmla="*/ 3040180 w 3334672"/>
              <a:gd name="connsiteY946" fmla="*/ 1119782 h 2609942"/>
              <a:gd name="connsiteX947" fmla="*/ 3039156 w 3334672"/>
              <a:gd name="connsiteY947" fmla="*/ 1122665 h 2609942"/>
              <a:gd name="connsiteX948" fmla="*/ 3025840 w 3334672"/>
              <a:gd name="connsiteY948" fmla="*/ 1122665 h 2609942"/>
              <a:gd name="connsiteX949" fmla="*/ 3021230 w 3334672"/>
              <a:gd name="connsiteY949" fmla="*/ 1119782 h 2609942"/>
              <a:gd name="connsiteX950" fmla="*/ 3029937 w 3334672"/>
              <a:gd name="connsiteY950" fmla="*/ 1115459 h 2609942"/>
              <a:gd name="connsiteX951" fmla="*/ 3029937 w 3334672"/>
              <a:gd name="connsiteY951" fmla="*/ 1112576 h 2609942"/>
              <a:gd name="connsiteX952" fmla="*/ 3007402 w 3334672"/>
              <a:gd name="connsiteY952" fmla="*/ 1114018 h 2609942"/>
              <a:gd name="connsiteX953" fmla="*/ 3000232 w 3334672"/>
              <a:gd name="connsiteY953" fmla="*/ 1122665 h 2609942"/>
              <a:gd name="connsiteX954" fmla="*/ 3006378 w 3334672"/>
              <a:gd name="connsiteY954" fmla="*/ 1125547 h 2609942"/>
              <a:gd name="connsiteX955" fmla="*/ 3004841 w 3334672"/>
              <a:gd name="connsiteY955" fmla="*/ 1128429 h 2609942"/>
              <a:gd name="connsiteX956" fmla="*/ 2995622 w 3334672"/>
              <a:gd name="connsiteY956" fmla="*/ 1125547 h 2609942"/>
              <a:gd name="connsiteX957" fmla="*/ 2992037 w 3334672"/>
              <a:gd name="connsiteY957" fmla="*/ 1135635 h 2609942"/>
              <a:gd name="connsiteX958" fmla="*/ 2986403 w 3334672"/>
              <a:gd name="connsiteY958" fmla="*/ 1135635 h 2609942"/>
              <a:gd name="connsiteX959" fmla="*/ 2958235 w 3334672"/>
              <a:gd name="connsiteY959" fmla="*/ 1158694 h 2609942"/>
              <a:gd name="connsiteX960" fmla="*/ 2943382 w 3334672"/>
              <a:gd name="connsiteY960" fmla="*/ 1171664 h 2609942"/>
              <a:gd name="connsiteX961" fmla="*/ 2936212 w 3334672"/>
              <a:gd name="connsiteY961" fmla="*/ 1174546 h 2609942"/>
              <a:gd name="connsiteX962" fmla="*/ 2946455 w 3334672"/>
              <a:gd name="connsiteY962" fmla="*/ 1180311 h 2609942"/>
              <a:gd name="connsiteX963" fmla="*/ 2950040 w 3334672"/>
              <a:gd name="connsiteY963" fmla="*/ 1177429 h 2609942"/>
              <a:gd name="connsiteX964" fmla="*/ 2947479 w 3334672"/>
              <a:gd name="connsiteY964" fmla="*/ 1173105 h 2609942"/>
              <a:gd name="connsiteX965" fmla="*/ 2952089 w 3334672"/>
              <a:gd name="connsiteY965" fmla="*/ 1171664 h 2609942"/>
              <a:gd name="connsiteX966" fmla="*/ 2953625 w 3334672"/>
              <a:gd name="connsiteY966" fmla="*/ 1173105 h 2609942"/>
              <a:gd name="connsiteX967" fmla="*/ 2958747 w 3334672"/>
              <a:gd name="connsiteY967" fmla="*/ 1168781 h 2609942"/>
              <a:gd name="connsiteX968" fmla="*/ 2960283 w 3334672"/>
              <a:gd name="connsiteY968" fmla="*/ 1170223 h 2609942"/>
              <a:gd name="connsiteX969" fmla="*/ 2964381 w 3334672"/>
              <a:gd name="connsiteY969" fmla="*/ 1167341 h 2609942"/>
              <a:gd name="connsiteX970" fmla="*/ 2965405 w 3334672"/>
              <a:gd name="connsiteY970" fmla="*/ 1171664 h 2609942"/>
              <a:gd name="connsiteX971" fmla="*/ 2967454 w 3334672"/>
              <a:gd name="connsiteY971" fmla="*/ 1171664 h 2609942"/>
              <a:gd name="connsiteX972" fmla="*/ 2974624 w 3334672"/>
              <a:gd name="connsiteY972" fmla="*/ 1164458 h 2609942"/>
              <a:gd name="connsiteX973" fmla="*/ 2961308 w 3334672"/>
              <a:gd name="connsiteY973" fmla="*/ 1165899 h 2609942"/>
              <a:gd name="connsiteX974" fmla="*/ 2961308 w 3334672"/>
              <a:gd name="connsiteY974" fmla="*/ 1161576 h 2609942"/>
              <a:gd name="connsiteX975" fmla="*/ 2974112 w 3334672"/>
              <a:gd name="connsiteY975" fmla="*/ 1161576 h 2609942"/>
              <a:gd name="connsiteX976" fmla="*/ 2976160 w 3334672"/>
              <a:gd name="connsiteY976" fmla="*/ 1155811 h 2609942"/>
              <a:gd name="connsiteX977" fmla="*/ 2981282 w 3334672"/>
              <a:gd name="connsiteY977" fmla="*/ 1155811 h 2609942"/>
              <a:gd name="connsiteX978" fmla="*/ 2976160 w 3334672"/>
              <a:gd name="connsiteY978" fmla="*/ 1161576 h 2609942"/>
              <a:gd name="connsiteX979" fmla="*/ 2976160 w 3334672"/>
              <a:gd name="connsiteY979" fmla="*/ 1163017 h 2609942"/>
              <a:gd name="connsiteX980" fmla="*/ 2994086 w 3334672"/>
              <a:gd name="connsiteY980" fmla="*/ 1158694 h 2609942"/>
              <a:gd name="connsiteX981" fmla="*/ 2992549 w 3334672"/>
              <a:gd name="connsiteY981" fmla="*/ 1151488 h 2609942"/>
              <a:gd name="connsiteX982" fmla="*/ 3015084 w 3334672"/>
              <a:gd name="connsiteY982" fmla="*/ 1145723 h 2609942"/>
              <a:gd name="connsiteX983" fmla="*/ 3023279 w 3334672"/>
              <a:gd name="connsiteY983" fmla="*/ 1145723 h 2609942"/>
              <a:gd name="connsiteX984" fmla="*/ 3021230 w 3334672"/>
              <a:gd name="connsiteY984" fmla="*/ 1147164 h 2609942"/>
              <a:gd name="connsiteX985" fmla="*/ 3024303 w 3334672"/>
              <a:gd name="connsiteY985" fmla="*/ 1150046 h 2609942"/>
              <a:gd name="connsiteX986" fmla="*/ 3039156 w 3334672"/>
              <a:gd name="connsiteY986" fmla="*/ 1142841 h 2609942"/>
              <a:gd name="connsiteX987" fmla="*/ 3067837 w 3334672"/>
              <a:gd name="connsiteY987" fmla="*/ 1132753 h 2609942"/>
              <a:gd name="connsiteX988" fmla="*/ 3084738 w 3334672"/>
              <a:gd name="connsiteY988" fmla="*/ 1129870 h 2609942"/>
              <a:gd name="connsiteX989" fmla="*/ 3101127 w 3334672"/>
              <a:gd name="connsiteY989" fmla="*/ 1119782 h 2609942"/>
              <a:gd name="connsiteX990" fmla="*/ 3127760 w 3334672"/>
              <a:gd name="connsiteY990" fmla="*/ 1114018 h 2609942"/>
              <a:gd name="connsiteX991" fmla="*/ 3132881 w 3334672"/>
              <a:gd name="connsiteY991" fmla="*/ 1112576 h 2609942"/>
              <a:gd name="connsiteX992" fmla="*/ 3139539 w 3334672"/>
              <a:gd name="connsiteY992" fmla="*/ 1115459 h 2609942"/>
              <a:gd name="connsiteX993" fmla="*/ 3143636 w 3334672"/>
              <a:gd name="connsiteY993" fmla="*/ 1116900 h 2609942"/>
              <a:gd name="connsiteX994" fmla="*/ 3142100 w 3334672"/>
              <a:gd name="connsiteY994" fmla="*/ 1115459 h 2609942"/>
              <a:gd name="connsiteX995" fmla="*/ 3145685 w 3334672"/>
              <a:gd name="connsiteY995" fmla="*/ 1112576 h 2609942"/>
              <a:gd name="connsiteX996" fmla="*/ 3144149 w 3334672"/>
              <a:gd name="connsiteY996" fmla="*/ 1116900 h 2609942"/>
              <a:gd name="connsiteX997" fmla="*/ 3156441 w 3334672"/>
              <a:gd name="connsiteY997" fmla="*/ 1118341 h 2609942"/>
              <a:gd name="connsiteX998" fmla="*/ 3155416 w 3334672"/>
              <a:gd name="connsiteY998" fmla="*/ 1119782 h 2609942"/>
              <a:gd name="connsiteX999" fmla="*/ 3163099 w 3334672"/>
              <a:gd name="connsiteY999" fmla="*/ 1125547 h 2609942"/>
              <a:gd name="connsiteX1000" fmla="*/ 3159513 w 3334672"/>
              <a:gd name="connsiteY1000" fmla="*/ 1128429 h 2609942"/>
              <a:gd name="connsiteX1001" fmla="*/ 3157465 w 3334672"/>
              <a:gd name="connsiteY1001" fmla="*/ 1126988 h 2609942"/>
              <a:gd name="connsiteX1002" fmla="*/ 3137491 w 3334672"/>
              <a:gd name="connsiteY1002" fmla="*/ 1144282 h 2609942"/>
              <a:gd name="connsiteX1003" fmla="*/ 3128784 w 3334672"/>
              <a:gd name="connsiteY1003" fmla="*/ 1150046 h 2609942"/>
              <a:gd name="connsiteX1004" fmla="*/ 3123662 w 3334672"/>
              <a:gd name="connsiteY1004" fmla="*/ 1155811 h 2609942"/>
              <a:gd name="connsiteX1005" fmla="*/ 3109322 w 3334672"/>
              <a:gd name="connsiteY1005" fmla="*/ 1163017 h 2609942"/>
              <a:gd name="connsiteX1006" fmla="*/ 3099591 w 3334672"/>
              <a:gd name="connsiteY1006" fmla="*/ 1168781 h 2609942"/>
              <a:gd name="connsiteX1007" fmla="*/ 3099591 w 3334672"/>
              <a:gd name="connsiteY1007" fmla="*/ 1163017 h 2609942"/>
              <a:gd name="connsiteX1008" fmla="*/ 3099015 w 3334672"/>
              <a:gd name="connsiteY1008" fmla="*/ 1163197 h 2609942"/>
              <a:gd name="connsiteX1009" fmla="*/ 3095750 w 3334672"/>
              <a:gd name="connsiteY1009" fmla="*/ 1164218 h 2609942"/>
              <a:gd name="connsiteX1010" fmla="*/ 3096718 w 3334672"/>
              <a:gd name="connsiteY1010" fmla="*/ 1163310 h 2609942"/>
              <a:gd name="connsiteX1011" fmla="*/ 3104712 w 3334672"/>
              <a:gd name="connsiteY1011" fmla="*/ 1155811 h 2609942"/>
              <a:gd name="connsiteX1012" fmla="*/ 3109834 w 3334672"/>
              <a:gd name="connsiteY1012" fmla="*/ 1158694 h 2609942"/>
              <a:gd name="connsiteX1013" fmla="*/ 3111883 w 3334672"/>
              <a:gd name="connsiteY1013" fmla="*/ 1155811 h 2609942"/>
              <a:gd name="connsiteX1014" fmla="*/ 3094469 w 3334672"/>
              <a:gd name="connsiteY1014" fmla="*/ 1150046 h 2609942"/>
              <a:gd name="connsiteX1015" fmla="*/ 3083714 w 3334672"/>
              <a:gd name="connsiteY1015" fmla="*/ 1152929 h 2609942"/>
              <a:gd name="connsiteX1016" fmla="*/ 3087811 w 3334672"/>
              <a:gd name="connsiteY1016" fmla="*/ 1150046 h 2609942"/>
              <a:gd name="connsiteX1017" fmla="*/ 3105737 w 3334672"/>
              <a:gd name="connsiteY1017" fmla="*/ 1145723 h 2609942"/>
              <a:gd name="connsiteX1018" fmla="*/ 3107785 w 3334672"/>
              <a:gd name="connsiteY1018" fmla="*/ 1147164 h 2609942"/>
              <a:gd name="connsiteX1019" fmla="*/ 3121614 w 3334672"/>
              <a:gd name="connsiteY1019" fmla="*/ 1137076 h 2609942"/>
              <a:gd name="connsiteX1020" fmla="*/ 3117004 w 3334672"/>
              <a:gd name="connsiteY1020" fmla="*/ 1137076 h 2609942"/>
              <a:gd name="connsiteX1021" fmla="*/ 3126223 w 3334672"/>
              <a:gd name="connsiteY1021" fmla="*/ 1132753 h 2609942"/>
              <a:gd name="connsiteX1022" fmla="*/ 3128784 w 3334672"/>
              <a:gd name="connsiteY1022" fmla="*/ 1135635 h 2609942"/>
              <a:gd name="connsiteX1023" fmla="*/ 3145685 w 3334672"/>
              <a:gd name="connsiteY1023" fmla="*/ 1131311 h 2609942"/>
              <a:gd name="connsiteX1024" fmla="*/ 3148758 w 3334672"/>
              <a:gd name="connsiteY1024" fmla="*/ 1128429 h 2609942"/>
              <a:gd name="connsiteX1025" fmla="*/ 3134930 w 3334672"/>
              <a:gd name="connsiteY1025" fmla="*/ 1122665 h 2609942"/>
              <a:gd name="connsiteX1026" fmla="*/ 3104712 w 3334672"/>
              <a:gd name="connsiteY1026" fmla="*/ 1131311 h 2609942"/>
              <a:gd name="connsiteX1027" fmla="*/ 3103816 w 3334672"/>
              <a:gd name="connsiteY1027" fmla="*/ 1132212 h 2609942"/>
              <a:gd name="connsiteX1028" fmla="*/ 3100132 w 3334672"/>
              <a:gd name="connsiteY1028" fmla="*/ 1135914 h 2609942"/>
              <a:gd name="connsiteX1029" fmla="*/ 3103496 w 3334672"/>
              <a:gd name="connsiteY1029" fmla="*/ 1132212 h 2609942"/>
              <a:gd name="connsiteX1030" fmla="*/ 3083714 w 3334672"/>
              <a:gd name="connsiteY1030" fmla="*/ 1144282 h 2609942"/>
              <a:gd name="connsiteX1031" fmla="*/ 3072959 w 3334672"/>
              <a:gd name="connsiteY1031" fmla="*/ 1145723 h 2609942"/>
              <a:gd name="connsiteX1032" fmla="*/ 3060667 w 3334672"/>
              <a:gd name="connsiteY1032" fmla="*/ 1152929 h 2609942"/>
              <a:gd name="connsiteX1033" fmla="*/ 3057594 w 3334672"/>
              <a:gd name="connsiteY1033" fmla="*/ 1151488 h 2609942"/>
              <a:gd name="connsiteX1034" fmla="*/ 3056057 w 3334672"/>
              <a:gd name="connsiteY1034" fmla="*/ 1158694 h 2609942"/>
              <a:gd name="connsiteX1035" fmla="*/ 3038132 w 3334672"/>
              <a:gd name="connsiteY1035" fmla="*/ 1165899 h 2609942"/>
              <a:gd name="connsiteX1036" fmla="*/ 3035059 w 3334672"/>
              <a:gd name="connsiteY1036" fmla="*/ 1171664 h 2609942"/>
              <a:gd name="connsiteX1037" fmla="*/ 3051960 w 3334672"/>
              <a:gd name="connsiteY1037" fmla="*/ 1167341 h 2609942"/>
              <a:gd name="connsiteX1038" fmla="*/ 3043253 w 3334672"/>
              <a:gd name="connsiteY1038" fmla="*/ 1174546 h 2609942"/>
              <a:gd name="connsiteX1039" fmla="*/ 3037619 w 3334672"/>
              <a:gd name="connsiteY1039" fmla="*/ 1175987 h 2609942"/>
              <a:gd name="connsiteX1040" fmla="*/ 3018157 w 3334672"/>
              <a:gd name="connsiteY1040" fmla="*/ 1183193 h 2609942"/>
              <a:gd name="connsiteX1041" fmla="*/ 3014060 w 3334672"/>
              <a:gd name="connsiteY1041" fmla="*/ 1188958 h 2609942"/>
              <a:gd name="connsiteX1042" fmla="*/ 3004841 w 3334672"/>
              <a:gd name="connsiteY1042" fmla="*/ 1193281 h 2609942"/>
              <a:gd name="connsiteX1043" fmla="*/ 3004329 w 3334672"/>
              <a:gd name="connsiteY1043" fmla="*/ 1193281 h 2609942"/>
              <a:gd name="connsiteX1044" fmla="*/ 3004841 w 3334672"/>
              <a:gd name="connsiteY1044" fmla="*/ 1191840 h 2609942"/>
              <a:gd name="connsiteX1045" fmla="*/ 3004329 w 3334672"/>
              <a:gd name="connsiteY1045" fmla="*/ 1191840 h 2609942"/>
              <a:gd name="connsiteX1046" fmla="*/ 3005353 w 3334672"/>
              <a:gd name="connsiteY1046" fmla="*/ 1188958 h 2609942"/>
              <a:gd name="connsiteX1047" fmla="*/ 3005353 w 3334672"/>
              <a:gd name="connsiteY1047" fmla="*/ 1187517 h 2609942"/>
              <a:gd name="connsiteX1048" fmla="*/ 3016109 w 3334672"/>
              <a:gd name="connsiteY1048" fmla="*/ 1183193 h 2609942"/>
              <a:gd name="connsiteX1049" fmla="*/ 3015084 w 3334672"/>
              <a:gd name="connsiteY1049" fmla="*/ 1181752 h 2609942"/>
              <a:gd name="connsiteX1050" fmla="*/ 3029937 w 3334672"/>
              <a:gd name="connsiteY1050" fmla="*/ 1177429 h 2609942"/>
              <a:gd name="connsiteX1051" fmla="*/ 3034034 w 3334672"/>
              <a:gd name="connsiteY1051" fmla="*/ 1171664 h 2609942"/>
              <a:gd name="connsiteX1052" fmla="*/ 3015084 w 3334672"/>
              <a:gd name="connsiteY1052" fmla="*/ 1171664 h 2609942"/>
              <a:gd name="connsiteX1053" fmla="*/ 3002280 w 3334672"/>
              <a:gd name="connsiteY1053" fmla="*/ 1180311 h 2609942"/>
              <a:gd name="connsiteX1054" fmla="*/ 3002280 w 3334672"/>
              <a:gd name="connsiteY1054" fmla="*/ 1184635 h 2609942"/>
              <a:gd name="connsiteX1055" fmla="*/ 2971039 w 3334672"/>
              <a:gd name="connsiteY1055" fmla="*/ 1196164 h 2609942"/>
              <a:gd name="connsiteX1056" fmla="*/ 2971039 w 3334672"/>
              <a:gd name="connsiteY1056" fmla="*/ 1197605 h 2609942"/>
              <a:gd name="connsiteX1057" fmla="*/ 2966429 w 3334672"/>
              <a:gd name="connsiteY1057" fmla="*/ 1196164 h 2609942"/>
              <a:gd name="connsiteX1058" fmla="*/ 2937748 w 3334672"/>
              <a:gd name="connsiteY1058" fmla="*/ 1210575 h 2609942"/>
              <a:gd name="connsiteX1059" fmla="*/ 2920335 w 3334672"/>
              <a:gd name="connsiteY1059" fmla="*/ 1217781 h 2609942"/>
              <a:gd name="connsiteX1060" fmla="*/ 2918798 w 3334672"/>
              <a:gd name="connsiteY1060" fmla="*/ 1223546 h 2609942"/>
              <a:gd name="connsiteX1061" fmla="*/ 2918798 w 3334672"/>
              <a:gd name="connsiteY1061" fmla="*/ 1220663 h 2609942"/>
              <a:gd name="connsiteX1062" fmla="*/ 2894727 w 3334672"/>
              <a:gd name="connsiteY1062" fmla="*/ 1230751 h 2609942"/>
              <a:gd name="connsiteX1063" fmla="*/ 2889605 w 3334672"/>
              <a:gd name="connsiteY1063" fmla="*/ 1239398 h 2609942"/>
              <a:gd name="connsiteX1064" fmla="*/ 2878850 w 3334672"/>
              <a:gd name="connsiteY1064" fmla="*/ 1243722 h 2609942"/>
              <a:gd name="connsiteX1065" fmla="*/ 2878338 w 3334672"/>
              <a:gd name="connsiteY1065" fmla="*/ 1239398 h 2609942"/>
              <a:gd name="connsiteX1066" fmla="*/ 2866046 w 3334672"/>
              <a:gd name="connsiteY1066" fmla="*/ 1248046 h 2609942"/>
              <a:gd name="connsiteX1067" fmla="*/ 2862461 w 3334672"/>
              <a:gd name="connsiteY1067" fmla="*/ 1248046 h 2609942"/>
              <a:gd name="connsiteX1068" fmla="*/ 2856827 w 3334672"/>
              <a:gd name="connsiteY1068" fmla="*/ 1253810 h 2609942"/>
              <a:gd name="connsiteX1069" fmla="*/ 2847608 w 3334672"/>
              <a:gd name="connsiteY1069" fmla="*/ 1249487 h 2609942"/>
              <a:gd name="connsiteX1070" fmla="*/ 2834212 w 3334672"/>
              <a:gd name="connsiteY1070" fmla="*/ 1258607 h 2609942"/>
              <a:gd name="connsiteX1071" fmla="*/ 2820814 w 3334672"/>
              <a:gd name="connsiteY1071" fmla="*/ 1267727 h 2609942"/>
              <a:gd name="connsiteX1072" fmla="*/ 2822695 w 3334672"/>
              <a:gd name="connsiteY1072" fmla="*/ 1304972 h 2609942"/>
              <a:gd name="connsiteX1073" fmla="*/ 2820767 w 3334672"/>
              <a:gd name="connsiteY1073" fmla="*/ 1343162 h 2609942"/>
              <a:gd name="connsiteX1074" fmla="*/ 2829171 w 3334672"/>
              <a:gd name="connsiteY1074" fmla="*/ 1343162 h 2609942"/>
              <a:gd name="connsiteX1075" fmla="*/ 2834804 w 3334672"/>
              <a:gd name="connsiteY1075" fmla="*/ 1338838 h 2609942"/>
              <a:gd name="connsiteX1076" fmla="*/ 2836853 w 3334672"/>
              <a:gd name="connsiteY1076" fmla="*/ 1340280 h 2609942"/>
              <a:gd name="connsiteX1077" fmla="*/ 2842999 w 3334672"/>
              <a:gd name="connsiteY1077" fmla="*/ 1338838 h 2609942"/>
              <a:gd name="connsiteX1078" fmla="*/ 2845047 w 3334672"/>
              <a:gd name="connsiteY1078" fmla="*/ 1334515 h 2609942"/>
              <a:gd name="connsiteX1079" fmla="*/ 2839926 w 3334672"/>
              <a:gd name="connsiteY1079" fmla="*/ 1331633 h 2609942"/>
              <a:gd name="connsiteX1080" fmla="*/ 2841974 w 3334672"/>
              <a:gd name="connsiteY1080" fmla="*/ 1331633 h 2609942"/>
              <a:gd name="connsiteX1081" fmla="*/ 2850169 w 3334672"/>
              <a:gd name="connsiteY1081" fmla="*/ 1333074 h 2609942"/>
              <a:gd name="connsiteX1082" fmla="*/ 2853754 w 3334672"/>
              <a:gd name="connsiteY1082" fmla="*/ 1327309 h 2609942"/>
              <a:gd name="connsiteX1083" fmla="*/ 2854266 w 3334672"/>
              <a:gd name="connsiteY1083" fmla="*/ 1327309 h 2609942"/>
              <a:gd name="connsiteX1084" fmla="*/ 2860412 w 3334672"/>
              <a:gd name="connsiteY1084" fmla="*/ 1321545 h 2609942"/>
              <a:gd name="connsiteX1085" fmla="*/ 2863997 w 3334672"/>
              <a:gd name="connsiteY1085" fmla="*/ 1324427 h 2609942"/>
              <a:gd name="connsiteX1086" fmla="*/ 2876801 w 3334672"/>
              <a:gd name="connsiteY1086" fmla="*/ 1317221 h 2609942"/>
              <a:gd name="connsiteX1087" fmla="*/ 2875777 w 3334672"/>
              <a:gd name="connsiteY1087" fmla="*/ 1315780 h 2609942"/>
              <a:gd name="connsiteX1088" fmla="*/ 2881923 w 3334672"/>
              <a:gd name="connsiteY1088" fmla="*/ 1310015 h 2609942"/>
              <a:gd name="connsiteX1089" fmla="*/ 2883459 w 3334672"/>
              <a:gd name="connsiteY1089" fmla="*/ 1311457 h 2609942"/>
              <a:gd name="connsiteX1090" fmla="*/ 2884996 w 3334672"/>
              <a:gd name="connsiteY1090" fmla="*/ 1307133 h 2609942"/>
              <a:gd name="connsiteX1091" fmla="*/ 2892678 w 3334672"/>
              <a:gd name="connsiteY1091" fmla="*/ 1315780 h 2609942"/>
              <a:gd name="connsiteX1092" fmla="*/ 2904458 w 3334672"/>
              <a:gd name="connsiteY1092" fmla="*/ 1310015 h 2609942"/>
              <a:gd name="connsiteX1093" fmla="*/ 2905482 w 3334672"/>
              <a:gd name="connsiteY1093" fmla="*/ 1304251 h 2609942"/>
              <a:gd name="connsiteX1094" fmla="*/ 2913677 w 3334672"/>
              <a:gd name="connsiteY1094" fmla="*/ 1304251 h 2609942"/>
              <a:gd name="connsiteX1095" fmla="*/ 2915213 w 3334672"/>
              <a:gd name="connsiteY1095" fmla="*/ 1301368 h 2609942"/>
              <a:gd name="connsiteX1096" fmla="*/ 2915725 w 3334672"/>
              <a:gd name="connsiteY1096" fmla="*/ 1304251 h 2609942"/>
              <a:gd name="connsiteX1097" fmla="*/ 2921359 w 3334672"/>
              <a:gd name="connsiteY1097" fmla="*/ 1298486 h 2609942"/>
              <a:gd name="connsiteX1098" fmla="*/ 2930578 w 3334672"/>
              <a:gd name="connsiteY1098" fmla="*/ 1298486 h 2609942"/>
              <a:gd name="connsiteX1099" fmla="*/ 2942358 w 3334672"/>
              <a:gd name="connsiteY1099" fmla="*/ 1294162 h 2609942"/>
              <a:gd name="connsiteX1100" fmla="*/ 2944918 w 3334672"/>
              <a:gd name="connsiteY1100" fmla="*/ 1294162 h 2609942"/>
              <a:gd name="connsiteX1101" fmla="*/ 2930578 w 3334672"/>
              <a:gd name="connsiteY1101" fmla="*/ 1304251 h 2609942"/>
              <a:gd name="connsiteX1102" fmla="*/ 2928530 w 3334672"/>
              <a:gd name="connsiteY1102" fmla="*/ 1299928 h 2609942"/>
              <a:gd name="connsiteX1103" fmla="*/ 2915725 w 3334672"/>
              <a:gd name="connsiteY1103" fmla="*/ 1318663 h 2609942"/>
              <a:gd name="connsiteX1104" fmla="*/ 2910604 w 3334672"/>
              <a:gd name="connsiteY1104" fmla="*/ 1322986 h 2609942"/>
              <a:gd name="connsiteX1105" fmla="*/ 2910604 w 3334672"/>
              <a:gd name="connsiteY1105" fmla="*/ 1320103 h 2609942"/>
              <a:gd name="connsiteX1106" fmla="*/ 2893703 w 3334672"/>
              <a:gd name="connsiteY1106" fmla="*/ 1328750 h 2609942"/>
              <a:gd name="connsiteX1107" fmla="*/ 2891654 w 3334672"/>
              <a:gd name="connsiteY1107" fmla="*/ 1331633 h 2609942"/>
              <a:gd name="connsiteX1108" fmla="*/ 2924432 w 3334672"/>
              <a:gd name="connsiteY1108" fmla="*/ 1322986 h 2609942"/>
              <a:gd name="connsiteX1109" fmla="*/ 2932627 w 3334672"/>
              <a:gd name="connsiteY1109" fmla="*/ 1314339 h 2609942"/>
              <a:gd name="connsiteX1110" fmla="*/ 2932627 w 3334672"/>
              <a:gd name="connsiteY1110" fmla="*/ 1315780 h 2609942"/>
              <a:gd name="connsiteX1111" fmla="*/ 2937236 w 3334672"/>
              <a:gd name="connsiteY1111" fmla="*/ 1314339 h 2609942"/>
              <a:gd name="connsiteX1112" fmla="*/ 2947479 w 3334672"/>
              <a:gd name="connsiteY1112" fmla="*/ 1312897 h 2609942"/>
              <a:gd name="connsiteX1113" fmla="*/ 2942358 w 3334672"/>
              <a:gd name="connsiteY1113" fmla="*/ 1317221 h 2609942"/>
              <a:gd name="connsiteX1114" fmla="*/ 2957210 w 3334672"/>
              <a:gd name="connsiteY1114" fmla="*/ 1321545 h 2609942"/>
              <a:gd name="connsiteX1115" fmla="*/ 2958747 w 3334672"/>
              <a:gd name="connsiteY1115" fmla="*/ 1318663 h 2609942"/>
              <a:gd name="connsiteX1116" fmla="*/ 2958747 w 3334672"/>
              <a:gd name="connsiteY1116" fmla="*/ 1322986 h 2609942"/>
              <a:gd name="connsiteX1117" fmla="*/ 2964381 w 3334672"/>
              <a:gd name="connsiteY1117" fmla="*/ 1324427 h 2609942"/>
              <a:gd name="connsiteX1118" fmla="*/ 2965405 w 3334672"/>
              <a:gd name="connsiteY1118" fmla="*/ 1318663 h 2609942"/>
              <a:gd name="connsiteX1119" fmla="*/ 2971039 w 3334672"/>
              <a:gd name="connsiteY1119" fmla="*/ 1315780 h 2609942"/>
              <a:gd name="connsiteX1120" fmla="*/ 2969502 w 3334672"/>
              <a:gd name="connsiteY1120" fmla="*/ 1321545 h 2609942"/>
              <a:gd name="connsiteX1121" fmla="*/ 2978209 w 3334672"/>
              <a:gd name="connsiteY1121" fmla="*/ 1321545 h 2609942"/>
              <a:gd name="connsiteX1122" fmla="*/ 2981282 w 3334672"/>
              <a:gd name="connsiteY1122" fmla="*/ 1315780 h 2609942"/>
              <a:gd name="connsiteX1123" fmla="*/ 2986403 w 3334672"/>
              <a:gd name="connsiteY1123" fmla="*/ 1315780 h 2609942"/>
              <a:gd name="connsiteX1124" fmla="*/ 2980258 w 3334672"/>
              <a:gd name="connsiteY1124" fmla="*/ 1311457 h 2609942"/>
              <a:gd name="connsiteX1125" fmla="*/ 2978209 w 3334672"/>
              <a:gd name="connsiteY1125" fmla="*/ 1311457 h 2609942"/>
              <a:gd name="connsiteX1126" fmla="*/ 2980258 w 3334672"/>
              <a:gd name="connsiteY1126" fmla="*/ 1308574 h 2609942"/>
              <a:gd name="connsiteX1127" fmla="*/ 2976160 w 3334672"/>
              <a:gd name="connsiteY1127" fmla="*/ 1307133 h 2609942"/>
              <a:gd name="connsiteX1128" fmla="*/ 2976160 w 3334672"/>
              <a:gd name="connsiteY1128" fmla="*/ 1298486 h 2609942"/>
              <a:gd name="connsiteX1129" fmla="*/ 2982306 w 3334672"/>
              <a:gd name="connsiteY1129" fmla="*/ 1299928 h 2609942"/>
              <a:gd name="connsiteX1130" fmla="*/ 2982306 w 3334672"/>
              <a:gd name="connsiteY1130" fmla="*/ 1307133 h 2609942"/>
              <a:gd name="connsiteX1131" fmla="*/ 2988964 w 3334672"/>
              <a:gd name="connsiteY1131" fmla="*/ 1304251 h 2609942"/>
              <a:gd name="connsiteX1132" fmla="*/ 2989989 w 3334672"/>
              <a:gd name="connsiteY1132" fmla="*/ 1294162 h 2609942"/>
              <a:gd name="connsiteX1133" fmla="*/ 3002280 w 3334672"/>
              <a:gd name="connsiteY1133" fmla="*/ 1294162 h 2609942"/>
              <a:gd name="connsiteX1134" fmla="*/ 3009963 w 3334672"/>
              <a:gd name="connsiteY1134" fmla="*/ 1295604 h 2609942"/>
              <a:gd name="connsiteX1135" fmla="*/ 3005353 w 3334672"/>
              <a:gd name="connsiteY1135" fmla="*/ 1301368 h 2609942"/>
              <a:gd name="connsiteX1136" fmla="*/ 3010987 w 3334672"/>
              <a:gd name="connsiteY1136" fmla="*/ 1304251 h 2609942"/>
              <a:gd name="connsiteX1137" fmla="*/ 3026352 w 3334672"/>
              <a:gd name="connsiteY1137" fmla="*/ 1294162 h 2609942"/>
              <a:gd name="connsiteX1138" fmla="*/ 3027376 w 3334672"/>
              <a:gd name="connsiteY1138" fmla="*/ 1291280 h 2609942"/>
              <a:gd name="connsiteX1139" fmla="*/ 3043253 w 3334672"/>
              <a:gd name="connsiteY1139" fmla="*/ 1286957 h 2609942"/>
              <a:gd name="connsiteX1140" fmla="*/ 3059130 w 3334672"/>
              <a:gd name="connsiteY1140" fmla="*/ 1275427 h 2609942"/>
              <a:gd name="connsiteX1141" fmla="*/ 3067837 w 3334672"/>
              <a:gd name="connsiteY1141" fmla="*/ 1275427 h 2609942"/>
              <a:gd name="connsiteX1142" fmla="*/ 3067837 w 3334672"/>
              <a:gd name="connsiteY1142" fmla="*/ 1269663 h 2609942"/>
              <a:gd name="connsiteX1143" fmla="*/ 3075007 w 3334672"/>
              <a:gd name="connsiteY1143" fmla="*/ 1268222 h 2609942"/>
              <a:gd name="connsiteX1144" fmla="*/ 3076544 w 3334672"/>
              <a:gd name="connsiteY1144" fmla="*/ 1263898 h 2609942"/>
              <a:gd name="connsiteX1145" fmla="*/ 3077568 w 3334672"/>
              <a:gd name="connsiteY1145" fmla="*/ 1268222 h 2609942"/>
              <a:gd name="connsiteX1146" fmla="*/ 3067837 w 3334672"/>
              <a:gd name="connsiteY1146" fmla="*/ 1278310 h 2609942"/>
              <a:gd name="connsiteX1147" fmla="*/ 3058106 w 3334672"/>
              <a:gd name="connsiteY1147" fmla="*/ 1282633 h 2609942"/>
              <a:gd name="connsiteX1148" fmla="*/ 3058106 w 3334672"/>
              <a:gd name="connsiteY1148" fmla="*/ 1285516 h 2609942"/>
              <a:gd name="connsiteX1149" fmla="*/ 3066813 w 3334672"/>
              <a:gd name="connsiteY1149" fmla="*/ 1288398 h 2609942"/>
              <a:gd name="connsiteX1150" fmla="*/ 3073983 w 3334672"/>
              <a:gd name="connsiteY1150" fmla="*/ 1284074 h 2609942"/>
              <a:gd name="connsiteX1151" fmla="*/ 3076544 w 3334672"/>
              <a:gd name="connsiteY1151" fmla="*/ 1279751 h 2609942"/>
              <a:gd name="connsiteX1152" fmla="*/ 3083714 w 3334672"/>
              <a:gd name="connsiteY1152" fmla="*/ 1278310 h 2609942"/>
              <a:gd name="connsiteX1153" fmla="*/ 3086787 w 3334672"/>
              <a:gd name="connsiteY1153" fmla="*/ 1276869 h 2609942"/>
              <a:gd name="connsiteX1154" fmla="*/ 3076544 w 3334672"/>
              <a:gd name="connsiteY1154" fmla="*/ 1288398 h 2609942"/>
              <a:gd name="connsiteX1155" fmla="*/ 3090372 w 3334672"/>
              <a:gd name="connsiteY1155" fmla="*/ 1282633 h 2609942"/>
              <a:gd name="connsiteX1156" fmla="*/ 3099591 w 3334672"/>
              <a:gd name="connsiteY1156" fmla="*/ 1281192 h 2609942"/>
              <a:gd name="connsiteX1157" fmla="*/ 3091908 w 3334672"/>
              <a:gd name="connsiteY1157" fmla="*/ 1281192 h 2609942"/>
              <a:gd name="connsiteX1158" fmla="*/ 3088836 w 3334672"/>
              <a:gd name="connsiteY1158" fmla="*/ 1282633 h 2609942"/>
              <a:gd name="connsiteX1159" fmla="*/ 3113931 w 3334672"/>
              <a:gd name="connsiteY1159" fmla="*/ 1263898 h 2609942"/>
              <a:gd name="connsiteX1160" fmla="*/ 3115468 w 3334672"/>
              <a:gd name="connsiteY1160" fmla="*/ 1263898 h 2609942"/>
              <a:gd name="connsiteX1161" fmla="*/ 3120589 w 3334672"/>
              <a:gd name="connsiteY1161" fmla="*/ 1258134 h 2609942"/>
              <a:gd name="connsiteX1162" fmla="*/ 3113419 w 3334672"/>
              <a:gd name="connsiteY1162" fmla="*/ 1252369 h 2609942"/>
              <a:gd name="connsiteX1163" fmla="*/ 3103688 w 3334672"/>
              <a:gd name="connsiteY1163" fmla="*/ 1252369 h 2609942"/>
              <a:gd name="connsiteX1164" fmla="*/ 3101127 w 3334672"/>
              <a:gd name="connsiteY1164" fmla="*/ 1255251 h 2609942"/>
              <a:gd name="connsiteX1165" fmla="*/ 3099591 w 3334672"/>
              <a:gd name="connsiteY1165" fmla="*/ 1252369 h 2609942"/>
              <a:gd name="connsiteX1166" fmla="*/ 3104712 w 3334672"/>
              <a:gd name="connsiteY1166" fmla="*/ 1246604 h 2609942"/>
              <a:gd name="connsiteX1167" fmla="*/ 3103688 w 3334672"/>
              <a:gd name="connsiteY1167" fmla="*/ 1245163 h 2609942"/>
              <a:gd name="connsiteX1168" fmla="*/ 3107785 w 3334672"/>
              <a:gd name="connsiteY1168" fmla="*/ 1236516 h 2609942"/>
              <a:gd name="connsiteX1169" fmla="*/ 3111883 w 3334672"/>
              <a:gd name="connsiteY1169" fmla="*/ 1239398 h 2609942"/>
              <a:gd name="connsiteX1170" fmla="*/ 3109834 w 3334672"/>
              <a:gd name="connsiteY1170" fmla="*/ 1246604 h 2609942"/>
              <a:gd name="connsiteX1171" fmla="*/ 3113419 w 3334672"/>
              <a:gd name="connsiteY1171" fmla="*/ 1242281 h 2609942"/>
              <a:gd name="connsiteX1172" fmla="*/ 3113419 w 3334672"/>
              <a:gd name="connsiteY1172" fmla="*/ 1248046 h 2609942"/>
              <a:gd name="connsiteX1173" fmla="*/ 3121614 w 3334672"/>
              <a:gd name="connsiteY1173" fmla="*/ 1248046 h 2609942"/>
              <a:gd name="connsiteX1174" fmla="*/ 3126735 w 3334672"/>
              <a:gd name="connsiteY1174" fmla="*/ 1246604 h 2609942"/>
              <a:gd name="connsiteX1175" fmla="*/ 3127760 w 3334672"/>
              <a:gd name="connsiteY1175" fmla="*/ 1252369 h 2609942"/>
              <a:gd name="connsiteX1176" fmla="*/ 3137491 w 3334672"/>
              <a:gd name="connsiteY1176" fmla="*/ 1243722 h 2609942"/>
              <a:gd name="connsiteX1177" fmla="*/ 3136466 w 3334672"/>
              <a:gd name="connsiteY1177" fmla="*/ 1236516 h 2609942"/>
              <a:gd name="connsiteX1178" fmla="*/ 3139539 w 3334672"/>
              <a:gd name="connsiteY1178" fmla="*/ 1232193 h 2609942"/>
              <a:gd name="connsiteX1179" fmla="*/ 3145685 w 3334672"/>
              <a:gd name="connsiteY1179" fmla="*/ 1235075 h 2609942"/>
              <a:gd name="connsiteX1180" fmla="*/ 3149783 w 3334672"/>
              <a:gd name="connsiteY1180" fmla="*/ 1227869 h 2609942"/>
              <a:gd name="connsiteX1181" fmla="*/ 3153368 w 3334672"/>
              <a:gd name="connsiteY1181" fmla="*/ 1227869 h 2609942"/>
              <a:gd name="connsiteX1182" fmla="*/ 3152343 w 3334672"/>
              <a:gd name="connsiteY1182" fmla="*/ 1239398 h 2609942"/>
              <a:gd name="connsiteX1183" fmla="*/ 3147734 w 3334672"/>
              <a:gd name="connsiteY1183" fmla="*/ 1242281 h 2609942"/>
              <a:gd name="connsiteX1184" fmla="*/ 3149783 w 3334672"/>
              <a:gd name="connsiteY1184" fmla="*/ 1245163 h 2609942"/>
              <a:gd name="connsiteX1185" fmla="*/ 3144661 w 3334672"/>
              <a:gd name="connsiteY1185" fmla="*/ 1249487 h 2609942"/>
              <a:gd name="connsiteX1186" fmla="*/ 3147222 w 3334672"/>
              <a:gd name="connsiteY1186" fmla="*/ 1256692 h 2609942"/>
              <a:gd name="connsiteX1187" fmla="*/ 3138003 w 3334672"/>
              <a:gd name="connsiteY1187" fmla="*/ 1255251 h 2609942"/>
              <a:gd name="connsiteX1188" fmla="*/ 3141588 w 3334672"/>
              <a:gd name="connsiteY1188" fmla="*/ 1261016 h 2609942"/>
              <a:gd name="connsiteX1189" fmla="*/ 3128784 w 3334672"/>
              <a:gd name="connsiteY1189" fmla="*/ 1259575 h 2609942"/>
              <a:gd name="connsiteX1190" fmla="*/ 3131857 w 3334672"/>
              <a:gd name="connsiteY1190" fmla="*/ 1263898 h 2609942"/>
              <a:gd name="connsiteX1191" fmla="*/ 3123662 w 3334672"/>
              <a:gd name="connsiteY1191" fmla="*/ 1261016 h 2609942"/>
              <a:gd name="connsiteX1192" fmla="*/ 3107785 w 3334672"/>
              <a:gd name="connsiteY1192" fmla="*/ 1279751 h 2609942"/>
              <a:gd name="connsiteX1193" fmla="*/ 3111883 w 3334672"/>
              <a:gd name="connsiteY1193" fmla="*/ 1281192 h 2609942"/>
              <a:gd name="connsiteX1194" fmla="*/ 3126223 w 3334672"/>
              <a:gd name="connsiteY1194" fmla="*/ 1276869 h 2609942"/>
              <a:gd name="connsiteX1195" fmla="*/ 3134930 w 3334672"/>
              <a:gd name="connsiteY1195" fmla="*/ 1279751 h 2609942"/>
              <a:gd name="connsiteX1196" fmla="*/ 3149783 w 3334672"/>
              <a:gd name="connsiteY1196" fmla="*/ 1276869 h 2609942"/>
              <a:gd name="connsiteX1197" fmla="*/ 3218412 w 3334672"/>
              <a:gd name="connsiteY1197" fmla="*/ 1272545 h 2609942"/>
              <a:gd name="connsiteX1198" fmla="*/ 3227631 w 3334672"/>
              <a:gd name="connsiteY1198" fmla="*/ 1271104 h 2609942"/>
              <a:gd name="connsiteX1199" fmla="*/ 3229167 w 3334672"/>
              <a:gd name="connsiteY1199" fmla="*/ 1272545 h 2609942"/>
              <a:gd name="connsiteX1200" fmla="*/ 3215339 w 3334672"/>
              <a:gd name="connsiteY1200" fmla="*/ 1279751 h 2609942"/>
              <a:gd name="connsiteX1201" fmla="*/ 3286017 w 3334672"/>
              <a:gd name="connsiteY1201" fmla="*/ 1282633 h 2609942"/>
              <a:gd name="connsiteX1202" fmla="*/ 3322892 w 3334672"/>
              <a:gd name="connsiteY1202" fmla="*/ 1278310 h 2609942"/>
              <a:gd name="connsiteX1203" fmla="*/ 3319819 w 3334672"/>
              <a:gd name="connsiteY1203" fmla="*/ 1279751 h 2609942"/>
              <a:gd name="connsiteX1204" fmla="*/ 3322892 w 3334672"/>
              <a:gd name="connsiteY1204" fmla="*/ 1285516 h 2609942"/>
              <a:gd name="connsiteX1205" fmla="*/ 3293187 w 3334672"/>
              <a:gd name="connsiteY1205" fmla="*/ 1288398 h 2609942"/>
              <a:gd name="connsiteX1206" fmla="*/ 3295748 w 3334672"/>
              <a:gd name="connsiteY1206" fmla="*/ 1297045 h 2609942"/>
              <a:gd name="connsiteX1207" fmla="*/ 3295748 w 3334672"/>
              <a:gd name="connsiteY1207" fmla="*/ 1304251 h 2609942"/>
              <a:gd name="connsiteX1208" fmla="*/ 3294212 w 3334672"/>
              <a:gd name="connsiteY1208" fmla="*/ 1304251 h 2609942"/>
              <a:gd name="connsiteX1209" fmla="*/ 3292675 w 3334672"/>
              <a:gd name="connsiteY1209" fmla="*/ 1307133 h 2609942"/>
              <a:gd name="connsiteX1210" fmla="*/ 3295748 w 3334672"/>
              <a:gd name="connsiteY1210" fmla="*/ 1310015 h 2609942"/>
              <a:gd name="connsiteX1211" fmla="*/ 3289090 w 3334672"/>
              <a:gd name="connsiteY1211" fmla="*/ 1311457 h 2609942"/>
              <a:gd name="connsiteX1212" fmla="*/ 3284993 w 3334672"/>
              <a:gd name="connsiteY1212" fmla="*/ 1307133 h 2609942"/>
              <a:gd name="connsiteX1213" fmla="*/ 3280383 w 3334672"/>
              <a:gd name="connsiteY1213" fmla="*/ 1312897 h 2609942"/>
              <a:gd name="connsiteX1214" fmla="*/ 3272189 w 3334672"/>
              <a:gd name="connsiteY1214" fmla="*/ 1311457 h 2609942"/>
              <a:gd name="connsiteX1215" fmla="*/ 3266043 w 3334672"/>
              <a:gd name="connsiteY1215" fmla="*/ 1317221 h 2609942"/>
              <a:gd name="connsiteX1216" fmla="*/ 3267067 w 3334672"/>
              <a:gd name="connsiteY1216" fmla="*/ 1314339 h 2609942"/>
              <a:gd name="connsiteX1217" fmla="*/ 3254263 w 3334672"/>
              <a:gd name="connsiteY1217" fmla="*/ 1317221 h 2609942"/>
              <a:gd name="connsiteX1218" fmla="*/ 3240435 w 3334672"/>
              <a:gd name="connsiteY1218" fmla="*/ 1324427 h 2609942"/>
              <a:gd name="connsiteX1219" fmla="*/ 3237362 w 3334672"/>
              <a:gd name="connsiteY1219" fmla="*/ 1322986 h 2609942"/>
              <a:gd name="connsiteX1220" fmla="*/ 3233265 w 3334672"/>
              <a:gd name="connsiteY1220" fmla="*/ 1322986 h 2609942"/>
              <a:gd name="connsiteX1221" fmla="*/ 3234289 w 3334672"/>
              <a:gd name="connsiteY1221" fmla="*/ 1328750 h 2609942"/>
              <a:gd name="connsiteX1222" fmla="*/ 3227631 w 3334672"/>
              <a:gd name="connsiteY1222" fmla="*/ 1331633 h 2609942"/>
              <a:gd name="connsiteX1223" fmla="*/ 3208169 w 3334672"/>
              <a:gd name="connsiteY1223" fmla="*/ 1335956 h 2609942"/>
              <a:gd name="connsiteX1224" fmla="*/ 3199462 w 3334672"/>
              <a:gd name="connsiteY1224" fmla="*/ 1340280 h 2609942"/>
              <a:gd name="connsiteX1225" fmla="*/ 3195365 w 3334672"/>
              <a:gd name="connsiteY1225" fmla="*/ 1340280 h 2609942"/>
              <a:gd name="connsiteX1226" fmla="*/ 3187682 w 3334672"/>
              <a:gd name="connsiteY1226" fmla="*/ 1340280 h 2609942"/>
              <a:gd name="connsiteX1227" fmla="*/ 3185634 w 3334672"/>
              <a:gd name="connsiteY1227" fmla="*/ 1333074 h 2609942"/>
              <a:gd name="connsiteX1228" fmla="*/ 3179488 w 3334672"/>
              <a:gd name="connsiteY1228" fmla="*/ 1344603 h 2609942"/>
              <a:gd name="connsiteX1229" fmla="*/ 3172318 w 3334672"/>
              <a:gd name="connsiteY1229" fmla="*/ 1351809 h 2609942"/>
              <a:gd name="connsiteX1230" fmla="*/ 3172318 w 3334672"/>
              <a:gd name="connsiteY1230" fmla="*/ 1348927 h 2609942"/>
              <a:gd name="connsiteX1231" fmla="*/ 3159513 w 3334672"/>
              <a:gd name="connsiteY1231" fmla="*/ 1356133 h 2609942"/>
              <a:gd name="connsiteX1232" fmla="*/ 3157465 w 3334672"/>
              <a:gd name="connsiteY1232" fmla="*/ 1359015 h 2609942"/>
              <a:gd name="connsiteX1233" fmla="*/ 3163099 w 3334672"/>
              <a:gd name="connsiteY1233" fmla="*/ 1361897 h 2609942"/>
              <a:gd name="connsiteX1234" fmla="*/ 3204583 w 3334672"/>
              <a:gd name="connsiteY1234" fmla="*/ 1350368 h 2609942"/>
              <a:gd name="connsiteX1235" fmla="*/ 3219436 w 3334672"/>
              <a:gd name="connsiteY1235" fmla="*/ 1346044 h 2609942"/>
              <a:gd name="connsiteX1236" fmla="*/ 3246069 w 3334672"/>
              <a:gd name="connsiteY1236" fmla="*/ 1347486 h 2609942"/>
              <a:gd name="connsiteX1237" fmla="*/ 3249142 w 3334672"/>
              <a:gd name="connsiteY1237" fmla="*/ 1347486 h 2609942"/>
              <a:gd name="connsiteX1238" fmla="*/ 3257336 w 3334672"/>
              <a:gd name="connsiteY1238" fmla="*/ 1348927 h 2609942"/>
              <a:gd name="connsiteX1239" fmla="*/ 3257336 w 3334672"/>
              <a:gd name="connsiteY1239" fmla="*/ 1356133 h 2609942"/>
              <a:gd name="connsiteX1240" fmla="*/ 3248117 w 3334672"/>
              <a:gd name="connsiteY1240" fmla="*/ 1360456 h 2609942"/>
              <a:gd name="connsiteX1241" fmla="*/ 3235313 w 3334672"/>
              <a:gd name="connsiteY1241" fmla="*/ 1360456 h 2609942"/>
              <a:gd name="connsiteX1242" fmla="*/ 3234289 w 3334672"/>
              <a:gd name="connsiteY1242" fmla="*/ 1357573 h 2609942"/>
              <a:gd name="connsiteX1243" fmla="*/ 3214315 w 3334672"/>
              <a:gd name="connsiteY1243" fmla="*/ 1366221 h 2609942"/>
              <a:gd name="connsiteX1244" fmla="*/ 3204583 w 3334672"/>
              <a:gd name="connsiteY1244" fmla="*/ 1363339 h 2609942"/>
              <a:gd name="connsiteX1245" fmla="*/ 3188707 w 3334672"/>
              <a:gd name="connsiteY1245" fmla="*/ 1364779 h 2609942"/>
              <a:gd name="connsiteX1246" fmla="*/ 3190243 w 3334672"/>
              <a:gd name="connsiteY1246" fmla="*/ 1366221 h 2609942"/>
              <a:gd name="connsiteX1247" fmla="*/ 3184609 w 3334672"/>
              <a:gd name="connsiteY1247" fmla="*/ 1373427 h 2609942"/>
              <a:gd name="connsiteX1248" fmla="*/ 3182561 w 3334672"/>
              <a:gd name="connsiteY1248" fmla="*/ 1370544 h 2609942"/>
              <a:gd name="connsiteX1249" fmla="*/ 3177951 w 3334672"/>
              <a:gd name="connsiteY1249" fmla="*/ 1371985 h 2609942"/>
              <a:gd name="connsiteX1250" fmla="*/ 3176415 w 3334672"/>
              <a:gd name="connsiteY1250" fmla="*/ 1377750 h 2609942"/>
              <a:gd name="connsiteX1251" fmla="*/ 3206120 w 3334672"/>
              <a:gd name="connsiteY1251" fmla="*/ 1371985 h 2609942"/>
              <a:gd name="connsiteX1252" fmla="*/ 3203559 w 3334672"/>
              <a:gd name="connsiteY1252" fmla="*/ 1374868 h 2609942"/>
              <a:gd name="connsiteX1253" fmla="*/ 3206120 w 3334672"/>
              <a:gd name="connsiteY1253" fmla="*/ 1377750 h 2609942"/>
              <a:gd name="connsiteX1254" fmla="*/ 3200486 w 3334672"/>
              <a:gd name="connsiteY1254" fmla="*/ 1374868 h 2609942"/>
              <a:gd name="connsiteX1255" fmla="*/ 3195365 w 3334672"/>
              <a:gd name="connsiteY1255" fmla="*/ 1383514 h 2609942"/>
              <a:gd name="connsiteX1256" fmla="*/ 3201511 w 3334672"/>
              <a:gd name="connsiteY1256" fmla="*/ 1393603 h 2609942"/>
              <a:gd name="connsiteX1257" fmla="*/ 3214315 w 3334672"/>
              <a:gd name="connsiteY1257" fmla="*/ 1390720 h 2609942"/>
              <a:gd name="connsiteX1258" fmla="*/ 3216363 w 3334672"/>
              <a:gd name="connsiteY1258" fmla="*/ 1387838 h 2609942"/>
              <a:gd name="connsiteX1259" fmla="*/ 3225582 w 3334672"/>
              <a:gd name="connsiteY1259" fmla="*/ 1386397 h 2609942"/>
              <a:gd name="connsiteX1260" fmla="*/ 3225582 w 3334672"/>
              <a:gd name="connsiteY1260" fmla="*/ 1383514 h 2609942"/>
              <a:gd name="connsiteX1261" fmla="*/ 3227119 w 3334672"/>
              <a:gd name="connsiteY1261" fmla="*/ 1389279 h 2609942"/>
              <a:gd name="connsiteX1262" fmla="*/ 3233265 w 3334672"/>
              <a:gd name="connsiteY1262" fmla="*/ 1389279 h 2609942"/>
              <a:gd name="connsiteX1263" fmla="*/ 3233265 w 3334672"/>
              <a:gd name="connsiteY1263" fmla="*/ 1392162 h 2609942"/>
              <a:gd name="connsiteX1264" fmla="*/ 3213802 w 3334672"/>
              <a:gd name="connsiteY1264" fmla="*/ 1397926 h 2609942"/>
              <a:gd name="connsiteX1265" fmla="*/ 3203047 w 3334672"/>
              <a:gd name="connsiteY1265" fmla="*/ 1405132 h 2609942"/>
              <a:gd name="connsiteX1266" fmla="*/ 3192292 w 3334672"/>
              <a:gd name="connsiteY1266" fmla="*/ 1405132 h 2609942"/>
              <a:gd name="connsiteX1267" fmla="*/ 3190755 w 3334672"/>
              <a:gd name="connsiteY1267" fmla="*/ 1397926 h 2609942"/>
              <a:gd name="connsiteX1268" fmla="*/ 3175390 w 3334672"/>
              <a:gd name="connsiteY1268" fmla="*/ 1406573 h 2609942"/>
              <a:gd name="connsiteX1269" fmla="*/ 3163611 w 3334672"/>
              <a:gd name="connsiteY1269" fmla="*/ 1406573 h 2609942"/>
              <a:gd name="connsiteX1270" fmla="*/ 3161882 w 3334672"/>
              <a:gd name="connsiteY1270" fmla="*/ 1407654 h 2609942"/>
              <a:gd name="connsiteX1271" fmla="*/ 3149784 w 3334672"/>
              <a:gd name="connsiteY1271" fmla="*/ 1415219 h 2609942"/>
              <a:gd name="connsiteX1272" fmla="*/ 3150807 w 3334672"/>
              <a:gd name="connsiteY1272" fmla="*/ 1413779 h 2609942"/>
              <a:gd name="connsiteX1273" fmla="*/ 3145685 w 3334672"/>
              <a:gd name="connsiteY1273" fmla="*/ 1400809 h 2609942"/>
              <a:gd name="connsiteX1274" fmla="*/ 3153880 w 3334672"/>
              <a:gd name="connsiteY1274" fmla="*/ 1400809 h 2609942"/>
              <a:gd name="connsiteX1275" fmla="*/ 3148758 w 3334672"/>
              <a:gd name="connsiteY1275" fmla="*/ 1396485 h 2609942"/>
              <a:gd name="connsiteX1276" fmla="*/ 3136466 w 3334672"/>
              <a:gd name="connsiteY1276" fmla="*/ 1399367 h 2609942"/>
              <a:gd name="connsiteX1277" fmla="*/ 3131345 w 3334672"/>
              <a:gd name="connsiteY1277" fmla="*/ 1390720 h 2609942"/>
              <a:gd name="connsiteX1278" fmla="*/ 3126735 w 3334672"/>
              <a:gd name="connsiteY1278" fmla="*/ 1400809 h 2609942"/>
              <a:gd name="connsiteX1279" fmla="*/ 3106761 w 3334672"/>
              <a:gd name="connsiteY1279" fmla="*/ 1408014 h 2609942"/>
              <a:gd name="connsiteX1280" fmla="*/ 3099591 w 3334672"/>
              <a:gd name="connsiteY1280" fmla="*/ 1409455 h 2609942"/>
              <a:gd name="connsiteX1281" fmla="*/ 3086787 w 3334672"/>
              <a:gd name="connsiteY1281" fmla="*/ 1412338 h 2609942"/>
              <a:gd name="connsiteX1282" fmla="*/ 3078592 w 3334672"/>
              <a:gd name="connsiteY1282" fmla="*/ 1410897 h 2609942"/>
              <a:gd name="connsiteX1283" fmla="*/ 3077056 w 3334672"/>
              <a:gd name="connsiteY1283" fmla="*/ 1408014 h 2609942"/>
              <a:gd name="connsiteX1284" fmla="*/ 3063740 w 3334672"/>
              <a:gd name="connsiteY1284" fmla="*/ 1416661 h 2609942"/>
              <a:gd name="connsiteX1285" fmla="*/ 3059130 w 3334672"/>
              <a:gd name="connsiteY1285" fmla="*/ 1412338 h 2609942"/>
              <a:gd name="connsiteX1286" fmla="*/ 3054009 w 3334672"/>
              <a:gd name="connsiteY1286" fmla="*/ 1422426 h 2609942"/>
              <a:gd name="connsiteX1287" fmla="*/ 3051960 w 3334672"/>
              <a:gd name="connsiteY1287" fmla="*/ 1418103 h 2609942"/>
              <a:gd name="connsiteX1288" fmla="*/ 3041717 w 3334672"/>
              <a:gd name="connsiteY1288" fmla="*/ 1422426 h 2609942"/>
              <a:gd name="connsiteX1289" fmla="*/ 3048375 w 3334672"/>
              <a:gd name="connsiteY1289" fmla="*/ 1423867 h 2609942"/>
              <a:gd name="connsiteX1290" fmla="*/ 3052984 w 3334672"/>
              <a:gd name="connsiteY1290" fmla="*/ 1429632 h 2609942"/>
              <a:gd name="connsiteX1291" fmla="*/ 3047863 w 3334672"/>
              <a:gd name="connsiteY1291" fmla="*/ 1432514 h 2609942"/>
              <a:gd name="connsiteX1292" fmla="*/ 3059130 w 3334672"/>
              <a:gd name="connsiteY1292" fmla="*/ 1436838 h 2609942"/>
              <a:gd name="connsiteX1293" fmla="*/ 3066813 w 3334672"/>
              <a:gd name="connsiteY1293" fmla="*/ 1435396 h 2609942"/>
              <a:gd name="connsiteX1294" fmla="*/ 3073983 w 3334672"/>
              <a:gd name="connsiteY1294" fmla="*/ 1428190 h 2609942"/>
              <a:gd name="connsiteX1295" fmla="*/ 3098054 w 3334672"/>
              <a:gd name="connsiteY1295" fmla="*/ 1422426 h 2609942"/>
              <a:gd name="connsiteX1296" fmla="*/ 3099591 w 3334672"/>
              <a:gd name="connsiteY1296" fmla="*/ 1420985 h 2609942"/>
              <a:gd name="connsiteX1297" fmla="*/ 3100615 w 3334672"/>
              <a:gd name="connsiteY1297" fmla="*/ 1422426 h 2609942"/>
              <a:gd name="connsiteX1298" fmla="*/ 3079104 w 3334672"/>
              <a:gd name="connsiteY1298" fmla="*/ 1431073 h 2609942"/>
              <a:gd name="connsiteX1299" fmla="*/ 3077056 w 3334672"/>
              <a:gd name="connsiteY1299" fmla="*/ 1435396 h 2609942"/>
              <a:gd name="connsiteX1300" fmla="*/ 3079104 w 3334672"/>
              <a:gd name="connsiteY1300" fmla="*/ 1438279 h 2609942"/>
              <a:gd name="connsiteX1301" fmla="*/ 3078592 w 3334672"/>
              <a:gd name="connsiteY1301" fmla="*/ 1438279 h 2609942"/>
              <a:gd name="connsiteX1302" fmla="*/ 3078592 w 3334672"/>
              <a:gd name="connsiteY1302" fmla="*/ 1442602 h 2609942"/>
              <a:gd name="connsiteX1303" fmla="*/ 3080129 w 3334672"/>
              <a:gd name="connsiteY1303" fmla="*/ 1445485 h 2609942"/>
              <a:gd name="connsiteX1304" fmla="*/ 3082689 w 3334672"/>
              <a:gd name="connsiteY1304" fmla="*/ 1441161 h 2609942"/>
              <a:gd name="connsiteX1305" fmla="*/ 3083714 w 3334672"/>
              <a:gd name="connsiteY1305" fmla="*/ 1445485 h 2609942"/>
              <a:gd name="connsiteX1306" fmla="*/ 3122126 w 3334672"/>
              <a:gd name="connsiteY1306" fmla="*/ 1446925 h 2609942"/>
              <a:gd name="connsiteX1307" fmla="*/ 3126223 w 3334672"/>
              <a:gd name="connsiteY1307" fmla="*/ 1448367 h 2609942"/>
              <a:gd name="connsiteX1308" fmla="*/ 3117004 w 3334672"/>
              <a:gd name="connsiteY1308" fmla="*/ 1452690 h 2609942"/>
              <a:gd name="connsiteX1309" fmla="*/ 3113419 w 3334672"/>
              <a:gd name="connsiteY1309" fmla="*/ 1454131 h 2609942"/>
              <a:gd name="connsiteX1310" fmla="*/ 3117004 w 3334672"/>
              <a:gd name="connsiteY1310" fmla="*/ 1458455 h 2609942"/>
              <a:gd name="connsiteX1311" fmla="*/ 3137491 w 3334672"/>
              <a:gd name="connsiteY1311" fmla="*/ 1448367 h 2609942"/>
              <a:gd name="connsiteX1312" fmla="*/ 3148758 w 3334672"/>
              <a:gd name="connsiteY1312" fmla="*/ 1449808 h 2609942"/>
              <a:gd name="connsiteX1313" fmla="*/ 3175390 w 3334672"/>
              <a:gd name="connsiteY1313" fmla="*/ 1441161 h 2609942"/>
              <a:gd name="connsiteX1314" fmla="*/ 3197413 w 3334672"/>
              <a:gd name="connsiteY1314" fmla="*/ 1438279 h 2609942"/>
              <a:gd name="connsiteX1315" fmla="*/ 3233265 w 3334672"/>
              <a:gd name="connsiteY1315" fmla="*/ 1429632 h 2609942"/>
              <a:gd name="connsiteX1316" fmla="*/ 3251190 w 3334672"/>
              <a:gd name="connsiteY1316" fmla="*/ 1435396 h 2609942"/>
              <a:gd name="connsiteX1317" fmla="*/ 3260921 w 3334672"/>
              <a:gd name="connsiteY1317" fmla="*/ 1441161 h 2609942"/>
              <a:gd name="connsiteX1318" fmla="*/ 3263994 w 3334672"/>
              <a:gd name="connsiteY1318" fmla="*/ 1441161 h 2609942"/>
              <a:gd name="connsiteX1319" fmla="*/ 3267067 w 3334672"/>
              <a:gd name="connsiteY1319" fmla="*/ 1444043 h 2609942"/>
              <a:gd name="connsiteX1320" fmla="*/ 3269116 w 3334672"/>
              <a:gd name="connsiteY1320" fmla="*/ 1435396 h 2609942"/>
              <a:gd name="connsiteX1321" fmla="*/ 3276798 w 3334672"/>
              <a:gd name="connsiteY1321" fmla="*/ 1432514 h 2609942"/>
              <a:gd name="connsiteX1322" fmla="*/ 3282944 w 3334672"/>
              <a:gd name="connsiteY1322" fmla="*/ 1435396 h 2609942"/>
              <a:gd name="connsiteX1323" fmla="*/ 3292675 w 3334672"/>
              <a:gd name="connsiteY1323" fmla="*/ 1431073 h 2609942"/>
              <a:gd name="connsiteX1324" fmla="*/ 3295748 w 3334672"/>
              <a:gd name="connsiteY1324" fmla="*/ 1433955 h 2609942"/>
              <a:gd name="connsiteX1325" fmla="*/ 3323917 w 3334672"/>
              <a:gd name="connsiteY1325" fmla="*/ 1425308 h 2609942"/>
              <a:gd name="connsiteX1326" fmla="*/ 3330063 w 3334672"/>
              <a:gd name="connsiteY1326" fmla="*/ 1428190 h 2609942"/>
              <a:gd name="connsiteX1327" fmla="*/ 3325966 w 3334672"/>
              <a:gd name="connsiteY1327" fmla="*/ 1432514 h 2609942"/>
              <a:gd name="connsiteX1328" fmla="*/ 3334672 w 3334672"/>
              <a:gd name="connsiteY1328" fmla="*/ 1436838 h 2609942"/>
              <a:gd name="connsiteX1329" fmla="*/ 3329551 w 3334672"/>
              <a:gd name="connsiteY1329" fmla="*/ 1442602 h 2609942"/>
              <a:gd name="connsiteX1330" fmla="*/ 3314186 w 3334672"/>
              <a:gd name="connsiteY1330" fmla="*/ 1442602 h 2609942"/>
              <a:gd name="connsiteX1331" fmla="*/ 3315210 w 3334672"/>
              <a:gd name="connsiteY1331" fmla="*/ 1444043 h 2609942"/>
              <a:gd name="connsiteX1332" fmla="*/ 3303942 w 3334672"/>
              <a:gd name="connsiteY1332" fmla="*/ 1444043 h 2609942"/>
              <a:gd name="connsiteX1333" fmla="*/ 3304967 w 3334672"/>
              <a:gd name="connsiteY1333" fmla="*/ 1449808 h 2609942"/>
              <a:gd name="connsiteX1334" fmla="*/ 3294212 w 3334672"/>
              <a:gd name="connsiteY1334" fmla="*/ 1449808 h 2609942"/>
              <a:gd name="connsiteX1335" fmla="*/ 3279871 w 3334672"/>
              <a:gd name="connsiteY1335" fmla="*/ 1458455 h 2609942"/>
              <a:gd name="connsiteX1336" fmla="*/ 3256312 w 3334672"/>
              <a:gd name="connsiteY1336" fmla="*/ 1471425 h 2609942"/>
              <a:gd name="connsiteX1337" fmla="*/ 3252214 w 3334672"/>
              <a:gd name="connsiteY1337" fmla="*/ 1468543 h 2609942"/>
              <a:gd name="connsiteX1338" fmla="*/ 3250166 w 3334672"/>
              <a:gd name="connsiteY1338" fmla="*/ 1468543 h 2609942"/>
              <a:gd name="connsiteX1339" fmla="*/ 3249142 w 3334672"/>
              <a:gd name="connsiteY1339" fmla="*/ 1474308 h 2609942"/>
              <a:gd name="connsiteX1340" fmla="*/ 3242995 w 3334672"/>
              <a:gd name="connsiteY1340" fmla="*/ 1471425 h 2609942"/>
              <a:gd name="connsiteX1341" fmla="*/ 3239410 w 3334672"/>
              <a:gd name="connsiteY1341" fmla="*/ 1474308 h 2609942"/>
              <a:gd name="connsiteX1342" fmla="*/ 3243508 w 3334672"/>
              <a:gd name="connsiteY1342" fmla="*/ 1477190 h 2609942"/>
              <a:gd name="connsiteX1343" fmla="*/ 3225582 w 3334672"/>
              <a:gd name="connsiteY1343" fmla="*/ 1481514 h 2609942"/>
              <a:gd name="connsiteX1344" fmla="*/ 3216363 w 3334672"/>
              <a:gd name="connsiteY1344" fmla="*/ 1491602 h 2609942"/>
              <a:gd name="connsiteX1345" fmla="*/ 3193316 w 3334672"/>
              <a:gd name="connsiteY1345" fmla="*/ 1501690 h 2609942"/>
              <a:gd name="connsiteX1346" fmla="*/ 3190755 w 3334672"/>
              <a:gd name="connsiteY1346" fmla="*/ 1498807 h 2609942"/>
              <a:gd name="connsiteX1347" fmla="*/ 3189731 w 3334672"/>
              <a:gd name="connsiteY1347" fmla="*/ 1501690 h 2609942"/>
              <a:gd name="connsiteX1348" fmla="*/ 3187170 w 3334672"/>
              <a:gd name="connsiteY1348" fmla="*/ 1495925 h 2609942"/>
              <a:gd name="connsiteX1349" fmla="*/ 3177951 w 3334672"/>
              <a:gd name="connsiteY1349" fmla="*/ 1504572 h 2609942"/>
              <a:gd name="connsiteX1350" fmla="*/ 3176415 w 3334672"/>
              <a:gd name="connsiteY1350" fmla="*/ 1501690 h 2609942"/>
              <a:gd name="connsiteX1351" fmla="*/ 3174366 w 3334672"/>
              <a:gd name="connsiteY1351" fmla="*/ 1507455 h 2609942"/>
              <a:gd name="connsiteX1352" fmla="*/ 3176415 w 3334672"/>
              <a:gd name="connsiteY1352" fmla="*/ 1516101 h 2609942"/>
              <a:gd name="connsiteX1353" fmla="*/ 3175903 w 3334672"/>
              <a:gd name="connsiteY1353" fmla="*/ 1520425 h 2609942"/>
              <a:gd name="connsiteX1354" fmla="*/ 3163611 w 3334672"/>
              <a:gd name="connsiteY1354" fmla="*/ 1517542 h 2609942"/>
              <a:gd name="connsiteX1355" fmla="*/ 3172318 w 3334672"/>
              <a:gd name="connsiteY1355" fmla="*/ 1523307 h 2609942"/>
              <a:gd name="connsiteX1356" fmla="*/ 3180512 w 3334672"/>
              <a:gd name="connsiteY1356" fmla="*/ 1523307 h 2609942"/>
              <a:gd name="connsiteX1357" fmla="*/ 3181536 w 3334672"/>
              <a:gd name="connsiteY1357" fmla="*/ 1521866 h 2609942"/>
              <a:gd name="connsiteX1358" fmla="*/ 3182048 w 3334672"/>
              <a:gd name="connsiteY1358" fmla="*/ 1521866 h 2609942"/>
              <a:gd name="connsiteX1359" fmla="*/ 3182561 w 3334672"/>
              <a:gd name="connsiteY1359" fmla="*/ 1520425 h 2609942"/>
              <a:gd name="connsiteX1360" fmla="*/ 3195365 w 3334672"/>
              <a:gd name="connsiteY1360" fmla="*/ 1511778 h 2609942"/>
              <a:gd name="connsiteX1361" fmla="*/ 3200486 w 3334672"/>
              <a:gd name="connsiteY1361" fmla="*/ 1514660 h 2609942"/>
              <a:gd name="connsiteX1362" fmla="*/ 3203047 w 3334672"/>
              <a:gd name="connsiteY1362" fmla="*/ 1508895 h 2609942"/>
              <a:gd name="connsiteX1363" fmla="*/ 3211242 w 3334672"/>
              <a:gd name="connsiteY1363" fmla="*/ 1513219 h 2609942"/>
              <a:gd name="connsiteX1364" fmla="*/ 3219436 w 3334672"/>
              <a:gd name="connsiteY1364" fmla="*/ 1507455 h 2609942"/>
              <a:gd name="connsiteX1365" fmla="*/ 3224558 w 3334672"/>
              <a:gd name="connsiteY1365" fmla="*/ 1508895 h 2609942"/>
              <a:gd name="connsiteX1366" fmla="*/ 3224558 w 3334672"/>
              <a:gd name="connsiteY1366" fmla="*/ 1516101 h 2609942"/>
              <a:gd name="connsiteX1367" fmla="*/ 3220460 w 3334672"/>
              <a:gd name="connsiteY1367" fmla="*/ 1521866 h 2609942"/>
              <a:gd name="connsiteX1368" fmla="*/ 3206120 w 3334672"/>
              <a:gd name="connsiteY1368" fmla="*/ 1521866 h 2609942"/>
              <a:gd name="connsiteX1369" fmla="*/ 3197413 w 3334672"/>
              <a:gd name="connsiteY1369" fmla="*/ 1529072 h 2609942"/>
              <a:gd name="connsiteX1370" fmla="*/ 3190755 w 3334672"/>
              <a:gd name="connsiteY1370" fmla="*/ 1534836 h 2609942"/>
              <a:gd name="connsiteX1371" fmla="*/ 3188707 w 3334672"/>
              <a:gd name="connsiteY1371" fmla="*/ 1531954 h 2609942"/>
              <a:gd name="connsiteX1372" fmla="*/ 3179488 w 3334672"/>
              <a:gd name="connsiteY1372" fmla="*/ 1529072 h 2609942"/>
              <a:gd name="connsiteX1373" fmla="*/ 3176415 w 3334672"/>
              <a:gd name="connsiteY1373" fmla="*/ 1529072 h 2609942"/>
              <a:gd name="connsiteX1374" fmla="*/ 3174366 w 3334672"/>
              <a:gd name="connsiteY1374" fmla="*/ 1531954 h 2609942"/>
              <a:gd name="connsiteX1375" fmla="*/ 3180512 w 3334672"/>
              <a:gd name="connsiteY1375" fmla="*/ 1540601 h 2609942"/>
              <a:gd name="connsiteX1376" fmla="*/ 3176415 w 3334672"/>
              <a:gd name="connsiteY1376" fmla="*/ 1544925 h 2609942"/>
              <a:gd name="connsiteX1377" fmla="*/ 3163611 w 3334672"/>
              <a:gd name="connsiteY1377" fmla="*/ 1543483 h 2609942"/>
              <a:gd name="connsiteX1378" fmla="*/ 3156441 w 3334672"/>
              <a:gd name="connsiteY1378" fmla="*/ 1550689 h 2609942"/>
              <a:gd name="connsiteX1379" fmla="*/ 3147734 w 3334672"/>
              <a:gd name="connsiteY1379" fmla="*/ 1553571 h 2609942"/>
              <a:gd name="connsiteX1380" fmla="*/ 3147734 w 3334672"/>
              <a:gd name="connsiteY1380" fmla="*/ 1556454 h 2609942"/>
              <a:gd name="connsiteX1381" fmla="*/ 3159513 w 3334672"/>
              <a:gd name="connsiteY1381" fmla="*/ 1555013 h 2609942"/>
              <a:gd name="connsiteX1382" fmla="*/ 3149783 w 3334672"/>
              <a:gd name="connsiteY1382" fmla="*/ 1562218 h 2609942"/>
              <a:gd name="connsiteX1383" fmla="*/ 3153368 w 3334672"/>
              <a:gd name="connsiteY1383" fmla="*/ 1565101 h 2609942"/>
              <a:gd name="connsiteX1384" fmla="*/ 3157465 w 3334672"/>
              <a:gd name="connsiteY1384" fmla="*/ 1563660 h 2609942"/>
              <a:gd name="connsiteX1385" fmla="*/ 3163611 w 3334672"/>
              <a:gd name="connsiteY1385" fmla="*/ 1567983 h 2609942"/>
              <a:gd name="connsiteX1386" fmla="*/ 3157465 w 3334672"/>
              <a:gd name="connsiteY1386" fmla="*/ 1567983 h 2609942"/>
              <a:gd name="connsiteX1387" fmla="*/ 3157465 w 3334672"/>
              <a:gd name="connsiteY1387" fmla="*/ 1572306 h 2609942"/>
              <a:gd name="connsiteX1388" fmla="*/ 3159513 w 3334672"/>
              <a:gd name="connsiteY1388" fmla="*/ 1575189 h 2609942"/>
              <a:gd name="connsiteX1389" fmla="*/ 3153368 w 3334672"/>
              <a:gd name="connsiteY1389" fmla="*/ 1570866 h 2609942"/>
              <a:gd name="connsiteX1390" fmla="*/ 3150807 w 3334672"/>
              <a:gd name="connsiteY1390" fmla="*/ 1573748 h 2609942"/>
              <a:gd name="connsiteX1391" fmla="*/ 3145685 w 3334672"/>
              <a:gd name="connsiteY1391" fmla="*/ 1563660 h 2609942"/>
              <a:gd name="connsiteX1392" fmla="*/ 3142100 w 3334672"/>
              <a:gd name="connsiteY1392" fmla="*/ 1563660 h 2609942"/>
              <a:gd name="connsiteX1393" fmla="*/ 3143636 w 3334672"/>
              <a:gd name="connsiteY1393" fmla="*/ 1559336 h 2609942"/>
              <a:gd name="connsiteX1394" fmla="*/ 3145685 w 3334672"/>
              <a:gd name="connsiteY1394" fmla="*/ 1553571 h 2609942"/>
              <a:gd name="connsiteX1395" fmla="*/ 3131857 w 3334672"/>
              <a:gd name="connsiteY1395" fmla="*/ 1555013 h 2609942"/>
              <a:gd name="connsiteX1396" fmla="*/ 3131345 w 3334672"/>
              <a:gd name="connsiteY1396" fmla="*/ 1557895 h 2609942"/>
              <a:gd name="connsiteX1397" fmla="*/ 3113931 w 3334672"/>
              <a:gd name="connsiteY1397" fmla="*/ 1559336 h 2609942"/>
              <a:gd name="connsiteX1398" fmla="*/ 3107785 w 3334672"/>
              <a:gd name="connsiteY1398" fmla="*/ 1566542 h 2609942"/>
              <a:gd name="connsiteX1399" fmla="*/ 3107785 w 3334672"/>
              <a:gd name="connsiteY1399" fmla="*/ 1569424 h 2609942"/>
              <a:gd name="connsiteX1400" fmla="*/ 3105737 w 3334672"/>
              <a:gd name="connsiteY1400" fmla="*/ 1566542 h 2609942"/>
              <a:gd name="connsiteX1401" fmla="*/ 3100615 w 3334672"/>
              <a:gd name="connsiteY1401" fmla="*/ 1573748 h 2609942"/>
              <a:gd name="connsiteX1402" fmla="*/ 3097030 w 3334672"/>
              <a:gd name="connsiteY1402" fmla="*/ 1578072 h 2609942"/>
              <a:gd name="connsiteX1403" fmla="*/ 3109834 w 3334672"/>
              <a:gd name="connsiteY1403" fmla="*/ 1576630 h 2609942"/>
              <a:gd name="connsiteX1404" fmla="*/ 3105737 w 3334672"/>
              <a:gd name="connsiteY1404" fmla="*/ 1582395 h 2609942"/>
              <a:gd name="connsiteX1405" fmla="*/ 3116492 w 3334672"/>
              <a:gd name="connsiteY1405" fmla="*/ 1592483 h 2609942"/>
              <a:gd name="connsiteX1406" fmla="*/ 3119053 w 3334672"/>
              <a:gd name="connsiteY1406" fmla="*/ 1591041 h 2609942"/>
              <a:gd name="connsiteX1407" fmla="*/ 3122126 w 3334672"/>
              <a:gd name="connsiteY1407" fmla="*/ 1592483 h 2609942"/>
              <a:gd name="connsiteX1408" fmla="*/ 3123662 w 3334672"/>
              <a:gd name="connsiteY1408" fmla="*/ 1589601 h 2609942"/>
              <a:gd name="connsiteX1409" fmla="*/ 3134418 w 3334672"/>
              <a:gd name="connsiteY1409" fmla="*/ 1589601 h 2609942"/>
              <a:gd name="connsiteX1410" fmla="*/ 3132881 w 3334672"/>
              <a:gd name="connsiteY1410" fmla="*/ 1592483 h 2609942"/>
              <a:gd name="connsiteX1411" fmla="*/ 3141588 w 3334672"/>
              <a:gd name="connsiteY1411" fmla="*/ 1591041 h 2609942"/>
              <a:gd name="connsiteX1412" fmla="*/ 3138003 w 3334672"/>
              <a:gd name="connsiteY1412" fmla="*/ 1586718 h 2609942"/>
              <a:gd name="connsiteX1413" fmla="*/ 3143636 w 3334672"/>
              <a:gd name="connsiteY1413" fmla="*/ 1589601 h 2609942"/>
              <a:gd name="connsiteX1414" fmla="*/ 3145685 w 3334672"/>
              <a:gd name="connsiteY1414" fmla="*/ 1591041 h 2609942"/>
              <a:gd name="connsiteX1415" fmla="*/ 3147222 w 3334672"/>
              <a:gd name="connsiteY1415" fmla="*/ 1589601 h 2609942"/>
              <a:gd name="connsiteX1416" fmla="*/ 3149783 w 3334672"/>
              <a:gd name="connsiteY1416" fmla="*/ 1588159 h 2609942"/>
              <a:gd name="connsiteX1417" fmla="*/ 3157465 w 3334672"/>
              <a:gd name="connsiteY1417" fmla="*/ 1595365 h 2609942"/>
              <a:gd name="connsiteX1418" fmla="*/ 3160538 w 3334672"/>
              <a:gd name="connsiteY1418" fmla="*/ 1593924 h 2609942"/>
              <a:gd name="connsiteX1419" fmla="*/ 3161562 w 3334672"/>
              <a:gd name="connsiteY1419" fmla="*/ 1589601 h 2609942"/>
              <a:gd name="connsiteX1420" fmla="*/ 3163611 w 3334672"/>
              <a:gd name="connsiteY1420" fmla="*/ 1592483 h 2609942"/>
              <a:gd name="connsiteX1421" fmla="*/ 3168732 w 3334672"/>
              <a:gd name="connsiteY1421" fmla="*/ 1586718 h 2609942"/>
              <a:gd name="connsiteX1422" fmla="*/ 3168220 w 3334672"/>
              <a:gd name="connsiteY1422" fmla="*/ 1582395 h 2609942"/>
              <a:gd name="connsiteX1423" fmla="*/ 3176415 w 3334672"/>
              <a:gd name="connsiteY1423" fmla="*/ 1583836 h 2609942"/>
              <a:gd name="connsiteX1424" fmla="*/ 3177439 w 3334672"/>
              <a:gd name="connsiteY1424" fmla="*/ 1580954 h 2609942"/>
              <a:gd name="connsiteX1425" fmla="*/ 3177439 w 3334672"/>
              <a:gd name="connsiteY1425" fmla="*/ 1586718 h 2609942"/>
              <a:gd name="connsiteX1426" fmla="*/ 3188707 w 3334672"/>
              <a:gd name="connsiteY1426" fmla="*/ 1580954 h 2609942"/>
              <a:gd name="connsiteX1427" fmla="*/ 3196389 w 3334672"/>
              <a:gd name="connsiteY1427" fmla="*/ 1578072 h 2609942"/>
              <a:gd name="connsiteX1428" fmla="*/ 3242995 w 3334672"/>
              <a:gd name="connsiteY1428" fmla="*/ 1567983 h 2609942"/>
              <a:gd name="connsiteX1429" fmla="*/ 3269116 w 3334672"/>
              <a:gd name="connsiteY1429" fmla="*/ 1560777 h 2609942"/>
              <a:gd name="connsiteX1430" fmla="*/ 3314186 w 3334672"/>
              <a:gd name="connsiteY1430" fmla="*/ 1559336 h 2609942"/>
              <a:gd name="connsiteX1431" fmla="*/ 3318795 w 3334672"/>
              <a:gd name="connsiteY1431" fmla="*/ 1559336 h 2609942"/>
              <a:gd name="connsiteX1432" fmla="*/ 3308040 w 3334672"/>
              <a:gd name="connsiteY1432" fmla="*/ 1566542 h 2609942"/>
              <a:gd name="connsiteX1433" fmla="*/ 3284993 w 3334672"/>
              <a:gd name="connsiteY1433" fmla="*/ 1573748 h 2609942"/>
              <a:gd name="connsiteX1434" fmla="*/ 3273213 w 3334672"/>
              <a:gd name="connsiteY1434" fmla="*/ 1580954 h 2609942"/>
              <a:gd name="connsiteX1435" fmla="*/ 3258360 w 3334672"/>
              <a:gd name="connsiteY1435" fmla="*/ 1585277 h 2609942"/>
              <a:gd name="connsiteX1436" fmla="*/ 3256312 w 3334672"/>
              <a:gd name="connsiteY1436" fmla="*/ 1599689 h 2609942"/>
              <a:gd name="connsiteX1437" fmla="*/ 3269116 w 3334672"/>
              <a:gd name="connsiteY1437" fmla="*/ 1593924 h 2609942"/>
              <a:gd name="connsiteX1438" fmla="*/ 3270140 w 3334672"/>
              <a:gd name="connsiteY1438" fmla="*/ 1595365 h 2609942"/>
              <a:gd name="connsiteX1439" fmla="*/ 3255287 w 3334672"/>
              <a:gd name="connsiteY1439" fmla="*/ 1606895 h 2609942"/>
              <a:gd name="connsiteX1440" fmla="*/ 3225582 w 3334672"/>
              <a:gd name="connsiteY1440" fmla="*/ 1615542 h 2609942"/>
              <a:gd name="connsiteX1441" fmla="*/ 3211242 w 3334672"/>
              <a:gd name="connsiteY1441" fmla="*/ 1621306 h 2609942"/>
              <a:gd name="connsiteX1442" fmla="*/ 3213802 w 3334672"/>
              <a:gd name="connsiteY1442" fmla="*/ 1624188 h 2609942"/>
              <a:gd name="connsiteX1443" fmla="*/ 3213290 w 3334672"/>
              <a:gd name="connsiteY1443" fmla="*/ 1628512 h 2609942"/>
              <a:gd name="connsiteX1444" fmla="*/ 3202535 w 3334672"/>
              <a:gd name="connsiteY1444" fmla="*/ 1618424 h 2609942"/>
              <a:gd name="connsiteX1445" fmla="*/ 3201511 w 3334672"/>
              <a:gd name="connsiteY1445" fmla="*/ 1618424 h 2609942"/>
              <a:gd name="connsiteX1446" fmla="*/ 3196389 w 3334672"/>
              <a:gd name="connsiteY1446" fmla="*/ 1621306 h 2609942"/>
              <a:gd name="connsiteX1447" fmla="*/ 3200486 w 3334672"/>
              <a:gd name="connsiteY1447" fmla="*/ 1629953 h 2609942"/>
              <a:gd name="connsiteX1448" fmla="*/ 3193316 w 3334672"/>
              <a:gd name="connsiteY1448" fmla="*/ 1632835 h 2609942"/>
              <a:gd name="connsiteX1449" fmla="*/ 3193316 w 3334672"/>
              <a:gd name="connsiteY1449" fmla="*/ 1640041 h 2609942"/>
              <a:gd name="connsiteX1450" fmla="*/ 3185634 w 3334672"/>
              <a:gd name="connsiteY1450" fmla="*/ 1640041 h 2609942"/>
              <a:gd name="connsiteX1451" fmla="*/ 3176415 w 3334672"/>
              <a:gd name="connsiteY1451" fmla="*/ 1648688 h 2609942"/>
              <a:gd name="connsiteX1452" fmla="*/ 3165659 w 3334672"/>
              <a:gd name="connsiteY1452" fmla="*/ 1651571 h 2609942"/>
              <a:gd name="connsiteX1453" fmla="*/ 3163611 w 3334672"/>
              <a:gd name="connsiteY1453" fmla="*/ 1658776 h 2609942"/>
              <a:gd name="connsiteX1454" fmla="*/ 3165659 w 3334672"/>
              <a:gd name="connsiteY1454" fmla="*/ 1660218 h 2609942"/>
              <a:gd name="connsiteX1455" fmla="*/ 3163611 w 3334672"/>
              <a:gd name="connsiteY1455" fmla="*/ 1663100 h 2609942"/>
              <a:gd name="connsiteX1456" fmla="*/ 3145685 w 3334672"/>
              <a:gd name="connsiteY1456" fmla="*/ 1655894 h 2609942"/>
              <a:gd name="connsiteX1457" fmla="*/ 3131857 w 3334672"/>
              <a:gd name="connsiteY1457" fmla="*/ 1654453 h 2609942"/>
              <a:gd name="connsiteX1458" fmla="*/ 3122126 w 3334672"/>
              <a:gd name="connsiteY1458" fmla="*/ 1658776 h 2609942"/>
              <a:gd name="connsiteX1459" fmla="*/ 3136466 w 3334672"/>
              <a:gd name="connsiteY1459" fmla="*/ 1670306 h 2609942"/>
              <a:gd name="connsiteX1460" fmla="*/ 3138003 w 3334672"/>
              <a:gd name="connsiteY1460" fmla="*/ 1676070 h 2609942"/>
              <a:gd name="connsiteX1461" fmla="*/ 3131345 w 3334672"/>
              <a:gd name="connsiteY1461" fmla="*/ 1676070 h 2609942"/>
              <a:gd name="connsiteX1462" fmla="*/ 3120589 w 3334672"/>
              <a:gd name="connsiteY1462" fmla="*/ 1668864 h 2609942"/>
              <a:gd name="connsiteX1463" fmla="*/ 3113419 w 3334672"/>
              <a:gd name="connsiteY1463" fmla="*/ 1670306 h 2609942"/>
              <a:gd name="connsiteX1464" fmla="*/ 3110858 w 3334672"/>
              <a:gd name="connsiteY1464" fmla="*/ 1670306 h 2609942"/>
              <a:gd name="connsiteX1465" fmla="*/ 3115468 w 3334672"/>
              <a:gd name="connsiteY1465" fmla="*/ 1664541 h 2609942"/>
              <a:gd name="connsiteX1466" fmla="*/ 3099591 w 3334672"/>
              <a:gd name="connsiteY1466" fmla="*/ 1665982 h 2609942"/>
              <a:gd name="connsiteX1467" fmla="*/ 3094981 w 3334672"/>
              <a:gd name="connsiteY1467" fmla="*/ 1670306 h 2609942"/>
              <a:gd name="connsiteX1468" fmla="*/ 3073983 w 3334672"/>
              <a:gd name="connsiteY1468" fmla="*/ 1670306 h 2609942"/>
              <a:gd name="connsiteX1469" fmla="*/ 3071934 w 3334672"/>
              <a:gd name="connsiteY1469" fmla="*/ 1681835 h 2609942"/>
              <a:gd name="connsiteX1470" fmla="*/ 3075007 w 3334672"/>
              <a:gd name="connsiteY1470" fmla="*/ 1683276 h 2609942"/>
              <a:gd name="connsiteX1471" fmla="*/ 3064252 w 3334672"/>
              <a:gd name="connsiteY1471" fmla="*/ 1686158 h 2609942"/>
              <a:gd name="connsiteX1472" fmla="*/ 3068861 w 3334672"/>
              <a:gd name="connsiteY1472" fmla="*/ 1683276 h 2609942"/>
              <a:gd name="connsiteX1473" fmla="*/ 3063740 w 3334672"/>
              <a:gd name="connsiteY1473" fmla="*/ 1678953 h 2609942"/>
              <a:gd name="connsiteX1474" fmla="*/ 3057594 w 3334672"/>
              <a:gd name="connsiteY1474" fmla="*/ 1680393 h 2609942"/>
              <a:gd name="connsiteX1475" fmla="*/ 3038132 w 3334672"/>
              <a:gd name="connsiteY1475" fmla="*/ 1683276 h 2609942"/>
              <a:gd name="connsiteX1476" fmla="*/ 3025840 w 3334672"/>
              <a:gd name="connsiteY1476" fmla="*/ 1691923 h 2609942"/>
              <a:gd name="connsiteX1477" fmla="*/ 3022255 w 3334672"/>
              <a:gd name="connsiteY1477" fmla="*/ 1689041 h 2609942"/>
              <a:gd name="connsiteX1478" fmla="*/ 2995622 w 3334672"/>
              <a:gd name="connsiteY1478" fmla="*/ 1700570 h 2609942"/>
              <a:gd name="connsiteX1479" fmla="*/ 2988964 w 3334672"/>
              <a:gd name="connsiteY1479" fmla="*/ 1699129 h 2609942"/>
              <a:gd name="connsiteX1480" fmla="*/ 2994086 w 3334672"/>
              <a:gd name="connsiteY1480" fmla="*/ 1697688 h 2609942"/>
              <a:gd name="connsiteX1481" fmla="*/ 2995110 w 3334672"/>
              <a:gd name="connsiteY1481" fmla="*/ 1696247 h 2609942"/>
              <a:gd name="connsiteX1482" fmla="*/ 2997159 w 3334672"/>
              <a:gd name="connsiteY1482" fmla="*/ 1694805 h 2609942"/>
              <a:gd name="connsiteX1483" fmla="*/ 2987428 w 3334672"/>
              <a:gd name="connsiteY1483" fmla="*/ 1691923 h 2609942"/>
              <a:gd name="connsiteX1484" fmla="*/ 2986403 w 3334672"/>
              <a:gd name="connsiteY1484" fmla="*/ 1694805 h 2609942"/>
              <a:gd name="connsiteX1485" fmla="*/ 2985379 w 3334672"/>
              <a:gd name="connsiteY1485" fmla="*/ 1697688 h 2609942"/>
              <a:gd name="connsiteX1486" fmla="*/ 2984355 w 3334672"/>
              <a:gd name="connsiteY1486" fmla="*/ 1696247 h 2609942"/>
              <a:gd name="connsiteX1487" fmla="*/ 2980258 w 3334672"/>
              <a:gd name="connsiteY1487" fmla="*/ 1699129 h 2609942"/>
              <a:gd name="connsiteX1488" fmla="*/ 2976672 w 3334672"/>
              <a:gd name="connsiteY1488" fmla="*/ 1694805 h 2609942"/>
              <a:gd name="connsiteX1489" fmla="*/ 2976672 w 3334672"/>
              <a:gd name="connsiteY1489" fmla="*/ 1702011 h 2609942"/>
              <a:gd name="connsiteX1490" fmla="*/ 2974624 w 3334672"/>
              <a:gd name="connsiteY1490" fmla="*/ 1700570 h 2609942"/>
              <a:gd name="connsiteX1491" fmla="*/ 2966429 w 3334672"/>
              <a:gd name="connsiteY1491" fmla="*/ 1702011 h 2609942"/>
              <a:gd name="connsiteX1492" fmla="*/ 2964381 w 3334672"/>
              <a:gd name="connsiteY1492" fmla="*/ 1700570 h 2609942"/>
              <a:gd name="connsiteX1493" fmla="*/ 2957210 w 3334672"/>
              <a:gd name="connsiteY1493" fmla="*/ 1704893 h 2609942"/>
              <a:gd name="connsiteX1494" fmla="*/ 2948504 w 3334672"/>
              <a:gd name="connsiteY1494" fmla="*/ 1706334 h 2609942"/>
              <a:gd name="connsiteX1495" fmla="*/ 2944406 w 3334672"/>
              <a:gd name="connsiteY1495" fmla="*/ 1710658 h 2609942"/>
              <a:gd name="connsiteX1496" fmla="*/ 2937236 w 3334672"/>
              <a:gd name="connsiteY1496" fmla="*/ 1710658 h 2609942"/>
              <a:gd name="connsiteX1497" fmla="*/ 2927505 w 3334672"/>
              <a:gd name="connsiteY1497" fmla="*/ 1716423 h 2609942"/>
              <a:gd name="connsiteX1498" fmla="*/ 2925456 w 3334672"/>
              <a:gd name="connsiteY1498" fmla="*/ 1714982 h 2609942"/>
              <a:gd name="connsiteX1499" fmla="*/ 2924944 w 3334672"/>
              <a:gd name="connsiteY1499" fmla="*/ 1714982 h 2609942"/>
              <a:gd name="connsiteX1500" fmla="*/ 2923408 w 3334672"/>
              <a:gd name="connsiteY1500" fmla="*/ 1713540 h 2609942"/>
              <a:gd name="connsiteX1501" fmla="*/ 2923920 w 3334672"/>
              <a:gd name="connsiteY1501" fmla="*/ 1714982 h 2609942"/>
              <a:gd name="connsiteX1502" fmla="*/ 2915213 w 3334672"/>
              <a:gd name="connsiteY1502" fmla="*/ 1717864 h 2609942"/>
              <a:gd name="connsiteX1503" fmla="*/ 2913677 w 3334672"/>
              <a:gd name="connsiteY1503" fmla="*/ 1720746 h 2609942"/>
              <a:gd name="connsiteX1504" fmla="*/ 2924432 w 3334672"/>
              <a:gd name="connsiteY1504" fmla="*/ 1725070 h 2609942"/>
              <a:gd name="connsiteX1505" fmla="*/ 2915725 w 3334672"/>
              <a:gd name="connsiteY1505" fmla="*/ 1732275 h 2609942"/>
              <a:gd name="connsiteX1506" fmla="*/ 2905482 w 3334672"/>
              <a:gd name="connsiteY1506" fmla="*/ 1735158 h 2609942"/>
              <a:gd name="connsiteX1507" fmla="*/ 2902409 w 3334672"/>
              <a:gd name="connsiteY1507" fmla="*/ 1739481 h 2609942"/>
              <a:gd name="connsiteX1508" fmla="*/ 2899336 w 3334672"/>
              <a:gd name="connsiteY1508" fmla="*/ 1736599 h 2609942"/>
              <a:gd name="connsiteX1509" fmla="*/ 2889605 w 3334672"/>
              <a:gd name="connsiteY1509" fmla="*/ 1755334 h 2609942"/>
              <a:gd name="connsiteX1510" fmla="*/ 2876801 w 3334672"/>
              <a:gd name="connsiteY1510" fmla="*/ 1774069 h 2609942"/>
              <a:gd name="connsiteX1511" fmla="*/ 2879874 w 3334672"/>
              <a:gd name="connsiteY1511" fmla="*/ 1778393 h 2609942"/>
              <a:gd name="connsiteX1512" fmla="*/ 2889605 w 3334672"/>
              <a:gd name="connsiteY1512" fmla="*/ 1772628 h 2609942"/>
              <a:gd name="connsiteX1513" fmla="*/ 2902409 w 3334672"/>
              <a:gd name="connsiteY1513" fmla="*/ 1775510 h 2609942"/>
              <a:gd name="connsiteX1514" fmla="*/ 2895751 w 3334672"/>
              <a:gd name="connsiteY1514" fmla="*/ 1768304 h 2609942"/>
              <a:gd name="connsiteX1515" fmla="*/ 2897800 w 3334672"/>
              <a:gd name="connsiteY1515" fmla="*/ 1766864 h 2609942"/>
              <a:gd name="connsiteX1516" fmla="*/ 2902921 w 3334672"/>
              <a:gd name="connsiteY1516" fmla="*/ 1771187 h 2609942"/>
              <a:gd name="connsiteX1517" fmla="*/ 2924432 w 3334672"/>
              <a:gd name="connsiteY1517" fmla="*/ 1761099 h 2609942"/>
              <a:gd name="connsiteX1518" fmla="*/ 2921871 w 3334672"/>
              <a:gd name="connsiteY1518" fmla="*/ 1768304 h 2609942"/>
              <a:gd name="connsiteX1519" fmla="*/ 2937236 w 3334672"/>
              <a:gd name="connsiteY1519" fmla="*/ 1766864 h 2609942"/>
              <a:gd name="connsiteX1520" fmla="*/ 2939285 w 3334672"/>
              <a:gd name="connsiteY1520" fmla="*/ 1763981 h 2609942"/>
              <a:gd name="connsiteX1521" fmla="*/ 2929554 w 3334672"/>
              <a:gd name="connsiteY1521" fmla="*/ 1761099 h 2609942"/>
              <a:gd name="connsiteX1522" fmla="*/ 2929554 w 3334672"/>
              <a:gd name="connsiteY1522" fmla="*/ 1756775 h 2609942"/>
              <a:gd name="connsiteX1523" fmla="*/ 2941333 w 3334672"/>
              <a:gd name="connsiteY1523" fmla="*/ 1751010 h 2609942"/>
              <a:gd name="connsiteX1524" fmla="*/ 2943382 w 3334672"/>
              <a:gd name="connsiteY1524" fmla="*/ 1758216 h 2609942"/>
              <a:gd name="connsiteX1525" fmla="*/ 2960283 w 3334672"/>
              <a:gd name="connsiteY1525" fmla="*/ 1756775 h 2609942"/>
              <a:gd name="connsiteX1526" fmla="*/ 2970014 w 3334672"/>
              <a:gd name="connsiteY1526" fmla="*/ 1755334 h 2609942"/>
              <a:gd name="connsiteX1527" fmla="*/ 2970527 w 3334672"/>
              <a:gd name="connsiteY1527" fmla="*/ 1755334 h 2609942"/>
              <a:gd name="connsiteX1528" fmla="*/ 2971551 w 3334672"/>
              <a:gd name="connsiteY1528" fmla="*/ 1749569 h 2609942"/>
              <a:gd name="connsiteX1529" fmla="*/ 2974624 w 3334672"/>
              <a:gd name="connsiteY1529" fmla="*/ 1749569 h 2609942"/>
              <a:gd name="connsiteX1530" fmla="*/ 2974112 w 3334672"/>
              <a:gd name="connsiteY1530" fmla="*/ 1753893 h 2609942"/>
              <a:gd name="connsiteX1531" fmla="*/ 2983330 w 3334672"/>
              <a:gd name="connsiteY1531" fmla="*/ 1751010 h 2609942"/>
              <a:gd name="connsiteX1532" fmla="*/ 2983330 w 3334672"/>
              <a:gd name="connsiteY1532" fmla="*/ 1746687 h 2609942"/>
              <a:gd name="connsiteX1533" fmla="*/ 2995110 w 3334672"/>
              <a:gd name="connsiteY1533" fmla="*/ 1743805 h 2609942"/>
              <a:gd name="connsiteX1534" fmla="*/ 2995110 w 3334672"/>
              <a:gd name="connsiteY1534" fmla="*/ 1746687 h 2609942"/>
              <a:gd name="connsiteX1535" fmla="*/ 2999207 w 3334672"/>
              <a:gd name="connsiteY1535" fmla="*/ 1743805 h 2609942"/>
              <a:gd name="connsiteX1536" fmla="*/ 2998183 w 3334672"/>
              <a:gd name="connsiteY1536" fmla="*/ 1742364 h 2609942"/>
              <a:gd name="connsiteX1537" fmla="*/ 3006378 w 3334672"/>
              <a:gd name="connsiteY1537" fmla="*/ 1735158 h 2609942"/>
              <a:gd name="connsiteX1538" fmla="*/ 3009451 w 3334672"/>
              <a:gd name="connsiteY1538" fmla="*/ 1733717 h 2609942"/>
              <a:gd name="connsiteX1539" fmla="*/ 3010987 w 3334672"/>
              <a:gd name="connsiteY1539" fmla="*/ 1735158 h 2609942"/>
              <a:gd name="connsiteX1540" fmla="*/ 3025840 w 3334672"/>
              <a:gd name="connsiteY1540" fmla="*/ 1730834 h 2609942"/>
              <a:gd name="connsiteX1541" fmla="*/ 3027376 w 3334672"/>
              <a:gd name="connsiteY1541" fmla="*/ 1735158 h 2609942"/>
              <a:gd name="connsiteX1542" fmla="*/ 3020718 w 3334672"/>
              <a:gd name="connsiteY1542" fmla="*/ 1733717 h 2609942"/>
              <a:gd name="connsiteX1543" fmla="*/ 3020718 w 3334672"/>
              <a:gd name="connsiteY1543" fmla="*/ 1736599 h 2609942"/>
              <a:gd name="connsiteX1544" fmla="*/ 3026352 w 3334672"/>
              <a:gd name="connsiteY1544" fmla="*/ 1738040 h 2609942"/>
              <a:gd name="connsiteX1545" fmla="*/ 3028401 w 3334672"/>
              <a:gd name="connsiteY1545" fmla="*/ 1736599 h 2609942"/>
              <a:gd name="connsiteX1546" fmla="*/ 3031986 w 3334672"/>
              <a:gd name="connsiteY1546" fmla="*/ 1732275 h 2609942"/>
              <a:gd name="connsiteX1547" fmla="*/ 3028913 w 3334672"/>
              <a:gd name="connsiteY1547" fmla="*/ 1730834 h 2609942"/>
              <a:gd name="connsiteX1548" fmla="*/ 3029937 w 3334672"/>
              <a:gd name="connsiteY1548" fmla="*/ 1727952 h 2609942"/>
              <a:gd name="connsiteX1549" fmla="*/ 3033010 w 3334672"/>
              <a:gd name="connsiteY1549" fmla="*/ 1730834 h 2609942"/>
              <a:gd name="connsiteX1550" fmla="*/ 3045302 w 3334672"/>
              <a:gd name="connsiteY1550" fmla="*/ 1723629 h 2609942"/>
              <a:gd name="connsiteX1551" fmla="*/ 3044790 w 3334672"/>
              <a:gd name="connsiteY1551" fmla="*/ 1727952 h 2609942"/>
              <a:gd name="connsiteX1552" fmla="*/ 3048375 w 3334672"/>
              <a:gd name="connsiteY1552" fmla="*/ 1727952 h 2609942"/>
              <a:gd name="connsiteX1553" fmla="*/ 3049911 w 3334672"/>
              <a:gd name="connsiteY1553" fmla="*/ 1723629 h 2609942"/>
              <a:gd name="connsiteX1554" fmla="*/ 3073983 w 3334672"/>
              <a:gd name="connsiteY1554" fmla="*/ 1713540 h 2609942"/>
              <a:gd name="connsiteX1555" fmla="*/ 3079104 w 3334672"/>
              <a:gd name="connsiteY1555" fmla="*/ 1707776 h 2609942"/>
              <a:gd name="connsiteX1556" fmla="*/ 3072959 w 3334672"/>
              <a:gd name="connsiteY1556" fmla="*/ 1703452 h 2609942"/>
              <a:gd name="connsiteX1557" fmla="*/ 3068861 w 3334672"/>
              <a:gd name="connsiteY1557" fmla="*/ 1706334 h 2609942"/>
              <a:gd name="connsiteX1558" fmla="*/ 3065788 w 3334672"/>
              <a:gd name="connsiteY1558" fmla="*/ 1702011 h 2609942"/>
              <a:gd name="connsiteX1559" fmla="*/ 3048375 w 3334672"/>
              <a:gd name="connsiteY1559" fmla="*/ 1702011 h 2609942"/>
              <a:gd name="connsiteX1560" fmla="*/ 3045302 w 3334672"/>
              <a:gd name="connsiteY1560" fmla="*/ 1696247 h 2609942"/>
              <a:gd name="connsiteX1561" fmla="*/ 3037107 w 3334672"/>
              <a:gd name="connsiteY1561" fmla="*/ 1702011 h 2609942"/>
              <a:gd name="connsiteX1562" fmla="*/ 3033010 w 3334672"/>
              <a:gd name="connsiteY1562" fmla="*/ 1696247 h 2609942"/>
              <a:gd name="connsiteX1563" fmla="*/ 3048375 w 3334672"/>
              <a:gd name="connsiteY1563" fmla="*/ 1690482 h 2609942"/>
              <a:gd name="connsiteX1564" fmla="*/ 3050936 w 3334672"/>
              <a:gd name="connsiteY1564" fmla="*/ 1691923 h 2609942"/>
              <a:gd name="connsiteX1565" fmla="*/ 3047863 w 3334672"/>
              <a:gd name="connsiteY1565" fmla="*/ 1694805 h 2609942"/>
              <a:gd name="connsiteX1566" fmla="*/ 3057594 w 3334672"/>
              <a:gd name="connsiteY1566" fmla="*/ 1699129 h 2609942"/>
              <a:gd name="connsiteX1567" fmla="*/ 3059130 w 3334672"/>
              <a:gd name="connsiteY1567" fmla="*/ 1699129 h 2609942"/>
              <a:gd name="connsiteX1568" fmla="*/ 3055033 w 3334672"/>
              <a:gd name="connsiteY1568" fmla="*/ 1691923 h 2609942"/>
              <a:gd name="connsiteX1569" fmla="*/ 3052984 w 3334672"/>
              <a:gd name="connsiteY1569" fmla="*/ 1689041 h 2609942"/>
              <a:gd name="connsiteX1570" fmla="*/ 3058106 w 3334672"/>
              <a:gd name="connsiteY1570" fmla="*/ 1687599 h 2609942"/>
              <a:gd name="connsiteX1571" fmla="*/ 3058106 w 3334672"/>
              <a:gd name="connsiteY1571" fmla="*/ 1689041 h 2609942"/>
              <a:gd name="connsiteX1572" fmla="*/ 3070910 w 3334672"/>
              <a:gd name="connsiteY1572" fmla="*/ 1702011 h 2609942"/>
              <a:gd name="connsiteX1573" fmla="*/ 3086787 w 3334672"/>
              <a:gd name="connsiteY1573" fmla="*/ 1702011 h 2609942"/>
              <a:gd name="connsiteX1574" fmla="*/ 3096006 w 3334672"/>
              <a:gd name="connsiteY1574" fmla="*/ 1707776 h 2609942"/>
              <a:gd name="connsiteX1575" fmla="*/ 3094469 w 3334672"/>
              <a:gd name="connsiteY1575" fmla="*/ 1717864 h 2609942"/>
              <a:gd name="connsiteX1576" fmla="*/ 3102664 w 3334672"/>
              <a:gd name="connsiteY1576" fmla="*/ 1722187 h 2609942"/>
              <a:gd name="connsiteX1577" fmla="*/ 3102664 w 3334672"/>
              <a:gd name="connsiteY1577" fmla="*/ 1719305 h 2609942"/>
              <a:gd name="connsiteX1578" fmla="*/ 3104712 w 3334672"/>
              <a:gd name="connsiteY1578" fmla="*/ 1722187 h 2609942"/>
              <a:gd name="connsiteX1579" fmla="*/ 3106761 w 3334672"/>
              <a:gd name="connsiteY1579" fmla="*/ 1722187 h 2609942"/>
              <a:gd name="connsiteX1580" fmla="*/ 3108810 w 3334672"/>
              <a:gd name="connsiteY1580" fmla="*/ 1719305 h 2609942"/>
              <a:gd name="connsiteX1581" fmla="*/ 3105737 w 3334672"/>
              <a:gd name="connsiteY1581" fmla="*/ 1717864 h 2609942"/>
              <a:gd name="connsiteX1582" fmla="*/ 3122126 w 3334672"/>
              <a:gd name="connsiteY1582" fmla="*/ 1719305 h 2609942"/>
              <a:gd name="connsiteX1583" fmla="*/ 3134930 w 3334672"/>
              <a:gd name="connsiteY1583" fmla="*/ 1710658 h 2609942"/>
              <a:gd name="connsiteX1584" fmla="*/ 3152343 w 3334672"/>
              <a:gd name="connsiteY1584" fmla="*/ 1704893 h 2609942"/>
              <a:gd name="connsiteX1585" fmla="*/ 3153368 w 3334672"/>
              <a:gd name="connsiteY1585" fmla="*/ 1700570 h 2609942"/>
              <a:gd name="connsiteX1586" fmla="*/ 3163099 w 3334672"/>
              <a:gd name="connsiteY1586" fmla="*/ 1702011 h 2609942"/>
              <a:gd name="connsiteX1587" fmla="*/ 3193316 w 3334672"/>
              <a:gd name="connsiteY1587" fmla="*/ 1694805 h 2609942"/>
              <a:gd name="connsiteX1588" fmla="*/ 3193316 w 3334672"/>
              <a:gd name="connsiteY1588" fmla="*/ 1696247 h 2609942"/>
              <a:gd name="connsiteX1589" fmla="*/ 3202023 w 3334672"/>
              <a:gd name="connsiteY1589" fmla="*/ 1696247 h 2609942"/>
              <a:gd name="connsiteX1590" fmla="*/ 3209705 w 3334672"/>
              <a:gd name="connsiteY1590" fmla="*/ 1691923 h 2609942"/>
              <a:gd name="connsiteX1591" fmla="*/ 3209705 w 3334672"/>
              <a:gd name="connsiteY1591" fmla="*/ 1696247 h 2609942"/>
              <a:gd name="connsiteX1592" fmla="*/ 3221485 w 3334672"/>
              <a:gd name="connsiteY1592" fmla="*/ 1694805 h 2609942"/>
              <a:gd name="connsiteX1593" fmla="*/ 3224558 w 3334672"/>
              <a:gd name="connsiteY1593" fmla="*/ 1691923 h 2609942"/>
              <a:gd name="connsiteX1594" fmla="*/ 3219436 w 3334672"/>
              <a:gd name="connsiteY1594" fmla="*/ 1687599 h 2609942"/>
              <a:gd name="connsiteX1595" fmla="*/ 3227631 w 3334672"/>
              <a:gd name="connsiteY1595" fmla="*/ 1686158 h 2609942"/>
              <a:gd name="connsiteX1596" fmla="*/ 3230192 w 3334672"/>
              <a:gd name="connsiteY1596" fmla="*/ 1686158 h 2609942"/>
              <a:gd name="connsiteX1597" fmla="*/ 3246581 w 3334672"/>
              <a:gd name="connsiteY1597" fmla="*/ 1676070 h 2609942"/>
              <a:gd name="connsiteX1598" fmla="*/ 3261945 w 3334672"/>
              <a:gd name="connsiteY1598" fmla="*/ 1676070 h 2609942"/>
              <a:gd name="connsiteX1599" fmla="*/ 3284993 w 3334672"/>
              <a:gd name="connsiteY1599" fmla="*/ 1665982 h 2609942"/>
              <a:gd name="connsiteX1600" fmla="*/ 3287041 w 3334672"/>
              <a:gd name="connsiteY1600" fmla="*/ 1661658 h 2609942"/>
              <a:gd name="connsiteX1601" fmla="*/ 3289090 w 3334672"/>
              <a:gd name="connsiteY1601" fmla="*/ 1665982 h 2609942"/>
              <a:gd name="connsiteX1602" fmla="*/ 3293187 w 3334672"/>
              <a:gd name="connsiteY1602" fmla="*/ 1663100 h 2609942"/>
              <a:gd name="connsiteX1603" fmla="*/ 3301894 w 3334672"/>
              <a:gd name="connsiteY1603" fmla="*/ 1667423 h 2609942"/>
              <a:gd name="connsiteX1604" fmla="*/ 3310089 w 3334672"/>
              <a:gd name="connsiteY1604" fmla="*/ 1677511 h 2609942"/>
              <a:gd name="connsiteX1605" fmla="*/ 3302918 w 3334672"/>
              <a:gd name="connsiteY1605" fmla="*/ 1686158 h 2609942"/>
              <a:gd name="connsiteX1606" fmla="*/ 3297797 w 3334672"/>
              <a:gd name="connsiteY1606" fmla="*/ 1683276 h 2609942"/>
              <a:gd name="connsiteX1607" fmla="*/ 3294212 w 3334672"/>
              <a:gd name="connsiteY1607" fmla="*/ 1690482 h 2609942"/>
              <a:gd name="connsiteX1608" fmla="*/ 3292675 w 3334672"/>
              <a:gd name="connsiteY1608" fmla="*/ 1687599 h 2609942"/>
              <a:gd name="connsiteX1609" fmla="*/ 3269116 w 3334672"/>
              <a:gd name="connsiteY1609" fmla="*/ 1697688 h 2609942"/>
              <a:gd name="connsiteX1610" fmla="*/ 3267067 w 3334672"/>
              <a:gd name="connsiteY1610" fmla="*/ 1704893 h 2609942"/>
              <a:gd name="connsiteX1611" fmla="*/ 3241459 w 3334672"/>
              <a:gd name="connsiteY1611" fmla="*/ 1707776 h 2609942"/>
              <a:gd name="connsiteX1612" fmla="*/ 3238386 w 3334672"/>
              <a:gd name="connsiteY1612" fmla="*/ 1713540 h 2609942"/>
              <a:gd name="connsiteX1613" fmla="*/ 3222509 w 3334672"/>
              <a:gd name="connsiteY1613" fmla="*/ 1719305 h 2609942"/>
              <a:gd name="connsiteX1614" fmla="*/ 3217388 w 3334672"/>
              <a:gd name="connsiteY1614" fmla="*/ 1725070 h 2609942"/>
              <a:gd name="connsiteX1615" fmla="*/ 3203047 w 3334672"/>
              <a:gd name="connsiteY1615" fmla="*/ 1730834 h 2609942"/>
              <a:gd name="connsiteX1616" fmla="*/ 3201511 w 3334672"/>
              <a:gd name="connsiteY1616" fmla="*/ 1736599 h 2609942"/>
              <a:gd name="connsiteX1617" fmla="*/ 3191267 w 3334672"/>
              <a:gd name="connsiteY1617" fmla="*/ 1738040 h 2609942"/>
              <a:gd name="connsiteX1618" fmla="*/ 3190243 w 3334672"/>
              <a:gd name="connsiteY1618" fmla="*/ 1735158 h 2609942"/>
              <a:gd name="connsiteX1619" fmla="*/ 3176415 w 3334672"/>
              <a:gd name="connsiteY1619" fmla="*/ 1748128 h 2609942"/>
              <a:gd name="connsiteX1620" fmla="*/ 3169757 w 3334672"/>
              <a:gd name="connsiteY1620" fmla="*/ 1748128 h 2609942"/>
              <a:gd name="connsiteX1621" fmla="*/ 3165659 w 3334672"/>
              <a:gd name="connsiteY1621" fmla="*/ 1753893 h 2609942"/>
              <a:gd name="connsiteX1622" fmla="*/ 3163611 w 3334672"/>
              <a:gd name="connsiteY1622" fmla="*/ 1748128 h 2609942"/>
              <a:gd name="connsiteX1623" fmla="*/ 3156441 w 3334672"/>
              <a:gd name="connsiteY1623" fmla="*/ 1753893 h 2609942"/>
              <a:gd name="connsiteX1624" fmla="*/ 3156441 w 3334672"/>
              <a:gd name="connsiteY1624" fmla="*/ 1759658 h 2609942"/>
              <a:gd name="connsiteX1625" fmla="*/ 3150807 w 3334672"/>
              <a:gd name="connsiteY1625" fmla="*/ 1759658 h 2609942"/>
              <a:gd name="connsiteX1626" fmla="*/ 3148758 w 3334672"/>
              <a:gd name="connsiteY1626" fmla="*/ 1763981 h 2609942"/>
              <a:gd name="connsiteX1627" fmla="*/ 3142612 w 3334672"/>
              <a:gd name="connsiteY1627" fmla="*/ 1765422 h 2609942"/>
              <a:gd name="connsiteX1628" fmla="*/ 3138003 w 3334672"/>
              <a:gd name="connsiteY1628" fmla="*/ 1771187 h 2609942"/>
              <a:gd name="connsiteX1629" fmla="*/ 3126223 w 3334672"/>
              <a:gd name="connsiteY1629" fmla="*/ 1768304 h 2609942"/>
              <a:gd name="connsiteX1630" fmla="*/ 3117004 w 3334672"/>
              <a:gd name="connsiteY1630" fmla="*/ 1769746 h 2609942"/>
              <a:gd name="connsiteX1631" fmla="*/ 3117004 w 3334672"/>
              <a:gd name="connsiteY1631" fmla="*/ 1775510 h 2609942"/>
              <a:gd name="connsiteX1632" fmla="*/ 3126223 w 3334672"/>
              <a:gd name="connsiteY1632" fmla="*/ 1781275 h 2609942"/>
              <a:gd name="connsiteX1633" fmla="*/ 3134418 w 3334672"/>
              <a:gd name="connsiteY1633" fmla="*/ 1791363 h 2609942"/>
              <a:gd name="connsiteX1634" fmla="*/ 3128784 w 3334672"/>
              <a:gd name="connsiteY1634" fmla="*/ 1795686 h 2609942"/>
              <a:gd name="connsiteX1635" fmla="*/ 3120589 w 3334672"/>
              <a:gd name="connsiteY1635" fmla="*/ 1787039 h 2609942"/>
              <a:gd name="connsiteX1636" fmla="*/ 3084738 w 3334672"/>
              <a:gd name="connsiteY1636" fmla="*/ 1794245 h 2609942"/>
              <a:gd name="connsiteX1637" fmla="*/ 3081665 w 3334672"/>
              <a:gd name="connsiteY1637" fmla="*/ 1791363 h 2609942"/>
              <a:gd name="connsiteX1638" fmla="*/ 3058106 w 3334672"/>
              <a:gd name="connsiteY1638" fmla="*/ 1798569 h 2609942"/>
              <a:gd name="connsiteX1639" fmla="*/ 3059130 w 3334672"/>
              <a:gd name="connsiteY1639" fmla="*/ 1800010 h 2609942"/>
              <a:gd name="connsiteX1640" fmla="*/ 3046838 w 3334672"/>
              <a:gd name="connsiteY1640" fmla="*/ 1800010 h 2609942"/>
              <a:gd name="connsiteX1641" fmla="*/ 3046838 w 3334672"/>
              <a:gd name="connsiteY1641" fmla="*/ 1802892 h 2609942"/>
              <a:gd name="connsiteX1642" fmla="*/ 3042229 w 3334672"/>
              <a:gd name="connsiteY1642" fmla="*/ 1800010 h 2609942"/>
              <a:gd name="connsiteX1643" fmla="*/ 3035059 w 3334672"/>
              <a:gd name="connsiteY1643" fmla="*/ 1807216 h 2609942"/>
              <a:gd name="connsiteX1644" fmla="*/ 3030961 w 3334672"/>
              <a:gd name="connsiteY1644" fmla="*/ 1802892 h 2609942"/>
              <a:gd name="connsiteX1645" fmla="*/ 3029937 w 3334672"/>
              <a:gd name="connsiteY1645" fmla="*/ 1804334 h 2609942"/>
              <a:gd name="connsiteX1646" fmla="*/ 3004841 w 3334672"/>
              <a:gd name="connsiteY1646" fmla="*/ 1811540 h 2609942"/>
              <a:gd name="connsiteX1647" fmla="*/ 2952089 w 3334672"/>
              <a:gd name="connsiteY1647" fmla="*/ 1833157 h 2609942"/>
              <a:gd name="connsiteX1648" fmla="*/ 2942358 w 3334672"/>
              <a:gd name="connsiteY1648" fmla="*/ 1838921 h 2609942"/>
              <a:gd name="connsiteX1649" fmla="*/ 2937236 w 3334672"/>
              <a:gd name="connsiteY1649" fmla="*/ 1836039 h 2609942"/>
              <a:gd name="connsiteX1650" fmla="*/ 2931602 w 3334672"/>
              <a:gd name="connsiteY1650" fmla="*/ 1838921 h 2609942"/>
              <a:gd name="connsiteX1651" fmla="*/ 2931602 w 3334672"/>
              <a:gd name="connsiteY1651" fmla="*/ 1841804 h 2609942"/>
              <a:gd name="connsiteX1652" fmla="*/ 2934675 w 3334672"/>
              <a:gd name="connsiteY1652" fmla="*/ 1846127 h 2609942"/>
              <a:gd name="connsiteX1653" fmla="*/ 2886532 w 3334672"/>
              <a:gd name="connsiteY1653" fmla="*/ 1867745 h 2609942"/>
              <a:gd name="connsiteX1654" fmla="*/ 2870655 w 3334672"/>
              <a:gd name="connsiteY1654" fmla="*/ 1876391 h 2609942"/>
              <a:gd name="connsiteX1655" fmla="*/ 2866046 w 3334672"/>
              <a:gd name="connsiteY1655" fmla="*/ 1876391 h 2609942"/>
              <a:gd name="connsiteX1656" fmla="*/ 2863997 w 3334672"/>
              <a:gd name="connsiteY1656" fmla="*/ 1880715 h 2609942"/>
              <a:gd name="connsiteX1657" fmla="*/ 2858876 w 3334672"/>
              <a:gd name="connsiteY1657" fmla="*/ 1879274 h 2609942"/>
              <a:gd name="connsiteX1658" fmla="*/ 2848633 w 3334672"/>
              <a:gd name="connsiteY1658" fmla="*/ 1885039 h 2609942"/>
              <a:gd name="connsiteX1659" fmla="*/ 2847608 w 3334672"/>
              <a:gd name="connsiteY1659" fmla="*/ 1883597 h 2609942"/>
              <a:gd name="connsiteX1660" fmla="*/ 2816366 w 3334672"/>
              <a:gd name="connsiteY1660" fmla="*/ 1893686 h 2609942"/>
              <a:gd name="connsiteX1661" fmla="*/ 2808172 w 3334672"/>
              <a:gd name="connsiteY1661" fmla="*/ 1895126 h 2609942"/>
              <a:gd name="connsiteX1662" fmla="*/ 2786149 w 3334672"/>
              <a:gd name="connsiteY1662" fmla="*/ 1903774 h 2609942"/>
              <a:gd name="connsiteX1663" fmla="*/ 2774369 w 3334672"/>
              <a:gd name="connsiteY1663" fmla="*/ 1912421 h 2609942"/>
              <a:gd name="connsiteX1664" fmla="*/ 2746200 w 3334672"/>
              <a:gd name="connsiteY1664" fmla="*/ 1948450 h 2609942"/>
              <a:gd name="connsiteX1665" fmla="*/ 2735957 w 3334672"/>
              <a:gd name="connsiteY1665" fmla="*/ 1964302 h 2609942"/>
              <a:gd name="connsiteX1666" fmla="*/ 2726226 w 3334672"/>
              <a:gd name="connsiteY1666" fmla="*/ 1975832 h 2609942"/>
              <a:gd name="connsiteX1667" fmla="*/ 2715471 w 3334672"/>
              <a:gd name="connsiteY1667" fmla="*/ 1990243 h 2609942"/>
              <a:gd name="connsiteX1668" fmla="*/ 2700618 w 3334672"/>
              <a:gd name="connsiteY1668" fmla="*/ 2003214 h 2609942"/>
              <a:gd name="connsiteX1669" fmla="*/ 2699082 w 3334672"/>
              <a:gd name="connsiteY1669" fmla="*/ 2006096 h 2609942"/>
              <a:gd name="connsiteX1670" fmla="*/ 2700618 w 3334672"/>
              <a:gd name="connsiteY1670" fmla="*/ 2008978 h 2609942"/>
              <a:gd name="connsiteX1671" fmla="*/ 2699082 w 3334672"/>
              <a:gd name="connsiteY1671" fmla="*/ 2014743 h 2609942"/>
              <a:gd name="connsiteX1672" fmla="*/ 2696521 w 3334672"/>
              <a:gd name="connsiteY1672" fmla="*/ 2011861 h 2609942"/>
              <a:gd name="connsiteX1673" fmla="*/ 2686790 w 3334672"/>
              <a:gd name="connsiteY1673" fmla="*/ 2021949 h 2609942"/>
              <a:gd name="connsiteX1674" fmla="*/ 2686790 w 3334672"/>
              <a:gd name="connsiteY1674" fmla="*/ 2026272 h 2609942"/>
              <a:gd name="connsiteX1675" fmla="*/ 2679620 w 3334672"/>
              <a:gd name="connsiteY1675" fmla="*/ 2036360 h 2609942"/>
              <a:gd name="connsiteX1676" fmla="*/ 2656573 w 3334672"/>
              <a:gd name="connsiteY1676" fmla="*/ 2059419 h 2609942"/>
              <a:gd name="connsiteX1677" fmla="*/ 2652988 w 3334672"/>
              <a:gd name="connsiteY1677" fmla="*/ 2069507 h 2609942"/>
              <a:gd name="connsiteX1678" fmla="*/ 2640696 w 3334672"/>
              <a:gd name="connsiteY1678" fmla="*/ 2076713 h 2609942"/>
              <a:gd name="connsiteX1679" fmla="*/ 2637623 w 3334672"/>
              <a:gd name="connsiteY1679" fmla="*/ 2076713 h 2609942"/>
              <a:gd name="connsiteX1680" fmla="*/ 2636598 w 3334672"/>
              <a:gd name="connsiteY1680" fmla="*/ 2086801 h 2609942"/>
              <a:gd name="connsiteX1681" fmla="*/ 2621746 w 3334672"/>
              <a:gd name="connsiteY1681" fmla="*/ 2105536 h 2609942"/>
              <a:gd name="connsiteX1682" fmla="*/ 2619697 w 3334672"/>
              <a:gd name="connsiteY1682" fmla="*/ 2104095 h 2609942"/>
              <a:gd name="connsiteX1683" fmla="*/ 2617649 w 3334672"/>
              <a:gd name="connsiteY1683" fmla="*/ 2104095 h 2609942"/>
              <a:gd name="connsiteX1684" fmla="*/ 2616112 w 3334672"/>
              <a:gd name="connsiteY1684" fmla="*/ 2111301 h 2609942"/>
              <a:gd name="connsiteX1685" fmla="*/ 2604844 w 3334672"/>
              <a:gd name="connsiteY1685" fmla="*/ 2125712 h 2609942"/>
              <a:gd name="connsiteX1686" fmla="*/ 2598699 w 3334672"/>
              <a:gd name="connsiteY1686" fmla="*/ 2130036 h 2609942"/>
              <a:gd name="connsiteX1687" fmla="*/ 2596650 w 3334672"/>
              <a:gd name="connsiteY1687" fmla="*/ 2132918 h 2609942"/>
              <a:gd name="connsiteX1688" fmla="*/ 2595114 w 3334672"/>
              <a:gd name="connsiteY1688" fmla="*/ 2131477 h 2609942"/>
              <a:gd name="connsiteX1689" fmla="*/ 2596650 w 3334672"/>
              <a:gd name="connsiteY1689" fmla="*/ 2138683 h 2609942"/>
              <a:gd name="connsiteX1690" fmla="*/ 2591528 w 3334672"/>
              <a:gd name="connsiteY1690" fmla="*/ 2143006 h 2609942"/>
              <a:gd name="connsiteX1691" fmla="*/ 2581285 w 3334672"/>
              <a:gd name="connsiteY1691" fmla="*/ 2144447 h 2609942"/>
              <a:gd name="connsiteX1692" fmla="*/ 2578724 w 3334672"/>
              <a:gd name="connsiteY1692" fmla="*/ 2153095 h 2609942"/>
              <a:gd name="connsiteX1693" fmla="*/ 2580773 w 3334672"/>
              <a:gd name="connsiteY1693" fmla="*/ 2155977 h 2609942"/>
              <a:gd name="connsiteX1694" fmla="*/ 2571042 w 3334672"/>
              <a:gd name="connsiteY1694" fmla="*/ 2166065 h 2609942"/>
              <a:gd name="connsiteX1695" fmla="*/ 2566945 w 3334672"/>
              <a:gd name="connsiteY1695" fmla="*/ 2166065 h 2609942"/>
              <a:gd name="connsiteX1696" fmla="*/ 2566945 w 3334672"/>
              <a:gd name="connsiteY1696" fmla="*/ 2171830 h 2609942"/>
              <a:gd name="connsiteX1697" fmla="*/ 2558238 w 3334672"/>
              <a:gd name="connsiteY1697" fmla="*/ 2179036 h 2609942"/>
              <a:gd name="connsiteX1698" fmla="*/ 2557214 w 3334672"/>
              <a:gd name="connsiteY1698" fmla="*/ 2183359 h 2609942"/>
              <a:gd name="connsiteX1699" fmla="*/ 2550043 w 3334672"/>
              <a:gd name="connsiteY1699" fmla="*/ 2183359 h 2609942"/>
              <a:gd name="connsiteX1700" fmla="*/ 2550043 w 3334672"/>
              <a:gd name="connsiteY1700" fmla="*/ 2189123 h 2609942"/>
              <a:gd name="connsiteX1701" fmla="*/ 2539288 w 3334672"/>
              <a:gd name="connsiteY1701" fmla="*/ 2197771 h 2609942"/>
              <a:gd name="connsiteX1702" fmla="*/ 2539288 w 3334672"/>
              <a:gd name="connsiteY1702" fmla="*/ 2206417 h 2609942"/>
              <a:gd name="connsiteX1703" fmla="*/ 2534167 w 3334672"/>
              <a:gd name="connsiteY1703" fmla="*/ 2206417 h 2609942"/>
              <a:gd name="connsiteX1704" fmla="*/ 2531094 w 3334672"/>
              <a:gd name="connsiteY1704" fmla="*/ 2215064 h 2609942"/>
              <a:gd name="connsiteX1705" fmla="*/ 2521362 w 3334672"/>
              <a:gd name="connsiteY1705" fmla="*/ 2217946 h 2609942"/>
              <a:gd name="connsiteX1706" fmla="*/ 2521362 w 3334672"/>
              <a:gd name="connsiteY1706" fmla="*/ 2225152 h 2609942"/>
              <a:gd name="connsiteX1707" fmla="*/ 2513168 w 3334672"/>
              <a:gd name="connsiteY1707" fmla="*/ 2233799 h 2609942"/>
              <a:gd name="connsiteX1708" fmla="*/ 2507534 w 3334672"/>
              <a:gd name="connsiteY1708" fmla="*/ 2230917 h 2609942"/>
              <a:gd name="connsiteX1709" fmla="*/ 2509071 w 3334672"/>
              <a:gd name="connsiteY1709" fmla="*/ 2239564 h 2609942"/>
              <a:gd name="connsiteX1710" fmla="*/ 2501388 w 3334672"/>
              <a:gd name="connsiteY1710" fmla="*/ 2249652 h 2609942"/>
              <a:gd name="connsiteX1711" fmla="*/ 2499340 w 3334672"/>
              <a:gd name="connsiteY1711" fmla="*/ 2249652 h 2609942"/>
              <a:gd name="connsiteX1712" fmla="*/ 2473732 w 3334672"/>
              <a:gd name="connsiteY1712" fmla="*/ 2274152 h 2609942"/>
              <a:gd name="connsiteX1713" fmla="*/ 2476292 w 3334672"/>
              <a:gd name="connsiteY1713" fmla="*/ 2275593 h 2609942"/>
              <a:gd name="connsiteX1714" fmla="*/ 2470146 w 3334672"/>
              <a:gd name="connsiteY1714" fmla="*/ 2279917 h 2609942"/>
              <a:gd name="connsiteX1715" fmla="*/ 2469634 w 3334672"/>
              <a:gd name="connsiteY1715" fmla="*/ 2281357 h 2609942"/>
              <a:gd name="connsiteX1716" fmla="*/ 2468098 w 3334672"/>
              <a:gd name="connsiteY1716" fmla="*/ 2279917 h 2609942"/>
              <a:gd name="connsiteX1717" fmla="*/ 2461440 w 3334672"/>
              <a:gd name="connsiteY1717" fmla="*/ 2292887 h 2609942"/>
              <a:gd name="connsiteX1718" fmla="*/ 2454270 w 3334672"/>
              <a:gd name="connsiteY1718" fmla="*/ 2295769 h 2609942"/>
              <a:gd name="connsiteX1719" fmla="*/ 2454270 w 3334672"/>
              <a:gd name="connsiteY1719" fmla="*/ 2302975 h 2609942"/>
              <a:gd name="connsiteX1720" fmla="*/ 2443514 w 3334672"/>
              <a:gd name="connsiteY1720" fmla="*/ 2310181 h 2609942"/>
              <a:gd name="connsiteX1721" fmla="*/ 2441466 w 3334672"/>
              <a:gd name="connsiteY1721" fmla="*/ 2317387 h 2609942"/>
              <a:gd name="connsiteX1722" fmla="*/ 2433783 w 3334672"/>
              <a:gd name="connsiteY1722" fmla="*/ 2320269 h 2609942"/>
              <a:gd name="connsiteX1723" fmla="*/ 2428661 w 3334672"/>
              <a:gd name="connsiteY1723" fmla="*/ 2333239 h 2609942"/>
              <a:gd name="connsiteX1724" fmla="*/ 2312914 w 3334672"/>
              <a:gd name="connsiteY1724" fmla="*/ 2470150 h 2609942"/>
              <a:gd name="connsiteX1725" fmla="*/ 2313938 w 3334672"/>
              <a:gd name="connsiteY1725" fmla="*/ 2471591 h 2609942"/>
              <a:gd name="connsiteX1726" fmla="*/ 2280135 w 3334672"/>
              <a:gd name="connsiteY1726" fmla="*/ 2503296 h 2609942"/>
              <a:gd name="connsiteX1727" fmla="*/ 2282184 w 3334672"/>
              <a:gd name="connsiteY1727" fmla="*/ 2506179 h 2609942"/>
              <a:gd name="connsiteX1728" fmla="*/ 2254527 w 3334672"/>
              <a:gd name="connsiteY1728" fmla="*/ 2545090 h 2609942"/>
              <a:gd name="connsiteX1729" fmla="*/ 2244284 w 3334672"/>
              <a:gd name="connsiteY1729" fmla="*/ 2556619 h 2609942"/>
              <a:gd name="connsiteX1730" fmla="*/ 2247357 w 3334672"/>
              <a:gd name="connsiteY1730" fmla="*/ 2559502 h 2609942"/>
              <a:gd name="connsiteX1731" fmla="*/ 2245308 w 3334672"/>
              <a:gd name="connsiteY1731" fmla="*/ 2562384 h 2609942"/>
              <a:gd name="connsiteX1732" fmla="*/ 2249406 w 3334672"/>
              <a:gd name="connsiteY1732" fmla="*/ 2565267 h 2609942"/>
              <a:gd name="connsiteX1733" fmla="*/ 2246333 w 3334672"/>
              <a:gd name="connsiteY1733" fmla="*/ 2571031 h 2609942"/>
              <a:gd name="connsiteX1734" fmla="*/ 2240187 w 3334672"/>
              <a:gd name="connsiteY1734" fmla="*/ 2565267 h 2609942"/>
              <a:gd name="connsiteX1735" fmla="*/ 2209457 w 3334672"/>
              <a:gd name="connsiteY1735" fmla="*/ 2598413 h 2609942"/>
              <a:gd name="connsiteX1736" fmla="*/ 2207408 w 3334672"/>
              <a:gd name="connsiteY1736" fmla="*/ 2604178 h 2609942"/>
              <a:gd name="connsiteX1737" fmla="*/ 2196653 w 3334672"/>
              <a:gd name="connsiteY1737" fmla="*/ 2609942 h 2609942"/>
              <a:gd name="connsiteX1738" fmla="*/ 2170533 w 3334672"/>
              <a:gd name="connsiteY1738" fmla="*/ 2609942 h 2609942"/>
              <a:gd name="connsiteX1739" fmla="*/ 2162851 w 3334672"/>
              <a:gd name="connsiteY1739" fmla="*/ 2602737 h 2609942"/>
              <a:gd name="connsiteX1740" fmla="*/ 2167460 w 3334672"/>
              <a:gd name="connsiteY1740" fmla="*/ 2601296 h 2609942"/>
              <a:gd name="connsiteX1741" fmla="*/ 2167972 w 3334672"/>
              <a:gd name="connsiteY1741" fmla="*/ 2594090 h 2609942"/>
              <a:gd name="connsiteX1742" fmla="*/ 2177703 w 3334672"/>
              <a:gd name="connsiteY1742" fmla="*/ 2581119 h 2609942"/>
              <a:gd name="connsiteX1743" fmla="*/ 2175655 w 3334672"/>
              <a:gd name="connsiteY1743" fmla="*/ 2578237 h 2609942"/>
              <a:gd name="connsiteX1744" fmla="*/ 2178728 w 3334672"/>
              <a:gd name="connsiteY1744" fmla="*/ 2573913 h 2609942"/>
              <a:gd name="connsiteX1745" fmla="*/ 2177703 w 3334672"/>
              <a:gd name="connsiteY1745" fmla="*/ 2569590 h 2609942"/>
              <a:gd name="connsiteX1746" fmla="*/ 2161826 w 3334672"/>
              <a:gd name="connsiteY1746" fmla="*/ 2579678 h 2609942"/>
              <a:gd name="connsiteX1747" fmla="*/ 2156705 w 3334672"/>
              <a:gd name="connsiteY1747" fmla="*/ 2594090 h 2609942"/>
              <a:gd name="connsiteX1748" fmla="*/ 2148510 w 3334672"/>
              <a:gd name="connsiteY1748" fmla="*/ 2601296 h 2609942"/>
              <a:gd name="connsiteX1749" fmla="*/ 2150559 w 3334672"/>
              <a:gd name="connsiteY1749" fmla="*/ 2602737 h 2609942"/>
              <a:gd name="connsiteX1750" fmla="*/ 2145437 w 3334672"/>
              <a:gd name="connsiteY1750" fmla="*/ 2609942 h 2609942"/>
              <a:gd name="connsiteX1751" fmla="*/ 2111635 w 3334672"/>
              <a:gd name="connsiteY1751" fmla="*/ 2609942 h 2609942"/>
              <a:gd name="connsiteX1752" fmla="*/ 2112147 w 3334672"/>
              <a:gd name="connsiteY1752" fmla="*/ 2605619 h 2609942"/>
              <a:gd name="connsiteX1753" fmla="*/ 2121878 w 3334672"/>
              <a:gd name="connsiteY1753" fmla="*/ 2601296 h 2609942"/>
              <a:gd name="connsiteX1754" fmla="*/ 2128024 w 3334672"/>
              <a:gd name="connsiteY1754" fmla="*/ 2592648 h 2609942"/>
              <a:gd name="connsiteX1755" fmla="*/ 2127512 w 3334672"/>
              <a:gd name="connsiteY1755" fmla="*/ 2586884 h 2609942"/>
              <a:gd name="connsiteX1756" fmla="*/ 2137243 w 3334672"/>
              <a:gd name="connsiteY1756" fmla="*/ 2578237 h 2609942"/>
              <a:gd name="connsiteX1757" fmla="*/ 2136218 w 3334672"/>
              <a:gd name="connsiteY1757" fmla="*/ 2575355 h 2609942"/>
              <a:gd name="connsiteX1758" fmla="*/ 2146974 w 3334672"/>
              <a:gd name="connsiteY1758" fmla="*/ 2584002 h 2609942"/>
              <a:gd name="connsiteX1759" fmla="*/ 2149022 w 3334672"/>
              <a:gd name="connsiteY1759" fmla="*/ 2581119 h 2609942"/>
              <a:gd name="connsiteX1760" fmla="*/ 2146974 w 3334672"/>
              <a:gd name="connsiteY1760" fmla="*/ 2578237 h 2609942"/>
              <a:gd name="connsiteX1761" fmla="*/ 2141852 w 3334672"/>
              <a:gd name="connsiteY1761" fmla="*/ 2576796 h 2609942"/>
              <a:gd name="connsiteX1762" fmla="*/ 2145437 w 3334672"/>
              <a:gd name="connsiteY1762" fmla="*/ 2569590 h 2609942"/>
              <a:gd name="connsiteX1763" fmla="*/ 2145437 w 3334672"/>
              <a:gd name="connsiteY1763" fmla="*/ 2566707 h 2609942"/>
              <a:gd name="connsiteX1764" fmla="*/ 2121878 w 3334672"/>
              <a:gd name="connsiteY1764" fmla="*/ 2571031 h 2609942"/>
              <a:gd name="connsiteX1765" fmla="*/ 2110098 w 3334672"/>
              <a:gd name="connsiteY1765" fmla="*/ 2585442 h 2609942"/>
              <a:gd name="connsiteX1766" fmla="*/ 2111635 w 3334672"/>
              <a:gd name="connsiteY1766" fmla="*/ 2586884 h 2609942"/>
              <a:gd name="connsiteX1767" fmla="*/ 2092685 w 3334672"/>
              <a:gd name="connsiteY1767" fmla="*/ 2609942 h 2609942"/>
              <a:gd name="connsiteX1768" fmla="*/ 2060931 w 3334672"/>
              <a:gd name="connsiteY1768" fmla="*/ 2609942 h 2609942"/>
              <a:gd name="connsiteX1769" fmla="*/ 2062467 w 3334672"/>
              <a:gd name="connsiteY1769" fmla="*/ 2602737 h 2609942"/>
              <a:gd name="connsiteX1770" fmla="*/ 2056322 w 3334672"/>
              <a:gd name="connsiteY1770" fmla="*/ 2605619 h 2609942"/>
              <a:gd name="connsiteX1771" fmla="*/ 2057346 w 3334672"/>
              <a:gd name="connsiteY1771" fmla="*/ 2604178 h 2609942"/>
              <a:gd name="connsiteX1772" fmla="*/ 2060931 w 3334672"/>
              <a:gd name="connsiteY1772" fmla="*/ 2594090 h 2609942"/>
              <a:gd name="connsiteX1773" fmla="*/ 2068101 w 3334672"/>
              <a:gd name="connsiteY1773" fmla="*/ 2586884 h 2609942"/>
              <a:gd name="connsiteX1774" fmla="*/ 2066052 w 3334672"/>
              <a:gd name="connsiteY1774" fmla="*/ 2585442 h 2609942"/>
              <a:gd name="connsiteX1775" fmla="*/ 2051200 w 3334672"/>
              <a:gd name="connsiteY1775" fmla="*/ 2591207 h 2609942"/>
              <a:gd name="connsiteX1776" fmla="*/ 2068101 w 3334672"/>
              <a:gd name="connsiteY1776" fmla="*/ 2569590 h 2609942"/>
              <a:gd name="connsiteX1777" fmla="*/ 2087051 w 3334672"/>
              <a:gd name="connsiteY1777" fmla="*/ 2553737 h 2609942"/>
              <a:gd name="connsiteX1778" fmla="*/ 2087051 w 3334672"/>
              <a:gd name="connsiteY1778" fmla="*/ 2547972 h 2609942"/>
              <a:gd name="connsiteX1779" fmla="*/ 2093709 w 3334672"/>
              <a:gd name="connsiteY1779" fmla="*/ 2546532 h 2609942"/>
              <a:gd name="connsiteX1780" fmla="*/ 2101904 w 3334672"/>
              <a:gd name="connsiteY1780" fmla="*/ 2524914 h 2609942"/>
              <a:gd name="connsiteX1781" fmla="*/ 2096270 w 3334672"/>
              <a:gd name="connsiteY1781" fmla="*/ 2532120 h 2609942"/>
              <a:gd name="connsiteX1782" fmla="*/ 2037372 w 3334672"/>
              <a:gd name="connsiteY1782" fmla="*/ 2594090 h 2609942"/>
              <a:gd name="connsiteX1783" fmla="*/ 2037372 w 3334672"/>
              <a:gd name="connsiteY1783" fmla="*/ 2599854 h 2609942"/>
              <a:gd name="connsiteX1784" fmla="*/ 2030201 w 3334672"/>
              <a:gd name="connsiteY1784" fmla="*/ 2609942 h 2609942"/>
              <a:gd name="connsiteX1785" fmla="*/ 2004593 w 3334672"/>
              <a:gd name="connsiteY1785" fmla="*/ 2609942 h 2609942"/>
              <a:gd name="connsiteX1786" fmla="*/ 2017397 w 3334672"/>
              <a:gd name="connsiteY1786" fmla="*/ 2591207 h 2609942"/>
              <a:gd name="connsiteX1787" fmla="*/ 2016373 w 3334672"/>
              <a:gd name="connsiteY1787" fmla="*/ 2586884 h 2609942"/>
              <a:gd name="connsiteX1788" fmla="*/ 2037372 w 3334672"/>
              <a:gd name="connsiteY1788" fmla="*/ 2560943 h 2609942"/>
              <a:gd name="connsiteX1789" fmla="*/ 2036347 w 3334672"/>
              <a:gd name="connsiteY1789" fmla="*/ 2547972 h 2609942"/>
              <a:gd name="connsiteX1790" fmla="*/ 2035323 w 3334672"/>
              <a:gd name="connsiteY1790" fmla="*/ 2545090 h 2609942"/>
              <a:gd name="connsiteX1791" fmla="*/ 2024055 w 3334672"/>
              <a:gd name="connsiteY1791" fmla="*/ 2553737 h 2609942"/>
              <a:gd name="connsiteX1792" fmla="*/ 2014324 w 3334672"/>
              <a:gd name="connsiteY1792" fmla="*/ 2563825 h 2609942"/>
              <a:gd name="connsiteX1793" fmla="*/ 2024055 w 3334672"/>
              <a:gd name="connsiteY1793" fmla="*/ 2545090 h 2609942"/>
              <a:gd name="connsiteX1794" fmla="*/ 2029177 w 3334672"/>
              <a:gd name="connsiteY1794" fmla="*/ 2540766 h 2609942"/>
              <a:gd name="connsiteX1795" fmla="*/ 2027128 w 3334672"/>
              <a:gd name="connsiteY1795" fmla="*/ 2536443 h 2609942"/>
              <a:gd name="connsiteX1796" fmla="*/ 2031226 w 3334672"/>
              <a:gd name="connsiteY1796" fmla="*/ 2530679 h 2609942"/>
              <a:gd name="connsiteX1797" fmla="*/ 2029177 w 3334672"/>
              <a:gd name="connsiteY1797" fmla="*/ 2527796 h 2609942"/>
              <a:gd name="connsiteX1798" fmla="*/ 2022519 w 3334672"/>
              <a:gd name="connsiteY1798" fmla="*/ 2530679 h 2609942"/>
              <a:gd name="connsiteX1799" fmla="*/ 2020470 w 3334672"/>
              <a:gd name="connsiteY1799" fmla="*/ 2537884 h 2609942"/>
              <a:gd name="connsiteX1800" fmla="*/ 2022519 w 3334672"/>
              <a:gd name="connsiteY1800" fmla="*/ 2540766 h 2609942"/>
              <a:gd name="connsiteX1801" fmla="*/ 2019446 w 3334672"/>
              <a:gd name="connsiteY1801" fmla="*/ 2543649 h 2609942"/>
              <a:gd name="connsiteX1802" fmla="*/ 2017397 w 3334672"/>
              <a:gd name="connsiteY1802" fmla="*/ 2537884 h 2609942"/>
              <a:gd name="connsiteX1803" fmla="*/ 1998447 w 3334672"/>
              <a:gd name="connsiteY1803" fmla="*/ 2559502 h 2609942"/>
              <a:gd name="connsiteX1804" fmla="*/ 1994350 w 3334672"/>
              <a:gd name="connsiteY1804" fmla="*/ 2555178 h 2609942"/>
              <a:gd name="connsiteX1805" fmla="*/ 1997423 w 3334672"/>
              <a:gd name="connsiteY1805" fmla="*/ 2543649 h 2609942"/>
              <a:gd name="connsiteX1806" fmla="*/ 2003057 w 3334672"/>
              <a:gd name="connsiteY1806" fmla="*/ 2543649 h 2609942"/>
              <a:gd name="connsiteX1807" fmla="*/ 1999472 w 3334672"/>
              <a:gd name="connsiteY1807" fmla="*/ 2545090 h 2609942"/>
              <a:gd name="connsiteX1808" fmla="*/ 2004593 w 3334672"/>
              <a:gd name="connsiteY1808" fmla="*/ 2545090 h 2609942"/>
              <a:gd name="connsiteX1809" fmla="*/ 2006642 w 3334672"/>
              <a:gd name="connsiteY1809" fmla="*/ 2540766 h 2609942"/>
              <a:gd name="connsiteX1810" fmla="*/ 2003057 w 3334672"/>
              <a:gd name="connsiteY1810" fmla="*/ 2535002 h 2609942"/>
              <a:gd name="connsiteX1811" fmla="*/ 2003057 w 3334672"/>
              <a:gd name="connsiteY1811" fmla="*/ 2533561 h 2609942"/>
              <a:gd name="connsiteX1812" fmla="*/ 1990253 w 3334672"/>
              <a:gd name="connsiteY1812" fmla="*/ 2542208 h 2609942"/>
              <a:gd name="connsiteX1813" fmla="*/ 1987180 w 3334672"/>
              <a:gd name="connsiteY1813" fmla="*/ 2549414 h 2609942"/>
              <a:gd name="connsiteX1814" fmla="*/ 1983595 w 3334672"/>
              <a:gd name="connsiteY1814" fmla="*/ 2553737 h 2609942"/>
              <a:gd name="connsiteX1815" fmla="*/ 1981546 w 3334672"/>
              <a:gd name="connsiteY1815" fmla="*/ 2547972 h 2609942"/>
              <a:gd name="connsiteX1816" fmla="*/ 1972327 w 3334672"/>
              <a:gd name="connsiteY1816" fmla="*/ 2555178 h 2609942"/>
              <a:gd name="connsiteX1817" fmla="*/ 1972840 w 3334672"/>
              <a:gd name="connsiteY1817" fmla="*/ 2562384 h 2609942"/>
              <a:gd name="connsiteX1818" fmla="*/ 1964645 w 3334672"/>
              <a:gd name="connsiteY1818" fmla="*/ 2566707 h 2609942"/>
              <a:gd name="connsiteX1819" fmla="*/ 1956450 w 3334672"/>
              <a:gd name="connsiteY1819" fmla="*/ 2575355 h 2609942"/>
              <a:gd name="connsiteX1820" fmla="*/ 1956450 w 3334672"/>
              <a:gd name="connsiteY1820" fmla="*/ 2581119 h 2609942"/>
              <a:gd name="connsiteX1821" fmla="*/ 1953377 w 3334672"/>
              <a:gd name="connsiteY1821" fmla="*/ 2584002 h 2609942"/>
              <a:gd name="connsiteX1822" fmla="*/ 1945695 w 3334672"/>
              <a:gd name="connsiteY1822" fmla="*/ 2576796 h 2609942"/>
              <a:gd name="connsiteX1823" fmla="*/ 1941086 w 3334672"/>
              <a:gd name="connsiteY1823" fmla="*/ 2579678 h 2609942"/>
              <a:gd name="connsiteX1824" fmla="*/ 1935964 w 3334672"/>
              <a:gd name="connsiteY1824" fmla="*/ 2581119 h 2609942"/>
              <a:gd name="connsiteX1825" fmla="*/ 1939549 w 3334672"/>
              <a:gd name="connsiteY1825" fmla="*/ 2585442 h 2609942"/>
              <a:gd name="connsiteX1826" fmla="*/ 1929818 w 3334672"/>
              <a:gd name="connsiteY1826" fmla="*/ 2592648 h 2609942"/>
              <a:gd name="connsiteX1827" fmla="*/ 1927769 w 3334672"/>
              <a:gd name="connsiteY1827" fmla="*/ 2599854 h 2609942"/>
              <a:gd name="connsiteX1828" fmla="*/ 1924696 w 3334672"/>
              <a:gd name="connsiteY1828" fmla="*/ 2601296 h 2609942"/>
              <a:gd name="connsiteX1829" fmla="*/ 1935452 w 3334672"/>
              <a:gd name="connsiteY1829" fmla="*/ 2581119 h 2609942"/>
              <a:gd name="connsiteX1830" fmla="*/ 1934428 w 3334672"/>
              <a:gd name="connsiteY1830" fmla="*/ 2569590 h 2609942"/>
              <a:gd name="connsiteX1831" fmla="*/ 1951329 w 3334672"/>
              <a:gd name="connsiteY1831" fmla="*/ 2555178 h 2609942"/>
              <a:gd name="connsiteX1832" fmla="*/ 1951841 w 3334672"/>
              <a:gd name="connsiteY1832" fmla="*/ 2549414 h 2609942"/>
              <a:gd name="connsiteX1833" fmla="*/ 1944671 w 3334672"/>
              <a:gd name="connsiteY1833" fmla="*/ 2545090 h 2609942"/>
              <a:gd name="connsiteX1834" fmla="*/ 1940573 w 3334672"/>
              <a:gd name="connsiteY1834" fmla="*/ 2545090 h 2609942"/>
              <a:gd name="connsiteX1835" fmla="*/ 1935452 w 3334672"/>
              <a:gd name="connsiteY1835" fmla="*/ 2553737 h 2609942"/>
              <a:gd name="connsiteX1836" fmla="*/ 1932379 w 3334672"/>
              <a:gd name="connsiteY1836" fmla="*/ 2550855 h 2609942"/>
              <a:gd name="connsiteX1837" fmla="*/ 1925721 w 3334672"/>
              <a:gd name="connsiteY1837" fmla="*/ 2556619 h 2609942"/>
              <a:gd name="connsiteX1838" fmla="*/ 1922648 w 3334672"/>
              <a:gd name="connsiteY1838" fmla="*/ 2553737 h 2609942"/>
              <a:gd name="connsiteX1839" fmla="*/ 1918551 w 3334672"/>
              <a:gd name="connsiteY1839" fmla="*/ 2556619 h 2609942"/>
              <a:gd name="connsiteX1840" fmla="*/ 1916502 w 3334672"/>
              <a:gd name="connsiteY1840" fmla="*/ 2556619 h 2609942"/>
              <a:gd name="connsiteX1841" fmla="*/ 1940573 w 3334672"/>
              <a:gd name="connsiteY1841" fmla="*/ 2516267 h 2609942"/>
              <a:gd name="connsiteX1842" fmla="*/ 1938525 w 3334672"/>
              <a:gd name="connsiteY1842" fmla="*/ 2514826 h 2609942"/>
              <a:gd name="connsiteX1843" fmla="*/ 1913941 w 3334672"/>
              <a:gd name="connsiteY1843" fmla="*/ 2529237 h 2609942"/>
              <a:gd name="connsiteX1844" fmla="*/ 1918551 w 3334672"/>
              <a:gd name="connsiteY1844" fmla="*/ 2526355 h 2609942"/>
              <a:gd name="connsiteX1845" fmla="*/ 1919575 w 3334672"/>
              <a:gd name="connsiteY1845" fmla="*/ 2519149 h 2609942"/>
              <a:gd name="connsiteX1846" fmla="*/ 1916502 w 3334672"/>
              <a:gd name="connsiteY1846" fmla="*/ 2519149 h 2609942"/>
              <a:gd name="connsiteX1847" fmla="*/ 1898576 w 3334672"/>
              <a:gd name="connsiteY1847" fmla="*/ 2540766 h 2609942"/>
              <a:gd name="connsiteX1848" fmla="*/ 1894991 w 3334672"/>
              <a:gd name="connsiteY1848" fmla="*/ 2537884 h 2609942"/>
              <a:gd name="connsiteX1849" fmla="*/ 1892943 w 3334672"/>
              <a:gd name="connsiteY1849" fmla="*/ 2540766 h 2609942"/>
              <a:gd name="connsiteX1850" fmla="*/ 1894991 w 3334672"/>
              <a:gd name="connsiteY1850" fmla="*/ 2543649 h 2609942"/>
              <a:gd name="connsiteX1851" fmla="*/ 1892431 w 3334672"/>
              <a:gd name="connsiteY1851" fmla="*/ 2542208 h 2609942"/>
              <a:gd name="connsiteX1852" fmla="*/ 1884748 w 3334672"/>
              <a:gd name="connsiteY1852" fmla="*/ 2543649 h 2609942"/>
              <a:gd name="connsiteX1853" fmla="*/ 1889869 w 3334672"/>
              <a:gd name="connsiteY1853" fmla="*/ 2537884 h 2609942"/>
              <a:gd name="connsiteX1854" fmla="*/ 1889869 w 3334672"/>
              <a:gd name="connsiteY1854" fmla="*/ 2532120 h 2609942"/>
              <a:gd name="connsiteX1855" fmla="*/ 1902674 w 3334672"/>
              <a:gd name="connsiteY1855" fmla="*/ 2520591 h 2609942"/>
              <a:gd name="connsiteX1856" fmla="*/ 1904210 w 3334672"/>
              <a:gd name="connsiteY1856" fmla="*/ 2514826 h 2609942"/>
              <a:gd name="connsiteX1857" fmla="*/ 1903698 w 3334672"/>
              <a:gd name="connsiteY1857" fmla="*/ 2511943 h 2609942"/>
              <a:gd name="connsiteX1858" fmla="*/ 1901649 w 3334672"/>
              <a:gd name="connsiteY1858" fmla="*/ 2507620 h 2609942"/>
              <a:gd name="connsiteX1859" fmla="*/ 1904210 w 3334672"/>
              <a:gd name="connsiteY1859" fmla="*/ 2503296 h 2609942"/>
              <a:gd name="connsiteX1860" fmla="*/ 1902674 w 3334672"/>
              <a:gd name="connsiteY1860" fmla="*/ 2501856 h 2609942"/>
              <a:gd name="connsiteX1861" fmla="*/ 1888845 w 3334672"/>
              <a:gd name="connsiteY1861" fmla="*/ 2506179 h 2609942"/>
              <a:gd name="connsiteX1862" fmla="*/ 1886797 w 3334672"/>
              <a:gd name="connsiteY1862" fmla="*/ 2509061 h 2609942"/>
              <a:gd name="connsiteX1863" fmla="*/ 1897552 w 3334672"/>
              <a:gd name="connsiteY1863" fmla="*/ 2507620 h 2609942"/>
              <a:gd name="connsiteX1864" fmla="*/ 1878090 w 3334672"/>
              <a:gd name="connsiteY1864" fmla="*/ 2510502 h 2609942"/>
              <a:gd name="connsiteX1865" fmla="*/ 1883211 w 3334672"/>
              <a:gd name="connsiteY1865" fmla="*/ 2500414 h 2609942"/>
              <a:gd name="connsiteX1866" fmla="*/ 1881675 w 3334672"/>
              <a:gd name="connsiteY1866" fmla="*/ 2496090 h 2609942"/>
              <a:gd name="connsiteX1867" fmla="*/ 1879626 w 3334672"/>
              <a:gd name="connsiteY1867" fmla="*/ 2494650 h 2609942"/>
              <a:gd name="connsiteX1868" fmla="*/ 1884748 w 3334672"/>
              <a:gd name="connsiteY1868" fmla="*/ 2481679 h 2609942"/>
              <a:gd name="connsiteX1869" fmla="*/ 1896016 w 3334672"/>
              <a:gd name="connsiteY1869" fmla="*/ 2475915 h 2609942"/>
              <a:gd name="connsiteX1870" fmla="*/ 1900625 w 3334672"/>
              <a:gd name="connsiteY1870" fmla="*/ 2464385 h 2609942"/>
              <a:gd name="connsiteX1871" fmla="*/ 1905746 w 3334672"/>
              <a:gd name="connsiteY1871" fmla="*/ 2461503 h 2609942"/>
              <a:gd name="connsiteX1872" fmla="*/ 1908819 w 3334672"/>
              <a:gd name="connsiteY1872" fmla="*/ 2458620 h 2609942"/>
              <a:gd name="connsiteX1873" fmla="*/ 1901649 w 3334672"/>
              <a:gd name="connsiteY1873" fmla="*/ 2458620 h 2609942"/>
              <a:gd name="connsiteX1874" fmla="*/ 1897552 w 3334672"/>
              <a:gd name="connsiteY1874" fmla="*/ 2467267 h 2609942"/>
              <a:gd name="connsiteX1875" fmla="*/ 1892943 w 3334672"/>
              <a:gd name="connsiteY1875" fmla="*/ 2461503 h 2609942"/>
              <a:gd name="connsiteX1876" fmla="*/ 1894991 w 3334672"/>
              <a:gd name="connsiteY1876" fmla="*/ 2458620 h 2609942"/>
              <a:gd name="connsiteX1877" fmla="*/ 1892943 w 3334672"/>
              <a:gd name="connsiteY1877" fmla="*/ 2457180 h 2609942"/>
              <a:gd name="connsiteX1878" fmla="*/ 1901649 w 3334672"/>
              <a:gd name="connsiteY1878" fmla="*/ 2437003 h 2609942"/>
              <a:gd name="connsiteX1879" fmla="*/ 1902418 w 3334672"/>
              <a:gd name="connsiteY1879" fmla="*/ 2436283 h 2609942"/>
              <a:gd name="connsiteX1880" fmla="*/ 1901798 w 3334672"/>
              <a:gd name="connsiteY1880" fmla="*/ 2436442 h 2609942"/>
              <a:gd name="connsiteX1881" fmla="*/ 1901625 w 3334672"/>
              <a:gd name="connsiteY1881" fmla="*/ 2436823 h 2609942"/>
              <a:gd name="connsiteX1882" fmla="*/ 1877066 w 3334672"/>
              <a:gd name="connsiteY1882" fmla="*/ 2464385 h 2609942"/>
              <a:gd name="connsiteX1883" fmla="*/ 1868871 w 3334672"/>
              <a:gd name="connsiteY1883" fmla="*/ 2464385 h 2609942"/>
              <a:gd name="connsiteX1884" fmla="*/ 1866822 w 3334672"/>
              <a:gd name="connsiteY1884" fmla="*/ 2470150 h 2609942"/>
              <a:gd name="connsiteX1885" fmla="*/ 1858116 w 3334672"/>
              <a:gd name="connsiteY1885" fmla="*/ 2475915 h 2609942"/>
              <a:gd name="connsiteX1886" fmla="*/ 1859140 w 3334672"/>
              <a:gd name="connsiteY1886" fmla="*/ 2478797 h 2609942"/>
              <a:gd name="connsiteX1887" fmla="*/ 1849921 w 3334672"/>
              <a:gd name="connsiteY1887" fmla="*/ 2487444 h 2609942"/>
              <a:gd name="connsiteX1888" fmla="*/ 1845824 w 3334672"/>
              <a:gd name="connsiteY1888" fmla="*/ 2486003 h 2609942"/>
              <a:gd name="connsiteX1889" fmla="*/ 1845824 w 3334672"/>
              <a:gd name="connsiteY1889" fmla="*/ 2491767 h 2609942"/>
              <a:gd name="connsiteX1890" fmla="*/ 1839678 w 3334672"/>
              <a:gd name="connsiteY1890" fmla="*/ 2503296 h 2609942"/>
              <a:gd name="connsiteX1891" fmla="*/ 1839678 w 3334672"/>
              <a:gd name="connsiteY1891" fmla="*/ 2510502 h 2609942"/>
              <a:gd name="connsiteX1892" fmla="*/ 1833020 w 3334672"/>
              <a:gd name="connsiteY1892" fmla="*/ 2510502 h 2609942"/>
              <a:gd name="connsiteX1893" fmla="*/ 1834044 w 3334672"/>
              <a:gd name="connsiteY1893" fmla="*/ 2506179 h 2609942"/>
              <a:gd name="connsiteX1894" fmla="*/ 1830459 w 3334672"/>
              <a:gd name="connsiteY1894" fmla="*/ 2503296 h 2609942"/>
              <a:gd name="connsiteX1895" fmla="*/ 1826874 w 3334672"/>
              <a:gd name="connsiteY1895" fmla="*/ 2510502 h 2609942"/>
              <a:gd name="connsiteX1896" fmla="*/ 1819192 w 3334672"/>
              <a:gd name="connsiteY1896" fmla="*/ 2504738 h 2609942"/>
              <a:gd name="connsiteX1897" fmla="*/ 1816119 w 3334672"/>
              <a:gd name="connsiteY1897" fmla="*/ 2507620 h 2609942"/>
              <a:gd name="connsiteX1898" fmla="*/ 1814070 w 3334672"/>
              <a:gd name="connsiteY1898" fmla="*/ 2516267 h 2609942"/>
              <a:gd name="connsiteX1899" fmla="*/ 1812021 w 3334672"/>
              <a:gd name="connsiteY1899" fmla="*/ 2510502 h 2609942"/>
              <a:gd name="connsiteX1900" fmla="*/ 1803315 w 3334672"/>
              <a:gd name="connsiteY1900" fmla="*/ 2519149 h 2609942"/>
              <a:gd name="connsiteX1901" fmla="*/ 1795120 w 3334672"/>
              <a:gd name="connsiteY1901" fmla="*/ 2533561 h 2609942"/>
              <a:gd name="connsiteX1902" fmla="*/ 1793072 w 3334672"/>
              <a:gd name="connsiteY1902" fmla="*/ 2533561 h 2609942"/>
              <a:gd name="connsiteX1903" fmla="*/ 1793584 w 3334672"/>
              <a:gd name="connsiteY1903" fmla="*/ 2524914 h 2609942"/>
              <a:gd name="connsiteX1904" fmla="*/ 1785389 w 3334672"/>
              <a:gd name="connsiteY1904" fmla="*/ 2524914 h 2609942"/>
              <a:gd name="connsiteX1905" fmla="*/ 1793584 w 3334672"/>
              <a:gd name="connsiteY1905" fmla="*/ 2520591 h 2609942"/>
              <a:gd name="connsiteX1906" fmla="*/ 1793584 w 3334672"/>
              <a:gd name="connsiteY1906" fmla="*/ 2514826 h 2609942"/>
              <a:gd name="connsiteX1907" fmla="*/ 1796144 w 3334672"/>
              <a:gd name="connsiteY1907" fmla="*/ 2514826 h 2609942"/>
              <a:gd name="connsiteX1908" fmla="*/ 1797169 w 3334672"/>
              <a:gd name="connsiteY1908" fmla="*/ 2506179 h 2609942"/>
              <a:gd name="connsiteX1909" fmla="*/ 1802802 w 3334672"/>
              <a:gd name="connsiteY1909" fmla="*/ 2509061 h 2609942"/>
              <a:gd name="connsiteX1910" fmla="*/ 1813046 w 3334672"/>
              <a:gd name="connsiteY1910" fmla="*/ 2500414 h 2609942"/>
              <a:gd name="connsiteX1911" fmla="*/ 1814582 w 3334672"/>
              <a:gd name="connsiteY1911" fmla="*/ 2494650 h 2609942"/>
              <a:gd name="connsiteX1912" fmla="*/ 1809460 w 3334672"/>
              <a:gd name="connsiteY1912" fmla="*/ 2494650 h 2609942"/>
              <a:gd name="connsiteX1913" fmla="*/ 1805875 w 3334672"/>
              <a:gd name="connsiteY1913" fmla="*/ 2498973 h 2609942"/>
              <a:gd name="connsiteX1914" fmla="*/ 1801266 w 3334672"/>
              <a:gd name="connsiteY1914" fmla="*/ 2497532 h 2609942"/>
              <a:gd name="connsiteX1915" fmla="*/ 1807924 w 3334672"/>
              <a:gd name="connsiteY1915" fmla="*/ 2488885 h 2609942"/>
              <a:gd name="connsiteX1916" fmla="*/ 1798705 w 3334672"/>
              <a:gd name="connsiteY1916" fmla="*/ 2488885 h 2609942"/>
              <a:gd name="connsiteX1917" fmla="*/ 1805875 w 3334672"/>
              <a:gd name="connsiteY1917" fmla="*/ 2483121 h 2609942"/>
              <a:gd name="connsiteX1918" fmla="*/ 1805875 w 3334672"/>
              <a:gd name="connsiteY1918" fmla="*/ 2475915 h 2609942"/>
              <a:gd name="connsiteX1919" fmla="*/ 1788462 w 3334672"/>
              <a:gd name="connsiteY1919" fmla="*/ 2488885 h 2609942"/>
              <a:gd name="connsiteX1920" fmla="*/ 1788462 w 3334672"/>
              <a:gd name="connsiteY1920" fmla="*/ 2481679 h 2609942"/>
              <a:gd name="connsiteX1921" fmla="*/ 1783340 w 3334672"/>
              <a:gd name="connsiteY1921" fmla="*/ 2486003 h 2609942"/>
              <a:gd name="connsiteX1922" fmla="*/ 1785389 w 3334672"/>
              <a:gd name="connsiteY1922" fmla="*/ 2478797 h 2609942"/>
              <a:gd name="connsiteX1923" fmla="*/ 1789998 w 3334672"/>
              <a:gd name="connsiteY1923" fmla="*/ 2478797 h 2609942"/>
              <a:gd name="connsiteX1924" fmla="*/ 1793584 w 3334672"/>
              <a:gd name="connsiteY1924" fmla="*/ 2474473 h 2609942"/>
              <a:gd name="connsiteX1925" fmla="*/ 1797169 w 3334672"/>
              <a:gd name="connsiteY1925" fmla="*/ 2475915 h 2609942"/>
              <a:gd name="connsiteX1926" fmla="*/ 1800242 w 3334672"/>
              <a:gd name="connsiteY1926" fmla="*/ 2474473 h 2609942"/>
              <a:gd name="connsiteX1927" fmla="*/ 1798705 w 3334672"/>
              <a:gd name="connsiteY1927" fmla="*/ 2470150 h 2609942"/>
              <a:gd name="connsiteX1928" fmla="*/ 1792047 w 3334672"/>
              <a:gd name="connsiteY1928" fmla="*/ 2468709 h 2609942"/>
              <a:gd name="connsiteX1929" fmla="*/ 1795120 w 3334672"/>
              <a:gd name="connsiteY1929" fmla="*/ 2462944 h 2609942"/>
              <a:gd name="connsiteX1930" fmla="*/ 1793584 w 3334672"/>
              <a:gd name="connsiteY1930" fmla="*/ 2461503 h 2609942"/>
              <a:gd name="connsiteX1931" fmla="*/ 1796144 w 3334672"/>
              <a:gd name="connsiteY1931" fmla="*/ 2454297 h 2609942"/>
              <a:gd name="connsiteX1932" fmla="*/ 1794922 w 3334672"/>
              <a:gd name="connsiteY1932" fmla="*/ 2452922 h 2609942"/>
              <a:gd name="connsiteX1933" fmla="*/ 1792408 w 3334672"/>
              <a:gd name="connsiteY1933" fmla="*/ 2453306 h 2609942"/>
              <a:gd name="connsiteX1934" fmla="*/ 1789998 w 3334672"/>
              <a:gd name="connsiteY1934" fmla="*/ 2457180 h 2609942"/>
              <a:gd name="connsiteX1935" fmla="*/ 1790639 w 3334672"/>
              <a:gd name="connsiteY1935" fmla="*/ 2455739 h 2609942"/>
              <a:gd name="connsiteX1936" fmla="*/ 1791669 w 3334672"/>
              <a:gd name="connsiteY1936" fmla="*/ 2453419 h 2609942"/>
              <a:gd name="connsiteX1937" fmla="*/ 1785466 w 3334672"/>
              <a:gd name="connsiteY1937" fmla="*/ 2454365 h 2609942"/>
              <a:gd name="connsiteX1938" fmla="*/ 1667337 w 3334672"/>
              <a:gd name="connsiteY1938" fmla="*/ 2460330 h 2609942"/>
              <a:gd name="connsiteX1939" fmla="*/ 1021365 w 3334672"/>
              <a:gd name="connsiteY1939" fmla="*/ 2263013 h 2609942"/>
              <a:gd name="connsiteX1940" fmla="*/ 1009402 w 3334672"/>
              <a:gd name="connsiteY1940" fmla="*/ 2254067 h 2609942"/>
              <a:gd name="connsiteX1941" fmla="*/ 1008443 w 3334672"/>
              <a:gd name="connsiteY1941" fmla="*/ 2255417 h 2609942"/>
              <a:gd name="connsiteX1942" fmla="*/ 1012540 w 3334672"/>
              <a:gd name="connsiteY1942" fmla="*/ 2258299 h 2609942"/>
              <a:gd name="connsiteX1943" fmla="*/ 1004345 w 3334672"/>
              <a:gd name="connsiteY1943" fmla="*/ 2258299 h 2609942"/>
              <a:gd name="connsiteX1944" fmla="*/ 999736 w 3334672"/>
              <a:gd name="connsiteY1944" fmla="*/ 2272711 h 2609942"/>
              <a:gd name="connsiteX1945" fmla="*/ 998199 w 3334672"/>
              <a:gd name="connsiteY1945" fmla="*/ 2272711 h 2609942"/>
              <a:gd name="connsiteX1946" fmla="*/ 999736 w 3334672"/>
              <a:gd name="connsiteY1946" fmla="*/ 2268387 h 2609942"/>
              <a:gd name="connsiteX1947" fmla="*/ 999736 w 3334672"/>
              <a:gd name="connsiteY1947" fmla="*/ 2264064 h 2609942"/>
              <a:gd name="connsiteX1948" fmla="*/ 991541 w 3334672"/>
              <a:gd name="connsiteY1948" fmla="*/ 2262622 h 2609942"/>
              <a:gd name="connsiteX1949" fmla="*/ 992566 w 3334672"/>
              <a:gd name="connsiteY1949" fmla="*/ 2261182 h 2609942"/>
              <a:gd name="connsiteX1950" fmla="*/ 990517 w 3334672"/>
              <a:gd name="connsiteY1950" fmla="*/ 2258299 h 2609942"/>
              <a:gd name="connsiteX1951" fmla="*/ 983347 w 3334672"/>
              <a:gd name="connsiteY1951" fmla="*/ 2261182 h 2609942"/>
              <a:gd name="connsiteX1952" fmla="*/ 982322 w 3334672"/>
              <a:gd name="connsiteY1952" fmla="*/ 2264064 h 2609942"/>
              <a:gd name="connsiteX1953" fmla="*/ 967982 w 3334672"/>
              <a:gd name="connsiteY1953" fmla="*/ 2258299 h 2609942"/>
              <a:gd name="connsiteX1954" fmla="*/ 964397 w 3334672"/>
              <a:gd name="connsiteY1954" fmla="*/ 2256858 h 2609942"/>
              <a:gd name="connsiteX1955" fmla="*/ 977713 w 3334672"/>
              <a:gd name="connsiteY1955" fmla="*/ 2252535 h 2609942"/>
              <a:gd name="connsiteX1956" fmla="*/ 981298 w 3334672"/>
              <a:gd name="connsiteY1956" fmla="*/ 2248211 h 2609942"/>
              <a:gd name="connsiteX1957" fmla="*/ 975664 w 3334672"/>
              <a:gd name="connsiteY1957" fmla="*/ 2243887 h 2609942"/>
              <a:gd name="connsiteX1958" fmla="*/ 973616 w 3334672"/>
              <a:gd name="connsiteY1958" fmla="*/ 2242446 h 2609942"/>
              <a:gd name="connsiteX1959" fmla="*/ 972591 w 3334672"/>
              <a:gd name="connsiteY1959" fmla="*/ 2243887 h 2609942"/>
              <a:gd name="connsiteX1960" fmla="*/ 962348 w 3334672"/>
              <a:gd name="connsiteY1960" fmla="*/ 2252535 h 2609942"/>
              <a:gd name="connsiteX1961" fmla="*/ 957739 w 3334672"/>
              <a:gd name="connsiteY1961" fmla="*/ 2253976 h 2609942"/>
              <a:gd name="connsiteX1962" fmla="*/ 955690 w 3334672"/>
              <a:gd name="connsiteY1962" fmla="*/ 2246770 h 2609942"/>
              <a:gd name="connsiteX1963" fmla="*/ 946984 w 3334672"/>
              <a:gd name="connsiteY1963" fmla="*/ 2246770 h 2609942"/>
              <a:gd name="connsiteX1964" fmla="*/ 953641 w 3334672"/>
              <a:gd name="connsiteY1964" fmla="*/ 2243887 h 2609942"/>
              <a:gd name="connsiteX1965" fmla="*/ 950569 w 3334672"/>
              <a:gd name="connsiteY1965" fmla="*/ 2239564 h 2609942"/>
              <a:gd name="connsiteX1966" fmla="*/ 952617 w 3334672"/>
              <a:gd name="connsiteY1966" fmla="*/ 2229476 h 2609942"/>
              <a:gd name="connsiteX1967" fmla="*/ 962860 w 3334672"/>
              <a:gd name="connsiteY1967" fmla="*/ 2230917 h 2609942"/>
              <a:gd name="connsiteX1968" fmla="*/ 966446 w 3334672"/>
              <a:gd name="connsiteY1968" fmla="*/ 2226594 h 2609942"/>
              <a:gd name="connsiteX1969" fmla="*/ 971567 w 3334672"/>
              <a:gd name="connsiteY1969" fmla="*/ 2228035 h 2609942"/>
              <a:gd name="connsiteX1970" fmla="*/ 972912 w 3334672"/>
              <a:gd name="connsiteY1970" fmla="*/ 2227675 h 2609942"/>
              <a:gd name="connsiteX1971" fmla="*/ 973792 w 3334672"/>
              <a:gd name="connsiteY1971" fmla="*/ 2227439 h 2609942"/>
              <a:gd name="connsiteX1972" fmla="*/ 940048 w 3334672"/>
              <a:gd name="connsiteY1972" fmla="*/ 2202205 h 2609942"/>
              <a:gd name="connsiteX1973" fmla="*/ 936996 w 3334672"/>
              <a:gd name="connsiteY1973" fmla="*/ 2202635 h 2609942"/>
              <a:gd name="connsiteX1974" fmla="*/ 910108 w 3334672"/>
              <a:gd name="connsiteY1974" fmla="*/ 2206417 h 2609942"/>
              <a:gd name="connsiteX1975" fmla="*/ 908572 w 3334672"/>
              <a:gd name="connsiteY1975" fmla="*/ 2204976 h 2609942"/>
              <a:gd name="connsiteX1976" fmla="*/ 873232 w 3334672"/>
              <a:gd name="connsiteY1976" fmla="*/ 2209300 h 2609942"/>
              <a:gd name="connsiteX1977" fmla="*/ 861965 w 3334672"/>
              <a:gd name="connsiteY1977" fmla="*/ 2206417 h 2609942"/>
              <a:gd name="connsiteX1978" fmla="*/ 851210 w 3334672"/>
              <a:gd name="connsiteY1978" fmla="*/ 2210741 h 2609942"/>
              <a:gd name="connsiteX1979" fmla="*/ 850697 w 3334672"/>
              <a:gd name="connsiteY1979" fmla="*/ 2215064 h 2609942"/>
              <a:gd name="connsiteX1980" fmla="*/ 841478 w 3334672"/>
              <a:gd name="connsiteY1980" fmla="*/ 2213623 h 2609942"/>
              <a:gd name="connsiteX1981" fmla="*/ 830211 w 3334672"/>
              <a:gd name="connsiteY1981" fmla="*/ 2215064 h 2609942"/>
              <a:gd name="connsiteX1982" fmla="*/ 820480 w 3334672"/>
              <a:gd name="connsiteY1982" fmla="*/ 2222270 h 2609942"/>
              <a:gd name="connsiteX1983" fmla="*/ 823553 w 3334672"/>
              <a:gd name="connsiteY1983" fmla="*/ 2223711 h 2609942"/>
              <a:gd name="connsiteX1984" fmla="*/ 816383 w 3334672"/>
              <a:gd name="connsiteY1984" fmla="*/ 2226594 h 2609942"/>
              <a:gd name="connsiteX1985" fmla="*/ 818431 w 3334672"/>
              <a:gd name="connsiteY1985" fmla="*/ 2223711 h 2609942"/>
              <a:gd name="connsiteX1986" fmla="*/ 803066 w 3334672"/>
              <a:gd name="connsiteY1986" fmla="*/ 2225152 h 2609942"/>
              <a:gd name="connsiteX1987" fmla="*/ 803066 w 3334672"/>
              <a:gd name="connsiteY1987" fmla="*/ 2226594 h 2609942"/>
              <a:gd name="connsiteX1988" fmla="*/ 816383 w 3334672"/>
              <a:gd name="connsiteY1988" fmla="*/ 2226594 h 2609942"/>
              <a:gd name="connsiteX1989" fmla="*/ 834820 w 3334672"/>
              <a:gd name="connsiteY1989" fmla="*/ 2223711 h 2609942"/>
              <a:gd name="connsiteX1990" fmla="*/ 841478 w 3334672"/>
              <a:gd name="connsiteY1990" fmla="*/ 2229476 h 2609942"/>
              <a:gd name="connsiteX1991" fmla="*/ 849161 w 3334672"/>
              <a:gd name="connsiteY1991" fmla="*/ 2228035 h 2609942"/>
              <a:gd name="connsiteX1992" fmla="*/ 849161 w 3334672"/>
              <a:gd name="connsiteY1992" fmla="*/ 2229476 h 2609942"/>
              <a:gd name="connsiteX1993" fmla="*/ 858892 w 3334672"/>
              <a:gd name="connsiteY1993" fmla="*/ 2230917 h 2609942"/>
              <a:gd name="connsiteX1994" fmla="*/ 861965 w 3334672"/>
              <a:gd name="connsiteY1994" fmla="*/ 2233799 h 2609942"/>
              <a:gd name="connsiteX1995" fmla="*/ 881939 w 3334672"/>
              <a:gd name="connsiteY1995" fmla="*/ 2229476 h 2609942"/>
              <a:gd name="connsiteX1996" fmla="*/ 896792 w 3334672"/>
              <a:gd name="connsiteY1996" fmla="*/ 2225152 h 2609942"/>
              <a:gd name="connsiteX1997" fmla="*/ 893207 w 3334672"/>
              <a:gd name="connsiteY1997" fmla="*/ 2229476 h 2609942"/>
              <a:gd name="connsiteX1998" fmla="*/ 899865 w 3334672"/>
              <a:gd name="connsiteY1998" fmla="*/ 2230917 h 2609942"/>
              <a:gd name="connsiteX1999" fmla="*/ 917790 w 3334672"/>
              <a:gd name="connsiteY1999" fmla="*/ 2230917 h 2609942"/>
              <a:gd name="connsiteX2000" fmla="*/ 911644 w 3334672"/>
              <a:gd name="connsiteY2000" fmla="*/ 2233799 h 2609942"/>
              <a:gd name="connsiteX2001" fmla="*/ 915230 w 3334672"/>
              <a:gd name="connsiteY2001" fmla="*/ 2236681 h 2609942"/>
              <a:gd name="connsiteX2002" fmla="*/ 921888 w 3334672"/>
              <a:gd name="connsiteY2002" fmla="*/ 2230917 h 2609942"/>
              <a:gd name="connsiteX2003" fmla="*/ 924449 w 3334672"/>
              <a:gd name="connsiteY2003" fmla="*/ 2233799 h 2609942"/>
              <a:gd name="connsiteX2004" fmla="*/ 925985 w 3334672"/>
              <a:gd name="connsiteY2004" fmla="*/ 2229476 h 2609942"/>
              <a:gd name="connsiteX2005" fmla="*/ 928034 w 3334672"/>
              <a:gd name="connsiteY2005" fmla="*/ 2230917 h 2609942"/>
              <a:gd name="connsiteX2006" fmla="*/ 947496 w 3334672"/>
              <a:gd name="connsiteY2006" fmla="*/ 2229476 h 2609942"/>
              <a:gd name="connsiteX2007" fmla="*/ 948008 w 3334672"/>
              <a:gd name="connsiteY2007" fmla="*/ 2229476 h 2609942"/>
              <a:gd name="connsiteX2008" fmla="*/ 948520 w 3334672"/>
              <a:gd name="connsiteY2008" fmla="*/ 2230917 h 2609942"/>
              <a:gd name="connsiteX2009" fmla="*/ 946984 w 3334672"/>
              <a:gd name="connsiteY2009" fmla="*/ 2230917 h 2609942"/>
              <a:gd name="connsiteX2010" fmla="*/ 939813 w 3334672"/>
              <a:gd name="connsiteY2010" fmla="*/ 2239564 h 2609942"/>
              <a:gd name="connsiteX2011" fmla="*/ 937765 w 3334672"/>
              <a:gd name="connsiteY2011" fmla="*/ 2238123 h 2609942"/>
              <a:gd name="connsiteX2012" fmla="*/ 934692 w 3334672"/>
              <a:gd name="connsiteY2012" fmla="*/ 2242446 h 2609942"/>
              <a:gd name="connsiteX2013" fmla="*/ 917790 w 3334672"/>
              <a:gd name="connsiteY2013" fmla="*/ 2245329 h 2609942"/>
              <a:gd name="connsiteX2014" fmla="*/ 912669 w 3334672"/>
              <a:gd name="connsiteY2014" fmla="*/ 2242446 h 2609942"/>
              <a:gd name="connsiteX2015" fmla="*/ 904986 w 3334672"/>
              <a:gd name="connsiteY2015" fmla="*/ 2239564 h 2609942"/>
              <a:gd name="connsiteX2016" fmla="*/ 904986 w 3334672"/>
              <a:gd name="connsiteY2016" fmla="*/ 2248211 h 2609942"/>
              <a:gd name="connsiteX2017" fmla="*/ 902938 w 3334672"/>
              <a:gd name="connsiteY2017" fmla="*/ 2248211 h 2609942"/>
              <a:gd name="connsiteX2018" fmla="*/ 902938 w 3334672"/>
              <a:gd name="connsiteY2018" fmla="*/ 2242446 h 2609942"/>
              <a:gd name="connsiteX2019" fmla="*/ 883988 w 3334672"/>
              <a:gd name="connsiteY2019" fmla="*/ 2246770 h 2609942"/>
              <a:gd name="connsiteX2020" fmla="*/ 879890 w 3334672"/>
              <a:gd name="connsiteY2020" fmla="*/ 2252535 h 2609942"/>
              <a:gd name="connsiteX2021" fmla="*/ 876818 w 3334672"/>
              <a:gd name="connsiteY2021" fmla="*/ 2252535 h 2609942"/>
              <a:gd name="connsiteX2022" fmla="*/ 879890 w 3334672"/>
              <a:gd name="connsiteY2022" fmla="*/ 2249652 h 2609942"/>
              <a:gd name="connsiteX2023" fmla="*/ 878354 w 3334672"/>
              <a:gd name="connsiteY2023" fmla="*/ 2248211 h 2609942"/>
              <a:gd name="connsiteX2024" fmla="*/ 864013 w 3334672"/>
              <a:gd name="connsiteY2024" fmla="*/ 2235241 h 2609942"/>
              <a:gd name="connsiteX2025" fmla="*/ 860941 w 3334672"/>
              <a:gd name="connsiteY2025" fmla="*/ 2243887 h 2609942"/>
              <a:gd name="connsiteX2026" fmla="*/ 856331 w 3334672"/>
              <a:gd name="connsiteY2026" fmla="*/ 2246770 h 2609942"/>
              <a:gd name="connsiteX2027" fmla="*/ 854283 w 3334672"/>
              <a:gd name="connsiteY2027" fmla="*/ 2242446 h 2609942"/>
              <a:gd name="connsiteX2028" fmla="*/ 841478 w 3334672"/>
              <a:gd name="connsiteY2028" fmla="*/ 2252535 h 2609942"/>
              <a:gd name="connsiteX2029" fmla="*/ 837893 w 3334672"/>
              <a:gd name="connsiteY2029" fmla="*/ 2249652 h 2609942"/>
              <a:gd name="connsiteX2030" fmla="*/ 825089 w 3334672"/>
              <a:gd name="connsiteY2030" fmla="*/ 2255417 h 2609942"/>
              <a:gd name="connsiteX2031" fmla="*/ 808188 w 3334672"/>
              <a:gd name="connsiteY2031" fmla="*/ 2252535 h 2609942"/>
              <a:gd name="connsiteX2032" fmla="*/ 803579 w 3334672"/>
              <a:gd name="connsiteY2032" fmla="*/ 2256858 h 2609942"/>
              <a:gd name="connsiteX2033" fmla="*/ 801530 w 3334672"/>
              <a:gd name="connsiteY2033" fmla="*/ 2255417 h 2609942"/>
              <a:gd name="connsiteX2034" fmla="*/ 788726 w 3334672"/>
              <a:gd name="connsiteY2034" fmla="*/ 2258299 h 2609942"/>
              <a:gd name="connsiteX2035" fmla="*/ 785653 w 3334672"/>
              <a:gd name="connsiteY2035" fmla="*/ 2253976 h 2609942"/>
              <a:gd name="connsiteX2036" fmla="*/ 783605 w 3334672"/>
              <a:gd name="connsiteY2036" fmla="*/ 2256858 h 2609942"/>
              <a:gd name="connsiteX2037" fmla="*/ 783605 w 3334672"/>
              <a:gd name="connsiteY2037" fmla="*/ 2255417 h 2609942"/>
              <a:gd name="connsiteX2038" fmla="*/ 777459 w 3334672"/>
              <a:gd name="connsiteY2038" fmla="*/ 2256858 h 2609942"/>
              <a:gd name="connsiteX2039" fmla="*/ 777459 w 3334672"/>
              <a:gd name="connsiteY2039" fmla="*/ 2259740 h 2609942"/>
              <a:gd name="connsiteX2040" fmla="*/ 761582 w 3334672"/>
              <a:gd name="connsiteY2040" fmla="*/ 2258299 h 2609942"/>
              <a:gd name="connsiteX2041" fmla="*/ 770288 w 3334672"/>
              <a:gd name="connsiteY2041" fmla="*/ 2253976 h 2609942"/>
              <a:gd name="connsiteX2042" fmla="*/ 766703 w 3334672"/>
              <a:gd name="connsiteY2042" fmla="*/ 2249652 h 2609942"/>
              <a:gd name="connsiteX2043" fmla="*/ 759021 w 3334672"/>
              <a:gd name="connsiteY2043" fmla="*/ 2253976 h 2609942"/>
              <a:gd name="connsiteX2044" fmla="*/ 748778 w 3334672"/>
              <a:gd name="connsiteY2044" fmla="*/ 2249652 h 2609942"/>
              <a:gd name="connsiteX2045" fmla="*/ 745705 w 3334672"/>
              <a:gd name="connsiteY2045" fmla="*/ 2253976 h 2609942"/>
              <a:gd name="connsiteX2046" fmla="*/ 743656 w 3334672"/>
              <a:gd name="connsiteY2046" fmla="*/ 2258299 h 2609942"/>
              <a:gd name="connsiteX2047" fmla="*/ 748266 w 3334672"/>
              <a:gd name="connsiteY2047" fmla="*/ 2261182 h 2609942"/>
              <a:gd name="connsiteX2048" fmla="*/ 725730 w 3334672"/>
              <a:gd name="connsiteY2048" fmla="*/ 2259740 h 2609942"/>
              <a:gd name="connsiteX2049" fmla="*/ 729316 w 3334672"/>
              <a:gd name="connsiteY2049" fmla="*/ 2256858 h 2609942"/>
              <a:gd name="connsiteX2050" fmla="*/ 730340 w 3334672"/>
              <a:gd name="connsiteY2050" fmla="*/ 2256858 h 2609942"/>
              <a:gd name="connsiteX2051" fmla="*/ 735461 w 3334672"/>
              <a:gd name="connsiteY2051" fmla="*/ 2255417 h 2609942"/>
              <a:gd name="connsiteX2052" fmla="*/ 725730 w 3334672"/>
              <a:gd name="connsiteY2052" fmla="*/ 2251093 h 2609942"/>
              <a:gd name="connsiteX2053" fmla="*/ 724194 w 3334672"/>
              <a:gd name="connsiteY2053" fmla="*/ 2255417 h 2609942"/>
              <a:gd name="connsiteX2054" fmla="*/ 721633 w 3334672"/>
              <a:gd name="connsiteY2054" fmla="*/ 2252535 h 2609942"/>
              <a:gd name="connsiteX2055" fmla="*/ 717024 w 3334672"/>
              <a:gd name="connsiteY2055" fmla="*/ 2253976 h 2609942"/>
              <a:gd name="connsiteX2056" fmla="*/ 713439 w 3334672"/>
              <a:gd name="connsiteY2056" fmla="*/ 2256858 h 2609942"/>
              <a:gd name="connsiteX2057" fmla="*/ 706780 w 3334672"/>
              <a:gd name="connsiteY2057" fmla="*/ 2253976 h 2609942"/>
              <a:gd name="connsiteX2058" fmla="*/ 698586 w 3334672"/>
              <a:gd name="connsiteY2058" fmla="*/ 2258299 h 2609942"/>
              <a:gd name="connsiteX2059" fmla="*/ 698074 w 3334672"/>
              <a:gd name="connsiteY2059" fmla="*/ 2258299 h 2609942"/>
              <a:gd name="connsiteX2060" fmla="*/ 697562 w 3334672"/>
              <a:gd name="connsiteY2060" fmla="*/ 2256858 h 2609942"/>
              <a:gd name="connsiteX2061" fmla="*/ 697049 w 3334672"/>
              <a:gd name="connsiteY2061" fmla="*/ 2258299 h 2609942"/>
              <a:gd name="connsiteX2062" fmla="*/ 696537 w 3334672"/>
              <a:gd name="connsiteY2062" fmla="*/ 2259740 h 2609942"/>
              <a:gd name="connsiteX2063" fmla="*/ 695513 w 3334672"/>
              <a:gd name="connsiteY2063" fmla="*/ 2264064 h 2609942"/>
              <a:gd name="connsiteX2064" fmla="*/ 693977 w 3334672"/>
              <a:gd name="connsiteY2064" fmla="*/ 2262622 h 2609942"/>
              <a:gd name="connsiteX2065" fmla="*/ 689879 w 3334672"/>
              <a:gd name="connsiteY2065" fmla="*/ 2266946 h 2609942"/>
              <a:gd name="connsiteX2066" fmla="*/ 690904 w 3334672"/>
              <a:gd name="connsiteY2066" fmla="*/ 2264064 h 2609942"/>
              <a:gd name="connsiteX2067" fmla="*/ 688855 w 3334672"/>
              <a:gd name="connsiteY2067" fmla="*/ 2261182 h 2609942"/>
              <a:gd name="connsiteX2068" fmla="*/ 672978 w 3334672"/>
              <a:gd name="connsiteY2068" fmla="*/ 2266946 h 2609942"/>
              <a:gd name="connsiteX2069" fmla="*/ 674514 w 3334672"/>
              <a:gd name="connsiteY2069" fmla="*/ 2259740 h 2609942"/>
              <a:gd name="connsiteX2070" fmla="*/ 668881 w 3334672"/>
              <a:gd name="connsiteY2070" fmla="*/ 2258299 h 2609942"/>
              <a:gd name="connsiteX2071" fmla="*/ 661710 w 3334672"/>
              <a:gd name="connsiteY2071" fmla="*/ 2261182 h 2609942"/>
              <a:gd name="connsiteX2072" fmla="*/ 669905 w 3334672"/>
              <a:gd name="connsiteY2072" fmla="*/ 2265505 h 2609942"/>
              <a:gd name="connsiteX2073" fmla="*/ 664783 w 3334672"/>
              <a:gd name="connsiteY2073" fmla="*/ 2265505 h 2609942"/>
              <a:gd name="connsiteX2074" fmla="*/ 663247 w 3334672"/>
              <a:gd name="connsiteY2074" fmla="*/ 2266946 h 2609942"/>
              <a:gd name="connsiteX2075" fmla="*/ 663759 w 3334672"/>
              <a:gd name="connsiteY2075" fmla="*/ 2266946 h 2609942"/>
              <a:gd name="connsiteX2076" fmla="*/ 664783 w 3334672"/>
              <a:gd name="connsiteY2076" fmla="*/ 2271270 h 2609942"/>
              <a:gd name="connsiteX2077" fmla="*/ 661710 w 3334672"/>
              <a:gd name="connsiteY2077" fmla="*/ 2268387 h 2609942"/>
              <a:gd name="connsiteX2078" fmla="*/ 658637 w 3334672"/>
              <a:gd name="connsiteY2078" fmla="*/ 2266946 h 2609942"/>
              <a:gd name="connsiteX2079" fmla="*/ 661710 w 3334672"/>
              <a:gd name="connsiteY2079" fmla="*/ 2262622 h 2609942"/>
              <a:gd name="connsiteX2080" fmla="*/ 659150 w 3334672"/>
              <a:gd name="connsiteY2080" fmla="*/ 2259740 h 2609942"/>
              <a:gd name="connsiteX2081" fmla="*/ 649931 w 3334672"/>
              <a:gd name="connsiteY2081" fmla="*/ 2265505 h 2609942"/>
              <a:gd name="connsiteX2082" fmla="*/ 644809 w 3334672"/>
              <a:gd name="connsiteY2082" fmla="*/ 2264064 h 2609942"/>
              <a:gd name="connsiteX2083" fmla="*/ 645834 w 3334672"/>
              <a:gd name="connsiteY2083" fmla="*/ 2269828 h 2609942"/>
              <a:gd name="connsiteX2084" fmla="*/ 643785 w 3334672"/>
              <a:gd name="connsiteY2084" fmla="*/ 2271270 h 2609942"/>
              <a:gd name="connsiteX2085" fmla="*/ 636102 w 3334672"/>
              <a:gd name="connsiteY2085" fmla="*/ 2266946 h 2609942"/>
              <a:gd name="connsiteX2086" fmla="*/ 633030 w 3334672"/>
              <a:gd name="connsiteY2086" fmla="*/ 2269828 h 2609942"/>
              <a:gd name="connsiteX2087" fmla="*/ 620225 w 3334672"/>
              <a:gd name="connsiteY2087" fmla="*/ 2265505 h 2609942"/>
              <a:gd name="connsiteX2088" fmla="*/ 630981 w 3334672"/>
              <a:gd name="connsiteY2088" fmla="*/ 2264064 h 2609942"/>
              <a:gd name="connsiteX2089" fmla="*/ 630981 w 3334672"/>
              <a:gd name="connsiteY2089" fmla="*/ 2256858 h 2609942"/>
              <a:gd name="connsiteX2090" fmla="*/ 634054 w 3334672"/>
              <a:gd name="connsiteY2090" fmla="*/ 2253976 h 2609942"/>
              <a:gd name="connsiteX2091" fmla="*/ 628932 w 3334672"/>
              <a:gd name="connsiteY2091" fmla="*/ 2253976 h 2609942"/>
              <a:gd name="connsiteX2092" fmla="*/ 621762 w 3334672"/>
              <a:gd name="connsiteY2092" fmla="*/ 2261182 h 2609942"/>
              <a:gd name="connsiteX2093" fmla="*/ 606397 w 3334672"/>
              <a:gd name="connsiteY2093" fmla="*/ 2258299 h 2609942"/>
              <a:gd name="connsiteX2094" fmla="*/ 600251 w 3334672"/>
              <a:gd name="connsiteY2094" fmla="*/ 2262622 h 2609942"/>
              <a:gd name="connsiteX2095" fmla="*/ 614080 w 3334672"/>
              <a:gd name="connsiteY2095" fmla="*/ 2264064 h 2609942"/>
              <a:gd name="connsiteX2096" fmla="*/ 611007 w 3334672"/>
              <a:gd name="connsiteY2096" fmla="*/ 2266946 h 2609942"/>
              <a:gd name="connsiteX2097" fmla="*/ 611519 w 3334672"/>
              <a:gd name="connsiteY2097" fmla="*/ 2269828 h 2609942"/>
              <a:gd name="connsiteX2098" fmla="*/ 606397 w 3334672"/>
              <a:gd name="connsiteY2098" fmla="*/ 2271270 h 2609942"/>
              <a:gd name="connsiteX2099" fmla="*/ 604349 w 3334672"/>
              <a:gd name="connsiteY2099" fmla="*/ 2274152 h 2609942"/>
              <a:gd name="connsiteX2100" fmla="*/ 608958 w 3334672"/>
              <a:gd name="connsiteY2100" fmla="*/ 2277034 h 2609942"/>
              <a:gd name="connsiteX2101" fmla="*/ 593081 w 3334672"/>
              <a:gd name="connsiteY2101" fmla="*/ 2284240 h 2609942"/>
              <a:gd name="connsiteX2102" fmla="*/ 585399 w 3334672"/>
              <a:gd name="connsiteY2102" fmla="*/ 2282799 h 2609942"/>
              <a:gd name="connsiteX2103" fmla="*/ 590008 w 3334672"/>
              <a:gd name="connsiteY2103" fmla="*/ 2279917 h 2609942"/>
              <a:gd name="connsiteX2104" fmla="*/ 582326 w 3334672"/>
              <a:gd name="connsiteY2104" fmla="*/ 2275593 h 2609942"/>
              <a:gd name="connsiteX2105" fmla="*/ 575156 w 3334672"/>
              <a:gd name="connsiteY2105" fmla="*/ 2279917 h 2609942"/>
              <a:gd name="connsiteX2106" fmla="*/ 574131 w 3334672"/>
              <a:gd name="connsiteY2106" fmla="*/ 2285681 h 2609942"/>
              <a:gd name="connsiteX2107" fmla="*/ 567473 w 3334672"/>
              <a:gd name="connsiteY2107" fmla="*/ 2292887 h 2609942"/>
              <a:gd name="connsiteX2108" fmla="*/ 569010 w 3334672"/>
              <a:gd name="connsiteY2108" fmla="*/ 2298652 h 2609942"/>
              <a:gd name="connsiteX2109" fmla="*/ 571058 w 3334672"/>
              <a:gd name="connsiteY2109" fmla="*/ 2300093 h 2609942"/>
              <a:gd name="connsiteX2110" fmla="*/ 575156 w 3334672"/>
              <a:gd name="connsiteY2110" fmla="*/ 2295769 h 2609942"/>
              <a:gd name="connsiteX2111" fmla="*/ 583350 w 3334672"/>
              <a:gd name="connsiteY2111" fmla="*/ 2295769 h 2609942"/>
              <a:gd name="connsiteX2112" fmla="*/ 580277 w 3334672"/>
              <a:gd name="connsiteY2112" fmla="*/ 2298652 h 2609942"/>
              <a:gd name="connsiteX2113" fmla="*/ 583350 w 3334672"/>
              <a:gd name="connsiteY2113" fmla="*/ 2301534 h 2609942"/>
              <a:gd name="connsiteX2114" fmla="*/ 579253 w 3334672"/>
              <a:gd name="connsiteY2114" fmla="*/ 2304416 h 2609942"/>
              <a:gd name="connsiteX2115" fmla="*/ 579253 w 3334672"/>
              <a:gd name="connsiteY2115" fmla="*/ 2305857 h 2609942"/>
              <a:gd name="connsiteX2116" fmla="*/ 584886 w 3334672"/>
              <a:gd name="connsiteY2116" fmla="*/ 2310181 h 2609942"/>
              <a:gd name="connsiteX2117" fmla="*/ 586935 w 3334672"/>
              <a:gd name="connsiteY2117" fmla="*/ 2314504 h 2609942"/>
              <a:gd name="connsiteX2118" fmla="*/ 590008 w 3334672"/>
              <a:gd name="connsiteY2118" fmla="*/ 2313063 h 2609942"/>
              <a:gd name="connsiteX2119" fmla="*/ 588472 w 3334672"/>
              <a:gd name="connsiteY2119" fmla="*/ 2310181 h 2609942"/>
              <a:gd name="connsiteX2120" fmla="*/ 597178 w 3334672"/>
              <a:gd name="connsiteY2120" fmla="*/ 2298652 h 2609942"/>
              <a:gd name="connsiteX2121" fmla="*/ 602812 w 3334672"/>
              <a:gd name="connsiteY2121" fmla="*/ 2301534 h 2609942"/>
              <a:gd name="connsiteX2122" fmla="*/ 605373 w 3334672"/>
              <a:gd name="connsiteY2122" fmla="*/ 2294328 h 2609942"/>
              <a:gd name="connsiteX2123" fmla="*/ 617153 w 3334672"/>
              <a:gd name="connsiteY2123" fmla="*/ 2298652 h 2609942"/>
              <a:gd name="connsiteX2124" fmla="*/ 621762 w 3334672"/>
              <a:gd name="connsiteY2124" fmla="*/ 2292887 h 2609942"/>
              <a:gd name="connsiteX2125" fmla="*/ 625347 w 3334672"/>
              <a:gd name="connsiteY2125" fmla="*/ 2294328 h 2609942"/>
              <a:gd name="connsiteX2126" fmla="*/ 622274 w 3334672"/>
              <a:gd name="connsiteY2126" fmla="*/ 2300093 h 2609942"/>
              <a:gd name="connsiteX2127" fmla="*/ 627908 w 3334672"/>
              <a:gd name="connsiteY2127" fmla="*/ 2307298 h 2609942"/>
              <a:gd name="connsiteX2128" fmla="*/ 638151 w 3334672"/>
              <a:gd name="connsiteY2128" fmla="*/ 2304416 h 2609942"/>
              <a:gd name="connsiteX2129" fmla="*/ 647882 w 3334672"/>
              <a:gd name="connsiteY2129" fmla="*/ 2305857 h 2609942"/>
              <a:gd name="connsiteX2130" fmla="*/ 648907 w 3334672"/>
              <a:gd name="connsiteY2130" fmla="*/ 2307298 h 2609942"/>
              <a:gd name="connsiteX2131" fmla="*/ 636102 w 3334672"/>
              <a:gd name="connsiteY2131" fmla="*/ 2314504 h 2609942"/>
              <a:gd name="connsiteX2132" fmla="*/ 630981 w 3334672"/>
              <a:gd name="connsiteY2132" fmla="*/ 2330357 h 2609942"/>
              <a:gd name="connsiteX2133" fmla="*/ 611007 w 3334672"/>
              <a:gd name="connsiteY2133" fmla="*/ 2327475 h 2609942"/>
              <a:gd name="connsiteX2134" fmla="*/ 611007 w 3334672"/>
              <a:gd name="connsiteY2134" fmla="*/ 2326034 h 2609942"/>
              <a:gd name="connsiteX2135" fmla="*/ 617153 w 3334672"/>
              <a:gd name="connsiteY2135" fmla="*/ 2326034 h 2609942"/>
              <a:gd name="connsiteX2136" fmla="*/ 613055 w 3334672"/>
              <a:gd name="connsiteY2136" fmla="*/ 2321710 h 2609942"/>
              <a:gd name="connsiteX2137" fmla="*/ 599227 w 3334672"/>
              <a:gd name="connsiteY2137" fmla="*/ 2323151 h 2609942"/>
              <a:gd name="connsiteX2138" fmla="*/ 597178 w 3334672"/>
              <a:gd name="connsiteY2138" fmla="*/ 2318828 h 2609942"/>
              <a:gd name="connsiteX2139" fmla="*/ 592057 w 3334672"/>
              <a:gd name="connsiteY2139" fmla="*/ 2321710 h 2609942"/>
              <a:gd name="connsiteX2140" fmla="*/ 595130 w 3334672"/>
              <a:gd name="connsiteY2140" fmla="*/ 2328916 h 2609942"/>
              <a:gd name="connsiteX2141" fmla="*/ 590520 w 3334672"/>
              <a:gd name="connsiteY2141" fmla="*/ 2331798 h 2609942"/>
              <a:gd name="connsiteX2142" fmla="*/ 594105 w 3334672"/>
              <a:gd name="connsiteY2142" fmla="*/ 2334681 h 2609942"/>
              <a:gd name="connsiteX2143" fmla="*/ 594105 w 3334672"/>
              <a:gd name="connsiteY2143" fmla="*/ 2337563 h 2609942"/>
              <a:gd name="connsiteX2144" fmla="*/ 587447 w 3334672"/>
              <a:gd name="connsiteY2144" fmla="*/ 2341887 h 2609942"/>
              <a:gd name="connsiteX2145" fmla="*/ 587447 w 3334672"/>
              <a:gd name="connsiteY2145" fmla="*/ 2344769 h 2609942"/>
              <a:gd name="connsiteX2146" fmla="*/ 596154 w 3334672"/>
              <a:gd name="connsiteY2146" fmla="*/ 2341887 h 2609942"/>
              <a:gd name="connsiteX2147" fmla="*/ 588472 w 3334672"/>
              <a:gd name="connsiteY2147" fmla="*/ 2350534 h 2609942"/>
              <a:gd name="connsiteX2148" fmla="*/ 602812 w 3334672"/>
              <a:gd name="connsiteY2148" fmla="*/ 2350534 h 2609942"/>
              <a:gd name="connsiteX2149" fmla="*/ 600251 w 3334672"/>
              <a:gd name="connsiteY2149" fmla="*/ 2353416 h 2609942"/>
              <a:gd name="connsiteX2150" fmla="*/ 599227 w 3334672"/>
              <a:gd name="connsiteY2150" fmla="*/ 2353416 h 2609942"/>
              <a:gd name="connsiteX2151" fmla="*/ 593081 w 3334672"/>
              <a:gd name="connsiteY2151" fmla="*/ 2359180 h 2609942"/>
              <a:gd name="connsiteX2152" fmla="*/ 583350 w 3334672"/>
              <a:gd name="connsiteY2152" fmla="*/ 2363504 h 2609942"/>
              <a:gd name="connsiteX2153" fmla="*/ 583350 w 3334672"/>
              <a:gd name="connsiteY2153" fmla="*/ 2356298 h 2609942"/>
              <a:gd name="connsiteX2154" fmla="*/ 579253 w 3334672"/>
              <a:gd name="connsiteY2154" fmla="*/ 2349092 h 2609942"/>
              <a:gd name="connsiteX2155" fmla="*/ 580277 w 3334672"/>
              <a:gd name="connsiteY2155" fmla="*/ 2343328 h 2609942"/>
              <a:gd name="connsiteX2156" fmla="*/ 588472 w 3334672"/>
              <a:gd name="connsiteY2156" fmla="*/ 2340445 h 2609942"/>
              <a:gd name="connsiteX2157" fmla="*/ 583350 w 3334672"/>
              <a:gd name="connsiteY2157" fmla="*/ 2313063 h 2609942"/>
              <a:gd name="connsiteX2158" fmla="*/ 581813 w 3334672"/>
              <a:gd name="connsiteY2158" fmla="*/ 2311622 h 2609942"/>
              <a:gd name="connsiteX2159" fmla="*/ 575156 w 3334672"/>
              <a:gd name="connsiteY2159" fmla="*/ 2317387 h 2609942"/>
              <a:gd name="connsiteX2160" fmla="*/ 569010 w 3334672"/>
              <a:gd name="connsiteY2160" fmla="*/ 2310181 h 2609942"/>
              <a:gd name="connsiteX2161" fmla="*/ 563376 w 3334672"/>
              <a:gd name="connsiteY2161" fmla="*/ 2311622 h 2609942"/>
              <a:gd name="connsiteX2162" fmla="*/ 558254 w 3334672"/>
              <a:gd name="connsiteY2162" fmla="*/ 2320269 h 2609942"/>
              <a:gd name="connsiteX2163" fmla="*/ 560303 w 3334672"/>
              <a:gd name="connsiteY2163" fmla="*/ 2323151 h 2609942"/>
              <a:gd name="connsiteX2164" fmla="*/ 556206 w 3334672"/>
              <a:gd name="connsiteY2164" fmla="*/ 2326034 h 2609942"/>
              <a:gd name="connsiteX2165" fmla="*/ 558254 w 3334672"/>
              <a:gd name="connsiteY2165" fmla="*/ 2328916 h 2609942"/>
              <a:gd name="connsiteX2166" fmla="*/ 557230 w 3334672"/>
              <a:gd name="connsiteY2166" fmla="*/ 2334681 h 2609942"/>
              <a:gd name="connsiteX2167" fmla="*/ 551596 w 3334672"/>
              <a:gd name="connsiteY2167" fmla="*/ 2334681 h 2609942"/>
              <a:gd name="connsiteX2168" fmla="*/ 550060 w 3334672"/>
              <a:gd name="connsiteY2168" fmla="*/ 2326034 h 2609942"/>
              <a:gd name="connsiteX2169" fmla="*/ 551596 w 3334672"/>
              <a:gd name="connsiteY2169" fmla="*/ 2320269 h 2609942"/>
              <a:gd name="connsiteX2170" fmla="*/ 548523 w 3334672"/>
              <a:gd name="connsiteY2170" fmla="*/ 2311622 h 2609942"/>
              <a:gd name="connsiteX2171" fmla="*/ 545450 w 3334672"/>
              <a:gd name="connsiteY2171" fmla="*/ 2307298 h 2609942"/>
              <a:gd name="connsiteX2172" fmla="*/ 534183 w 3334672"/>
              <a:gd name="connsiteY2172" fmla="*/ 2310181 h 2609942"/>
              <a:gd name="connsiteX2173" fmla="*/ 529061 w 3334672"/>
              <a:gd name="connsiteY2173" fmla="*/ 2314504 h 2609942"/>
              <a:gd name="connsiteX2174" fmla="*/ 523939 w 3334672"/>
              <a:gd name="connsiteY2174" fmla="*/ 2304416 h 2609942"/>
              <a:gd name="connsiteX2175" fmla="*/ 523428 w 3334672"/>
              <a:gd name="connsiteY2175" fmla="*/ 2302975 h 2609942"/>
              <a:gd name="connsiteX2176" fmla="*/ 524452 w 3334672"/>
              <a:gd name="connsiteY2176" fmla="*/ 2304416 h 2609942"/>
              <a:gd name="connsiteX2177" fmla="*/ 529061 w 3334672"/>
              <a:gd name="connsiteY2177" fmla="*/ 2300093 h 2609942"/>
              <a:gd name="connsiteX2178" fmla="*/ 527524 w 3334672"/>
              <a:gd name="connsiteY2178" fmla="*/ 2304416 h 2609942"/>
              <a:gd name="connsiteX2179" fmla="*/ 531110 w 3334672"/>
              <a:gd name="connsiteY2179" fmla="*/ 2307298 h 2609942"/>
              <a:gd name="connsiteX2180" fmla="*/ 545450 w 3334672"/>
              <a:gd name="connsiteY2180" fmla="*/ 2304416 h 2609942"/>
              <a:gd name="connsiteX2181" fmla="*/ 543401 w 3334672"/>
              <a:gd name="connsiteY2181" fmla="*/ 2302975 h 2609942"/>
              <a:gd name="connsiteX2182" fmla="*/ 553133 w 3334672"/>
              <a:gd name="connsiteY2182" fmla="*/ 2300093 h 2609942"/>
              <a:gd name="connsiteX2183" fmla="*/ 558254 w 3334672"/>
              <a:gd name="connsiteY2183" fmla="*/ 2290005 h 2609942"/>
              <a:gd name="connsiteX2184" fmla="*/ 565936 w 3334672"/>
              <a:gd name="connsiteY2184" fmla="*/ 2290005 h 2609942"/>
              <a:gd name="connsiteX2185" fmla="*/ 567473 w 3334672"/>
              <a:gd name="connsiteY2185" fmla="*/ 2287122 h 2609942"/>
              <a:gd name="connsiteX2186" fmla="*/ 559278 w 3334672"/>
              <a:gd name="connsiteY2186" fmla="*/ 2284240 h 2609942"/>
              <a:gd name="connsiteX2187" fmla="*/ 566449 w 3334672"/>
              <a:gd name="connsiteY2187" fmla="*/ 2279917 h 2609942"/>
              <a:gd name="connsiteX2188" fmla="*/ 584886 w 3334672"/>
              <a:gd name="connsiteY2188" fmla="*/ 2271270 h 2609942"/>
              <a:gd name="connsiteX2189" fmla="*/ 575156 w 3334672"/>
              <a:gd name="connsiteY2189" fmla="*/ 2268387 h 2609942"/>
              <a:gd name="connsiteX2190" fmla="*/ 578228 w 3334672"/>
              <a:gd name="connsiteY2190" fmla="*/ 2259740 h 2609942"/>
              <a:gd name="connsiteX2191" fmla="*/ 583350 w 3334672"/>
              <a:gd name="connsiteY2191" fmla="*/ 2258299 h 2609942"/>
              <a:gd name="connsiteX2192" fmla="*/ 592057 w 3334672"/>
              <a:gd name="connsiteY2192" fmla="*/ 2253976 h 2609942"/>
              <a:gd name="connsiteX2193" fmla="*/ 590520 w 3334672"/>
              <a:gd name="connsiteY2193" fmla="*/ 2245329 h 2609942"/>
              <a:gd name="connsiteX2194" fmla="*/ 596154 w 3334672"/>
              <a:gd name="connsiteY2194" fmla="*/ 2242446 h 2609942"/>
              <a:gd name="connsiteX2195" fmla="*/ 600251 w 3334672"/>
              <a:gd name="connsiteY2195" fmla="*/ 2246770 h 2609942"/>
              <a:gd name="connsiteX2196" fmla="*/ 614080 w 3334672"/>
              <a:gd name="connsiteY2196" fmla="*/ 2239564 h 2609942"/>
              <a:gd name="connsiteX2197" fmla="*/ 625347 w 3334672"/>
              <a:gd name="connsiteY2197" fmla="*/ 2242446 h 2609942"/>
              <a:gd name="connsiteX2198" fmla="*/ 624835 w 3334672"/>
              <a:gd name="connsiteY2198" fmla="*/ 2239564 h 2609942"/>
              <a:gd name="connsiteX2199" fmla="*/ 626883 w 3334672"/>
              <a:gd name="connsiteY2199" fmla="*/ 2235241 h 2609942"/>
              <a:gd name="connsiteX2200" fmla="*/ 617153 w 3334672"/>
              <a:gd name="connsiteY2200" fmla="*/ 2236681 h 2609942"/>
              <a:gd name="connsiteX2201" fmla="*/ 616128 w 3334672"/>
              <a:gd name="connsiteY2201" fmla="*/ 2230917 h 2609942"/>
              <a:gd name="connsiteX2202" fmla="*/ 622274 w 3334672"/>
              <a:gd name="connsiteY2202" fmla="*/ 2230917 h 2609942"/>
              <a:gd name="connsiteX2203" fmla="*/ 622274 w 3334672"/>
              <a:gd name="connsiteY2203" fmla="*/ 2223711 h 2609942"/>
              <a:gd name="connsiteX2204" fmla="*/ 624835 w 3334672"/>
              <a:gd name="connsiteY2204" fmla="*/ 2223711 h 2609942"/>
              <a:gd name="connsiteX2205" fmla="*/ 622274 w 3334672"/>
              <a:gd name="connsiteY2205" fmla="*/ 2217946 h 2609942"/>
              <a:gd name="connsiteX2206" fmla="*/ 615104 w 3334672"/>
              <a:gd name="connsiteY2206" fmla="*/ 2217946 h 2609942"/>
              <a:gd name="connsiteX2207" fmla="*/ 617153 w 3334672"/>
              <a:gd name="connsiteY2207" fmla="*/ 2212182 h 2609942"/>
              <a:gd name="connsiteX2208" fmla="*/ 606910 w 3334672"/>
              <a:gd name="connsiteY2208" fmla="*/ 2200653 h 2609942"/>
              <a:gd name="connsiteX2209" fmla="*/ 601276 w 3334672"/>
              <a:gd name="connsiteY2209" fmla="*/ 2202094 h 2609942"/>
              <a:gd name="connsiteX2210" fmla="*/ 604349 w 3334672"/>
              <a:gd name="connsiteY2210" fmla="*/ 2199211 h 2609942"/>
              <a:gd name="connsiteX2211" fmla="*/ 590520 w 3334672"/>
              <a:gd name="connsiteY2211" fmla="*/ 2194888 h 2609942"/>
              <a:gd name="connsiteX2212" fmla="*/ 586935 w 3334672"/>
              <a:gd name="connsiteY2212" fmla="*/ 2199211 h 2609942"/>
              <a:gd name="connsiteX2213" fmla="*/ 585399 w 3334672"/>
              <a:gd name="connsiteY2213" fmla="*/ 2197771 h 2609942"/>
              <a:gd name="connsiteX2214" fmla="*/ 586935 w 3334672"/>
              <a:gd name="connsiteY2214" fmla="*/ 2193447 h 2609942"/>
              <a:gd name="connsiteX2215" fmla="*/ 581813 w 3334672"/>
              <a:gd name="connsiteY2215" fmla="*/ 2193447 h 2609942"/>
              <a:gd name="connsiteX2216" fmla="*/ 578228 w 3334672"/>
              <a:gd name="connsiteY2216" fmla="*/ 2199211 h 2609942"/>
              <a:gd name="connsiteX2217" fmla="*/ 575156 w 3334672"/>
              <a:gd name="connsiteY2217" fmla="*/ 2202094 h 2609942"/>
              <a:gd name="connsiteX2218" fmla="*/ 576180 w 3334672"/>
              <a:gd name="connsiteY2218" fmla="*/ 2196329 h 2609942"/>
              <a:gd name="connsiteX2219" fmla="*/ 563376 w 3334672"/>
              <a:gd name="connsiteY2219" fmla="*/ 2190565 h 2609942"/>
              <a:gd name="connsiteX2220" fmla="*/ 551084 w 3334672"/>
              <a:gd name="connsiteY2220" fmla="*/ 2200653 h 2609942"/>
              <a:gd name="connsiteX2221" fmla="*/ 548011 w 3334672"/>
              <a:gd name="connsiteY2221" fmla="*/ 2197771 h 2609942"/>
              <a:gd name="connsiteX2222" fmla="*/ 539304 w 3334672"/>
              <a:gd name="connsiteY2222" fmla="*/ 2207859 h 2609942"/>
              <a:gd name="connsiteX2223" fmla="*/ 527524 w 3334672"/>
              <a:gd name="connsiteY2223" fmla="*/ 2206417 h 2609942"/>
              <a:gd name="connsiteX2224" fmla="*/ 532134 w 3334672"/>
              <a:gd name="connsiteY2224" fmla="*/ 2204976 h 2609942"/>
              <a:gd name="connsiteX2225" fmla="*/ 532134 w 3334672"/>
              <a:gd name="connsiteY2225" fmla="*/ 2203535 h 2609942"/>
              <a:gd name="connsiteX2226" fmla="*/ 543401 w 3334672"/>
              <a:gd name="connsiteY2226" fmla="*/ 2197771 h 2609942"/>
              <a:gd name="connsiteX2227" fmla="*/ 542889 w 3334672"/>
              <a:gd name="connsiteY2227" fmla="*/ 2197050 h 2609942"/>
              <a:gd name="connsiteX2228" fmla="*/ 539541 w 3334672"/>
              <a:gd name="connsiteY2228" fmla="*/ 2192338 h 2609942"/>
              <a:gd name="connsiteX2229" fmla="*/ 546475 w 3334672"/>
              <a:gd name="connsiteY2229" fmla="*/ 2186241 h 2609942"/>
              <a:gd name="connsiteX2230" fmla="*/ 541353 w 3334672"/>
              <a:gd name="connsiteY2230" fmla="*/ 2177594 h 2609942"/>
              <a:gd name="connsiteX2231" fmla="*/ 544426 w 3334672"/>
              <a:gd name="connsiteY2231" fmla="*/ 2173270 h 2609942"/>
              <a:gd name="connsiteX2232" fmla="*/ 543401 w 3334672"/>
              <a:gd name="connsiteY2232" fmla="*/ 2176153 h 2609942"/>
              <a:gd name="connsiteX2233" fmla="*/ 545450 w 3334672"/>
              <a:gd name="connsiteY2233" fmla="*/ 2179036 h 2609942"/>
              <a:gd name="connsiteX2234" fmla="*/ 559278 w 3334672"/>
              <a:gd name="connsiteY2234" fmla="*/ 2173270 h 2609942"/>
              <a:gd name="connsiteX2235" fmla="*/ 563376 w 3334672"/>
              <a:gd name="connsiteY2235" fmla="*/ 2174712 h 2609942"/>
              <a:gd name="connsiteX2236" fmla="*/ 579253 w 3334672"/>
              <a:gd name="connsiteY2236" fmla="*/ 2166065 h 2609942"/>
              <a:gd name="connsiteX2237" fmla="*/ 578228 w 3334672"/>
              <a:gd name="connsiteY2237" fmla="*/ 2164624 h 2609942"/>
              <a:gd name="connsiteX2238" fmla="*/ 575668 w 3334672"/>
              <a:gd name="connsiteY2238" fmla="*/ 2163182 h 2609942"/>
              <a:gd name="connsiteX2239" fmla="*/ 573619 w 3334672"/>
              <a:gd name="connsiteY2239" fmla="*/ 2160300 h 2609942"/>
              <a:gd name="connsiteX2240" fmla="*/ 573107 w 3334672"/>
              <a:gd name="connsiteY2240" fmla="*/ 2160300 h 2609942"/>
              <a:gd name="connsiteX2241" fmla="*/ 562351 w 3334672"/>
              <a:gd name="connsiteY2241" fmla="*/ 2153095 h 2609942"/>
              <a:gd name="connsiteX2242" fmla="*/ 561327 w 3334672"/>
              <a:gd name="connsiteY2242" fmla="*/ 2147330 h 2609942"/>
              <a:gd name="connsiteX2243" fmla="*/ 563376 w 3334672"/>
              <a:gd name="connsiteY2243" fmla="*/ 2145889 h 2609942"/>
              <a:gd name="connsiteX2244" fmla="*/ 556206 w 3334672"/>
              <a:gd name="connsiteY2244" fmla="*/ 2141565 h 2609942"/>
              <a:gd name="connsiteX2245" fmla="*/ 557230 w 3334672"/>
              <a:gd name="connsiteY2245" fmla="*/ 2140124 h 2609942"/>
              <a:gd name="connsiteX2246" fmla="*/ 553645 w 3334672"/>
              <a:gd name="connsiteY2246" fmla="*/ 2137242 h 2609942"/>
              <a:gd name="connsiteX2247" fmla="*/ 550060 w 3334672"/>
              <a:gd name="connsiteY2247" fmla="*/ 2140124 h 2609942"/>
              <a:gd name="connsiteX2248" fmla="*/ 553133 w 3334672"/>
              <a:gd name="connsiteY2248" fmla="*/ 2141565 h 2609942"/>
              <a:gd name="connsiteX2249" fmla="*/ 546475 w 3334672"/>
              <a:gd name="connsiteY2249" fmla="*/ 2144447 h 2609942"/>
              <a:gd name="connsiteX2250" fmla="*/ 553133 w 3334672"/>
              <a:gd name="connsiteY2250" fmla="*/ 2147330 h 2609942"/>
              <a:gd name="connsiteX2251" fmla="*/ 544426 w 3334672"/>
              <a:gd name="connsiteY2251" fmla="*/ 2158859 h 2609942"/>
              <a:gd name="connsiteX2252" fmla="*/ 542377 w 3334672"/>
              <a:gd name="connsiteY2252" fmla="*/ 2158859 h 2609942"/>
              <a:gd name="connsiteX2253" fmla="*/ 539304 w 3334672"/>
              <a:gd name="connsiteY2253" fmla="*/ 2166065 h 2609942"/>
              <a:gd name="connsiteX2254" fmla="*/ 535719 w 3334672"/>
              <a:gd name="connsiteY2254" fmla="*/ 2161741 h 2609942"/>
              <a:gd name="connsiteX2255" fmla="*/ 544426 w 3334672"/>
              <a:gd name="connsiteY2255" fmla="*/ 2147330 h 2609942"/>
              <a:gd name="connsiteX2256" fmla="*/ 540329 w 3334672"/>
              <a:gd name="connsiteY2256" fmla="*/ 2145889 h 2609942"/>
              <a:gd name="connsiteX2257" fmla="*/ 540329 w 3334672"/>
              <a:gd name="connsiteY2257" fmla="*/ 2150212 h 2609942"/>
              <a:gd name="connsiteX2258" fmla="*/ 535719 w 3334672"/>
              <a:gd name="connsiteY2258" fmla="*/ 2143006 h 2609942"/>
              <a:gd name="connsiteX2259" fmla="*/ 527524 w 3334672"/>
              <a:gd name="connsiteY2259" fmla="*/ 2150212 h 2609942"/>
              <a:gd name="connsiteX2260" fmla="*/ 527524 w 3334672"/>
              <a:gd name="connsiteY2260" fmla="*/ 2151653 h 2609942"/>
              <a:gd name="connsiteX2261" fmla="*/ 532134 w 3334672"/>
              <a:gd name="connsiteY2261" fmla="*/ 2151653 h 2609942"/>
              <a:gd name="connsiteX2262" fmla="*/ 516769 w 3334672"/>
              <a:gd name="connsiteY2262" fmla="*/ 2167506 h 2609942"/>
              <a:gd name="connsiteX2263" fmla="*/ 526500 w 3334672"/>
              <a:gd name="connsiteY2263" fmla="*/ 2153095 h 2609942"/>
              <a:gd name="connsiteX2264" fmla="*/ 523428 w 3334672"/>
              <a:gd name="connsiteY2264" fmla="*/ 2153095 h 2609942"/>
              <a:gd name="connsiteX2265" fmla="*/ 527524 w 3334672"/>
              <a:gd name="connsiteY2265" fmla="*/ 2143006 h 2609942"/>
              <a:gd name="connsiteX2266" fmla="*/ 525476 w 3334672"/>
              <a:gd name="connsiteY2266" fmla="*/ 2140124 h 2609942"/>
              <a:gd name="connsiteX2267" fmla="*/ 532646 w 3334672"/>
              <a:gd name="connsiteY2267" fmla="*/ 2137242 h 2609942"/>
              <a:gd name="connsiteX2268" fmla="*/ 534183 w 3334672"/>
              <a:gd name="connsiteY2268" fmla="*/ 2138683 h 2609942"/>
              <a:gd name="connsiteX2269" fmla="*/ 535719 w 3334672"/>
              <a:gd name="connsiteY2269" fmla="*/ 2137242 h 2609942"/>
              <a:gd name="connsiteX2270" fmla="*/ 550060 w 3334672"/>
              <a:gd name="connsiteY2270" fmla="*/ 2124271 h 2609942"/>
              <a:gd name="connsiteX2271" fmla="*/ 555181 w 3334672"/>
              <a:gd name="connsiteY2271" fmla="*/ 2121389 h 2609942"/>
              <a:gd name="connsiteX2272" fmla="*/ 544938 w 3334672"/>
              <a:gd name="connsiteY2272" fmla="*/ 2117065 h 2609942"/>
              <a:gd name="connsiteX2273" fmla="*/ 527524 w 3334672"/>
              <a:gd name="connsiteY2273" fmla="*/ 2114183 h 2609942"/>
              <a:gd name="connsiteX2274" fmla="*/ 535207 w 3334672"/>
              <a:gd name="connsiteY2274" fmla="*/ 2108419 h 2609942"/>
              <a:gd name="connsiteX2275" fmla="*/ 532646 w 3334672"/>
              <a:gd name="connsiteY2275" fmla="*/ 2114183 h 2609942"/>
              <a:gd name="connsiteX2276" fmla="*/ 542377 w 3334672"/>
              <a:gd name="connsiteY2276" fmla="*/ 2115624 h 2609942"/>
              <a:gd name="connsiteX2277" fmla="*/ 551596 w 3334672"/>
              <a:gd name="connsiteY2277" fmla="*/ 2109859 h 2609942"/>
              <a:gd name="connsiteX2278" fmla="*/ 553645 w 3334672"/>
              <a:gd name="connsiteY2278" fmla="*/ 2102654 h 2609942"/>
              <a:gd name="connsiteX2279" fmla="*/ 546475 w 3334672"/>
              <a:gd name="connsiteY2279" fmla="*/ 2104095 h 2609942"/>
              <a:gd name="connsiteX2280" fmla="*/ 560303 w 3334672"/>
              <a:gd name="connsiteY2280" fmla="*/ 2092566 h 2609942"/>
              <a:gd name="connsiteX2281" fmla="*/ 560303 w 3334672"/>
              <a:gd name="connsiteY2281" fmla="*/ 2095448 h 2609942"/>
              <a:gd name="connsiteX2282" fmla="*/ 553645 w 3334672"/>
              <a:gd name="connsiteY2282" fmla="*/ 2098330 h 2609942"/>
              <a:gd name="connsiteX2283" fmla="*/ 559278 w 3334672"/>
              <a:gd name="connsiteY2283" fmla="*/ 2105536 h 2609942"/>
              <a:gd name="connsiteX2284" fmla="*/ 563376 w 3334672"/>
              <a:gd name="connsiteY2284" fmla="*/ 2105536 h 2609942"/>
              <a:gd name="connsiteX2285" fmla="*/ 565936 w 3334672"/>
              <a:gd name="connsiteY2285" fmla="*/ 2099771 h 2609942"/>
              <a:gd name="connsiteX2286" fmla="*/ 566449 w 3334672"/>
              <a:gd name="connsiteY2286" fmla="*/ 2099771 h 2609942"/>
              <a:gd name="connsiteX2287" fmla="*/ 575156 w 3334672"/>
              <a:gd name="connsiteY2287" fmla="*/ 2094007 h 2609942"/>
              <a:gd name="connsiteX2288" fmla="*/ 576180 w 3334672"/>
              <a:gd name="connsiteY2288" fmla="*/ 2095448 h 2609942"/>
              <a:gd name="connsiteX2289" fmla="*/ 577204 w 3334672"/>
              <a:gd name="connsiteY2289" fmla="*/ 2094007 h 2609942"/>
              <a:gd name="connsiteX2290" fmla="*/ 572083 w 3334672"/>
              <a:gd name="connsiteY2290" fmla="*/ 2088242 h 2609942"/>
              <a:gd name="connsiteX2291" fmla="*/ 572595 w 3334672"/>
              <a:gd name="connsiteY2291" fmla="*/ 2086801 h 2609942"/>
              <a:gd name="connsiteX2292" fmla="*/ 576180 w 3334672"/>
              <a:gd name="connsiteY2292" fmla="*/ 2083919 h 2609942"/>
              <a:gd name="connsiteX2293" fmla="*/ 579637 w 3334672"/>
              <a:gd name="connsiteY2293" fmla="*/ 2081577 h 2609942"/>
              <a:gd name="connsiteX2294" fmla="*/ 582186 w 3334672"/>
              <a:gd name="connsiteY2294" fmla="*/ 2078332 h 2609942"/>
              <a:gd name="connsiteX2295" fmla="*/ 595130 w 3334672"/>
              <a:gd name="connsiteY2295" fmla="*/ 2066625 h 2609942"/>
              <a:gd name="connsiteX2296" fmla="*/ 595642 w 3334672"/>
              <a:gd name="connsiteY2296" fmla="*/ 2068066 h 2609942"/>
              <a:gd name="connsiteX2297" fmla="*/ 605885 w 3334672"/>
              <a:gd name="connsiteY2297" fmla="*/ 2062301 h 2609942"/>
              <a:gd name="connsiteX2298" fmla="*/ 614080 w 3334672"/>
              <a:gd name="connsiteY2298" fmla="*/ 2062301 h 2609942"/>
              <a:gd name="connsiteX2299" fmla="*/ 616128 w 3334672"/>
              <a:gd name="connsiteY2299" fmla="*/ 2059419 h 2609942"/>
              <a:gd name="connsiteX2300" fmla="*/ 603837 w 3334672"/>
              <a:gd name="connsiteY2300" fmla="*/ 2057978 h 2609942"/>
              <a:gd name="connsiteX2301" fmla="*/ 593081 w 3334672"/>
              <a:gd name="connsiteY2301" fmla="*/ 2050772 h 2609942"/>
              <a:gd name="connsiteX2302" fmla="*/ 581813 w 3334672"/>
              <a:gd name="connsiteY2302" fmla="*/ 2050772 h 2609942"/>
              <a:gd name="connsiteX2303" fmla="*/ 572083 w 3334672"/>
              <a:gd name="connsiteY2303" fmla="*/ 2062301 h 2609942"/>
              <a:gd name="connsiteX2304" fmla="*/ 576180 w 3334672"/>
              <a:gd name="connsiteY2304" fmla="*/ 2053654 h 2609942"/>
              <a:gd name="connsiteX2305" fmla="*/ 569522 w 3334672"/>
              <a:gd name="connsiteY2305" fmla="*/ 2053654 h 2609942"/>
              <a:gd name="connsiteX2306" fmla="*/ 561327 w 3334672"/>
              <a:gd name="connsiteY2306" fmla="*/ 2060860 h 2609942"/>
              <a:gd name="connsiteX2307" fmla="*/ 551084 w 3334672"/>
              <a:gd name="connsiteY2307" fmla="*/ 2065184 h 2609942"/>
              <a:gd name="connsiteX2308" fmla="*/ 550060 w 3334672"/>
              <a:gd name="connsiteY2308" fmla="*/ 2066625 h 2609942"/>
              <a:gd name="connsiteX2309" fmla="*/ 553645 w 3334672"/>
              <a:gd name="connsiteY2309" fmla="*/ 2070948 h 2609942"/>
              <a:gd name="connsiteX2310" fmla="*/ 551596 w 3334672"/>
              <a:gd name="connsiteY2310" fmla="*/ 2070948 h 2609942"/>
              <a:gd name="connsiteX2311" fmla="*/ 543401 w 3334672"/>
              <a:gd name="connsiteY2311" fmla="*/ 2081036 h 2609942"/>
              <a:gd name="connsiteX2312" fmla="*/ 542377 w 3334672"/>
              <a:gd name="connsiteY2312" fmla="*/ 2076713 h 2609942"/>
              <a:gd name="connsiteX2313" fmla="*/ 532646 w 3334672"/>
              <a:gd name="connsiteY2313" fmla="*/ 2079595 h 2609942"/>
              <a:gd name="connsiteX2314" fmla="*/ 537256 w 3334672"/>
              <a:gd name="connsiteY2314" fmla="*/ 2083919 h 2609942"/>
              <a:gd name="connsiteX2315" fmla="*/ 539304 w 3334672"/>
              <a:gd name="connsiteY2315" fmla="*/ 2086801 h 2609942"/>
              <a:gd name="connsiteX2316" fmla="*/ 539304 w 3334672"/>
              <a:gd name="connsiteY2316" fmla="*/ 2088242 h 2609942"/>
              <a:gd name="connsiteX2317" fmla="*/ 527524 w 3334672"/>
              <a:gd name="connsiteY2317" fmla="*/ 2091124 h 2609942"/>
              <a:gd name="connsiteX2318" fmla="*/ 532646 w 3334672"/>
              <a:gd name="connsiteY2318" fmla="*/ 2098330 h 2609942"/>
              <a:gd name="connsiteX2319" fmla="*/ 532646 w 3334672"/>
              <a:gd name="connsiteY2319" fmla="*/ 2099771 h 2609942"/>
              <a:gd name="connsiteX2320" fmla="*/ 524452 w 3334672"/>
              <a:gd name="connsiteY2320" fmla="*/ 2098330 h 2609942"/>
              <a:gd name="connsiteX2321" fmla="*/ 522403 w 3334672"/>
              <a:gd name="connsiteY2321" fmla="*/ 2098330 h 2609942"/>
              <a:gd name="connsiteX2322" fmla="*/ 519842 w 3334672"/>
              <a:gd name="connsiteY2322" fmla="*/ 2106977 h 2609942"/>
              <a:gd name="connsiteX2323" fmla="*/ 513184 w 3334672"/>
              <a:gd name="connsiteY2323" fmla="*/ 2111301 h 2609942"/>
              <a:gd name="connsiteX2324" fmla="*/ 508575 w 3334672"/>
              <a:gd name="connsiteY2324" fmla="*/ 2111301 h 2609942"/>
              <a:gd name="connsiteX2325" fmla="*/ 508575 w 3334672"/>
              <a:gd name="connsiteY2325" fmla="*/ 2109859 h 2609942"/>
              <a:gd name="connsiteX2326" fmla="*/ 511648 w 3334672"/>
              <a:gd name="connsiteY2326" fmla="*/ 2098330 h 2609942"/>
              <a:gd name="connsiteX2327" fmla="*/ 504477 w 3334672"/>
              <a:gd name="connsiteY2327" fmla="*/ 2101213 h 2609942"/>
              <a:gd name="connsiteX2328" fmla="*/ 503453 w 3334672"/>
              <a:gd name="connsiteY2328" fmla="*/ 2098330 h 2609942"/>
              <a:gd name="connsiteX2329" fmla="*/ 509599 w 3334672"/>
              <a:gd name="connsiteY2329" fmla="*/ 2096889 h 2609942"/>
              <a:gd name="connsiteX2330" fmla="*/ 513696 w 3334672"/>
              <a:gd name="connsiteY2330" fmla="*/ 2085360 h 2609942"/>
              <a:gd name="connsiteX2331" fmla="*/ 508575 w 3334672"/>
              <a:gd name="connsiteY2331" fmla="*/ 2082478 h 2609942"/>
              <a:gd name="connsiteX2332" fmla="*/ 513696 w 3334672"/>
              <a:gd name="connsiteY2332" fmla="*/ 2078154 h 2609942"/>
              <a:gd name="connsiteX2333" fmla="*/ 513184 w 3334672"/>
              <a:gd name="connsiteY2333" fmla="*/ 2076713 h 2609942"/>
              <a:gd name="connsiteX2334" fmla="*/ 529061 w 3334672"/>
              <a:gd name="connsiteY2334" fmla="*/ 2066625 h 2609942"/>
              <a:gd name="connsiteX2335" fmla="*/ 530598 w 3334672"/>
              <a:gd name="connsiteY2335" fmla="*/ 2068066 h 2609942"/>
              <a:gd name="connsiteX2336" fmla="*/ 543401 w 3334672"/>
              <a:gd name="connsiteY2336" fmla="*/ 2065184 h 2609942"/>
              <a:gd name="connsiteX2337" fmla="*/ 542377 w 3334672"/>
              <a:gd name="connsiteY2337" fmla="*/ 2068066 h 2609942"/>
              <a:gd name="connsiteX2338" fmla="*/ 543401 w 3334672"/>
              <a:gd name="connsiteY2338" fmla="*/ 2069507 h 2609942"/>
              <a:gd name="connsiteX2339" fmla="*/ 546475 w 3334672"/>
              <a:gd name="connsiteY2339" fmla="*/ 2065184 h 2609942"/>
              <a:gd name="connsiteX2340" fmla="*/ 543401 w 3334672"/>
              <a:gd name="connsiteY2340" fmla="*/ 2060860 h 2609942"/>
              <a:gd name="connsiteX2341" fmla="*/ 548011 w 3334672"/>
              <a:gd name="connsiteY2341" fmla="*/ 2053654 h 2609942"/>
              <a:gd name="connsiteX2342" fmla="*/ 542889 w 3334672"/>
              <a:gd name="connsiteY2342" fmla="*/ 2049331 h 2609942"/>
              <a:gd name="connsiteX2343" fmla="*/ 546475 w 3334672"/>
              <a:gd name="connsiteY2343" fmla="*/ 2046448 h 2609942"/>
              <a:gd name="connsiteX2344" fmla="*/ 548523 w 3334672"/>
              <a:gd name="connsiteY2344" fmla="*/ 2049331 h 2609942"/>
              <a:gd name="connsiteX2345" fmla="*/ 553133 w 3334672"/>
              <a:gd name="connsiteY2345" fmla="*/ 2037802 h 2609942"/>
              <a:gd name="connsiteX2346" fmla="*/ 551596 w 3334672"/>
              <a:gd name="connsiteY2346" fmla="*/ 2032037 h 2609942"/>
              <a:gd name="connsiteX2347" fmla="*/ 551596 w 3334672"/>
              <a:gd name="connsiteY2347" fmla="*/ 2027713 h 2609942"/>
              <a:gd name="connsiteX2348" fmla="*/ 557230 w 3334672"/>
              <a:gd name="connsiteY2348" fmla="*/ 2032037 h 2609942"/>
              <a:gd name="connsiteX2349" fmla="*/ 559278 w 3334672"/>
              <a:gd name="connsiteY2349" fmla="*/ 2032037 h 2609942"/>
              <a:gd name="connsiteX2350" fmla="*/ 560303 w 3334672"/>
              <a:gd name="connsiteY2350" fmla="*/ 2027713 h 2609942"/>
              <a:gd name="connsiteX2351" fmla="*/ 560303 w 3334672"/>
              <a:gd name="connsiteY2351" fmla="*/ 2030596 h 2609942"/>
              <a:gd name="connsiteX2352" fmla="*/ 565936 w 3334672"/>
              <a:gd name="connsiteY2352" fmla="*/ 2027713 h 2609942"/>
              <a:gd name="connsiteX2353" fmla="*/ 564912 w 3334672"/>
              <a:gd name="connsiteY2353" fmla="*/ 2026272 h 2609942"/>
              <a:gd name="connsiteX2354" fmla="*/ 566449 w 3334672"/>
              <a:gd name="connsiteY2354" fmla="*/ 2026272 h 2609942"/>
              <a:gd name="connsiteX2355" fmla="*/ 567473 w 3334672"/>
              <a:gd name="connsiteY2355" fmla="*/ 2027713 h 2609942"/>
              <a:gd name="connsiteX2356" fmla="*/ 572083 w 3334672"/>
              <a:gd name="connsiteY2356" fmla="*/ 2021949 h 2609942"/>
              <a:gd name="connsiteX2357" fmla="*/ 578228 w 3334672"/>
              <a:gd name="connsiteY2357" fmla="*/ 2021949 h 2609942"/>
              <a:gd name="connsiteX2358" fmla="*/ 574643 w 3334672"/>
              <a:gd name="connsiteY2358" fmla="*/ 2017625 h 2609942"/>
              <a:gd name="connsiteX2359" fmla="*/ 579253 w 3334672"/>
              <a:gd name="connsiteY2359" fmla="*/ 2014743 h 2609942"/>
              <a:gd name="connsiteX2360" fmla="*/ 580789 w 3334672"/>
              <a:gd name="connsiteY2360" fmla="*/ 2011861 h 2609942"/>
              <a:gd name="connsiteX2361" fmla="*/ 579765 w 3334672"/>
              <a:gd name="connsiteY2361" fmla="*/ 2010419 h 2609942"/>
              <a:gd name="connsiteX2362" fmla="*/ 578228 w 3334672"/>
              <a:gd name="connsiteY2362" fmla="*/ 2008978 h 2609942"/>
              <a:gd name="connsiteX2363" fmla="*/ 580277 w 3334672"/>
              <a:gd name="connsiteY2363" fmla="*/ 2004655 h 2609942"/>
              <a:gd name="connsiteX2364" fmla="*/ 581813 w 3334672"/>
              <a:gd name="connsiteY2364" fmla="*/ 2007537 h 2609942"/>
              <a:gd name="connsiteX2365" fmla="*/ 582326 w 3334672"/>
              <a:gd name="connsiteY2365" fmla="*/ 2008978 h 2609942"/>
              <a:gd name="connsiteX2366" fmla="*/ 597178 w 3334672"/>
              <a:gd name="connsiteY2366" fmla="*/ 2001773 h 2609942"/>
              <a:gd name="connsiteX2367" fmla="*/ 601276 w 3334672"/>
              <a:gd name="connsiteY2367" fmla="*/ 2001773 h 2609942"/>
              <a:gd name="connsiteX2368" fmla="*/ 599227 w 3334672"/>
              <a:gd name="connsiteY2368" fmla="*/ 2003214 h 2609942"/>
              <a:gd name="connsiteX2369" fmla="*/ 604349 w 3334672"/>
              <a:gd name="connsiteY2369" fmla="*/ 2006096 h 2609942"/>
              <a:gd name="connsiteX2370" fmla="*/ 601276 w 3334672"/>
              <a:gd name="connsiteY2370" fmla="*/ 2008978 h 2609942"/>
              <a:gd name="connsiteX2371" fmla="*/ 608958 w 3334672"/>
              <a:gd name="connsiteY2371" fmla="*/ 2016184 h 2609942"/>
              <a:gd name="connsiteX2372" fmla="*/ 603837 w 3334672"/>
              <a:gd name="connsiteY2372" fmla="*/ 2019067 h 2609942"/>
              <a:gd name="connsiteX2373" fmla="*/ 605373 w 3334672"/>
              <a:gd name="connsiteY2373" fmla="*/ 2021949 h 2609942"/>
              <a:gd name="connsiteX2374" fmla="*/ 612031 w 3334672"/>
              <a:gd name="connsiteY2374" fmla="*/ 2021949 h 2609942"/>
              <a:gd name="connsiteX2375" fmla="*/ 612031 w 3334672"/>
              <a:gd name="connsiteY2375" fmla="*/ 2014743 h 2609942"/>
              <a:gd name="connsiteX2376" fmla="*/ 617153 w 3334672"/>
              <a:gd name="connsiteY2376" fmla="*/ 2010419 h 2609942"/>
              <a:gd name="connsiteX2377" fmla="*/ 634054 w 3334672"/>
              <a:gd name="connsiteY2377" fmla="*/ 2007537 h 2609942"/>
              <a:gd name="connsiteX2378" fmla="*/ 633030 w 3334672"/>
              <a:gd name="connsiteY2378" fmla="*/ 2001773 h 2609942"/>
              <a:gd name="connsiteX2379" fmla="*/ 624835 w 3334672"/>
              <a:gd name="connsiteY2379" fmla="*/ 2003214 h 2609942"/>
              <a:gd name="connsiteX2380" fmla="*/ 611519 w 3334672"/>
              <a:gd name="connsiteY2380" fmla="*/ 1997449 h 2609942"/>
              <a:gd name="connsiteX2381" fmla="*/ 608958 w 3334672"/>
              <a:gd name="connsiteY2381" fmla="*/ 1990243 h 2609942"/>
              <a:gd name="connsiteX2382" fmla="*/ 597178 w 3334672"/>
              <a:gd name="connsiteY2382" fmla="*/ 1994567 h 2609942"/>
              <a:gd name="connsiteX2383" fmla="*/ 593081 w 3334672"/>
              <a:gd name="connsiteY2383" fmla="*/ 1990243 h 2609942"/>
              <a:gd name="connsiteX2384" fmla="*/ 597178 w 3334672"/>
              <a:gd name="connsiteY2384" fmla="*/ 1990243 h 2609942"/>
              <a:gd name="connsiteX2385" fmla="*/ 599227 w 3334672"/>
              <a:gd name="connsiteY2385" fmla="*/ 1990243 h 2609942"/>
              <a:gd name="connsiteX2386" fmla="*/ 598203 w 3334672"/>
              <a:gd name="connsiteY2386" fmla="*/ 1985920 h 2609942"/>
              <a:gd name="connsiteX2387" fmla="*/ 607934 w 3334672"/>
              <a:gd name="connsiteY2387" fmla="*/ 1990243 h 2609942"/>
              <a:gd name="connsiteX2388" fmla="*/ 605885 w 3334672"/>
              <a:gd name="connsiteY2388" fmla="*/ 1983038 h 2609942"/>
              <a:gd name="connsiteX2389" fmla="*/ 592057 w 3334672"/>
              <a:gd name="connsiteY2389" fmla="*/ 1980155 h 2609942"/>
              <a:gd name="connsiteX2390" fmla="*/ 590008 w 3334672"/>
              <a:gd name="connsiteY2390" fmla="*/ 1977273 h 2609942"/>
              <a:gd name="connsiteX2391" fmla="*/ 582326 w 3334672"/>
              <a:gd name="connsiteY2391" fmla="*/ 1975832 h 2609942"/>
              <a:gd name="connsiteX2392" fmla="*/ 579253 w 3334672"/>
              <a:gd name="connsiteY2392" fmla="*/ 1977273 h 2609942"/>
              <a:gd name="connsiteX2393" fmla="*/ 576180 w 3334672"/>
              <a:gd name="connsiteY2393" fmla="*/ 1985920 h 2609942"/>
              <a:gd name="connsiteX2394" fmla="*/ 569010 w 3334672"/>
              <a:gd name="connsiteY2394" fmla="*/ 1984478 h 2609942"/>
              <a:gd name="connsiteX2395" fmla="*/ 569522 w 3334672"/>
              <a:gd name="connsiteY2395" fmla="*/ 1981596 h 2609942"/>
              <a:gd name="connsiteX2396" fmla="*/ 575156 w 3334672"/>
              <a:gd name="connsiteY2396" fmla="*/ 1978714 h 2609942"/>
              <a:gd name="connsiteX2397" fmla="*/ 575668 w 3334672"/>
              <a:gd name="connsiteY2397" fmla="*/ 1977273 h 2609942"/>
              <a:gd name="connsiteX2398" fmla="*/ 572595 w 3334672"/>
              <a:gd name="connsiteY2398" fmla="*/ 1974391 h 2609942"/>
              <a:gd name="connsiteX2399" fmla="*/ 563376 w 3334672"/>
              <a:gd name="connsiteY2399" fmla="*/ 1978714 h 2609942"/>
              <a:gd name="connsiteX2400" fmla="*/ 569522 w 3334672"/>
              <a:gd name="connsiteY2400" fmla="*/ 1981596 h 2609942"/>
              <a:gd name="connsiteX2401" fmla="*/ 564400 w 3334672"/>
              <a:gd name="connsiteY2401" fmla="*/ 1981596 h 2609942"/>
              <a:gd name="connsiteX2402" fmla="*/ 560303 w 3334672"/>
              <a:gd name="connsiteY2402" fmla="*/ 1977273 h 2609942"/>
              <a:gd name="connsiteX2403" fmla="*/ 550060 w 3334672"/>
              <a:gd name="connsiteY2403" fmla="*/ 1978714 h 2609942"/>
              <a:gd name="connsiteX2404" fmla="*/ 543401 w 3334672"/>
              <a:gd name="connsiteY2404" fmla="*/ 1990243 h 2609942"/>
              <a:gd name="connsiteX2405" fmla="*/ 540329 w 3334672"/>
              <a:gd name="connsiteY2405" fmla="*/ 1985920 h 2609942"/>
              <a:gd name="connsiteX2406" fmla="*/ 543401 w 3334672"/>
              <a:gd name="connsiteY2406" fmla="*/ 1981596 h 2609942"/>
              <a:gd name="connsiteX2407" fmla="*/ 529573 w 3334672"/>
              <a:gd name="connsiteY2407" fmla="*/ 1980155 h 2609942"/>
              <a:gd name="connsiteX2408" fmla="*/ 525988 w 3334672"/>
              <a:gd name="connsiteY2408" fmla="*/ 1983038 h 2609942"/>
              <a:gd name="connsiteX2409" fmla="*/ 529061 w 3334672"/>
              <a:gd name="connsiteY2409" fmla="*/ 1975832 h 2609942"/>
              <a:gd name="connsiteX2410" fmla="*/ 530086 w 3334672"/>
              <a:gd name="connsiteY2410" fmla="*/ 1978714 h 2609942"/>
              <a:gd name="connsiteX2411" fmla="*/ 531110 w 3334672"/>
              <a:gd name="connsiteY2411" fmla="*/ 1980155 h 2609942"/>
              <a:gd name="connsiteX2412" fmla="*/ 542377 w 3334672"/>
              <a:gd name="connsiteY2412" fmla="*/ 1978714 h 2609942"/>
              <a:gd name="connsiteX2413" fmla="*/ 542377 w 3334672"/>
              <a:gd name="connsiteY2413" fmla="*/ 1972949 h 2609942"/>
              <a:gd name="connsiteX2414" fmla="*/ 541865 w 3334672"/>
              <a:gd name="connsiteY2414" fmla="*/ 1971508 h 2609942"/>
              <a:gd name="connsiteX2415" fmla="*/ 550060 w 3334672"/>
              <a:gd name="connsiteY2415" fmla="*/ 1968626 h 2609942"/>
              <a:gd name="connsiteX2416" fmla="*/ 543401 w 3334672"/>
              <a:gd name="connsiteY2416" fmla="*/ 1962861 h 2609942"/>
              <a:gd name="connsiteX2417" fmla="*/ 541353 w 3334672"/>
              <a:gd name="connsiteY2417" fmla="*/ 1965743 h 2609942"/>
              <a:gd name="connsiteX2418" fmla="*/ 539304 w 3334672"/>
              <a:gd name="connsiteY2418" fmla="*/ 1962861 h 2609942"/>
              <a:gd name="connsiteX2419" fmla="*/ 539816 w 3334672"/>
              <a:gd name="connsiteY2419" fmla="*/ 1961420 h 2609942"/>
              <a:gd name="connsiteX2420" fmla="*/ 542377 w 3334672"/>
              <a:gd name="connsiteY2420" fmla="*/ 1961420 h 2609942"/>
              <a:gd name="connsiteX2421" fmla="*/ 538280 w 3334672"/>
              <a:gd name="connsiteY2421" fmla="*/ 1957097 h 2609942"/>
              <a:gd name="connsiteX2422" fmla="*/ 530598 w 3334672"/>
              <a:gd name="connsiteY2422" fmla="*/ 1958538 h 2609942"/>
              <a:gd name="connsiteX2423" fmla="*/ 529573 w 3334672"/>
              <a:gd name="connsiteY2423" fmla="*/ 1958538 h 2609942"/>
              <a:gd name="connsiteX2424" fmla="*/ 529573 w 3334672"/>
              <a:gd name="connsiteY2424" fmla="*/ 1942685 h 2609942"/>
              <a:gd name="connsiteX2425" fmla="*/ 535207 w 3334672"/>
              <a:gd name="connsiteY2425" fmla="*/ 1942685 h 2609942"/>
              <a:gd name="connsiteX2426" fmla="*/ 538280 w 3334672"/>
              <a:gd name="connsiteY2426" fmla="*/ 1938362 h 2609942"/>
              <a:gd name="connsiteX2427" fmla="*/ 545450 w 3334672"/>
              <a:gd name="connsiteY2427" fmla="*/ 1936920 h 2609942"/>
              <a:gd name="connsiteX2428" fmla="*/ 545450 w 3334672"/>
              <a:gd name="connsiteY2428" fmla="*/ 1935479 h 2609942"/>
              <a:gd name="connsiteX2429" fmla="*/ 553645 w 3334672"/>
              <a:gd name="connsiteY2429" fmla="*/ 1932597 h 2609942"/>
              <a:gd name="connsiteX2430" fmla="*/ 552620 w 3334672"/>
              <a:gd name="connsiteY2430" fmla="*/ 1931156 h 2609942"/>
              <a:gd name="connsiteX2431" fmla="*/ 532646 w 3334672"/>
              <a:gd name="connsiteY2431" fmla="*/ 1919627 h 2609942"/>
              <a:gd name="connsiteX2432" fmla="*/ 531878 w 3334672"/>
              <a:gd name="connsiteY2432" fmla="*/ 1918726 h 2609942"/>
              <a:gd name="connsiteX2433" fmla="*/ 526545 w 3334672"/>
              <a:gd name="connsiteY2433" fmla="*/ 1912473 h 2609942"/>
              <a:gd name="connsiteX2434" fmla="*/ 532134 w 3334672"/>
              <a:gd name="connsiteY2434" fmla="*/ 1905215 h 2609942"/>
              <a:gd name="connsiteX2435" fmla="*/ 539304 w 3334672"/>
              <a:gd name="connsiteY2435" fmla="*/ 1906656 h 2609942"/>
              <a:gd name="connsiteX2436" fmla="*/ 541353 w 3334672"/>
              <a:gd name="connsiteY2436" fmla="*/ 1903774 h 2609942"/>
              <a:gd name="connsiteX2437" fmla="*/ 539304 w 3334672"/>
              <a:gd name="connsiteY2437" fmla="*/ 1902332 h 2609942"/>
              <a:gd name="connsiteX2438" fmla="*/ 548011 w 3334672"/>
              <a:gd name="connsiteY2438" fmla="*/ 1898009 h 2609942"/>
              <a:gd name="connsiteX2439" fmla="*/ 542377 w 3334672"/>
              <a:gd name="connsiteY2439" fmla="*/ 1895126 h 2609942"/>
              <a:gd name="connsiteX2440" fmla="*/ 545450 w 3334672"/>
              <a:gd name="connsiteY2440" fmla="*/ 1890803 h 2609942"/>
              <a:gd name="connsiteX2441" fmla="*/ 545450 w 3334672"/>
              <a:gd name="connsiteY2441" fmla="*/ 1883597 h 2609942"/>
              <a:gd name="connsiteX2442" fmla="*/ 537256 w 3334672"/>
              <a:gd name="connsiteY2442" fmla="*/ 1879274 h 2609942"/>
              <a:gd name="connsiteX2443" fmla="*/ 541353 w 3334672"/>
              <a:gd name="connsiteY2443" fmla="*/ 1873509 h 2609942"/>
              <a:gd name="connsiteX2444" fmla="*/ 530598 w 3334672"/>
              <a:gd name="connsiteY2444" fmla="*/ 1864862 h 2609942"/>
              <a:gd name="connsiteX2445" fmla="*/ 530598 w 3334672"/>
              <a:gd name="connsiteY2445" fmla="*/ 1851892 h 2609942"/>
              <a:gd name="connsiteX2446" fmla="*/ 535719 w 3334672"/>
              <a:gd name="connsiteY2446" fmla="*/ 1849010 h 2609942"/>
              <a:gd name="connsiteX2447" fmla="*/ 535719 w 3334672"/>
              <a:gd name="connsiteY2447" fmla="*/ 1840363 h 2609942"/>
              <a:gd name="connsiteX2448" fmla="*/ 538280 w 3334672"/>
              <a:gd name="connsiteY2448" fmla="*/ 1838921 h 2609942"/>
              <a:gd name="connsiteX2449" fmla="*/ 530598 w 3334672"/>
              <a:gd name="connsiteY2449" fmla="*/ 1834598 h 2609942"/>
              <a:gd name="connsiteX2450" fmla="*/ 534183 w 3334672"/>
              <a:gd name="connsiteY2450" fmla="*/ 1831715 h 2609942"/>
              <a:gd name="connsiteX2451" fmla="*/ 546475 w 3334672"/>
              <a:gd name="connsiteY2451" fmla="*/ 1834598 h 2609942"/>
              <a:gd name="connsiteX2452" fmla="*/ 550060 w 3334672"/>
              <a:gd name="connsiteY2452" fmla="*/ 1834598 h 2609942"/>
              <a:gd name="connsiteX2453" fmla="*/ 550060 w 3334672"/>
              <a:gd name="connsiteY2453" fmla="*/ 1828833 h 2609942"/>
              <a:gd name="connsiteX2454" fmla="*/ 551596 w 3334672"/>
              <a:gd name="connsiteY2454" fmla="*/ 1827392 h 2609942"/>
              <a:gd name="connsiteX2455" fmla="*/ 543401 w 3334672"/>
              <a:gd name="connsiteY2455" fmla="*/ 1820186 h 2609942"/>
              <a:gd name="connsiteX2456" fmla="*/ 541353 w 3334672"/>
              <a:gd name="connsiteY2456" fmla="*/ 1820186 h 2609942"/>
              <a:gd name="connsiteX2457" fmla="*/ 553133 w 3334672"/>
              <a:gd name="connsiteY2457" fmla="*/ 1815863 h 2609942"/>
              <a:gd name="connsiteX2458" fmla="*/ 553645 w 3334672"/>
              <a:gd name="connsiteY2458" fmla="*/ 1814422 h 2609942"/>
              <a:gd name="connsiteX2459" fmla="*/ 552620 w 3334672"/>
              <a:gd name="connsiteY2459" fmla="*/ 1818745 h 2609942"/>
              <a:gd name="connsiteX2460" fmla="*/ 559278 w 3334672"/>
              <a:gd name="connsiteY2460" fmla="*/ 1821627 h 2609942"/>
              <a:gd name="connsiteX2461" fmla="*/ 565936 w 3334672"/>
              <a:gd name="connsiteY2461" fmla="*/ 1818745 h 2609942"/>
              <a:gd name="connsiteX2462" fmla="*/ 566449 w 3334672"/>
              <a:gd name="connsiteY2462" fmla="*/ 1808657 h 2609942"/>
              <a:gd name="connsiteX2463" fmla="*/ 575156 w 3334672"/>
              <a:gd name="connsiteY2463" fmla="*/ 1808657 h 2609942"/>
              <a:gd name="connsiteX2464" fmla="*/ 575156 w 3334672"/>
              <a:gd name="connsiteY2464" fmla="*/ 1804334 h 2609942"/>
              <a:gd name="connsiteX2465" fmla="*/ 584886 w 3334672"/>
              <a:gd name="connsiteY2465" fmla="*/ 1802892 h 2609942"/>
              <a:gd name="connsiteX2466" fmla="*/ 590520 w 3334672"/>
              <a:gd name="connsiteY2466" fmla="*/ 1802892 h 2609942"/>
              <a:gd name="connsiteX2467" fmla="*/ 595130 w 3334672"/>
              <a:gd name="connsiteY2467" fmla="*/ 1794245 h 2609942"/>
              <a:gd name="connsiteX2468" fmla="*/ 593081 w 3334672"/>
              <a:gd name="connsiteY2468" fmla="*/ 1787039 h 2609942"/>
              <a:gd name="connsiteX2469" fmla="*/ 584886 w 3334672"/>
              <a:gd name="connsiteY2469" fmla="*/ 1787039 h 2609942"/>
              <a:gd name="connsiteX2470" fmla="*/ 581813 w 3334672"/>
              <a:gd name="connsiteY2470" fmla="*/ 1791363 h 2609942"/>
              <a:gd name="connsiteX2471" fmla="*/ 579253 w 3334672"/>
              <a:gd name="connsiteY2471" fmla="*/ 1781275 h 2609942"/>
              <a:gd name="connsiteX2472" fmla="*/ 574131 w 3334672"/>
              <a:gd name="connsiteY2472" fmla="*/ 1782716 h 2609942"/>
              <a:gd name="connsiteX2473" fmla="*/ 574131 w 3334672"/>
              <a:gd name="connsiteY2473" fmla="*/ 1789922 h 2609942"/>
              <a:gd name="connsiteX2474" fmla="*/ 561327 w 3334672"/>
              <a:gd name="connsiteY2474" fmla="*/ 1795686 h 2609942"/>
              <a:gd name="connsiteX2475" fmla="*/ 557230 w 3334672"/>
              <a:gd name="connsiteY2475" fmla="*/ 1795686 h 2609942"/>
              <a:gd name="connsiteX2476" fmla="*/ 555181 w 3334672"/>
              <a:gd name="connsiteY2476" fmla="*/ 1789922 h 2609942"/>
              <a:gd name="connsiteX2477" fmla="*/ 548523 w 3334672"/>
              <a:gd name="connsiteY2477" fmla="*/ 1787039 h 2609942"/>
              <a:gd name="connsiteX2478" fmla="*/ 556206 w 3334672"/>
              <a:gd name="connsiteY2478" fmla="*/ 1782716 h 2609942"/>
              <a:gd name="connsiteX2479" fmla="*/ 564400 w 3334672"/>
              <a:gd name="connsiteY2479" fmla="*/ 1788481 h 2609942"/>
              <a:gd name="connsiteX2480" fmla="*/ 567473 w 3334672"/>
              <a:gd name="connsiteY2480" fmla="*/ 1782716 h 2609942"/>
              <a:gd name="connsiteX2481" fmla="*/ 565936 w 3334672"/>
              <a:gd name="connsiteY2481" fmla="*/ 1779834 h 2609942"/>
              <a:gd name="connsiteX2482" fmla="*/ 560303 w 3334672"/>
              <a:gd name="connsiteY2482" fmla="*/ 1782716 h 2609942"/>
              <a:gd name="connsiteX2483" fmla="*/ 559278 w 3334672"/>
              <a:gd name="connsiteY2483" fmla="*/ 1774069 h 2609942"/>
              <a:gd name="connsiteX2484" fmla="*/ 559278 w 3334672"/>
              <a:gd name="connsiteY2484" fmla="*/ 1771187 h 2609942"/>
              <a:gd name="connsiteX2485" fmla="*/ 562351 w 3334672"/>
              <a:gd name="connsiteY2485" fmla="*/ 1768304 h 2609942"/>
              <a:gd name="connsiteX2486" fmla="*/ 564400 w 3334672"/>
              <a:gd name="connsiteY2486" fmla="*/ 1772628 h 2609942"/>
              <a:gd name="connsiteX2487" fmla="*/ 569010 w 3334672"/>
              <a:gd name="connsiteY2487" fmla="*/ 1769746 h 2609942"/>
              <a:gd name="connsiteX2488" fmla="*/ 565936 w 3334672"/>
              <a:gd name="connsiteY2488" fmla="*/ 1765422 h 2609942"/>
              <a:gd name="connsiteX2489" fmla="*/ 569010 w 3334672"/>
              <a:gd name="connsiteY2489" fmla="*/ 1762540 h 2609942"/>
              <a:gd name="connsiteX2490" fmla="*/ 566449 w 3334672"/>
              <a:gd name="connsiteY2490" fmla="*/ 1759658 h 2609942"/>
              <a:gd name="connsiteX2491" fmla="*/ 535719 w 3334672"/>
              <a:gd name="connsiteY2491" fmla="*/ 1781275 h 2609942"/>
              <a:gd name="connsiteX2492" fmla="*/ 540329 w 3334672"/>
              <a:gd name="connsiteY2492" fmla="*/ 1787039 h 2609942"/>
              <a:gd name="connsiteX2493" fmla="*/ 535207 w 3334672"/>
              <a:gd name="connsiteY2493" fmla="*/ 1788481 h 2609942"/>
              <a:gd name="connsiteX2494" fmla="*/ 531622 w 3334672"/>
              <a:gd name="connsiteY2494" fmla="*/ 1784157 h 2609942"/>
              <a:gd name="connsiteX2495" fmla="*/ 529061 w 3334672"/>
              <a:gd name="connsiteY2495" fmla="*/ 1787039 h 2609942"/>
              <a:gd name="connsiteX2496" fmla="*/ 529061 w 3334672"/>
              <a:gd name="connsiteY2496" fmla="*/ 1791363 h 2609942"/>
              <a:gd name="connsiteX2497" fmla="*/ 514721 w 3334672"/>
              <a:gd name="connsiteY2497" fmla="*/ 1800010 h 2609942"/>
              <a:gd name="connsiteX2498" fmla="*/ 511648 w 3334672"/>
              <a:gd name="connsiteY2498" fmla="*/ 1794245 h 2609942"/>
              <a:gd name="connsiteX2499" fmla="*/ 503453 w 3334672"/>
              <a:gd name="connsiteY2499" fmla="*/ 1792804 h 2609942"/>
              <a:gd name="connsiteX2500" fmla="*/ 504477 w 3334672"/>
              <a:gd name="connsiteY2500" fmla="*/ 1787039 h 2609942"/>
              <a:gd name="connsiteX2501" fmla="*/ 493722 w 3334672"/>
              <a:gd name="connsiteY2501" fmla="*/ 1787039 h 2609942"/>
              <a:gd name="connsiteX2502" fmla="*/ 498331 w 3334672"/>
              <a:gd name="connsiteY2502" fmla="*/ 1775510 h 2609942"/>
              <a:gd name="connsiteX2503" fmla="*/ 482967 w 3334672"/>
              <a:gd name="connsiteY2503" fmla="*/ 1775510 h 2609942"/>
              <a:gd name="connsiteX2504" fmla="*/ 482454 w 3334672"/>
              <a:gd name="connsiteY2504" fmla="*/ 1781275 h 2609942"/>
              <a:gd name="connsiteX2505" fmla="*/ 485527 w 3334672"/>
              <a:gd name="connsiteY2505" fmla="*/ 1781275 h 2609942"/>
              <a:gd name="connsiteX2506" fmla="*/ 479382 w 3334672"/>
              <a:gd name="connsiteY2506" fmla="*/ 1788481 h 2609942"/>
              <a:gd name="connsiteX2507" fmla="*/ 489625 w 3334672"/>
              <a:gd name="connsiteY2507" fmla="*/ 1798569 h 2609942"/>
              <a:gd name="connsiteX2508" fmla="*/ 476821 w 3334672"/>
              <a:gd name="connsiteY2508" fmla="*/ 1797128 h 2609942"/>
              <a:gd name="connsiteX2509" fmla="*/ 476821 w 3334672"/>
              <a:gd name="connsiteY2509" fmla="*/ 1798569 h 2609942"/>
              <a:gd name="connsiteX2510" fmla="*/ 472724 w 3334672"/>
              <a:gd name="connsiteY2510" fmla="*/ 1798569 h 2609942"/>
              <a:gd name="connsiteX2511" fmla="*/ 476821 w 3334672"/>
              <a:gd name="connsiteY2511" fmla="*/ 1795686 h 2609942"/>
              <a:gd name="connsiteX2512" fmla="*/ 479382 w 3334672"/>
              <a:gd name="connsiteY2512" fmla="*/ 1794245 h 2609942"/>
              <a:gd name="connsiteX2513" fmla="*/ 473748 w 3334672"/>
              <a:gd name="connsiteY2513" fmla="*/ 1787039 h 2609942"/>
              <a:gd name="connsiteX2514" fmla="*/ 467602 w 3334672"/>
              <a:gd name="connsiteY2514" fmla="*/ 1795686 h 2609942"/>
              <a:gd name="connsiteX2515" fmla="*/ 457871 w 3334672"/>
              <a:gd name="connsiteY2515" fmla="*/ 1798569 h 2609942"/>
              <a:gd name="connsiteX2516" fmla="*/ 455822 w 3334672"/>
              <a:gd name="connsiteY2516" fmla="*/ 1802892 h 2609942"/>
              <a:gd name="connsiteX2517" fmla="*/ 452749 w 3334672"/>
              <a:gd name="connsiteY2517" fmla="*/ 1804334 h 2609942"/>
              <a:gd name="connsiteX2518" fmla="*/ 444555 w 3334672"/>
              <a:gd name="connsiteY2518" fmla="*/ 1798569 h 2609942"/>
              <a:gd name="connsiteX2519" fmla="*/ 443018 w 3334672"/>
              <a:gd name="connsiteY2519" fmla="*/ 1797128 h 2609942"/>
              <a:gd name="connsiteX2520" fmla="*/ 436872 w 3334672"/>
              <a:gd name="connsiteY2520" fmla="*/ 1807216 h 2609942"/>
              <a:gd name="connsiteX2521" fmla="*/ 440970 w 3334672"/>
              <a:gd name="connsiteY2521" fmla="*/ 1811540 h 2609942"/>
              <a:gd name="connsiteX2522" fmla="*/ 437897 w 3334672"/>
              <a:gd name="connsiteY2522" fmla="*/ 1815863 h 2609942"/>
              <a:gd name="connsiteX2523" fmla="*/ 440970 w 3334672"/>
              <a:gd name="connsiteY2523" fmla="*/ 1818745 h 2609942"/>
              <a:gd name="connsiteX2524" fmla="*/ 431751 w 3334672"/>
              <a:gd name="connsiteY2524" fmla="*/ 1818745 h 2609942"/>
              <a:gd name="connsiteX2525" fmla="*/ 431751 w 3334672"/>
              <a:gd name="connsiteY2525" fmla="*/ 1814422 h 2609942"/>
              <a:gd name="connsiteX2526" fmla="*/ 426629 w 3334672"/>
              <a:gd name="connsiteY2526" fmla="*/ 1811540 h 2609942"/>
              <a:gd name="connsiteX2527" fmla="*/ 424068 w 3334672"/>
              <a:gd name="connsiteY2527" fmla="*/ 1811540 h 2609942"/>
              <a:gd name="connsiteX2528" fmla="*/ 437897 w 3334672"/>
              <a:gd name="connsiteY2528" fmla="*/ 1802892 h 2609942"/>
              <a:gd name="connsiteX2529" fmla="*/ 436872 w 3334672"/>
              <a:gd name="connsiteY2529" fmla="*/ 1801451 h 2609942"/>
              <a:gd name="connsiteX2530" fmla="*/ 442506 w 3334672"/>
              <a:gd name="connsiteY2530" fmla="*/ 1794245 h 2609942"/>
              <a:gd name="connsiteX2531" fmla="*/ 447628 w 3334672"/>
              <a:gd name="connsiteY2531" fmla="*/ 1794245 h 2609942"/>
              <a:gd name="connsiteX2532" fmla="*/ 449676 w 3334672"/>
              <a:gd name="connsiteY2532" fmla="*/ 1787039 h 2609942"/>
              <a:gd name="connsiteX2533" fmla="*/ 452749 w 3334672"/>
              <a:gd name="connsiteY2533" fmla="*/ 1788481 h 2609942"/>
              <a:gd name="connsiteX2534" fmla="*/ 454798 w 3334672"/>
              <a:gd name="connsiteY2534" fmla="*/ 1795686 h 2609942"/>
              <a:gd name="connsiteX2535" fmla="*/ 461968 w 3334672"/>
              <a:gd name="connsiteY2535" fmla="*/ 1794245 h 2609942"/>
              <a:gd name="connsiteX2536" fmla="*/ 471699 w 3334672"/>
              <a:gd name="connsiteY2536" fmla="*/ 1784157 h 2609942"/>
              <a:gd name="connsiteX2537" fmla="*/ 477845 w 3334672"/>
              <a:gd name="connsiteY2537" fmla="*/ 1775510 h 2609942"/>
              <a:gd name="connsiteX2538" fmla="*/ 476309 w 3334672"/>
              <a:gd name="connsiteY2538" fmla="*/ 1772628 h 2609942"/>
              <a:gd name="connsiteX2539" fmla="*/ 476821 w 3334672"/>
              <a:gd name="connsiteY2539" fmla="*/ 1768304 h 2609942"/>
              <a:gd name="connsiteX2540" fmla="*/ 481430 w 3334672"/>
              <a:gd name="connsiteY2540" fmla="*/ 1771187 h 2609942"/>
              <a:gd name="connsiteX2541" fmla="*/ 486552 w 3334672"/>
              <a:gd name="connsiteY2541" fmla="*/ 1768304 h 2609942"/>
              <a:gd name="connsiteX2542" fmla="*/ 476821 w 3334672"/>
              <a:gd name="connsiteY2542" fmla="*/ 1763981 h 2609942"/>
              <a:gd name="connsiteX2543" fmla="*/ 454798 w 3334672"/>
              <a:gd name="connsiteY2543" fmla="*/ 1775510 h 2609942"/>
              <a:gd name="connsiteX2544" fmla="*/ 412801 w 3334672"/>
              <a:gd name="connsiteY2544" fmla="*/ 1811540 h 2609942"/>
              <a:gd name="connsiteX2545" fmla="*/ 411777 w 3334672"/>
              <a:gd name="connsiteY2545" fmla="*/ 1815863 h 2609942"/>
              <a:gd name="connsiteX2546" fmla="*/ 419971 w 3334672"/>
              <a:gd name="connsiteY2546" fmla="*/ 1814422 h 2609942"/>
              <a:gd name="connsiteX2547" fmla="*/ 426629 w 3334672"/>
              <a:gd name="connsiteY2547" fmla="*/ 1818745 h 2609942"/>
              <a:gd name="connsiteX2548" fmla="*/ 428678 w 3334672"/>
              <a:gd name="connsiteY2548" fmla="*/ 1821627 h 2609942"/>
              <a:gd name="connsiteX2549" fmla="*/ 406143 w 3334672"/>
              <a:gd name="connsiteY2549" fmla="*/ 1837480 h 2609942"/>
              <a:gd name="connsiteX2550" fmla="*/ 394875 w 3334672"/>
              <a:gd name="connsiteY2550" fmla="*/ 1843245 h 2609942"/>
              <a:gd name="connsiteX2551" fmla="*/ 387193 w 3334672"/>
              <a:gd name="connsiteY2551" fmla="*/ 1854774 h 2609942"/>
              <a:gd name="connsiteX2552" fmla="*/ 382071 w 3334672"/>
              <a:gd name="connsiteY2552" fmla="*/ 1850450 h 2609942"/>
              <a:gd name="connsiteX2553" fmla="*/ 350317 w 3334672"/>
              <a:gd name="connsiteY2553" fmla="*/ 1879274 h 2609942"/>
              <a:gd name="connsiteX2554" fmla="*/ 349805 w 3334672"/>
              <a:gd name="connsiteY2554" fmla="*/ 1882156 h 2609942"/>
              <a:gd name="connsiteX2555" fmla="*/ 342123 w 3334672"/>
              <a:gd name="connsiteY2555" fmla="*/ 1885039 h 2609942"/>
              <a:gd name="connsiteX2556" fmla="*/ 340074 w 3334672"/>
              <a:gd name="connsiteY2556" fmla="*/ 1889362 h 2609942"/>
              <a:gd name="connsiteX2557" fmla="*/ 335977 w 3334672"/>
              <a:gd name="connsiteY2557" fmla="*/ 1892244 h 2609942"/>
              <a:gd name="connsiteX2558" fmla="*/ 332904 w 3334672"/>
              <a:gd name="connsiteY2558" fmla="*/ 1893686 h 2609942"/>
              <a:gd name="connsiteX2559" fmla="*/ 330343 w 3334672"/>
              <a:gd name="connsiteY2559" fmla="*/ 1895126 h 2609942"/>
              <a:gd name="connsiteX2560" fmla="*/ 330343 w 3334672"/>
              <a:gd name="connsiteY2560" fmla="*/ 1896568 h 2609942"/>
              <a:gd name="connsiteX2561" fmla="*/ 323173 w 3334672"/>
              <a:gd name="connsiteY2561" fmla="*/ 1902332 h 2609942"/>
              <a:gd name="connsiteX2562" fmla="*/ 332392 w 3334672"/>
              <a:gd name="connsiteY2562" fmla="*/ 1886480 h 2609942"/>
              <a:gd name="connsiteX2563" fmla="*/ 340074 w 3334672"/>
              <a:gd name="connsiteY2563" fmla="*/ 1882156 h 2609942"/>
              <a:gd name="connsiteX2564" fmla="*/ 335465 w 3334672"/>
              <a:gd name="connsiteY2564" fmla="*/ 1877833 h 2609942"/>
              <a:gd name="connsiteX2565" fmla="*/ 328294 w 3334672"/>
              <a:gd name="connsiteY2565" fmla="*/ 1886480 h 2609942"/>
              <a:gd name="connsiteX2566" fmla="*/ 322148 w 3334672"/>
              <a:gd name="connsiteY2566" fmla="*/ 1885039 h 2609942"/>
              <a:gd name="connsiteX2567" fmla="*/ 324197 w 3334672"/>
              <a:gd name="connsiteY2567" fmla="*/ 1874951 h 2609942"/>
              <a:gd name="connsiteX2568" fmla="*/ 316515 w 3334672"/>
              <a:gd name="connsiteY2568" fmla="*/ 1874951 h 2609942"/>
              <a:gd name="connsiteX2569" fmla="*/ 311393 w 3334672"/>
              <a:gd name="connsiteY2569" fmla="*/ 1886480 h 2609942"/>
              <a:gd name="connsiteX2570" fmla="*/ 319588 w 3334672"/>
              <a:gd name="connsiteY2570" fmla="*/ 1889362 h 2609942"/>
              <a:gd name="connsiteX2571" fmla="*/ 316515 w 3334672"/>
              <a:gd name="connsiteY2571" fmla="*/ 1895126 h 2609942"/>
              <a:gd name="connsiteX2572" fmla="*/ 307296 w 3334672"/>
              <a:gd name="connsiteY2572" fmla="*/ 1896568 h 2609942"/>
              <a:gd name="connsiteX2573" fmla="*/ 302174 w 3334672"/>
              <a:gd name="connsiteY2573" fmla="*/ 1893686 h 2609942"/>
              <a:gd name="connsiteX2574" fmla="*/ 294492 w 3334672"/>
              <a:gd name="connsiteY2574" fmla="*/ 1879274 h 2609942"/>
              <a:gd name="connsiteX2575" fmla="*/ 292443 w 3334672"/>
              <a:gd name="connsiteY2575" fmla="*/ 1879274 h 2609942"/>
              <a:gd name="connsiteX2576" fmla="*/ 311393 w 3334672"/>
              <a:gd name="connsiteY2576" fmla="*/ 1860539 h 2609942"/>
              <a:gd name="connsiteX2577" fmla="*/ 318051 w 3334672"/>
              <a:gd name="connsiteY2577" fmla="*/ 1859098 h 2609942"/>
              <a:gd name="connsiteX2578" fmla="*/ 326246 w 3334672"/>
              <a:gd name="connsiteY2578" fmla="*/ 1841804 h 2609942"/>
              <a:gd name="connsiteX2579" fmla="*/ 324197 w 3334672"/>
              <a:gd name="connsiteY2579" fmla="*/ 1838921 h 2609942"/>
              <a:gd name="connsiteX2580" fmla="*/ 328294 w 3334672"/>
              <a:gd name="connsiteY2580" fmla="*/ 1830275 h 2609942"/>
              <a:gd name="connsiteX2581" fmla="*/ 311393 w 3334672"/>
              <a:gd name="connsiteY2581" fmla="*/ 1824510 h 2609942"/>
              <a:gd name="connsiteX2582" fmla="*/ 310369 w 3334672"/>
              <a:gd name="connsiteY2582" fmla="*/ 1821627 h 2609942"/>
              <a:gd name="connsiteX2583" fmla="*/ 305247 w 3334672"/>
              <a:gd name="connsiteY2583" fmla="*/ 1824510 h 2609942"/>
              <a:gd name="connsiteX2584" fmla="*/ 306272 w 3334672"/>
              <a:gd name="connsiteY2584" fmla="*/ 1827392 h 2609942"/>
              <a:gd name="connsiteX2585" fmla="*/ 290395 w 3334672"/>
              <a:gd name="connsiteY2585" fmla="*/ 1833157 h 2609942"/>
              <a:gd name="connsiteX2586" fmla="*/ 287322 w 3334672"/>
              <a:gd name="connsiteY2586" fmla="*/ 1834598 h 2609942"/>
              <a:gd name="connsiteX2587" fmla="*/ 266323 w 3334672"/>
              <a:gd name="connsiteY2587" fmla="*/ 1846127 h 2609942"/>
              <a:gd name="connsiteX2588" fmla="*/ 263762 w 3334672"/>
              <a:gd name="connsiteY2588" fmla="*/ 1846127 h 2609942"/>
              <a:gd name="connsiteX2589" fmla="*/ 261714 w 3334672"/>
              <a:gd name="connsiteY2589" fmla="*/ 1843245 h 2609942"/>
              <a:gd name="connsiteX2590" fmla="*/ 268372 w 3334672"/>
              <a:gd name="connsiteY2590" fmla="*/ 1843245 h 2609942"/>
              <a:gd name="connsiteX2591" fmla="*/ 275542 w 3334672"/>
              <a:gd name="connsiteY2591" fmla="*/ 1833157 h 2609942"/>
              <a:gd name="connsiteX2592" fmla="*/ 275542 w 3334672"/>
              <a:gd name="connsiteY2592" fmla="*/ 1823069 h 2609942"/>
              <a:gd name="connsiteX2593" fmla="*/ 281176 w 3334672"/>
              <a:gd name="connsiteY2593" fmla="*/ 1824510 h 2609942"/>
              <a:gd name="connsiteX2594" fmla="*/ 285273 w 3334672"/>
              <a:gd name="connsiteY2594" fmla="*/ 1818745 h 2609942"/>
              <a:gd name="connsiteX2595" fmla="*/ 281688 w 3334672"/>
              <a:gd name="connsiteY2595" fmla="*/ 1814422 h 2609942"/>
              <a:gd name="connsiteX2596" fmla="*/ 274518 w 3334672"/>
              <a:gd name="connsiteY2596" fmla="*/ 1811540 h 2609942"/>
              <a:gd name="connsiteX2597" fmla="*/ 258641 w 3334672"/>
              <a:gd name="connsiteY2597" fmla="*/ 1818745 h 2609942"/>
              <a:gd name="connsiteX2598" fmla="*/ 253519 w 3334672"/>
              <a:gd name="connsiteY2598" fmla="*/ 1827392 h 2609942"/>
              <a:gd name="connsiteX2599" fmla="*/ 247373 w 3334672"/>
              <a:gd name="connsiteY2599" fmla="*/ 1827392 h 2609942"/>
              <a:gd name="connsiteX2600" fmla="*/ 250958 w 3334672"/>
              <a:gd name="connsiteY2600" fmla="*/ 1820186 h 2609942"/>
              <a:gd name="connsiteX2601" fmla="*/ 258641 w 3334672"/>
              <a:gd name="connsiteY2601" fmla="*/ 1814422 h 2609942"/>
              <a:gd name="connsiteX2602" fmla="*/ 258641 w 3334672"/>
              <a:gd name="connsiteY2602" fmla="*/ 1811540 h 2609942"/>
              <a:gd name="connsiteX2603" fmla="*/ 250446 w 3334672"/>
              <a:gd name="connsiteY2603" fmla="*/ 1812980 h 2609942"/>
              <a:gd name="connsiteX2604" fmla="*/ 237642 w 3334672"/>
              <a:gd name="connsiteY2604" fmla="*/ 1831715 h 2609942"/>
              <a:gd name="connsiteX2605" fmla="*/ 245837 w 3334672"/>
              <a:gd name="connsiteY2605" fmla="*/ 1830275 h 2609942"/>
              <a:gd name="connsiteX2606" fmla="*/ 236618 w 3334672"/>
              <a:gd name="connsiteY2606" fmla="*/ 1840363 h 2609942"/>
              <a:gd name="connsiteX2607" fmla="*/ 236618 w 3334672"/>
              <a:gd name="connsiteY2607" fmla="*/ 1836039 h 2609942"/>
              <a:gd name="connsiteX2608" fmla="*/ 232520 w 3334672"/>
              <a:gd name="connsiteY2608" fmla="*/ 1838921 h 2609942"/>
              <a:gd name="connsiteX2609" fmla="*/ 223814 w 3334672"/>
              <a:gd name="connsiteY2609" fmla="*/ 1838921 h 2609942"/>
              <a:gd name="connsiteX2610" fmla="*/ 216644 w 3334672"/>
              <a:gd name="connsiteY2610" fmla="*/ 1850450 h 2609942"/>
              <a:gd name="connsiteX2611" fmla="*/ 204864 w 3334672"/>
              <a:gd name="connsiteY2611" fmla="*/ 1846127 h 2609942"/>
              <a:gd name="connsiteX2612" fmla="*/ 201791 w 3334672"/>
              <a:gd name="connsiteY2612" fmla="*/ 1841804 h 2609942"/>
              <a:gd name="connsiteX2613" fmla="*/ 203840 w 3334672"/>
              <a:gd name="connsiteY2613" fmla="*/ 1837480 h 2609942"/>
              <a:gd name="connsiteX2614" fmla="*/ 199742 w 3334672"/>
              <a:gd name="connsiteY2614" fmla="*/ 1830275 h 2609942"/>
              <a:gd name="connsiteX2615" fmla="*/ 207937 w 3334672"/>
              <a:gd name="connsiteY2615" fmla="*/ 1824510 h 2609942"/>
              <a:gd name="connsiteX2616" fmla="*/ 203840 w 3334672"/>
              <a:gd name="connsiteY2616" fmla="*/ 1824510 h 2609942"/>
              <a:gd name="connsiteX2617" fmla="*/ 217668 w 3334672"/>
              <a:gd name="connsiteY2617" fmla="*/ 1802892 h 2609942"/>
              <a:gd name="connsiteX2618" fmla="*/ 212546 w 3334672"/>
              <a:gd name="connsiteY2618" fmla="*/ 1802892 h 2609942"/>
              <a:gd name="connsiteX2619" fmla="*/ 213571 w 3334672"/>
              <a:gd name="connsiteY2619" fmla="*/ 1798569 h 2609942"/>
              <a:gd name="connsiteX2620" fmla="*/ 208961 w 3334672"/>
              <a:gd name="connsiteY2620" fmla="*/ 1798569 h 2609942"/>
              <a:gd name="connsiteX2621" fmla="*/ 221765 w 3334672"/>
              <a:gd name="connsiteY2621" fmla="*/ 1789922 h 2609942"/>
              <a:gd name="connsiteX2622" fmla="*/ 213571 w 3334672"/>
              <a:gd name="connsiteY2622" fmla="*/ 1789922 h 2609942"/>
              <a:gd name="connsiteX2623" fmla="*/ 188987 w 3334672"/>
              <a:gd name="connsiteY2623" fmla="*/ 1814422 h 2609942"/>
              <a:gd name="connsiteX2624" fmla="*/ 178744 w 3334672"/>
              <a:gd name="connsiteY2624" fmla="*/ 1827392 h 2609942"/>
              <a:gd name="connsiteX2625" fmla="*/ 179768 w 3334672"/>
              <a:gd name="connsiteY2625" fmla="*/ 1828833 h 2609942"/>
              <a:gd name="connsiteX2626" fmla="*/ 173622 w 3334672"/>
              <a:gd name="connsiteY2626" fmla="*/ 1827392 h 2609942"/>
              <a:gd name="connsiteX2627" fmla="*/ 183865 w 3334672"/>
              <a:gd name="connsiteY2627" fmla="*/ 1814422 h 2609942"/>
              <a:gd name="connsiteX2628" fmla="*/ 182841 w 3334672"/>
              <a:gd name="connsiteY2628" fmla="*/ 1812980 h 2609942"/>
              <a:gd name="connsiteX2629" fmla="*/ 188987 w 3334672"/>
              <a:gd name="connsiteY2629" fmla="*/ 1802892 h 2609942"/>
              <a:gd name="connsiteX2630" fmla="*/ 185914 w 3334672"/>
              <a:gd name="connsiteY2630" fmla="*/ 1802892 h 2609942"/>
              <a:gd name="connsiteX2631" fmla="*/ 179768 w 3334672"/>
              <a:gd name="connsiteY2631" fmla="*/ 1812980 h 2609942"/>
              <a:gd name="connsiteX2632" fmla="*/ 177207 w 3334672"/>
              <a:gd name="connsiteY2632" fmla="*/ 1815863 h 2609942"/>
              <a:gd name="connsiteX2633" fmla="*/ 173622 w 3334672"/>
              <a:gd name="connsiteY2633" fmla="*/ 1811540 h 2609942"/>
              <a:gd name="connsiteX2634" fmla="*/ 163891 w 3334672"/>
              <a:gd name="connsiteY2634" fmla="*/ 1815863 h 2609942"/>
              <a:gd name="connsiteX2635" fmla="*/ 154672 w 3334672"/>
              <a:gd name="connsiteY2635" fmla="*/ 1802892 h 2609942"/>
              <a:gd name="connsiteX2636" fmla="*/ 159794 w 3334672"/>
              <a:gd name="connsiteY2636" fmla="*/ 1791363 h 2609942"/>
              <a:gd name="connsiteX2637" fmla="*/ 153136 w 3334672"/>
              <a:gd name="connsiteY2637" fmla="*/ 1785599 h 2609942"/>
              <a:gd name="connsiteX2638" fmla="*/ 162867 w 3334672"/>
              <a:gd name="connsiteY2638" fmla="*/ 1779834 h 2609942"/>
              <a:gd name="connsiteX2639" fmla="*/ 160818 w 3334672"/>
              <a:gd name="connsiteY2639" fmla="*/ 1774069 h 2609942"/>
              <a:gd name="connsiteX2640" fmla="*/ 165940 w 3334672"/>
              <a:gd name="connsiteY2640" fmla="*/ 1774069 h 2609942"/>
              <a:gd name="connsiteX2641" fmla="*/ 162867 w 3334672"/>
              <a:gd name="connsiteY2641" fmla="*/ 1765422 h 2609942"/>
              <a:gd name="connsiteX2642" fmla="*/ 171574 w 3334672"/>
              <a:gd name="connsiteY2642" fmla="*/ 1758216 h 2609942"/>
              <a:gd name="connsiteX2643" fmla="*/ 159794 w 3334672"/>
              <a:gd name="connsiteY2643" fmla="*/ 1755334 h 2609942"/>
              <a:gd name="connsiteX2644" fmla="*/ 153136 w 3334672"/>
              <a:gd name="connsiteY2644" fmla="*/ 1756775 h 2609942"/>
              <a:gd name="connsiteX2645" fmla="*/ 145965 w 3334672"/>
              <a:gd name="connsiteY2645" fmla="*/ 1768304 h 2609942"/>
              <a:gd name="connsiteX2646" fmla="*/ 138795 w 3334672"/>
              <a:gd name="connsiteY2646" fmla="*/ 1768304 h 2609942"/>
              <a:gd name="connsiteX2647" fmla="*/ 144941 w 3334672"/>
              <a:gd name="connsiteY2647" fmla="*/ 1762540 h 2609942"/>
              <a:gd name="connsiteX2648" fmla="*/ 143917 w 3334672"/>
              <a:gd name="connsiteY2648" fmla="*/ 1756775 h 2609942"/>
              <a:gd name="connsiteX2649" fmla="*/ 145965 w 3334672"/>
              <a:gd name="connsiteY2649" fmla="*/ 1753893 h 2609942"/>
              <a:gd name="connsiteX2650" fmla="*/ 153136 w 3334672"/>
              <a:gd name="connsiteY2650" fmla="*/ 1751010 h 2609942"/>
              <a:gd name="connsiteX2651" fmla="*/ 156209 w 3334672"/>
              <a:gd name="connsiteY2651" fmla="*/ 1746687 h 2609942"/>
              <a:gd name="connsiteX2652" fmla="*/ 155184 w 3334672"/>
              <a:gd name="connsiteY2652" fmla="*/ 1735158 h 2609942"/>
              <a:gd name="connsiteX2653" fmla="*/ 154672 w 3334672"/>
              <a:gd name="connsiteY2653" fmla="*/ 1735158 h 2609942"/>
              <a:gd name="connsiteX2654" fmla="*/ 139820 w 3334672"/>
              <a:gd name="connsiteY2654" fmla="*/ 1751010 h 2609942"/>
              <a:gd name="connsiteX2655" fmla="*/ 136747 w 3334672"/>
              <a:gd name="connsiteY2655" fmla="*/ 1751010 h 2609942"/>
              <a:gd name="connsiteX2656" fmla="*/ 137259 w 3334672"/>
              <a:gd name="connsiteY2656" fmla="*/ 1746687 h 2609942"/>
              <a:gd name="connsiteX2657" fmla="*/ 141868 w 3334672"/>
              <a:gd name="connsiteY2657" fmla="*/ 1745246 h 2609942"/>
              <a:gd name="connsiteX2658" fmla="*/ 143917 w 3334672"/>
              <a:gd name="connsiteY2658" fmla="*/ 1735158 h 2609942"/>
              <a:gd name="connsiteX2659" fmla="*/ 150063 w 3334672"/>
              <a:gd name="connsiteY2659" fmla="*/ 1730834 h 2609942"/>
              <a:gd name="connsiteX2660" fmla="*/ 146990 w 3334672"/>
              <a:gd name="connsiteY2660" fmla="*/ 1719305 h 2609942"/>
              <a:gd name="connsiteX2661" fmla="*/ 149551 w 3334672"/>
              <a:gd name="connsiteY2661" fmla="*/ 1713540 h 2609942"/>
              <a:gd name="connsiteX2662" fmla="*/ 152111 w 3334672"/>
              <a:gd name="connsiteY2662" fmla="*/ 1713540 h 2609942"/>
              <a:gd name="connsiteX2663" fmla="*/ 154672 w 3334672"/>
              <a:gd name="connsiteY2663" fmla="*/ 1710658 h 2609942"/>
              <a:gd name="connsiteX2664" fmla="*/ 150063 w 3334672"/>
              <a:gd name="connsiteY2664" fmla="*/ 1707776 h 2609942"/>
              <a:gd name="connsiteX2665" fmla="*/ 149038 w 3334672"/>
              <a:gd name="connsiteY2665" fmla="*/ 1703452 h 2609942"/>
              <a:gd name="connsiteX2666" fmla="*/ 136747 w 3334672"/>
              <a:gd name="connsiteY2666" fmla="*/ 1714982 h 2609942"/>
              <a:gd name="connsiteX2667" fmla="*/ 130089 w 3334672"/>
              <a:gd name="connsiteY2667" fmla="*/ 1730834 h 2609942"/>
              <a:gd name="connsiteX2668" fmla="*/ 127016 w 3334672"/>
              <a:gd name="connsiteY2668" fmla="*/ 1732275 h 2609942"/>
              <a:gd name="connsiteX2669" fmla="*/ 130089 w 3334672"/>
              <a:gd name="connsiteY2669" fmla="*/ 1742364 h 2609942"/>
              <a:gd name="connsiteX2670" fmla="*/ 128040 w 3334672"/>
              <a:gd name="connsiteY2670" fmla="*/ 1751010 h 2609942"/>
              <a:gd name="connsiteX2671" fmla="*/ 132137 w 3334672"/>
              <a:gd name="connsiteY2671" fmla="*/ 1751010 h 2609942"/>
              <a:gd name="connsiteX2672" fmla="*/ 131113 w 3334672"/>
              <a:gd name="connsiteY2672" fmla="*/ 1752452 h 2609942"/>
              <a:gd name="connsiteX2673" fmla="*/ 124455 w 3334672"/>
              <a:gd name="connsiteY2673" fmla="*/ 1755334 h 2609942"/>
              <a:gd name="connsiteX2674" fmla="*/ 120870 w 3334672"/>
              <a:gd name="connsiteY2674" fmla="*/ 1753893 h 2609942"/>
              <a:gd name="connsiteX2675" fmla="*/ 127016 w 3334672"/>
              <a:gd name="connsiteY2675" fmla="*/ 1743805 h 2609942"/>
              <a:gd name="connsiteX2676" fmla="*/ 123943 w 3334672"/>
              <a:gd name="connsiteY2676" fmla="*/ 1743805 h 2609942"/>
              <a:gd name="connsiteX2677" fmla="*/ 117797 w 3334672"/>
              <a:gd name="connsiteY2677" fmla="*/ 1749569 h 2609942"/>
              <a:gd name="connsiteX2678" fmla="*/ 119333 w 3334672"/>
              <a:gd name="connsiteY2678" fmla="*/ 1735158 h 2609942"/>
              <a:gd name="connsiteX2679" fmla="*/ 124455 w 3334672"/>
              <a:gd name="connsiteY2679" fmla="*/ 1733717 h 2609942"/>
              <a:gd name="connsiteX2680" fmla="*/ 121382 w 3334672"/>
              <a:gd name="connsiteY2680" fmla="*/ 1729393 h 2609942"/>
              <a:gd name="connsiteX2681" fmla="*/ 121382 w 3334672"/>
              <a:gd name="connsiteY2681" fmla="*/ 1719305 h 2609942"/>
              <a:gd name="connsiteX2682" fmla="*/ 103456 w 3334672"/>
              <a:gd name="connsiteY2682" fmla="*/ 1727952 h 2609942"/>
              <a:gd name="connsiteX2683" fmla="*/ 94237 w 3334672"/>
              <a:gd name="connsiteY2683" fmla="*/ 1739481 h 2609942"/>
              <a:gd name="connsiteX2684" fmla="*/ 93213 w 3334672"/>
              <a:gd name="connsiteY2684" fmla="*/ 1738040 h 2609942"/>
              <a:gd name="connsiteX2685" fmla="*/ 90140 w 3334672"/>
              <a:gd name="connsiteY2685" fmla="*/ 1742364 h 2609942"/>
              <a:gd name="connsiteX2686" fmla="*/ 90140 w 3334672"/>
              <a:gd name="connsiteY2686" fmla="*/ 1743805 h 2609942"/>
              <a:gd name="connsiteX2687" fmla="*/ 93213 w 3334672"/>
              <a:gd name="connsiteY2687" fmla="*/ 1748128 h 2609942"/>
              <a:gd name="connsiteX2688" fmla="*/ 101920 w 3334672"/>
              <a:gd name="connsiteY2688" fmla="*/ 1743805 h 2609942"/>
              <a:gd name="connsiteX2689" fmla="*/ 90140 w 3334672"/>
              <a:gd name="connsiteY2689" fmla="*/ 1753893 h 2609942"/>
              <a:gd name="connsiteX2690" fmla="*/ 90140 w 3334672"/>
              <a:gd name="connsiteY2690" fmla="*/ 1751010 h 2609942"/>
              <a:gd name="connsiteX2691" fmla="*/ 76312 w 3334672"/>
              <a:gd name="connsiteY2691" fmla="*/ 1755334 h 2609942"/>
              <a:gd name="connsiteX2692" fmla="*/ 80409 w 3334672"/>
              <a:gd name="connsiteY2692" fmla="*/ 1745246 h 2609942"/>
              <a:gd name="connsiteX2693" fmla="*/ 83994 w 3334672"/>
              <a:gd name="connsiteY2693" fmla="*/ 1742364 h 2609942"/>
              <a:gd name="connsiteX2694" fmla="*/ 81433 w 3334672"/>
              <a:gd name="connsiteY2694" fmla="*/ 1739481 h 2609942"/>
              <a:gd name="connsiteX2695" fmla="*/ 87067 w 3334672"/>
              <a:gd name="connsiteY2695" fmla="*/ 1729393 h 2609942"/>
              <a:gd name="connsiteX2696" fmla="*/ 81433 w 3334672"/>
              <a:gd name="connsiteY2696" fmla="*/ 1719305 h 2609942"/>
              <a:gd name="connsiteX2697" fmla="*/ 84506 w 3334672"/>
              <a:gd name="connsiteY2697" fmla="*/ 1716423 h 2609942"/>
              <a:gd name="connsiteX2698" fmla="*/ 84506 w 3334672"/>
              <a:gd name="connsiteY2698" fmla="*/ 1713540 h 2609942"/>
              <a:gd name="connsiteX2699" fmla="*/ 75288 w 3334672"/>
              <a:gd name="connsiteY2699" fmla="*/ 1707776 h 2609942"/>
              <a:gd name="connsiteX2700" fmla="*/ 83994 w 3334672"/>
              <a:gd name="connsiteY2700" fmla="*/ 1706334 h 2609942"/>
              <a:gd name="connsiteX2701" fmla="*/ 84506 w 3334672"/>
              <a:gd name="connsiteY2701" fmla="*/ 1702011 h 2609942"/>
              <a:gd name="connsiteX2702" fmla="*/ 80409 w 3334672"/>
              <a:gd name="connsiteY2702" fmla="*/ 1691923 h 2609942"/>
              <a:gd name="connsiteX2703" fmla="*/ 84506 w 3334672"/>
              <a:gd name="connsiteY2703" fmla="*/ 1684717 h 2609942"/>
              <a:gd name="connsiteX2704" fmla="*/ 81433 w 3334672"/>
              <a:gd name="connsiteY2704" fmla="*/ 1674629 h 2609942"/>
              <a:gd name="connsiteX2705" fmla="*/ 83994 w 3334672"/>
              <a:gd name="connsiteY2705" fmla="*/ 1671747 h 2609942"/>
              <a:gd name="connsiteX2706" fmla="*/ 75288 w 3334672"/>
              <a:gd name="connsiteY2706" fmla="*/ 1667423 h 2609942"/>
              <a:gd name="connsiteX2707" fmla="*/ 87067 w 3334672"/>
              <a:gd name="connsiteY2707" fmla="*/ 1665982 h 2609942"/>
              <a:gd name="connsiteX2708" fmla="*/ 89116 w 3334672"/>
              <a:gd name="connsiteY2708" fmla="*/ 1665982 h 2609942"/>
              <a:gd name="connsiteX2709" fmla="*/ 86043 w 3334672"/>
              <a:gd name="connsiteY2709" fmla="*/ 1661658 h 2609942"/>
              <a:gd name="connsiteX2710" fmla="*/ 87067 w 3334672"/>
              <a:gd name="connsiteY2710" fmla="*/ 1657335 h 2609942"/>
              <a:gd name="connsiteX2711" fmla="*/ 80409 w 3334672"/>
              <a:gd name="connsiteY2711" fmla="*/ 1657335 h 2609942"/>
              <a:gd name="connsiteX2712" fmla="*/ 83994 w 3334672"/>
              <a:gd name="connsiteY2712" fmla="*/ 1653012 h 2609942"/>
              <a:gd name="connsiteX2713" fmla="*/ 87579 w 3334672"/>
              <a:gd name="connsiteY2713" fmla="*/ 1655894 h 2609942"/>
              <a:gd name="connsiteX2714" fmla="*/ 103456 w 3334672"/>
              <a:gd name="connsiteY2714" fmla="*/ 1640041 h 2609942"/>
              <a:gd name="connsiteX2715" fmla="*/ 89116 w 3334672"/>
              <a:gd name="connsiteY2715" fmla="*/ 1640041 h 2609942"/>
              <a:gd name="connsiteX2716" fmla="*/ 89116 w 3334672"/>
              <a:gd name="connsiteY2716" fmla="*/ 1635717 h 2609942"/>
              <a:gd name="connsiteX2717" fmla="*/ 96286 w 3334672"/>
              <a:gd name="connsiteY2717" fmla="*/ 1635717 h 2609942"/>
              <a:gd name="connsiteX2718" fmla="*/ 95262 w 3334672"/>
              <a:gd name="connsiteY2718" fmla="*/ 1621306 h 2609942"/>
              <a:gd name="connsiteX2719" fmla="*/ 102944 w 3334672"/>
              <a:gd name="connsiteY2719" fmla="*/ 1618424 h 2609942"/>
              <a:gd name="connsiteX2720" fmla="*/ 103456 w 3334672"/>
              <a:gd name="connsiteY2720" fmla="*/ 1615542 h 2609942"/>
              <a:gd name="connsiteX2721" fmla="*/ 84506 w 3334672"/>
              <a:gd name="connsiteY2721" fmla="*/ 1618424 h 2609942"/>
              <a:gd name="connsiteX2722" fmla="*/ 76312 w 3334672"/>
              <a:gd name="connsiteY2722" fmla="*/ 1621306 h 2609942"/>
              <a:gd name="connsiteX2723" fmla="*/ 73239 w 3334672"/>
              <a:gd name="connsiteY2723" fmla="*/ 1627071 h 2609942"/>
              <a:gd name="connsiteX2724" fmla="*/ 65045 w 3334672"/>
              <a:gd name="connsiteY2724" fmla="*/ 1624188 h 2609942"/>
              <a:gd name="connsiteX2725" fmla="*/ 56338 w 3334672"/>
              <a:gd name="connsiteY2725" fmla="*/ 1634277 h 2609942"/>
              <a:gd name="connsiteX2726" fmla="*/ 54289 w 3334672"/>
              <a:gd name="connsiteY2726" fmla="*/ 1632835 h 2609942"/>
              <a:gd name="connsiteX2727" fmla="*/ 50192 w 3334672"/>
              <a:gd name="connsiteY2727" fmla="*/ 1640041 h 2609942"/>
              <a:gd name="connsiteX2728" fmla="*/ 43021 w 3334672"/>
              <a:gd name="connsiteY2728" fmla="*/ 1642923 h 2609942"/>
              <a:gd name="connsiteX2729" fmla="*/ 28681 w 3334672"/>
              <a:gd name="connsiteY2729" fmla="*/ 1658776 h 2609942"/>
              <a:gd name="connsiteX2730" fmla="*/ 26632 w 3334672"/>
              <a:gd name="connsiteY2730" fmla="*/ 1651571 h 2609942"/>
              <a:gd name="connsiteX2731" fmla="*/ 28681 w 3334672"/>
              <a:gd name="connsiteY2731" fmla="*/ 1647247 h 2609942"/>
              <a:gd name="connsiteX2732" fmla="*/ 24584 w 3334672"/>
              <a:gd name="connsiteY2732" fmla="*/ 1645806 h 2609942"/>
              <a:gd name="connsiteX2733" fmla="*/ 34827 w 3334672"/>
              <a:gd name="connsiteY2733" fmla="*/ 1642923 h 2609942"/>
              <a:gd name="connsiteX2734" fmla="*/ 49168 w 3334672"/>
              <a:gd name="connsiteY2734" fmla="*/ 1635717 h 2609942"/>
              <a:gd name="connsiteX2735" fmla="*/ 42509 w 3334672"/>
              <a:gd name="connsiteY2735" fmla="*/ 1628512 h 2609942"/>
              <a:gd name="connsiteX2736" fmla="*/ 42509 w 3334672"/>
              <a:gd name="connsiteY2736" fmla="*/ 1615542 h 2609942"/>
              <a:gd name="connsiteX2737" fmla="*/ 50192 w 3334672"/>
              <a:gd name="connsiteY2737" fmla="*/ 1615542 h 2609942"/>
              <a:gd name="connsiteX2738" fmla="*/ 52240 w 3334672"/>
              <a:gd name="connsiteY2738" fmla="*/ 1611218 h 2609942"/>
              <a:gd name="connsiteX2739" fmla="*/ 52240 w 3334672"/>
              <a:gd name="connsiteY2739" fmla="*/ 1606895 h 2609942"/>
              <a:gd name="connsiteX2740" fmla="*/ 55313 w 3334672"/>
              <a:gd name="connsiteY2740" fmla="*/ 1599689 h 2609942"/>
              <a:gd name="connsiteX2741" fmla="*/ 57362 w 3334672"/>
              <a:gd name="connsiteY2741" fmla="*/ 1596807 h 2609942"/>
              <a:gd name="connsiteX2742" fmla="*/ 56338 w 3334672"/>
              <a:gd name="connsiteY2742" fmla="*/ 1589601 h 2609942"/>
              <a:gd name="connsiteX2743" fmla="*/ 62484 w 3334672"/>
              <a:gd name="connsiteY2743" fmla="*/ 1582395 h 2609942"/>
              <a:gd name="connsiteX2744" fmla="*/ 62484 w 3334672"/>
              <a:gd name="connsiteY2744" fmla="*/ 1578072 h 2609942"/>
              <a:gd name="connsiteX2745" fmla="*/ 55313 w 3334672"/>
              <a:gd name="connsiteY2745" fmla="*/ 1578072 h 2609942"/>
              <a:gd name="connsiteX2746" fmla="*/ 63508 w 3334672"/>
              <a:gd name="connsiteY2746" fmla="*/ 1567983 h 2609942"/>
              <a:gd name="connsiteX2747" fmla="*/ 62484 w 3334672"/>
              <a:gd name="connsiteY2747" fmla="*/ 1566542 h 2609942"/>
              <a:gd name="connsiteX2748" fmla="*/ 66581 w 3334672"/>
              <a:gd name="connsiteY2748" fmla="*/ 1562218 h 2609942"/>
              <a:gd name="connsiteX2749" fmla="*/ 66581 w 3334672"/>
              <a:gd name="connsiteY2749" fmla="*/ 1550689 h 2609942"/>
              <a:gd name="connsiteX2750" fmla="*/ 66581 w 3334672"/>
              <a:gd name="connsiteY2750" fmla="*/ 1540601 h 2609942"/>
              <a:gd name="connsiteX2751" fmla="*/ 55313 w 3334672"/>
              <a:gd name="connsiteY2751" fmla="*/ 1540601 h 2609942"/>
              <a:gd name="connsiteX2752" fmla="*/ 59411 w 3334672"/>
              <a:gd name="connsiteY2752" fmla="*/ 1550689 h 2609942"/>
              <a:gd name="connsiteX2753" fmla="*/ 58386 w 3334672"/>
              <a:gd name="connsiteY2753" fmla="*/ 1553571 h 2609942"/>
              <a:gd name="connsiteX2754" fmla="*/ 49168 w 3334672"/>
              <a:gd name="connsiteY2754" fmla="*/ 1550689 h 2609942"/>
              <a:gd name="connsiteX2755" fmla="*/ 47119 w 3334672"/>
              <a:gd name="connsiteY2755" fmla="*/ 1552131 h 2609942"/>
              <a:gd name="connsiteX2756" fmla="*/ 47119 w 3334672"/>
              <a:gd name="connsiteY2756" fmla="*/ 1544925 h 2609942"/>
              <a:gd name="connsiteX2757" fmla="*/ 50192 w 3334672"/>
              <a:gd name="connsiteY2757" fmla="*/ 1542042 h 2609942"/>
              <a:gd name="connsiteX2758" fmla="*/ 40461 w 3334672"/>
              <a:gd name="connsiteY2758" fmla="*/ 1536278 h 2609942"/>
              <a:gd name="connsiteX2759" fmla="*/ 34827 w 3334672"/>
              <a:gd name="connsiteY2759" fmla="*/ 1550689 h 2609942"/>
              <a:gd name="connsiteX2760" fmla="*/ 28681 w 3334672"/>
              <a:gd name="connsiteY2760" fmla="*/ 1550689 h 2609942"/>
              <a:gd name="connsiteX2761" fmla="*/ 34315 w 3334672"/>
              <a:gd name="connsiteY2761" fmla="*/ 1555013 h 2609942"/>
              <a:gd name="connsiteX2762" fmla="*/ 30730 w 3334672"/>
              <a:gd name="connsiteY2762" fmla="*/ 1567983 h 2609942"/>
              <a:gd name="connsiteX2763" fmla="*/ 29705 w 3334672"/>
              <a:gd name="connsiteY2763" fmla="*/ 1572306 h 2609942"/>
              <a:gd name="connsiteX2764" fmla="*/ 28681 w 3334672"/>
              <a:gd name="connsiteY2764" fmla="*/ 1576630 h 2609942"/>
              <a:gd name="connsiteX2765" fmla="*/ 21511 w 3334672"/>
              <a:gd name="connsiteY2765" fmla="*/ 1585277 h 2609942"/>
              <a:gd name="connsiteX2766" fmla="*/ 21511 w 3334672"/>
              <a:gd name="connsiteY2766" fmla="*/ 1591041 h 2609942"/>
              <a:gd name="connsiteX2767" fmla="*/ 15877 w 3334672"/>
              <a:gd name="connsiteY2767" fmla="*/ 1593924 h 2609942"/>
              <a:gd name="connsiteX2768" fmla="*/ 17414 w 3334672"/>
              <a:gd name="connsiteY2768" fmla="*/ 1595365 h 2609942"/>
              <a:gd name="connsiteX2769" fmla="*/ 12804 w 3334672"/>
              <a:gd name="connsiteY2769" fmla="*/ 1599689 h 2609942"/>
              <a:gd name="connsiteX2770" fmla="*/ 10243 w 3334672"/>
              <a:gd name="connsiteY2770" fmla="*/ 1598247 h 2609942"/>
              <a:gd name="connsiteX2771" fmla="*/ 7683 w 3334672"/>
              <a:gd name="connsiteY2771" fmla="*/ 1595365 h 2609942"/>
              <a:gd name="connsiteX2772" fmla="*/ 7683 w 3334672"/>
              <a:gd name="connsiteY2772" fmla="*/ 1592483 h 2609942"/>
              <a:gd name="connsiteX2773" fmla="*/ 10755 w 3334672"/>
              <a:gd name="connsiteY2773" fmla="*/ 1589601 h 2609942"/>
              <a:gd name="connsiteX2774" fmla="*/ 2561 w 3334672"/>
              <a:gd name="connsiteY2774" fmla="*/ 1583836 h 2609942"/>
              <a:gd name="connsiteX2775" fmla="*/ 0 w 3334672"/>
              <a:gd name="connsiteY2775" fmla="*/ 1575189 h 2609942"/>
              <a:gd name="connsiteX2776" fmla="*/ 8707 w 3334672"/>
              <a:gd name="connsiteY2776" fmla="*/ 1575189 h 2609942"/>
              <a:gd name="connsiteX2777" fmla="*/ 18438 w 3334672"/>
              <a:gd name="connsiteY2777" fmla="*/ 1575189 h 2609942"/>
              <a:gd name="connsiteX2778" fmla="*/ 18438 w 3334672"/>
              <a:gd name="connsiteY2778" fmla="*/ 1562218 h 2609942"/>
              <a:gd name="connsiteX2779" fmla="*/ 22535 w 3334672"/>
              <a:gd name="connsiteY2779" fmla="*/ 1555013 h 2609942"/>
              <a:gd name="connsiteX2780" fmla="*/ 13828 w 3334672"/>
              <a:gd name="connsiteY2780" fmla="*/ 1544925 h 2609942"/>
              <a:gd name="connsiteX2781" fmla="*/ 20486 w 3334672"/>
              <a:gd name="connsiteY2781" fmla="*/ 1537719 h 2609942"/>
              <a:gd name="connsiteX2782" fmla="*/ 22535 w 3334672"/>
              <a:gd name="connsiteY2782" fmla="*/ 1542042 h 2609942"/>
              <a:gd name="connsiteX2783" fmla="*/ 34827 w 3334672"/>
              <a:gd name="connsiteY2783" fmla="*/ 1531954 h 2609942"/>
              <a:gd name="connsiteX2784" fmla="*/ 36363 w 3334672"/>
              <a:gd name="connsiteY2784" fmla="*/ 1531954 h 2609942"/>
              <a:gd name="connsiteX2785" fmla="*/ 36363 w 3334672"/>
              <a:gd name="connsiteY2785" fmla="*/ 1524748 h 2609942"/>
              <a:gd name="connsiteX2786" fmla="*/ 39436 w 3334672"/>
              <a:gd name="connsiteY2786" fmla="*/ 1527631 h 2609942"/>
              <a:gd name="connsiteX2787" fmla="*/ 42509 w 3334672"/>
              <a:gd name="connsiteY2787" fmla="*/ 1520425 h 2609942"/>
              <a:gd name="connsiteX2788" fmla="*/ 45582 w 3334672"/>
              <a:gd name="connsiteY2788" fmla="*/ 1520425 h 2609942"/>
              <a:gd name="connsiteX2789" fmla="*/ 44558 w 3334672"/>
              <a:gd name="connsiteY2789" fmla="*/ 1516101 h 2609942"/>
              <a:gd name="connsiteX2790" fmla="*/ 34827 w 3334672"/>
              <a:gd name="connsiteY2790" fmla="*/ 1517542 h 2609942"/>
              <a:gd name="connsiteX2791" fmla="*/ 34315 w 3334672"/>
              <a:gd name="connsiteY2791" fmla="*/ 1518984 h 2609942"/>
              <a:gd name="connsiteX2792" fmla="*/ 28681 w 3334672"/>
              <a:gd name="connsiteY2792" fmla="*/ 1520425 h 2609942"/>
              <a:gd name="connsiteX2793" fmla="*/ 22023 w 3334672"/>
              <a:gd name="connsiteY2793" fmla="*/ 1531954 h 2609942"/>
              <a:gd name="connsiteX2794" fmla="*/ 21511 w 3334672"/>
              <a:gd name="connsiteY2794" fmla="*/ 1517542 h 2609942"/>
              <a:gd name="connsiteX2795" fmla="*/ 34827 w 3334672"/>
              <a:gd name="connsiteY2795" fmla="*/ 1513219 h 2609942"/>
              <a:gd name="connsiteX2796" fmla="*/ 44558 w 3334672"/>
              <a:gd name="connsiteY2796" fmla="*/ 1504572 h 2609942"/>
              <a:gd name="connsiteX2797" fmla="*/ 50192 w 3334672"/>
              <a:gd name="connsiteY2797" fmla="*/ 1504572 h 2609942"/>
              <a:gd name="connsiteX2798" fmla="*/ 50704 w 3334672"/>
              <a:gd name="connsiteY2798" fmla="*/ 1495925 h 2609942"/>
              <a:gd name="connsiteX2799" fmla="*/ 47631 w 3334672"/>
              <a:gd name="connsiteY2799" fmla="*/ 1493043 h 2609942"/>
              <a:gd name="connsiteX2800" fmla="*/ 39436 w 3334672"/>
              <a:gd name="connsiteY2800" fmla="*/ 1497366 h 2609942"/>
              <a:gd name="connsiteX2801" fmla="*/ 49168 w 3334672"/>
              <a:gd name="connsiteY2801" fmla="*/ 1488719 h 2609942"/>
              <a:gd name="connsiteX2802" fmla="*/ 53264 w 3334672"/>
              <a:gd name="connsiteY2802" fmla="*/ 1488719 h 2609942"/>
              <a:gd name="connsiteX2803" fmla="*/ 53264 w 3334672"/>
              <a:gd name="connsiteY2803" fmla="*/ 1485837 h 2609942"/>
              <a:gd name="connsiteX2804" fmla="*/ 43534 w 3334672"/>
              <a:gd name="connsiteY2804" fmla="*/ 1482955 h 2609942"/>
              <a:gd name="connsiteX2805" fmla="*/ 52240 w 3334672"/>
              <a:gd name="connsiteY2805" fmla="*/ 1475749 h 2609942"/>
              <a:gd name="connsiteX2806" fmla="*/ 65556 w 3334672"/>
              <a:gd name="connsiteY2806" fmla="*/ 1462779 h 2609942"/>
              <a:gd name="connsiteX2807" fmla="*/ 61459 w 3334672"/>
              <a:gd name="connsiteY2807" fmla="*/ 1452690 h 2609942"/>
              <a:gd name="connsiteX2808" fmla="*/ 68117 w 3334672"/>
              <a:gd name="connsiteY2808" fmla="*/ 1452690 h 2609942"/>
              <a:gd name="connsiteX2809" fmla="*/ 66581 w 3334672"/>
              <a:gd name="connsiteY2809" fmla="*/ 1448367 h 2609942"/>
              <a:gd name="connsiteX2810" fmla="*/ 70166 w 3334672"/>
              <a:gd name="connsiteY2810" fmla="*/ 1448367 h 2609942"/>
              <a:gd name="connsiteX2811" fmla="*/ 71190 w 3334672"/>
              <a:gd name="connsiteY2811" fmla="*/ 1452690 h 2609942"/>
              <a:gd name="connsiteX2812" fmla="*/ 74263 w 3334672"/>
              <a:gd name="connsiteY2812" fmla="*/ 1451249 h 2609942"/>
              <a:gd name="connsiteX2813" fmla="*/ 74263 w 3334672"/>
              <a:gd name="connsiteY2813" fmla="*/ 1455573 h 2609942"/>
              <a:gd name="connsiteX2814" fmla="*/ 80409 w 3334672"/>
              <a:gd name="connsiteY2814" fmla="*/ 1458455 h 2609942"/>
              <a:gd name="connsiteX2815" fmla="*/ 66581 w 3334672"/>
              <a:gd name="connsiteY2815" fmla="*/ 1467102 h 2609942"/>
              <a:gd name="connsiteX2816" fmla="*/ 65045 w 3334672"/>
              <a:gd name="connsiteY2816" fmla="*/ 1475749 h 2609942"/>
              <a:gd name="connsiteX2817" fmla="*/ 72214 w 3334672"/>
              <a:gd name="connsiteY2817" fmla="*/ 1475749 h 2609942"/>
              <a:gd name="connsiteX2818" fmla="*/ 81433 w 3334672"/>
              <a:gd name="connsiteY2818" fmla="*/ 1471425 h 2609942"/>
              <a:gd name="connsiteX2819" fmla="*/ 89116 w 3334672"/>
              <a:gd name="connsiteY2819" fmla="*/ 1458455 h 2609942"/>
              <a:gd name="connsiteX2820" fmla="*/ 97310 w 3334672"/>
              <a:gd name="connsiteY2820" fmla="*/ 1451249 h 2609942"/>
              <a:gd name="connsiteX2821" fmla="*/ 104993 w 3334672"/>
              <a:gd name="connsiteY2821" fmla="*/ 1439720 h 2609942"/>
              <a:gd name="connsiteX2822" fmla="*/ 103456 w 3334672"/>
              <a:gd name="connsiteY2822" fmla="*/ 1439720 h 2609942"/>
              <a:gd name="connsiteX2823" fmla="*/ 113187 w 3334672"/>
              <a:gd name="connsiteY2823" fmla="*/ 1438279 h 2609942"/>
              <a:gd name="connsiteX2824" fmla="*/ 116260 w 3334672"/>
              <a:gd name="connsiteY2824" fmla="*/ 1433955 h 2609942"/>
              <a:gd name="connsiteX2825" fmla="*/ 110114 w 3334672"/>
              <a:gd name="connsiteY2825" fmla="*/ 1426749 h 2609942"/>
              <a:gd name="connsiteX2826" fmla="*/ 100896 w 3334672"/>
              <a:gd name="connsiteY2826" fmla="*/ 1429632 h 2609942"/>
              <a:gd name="connsiteX2827" fmla="*/ 100383 w 3334672"/>
              <a:gd name="connsiteY2827" fmla="*/ 1422426 h 2609942"/>
              <a:gd name="connsiteX2828" fmla="*/ 86043 w 3334672"/>
              <a:gd name="connsiteY2828" fmla="*/ 1416661 h 2609942"/>
              <a:gd name="connsiteX2829" fmla="*/ 90140 w 3334672"/>
              <a:gd name="connsiteY2829" fmla="*/ 1409455 h 2609942"/>
              <a:gd name="connsiteX2830" fmla="*/ 89116 w 3334672"/>
              <a:gd name="connsiteY2830" fmla="*/ 1406573 h 2609942"/>
              <a:gd name="connsiteX2831" fmla="*/ 87067 w 3334672"/>
              <a:gd name="connsiteY2831" fmla="*/ 1403691 h 2609942"/>
              <a:gd name="connsiteX2832" fmla="*/ 80409 w 3334672"/>
              <a:gd name="connsiteY2832" fmla="*/ 1405132 h 2609942"/>
              <a:gd name="connsiteX2833" fmla="*/ 76312 w 3334672"/>
              <a:gd name="connsiteY2833" fmla="*/ 1405132 h 2609942"/>
              <a:gd name="connsiteX2834" fmla="*/ 89116 w 3334672"/>
              <a:gd name="connsiteY2834" fmla="*/ 1387838 h 2609942"/>
              <a:gd name="connsiteX2835" fmla="*/ 86555 w 3334672"/>
              <a:gd name="connsiteY2835" fmla="*/ 1384956 h 2609942"/>
              <a:gd name="connsiteX2836" fmla="*/ 74263 w 3334672"/>
              <a:gd name="connsiteY2836" fmla="*/ 1383514 h 2609942"/>
              <a:gd name="connsiteX2837" fmla="*/ 74263 w 3334672"/>
              <a:gd name="connsiteY2837" fmla="*/ 1380632 h 2609942"/>
              <a:gd name="connsiteX2838" fmla="*/ 66581 w 3334672"/>
              <a:gd name="connsiteY2838" fmla="*/ 1376309 h 2609942"/>
              <a:gd name="connsiteX2839" fmla="*/ 61459 w 3334672"/>
              <a:gd name="connsiteY2839" fmla="*/ 1377750 h 2609942"/>
              <a:gd name="connsiteX2840" fmla="*/ 62484 w 3334672"/>
              <a:gd name="connsiteY2840" fmla="*/ 1373427 h 2609942"/>
              <a:gd name="connsiteX2841" fmla="*/ 66581 w 3334672"/>
              <a:gd name="connsiteY2841" fmla="*/ 1369103 h 2609942"/>
              <a:gd name="connsiteX2842" fmla="*/ 70166 w 3334672"/>
              <a:gd name="connsiteY2842" fmla="*/ 1371985 h 2609942"/>
              <a:gd name="connsiteX2843" fmla="*/ 76312 w 3334672"/>
              <a:gd name="connsiteY2843" fmla="*/ 1371985 h 2609942"/>
              <a:gd name="connsiteX2844" fmla="*/ 84506 w 3334672"/>
              <a:gd name="connsiteY2844" fmla="*/ 1356133 h 2609942"/>
              <a:gd name="connsiteX2845" fmla="*/ 104993 w 3334672"/>
              <a:gd name="connsiteY2845" fmla="*/ 1338838 h 2609942"/>
              <a:gd name="connsiteX2846" fmla="*/ 103456 w 3334672"/>
              <a:gd name="connsiteY2846" fmla="*/ 1335956 h 2609942"/>
              <a:gd name="connsiteX2847" fmla="*/ 97310 w 3334672"/>
              <a:gd name="connsiteY2847" fmla="*/ 1340280 h 2609942"/>
              <a:gd name="connsiteX2848" fmla="*/ 94237 w 3334672"/>
              <a:gd name="connsiteY2848" fmla="*/ 1335956 h 2609942"/>
              <a:gd name="connsiteX2849" fmla="*/ 97310 w 3334672"/>
              <a:gd name="connsiteY2849" fmla="*/ 1331633 h 2609942"/>
              <a:gd name="connsiteX2850" fmla="*/ 92189 w 3334672"/>
              <a:gd name="connsiteY2850" fmla="*/ 1317221 h 2609942"/>
              <a:gd name="connsiteX2851" fmla="*/ 89116 w 3334672"/>
              <a:gd name="connsiteY2851" fmla="*/ 1314339 h 2609942"/>
              <a:gd name="connsiteX2852" fmla="*/ 86043 w 3334672"/>
              <a:gd name="connsiteY2852" fmla="*/ 1315780 h 2609942"/>
              <a:gd name="connsiteX2853" fmla="*/ 84506 w 3334672"/>
              <a:gd name="connsiteY2853" fmla="*/ 1315780 h 2609942"/>
              <a:gd name="connsiteX2854" fmla="*/ 86043 w 3334672"/>
              <a:gd name="connsiteY2854" fmla="*/ 1308574 h 2609942"/>
              <a:gd name="connsiteX2855" fmla="*/ 76312 w 3334672"/>
              <a:gd name="connsiteY2855" fmla="*/ 1311457 h 2609942"/>
              <a:gd name="connsiteX2856" fmla="*/ 73239 w 3334672"/>
              <a:gd name="connsiteY2856" fmla="*/ 1315780 h 2609942"/>
              <a:gd name="connsiteX2857" fmla="*/ 72214 w 3334672"/>
              <a:gd name="connsiteY2857" fmla="*/ 1327309 h 2609942"/>
              <a:gd name="connsiteX2858" fmla="*/ 75288 w 3334672"/>
              <a:gd name="connsiteY2858" fmla="*/ 1330192 h 2609942"/>
              <a:gd name="connsiteX2859" fmla="*/ 73239 w 3334672"/>
              <a:gd name="connsiteY2859" fmla="*/ 1334515 h 2609942"/>
              <a:gd name="connsiteX2860" fmla="*/ 75288 w 3334672"/>
              <a:gd name="connsiteY2860" fmla="*/ 1337398 h 2609942"/>
              <a:gd name="connsiteX2861" fmla="*/ 66581 w 3334672"/>
              <a:gd name="connsiteY2861" fmla="*/ 1330192 h 2609942"/>
              <a:gd name="connsiteX2862" fmla="*/ 65045 w 3334672"/>
              <a:gd name="connsiteY2862" fmla="*/ 1318663 h 2609942"/>
              <a:gd name="connsiteX2863" fmla="*/ 65045 w 3334672"/>
              <a:gd name="connsiteY2863" fmla="*/ 1314339 h 2609942"/>
              <a:gd name="connsiteX2864" fmla="*/ 72214 w 3334672"/>
              <a:gd name="connsiteY2864" fmla="*/ 1307133 h 2609942"/>
              <a:gd name="connsiteX2865" fmla="*/ 68117 w 3334672"/>
              <a:gd name="connsiteY2865" fmla="*/ 1307133 h 2609942"/>
              <a:gd name="connsiteX2866" fmla="*/ 65556 w 3334672"/>
              <a:gd name="connsiteY2866" fmla="*/ 1301368 h 2609942"/>
              <a:gd name="connsiteX2867" fmla="*/ 77336 w 3334672"/>
              <a:gd name="connsiteY2867" fmla="*/ 1297045 h 2609942"/>
              <a:gd name="connsiteX2868" fmla="*/ 99871 w 3334672"/>
              <a:gd name="connsiteY2868" fmla="*/ 1275427 h 2609942"/>
              <a:gd name="connsiteX2869" fmla="*/ 105505 w 3334672"/>
              <a:gd name="connsiteY2869" fmla="*/ 1268222 h 2609942"/>
              <a:gd name="connsiteX2870" fmla="*/ 111139 w 3334672"/>
              <a:gd name="connsiteY2870" fmla="*/ 1268222 h 2609942"/>
              <a:gd name="connsiteX2871" fmla="*/ 113187 w 3334672"/>
              <a:gd name="connsiteY2871" fmla="*/ 1263898 h 2609942"/>
              <a:gd name="connsiteX2872" fmla="*/ 124455 w 3334672"/>
              <a:gd name="connsiteY2872" fmla="*/ 1256692 h 2609942"/>
              <a:gd name="connsiteX2873" fmla="*/ 148014 w 3334672"/>
              <a:gd name="connsiteY2873" fmla="*/ 1237957 h 2609942"/>
              <a:gd name="connsiteX2874" fmla="*/ 151087 w 3334672"/>
              <a:gd name="connsiteY2874" fmla="*/ 1229311 h 2609942"/>
              <a:gd name="connsiteX2875" fmla="*/ 156209 w 3334672"/>
              <a:gd name="connsiteY2875" fmla="*/ 1232193 h 2609942"/>
              <a:gd name="connsiteX2876" fmla="*/ 159794 w 3334672"/>
              <a:gd name="connsiteY2876" fmla="*/ 1230751 h 2609942"/>
              <a:gd name="connsiteX2877" fmla="*/ 158257 w 3334672"/>
              <a:gd name="connsiteY2877" fmla="*/ 1229311 h 2609942"/>
              <a:gd name="connsiteX2878" fmla="*/ 170037 w 3334672"/>
              <a:gd name="connsiteY2878" fmla="*/ 1223546 h 2609942"/>
              <a:gd name="connsiteX2879" fmla="*/ 166964 w 3334672"/>
              <a:gd name="connsiteY2879" fmla="*/ 1219222 h 2609942"/>
              <a:gd name="connsiteX2880" fmla="*/ 174134 w 3334672"/>
              <a:gd name="connsiteY2880" fmla="*/ 1216340 h 2609942"/>
              <a:gd name="connsiteX2881" fmla="*/ 172086 w 3334672"/>
              <a:gd name="connsiteY2881" fmla="*/ 1212016 h 2609942"/>
              <a:gd name="connsiteX2882" fmla="*/ 177207 w 3334672"/>
              <a:gd name="connsiteY2882" fmla="*/ 1206252 h 2609942"/>
              <a:gd name="connsiteX2883" fmla="*/ 181817 w 3334672"/>
              <a:gd name="connsiteY2883" fmla="*/ 1210575 h 2609942"/>
              <a:gd name="connsiteX2884" fmla="*/ 181817 w 3334672"/>
              <a:gd name="connsiteY2884" fmla="*/ 1201928 h 2609942"/>
              <a:gd name="connsiteX2885" fmla="*/ 182841 w 3334672"/>
              <a:gd name="connsiteY2885" fmla="*/ 1204811 h 2609942"/>
              <a:gd name="connsiteX2886" fmla="*/ 186938 w 3334672"/>
              <a:gd name="connsiteY2886" fmla="*/ 1204811 h 2609942"/>
              <a:gd name="connsiteX2887" fmla="*/ 202815 w 3334672"/>
              <a:gd name="connsiteY2887" fmla="*/ 1197605 h 2609942"/>
              <a:gd name="connsiteX2888" fmla="*/ 207937 w 3334672"/>
              <a:gd name="connsiteY2888" fmla="*/ 1193281 h 2609942"/>
              <a:gd name="connsiteX2889" fmla="*/ 223814 w 3334672"/>
              <a:gd name="connsiteY2889" fmla="*/ 1184635 h 2609942"/>
              <a:gd name="connsiteX2890" fmla="*/ 222790 w 3334672"/>
              <a:gd name="connsiteY2890" fmla="*/ 1180311 h 2609942"/>
              <a:gd name="connsiteX2891" fmla="*/ 226887 w 3334672"/>
              <a:gd name="connsiteY2891" fmla="*/ 1181752 h 2609942"/>
              <a:gd name="connsiteX2892" fmla="*/ 240715 w 3334672"/>
              <a:gd name="connsiteY2892" fmla="*/ 1171664 h 2609942"/>
              <a:gd name="connsiteX2893" fmla="*/ 224838 w 3334672"/>
              <a:gd name="connsiteY2893" fmla="*/ 1171664 h 2609942"/>
              <a:gd name="connsiteX2894" fmla="*/ 226887 w 3334672"/>
              <a:gd name="connsiteY2894" fmla="*/ 1168781 h 2609942"/>
              <a:gd name="connsiteX2895" fmla="*/ 237642 w 3334672"/>
              <a:gd name="connsiteY2895" fmla="*/ 1167341 h 2609942"/>
              <a:gd name="connsiteX2896" fmla="*/ 247373 w 3334672"/>
              <a:gd name="connsiteY2896" fmla="*/ 1165899 h 2609942"/>
              <a:gd name="connsiteX2897" fmla="*/ 266835 w 3334672"/>
              <a:gd name="connsiteY2897" fmla="*/ 1157252 h 2609942"/>
              <a:gd name="connsiteX2898" fmla="*/ 279639 w 3334672"/>
              <a:gd name="connsiteY2898" fmla="*/ 1151488 h 2609942"/>
              <a:gd name="connsiteX2899" fmla="*/ 284249 w 3334672"/>
              <a:gd name="connsiteY2899" fmla="*/ 1144282 h 2609942"/>
              <a:gd name="connsiteX2900" fmla="*/ 281688 w 3334672"/>
              <a:gd name="connsiteY2900" fmla="*/ 1132753 h 2609942"/>
              <a:gd name="connsiteX2901" fmla="*/ 287834 w 3334672"/>
              <a:gd name="connsiteY2901" fmla="*/ 1134194 h 2609942"/>
              <a:gd name="connsiteX2902" fmla="*/ 286297 w 3334672"/>
              <a:gd name="connsiteY2902" fmla="*/ 1137076 h 2609942"/>
              <a:gd name="connsiteX2903" fmla="*/ 290395 w 3334672"/>
              <a:gd name="connsiteY2903" fmla="*/ 1141400 h 2609942"/>
              <a:gd name="connsiteX2904" fmla="*/ 295516 w 3334672"/>
              <a:gd name="connsiteY2904" fmla="*/ 1137076 h 2609942"/>
              <a:gd name="connsiteX2905" fmla="*/ 290395 w 3334672"/>
              <a:gd name="connsiteY2905" fmla="*/ 1128429 h 2609942"/>
              <a:gd name="connsiteX2906" fmla="*/ 298589 w 3334672"/>
              <a:gd name="connsiteY2906" fmla="*/ 1129870 h 2609942"/>
              <a:gd name="connsiteX2907" fmla="*/ 297565 w 3334672"/>
              <a:gd name="connsiteY2907" fmla="*/ 1126988 h 2609942"/>
              <a:gd name="connsiteX2908" fmla="*/ 306272 w 3334672"/>
              <a:gd name="connsiteY2908" fmla="*/ 1131311 h 2609942"/>
              <a:gd name="connsiteX2909" fmla="*/ 314466 w 3334672"/>
              <a:gd name="connsiteY2909" fmla="*/ 1128429 h 2609942"/>
              <a:gd name="connsiteX2910" fmla="*/ 307296 w 3334672"/>
              <a:gd name="connsiteY2910" fmla="*/ 1124105 h 2609942"/>
              <a:gd name="connsiteX2911" fmla="*/ 287322 w 3334672"/>
              <a:gd name="connsiteY2911" fmla="*/ 1122665 h 2609942"/>
              <a:gd name="connsiteX2912" fmla="*/ 277591 w 3334672"/>
              <a:gd name="connsiteY2912" fmla="*/ 1115459 h 2609942"/>
              <a:gd name="connsiteX2913" fmla="*/ 261714 w 3334672"/>
              <a:gd name="connsiteY2913" fmla="*/ 1118341 h 2609942"/>
              <a:gd name="connsiteX2914" fmla="*/ 255568 w 3334672"/>
              <a:gd name="connsiteY2914" fmla="*/ 1114018 h 2609942"/>
              <a:gd name="connsiteX2915" fmla="*/ 253519 w 3334672"/>
              <a:gd name="connsiteY2915" fmla="*/ 1118341 h 2609942"/>
              <a:gd name="connsiteX2916" fmla="*/ 253519 w 3334672"/>
              <a:gd name="connsiteY2916" fmla="*/ 1115459 h 2609942"/>
              <a:gd name="connsiteX2917" fmla="*/ 247885 w 3334672"/>
              <a:gd name="connsiteY2917" fmla="*/ 1115459 h 2609942"/>
              <a:gd name="connsiteX2918" fmla="*/ 252495 w 3334672"/>
              <a:gd name="connsiteY2918" fmla="*/ 1111135 h 2609942"/>
              <a:gd name="connsiteX2919" fmla="*/ 237642 w 3334672"/>
              <a:gd name="connsiteY2919" fmla="*/ 1105370 h 2609942"/>
              <a:gd name="connsiteX2920" fmla="*/ 220741 w 3334672"/>
              <a:gd name="connsiteY2920" fmla="*/ 1115459 h 2609942"/>
              <a:gd name="connsiteX2921" fmla="*/ 215619 w 3334672"/>
              <a:gd name="connsiteY2921" fmla="*/ 1112576 h 2609942"/>
              <a:gd name="connsiteX2922" fmla="*/ 210498 w 3334672"/>
              <a:gd name="connsiteY2922" fmla="*/ 1119782 h 2609942"/>
              <a:gd name="connsiteX2923" fmla="*/ 200767 w 3334672"/>
              <a:gd name="connsiteY2923" fmla="*/ 1119782 h 2609942"/>
              <a:gd name="connsiteX2924" fmla="*/ 186938 w 3334672"/>
              <a:gd name="connsiteY2924" fmla="*/ 1137076 h 2609942"/>
              <a:gd name="connsiteX2925" fmla="*/ 188987 w 3334672"/>
              <a:gd name="connsiteY2925" fmla="*/ 1138517 h 2609942"/>
              <a:gd name="connsiteX2926" fmla="*/ 198206 w 3334672"/>
              <a:gd name="connsiteY2926" fmla="*/ 1137076 h 2609942"/>
              <a:gd name="connsiteX2927" fmla="*/ 199742 w 3334672"/>
              <a:gd name="connsiteY2927" fmla="*/ 1142841 h 2609942"/>
              <a:gd name="connsiteX2928" fmla="*/ 208961 w 3334672"/>
              <a:gd name="connsiteY2928" fmla="*/ 1148606 h 2609942"/>
              <a:gd name="connsiteX2929" fmla="*/ 205888 w 3334672"/>
              <a:gd name="connsiteY2929" fmla="*/ 1150046 h 2609942"/>
              <a:gd name="connsiteX2930" fmla="*/ 195133 w 3334672"/>
              <a:gd name="connsiteY2930" fmla="*/ 1142841 h 2609942"/>
              <a:gd name="connsiteX2931" fmla="*/ 193084 w 3334672"/>
              <a:gd name="connsiteY2931" fmla="*/ 1144282 h 2609942"/>
              <a:gd name="connsiteX2932" fmla="*/ 193084 w 3334672"/>
              <a:gd name="connsiteY2932" fmla="*/ 1147164 h 2609942"/>
              <a:gd name="connsiteX2933" fmla="*/ 192060 w 3334672"/>
              <a:gd name="connsiteY2933" fmla="*/ 1142841 h 2609942"/>
              <a:gd name="connsiteX2934" fmla="*/ 188987 w 3334672"/>
              <a:gd name="connsiteY2934" fmla="*/ 1142841 h 2609942"/>
              <a:gd name="connsiteX2935" fmla="*/ 185914 w 3334672"/>
              <a:gd name="connsiteY2935" fmla="*/ 1138517 h 2609942"/>
              <a:gd name="connsiteX2936" fmla="*/ 173622 w 3334672"/>
              <a:gd name="connsiteY2936" fmla="*/ 1141400 h 2609942"/>
              <a:gd name="connsiteX2937" fmla="*/ 172598 w 3334672"/>
              <a:gd name="connsiteY2937" fmla="*/ 1142120 h 2609942"/>
              <a:gd name="connsiteX2938" fmla="*/ 165594 w 3334672"/>
              <a:gd name="connsiteY2938" fmla="*/ 1147047 h 2609942"/>
              <a:gd name="connsiteX2939" fmla="*/ 164915 w 3334672"/>
              <a:gd name="connsiteY2939" fmla="*/ 1147164 h 2609942"/>
              <a:gd name="connsiteX2940" fmla="*/ 164403 w 3334672"/>
              <a:gd name="connsiteY2940" fmla="*/ 1147164 h 2609942"/>
              <a:gd name="connsiteX2941" fmla="*/ 163891 w 3334672"/>
              <a:gd name="connsiteY2941" fmla="*/ 1147164 h 2609942"/>
              <a:gd name="connsiteX2942" fmla="*/ 157745 w 3334672"/>
              <a:gd name="connsiteY2942" fmla="*/ 1147164 h 2609942"/>
              <a:gd name="connsiteX2943" fmla="*/ 159794 w 3334672"/>
              <a:gd name="connsiteY2943" fmla="*/ 1155811 h 2609942"/>
              <a:gd name="connsiteX2944" fmla="*/ 151087 w 3334672"/>
              <a:gd name="connsiteY2944" fmla="*/ 1152929 h 2609942"/>
              <a:gd name="connsiteX2945" fmla="*/ 150063 w 3334672"/>
              <a:gd name="connsiteY2945" fmla="*/ 1150046 h 2609942"/>
              <a:gd name="connsiteX2946" fmla="*/ 132137 w 3334672"/>
              <a:gd name="connsiteY2946" fmla="*/ 1158694 h 2609942"/>
              <a:gd name="connsiteX2947" fmla="*/ 135210 w 3334672"/>
              <a:gd name="connsiteY2947" fmla="*/ 1163017 h 2609942"/>
              <a:gd name="connsiteX2948" fmla="*/ 129064 w 3334672"/>
              <a:gd name="connsiteY2948" fmla="*/ 1163017 h 2609942"/>
              <a:gd name="connsiteX2949" fmla="*/ 130089 w 3334672"/>
              <a:gd name="connsiteY2949" fmla="*/ 1167341 h 2609942"/>
              <a:gd name="connsiteX2950" fmla="*/ 120870 w 3334672"/>
              <a:gd name="connsiteY2950" fmla="*/ 1171664 h 2609942"/>
              <a:gd name="connsiteX2951" fmla="*/ 111139 w 3334672"/>
              <a:gd name="connsiteY2951" fmla="*/ 1181752 h 2609942"/>
              <a:gd name="connsiteX2952" fmla="*/ 111139 w 3334672"/>
              <a:gd name="connsiteY2952" fmla="*/ 1187517 h 2609942"/>
              <a:gd name="connsiteX2953" fmla="*/ 114212 w 3334672"/>
              <a:gd name="connsiteY2953" fmla="*/ 1187517 h 2609942"/>
              <a:gd name="connsiteX2954" fmla="*/ 113187 w 3334672"/>
              <a:gd name="connsiteY2954" fmla="*/ 1190399 h 2609942"/>
              <a:gd name="connsiteX2955" fmla="*/ 109090 w 3334672"/>
              <a:gd name="connsiteY2955" fmla="*/ 1187517 h 2609942"/>
              <a:gd name="connsiteX2956" fmla="*/ 90140 w 3334672"/>
              <a:gd name="connsiteY2956" fmla="*/ 1199046 h 2609942"/>
              <a:gd name="connsiteX2957" fmla="*/ 82458 w 3334672"/>
              <a:gd name="connsiteY2957" fmla="*/ 1199046 h 2609942"/>
              <a:gd name="connsiteX2958" fmla="*/ 83994 w 3334672"/>
              <a:gd name="connsiteY2958" fmla="*/ 1196164 h 2609942"/>
              <a:gd name="connsiteX2959" fmla="*/ 78360 w 3334672"/>
              <a:gd name="connsiteY2959" fmla="*/ 1187517 h 2609942"/>
              <a:gd name="connsiteX2960" fmla="*/ 86043 w 3334672"/>
              <a:gd name="connsiteY2960" fmla="*/ 1187517 h 2609942"/>
              <a:gd name="connsiteX2961" fmla="*/ 94237 w 3334672"/>
              <a:gd name="connsiteY2961" fmla="*/ 1178870 h 2609942"/>
              <a:gd name="connsiteX2962" fmla="*/ 82458 w 3334672"/>
              <a:gd name="connsiteY2962" fmla="*/ 1168781 h 2609942"/>
              <a:gd name="connsiteX2963" fmla="*/ 75288 w 3334672"/>
              <a:gd name="connsiteY2963" fmla="*/ 1168781 h 2609942"/>
              <a:gd name="connsiteX2964" fmla="*/ 77336 w 3334672"/>
              <a:gd name="connsiteY2964" fmla="*/ 1164458 h 2609942"/>
              <a:gd name="connsiteX2965" fmla="*/ 86043 w 3334672"/>
              <a:gd name="connsiteY2965" fmla="*/ 1168781 h 2609942"/>
              <a:gd name="connsiteX2966" fmla="*/ 83994 w 3334672"/>
              <a:gd name="connsiteY2966" fmla="*/ 1155811 h 2609942"/>
              <a:gd name="connsiteX2967" fmla="*/ 98335 w 3334672"/>
              <a:gd name="connsiteY2967" fmla="*/ 1150046 h 2609942"/>
              <a:gd name="connsiteX2968" fmla="*/ 98335 w 3334672"/>
              <a:gd name="connsiteY2968" fmla="*/ 1155811 h 2609942"/>
              <a:gd name="connsiteX2969" fmla="*/ 101920 w 3334672"/>
              <a:gd name="connsiteY2969" fmla="*/ 1155811 h 2609942"/>
              <a:gd name="connsiteX2970" fmla="*/ 97310 w 3334672"/>
              <a:gd name="connsiteY2970" fmla="*/ 1158694 h 2609942"/>
              <a:gd name="connsiteX2971" fmla="*/ 101920 w 3334672"/>
              <a:gd name="connsiteY2971" fmla="*/ 1160135 h 2609942"/>
              <a:gd name="connsiteX2972" fmla="*/ 104993 w 3334672"/>
              <a:gd name="connsiteY2972" fmla="*/ 1158694 h 2609942"/>
              <a:gd name="connsiteX2973" fmla="*/ 104993 w 3334672"/>
              <a:gd name="connsiteY2973" fmla="*/ 1157252 h 2609942"/>
              <a:gd name="connsiteX2974" fmla="*/ 113187 w 3334672"/>
              <a:gd name="connsiteY2974" fmla="*/ 1164458 h 2609942"/>
              <a:gd name="connsiteX2975" fmla="*/ 124455 w 3334672"/>
              <a:gd name="connsiteY2975" fmla="*/ 1155811 h 2609942"/>
              <a:gd name="connsiteX2976" fmla="*/ 119333 w 3334672"/>
              <a:gd name="connsiteY2976" fmla="*/ 1144282 h 2609942"/>
              <a:gd name="connsiteX2977" fmla="*/ 124455 w 3334672"/>
              <a:gd name="connsiteY2977" fmla="*/ 1141400 h 2609942"/>
              <a:gd name="connsiteX2978" fmla="*/ 132137 w 3334672"/>
              <a:gd name="connsiteY2978" fmla="*/ 1142841 h 2609942"/>
              <a:gd name="connsiteX2979" fmla="*/ 128040 w 3334672"/>
              <a:gd name="connsiteY2979" fmla="*/ 1137076 h 2609942"/>
              <a:gd name="connsiteX2980" fmla="*/ 136747 w 3334672"/>
              <a:gd name="connsiteY2980" fmla="*/ 1135635 h 2609942"/>
              <a:gd name="connsiteX2981" fmla="*/ 133161 w 3334672"/>
              <a:gd name="connsiteY2981" fmla="*/ 1129870 h 2609942"/>
              <a:gd name="connsiteX2982" fmla="*/ 128552 w 3334672"/>
              <a:gd name="connsiteY2982" fmla="*/ 1131311 h 2609942"/>
              <a:gd name="connsiteX2983" fmla="*/ 127528 w 3334672"/>
              <a:gd name="connsiteY2983" fmla="*/ 1131311 h 2609942"/>
              <a:gd name="connsiteX2984" fmla="*/ 123943 w 3334672"/>
              <a:gd name="connsiteY2984" fmla="*/ 1132753 h 2609942"/>
              <a:gd name="connsiteX2985" fmla="*/ 125991 w 3334672"/>
              <a:gd name="connsiteY2985" fmla="*/ 1128429 h 2609942"/>
              <a:gd name="connsiteX2986" fmla="*/ 128552 w 3334672"/>
              <a:gd name="connsiteY2986" fmla="*/ 1128429 h 2609942"/>
              <a:gd name="connsiteX2987" fmla="*/ 131113 w 3334672"/>
              <a:gd name="connsiteY2987" fmla="*/ 1118341 h 2609942"/>
              <a:gd name="connsiteX2988" fmla="*/ 136747 w 3334672"/>
              <a:gd name="connsiteY2988" fmla="*/ 1115459 h 2609942"/>
              <a:gd name="connsiteX2989" fmla="*/ 135210 w 3334672"/>
              <a:gd name="connsiteY2989" fmla="*/ 1126988 h 2609942"/>
              <a:gd name="connsiteX2990" fmla="*/ 145965 w 3334672"/>
              <a:gd name="connsiteY2990" fmla="*/ 1126988 h 2609942"/>
              <a:gd name="connsiteX2991" fmla="*/ 148014 w 3334672"/>
              <a:gd name="connsiteY2991" fmla="*/ 1124105 h 2609942"/>
              <a:gd name="connsiteX2992" fmla="*/ 145965 w 3334672"/>
              <a:gd name="connsiteY2992" fmla="*/ 1118341 h 2609942"/>
              <a:gd name="connsiteX2993" fmla="*/ 152624 w 3334672"/>
              <a:gd name="connsiteY2993" fmla="*/ 1115459 h 2609942"/>
              <a:gd name="connsiteX2994" fmla="*/ 154672 w 3334672"/>
              <a:gd name="connsiteY2994" fmla="*/ 1114018 h 2609942"/>
              <a:gd name="connsiteX2995" fmla="*/ 158257 w 3334672"/>
              <a:gd name="connsiteY2995" fmla="*/ 1111135 h 2609942"/>
              <a:gd name="connsiteX2996" fmla="*/ 158770 w 3334672"/>
              <a:gd name="connsiteY2996" fmla="*/ 1114018 h 2609942"/>
              <a:gd name="connsiteX2997" fmla="*/ 169013 w 3334672"/>
              <a:gd name="connsiteY2997" fmla="*/ 1115459 h 2609942"/>
              <a:gd name="connsiteX2998" fmla="*/ 171061 w 3334672"/>
              <a:gd name="connsiteY2998" fmla="*/ 1112576 h 2609942"/>
              <a:gd name="connsiteX2999" fmla="*/ 163379 w 3334672"/>
              <a:gd name="connsiteY2999" fmla="*/ 1106812 h 2609942"/>
              <a:gd name="connsiteX3000" fmla="*/ 158257 w 3334672"/>
              <a:gd name="connsiteY3000" fmla="*/ 1103930 h 2609942"/>
              <a:gd name="connsiteX3001" fmla="*/ 158257 w 3334672"/>
              <a:gd name="connsiteY3001" fmla="*/ 1099606 h 2609942"/>
              <a:gd name="connsiteX3002" fmla="*/ 156209 w 3334672"/>
              <a:gd name="connsiteY3002" fmla="*/ 1096724 h 2609942"/>
              <a:gd name="connsiteX3003" fmla="*/ 162867 w 3334672"/>
              <a:gd name="connsiteY3003" fmla="*/ 1090959 h 2609942"/>
              <a:gd name="connsiteX3004" fmla="*/ 165940 w 3334672"/>
              <a:gd name="connsiteY3004" fmla="*/ 1102488 h 2609942"/>
              <a:gd name="connsiteX3005" fmla="*/ 165428 w 3334672"/>
              <a:gd name="connsiteY3005" fmla="*/ 1105370 h 2609942"/>
              <a:gd name="connsiteX3006" fmla="*/ 175671 w 3334672"/>
              <a:gd name="connsiteY3006" fmla="*/ 1096724 h 2609942"/>
              <a:gd name="connsiteX3007" fmla="*/ 168501 w 3334672"/>
              <a:gd name="connsiteY3007" fmla="*/ 1093841 h 2609942"/>
              <a:gd name="connsiteX3008" fmla="*/ 176183 w 3334672"/>
              <a:gd name="connsiteY3008" fmla="*/ 1090959 h 2609942"/>
              <a:gd name="connsiteX3009" fmla="*/ 173622 w 3334672"/>
              <a:gd name="connsiteY3009" fmla="*/ 1086635 h 2609942"/>
              <a:gd name="connsiteX3010" fmla="*/ 165940 w 3334672"/>
              <a:gd name="connsiteY3010" fmla="*/ 1083753 h 2609942"/>
              <a:gd name="connsiteX3011" fmla="*/ 170037 w 3334672"/>
              <a:gd name="connsiteY3011" fmla="*/ 1073665 h 2609942"/>
              <a:gd name="connsiteX3012" fmla="*/ 176183 w 3334672"/>
              <a:gd name="connsiteY3012" fmla="*/ 1072224 h 2609942"/>
              <a:gd name="connsiteX3013" fmla="*/ 178744 w 3334672"/>
              <a:gd name="connsiteY3013" fmla="*/ 1072224 h 2609942"/>
              <a:gd name="connsiteX3014" fmla="*/ 177207 w 3334672"/>
              <a:gd name="connsiteY3014" fmla="*/ 1070783 h 2609942"/>
              <a:gd name="connsiteX3015" fmla="*/ 181817 w 3334672"/>
              <a:gd name="connsiteY3015" fmla="*/ 1063577 h 2609942"/>
              <a:gd name="connsiteX3016" fmla="*/ 192060 w 3334672"/>
              <a:gd name="connsiteY3016" fmla="*/ 1060694 h 2609942"/>
              <a:gd name="connsiteX3017" fmla="*/ 197694 w 3334672"/>
              <a:gd name="connsiteY3017" fmla="*/ 1063577 h 2609942"/>
              <a:gd name="connsiteX3018" fmla="*/ 205376 w 3334672"/>
              <a:gd name="connsiteY3018" fmla="*/ 1060694 h 2609942"/>
              <a:gd name="connsiteX3019" fmla="*/ 214595 w 3334672"/>
              <a:gd name="connsiteY3019" fmla="*/ 1057812 h 2609942"/>
              <a:gd name="connsiteX3020" fmla="*/ 218692 w 3334672"/>
              <a:gd name="connsiteY3020" fmla="*/ 1059254 h 2609942"/>
              <a:gd name="connsiteX3021" fmla="*/ 224838 w 3334672"/>
              <a:gd name="connsiteY3021" fmla="*/ 1047724 h 2609942"/>
              <a:gd name="connsiteX3022" fmla="*/ 221765 w 3334672"/>
              <a:gd name="connsiteY3022" fmla="*/ 1043401 h 2609942"/>
              <a:gd name="connsiteX3023" fmla="*/ 212546 w 3334672"/>
              <a:gd name="connsiteY3023" fmla="*/ 1047724 h 2609942"/>
              <a:gd name="connsiteX3024" fmla="*/ 212546 w 3334672"/>
              <a:gd name="connsiteY3024" fmla="*/ 1041959 h 2609942"/>
              <a:gd name="connsiteX3025" fmla="*/ 220741 w 3334672"/>
              <a:gd name="connsiteY3025" fmla="*/ 1040519 h 2609942"/>
              <a:gd name="connsiteX3026" fmla="*/ 219717 w 3334672"/>
              <a:gd name="connsiteY3026" fmla="*/ 1039077 h 2609942"/>
              <a:gd name="connsiteX3027" fmla="*/ 221765 w 3334672"/>
              <a:gd name="connsiteY3027" fmla="*/ 1036195 h 2609942"/>
              <a:gd name="connsiteX3028" fmla="*/ 234569 w 3334672"/>
              <a:gd name="connsiteY3028" fmla="*/ 1041959 h 2609942"/>
              <a:gd name="connsiteX3029" fmla="*/ 234569 w 3334672"/>
              <a:gd name="connsiteY3029" fmla="*/ 1036195 h 2609942"/>
              <a:gd name="connsiteX3030" fmla="*/ 236618 w 3334672"/>
              <a:gd name="connsiteY3030" fmla="*/ 1036195 h 2609942"/>
              <a:gd name="connsiteX3031" fmla="*/ 263250 w 3334672"/>
              <a:gd name="connsiteY3031" fmla="*/ 1023224 h 2609942"/>
              <a:gd name="connsiteX3032" fmla="*/ 266323 w 3334672"/>
              <a:gd name="connsiteY3032" fmla="*/ 1023224 h 2609942"/>
              <a:gd name="connsiteX3033" fmla="*/ 269396 w 3334672"/>
              <a:gd name="connsiteY3033" fmla="*/ 1020342 h 2609942"/>
              <a:gd name="connsiteX3034" fmla="*/ 247885 w 3334672"/>
              <a:gd name="connsiteY3034" fmla="*/ 1017460 h 2609942"/>
              <a:gd name="connsiteX3035" fmla="*/ 253519 w 3334672"/>
              <a:gd name="connsiteY3035" fmla="*/ 1013136 h 2609942"/>
              <a:gd name="connsiteX3036" fmla="*/ 247373 w 3334672"/>
              <a:gd name="connsiteY3036" fmla="*/ 1011695 h 2609942"/>
              <a:gd name="connsiteX3037" fmla="*/ 249422 w 3334672"/>
              <a:gd name="connsiteY3037" fmla="*/ 1005930 h 2609942"/>
              <a:gd name="connsiteX3038" fmla="*/ 266323 w 3334672"/>
              <a:gd name="connsiteY3038" fmla="*/ 998725 h 2609942"/>
              <a:gd name="connsiteX3039" fmla="*/ 266323 w 3334672"/>
              <a:gd name="connsiteY3039" fmla="*/ 991519 h 2609942"/>
              <a:gd name="connsiteX3040" fmla="*/ 266323 w 3334672"/>
              <a:gd name="connsiteY3040" fmla="*/ 990078 h 2609942"/>
              <a:gd name="connsiteX3041" fmla="*/ 269396 w 3334672"/>
              <a:gd name="connsiteY3041" fmla="*/ 988637 h 2609942"/>
              <a:gd name="connsiteX3042" fmla="*/ 266835 w 3334672"/>
              <a:gd name="connsiteY3042" fmla="*/ 987195 h 2609942"/>
              <a:gd name="connsiteX3043" fmla="*/ 229448 w 3334672"/>
              <a:gd name="connsiteY3043" fmla="*/ 1010254 h 2609942"/>
              <a:gd name="connsiteX3044" fmla="*/ 225862 w 3334672"/>
              <a:gd name="connsiteY3044" fmla="*/ 1017460 h 2609942"/>
              <a:gd name="connsiteX3045" fmla="*/ 233545 w 3334672"/>
              <a:gd name="connsiteY3045" fmla="*/ 1021783 h 2609942"/>
              <a:gd name="connsiteX3046" fmla="*/ 235594 w 3334672"/>
              <a:gd name="connsiteY3046" fmla="*/ 1018901 h 2609942"/>
              <a:gd name="connsiteX3047" fmla="*/ 235081 w 3334672"/>
              <a:gd name="connsiteY3047" fmla="*/ 1023224 h 2609942"/>
              <a:gd name="connsiteX3048" fmla="*/ 229960 w 3334672"/>
              <a:gd name="connsiteY3048" fmla="*/ 1026107 h 2609942"/>
              <a:gd name="connsiteX3049" fmla="*/ 224838 w 3334672"/>
              <a:gd name="connsiteY3049" fmla="*/ 1026107 h 2609942"/>
              <a:gd name="connsiteX3050" fmla="*/ 229960 w 3334672"/>
              <a:gd name="connsiteY3050" fmla="*/ 1030430 h 2609942"/>
              <a:gd name="connsiteX3051" fmla="*/ 223814 w 3334672"/>
              <a:gd name="connsiteY3051" fmla="*/ 1027548 h 2609942"/>
              <a:gd name="connsiteX3052" fmla="*/ 207425 w 3334672"/>
              <a:gd name="connsiteY3052" fmla="*/ 1034754 h 2609942"/>
              <a:gd name="connsiteX3053" fmla="*/ 207937 w 3334672"/>
              <a:gd name="connsiteY3053" fmla="*/ 1031871 h 2609942"/>
              <a:gd name="connsiteX3054" fmla="*/ 205888 w 3334672"/>
              <a:gd name="connsiteY3054" fmla="*/ 1028989 h 2609942"/>
              <a:gd name="connsiteX3055" fmla="*/ 200767 w 3334672"/>
              <a:gd name="connsiteY3055" fmla="*/ 1036195 h 2609942"/>
              <a:gd name="connsiteX3056" fmla="*/ 202815 w 3334672"/>
              <a:gd name="connsiteY3056" fmla="*/ 1037636 h 2609942"/>
              <a:gd name="connsiteX3057" fmla="*/ 199742 w 3334672"/>
              <a:gd name="connsiteY3057" fmla="*/ 1043401 h 2609942"/>
              <a:gd name="connsiteX3058" fmla="*/ 192060 w 3334672"/>
              <a:gd name="connsiteY3058" fmla="*/ 1043401 h 2609942"/>
              <a:gd name="connsiteX3059" fmla="*/ 191548 w 3334672"/>
              <a:gd name="connsiteY3059" fmla="*/ 1046283 h 2609942"/>
              <a:gd name="connsiteX3060" fmla="*/ 188987 w 3334672"/>
              <a:gd name="connsiteY3060" fmla="*/ 1044842 h 2609942"/>
              <a:gd name="connsiteX3061" fmla="*/ 180792 w 3334672"/>
              <a:gd name="connsiteY3061" fmla="*/ 1047724 h 2609942"/>
              <a:gd name="connsiteX3062" fmla="*/ 180792 w 3334672"/>
              <a:gd name="connsiteY3062" fmla="*/ 1052048 h 2609942"/>
              <a:gd name="connsiteX3063" fmla="*/ 177207 w 3334672"/>
              <a:gd name="connsiteY3063" fmla="*/ 1050606 h 2609942"/>
              <a:gd name="connsiteX3064" fmla="*/ 155184 w 3334672"/>
              <a:gd name="connsiteY3064" fmla="*/ 1063577 h 2609942"/>
              <a:gd name="connsiteX3065" fmla="*/ 150063 w 3334672"/>
              <a:gd name="connsiteY3065" fmla="*/ 1063577 h 2609942"/>
              <a:gd name="connsiteX3066" fmla="*/ 144941 w 3334672"/>
              <a:gd name="connsiteY3066" fmla="*/ 1065018 h 2609942"/>
              <a:gd name="connsiteX3067" fmla="*/ 155184 w 3334672"/>
              <a:gd name="connsiteY3067" fmla="*/ 1056371 h 2609942"/>
              <a:gd name="connsiteX3068" fmla="*/ 140332 w 3334672"/>
              <a:gd name="connsiteY3068" fmla="*/ 1059254 h 2609942"/>
              <a:gd name="connsiteX3069" fmla="*/ 140332 w 3334672"/>
              <a:gd name="connsiteY3069" fmla="*/ 1067900 h 2609942"/>
              <a:gd name="connsiteX3070" fmla="*/ 130089 w 3334672"/>
              <a:gd name="connsiteY3070" fmla="*/ 1065018 h 2609942"/>
              <a:gd name="connsiteX3071" fmla="*/ 129064 w 3334672"/>
              <a:gd name="connsiteY3071" fmla="*/ 1072224 h 2609942"/>
              <a:gd name="connsiteX3072" fmla="*/ 136747 w 3334672"/>
              <a:gd name="connsiteY3072" fmla="*/ 1070783 h 2609942"/>
              <a:gd name="connsiteX3073" fmla="*/ 124455 w 3334672"/>
              <a:gd name="connsiteY3073" fmla="*/ 1076547 h 2609942"/>
              <a:gd name="connsiteX3074" fmla="*/ 129064 w 3334672"/>
              <a:gd name="connsiteY3074" fmla="*/ 1080871 h 2609942"/>
              <a:gd name="connsiteX3075" fmla="*/ 134186 w 3334672"/>
              <a:gd name="connsiteY3075" fmla="*/ 1077989 h 2609942"/>
              <a:gd name="connsiteX3076" fmla="*/ 141868 w 3334672"/>
              <a:gd name="connsiteY3076" fmla="*/ 1077989 h 2609942"/>
              <a:gd name="connsiteX3077" fmla="*/ 132137 w 3334672"/>
              <a:gd name="connsiteY3077" fmla="*/ 1085195 h 2609942"/>
              <a:gd name="connsiteX3078" fmla="*/ 129064 w 3334672"/>
              <a:gd name="connsiteY3078" fmla="*/ 1088077 h 2609942"/>
              <a:gd name="connsiteX3079" fmla="*/ 138795 w 3334672"/>
              <a:gd name="connsiteY3079" fmla="*/ 1092400 h 2609942"/>
              <a:gd name="connsiteX3080" fmla="*/ 154672 w 3334672"/>
              <a:gd name="connsiteY3080" fmla="*/ 1083753 h 2609942"/>
              <a:gd name="connsiteX3081" fmla="*/ 135210 w 3334672"/>
              <a:gd name="connsiteY3081" fmla="*/ 1099606 h 2609942"/>
              <a:gd name="connsiteX3082" fmla="*/ 132137 w 3334672"/>
              <a:gd name="connsiteY3082" fmla="*/ 1095282 h 2609942"/>
              <a:gd name="connsiteX3083" fmla="*/ 122918 w 3334672"/>
              <a:gd name="connsiteY3083" fmla="*/ 1089518 h 2609942"/>
              <a:gd name="connsiteX3084" fmla="*/ 115236 w 3334672"/>
              <a:gd name="connsiteY3084" fmla="*/ 1096724 h 2609942"/>
              <a:gd name="connsiteX3085" fmla="*/ 114212 w 3334672"/>
              <a:gd name="connsiteY3085" fmla="*/ 1099606 h 2609942"/>
              <a:gd name="connsiteX3086" fmla="*/ 104993 w 3334672"/>
              <a:gd name="connsiteY3086" fmla="*/ 1098165 h 2609942"/>
              <a:gd name="connsiteX3087" fmla="*/ 95262 w 3334672"/>
              <a:gd name="connsiteY3087" fmla="*/ 1095282 h 2609942"/>
              <a:gd name="connsiteX3088" fmla="*/ 93213 w 3334672"/>
              <a:gd name="connsiteY3088" fmla="*/ 1093841 h 2609942"/>
              <a:gd name="connsiteX3089" fmla="*/ 87067 w 3334672"/>
              <a:gd name="connsiteY3089" fmla="*/ 1098165 h 2609942"/>
              <a:gd name="connsiteX3090" fmla="*/ 89116 w 3334672"/>
              <a:gd name="connsiteY3090" fmla="*/ 1102488 h 2609942"/>
              <a:gd name="connsiteX3091" fmla="*/ 81433 w 3334672"/>
              <a:gd name="connsiteY3091" fmla="*/ 1108253 h 2609942"/>
              <a:gd name="connsiteX3092" fmla="*/ 77336 w 3334672"/>
              <a:gd name="connsiteY3092" fmla="*/ 1102488 h 2609942"/>
              <a:gd name="connsiteX3093" fmla="*/ 72727 w 3334672"/>
              <a:gd name="connsiteY3093" fmla="*/ 1105370 h 2609942"/>
              <a:gd name="connsiteX3094" fmla="*/ 73239 w 3334672"/>
              <a:gd name="connsiteY3094" fmla="*/ 1103930 h 2609942"/>
              <a:gd name="connsiteX3095" fmla="*/ 65045 w 3334672"/>
              <a:gd name="connsiteY3095" fmla="*/ 1102488 h 2609942"/>
              <a:gd name="connsiteX3096" fmla="*/ 65556 w 3334672"/>
              <a:gd name="connsiteY3096" fmla="*/ 1096724 h 2609942"/>
              <a:gd name="connsiteX3097" fmla="*/ 72214 w 3334672"/>
              <a:gd name="connsiteY3097" fmla="*/ 1095282 h 2609942"/>
              <a:gd name="connsiteX3098" fmla="*/ 75288 w 3334672"/>
              <a:gd name="connsiteY3098" fmla="*/ 1090959 h 2609942"/>
              <a:gd name="connsiteX3099" fmla="*/ 71190 w 3334672"/>
              <a:gd name="connsiteY3099" fmla="*/ 1085195 h 2609942"/>
              <a:gd name="connsiteX3100" fmla="*/ 74263 w 3334672"/>
              <a:gd name="connsiteY3100" fmla="*/ 1079429 h 2609942"/>
              <a:gd name="connsiteX3101" fmla="*/ 70166 w 3334672"/>
              <a:gd name="connsiteY3101" fmla="*/ 1075106 h 2609942"/>
              <a:gd name="connsiteX3102" fmla="*/ 63508 w 3334672"/>
              <a:gd name="connsiteY3102" fmla="*/ 1079429 h 2609942"/>
              <a:gd name="connsiteX3103" fmla="*/ 65045 w 3334672"/>
              <a:gd name="connsiteY3103" fmla="*/ 1065018 h 2609942"/>
              <a:gd name="connsiteX3104" fmla="*/ 64468 w 3334672"/>
              <a:gd name="connsiteY3104" fmla="*/ 1065198 h 2609942"/>
              <a:gd name="connsiteX3105" fmla="*/ 63415 w 3334672"/>
              <a:gd name="connsiteY3105" fmla="*/ 1065528 h 2609942"/>
              <a:gd name="connsiteX3106" fmla="*/ 63172 w 3334672"/>
              <a:gd name="connsiteY3106" fmla="*/ 1065446 h 2609942"/>
              <a:gd name="connsiteX3107" fmla="*/ 54289 w 3334672"/>
              <a:gd name="connsiteY3107" fmla="*/ 1063577 h 2609942"/>
              <a:gd name="connsiteX3108" fmla="*/ 52240 w 3334672"/>
              <a:gd name="connsiteY3108" fmla="*/ 1063577 h 2609942"/>
              <a:gd name="connsiteX3109" fmla="*/ 55313 w 3334672"/>
              <a:gd name="connsiteY3109" fmla="*/ 1059254 h 2609942"/>
              <a:gd name="connsiteX3110" fmla="*/ 53264 w 3334672"/>
              <a:gd name="connsiteY3110" fmla="*/ 1056371 h 2609942"/>
              <a:gd name="connsiteX3111" fmla="*/ 47631 w 3334672"/>
              <a:gd name="connsiteY3111" fmla="*/ 1057812 h 2609942"/>
              <a:gd name="connsiteX3112" fmla="*/ 41485 w 3334672"/>
              <a:gd name="connsiteY3112" fmla="*/ 1049165 h 2609942"/>
              <a:gd name="connsiteX3113" fmla="*/ 47119 w 3334672"/>
              <a:gd name="connsiteY3113" fmla="*/ 1046283 h 2609942"/>
              <a:gd name="connsiteX3114" fmla="*/ 37388 w 3334672"/>
              <a:gd name="connsiteY3114" fmla="*/ 1043401 h 2609942"/>
              <a:gd name="connsiteX3115" fmla="*/ 24584 w 3334672"/>
              <a:gd name="connsiteY3115" fmla="*/ 1030430 h 2609942"/>
              <a:gd name="connsiteX3116" fmla="*/ 15877 w 3334672"/>
              <a:gd name="connsiteY3116" fmla="*/ 1039077 h 2609942"/>
              <a:gd name="connsiteX3117" fmla="*/ 15365 w 3334672"/>
              <a:gd name="connsiteY3117" fmla="*/ 1044842 h 2609942"/>
              <a:gd name="connsiteX3118" fmla="*/ 12292 w 3334672"/>
              <a:gd name="connsiteY3118" fmla="*/ 1046283 h 2609942"/>
              <a:gd name="connsiteX3119" fmla="*/ 15877 w 3334672"/>
              <a:gd name="connsiteY3119" fmla="*/ 1034754 h 2609942"/>
              <a:gd name="connsiteX3120" fmla="*/ 3585 w 3334672"/>
              <a:gd name="connsiteY3120" fmla="*/ 1027548 h 2609942"/>
              <a:gd name="connsiteX3121" fmla="*/ 4609 w 3334672"/>
              <a:gd name="connsiteY3121" fmla="*/ 1014578 h 2609942"/>
              <a:gd name="connsiteX3122" fmla="*/ 7683 w 3334672"/>
              <a:gd name="connsiteY3122" fmla="*/ 1013136 h 2609942"/>
              <a:gd name="connsiteX3123" fmla="*/ 4609 w 3334672"/>
              <a:gd name="connsiteY3123" fmla="*/ 1017460 h 2609942"/>
              <a:gd name="connsiteX3124" fmla="*/ 8707 w 3334672"/>
              <a:gd name="connsiteY3124" fmla="*/ 1021783 h 2609942"/>
              <a:gd name="connsiteX3125" fmla="*/ 17414 w 3334672"/>
              <a:gd name="connsiteY3125" fmla="*/ 1020342 h 2609942"/>
              <a:gd name="connsiteX3126" fmla="*/ 20486 w 3334672"/>
              <a:gd name="connsiteY3126" fmla="*/ 1014578 h 2609942"/>
              <a:gd name="connsiteX3127" fmla="*/ 2561 w 3334672"/>
              <a:gd name="connsiteY3127" fmla="*/ 998725 h 2609942"/>
              <a:gd name="connsiteX3128" fmla="*/ 2561 w 3334672"/>
              <a:gd name="connsiteY3128" fmla="*/ 979989 h 2609942"/>
              <a:gd name="connsiteX3129" fmla="*/ 5634 w 3334672"/>
              <a:gd name="connsiteY3129" fmla="*/ 978548 h 2609942"/>
              <a:gd name="connsiteX3130" fmla="*/ 7683 w 3334672"/>
              <a:gd name="connsiteY3130" fmla="*/ 984313 h 2609942"/>
              <a:gd name="connsiteX3131" fmla="*/ 12292 w 3334672"/>
              <a:gd name="connsiteY3131" fmla="*/ 982872 h 2609942"/>
              <a:gd name="connsiteX3132" fmla="*/ 12804 w 3334672"/>
              <a:gd name="connsiteY3132" fmla="*/ 978548 h 2609942"/>
              <a:gd name="connsiteX3133" fmla="*/ 12804 w 3334672"/>
              <a:gd name="connsiteY3133" fmla="*/ 974225 h 2609942"/>
              <a:gd name="connsiteX3134" fmla="*/ 17414 w 3334672"/>
              <a:gd name="connsiteY3134" fmla="*/ 977107 h 2609942"/>
              <a:gd name="connsiteX3135" fmla="*/ 15365 w 3334672"/>
              <a:gd name="connsiteY3135" fmla="*/ 987195 h 2609942"/>
              <a:gd name="connsiteX3136" fmla="*/ 20486 w 3334672"/>
              <a:gd name="connsiteY3136" fmla="*/ 1000166 h 2609942"/>
              <a:gd name="connsiteX3137" fmla="*/ 21511 w 3334672"/>
              <a:gd name="connsiteY3137" fmla="*/ 1013136 h 2609942"/>
              <a:gd name="connsiteX3138" fmla="*/ 23559 w 3334672"/>
              <a:gd name="connsiteY3138" fmla="*/ 1016019 h 2609942"/>
              <a:gd name="connsiteX3139" fmla="*/ 34827 w 3334672"/>
              <a:gd name="connsiteY3139" fmla="*/ 1003048 h 2609942"/>
              <a:gd name="connsiteX3140" fmla="*/ 34315 w 3334672"/>
              <a:gd name="connsiteY3140" fmla="*/ 997283 h 2609942"/>
              <a:gd name="connsiteX3141" fmla="*/ 50704 w 3334672"/>
              <a:gd name="connsiteY3141" fmla="*/ 990078 h 2609942"/>
              <a:gd name="connsiteX3142" fmla="*/ 55313 w 3334672"/>
              <a:gd name="connsiteY3142" fmla="*/ 987195 h 2609942"/>
              <a:gd name="connsiteX3143" fmla="*/ 55313 w 3334672"/>
              <a:gd name="connsiteY3143" fmla="*/ 984313 h 2609942"/>
              <a:gd name="connsiteX3144" fmla="*/ 63508 w 3334672"/>
              <a:gd name="connsiteY3144" fmla="*/ 975666 h 2609942"/>
              <a:gd name="connsiteX3145" fmla="*/ 70166 w 3334672"/>
              <a:gd name="connsiteY3145" fmla="*/ 979989 h 2609942"/>
              <a:gd name="connsiteX3146" fmla="*/ 71190 w 3334672"/>
              <a:gd name="connsiteY3146" fmla="*/ 981431 h 2609942"/>
              <a:gd name="connsiteX3147" fmla="*/ 71190 w 3334672"/>
              <a:gd name="connsiteY3147" fmla="*/ 974225 h 2609942"/>
              <a:gd name="connsiteX3148" fmla="*/ 83994 w 3334672"/>
              <a:gd name="connsiteY3148" fmla="*/ 968460 h 2609942"/>
              <a:gd name="connsiteX3149" fmla="*/ 80409 w 3334672"/>
              <a:gd name="connsiteY3149" fmla="*/ 965578 h 2609942"/>
              <a:gd name="connsiteX3150" fmla="*/ 91165 w 3334672"/>
              <a:gd name="connsiteY3150" fmla="*/ 965578 h 2609942"/>
              <a:gd name="connsiteX3151" fmla="*/ 96286 w 3334672"/>
              <a:gd name="connsiteY3151" fmla="*/ 972784 h 2609942"/>
              <a:gd name="connsiteX3152" fmla="*/ 98335 w 3334672"/>
              <a:gd name="connsiteY3152" fmla="*/ 971343 h 2609942"/>
              <a:gd name="connsiteX3153" fmla="*/ 105505 w 3334672"/>
              <a:gd name="connsiteY3153" fmla="*/ 977107 h 2609942"/>
              <a:gd name="connsiteX3154" fmla="*/ 108066 w 3334672"/>
              <a:gd name="connsiteY3154" fmla="*/ 972784 h 2609942"/>
              <a:gd name="connsiteX3155" fmla="*/ 103456 w 3334672"/>
              <a:gd name="connsiteY3155" fmla="*/ 968460 h 2609942"/>
              <a:gd name="connsiteX3156" fmla="*/ 109090 w 3334672"/>
              <a:gd name="connsiteY3156" fmla="*/ 961254 h 2609942"/>
              <a:gd name="connsiteX3157" fmla="*/ 112163 w 3334672"/>
              <a:gd name="connsiteY3157" fmla="*/ 971343 h 2609942"/>
              <a:gd name="connsiteX3158" fmla="*/ 115236 w 3334672"/>
              <a:gd name="connsiteY3158" fmla="*/ 968460 h 2609942"/>
              <a:gd name="connsiteX3159" fmla="*/ 121382 w 3334672"/>
              <a:gd name="connsiteY3159" fmla="*/ 974225 h 2609942"/>
              <a:gd name="connsiteX3160" fmla="*/ 128040 w 3334672"/>
              <a:gd name="connsiteY3160" fmla="*/ 968460 h 2609942"/>
              <a:gd name="connsiteX3161" fmla="*/ 119333 w 3334672"/>
              <a:gd name="connsiteY3161" fmla="*/ 964137 h 2609942"/>
              <a:gd name="connsiteX3162" fmla="*/ 108578 w 3334672"/>
              <a:gd name="connsiteY3162" fmla="*/ 954049 h 2609942"/>
              <a:gd name="connsiteX3163" fmla="*/ 105505 w 3334672"/>
              <a:gd name="connsiteY3163" fmla="*/ 954049 h 2609942"/>
              <a:gd name="connsiteX3164" fmla="*/ 107041 w 3334672"/>
              <a:gd name="connsiteY3164" fmla="*/ 951166 h 2609942"/>
              <a:gd name="connsiteX3165" fmla="*/ 117797 w 3334672"/>
              <a:gd name="connsiteY3165" fmla="*/ 952608 h 2609942"/>
              <a:gd name="connsiteX3166" fmla="*/ 130089 w 3334672"/>
              <a:gd name="connsiteY3166" fmla="*/ 956931 h 2609942"/>
              <a:gd name="connsiteX3167" fmla="*/ 131113 w 3334672"/>
              <a:gd name="connsiteY3167" fmla="*/ 956931 h 2609942"/>
              <a:gd name="connsiteX3168" fmla="*/ 131113 w 3334672"/>
              <a:gd name="connsiteY3168" fmla="*/ 951166 h 2609942"/>
              <a:gd name="connsiteX3169" fmla="*/ 134186 w 3334672"/>
              <a:gd name="connsiteY3169" fmla="*/ 952608 h 2609942"/>
              <a:gd name="connsiteX3170" fmla="*/ 139820 w 3334672"/>
              <a:gd name="connsiteY3170" fmla="*/ 951166 h 2609942"/>
              <a:gd name="connsiteX3171" fmla="*/ 138795 w 3334672"/>
              <a:gd name="connsiteY3171" fmla="*/ 942519 h 2609942"/>
              <a:gd name="connsiteX3172" fmla="*/ 139820 w 3334672"/>
              <a:gd name="connsiteY3172" fmla="*/ 939637 h 2609942"/>
              <a:gd name="connsiteX3173" fmla="*/ 133161 w 3334672"/>
              <a:gd name="connsiteY3173" fmla="*/ 935313 h 2609942"/>
              <a:gd name="connsiteX3174" fmla="*/ 131113 w 3334672"/>
              <a:gd name="connsiteY3174" fmla="*/ 942519 h 2609942"/>
              <a:gd name="connsiteX3175" fmla="*/ 122918 w 3334672"/>
              <a:gd name="connsiteY3175" fmla="*/ 939637 h 2609942"/>
              <a:gd name="connsiteX3176" fmla="*/ 124455 w 3334672"/>
              <a:gd name="connsiteY3176" fmla="*/ 930990 h 2609942"/>
              <a:gd name="connsiteX3177" fmla="*/ 144941 w 3334672"/>
              <a:gd name="connsiteY3177" fmla="*/ 930990 h 2609942"/>
              <a:gd name="connsiteX3178" fmla="*/ 142380 w 3334672"/>
              <a:gd name="connsiteY3178" fmla="*/ 933872 h 2609942"/>
              <a:gd name="connsiteX3179" fmla="*/ 144941 w 3334672"/>
              <a:gd name="connsiteY3179" fmla="*/ 935313 h 2609942"/>
              <a:gd name="connsiteX3180" fmla="*/ 148014 w 3334672"/>
              <a:gd name="connsiteY3180" fmla="*/ 935313 h 2609942"/>
              <a:gd name="connsiteX3181" fmla="*/ 142380 w 3334672"/>
              <a:gd name="connsiteY3181" fmla="*/ 939637 h 2609942"/>
              <a:gd name="connsiteX3182" fmla="*/ 152111 w 3334672"/>
              <a:gd name="connsiteY3182" fmla="*/ 938196 h 2609942"/>
              <a:gd name="connsiteX3183" fmla="*/ 154672 w 3334672"/>
              <a:gd name="connsiteY3183" fmla="*/ 932431 h 2609942"/>
              <a:gd name="connsiteX3184" fmla="*/ 174134 w 3334672"/>
              <a:gd name="connsiteY3184" fmla="*/ 928108 h 2609942"/>
              <a:gd name="connsiteX3185" fmla="*/ 182841 w 3334672"/>
              <a:gd name="connsiteY3185" fmla="*/ 922343 h 2609942"/>
              <a:gd name="connsiteX3186" fmla="*/ 194621 w 3334672"/>
              <a:gd name="connsiteY3186" fmla="*/ 918020 h 2609942"/>
              <a:gd name="connsiteX3187" fmla="*/ 200254 w 3334672"/>
              <a:gd name="connsiteY3187" fmla="*/ 918020 h 2609942"/>
              <a:gd name="connsiteX3188" fmla="*/ 207425 w 3334672"/>
              <a:gd name="connsiteY3188" fmla="*/ 915137 h 2609942"/>
              <a:gd name="connsiteX3189" fmla="*/ 204864 w 3334672"/>
              <a:gd name="connsiteY3189" fmla="*/ 919461 h 2609942"/>
              <a:gd name="connsiteX3190" fmla="*/ 214083 w 3334672"/>
              <a:gd name="connsiteY3190" fmla="*/ 923784 h 2609942"/>
              <a:gd name="connsiteX3191" fmla="*/ 215619 w 3334672"/>
              <a:gd name="connsiteY3191" fmla="*/ 923784 h 2609942"/>
              <a:gd name="connsiteX3192" fmla="*/ 214083 w 3334672"/>
              <a:gd name="connsiteY3192" fmla="*/ 928108 h 2609942"/>
              <a:gd name="connsiteX3193" fmla="*/ 225862 w 3334672"/>
              <a:gd name="connsiteY3193" fmla="*/ 923784 h 2609942"/>
              <a:gd name="connsiteX3194" fmla="*/ 226887 w 3334672"/>
              <a:gd name="connsiteY3194" fmla="*/ 916578 h 2609942"/>
              <a:gd name="connsiteX3195" fmla="*/ 214083 w 3334672"/>
              <a:gd name="connsiteY3195" fmla="*/ 916578 h 2609942"/>
              <a:gd name="connsiteX3196" fmla="*/ 202815 w 3334672"/>
              <a:gd name="connsiteY3196" fmla="*/ 903608 h 2609942"/>
              <a:gd name="connsiteX3197" fmla="*/ 199742 w 3334672"/>
              <a:gd name="connsiteY3197" fmla="*/ 903608 h 2609942"/>
              <a:gd name="connsiteX3198" fmla="*/ 195133 w 3334672"/>
              <a:gd name="connsiteY3198" fmla="*/ 912255 h 2609942"/>
              <a:gd name="connsiteX3199" fmla="*/ 185914 w 3334672"/>
              <a:gd name="connsiteY3199" fmla="*/ 906490 h 2609942"/>
              <a:gd name="connsiteX3200" fmla="*/ 179768 w 3334672"/>
              <a:gd name="connsiteY3200" fmla="*/ 912255 h 2609942"/>
              <a:gd name="connsiteX3201" fmla="*/ 178232 w 3334672"/>
              <a:gd name="connsiteY3201" fmla="*/ 912255 h 2609942"/>
              <a:gd name="connsiteX3202" fmla="*/ 167988 w 3334672"/>
              <a:gd name="connsiteY3202" fmla="*/ 910814 h 2609942"/>
              <a:gd name="connsiteX3203" fmla="*/ 167988 w 3334672"/>
              <a:gd name="connsiteY3203" fmla="*/ 919461 h 2609942"/>
              <a:gd name="connsiteX3204" fmla="*/ 162867 w 3334672"/>
              <a:gd name="connsiteY3204" fmla="*/ 916578 h 2609942"/>
              <a:gd name="connsiteX3205" fmla="*/ 159794 w 3334672"/>
              <a:gd name="connsiteY3205" fmla="*/ 919461 h 2609942"/>
              <a:gd name="connsiteX3206" fmla="*/ 158257 w 3334672"/>
              <a:gd name="connsiteY3206" fmla="*/ 928108 h 2609942"/>
              <a:gd name="connsiteX3207" fmla="*/ 152111 w 3334672"/>
              <a:gd name="connsiteY3207" fmla="*/ 928108 h 2609942"/>
              <a:gd name="connsiteX3208" fmla="*/ 156209 w 3334672"/>
              <a:gd name="connsiteY3208" fmla="*/ 922343 h 2609942"/>
              <a:gd name="connsiteX3209" fmla="*/ 150063 w 3334672"/>
              <a:gd name="connsiteY3209" fmla="*/ 920902 h 2609942"/>
              <a:gd name="connsiteX3210" fmla="*/ 157745 w 3334672"/>
              <a:gd name="connsiteY3210" fmla="*/ 913696 h 2609942"/>
              <a:gd name="connsiteX3211" fmla="*/ 156209 w 3334672"/>
              <a:gd name="connsiteY3211" fmla="*/ 912255 h 2609942"/>
              <a:gd name="connsiteX3212" fmla="*/ 166964 w 3334672"/>
              <a:gd name="connsiteY3212" fmla="*/ 905049 h 2609942"/>
              <a:gd name="connsiteX3213" fmla="*/ 175671 w 3334672"/>
              <a:gd name="connsiteY3213" fmla="*/ 899285 h 2609942"/>
              <a:gd name="connsiteX3214" fmla="*/ 176695 w 3334672"/>
              <a:gd name="connsiteY3214" fmla="*/ 899285 h 2609942"/>
              <a:gd name="connsiteX3215" fmla="*/ 194621 w 3334672"/>
              <a:gd name="connsiteY3215" fmla="*/ 886314 h 2609942"/>
              <a:gd name="connsiteX3216" fmla="*/ 200767 w 3334672"/>
              <a:gd name="connsiteY3216" fmla="*/ 884873 h 2609942"/>
              <a:gd name="connsiteX3217" fmla="*/ 205888 w 3334672"/>
              <a:gd name="connsiteY3217" fmla="*/ 884873 h 2609942"/>
              <a:gd name="connsiteX3218" fmla="*/ 205888 w 3334672"/>
              <a:gd name="connsiteY3218" fmla="*/ 877667 h 2609942"/>
              <a:gd name="connsiteX3219" fmla="*/ 216644 w 3334672"/>
              <a:gd name="connsiteY3219" fmla="*/ 874785 h 2609942"/>
              <a:gd name="connsiteX3220" fmla="*/ 223814 w 3334672"/>
              <a:gd name="connsiteY3220" fmla="*/ 869020 h 2609942"/>
              <a:gd name="connsiteX3221" fmla="*/ 228423 w 3334672"/>
              <a:gd name="connsiteY3221" fmla="*/ 860373 h 2609942"/>
              <a:gd name="connsiteX3222" fmla="*/ 231496 w 3334672"/>
              <a:gd name="connsiteY3222" fmla="*/ 863256 h 2609942"/>
              <a:gd name="connsiteX3223" fmla="*/ 241099 w 3334672"/>
              <a:gd name="connsiteY3223" fmla="*/ 857671 h 2609942"/>
              <a:gd name="connsiteX3224" fmla="*/ 245923 w 3334672"/>
              <a:gd name="connsiteY3224" fmla="*/ 857393 h 2609942"/>
              <a:gd name="connsiteX3225" fmla="*/ 245837 w 3334672"/>
              <a:gd name="connsiteY3225" fmla="*/ 857491 h 2609942"/>
              <a:gd name="connsiteX3226" fmla="*/ 246075 w 3334672"/>
              <a:gd name="connsiteY3226" fmla="*/ 857385 h 2609942"/>
              <a:gd name="connsiteX3227" fmla="*/ 246189 w 3334672"/>
              <a:gd name="connsiteY3227" fmla="*/ 857378 h 2609942"/>
              <a:gd name="connsiteX3228" fmla="*/ 249934 w 3334672"/>
              <a:gd name="connsiteY3228" fmla="*/ 861814 h 2609942"/>
              <a:gd name="connsiteX3229" fmla="*/ 254544 w 3334672"/>
              <a:gd name="connsiteY3229" fmla="*/ 858932 h 2609942"/>
              <a:gd name="connsiteX3230" fmla="*/ 256592 w 3334672"/>
              <a:gd name="connsiteY3230" fmla="*/ 860373 h 2609942"/>
              <a:gd name="connsiteX3231" fmla="*/ 265299 w 3334672"/>
              <a:gd name="connsiteY3231" fmla="*/ 856050 h 2609942"/>
              <a:gd name="connsiteX3232" fmla="*/ 255568 w 3334672"/>
              <a:gd name="connsiteY3232" fmla="*/ 853167 h 2609942"/>
              <a:gd name="connsiteX3233" fmla="*/ 254351 w 3334672"/>
              <a:gd name="connsiteY3233" fmla="*/ 853708 h 2609942"/>
              <a:gd name="connsiteX3234" fmla="*/ 246075 w 3334672"/>
              <a:gd name="connsiteY3234" fmla="*/ 857385 h 2609942"/>
              <a:gd name="connsiteX3235" fmla="*/ 245923 w 3334672"/>
              <a:gd name="connsiteY3235" fmla="*/ 857393 h 2609942"/>
              <a:gd name="connsiteX3236" fmla="*/ 246477 w 3334672"/>
              <a:gd name="connsiteY3236" fmla="*/ 856770 h 2609942"/>
              <a:gd name="connsiteX3237" fmla="*/ 250958 w 3334672"/>
              <a:gd name="connsiteY3237" fmla="*/ 851726 h 2609942"/>
              <a:gd name="connsiteX3238" fmla="*/ 249422 w 3334672"/>
              <a:gd name="connsiteY3238" fmla="*/ 850285 h 2609942"/>
              <a:gd name="connsiteX3239" fmla="*/ 256592 w 3334672"/>
              <a:gd name="connsiteY3239" fmla="*/ 840197 h 2609942"/>
              <a:gd name="connsiteX3240" fmla="*/ 256592 w 3334672"/>
              <a:gd name="connsiteY3240" fmla="*/ 841638 h 2609942"/>
              <a:gd name="connsiteX3241" fmla="*/ 258641 w 3334672"/>
              <a:gd name="connsiteY3241" fmla="*/ 840197 h 2609942"/>
              <a:gd name="connsiteX3242" fmla="*/ 268372 w 3334672"/>
              <a:gd name="connsiteY3242" fmla="*/ 843079 h 2609942"/>
              <a:gd name="connsiteX3243" fmla="*/ 266323 w 3334672"/>
              <a:gd name="connsiteY3243" fmla="*/ 834432 h 2609942"/>
              <a:gd name="connsiteX3244" fmla="*/ 277591 w 3334672"/>
              <a:gd name="connsiteY3244" fmla="*/ 827226 h 2609942"/>
              <a:gd name="connsiteX3245" fmla="*/ 285273 w 3334672"/>
              <a:gd name="connsiteY3245" fmla="*/ 824344 h 2609942"/>
              <a:gd name="connsiteX3246" fmla="*/ 289370 w 3334672"/>
              <a:gd name="connsiteY3246" fmla="*/ 824344 h 2609942"/>
              <a:gd name="connsiteX3247" fmla="*/ 297053 w 3334672"/>
              <a:gd name="connsiteY3247" fmla="*/ 811374 h 2609942"/>
              <a:gd name="connsiteX3248" fmla="*/ 297053 w 3334672"/>
              <a:gd name="connsiteY3248" fmla="*/ 808491 h 2609942"/>
              <a:gd name="connsiteX3249" fmla="*/ 293468 w 3334672"/>
              <a:gd name="connsiteY3249" fmla="*/ 808491 h 2609942"/>
              <a:gd name="connsiteX3250" fmla="*/ 295516 w 3334672"/>
              <a:gd name="connsiteY3250" fmla="*/ 805609 h 2609942"/>
              <a:gd name="connsiteX3251" fmla="*/ 285273 w 3334672"/>
              <a:gd name="connsiteY3251" fmla="*/ 808491 h 2609942"/>
              <a:gd name="connsiteX3252" fmla="*/ 281176 w 3334672"/>
              <a:gd name="connsiteY3252" fmla="*/ 814256 h 2609942"/>
              <a:gd name="connsiteX3253" fmla="*/ 277591 w 3334672"/>
              <a:gd name="connsiteY3253" fmla="*/ 812815 h 2609942"/>
              <a:gd name="connsiteX3254" fmla="*/ 276566 w 3334672"/>
              <a:gd name="connsiteY3254" fmla="*/ 811374 h 2609942"/>
              <a:gd name="connsiteX3255" fmla="*/ 286297 w 3334672"/>
              <a:gd name="connsiteY3255" fmla="*/ 802727 h 2609942"/>
              <a:gd name="connsiteX3256" fmla="*/ 298589 w 3334672"/>
              <a:gd name="connsiteY3256" fmla="*/ 801285 h 2609942"/>
              <a:gd name="connsiteX3257" fmla="*/ 306272 w 3334672"/>
              <a:gd name="connsiteY3257" fmla="*/ 792639 h 2609942"/>
              <a:gd name="connsiteX3258" fmla="*/ 314466 w 3334672"/>
              <a:gd name="connsiteY3258" fmla="*/ 791197 h 2609942"/>
              <a:gd name="connsiteX3259" fmla="*/ 316515 w 3334672"/>
              <a:gd name="connsiteY3259" fmla="*/ 788315 h 2609942"/>
              <a:gd name="connsiteX3260" fmla="*/ 311393 w 3334672"/>
              <a:gd name="connsiteY3260" fmla="*/ 786874 h 2609942"/>
              <a:gd name="connsiteX3261" fmla="*/ 324197 w 3334672"/>
              <a:gd name="connsiteY3261" fmla="*/ 773904 h 2609942"/>
              <a:gd name="connsiteX3262" fmla="*/ 327270 w 3334672"/>
              <a:gd name="connsiteY3262" fmla="*/ 775344 h 2609942"/>
              <a:gd name="connsiteX3263" fmla="*/ 330855 w 3334672"/>
              <a:gd name="connsiteY3263" fmla="*/ 775344 h 2609942"/>
              <a:gd name="connsiteX3264" fmla="*/ 328806 w 3334672"/>
              <a:gd name="connsiteY3264" fmla="*/ 773904 h 2609942"/>
              <a:gd name="connsiteX3265" fmla="*/ 329319 w 3334672"/>
              <a:gd name="connsiteY3265" fmla="*/ 772462 h 2609942"/>
              <a:gd name="connsiteX3266" fmla="*/ 327782 w 3334672"/>
              <a:gd name="connsiteY3266" fmla="*/ 773904 h 2609942"/>
              <a:gd name="connsiteX3267" fmla="*/ 319588 w 3334672"/>
              <a:gd name="connsiteY3267" fmla="*/ 768139 h 2609942"/>
              <a:gd name="connsiteX3268" fmla="*/ 303711 w 3334672"/>
              <a:gd name="connsiteY3268" fmla="*/ 776786 h 2609942"/>
              <a:gd name="connsiteX3269" fmla="*/ 303199 w 3334672"/>
              <a:gd name="connsiteY3269" fmla="*/ 773904 h 2609942"/>
              <a:gd name="connsiteX3270" fmla="*/ 298589 w 3334672"/>
              <a:gd name="connsiteY3270" fmla="*/ 779668 h 2609942"/>
              <a:gd name="connsiteX3271" fmla="*/ 286297 w 3334672"/>
              <a:gd name="connsiteY3271" fmla="*/ 786874 h 2609942"/>
              <a:gd name="connsiteX3272" fmla="*/ 282712 w 3334672"/>
              <a:gd name="connsiteY3272" fmla="*/ 791197 h 2609942"/>
              <a:gd name="connsiteX3273" fmla="*/ 282712 w 3334672"/>
              <a:gd name="connsiteY3273" fmla="*/ 786874 h 2609942"/>
              <a:gd name="connsiteX3274" fmla="*/ 276566 w 3334672"/>
              <a:gd name="connsiteY3274" fmla="*/ 782550 h 2609942"/>
              <a:gd name="connsiteX3275" fmla="*/ 276566 w 3334672"/>
              <a:gd name="connsiteY3275" fmla="*/ 775344 h 2609942"/>
              <a:gd name="connsiteX3276" fmla="*/ 261714 w 3334672"/>
              <a:gd name="connsiteY3276" fmla="*/ 766698 h 2609942"/>
              <a:gd name="connsiteX3277" fmla="*/ 257616 w 3334672"/>
              <a:gd name="connsiteY3277" fmla="*/ 766698 h 2609942"/>
              <a:gd name="connsiteX3278" fmla="*/ 260177 w 3334672"/>
              <a:gd name="connsiteY3278" fmla="*/ 772462 h 2609942"/>
              <a:gd name="connsiteX3279" fmla="*/ 250446 w 3334672"/>
              <a:gd name="connsiteY3279" fmla="*/ 771021 h 2609942"/>
              <a:gd name="connsiteX3280" fmla="*/ 254544 w 3334672"/>
              <a:gd name="connsiteY3280" fmla="*/ 763815 h 2609942"/>
              <a:gd name="connsiteX3281" fmla="*/ 255568 w 3334672"/>
              <a:gd name="connsiteY3281" fmla="*/ 752286 h 2609942"/>
              <a:gd name="connsiteX3282" fmla="*/ 247373 w 3334672"/>
              <a:gd name="connsiteY3282" fmla="*/ 753727 h 2609942"/>
              <a:gd name="connsiteX3283" fmla="*/ 249422 w 3334672"/>
              <a:gd name="connsiteY3283" fmla="*/ 759492 h 2609942"/>
              <a:gd name="connsiteX3284" fmla="*/ 245837 w 3334672"/>
              <a:gd name="connsiteY3284" fmla="*/ 772462 h 2609942"/>
              <a:gd name="connsiteX3285" fmla="*/ 233545 w 3334672"/>
              <a:gd name="connsiteY3285" fmla="*/ 769580 h 2609942"/>
              <a:gd name="connsiteX3286" fmla="*/ 235594 w 3334672"/>
              <a:gd name="connsiteY3286" fmla="*/ 765257 h 2609942"/>
              <a:gd name="connsiteX3287" fmla="*/ 244300 w 3334672"/>
              <a:gd name="connsiteY3287" fmla="*/ 759492 h 2609942"/>
              <a:gd name="connsiteX3288" fmla="*/ 247373 w 3334672"/>
              <a:gd name="connsiteY3288" fmla="*/ 755169 h 2609942"/>
              <a:gd name="connsiteX3289" fmla="*/ 244300 w 3334672"/>
              <a:gd name="connsiteY3289" fmla="*/ 750845 h 2609942"/>
              <a:gd name="connsiteX3290" fmla="*/ 233545 w 3334672"/>
              <a:gd name="connsiteY3290" fmla="*/ 756610 h 2609942"/>
              <a:gd name="connsiteX3291" fmla="*/ 242764 w 3334672"/>
              <a:gd name="connsiteY3291" fmla="*/ 750845 h 2609942"/>
              <a:gd name="connsiteX3292" fmla="*/ 237642 w 3334672"/>
              <a:gd name="connsiteY3292" fmla="*/ 746521 h 2609942"/>
              <a:gd name="connsiteX3293" fmla="*/ 247373 w 3334672"/>
              <a:gd name="connsiteY3293" fmla="*/ 740757 h 2609942"/>
              <a:gd name="connsiteX3294" fmla="*/ 249422 w 3334672"/>
              <a:gd name="connsiteY3294" fmla="*/ 739316 h 2609942"/>
              <a:gd name="connsiteX3295" fmla="*/ 238667 w 3334672"/>
              <a:gd name="connsiteY3295" fmla="*/ 736434 h 2609942"/>
              <a:gd name="connsiteX3296" fmla="*/ 249422 w 3334672"/>
              <a:gd name="connsiteY3296" fmla="*/ 730669 h 2609942"/>
              <a:gd name="connsiteX3297" fmla="*/ 260177 w 3334672"/>
              <a:gd name="connsiteY3297" fmla="*/ 723463 h 2609942"/>
              <a:gd name="connsiteX3298" fmla="*/ 263762 w 3334672"/>
              <a:gd name="connsiteY3298" fmla="*/ 724904 h 2609942"/>
              <a:gd name="connsiteX3299" fmla="*/ 265811 w 3334672"/>
              <a:gd name="connsiteY3299" fmla="*/ 722022 h 2609942"/>
              <a:gd name="connsiteX3300" fmla="*/ 266835 w 3334672"/>
              <a:gd name="connsiteY3300" fmla="*/ 713375 h 2609942"/>
              <a:gd name="connsiteX3301" fmla="*/ 282712 w 3334672"/>
              <a:gd name="connsiteY3301" fmla="*/ 703287 h 2609942"/>
              <a:gd name="connsiteX3302" fmla="*/ 291419 w 3334672"/>
              <a:gd name="connsiteY3302" fmla="*/ 709051 h 2609942"/>
              <a:gd name="connsiteX3303" fmla="*/ 303199 w 3334672"/>
              <a:gd name="connsiteY3303" fmla="*/ 709051 h 2609942"/>
              <a:gd name="connsiteX3304" fmla="*/ 303711 w 3334672"/>
              <a:gd name="connsiteY3304" fmla="*/ 703287 h 2609942"/>
              <a:gd name="connsiteX3305" fmla="*/ 310369 w 3334672"/>
              <a:gd name="connsiteY3305" fmla="*/ 703287 h 2609942"/>
              <a:gd name="connsiteX3306" fmla="*/ 309344 w 3334672"/>
              <a:gd name="connsiteY3306" fmla="*/ 697522 h 2609942"/>
              <a:gd name="connsiteX3307" fmla="*/ 307296 w 3334672"/>
              <a:gd name="connsiteY3307" fmla="*/ 691758 h 2609942"/>
              <a:gd name="connsiteX3308" fmla="*/ 297565 w 3334672"/>
              <a:gd name="connsiteY3308" fmla="*/ 691758 h 2609942"/>
              <a:gd name="connsiteX3309" fmla="*/ 297565 w 3334672"/>
              <a:gd name="connsiteY3309" fmla="*/ 694640 h 2609942"/>
              <a:gd name="connsiteX3310" fmla="*/ 292443 w 3334672"/>
              <a:gd name="connsiteY3310" fmla="*/ 694640 h 2609942"/>
              <a:gd name="connsiteX3311" fmla="*/ 291419 w 3334672"/>
              <a:gd name="connsiteY3311" fmla="*/ 698963 h 2609942"/>
              <a:gd name="connsiteX3312" fmla="*/ 279639 w 3334672"/>
              <a:gd name="connsiteY3312" fmla="*/ 700404 h 2609942"/>
              <a:gd name="connsiteX3313" fmla="*/ 277591 w 3334672"/>
              <a:gd name="connsiteY3313" fmla="*/ 700404 h 2609942"/>
              <a:gd name="connsiteX3314" fmla="*/ 289370 w 3334672"/>
              <a:gd name="connsiteY3314" fmla="*/ 690316 h 2609942"/>
              <a:gd name="connsiteX3315" fmla="*/ 282712 w 3334672"/>
              <a:gd name="connsiteY3315" fmla="*/ 687434 h 2609942"/>
              <a:gd name="connsiteX3316" fmla="*/ 277591 w 3334672"/>
              <a:gd name="connsiteY3316" fmla="*/ 690316 h 2609942"/>
              <a:gd name="connsiteX3317" fmla="*/ 272469 w 3334672"/>
              <a:gd name="connsiteY3317" fmla="*/ 684552 h 2609942"/>
              <a:gd name="connsiteX3318" fmla="*/ 268372 w 3334672"/>
              <a:gd name="connsiteY3318" fmla="*/ 684552 h 2609942"/>
              <a:gd name="connsiteX3319" fmla="*/ 266835 w 3334672"/>
              <a:gd name="connsiteY3319" fmla="*/ 691758 h 2609942"/>
              <a:gd name="connsiteX3320" fmla="*/ 260177 w 3334672"/>
              <a:gd name="connsiteY3320" fmla="*/ 693198 h 2609942"/>
              <a:gd name="connsiteX3321" fmla="*/ 261714 w 3334672"/>
              <a:gd name="connsiteY3321" fmla="*/ 697522 h 2609942"/>
              <a:gd name="connsiteX3322" fmla="*/ 253519 w 3334672"/>
              <a:gd name="connsiteY3322" fmla="*/ 691758 h 2609942"/>
              <a:gd name="connsiteX3323" fmla="*/ 250958 w 3334672"/>
              <a:gd name="connsiteY3323" fmla="*/ 694640 h 2609942"/>
              <a:gd name="connsiteX3324" fmla="*/ 242764 w 3334672"/>
              <a:gd name="connsiteY3324" fmla="*/ 687434 h 2609942"/>
              <a:gd name="connsiteX3325" fmla="*/ 242764 w 3334672"/>
              <a:gd name="connsiteY3325" fmla="*/ 691758 h 2609942"/>
              <a:gd name="connsiteX3326" fmla="*/ 233545 w 3334672"/>
              <a:gd name="connsiteY3326" fmla="*/ 688875 h 2609942"/>
              <a:gd name="connsiteX3327" fmla="*/ 231496 w 3334672"/>
              <a:gd name="connsiteY3327" fmla="*/ 681669 h 2609942"/>
              <a:gd name="connsiteX3328" fmla="*/ 216644 w 3334672"/>
              <a:gd name="connsiteY3328" fmla="*/ 677346 h 2609942"/>
              <a:gd name="connsiteX3329" fmla="*/ 210498 w 3334672"/>
              <a:gd name="connsiteY3329" fmla="*/ 680228 h 2609942"/>
              <a:gd name="connsiteX3330" fmla="*/ 207425 w 3334672"/>
              <a:gd name="connsiteY3330" fmla="*/ 680228 h 2609942"/>
              <a:gd name="connsiteX3331" fmla="*/ 219717 w 3334672"/>
              <a:gd name="connsiteY3331" fmla="*/ 673022 h 2609942"/>
              <a:gd name="connsiteX3332" fmla="*/ 220741 w 3334672"/>
              <a:gd name="connsiteY3332" fmla="*/ 667258 h 2609942"/>
              <a:gd name="connsiteX3333" fmla="*/ 226887 w 3334672"/>
              <a:gd name="connsiteY3333" fmla="*/ 660052 h 2609942"/>
              <a:gd name="connsiteX3334" fmla="*/ 216644 w 3334672"/>
              <a:gd name="connsiteY3334" fmla="*/ 657169 h 2609942"/>
              <a:gd name="connsiteX3335" fmla="*/ 225862 w 3334672"/>
              <a:gd name="connsiteY3335" fmla="*/ 657169 h 2609942"/>
              <a:gd name="connsiteX3336" fmla="*/ 229448 w 3334672"/>
              <a:gd name="connsiteY3336" fmla="*/ 662934 h 2609942"/>
              <a:gd name="connsiteX3337" fmla="*/ 233545 w 3334672"/>
              <a:gd name="connsiteY3337" fmla="*/ 657169 h 2609942"/>
              <a:gd name="connsiteX3338" fmla="*/ 240715 w 3334672"/>
              <a:gd name="connsiteY3338" fmla="*/ 664375 h 2609942"/>
              <a:gd name="connsiteX3339" fmla="*/ 244813 w 3334672"/>
              <a:gd name="connsiteY3339" fmla="*/ 657169 h 2609942"/>
              <a:gd name="connsiteX3340" fmla="*/ 253519 w 3334672"/>
              <a:gd name="connsiteY3340" fmla="*/ 655728 h 2609942"/>
              <a:gd name="connsiteX3341" fmla="*/ 256592 w 3334672"/>
              <a:gd name="connsiteY3341" fmla="*/ 657169 h 2609942"/>
              <a:gd name="connsiteX3342" fmla="*/ 261714 w 3334672"/>
              <a:gd name="connsiteY3342" fmla="*/ 652846 h 2609942"/>
              <a:gd name="connsiteX3343" fmla="*/ 263762 w 3334672"/>
              <a:gd name="connsiteY3343" fmla="*/ 644199 h 2609942"/>
              <a:gd name="connsiteX3344" fmla="*/ 256592 w 3334672"/>
              <a:gd name="connsiteY3344" fmla="*/ 642758 h 2609942"/>
              <a:gd name="connsiteX3345" fmla="*/ 256592 w 3334672"/>
              <a:gd name="connsiteY3345" fmla="*/ 639876 h 2609942"/>
              <a:gd name="connsiteX3346" fmla="*/ 271445 w 3334672"/>
              <a:gd name="connsiteY3346" fmla="*/ 625464 h 2609942"/>
              <a:gd name="connsiteX3347" fmla="*/ 275542 w 3334672"/>
              <a:gd name="connsiteY3347" fmla="*/ 631228 h 2609942"/>
              <a:gd name="connsiteX3348" fmla="*/ 286297 w 3334672"/>
              <a:gd name="connsiteY3348" fmla="*/ 616817 h 2609942"/>
              <a:gd name="connsiteX3349" fmla="*/ 284249 w 3334672"/>
              <a:gd name="connsiteY3349" fmla="*/ 608170 h 2609942"/>
              <a:gd name="connsiteX3350" fmla="*/ 291419 w 3334672"/>
              <a:gd name="connsiteY3350" fmla="*/ 603847 h 2609942"/>
              <a:gd name="connsiteX3351" fmla="*/ 291419 w 3334672"/>
              <a:gd name="connsiteY3351" fmla="*/ 609611 h 2609942"/>
              <a:gd name="connsiteX3352" fmla="*/ 289370 w 3334672"/>
              <a:gd name="connsiteY3352" fmla="*/ 609611 h 2609942"/>
              <a:gd name="connsiteX3353" fmla="*/ 289370 w 3334672"/>
              <a:gd name="connsiteY3353" fmla="*/ 612493 h 2609942"/>
              <a:gd name="connsiteX3354" fmla="*/ 292443 w 3334672"/>
              <a:gd name="connsiteY3354" fmla="*/ 613935 h 2609942"/>
              <a:gd name="connsiteX3355" fmla="*/ 298589 w 3334672"/>
              <a:gd name="connsiteY3355" fmla="*/ 608170 h 2609942"/>
              <a:gd name="connsiteX3356" fmla="*/ 300126 w 3334672"/>
              <a:gd name="connsiteY3356" fmla="*/ 609611 h 2609942"/>
              <a:gd name="connsiteX3357" fmla="*/ 291419 w 3334672"/>
              <a:gd name="connsiteY3357" fmla="*/ 619699 h 2609942"/>
              <a:gd name="connsiteX3358" fmla="*/ 287322 w 3334672"/>
              <a:gd name="connsiteY3358" fmla="*/ 619699 h 2609942"/>
              <a:gd name="connsiteX3359" fmla="*/ 285273 w 3334672"/>
              <a:gd name="connsiteY3359" fmla="*/ 622582 h 2609942"/>
              <a:gd name="connsiteX3360" fmla="*/ 287834 w 3334672"/>
              <a:gd name="connsiteY3360" fmla="*/ 632670 h 2609942"/>
              <a:gd name="connsiteX3361" fmla="*/ 284249 w 3334672"/>
              <a:gd name="connsiteY3361" fmla="*/ 632670 h 2609942"/>
              <a:gd name="connsiteX3362" fmla="*/ 281688 w 3334672"/>
              <a:gd name="connsiteY3362" fmla="*/ 641317 h 2609942"/>
              <a:gd name="connsiteX3363" fmla="*/ 287322 w 3334672"/>
              <a:gd name="connsiteY3363" fmla="*/ 645640 h 2609942"/>
              <a:gd name="connsiteX3364" fmla="*/ 282712 w 3334672"/>
              <a:gd name="connsiteY3364" fmla="*/ 648523 h 2609942"/>
              <a:gd name="connsiteX3365" fmla="*/ 286297 w 3334672"/>
              <a:gd name="connsiteY3365" fmla="*/ 648523 h 2609942"/>
              <a:gd name="connsiteX3366" fmla="*/ 300126 w 3334672"/>
              <a:gd name="connsiteY3366" fmla="*/ 638434 h 2609942"/>
              <a:gd name="connsiteX3367" fmla="*/ 307296 w 3334672"/>
              <a:gd name="connsiteY3367" fmla="*/ 631228 h 2609942"/>
              <a:gd name="connsiteX3368" fmla="*/ 309344 w 3334672"/>
              <a:gd name="connsiteY3368" fmla="*/ 632670 h 2609942"/>
              <a:gd name="connsiteX3369" fmla="*/ 303199 w 3334672"/>
              <a:gd name="connsiteY3369" fmla="*/ 641317 h 2609942"/>
              <a:gd name="connsiteX3370" fmla="*/ 309344 w 3334672"/>
              <a:gd name="connsiteY3370" fmla="*/ 647082 h 2609942"/>
              <a:gd name="connsiteX3371" fmla="*/ 316515 w 3334672"/>
              <a:gd name="connsiteY3371" fmla="*/ 644199 h 2609942"/>
              <a:gd name="connsiteX3372" fmla="*/ 316515 w 3334672"/>
              <a:gd name="connsiteY3372" fmla="*/ 647082 h 2609942"/>
              <a:gd name="connsiteX3373" fmla="*/ 327270 w 3334672"/>
              <a:gd name="connsiteY3373" fmla="*/ 639876 h 2609942"/>
              <a:gd name="connsiteX3374" fmla="*/ 334440 w 3334672"/>
              <a:gd name="connsiteY3374" fmla="*/ 632670 h 2609942"/>
              <a:gd name="connsiteX3375" fmla="*/ 340074 w 3334672"/>
              <a:gd name="connsiteY3375" fmla="*/ 634111 h 2609942"/>
              <a:gd name="connsiteX3376" fmla="*/ 351342 w 3334672"/>
              <a:gd name="connsiteY3376" fmla="*/ 628346 h 2609942"/>
              <a:gd name="connsiteX3377" fmla="*/ 348269 w 3334672"/>
              <a:gd name="connsiteY3377" fmla="*/ 624023 h 2609942"/>
              <a:gd name="connsiteX3378" fmla="*/ 337001 w 3334672"/>
              <a:gd name="connsiteY3378" fmla="*/ 629787 h 2609942"/>
              <a:gd name="connsiteX3379" fmla="*/ 341611 w 3334672"/>
              <a:gd name="connsiteY3379" fmla="*/ 622582 h 2609942"/>
              <a:gd name="connsiteX3380" fmla="*/ 343147 w 3334672"/>
              <a:gd name="connsiteY3380" fmla="*/ 621141 h 2609942"/>
              <a:gd name="connsiteX3381" fmla="*/ 344171 w 3334672"/>
              <a:gd name="connsiteY3381" fmla="*/ 624023 h 2609942"/>
              <a:gd name="connsiteX3382" fmla="*/ 350317 w 3334672"/>
              <a:gd name="connsiteY3382" fmla="*/ 619699 h 2609942"/>
              <a:gd name="connsiteX3383" fmla="*/ 369267 w 3334672"/>
              <a:gd name="connsiteY3383" fmla="*/ 615376 h 2609942"/>
              <a:gd name="connsiteX3384" fmla="*/ 368243 w 3334672"/>
              <a:gd name="connsiteY3384" fmla="*/ 609611 h 2609942"/>
              <a:gd name="connsiteX3385" fmla="*/ 373877 w 3334672"/>
              <a:gd name="connsiteY3385" fmla="*/ 612493 h 2609942"/>
              <a:gd name="connsiteX3386" fmla="*/ 381047 w 3334672"/>
              <a:gd name="connsiteY3386" fmla="*/ 603847 h 2609942"/>
              <a:gd name="connsiteX3387" fmla="*/ 371316 w 3334672"/>
              <a:gd name="connsiteY3387" fmla="*/ 598082 h 2609942"/>
              <a:gd name="connsiteX3388" fmla="*/ 362097 w 3334672"/>
              <a:gd name="connsiteY3388" fmla="*/ 599523 h 2609942"/>
              <a:gd name="connsiteX3389" fmla="*/ 360048 w 3334672"/>
              <a:gd name="connsiteY3389" fmla="*/ 602406 h 2609942"/>
              <a:gd name="connsiteX3390" fmla="*/ 361073 w 3334672"/>
              <a:gd name="connsiteY3390" fmla="*/ 603847 h 2609942"/>
              <a:gd name="connsiteX3391" fmla="*/ 359536 w 3334672"/>
              <a:gd name="connsiteY3391" fmla="*/ 606729 h 2609942"/>
              <a:gd name="connsiteX3392" fmla="*/ 354927 w 3334672"/>
              <a:gd name="connsiteY3392" fmla="*/ 608170 h 2609942"/>
              <a:gd name="connsiteX3393" fmla="*/ 358000 w 3334672"/>
              <a:gd name="connsiteY3393" fmla="*/ 603847 h 2609942"/>
              <a:gd name="connsiteX3394" fmla="*/ 343147 w 3334672"/>
              <a:gd name="connsiteY3394" fmla="*/ 600964 h 2609942"/>
              <a:gd name="connsiteX3395" fmla="*/ 339050 w 3334672"/>
              <a:gd name="connsiteY3395" fmla="*/ 600964 h 2609942"/>
              <a:gd name="connsiteX3396" fmla="*/ 337001 w 3334672"/>
              <a:gd name="connsiteY3396" fmla="*/ 605288 h 2609942"/>
              <a:gd name="connsiteX3397" fmla="*/ 307296 w 3334672"/>
              <a:gd name="connsiteY3397" fmla="*/ 611052 h 2609942"/>
              <a:gd name="connsiteX3398" fmla="*/ 303199 w 3334672"/>
              <a:gd name="connsiteY3398" fmla="*/ 603847 h 2609942"/>
              <a:gd name="connsiteX3399" fmla="*/ 298589 w 3334672"/>
              <a:gd name="connsiteY3399" fmla="*/ 605288 h 2609942"/>
              <a:gd name="connsiteX3400" fmla="*/ 298589 w 3334672"/>
              <a:gd name="connsiteY3400" fmla="*/ 602406 h 2609942"/>
              <a:gd name="connsiteX3401" fmla="*/ 289370 w 3334672"/>
              <a:gd name="connsiteY3401" fmla="*/ 598082 h 2609942"/>
              <a:gd name="connsiteX3402" fmla="*/ 278615 w 3334672"/>
              <a:gd name="connsiteY3402" fmla="*/ 598082 h 2609942"/>
              <a:gd name="connsiteX3403" fmla="*/ 281176 w 3334672"/>
              <a:gd name="connsiteY3403" fmla="*/ 605288 h 2609942"/>
              <a:gd name="connsiteX3404" fmla="*/ 266835 w 3334672"/>
              <a:gd name="connsiteY3404" fmla="*/ 600964 h 2609942"/>
              <a:gd name="connsiteX3405" fmla="*/ 263762 w 3334672"/>
              <a:gd name="connsiteY3405" fmla="*/ 598082 h 2609942"/>
              <a:gd name="connsiteX3406" fmla="*/ 271445 w 3334672"/>
              <a:gd name="connsiteY3406" fmla="*/ 589435 h 2609942"/>
              <a:gd name="connsiteX3407" fmla="*/ 266835 w 3334672"/>
              <a:gd name="connsiteY3407" fmla="*/ 586552 h 2609942"/>
              <a:gd name="connsiteX3408" fmla="*/ 263250 w 3334672"/>
              <a:gd name="connsiteY3408" fmla="*/ 587994 h 2609942"/>
              <a:gd name="connsiteX3409" fmla="*/ 260689 w 3334672"/>
              <a:gd name="connsiteY3409" fmla="*/ 598082 h 2609942"/>
              <a:gd name="connsiteX3410" fmla="*/ 268372 w 3334672"/>
              <a:gd name="connsiteY3410" fmla="*/ 615376 h 2609942"/>
              <a:gd name="connsiteX3411" fmla="*/ 257616 w 3334672"/>
              <a:gd name="connsiteY3411" fmla="*/ 605288 h 2609942"/>
              <a:gd name="connsiteX3412" fmla="*/ 255568 w 3334672"/>
              <a:gd name="connsiteY3412" fmla="*/ 609611 h 2609942"/>
              <a:gd name="connsiteX3413" fmla="*/ 253519 w 3334672"/>
              <a:gd name="connsiteY3413" fmla="*/ 605288 h 2609942"/>
              <a:gd name="connsiteX3414" fmla="*/ 247885 w 3334672"/>
              <a:gd name="connsiteY3414" fmla="*/ 609611 h 2609942"/>
              <a:gd name="connsiteX3415" fmla="*/ 236618 w 3334672"/>
              <a:gd name="connsiteY3415" fmla="*/ 605288 h 2609942"/>
              <a:gd name="connsiteX3416" fmla="*/ 229448 w 3334672"/>
              <a:gd name="connsiteY3416" fmla="*/ 612493 h 2609942"/>
              <a:gd name="connsiteX3417" fmla="*/ 225862 w 3334672"/>
              <a:gd name="connsiteY3417" fmla="*/ 609611 h 2609942"/>
              <a:gd name="connsiteX3418" fmla="*/ 221765 w 3334672"/>
              <a:gd name="connsiteY3418" fmla="*/ 615376 h 2609942"/>
              <a:gd name="connsiteX3419" fmla="*/ 221253 w 3334672"/>
              <a:gd name="connsiteY3419" fmla="*/ 615376 h 2609942"/>
              <a:gd name="connsiteX3420" fmla="*/ 217668 w 3334672"/>
              <a:gd name="connsiteY3420" fmla="*/ 608170 h 2609942"/>
              <a:gd name="connsiteX3421" fmla="*/ 218692 w 3334672"/>
              <a:gd name="connsiteY3421" fmla="*/ 602406 h 2609942"/>
              <a:gd name="connsiteX3422" fmla="*/ 226887 w 3334672"/>
              <a:gd name="connsiteY3422" fmla="*/ 602406 h 2609942"/>
              <a:gd name="connsiteX3423" fmla="*/ 224838 w 3334672"/>
              <a:gd name="connsiteY3423" fmla="*/ 599523 h 2609942"/>
              <a:gd name="connsiteX3424" fmla="*/ 233545 w 3334672"/>
              <a:gd name="connsiteY3424" fmla="*/ 589435 h 2609942"/>
              <a:gd name="connsiteX3425" fmla="*/ 224838 w 3334672"/>
              <a:gd name="connsiteY3425" fmla="*/ 580788 h 2609942"/>
              <a:gd name="connsiteX3426" fmla="*/ 224838 w 3334672"/>
              <a:gd name="connsiteY3426" fmla="*/ 575023 h 2609942"/>
              <a:gd name="connsiteX3427" fmla="*/ 216644 w 3334672"/>
              <a:gd name="connsiteY3427" fmla="*/ 572141 h 2609942"/>
              <a:gd name="connsiteX3428" fmla="*/ 221765 w 3334672"/>
              <a:gd name="connsiteY3428" fmla="*/ 564935 h 2609942"/>
              <a:gd name="connsiteX3429" fmla="*/ 212546 w 3334672"/>
              <a:gd name="connsiteY3429" fmla="*/ 564935 h 2609942"/>
              <a:gd name="connsiteX3430" fmla="*/ 213059 w 3334672"/>
              <a:gd name="connsiteY3430" fmla="*/ 563494 h 2609942"/>
              <a:gd name="connsiteX3431" fmla="*/ 224838 w 3334672"/>
              <a:gd name="connsiteY3431" fmla="*/ 554847 h 2609942"/>
              <a:gd name="connsiteX3432" fmla="*/ 222790 w 3334672"/>
              <a:gd name="connsiteY3432" fmla="*/ 550524 h 2609942"/>
              <a:gd name="connsiteX3433" fmla="*/ 217668 w 3334672"/>
              <a:gd name="connsiteY3433" fmla="*/ 551965 h 2609942"/>
              <a:gd name="connsiteX3434" fmla="*/ 214083 w 3334672"/>
              <a:gd name="connsiteY3434" fmla="*/ 547641 h 2609942"/>
              <a:gd name="connsiteX3435" fmla="*/ 190011 w 3334672"/>
              <a:gd name="connsiteY3435" fmla="*/ 550524 h 2609942"/>
              <a:gd name="connsiteX3436" fmla="*/ 204864 w 3334672"/>
              <a:gd name="connsiteY3436" fmla="*/ 543318 h 2609942"/>
              <a:gd name="connsiteX3437" fmla="*/ 207425 w 3334672"/>
              <a:gd name="connsiteY3437" fmla="*/ 537553 h 2609942"/>
              <a:gd name="connsiteX3438" fmla="*/ 213571 w 3334672"/>
              <a:gd name="connsiteY3438" fmla="*/ 544759 h 2609942"/>
              <a:gd name="connsiteX3439" fmla="*/ 229960 w 3334672"/>
              <a:gd name="connsiteY3439" fmla="*/ 543318 h 2609942"/>
              <a:gd name="connsiteX3440" fmla="*/ 228423 w 3334672"/>
              <a:gd name="connsiteY3440" fmla="*/ 534671 h 2609942"/>
              <a:gd name="connsiteX3441" fmla="*/ 221765 w 3334672"/>
              <a:gd name="connsiteY3441" fmla="*/ 531789 h 2609942"/>
              <a:gd name="connsiteX3442" fmla="*/ 228423 w 3334672"/>
              <a:gd name="connsiteY3442" fmla="*/ 530347 h 2609942"/>
              <a:gd name="connsiteX3443" fmla="*/ 225862 w 3334672"/>
              <a:gd name="connsiteY3443" fmla="*/ 521701 h 2609942"/>
              <a:gd name="connsiteX3444" fmla="*/ 218692 w 3334672"/>
              <a:gd name="connsiteY3444" fmla="*/ 521701 h 2609942"/>
              <a:gd name="connsiteX3445" fmla="*/ 218692 w 3334672"/>
              <a:gd name="connsiteY3445" fmla="*/ 513053 h 2609942"/>
              <a:gd name="connsiteX3446" fmla="*/ 221765 w 3334672"/>
              <a:gd name="connsiteY3446" fmla="*/ 504406 h 2609942"/>
              <a:gd name="connsiteX3447" fmla="*/ 216131 w 3334672"/>
              <a:gd name="connsiteY3447" fmla="*/ 504406 h 2609942"/>
              <a:gd name="connsiteX3448" fmla="*/ 226887 w 3334672"/>
              <a:gd name="connsiteY3448" fmla="*/ 495760 h 2609942"/>
              <a:gd name="connsiteX3449" fmla="*/ 240715 w 3334672"/>
              <a:gd name="connsiteY3449" fmla="*/ 494318 h 2609942"/>
              <a:gd name="connsiteX3450" fmla="*/ 255568 w 3334672"/>
              <a:gd name="connsiteY3450" fmla="*/ 494318 h 2609942"/>
              <a:gd name="connsiteX3451" fmla="*/ 256592 w 3334672"/>
              <a:gd name="connsiteY3451" fmla="*/ 489995 h 2609942"/>
              <a:gd name="connsiteX3452" fmla="*/ 263250 w 3334672"/>
              <a:gd name="connsiteY3452" fmla="*/ 489995 h 2609942"/>
              <a:gd name="connsiteX3453" fmla="*/ 268372 w 3334672"/>
              <a:gd name="connsiteY3453" fmla="*/ 484230 h 2609942"/>
              <a:gd name="connsiteX3454" fmla="*/ 276566 w 3334672"/>
              <a:gd name="connsiteY3454" fmla="*/ 481348 h 2609942"/>
              <a:gd name="connsiteX3455" fmla="*/ 273493 w 3334672"/>
              <a:gd name="connsiteY3455" fmla="*/ 478465 h 2609942"/>
              <a:gd name="connsiteX3456" fmla="*/ 287834 w 3334672"/>
              <a:gd name="connsiteY3456" fmla="*/ 479907 h 2609942"/>
              <a:gd name="connsiteX3457" fmla="*/ 295004 w 3334672"/>
              <a:gd name="connsiteY3457" fmla="*/ 475583 h 2609942"/>
              <a:gd name="connsiteX3458" fmla="*/ 300126 w 3334672"/>
              <a:gd name="connsiteY3458" fmla="*/ 477025 h 2609942"/>
              <a:gd name="connsiteX3459" fmla="*/ 300126 w 3334672"/>
              <a:gd name="connsiteY3459" fmla="*/ 472701 h 2609942"/>
              <a:gd name="connsiteX3460" fmla="*/ 284249 w 3334672"/>
              <a:gd name="connsiteY3460" fmla="*/ 469819 h 2609942"/>
              <a:gd name="connsiteX3461" fmla="*/ 278615 w 3334672"/>
              <a:gd name="connsiteY3461" fmla="*/ 472701 h 2609942"/>
              <a:gd name="connsiteX3462" fmla="*/ 273493 w 3334672"/>
              <a:gd name="connsiteY3462" fmla="*/ 468377 h 2609942"/>
              <a:gd name="connsiteX3463" fmla="*/ 263762 w 3334672"/>
              <a:gd name="connsiteY3463" fmla="*/ 472701 h 2609942"/>
              <a:gd name="connsiteX3464" fmla="*/ 252495 w 3334672"/>
              <a:gd name="connsiteY3464" fmla="*/ 466936 h 2609942"/>
              <a:gd name="connsiteX3465" fmla="*/ 251982 w 3334672"/>
              <a:gd name="connsiteY3465" fmla="*/ 471260 h 2609942"/>
              <a:gd name="connsiteX3466" fmla="*/ 244813 w 3334672"/>
              <a:gd name="connsiteY3466" fmla="*/ 474142 h 2609942"/>
              <a:gd name="connsiteX3467" fmla="*/ 232520 w 3334672"/>
              <a:gd name="connsiteY3467" fmla="*/ 469819 h 2609942"/>
              <a:gd name="connsiteX3468" fmla="*/ 229960 w 3334672"/>
              <a:gd name="connsiteY3468" fmla="*/ 464054 h 2609942"/>
              <a:gd name="connsiteX3469" fmla="*/ 215619 w 3334672"/>
              <a:gd name="connsiteY3469" fmla="*/ 462613 h 2609942"/>
              <a:gd name="connsiteX3470" fmla="*/ 211010 w 3334672"/>
              <a:gd name="connsiteY3470" fmla="*/ 459730 h 2609942"/>
              <a:gd name="connsiteX3471" fmla="*/ 203840 w 3334672"/>
              <a:gd name="connsiteY3471" fmla="*/ 464054 h 2609942"/>
              <a:gd name="connsiteX3472" fmla="*/ 211010 w 3334672"/>
              <a:gd name="connsiteY3472" fmla="*/ 456848 h 2609942"/>
              <a:gd name="connsiteX3473" fmla="*/ 250446 w 3334672"/>
              <a:gd name="connsiteY3473" fmla="*/ 455407 h 2609942"/>
              <a:gd name="connsiteX3474" fmla="*/ 272469 w 3334672"/>
              <a:gd name="connsiteY3474" fmla="*/ 456848 h 2609942"/>
              <a:gd name="connsiteX3475" fmla="*/ 277591 w 3334672"/>
              <a:gd name="connsiteY3475" fmla="*/ 455407 h 2609942"/>
              <a:gd name="connsiteX3476" fmla="*/ 266835 w 3334672"/>
              <a:gd name="connsiteY3476" fmla="*/ 448201 h 2609942"/>
              <a:gd name="connsiteX3477" fmla="*/ 265299 w 3334672"/>
              <a:gd name="connsiteY3477" fmla="*/ 448201 h 2609942"/>
              <a:gd name="connsiteX3478" fmla="*/ 265299 w 3334672"/>
              <a:gd name="connsiteY3478" fmla="*/ 443878 h 2609942"/>
              <a:gd name="connsiteX3479" fmla="*/ 275542 w 3334672"/>
              <a:gd name="connsiteY3479" fmla="*/ 448201 h 2609942"/>
              <a:gd name="connsiteX3480" fmla="*/ 278615 w 3334672"/>
              <a:gd name="connsiteY3480" fmla="*/ 439554 h 2609942"/>
              <a:gd name="connsiteX3481" fmla="*/ 282712 w 3334672"/>
              <a:gd name="connsiteY3481" fmla="*/ 443878 h 2609942"/>
              <a:gd name="connsiteX3482" fmla="*/ 290395 w 3334672"/>
              <a:gd name="connsiteY3482" fmla="*/ 433790 h 2609942"/>
              <a:gd name="connsiteX3483" fmla="*/ 297053 w 3334672"/>
              <a:gd name="connsiteY3483" fmla="*/ 429466 h 2609942"/>
              <a:gd name="connsiteX3484" fmla="*/ 290395 w 3334672"/>
              <a:gd name="connsiteY3484" fmla="*/ 420819 h 2609942"/>
              <a:gd name="connsiteX3485" fmla="*/ 310369 w 3334672"/>
              <a:gd name="connsiteY3485" fmla="*/ 415055 h 2609942"/>
              <a:gd name="connsiteX3486" fmla="*/ 310369 w 3334672"/>
              <a:gd name="connsiteY3486" fmla="*/ 410731 h 2609942"/>
              <a:gd name="connsiteX3487" fmla="*/ 298589 w 3334672"/>
              <a:gd name="connsiteY3487" fmla="*/ 412172 h 2609942"/>
              <a:gd name="connsiteX3488" fmla="*/ 294492 w 3334672"/>
              <a:gd name="connsiteY3488" fmla="*/ 409290 h 2609942"/>
              <a:gd name="connsiteX3489" fmla="*/ 285273 w 3334672"/>
              <a:gd name="connsiteY3489" fmla="*/ 412172 h 2609942"/>
              <a:gd name="connsiteX3490" fmla="*/ 273493 w 3334672"/>
              <a:gd name="connsiteY3490" fmla="*/ 420819 h 2609942"/>
              <a:gd name="connsiteX3491" fmla="*/ 282712 w 3334672"/>
              <a:gd name="connsiteY3491" fmla="*/ 417937 h 2609942"/>
              <a:gd name="connsiteX3492" fmla="*/ 286297 w 3334672"/>
              <a:gd name="connsiteY3492" fmla="*/ 420819 h 2609942"/>
              <a:gd name="connsiteX3493" fmla="*/ 282712 w 3334672"/>
              <a:gd name="connsiteY3493" fmla="*/ 423701 h 2609942"/>
              <a:gd name="connsiteX3494" fmla="*/ 263250 w 3334672"/>
              <a:gd name="connsiteY3494" fmla="*/ 423701 h 2609942"/>
              <a:gd name="connsiteX3495" fmla="*/ 247885 w 3334672"/>
              <a:gd name="connsiteY3495" fmla="*/ 426584 h 2609942"/>
              <a:gd name="connsiteX3496" fmla="*/ 240715 w 3334672"/>
              <a:gd name="connsiteY3496" fmla="*/ 422260 h 2609942"/>
              <a:gd name="connsiteX3497" fmla="*/ 240715 w 3334672"/>
              <a:gd name="connsiteY3497" fmla="*/ 417937 h 2609942"/>
              <a:gd name="connsiteX3498" fmla="*/ 236618 w 3334672"/>
              <a:gd name="connsiteY3498" fmla="*/ 413614 h 2609942"/>
              <a:gd name="connsiteX3499" fmla="*/ 228423 w 3334672"/>
              <a:gd name="connsiteY3499" fmla="*/ 425143 h 2609942"/>
              <a:gd name="connsiteX3500" fmla="*/ 220741 w 3334672"/>
              <a:gd name="connsiteY3500" fmla="*/ 423701 h 2609942"/>
              <a:gd name="connsiteX3501" fmla="*/ 218692 w 3334672"/>
              <a:gd name="connsiteY3501" fmla="*/ 425143 h 2609942"/>
              <a:gd name="connsiteX3502" fmla="*/ 211010 w 3334672"/>
              <a:gd name="connsiteY3502" fmla="*/ 417937 h 2609942"/>
              <a:gd name="connsiteX3503" fmla="*/ 188987 w 3334672"/>
              <a:gd name="connsiteY3503" fmla="*/ 420819 h 2609942"/>
              <a:gd name="connsiteX3504" fmla="*/ 183865 w 3334672"/>
              <a:gd name="connsiteY3504" fmla="*/ 416496 h 2609942"/>
              <a:gd name="connsiteX3505" fmla="*/ 179768 w 3334672"/>
              <a:gd name="connsiteY3505" fmla="*/ 416496 h 2609942"/>
              <a:gd name="connsiteX3506" fmla="*/ 177207 w 3334672"/>
              <a:gd name="connsiteY3506" fmla="*/ 423701 h 2609942"/>
              <a:gd name="connsiteX3507" fmla="*/ 171061 w 3334672"/>
              <a:gd name="connsiteY3507" fmla="*/ 422260 h 2609942"/>
              <a:gd name="connsiteX3508" fmla="*/ 173622 w 3334672"/>
              <a:gd name="connsiteY3508" fmla="*/ 420819 h 2609942"/>
              <a:gd name="connsiteX3509" fmla="*/ 170037 w 3334672"/>
              <a:gd name="connsiteY3509" fmla="*/ 417937 h 2609942"/>
              <a:gd name="connsiteX3510" fmla="*/ 171061 w 3334672"/>
              <a:gd name="connsiteY3510" fmla="*/ 413614 h 2609942"/>
              <a:gd name="connsiteX3511" fmla="*/ 179768 w 3334672"/>
              <a:gd name="connsiteY3511" fmla="*/ 413614 h 2609942"/>
              <a:gd name="connsiteX3512" fmla="*/ 186938 w 3334672"/>
              <a:gd name="connsiteY3512" fmla="*/ 409290 h 2609942"/>
              <a:gd name="connsiteX3513" fmla="*/ 184890 w 3334672"/>
              <a:gd name="connsiteY3513" fmla="*/ 400643 h 2609942"/>
              <a:gd name="connsiteX3514" fmla="*/ 203840 w 3334672"/>
              <a:gd name="connsiteY3514" fmla="*/ 400643 h 2609942"/>
              <a:gd name="connsiteX3515" fmla="*/ 211010 w 3334672"/>
              <a:gd name="connsiteY3515" fmla="*/ 391996 h 2609942"/>
              <a:gd name="connsiteX3516" fmla="*/ 220741 w 3334672"/>
              <a:gd name="connsiteY3516" fmla="*/ 390555 h 2609942"/>
              <a:gd name="connsiteX3517" fmla="*/ 233545 w 3334672"/>
              <a:gd name="connsiteY3517" fmla="*/ 387673 h 2609942"/>
              <a:gd name="connsiteX3518" fmla="*/ 237642 w 3334672"/>
              <a:gd name="connsiteY3518" fmla="*/ 383349 h 2609942"/>
              <a:gd name="connsiteX3519" fmla="*/ 239179 w 3334672"/>
              <a:gd name="connsiteY3519" fmla="*/ 386231 h 2609942"/>
              <a:gd name="connsiteX3520" fmla="*/ 244300 w 3334672"/>
              <a:gd name="connsiteY3520" fmla="*/ 383349 h 2609942"/>
              <a:gd name="connsiteX3521" fmla="*/ 240715 w 3334672"/>
              <a:gd name="connsiteY3521" fmla="*/ 387673 h 2609942"/>
              <a:gd name="connsiteX3522" fmla="*/ 241739 w 3334672"/>
              <a:gd name="connsiteY3522" fmla="*/ 389114 h 2609942"/>
              <a:gd name="connsiteX3523" fmla="*/ 237642 w 3334672"/>
              <a:gd name="connsiteY3523" fmla="*/ 394878 h 2609942"/>
              <a:gd name="connsiteX3524" fmla="*/ 226887 w 3334672"/>
              <a:gd name="connsiteY3524" fmla="*/ 402084 h 2609942"/>
              <a:gd name="connsiteX3525" fmla="*/ 237642 w 3334672"/>
              <a:gd name="connsiteY3525" fmla="*/ 403525 h 2609942"/>
              <a:gd name="connsiteX3526" fmla="*/ 266323 w 3334672"/>
              <a:gd name="connsiteY3526" fmla="*/ 399202 h 2609942"/>
              <a:gd name="connsiteX3527" fmla="*/ 270420 w 3334672"/>
              <a:gd name="connsiteY3527" fmla="*/ 402084 h 2609942"/>
              <a:gd name="connsiteX3528" fmla="*/ 274518 w 3334672"/>
              <a:gd name="connsiteY3528" fmla="*/ 399202 h 2609942"/>
              <a:gd name="connsiteX3529" fmla="*/ 279639 w 3334672"/>
              <a:gd name="connsiteY3529" fmla="*/ 404966 h 2609942"/>
              <a:gd name="connsiteX3530" fmla="*/ 285273 w 3334672"/>
              <a:gd name="connsiteY3530" fmla="*/ 403525 h 2609942"/>
              <a:gd name="connsiteX3531" fmla="*/ 293468 w 3334672"/>
              <a:gd name="connsiteY3531" fmla="*/ 402084 h 2609942"/>
              <a:gd name="connsiteX3532" fmla="*/ 297053 w 3334672"/>
              <a:gd name="connsiteY3532" fmla="*/ 391996 h 2609942"/>
              <a:gd name="connsiteX3533" fmla="*/ 291419 w 3334672"/>
              <a:gd name="connsiteY3533" fmla="*/ 387673 h 2609942"/>
              <a:gd name="connsiteX3534" fmla="*/ 279639 w 3334672"/>
              <a:gd name="connsiteY3534" fmla="*/ 386231 h 2609942"/>
              <a:gd name="connsiteX3535" fmla="*/ 266323 w 3334672"/>
              <a:gd name="connsiteY3535" fmla="*/ 390555 h 2609942"/>
              <a:gd name="connsiteX3536" fmla="*/ 266323 w 3334672"/>
              <a:gd name="connsiteY3536" fmla="*/ 387673 h 2609942"/>
              <a:gd name="connsiteX3537" fmla="*/ 271445 w 3334672"/>
              <a:gd name="connsiteY3537" fmla="*/ 387673 h 2609942"/>
              <a:gd name="connsiteX3538" fmla="*/ 260689 w 3334672"/>
              <a:gd name="connsiteY3538" fmla="*/ 376143 h 2609942"/>
              <a:gd name="connsiteX3539" fmla="*/ 245837 w 3334672"/>
              <a:gd name="connsiteY3539" fmla="*/ 379025 h 2609942"/>
              <a:gd name="connsiteX3540" fmla="*/ 246861 w 3334672"/>
              <a:gd name="connsiteY3540" fmla="*/ 377584 h 2609942"/>
              <a:gd name="connsiteX3541" fmla="*/ 246349 w 3334672"/>
              <a:gd name="connsiteY3541" fmla="*/ 370379 h 2609942"/>
              <a:gd name="connsiteX3542" fmla="*/ 247373 w 3334672"/>
              <a:gd name="connsiteY3542" fmla="*/ 364614 h 2609942"/>
              <a:gd name="connsiteX3543" fmla="*/ 248910 w 3334672"/>
              <a:gd name="connsiteY3543" fmla="*/ 367496 h 2609942"/>
              <a:gd name="connsiteX3544" fmla="*/ 255568 w 3334672"/>
              <a:gd name="connsiteY3544" fmla="*/ 361732 h 2609942"/>
              <a:gd name="connsiteX3545" fmla="*/ 245837 w 3334672"/>
              <a:gd name="connsiteY3545" fmla="*/ 355967 h 2609942"/>
              <a:gd name="connsiteX3546" fmla="*/ 233545 w 3334672"/>
              <a:gd name="connsiteY3546" fmla="*/ 357408 h 2609942"/>
              <a:gd name="connsiteX3547" fmla="*/ 225862 w 3334672"/>
              <a:gd name="connsiteY3547" fmla="*/ 353084 h 2609942"/>
              <a:gd name="connsiteX3548" fmla="*/ 194621 w 3334672"/>
              <a:gd name="connsiteY3548" fmla="*/ 353084 h 2609942"/>
              <a:gd name="connsiteX3549" fmla="*/ 192060 w 3334672"/>
              <a:gd name="connsiteY3549" fmla="*/ 348761 h 2609942"/>
              <a:gd name="connsiteX3550" fmla="*/ 184890 w 3334672"/>
              <a:gd name="connsiteY3550" fmla="*/ 351644 h 2609942"/>
              <a:gd name="connsiteX3551" fmla="*/ 191548 w 3334672"/>
              <a:gd name="connsiteY3551" fmla="*/ 345879 h 2609942"/>
              <a:gd name="connsiteX3552" fmla="*/ 193084 w 3334672"/>
              <a:gd name="connsiteY3552" fmla="*/ 350202 h 2609942"/>
              <a:gd name="connsiteX3553" fmla="*/ 195133 w 3334672"/>
              <a:gd name="connsiteY3553" fmla="*/ 345879 h 2609942"/>
              <a:gd name="connsiteX3554" fmla="*/ 186426 w 3334672"/>
              <a:gd name="connsiteY3554" fmla="*/ 340114 h 2609942"/>
              <a:gd name="connsiteX3555" fmla="*/ 198206 w 3334672"/>
              <a:gd name="connsiteY3555" fmla="*/ 337232 h 2609942"/>
              <a:gd name="connsiteX3556" fmla="*/ 237642 w 3334672"/>
              <a:gd name="connsiteY3556" fmla="*/ 342997 h 2609942"/>
              <a:gd name="connsiteX3557" fmla="*/ 239691 w 3334672"/>
              <a:gd name="connsiteY3557" fmla="*/ 340114 h 2609942"/>
              <a:gd name="connsiteX3558" fmla="*/ 253519 w 3334672"/>
              <a:gd name="connsiteY3558" fmla="*/ 344438 h 2609942"/>
              <a:gd name="connsiteX3559" fmla="*/ 263762 w 3334672"/>
              <a:gd name="connsiteY3559" fmla="*/ 341555 h 2609942"/>
              <a:gd name="connsiteX3560" fmla="*/ 265299 w 3334672"/>
              <a:gd name="connsiteY3560" fmla="*/ 341555 h 2609942"/>
              <a:gd name="connsiteX3561" fmla="*/ 266323 w 3334672"/>
              <a:gd name="connsiteY3561" fmla="*/ 341555 h 2609942"/>
              <a:gd name="connsiteX3562" fmla="*/ 265811 w 3334672"/>
              <a:gd name="connsiteY3562" fmla="*/ 340114 h 2609942"/>
              <a:gd name="connsiteX3563" fmla="*/ 269396 w 3334672"/>
              <a:gd name="connsiteY3563" fmla="*/ 334349 h 2609942"/>
              <a:gd name="connsiteX3564" fmla="*/ 270420 w 3334672"/>
              <a:gd name="connsiteY3564" fmla="*/ 338673 h 2609942"/>
              <a:gd name="connsiteX3565" fmla="*/ 273493 w 3334672"/>
              <a:gd name="connsiteY3565" fmla="*/ 338673 h 2609942"/>
              <a:gd name="connsiteX3566" fmla="*/ 277591 w 3334672"/>
              <a:gd name="connsiteY3566" fmla="*/ 332909 h 2609942"/>
              <a:gd name="connsiteX3567" fmla="*/ 281176 w 3334672"/>
              <a:gd name="connsiteY3567" fmla="*/ 342997 h 2609942"/>
              <a:gd name="connsiteX3568" fmla="*/ 286297 w 3334672"/>
              <a:gd name="connsiteY3568" fmla="*/ 337232 h 2609942"/>
              <a:gd name="connsiteX3569" fmla="*/ 300126 w 3334672"/>
              <a:gd name="connsiteY3569" fmla="*/ 330026 h 2609942"/>
              <a:gd name="connsiteX3570" fmla="*/ 302174 w 3334672"/>
              <a:gd name="connsiteY3570" fmla="*/ 330026 h 2609942"/>
              <a:gd name="connsiteX3571" fmla="*/ 305247 w 3334672"/>
              <a:gd name="connsiteY3571" fmla="*/ 330026 h 2609942"/>
              <a:gd name="connsiteX3572" fmla="*/ 306272 w 3334672"/>
              <a:gd name="connsiteY3572" fmla="*/ 324261 h 2609942"/>
              <a:gd name="connsiteX3573" fmla="*/ 322148 w 3334672"/>
              <a:gd name="connsiteY3573" fmla="*/ 325703 h 2609942"/>
              <a:gd name="connsiteX3574" fmla="*/ 343147 w 3334672"/>
              <a:gd name="connsiteY3574" fmla="*/ 319938 h 2609942"/>
              <a:gd name="connsiteX3575" fmla="*/ 340586 w 3334672"/>
              <a:gd name="connsiteY3575" fmla="*/ 321379 h 2609942"/>
              <a:gd name="connsiteX3576" fmla="*/ 358000 w 3334672"/>
              <a:gd name="connsiteY3576" fmla="*/ 321379 h 2609942"/>
              <a:gd name="connsiteX3577" fmla="*/ 364146 w 3334672"/>
              <a:gd name="connsiteY3577" fmla="*/ 328585 h 2609942"/>
              <a:gd name="connsiteX3578" fmla="*/ 367219 w 3334672"/>
              <a:gd name="connsiteY3578" fmla="*/ 325703 h 2609942"/>
              <a:gd name="connsiteX3579" fmla="*/ 367219 w 3334672"/>
              <a:gd name="connsiteY3579" fmla="*/ 321379 h 2609942"/>
              <a:gd name="connsiteX3580" fmla="*/ 369267 w 3334672"/>
              <a:gd name="connsiteY3580" fmla="*/ 327143 h 2609942"/>
              <a:gd name="connsiteX3581" fmla="*/ 381047 w 3334672"/>
              <a:gd name="connsiteY3581" fmla="*/ 324261 h 2609942"/>
              <a:gd name="connsiteX3582" fmla="*/ 389753 w 3334672"/>
              <a:gd name="connsiteY3582" fmla="*/ 319938 h 2609942"/>
              <a:gd name="connsiteX3583" fmla="*/ 383095 w 3334672"/>
              <a:gd name="connsiteY3583" fmla="*/ 315614 h 2609942"/>
              <a:gd name="connsiteX3584" fmla="*/ 390266 w 3334672"/>
              <a:gd name="connsiteY3584" fmla="*/ 312732 h 2609942"/>
              <a:gd name="connsiteX3585" fmla="*/ 388217 w 3334672"/>
              <a:gd name="connsiteY3585" fmla="*/ 314173 h 2609942"/>
              <a:gd name="connsiteX3586" fmla="*/ 399997 w 3334672"/>
              <a:gd name="connsiteY3586" fmla="*/ 318497 h 2609942"/>
              <a:gd name="connsiteX3587" fmla="*/ 405630 w 3334672"/>
              <a:gd name="connsiteY3587" fmla="*/ 319938 h 2609942"/>
              <a:gd name="connsiteX3588" fmla="*/ 410752 w 3334672"/>
              <a:gd name="connsiteY3588" fmla="*/ 315614 h 2609942"/>
              <a:gd name="connsiteX3589" fmla="*/ 404094 w 3334672"/>
              <a:gd name="connsiteY3589" fmla="*/ 314173 h 2609942"/>
              <a:gd name="connsiteX3590" fmla="*/ 414849 w 3334672"/>
              <a:gd name="connsiteY3590" fmla="*/ 308408 h 2609942"/>
              <a:gd name="connsiteX3591" fmla="*/ 411777 w 3334672"/>
              <a:gd name="connsiteY3591" fmla="*/ 304085 h 2609942"/>
              <a:gd name="connsiteX3592" fmla="*/ 416898 w 3334672"/>
              <a:gd name="connsiteY3592" fmla="*/ 302644 h 2609942"/>
              <a:gd name="connsiteX3593" fmla="*/ 424068 w 3334672"/>
              <a:gd name="connsiteY3593" fmla="*/ 305526 h 2609942"/>
              <a:gd name="connsiteX3594" fmla="*/ 422020 w 3334672"/>
              <a:gd name="connsiteY3594" fmla="*/ 311291 h 2609942"/>
              <a:gd name="connsiteX3595" fmla="*/ 418947 w 3334672"/>
              <a:gd name="connsiteY3595" fmla="*/ 308408 h 2609942"/>
              <a:gd name="connsiteX3596" fmla="*/ 412801 w 3334672"/>
              <a:gd name="connsiteY3596" fmla="*/ 312732 h 2609942"/>
              <a:gd name="connsiteX3597" fmla="*/ 414849 w 3334672"/>
              <a:gd name="connsiteY3597" fmla="*/ 314173 h 2609942"/>
              <a:gd name="connsiteX3598" fmla="*/ 431751 w 3334672"/>
              <a:gd name="connsiteY3598" fmla="*/ 315614 h 2609942"/>
              <a:gd name="connsiteX3599" fmla="*/ 443018 w 3334672"/>
              <a:gd name="connsiteY3599" fmla="*/ 312732 h 2609942"/>
              <a:gd name="connsiteX3600" fmla="*/ 460432 w 3334672"/>
              <a:gd name="connsiteY3600" fmla="*/ 309850 h 2609942"/>
              <a:gd name="connsiteX3601" fmla="*/ 495259 w 3334672"/>
              <a:gd name="connsiteY3601" fmla="*/ 301203 h 2609942"/>
              <a:gd name="connsiteX3602" fmla="*/ 498844 w 3334672"/>
              <a:gd name="connsiteY3602" fmla="*/ 295438 h 2609942"/>
              <a:gd name="connsiteX3603" fmla="*/ 497307 w 3334672"/>
              <a:gd name="connsiteY3603" fmla="*/ 293997 h 2609942"/>
              <a:gd name="connsiteX3604" fmla="*/ 506526 w 3334672"/>
              <a:gd name="connsiteY3604" fmla="*/ 291115 h 2609942"/>
              <a:gd name="connsiteX3605" fmla="*/ 503453 w 3334672"/>
              <a:gd name="connsiteY3605" fmla="*/ 293997 h 2609942"/>
              <a:gd name="connsiteX3606" fmla="*/ 516257 w 3334672"/>
              <a:gd name="connsiteY3606" fmla="*/ 292556 h 2609942"/>
              <a:gd name="connsiteX3607" fmla="*/ 519842 w 3334672"/>
              <a:gd name="connsiteY3607" fmla="*/ 283909 h 2609942"/>
              <a:gd name="connsiteX3608" fmla="*/ 527524 w 3334672"/>
              <a:gd name="connsiteY3608" fmla="*/ 283909 h 2609942"/>
              <a:gd name="connsiteX3609" fmla="*/ 545450 w 3334672"/>
              <a:gd name="connsiteY3609" fmla="*/ 270938 h 2609942"/>
              <a:gd name="connsiteX3610" fmla="*/ 541353 w 3334672"/>
              <a:gd name="connsiteY3610" fmla="*/ 276703 h 2609942"/>
              <a:gd name="connsiteX3611" fmla="*/ 543401 w 3334672"/>
              <a:gd name="connsiteY3611" fmla="*/ 281027 h 2609942"/>
              <a:gd name="connsiteX3612" fmla="*/ 551084 w 3334672"/>
              <a:gd name="connsiteY3612" fmla="*/ 276703 h 2609942"/>
              <a:gd name="connsiteX3613" fmla="*/ 551596 w 3334672"/>
              <a:gd name="connsiteY3613" fmla="*/ 272380 h 2609942"/>
              <a:gd name="connsiteX3614" fmla="*/ 559278 w 3334672"/>
              <a:gd name="connsiteY3614" fmla="*/ 268056 h 2609942"/>
              <a:gd name="connsiteX3615" fmla="*/ 577204 w 3334672"/>
              <a:gd name="connsiteY3615" fmla="*/ 265174 h 2609942"/>
              <a:gd name="connsiteX3616" fmla="*/ 578228 w 3334672"/>
              <a:gd name="connsiteY3616" fmla="*/ 263732 h 2609942"/>
              <a:gd name="connsiteX3617" fmla="*/ 561327 w 3334672"/>
              <a:gd name="connsiteY3617" fmla="*/ 262292 h 2609942"/>
              <a:gd name="connsiteX3618" fmla="*/ 535719 w 3334672"/>
              <a:gd name="connsiteY3618" fmla="*/ 269497 h 2609942"/>
              <a:gd name="connsiteX3619" fmla="*/ 509599 w 3334672"/>
              <a:gd name="connsiteY3619" fmla="*/ 272380 h 2609942"/>
              <a:gd name="connsiteX3620" fmla="*/ 503453 w 3334672"/>
              <a:gd name="connsiteY3620" fmla="*/ 276703 h 2609942"/>
              <a:gd name="connsiteX3621" fmla="*/ 492186 w 3334672"/>
              <a:gd name="connsiteY3621" fmla="*/ 275262 h 2609942"/>
              <a:gd name="connsiteX3622" fmla="*/ 485527 w 3334672"/>
              <a:gd name="connsiteY3622" fmla="*/ 276703 h 2609942"/>
              <a:gd name="connsiteX3623" fmla="*/ 477845 w 3334672"/>
              <a:gd name="connsiteY3623" fmla="*/ 273821 h 2609942"/>
              <a:gd name="connsiteX3624" fmla="*/ 472724 w 3334672"/>
              <a:gd name="connsiteY3624" fmla="*/ 279585 h 2609942"/>
              <a:gd name="connsiteX3625" fmla="*/ 465553 w 3334672"/>
              <a:gd name="connsiteY3625" fmla="*/ 276703 h 2609942"/>
              <a:gd name="connsiteX3626" fmla="*/ 457871 w 3334672"/>
              <a:gd name="connsiteY3626" fmla="*/ 281027 h 2609942"/>
              <a:gd name="connsiteX3627" fmla="*/ 452749 w 3334672"/>
              <a:gd name="connsiteY3627" fmla="*/ 279585 h 2609942"/>
              <a:gd name="connsiteX3628" fmla="*/ 442506 w 3334672"/>
              <a:gd name="connsiteY3628" fmla="*/ 283909 h 2609942"/>
              <a:gd name="connsiteX3629" fmla="*/ 408704 w 3334672"/>
              <a:gd name="connsiteY3629" fmla="*/ 286791 h 2609942"/>
              <a:gd name="connsiteX3630" fmla="*/ 408704 w 3334672"/>
              <a:gd name="connsiteY3630" fmla="*/ 276703 h 2609942"/>
              <a:gd name="connsiteX3631" fmla="*/ 395900 w 3334672"/>
              <a:gd name="connsiteY3631" fmla="*/ 281027 h 2609942"/>
              <a:gd name="connsiteX3632" fmla="*/ 396924 w 3334672"/>
              <a:gd name="connsiteY3632" fmla="*/ 272380 h 2609942"/>
              <a:gd name="connsiteX3633" fmla="*/ 383095 w 3334672"/>
              <a:gd name="connsiteY3633" fmla="*/ 270938 h 2609942"/>
              <a:gd name="connsiteX3634" fmla="*/ 382583 w 3334672"/>
              <a:gd name="connsiteY3634" fmla="*/ 275262 h 2609942"/>
              <a:gd name="connsiteX3635" fmla="*/ 370291 w 3334672"/>
              <a:gd name="connsiteY3635" fmla="*/ 276703 h 2609942"/>
              <a:gd name="connsiteX3636" fmla="*/ 364146 w 3334672"/>
              <a:gd name="connsiteY3636" fmla="*/ 282467 h 2609942"/>
              <a:gd name="connsiteX3637" fmla="*/ 355951 w 3334672"/>
              <a:gd name="connsiteY3637" fmla="*/ 279585 h 2609942"/>
              <a:gd name="connsiteX3638" fmla="*/ 354927 w 3334672"/>
              <a:gd name="connsiteY3638" fmla="*/ 285350 h 2609942"/>
              <a:gd name="connsiteX3639" fmla="*/ 346220 w 3334672"/>
              <a:gd name="connsiteY3639" fmla="*/ 281027 h 2609942"/>
              <a:gd name="connsiteX3640" fmla="*/ 329319 w 3334672"/>
              <a:gd name="connsiteY3640" fmla="*/ 288232 h 2609942"/>
              <a:gd name="connsiteX3641" fmla="*/ 326246 w 3334672"/>
              <a:gd name="connsiteY3641" fmla="*/ 281027 h 2609942"/>
              <a:gd name="connsiteX3642" fmla="*/ 312930 w 3334672"/>
              <a:gd name="connsiteY3642" fmla="*/ 281027 h 2609942"/>
              <a:gd name="connsiteX3643" fmla="*/ 308320 w 3334672"/>
              <a:gd name="connsiteY3643" fmla="*/ 288232 h 2609942"/>
              <a:gd name="connsiteX3644" fmla="*/ 305247 w 3334672"/>
              <a:gd name="connsiteY3644" fmla="*/ 286791 h 2609942"/>
              <a:gd name="connsiteX3645" fmla="*/ 302174 w 3334672"/>
              <a:gd name="connsiteY3645" fmla="*/ 289673 h 2609942"/>
              <a:gd name="connsiteX3646" fmla="*/ 300638 w 3334672"/>
              <a:gd name="connsiteY3646" fmla="*/ 285350 h 2609942"/>
              <a:gd name="connsiteX3647" fmla="*/ 293468 w 3334672"/>
              <a:gd name="connsiteY3647" fmla="*/ 291115 h 2609942"/>
              <a:gd name="connsiteX3648" fmla="*/ 302174 w 3334672"/>
              <a:gd name="connsiteY3648" fmla="*/ 283909 h 2609942"/>
              <a:gd name="connsiteX3649" fmla="*/ 300638 w 3334672"/>
              <a:gd name="connsiteY3649" fmla="*/ 276703 h 2609942"/>
              <a:gd name="connsiteX3650" fmla="*/ 300638 w 3334672"/>
              <a:gd name="connsiteY3650" fmla="*/ 272380 h 2609942"/>
              <a:gd name="connsiteX3651" fmla="*/ 308320 w 3334672"/>
              <a:gd name="connsiteY3651" fmla="*/ 265174 h 2609942"/>
              <a:gd name="connsiteX3652" fmla="*/ 290395 w 3334672"/>
              <a:gd name="connsiteY3652" fmla="*/ 269497 h 2609942"/>
              <a:gd name="connsiteX3653" fmla="*/ 287322 w 3334672"/>
              <a:gd name="connsiteY3653" fmla="*/ 270938 h 2609942"/>
              <a:gd name="connsiteX3654" fmla="*/ 277591 w 3334672"/>
              <a:gd name="connsiteY3654" fmla="*/ 268056 h 2609942"/>
              <a:gd name="connsiteX3655" fmla="*/ 276566 w 3334672"/>
              <a:gd name="connsiteY3655" fmla="*/ 269497 h 2609942"/>
              <a:gd name="connsiteX3656" fmla="*/ 276566 w 3334672"/>
              <a:gd name="connsiteY3656" fmla="*/ 273821 h 2609942"/>
              <a:gd name="connsiteX3657" fmla="*/ 269396 w 3334672"/>
              <a:gd name="connsiteY3657" fmla="*/ 276703 h 2609942"/>
              <a:gd name="connsiteX3658" fmla="*/ 268884 w 3334672"/>
              <a:gd name="connsiteY3658" fmla="*/ 276703 h 2609942"/>
              <a:gd name="connsiteX3659" fmla="*/ 265299 w 3334672"/>
              <a:gd name="connsiteY3659" fmla="*/ 275262 h 2609942"/>
              <a:gd name="connsiteX3660" fmla="*/ 266323 w 3334672"/>
              <a:gd name="connsiteY3660" fmla="*/ 269497 h 2609942"/>
              <a:gd name="connsiteX3661" fmla="*/ 260177 w 3334672"/>
              <a:gd name="connsiteY3661" fmla="*/ 279585 h 2609942"/>
              <a:gd name="connsiteX3662" fmla="*/ 258641 w 3334672"/>
              <a:gd name="connsiteY3662" fmla="*/ 276703 h 2609942"/>
              <a:gd name="connsiteX3663" fmla="*/ 256592 w 3334672"/>
              <a:gd name="connsiteY3663" fmla="*/ 281027 h 2609942"/>
              <a:gd name="connsiteX3664" fmla="*/ 255568 w 3334672"/>
              <a:gd name="connsiteY3664" fmla="*/ 279585 h 2609942"/>
              <a:gd name="connsiteX3665" fmla="*/ 247373 w 3334672"/>
              <a:gd name="connsiteY3665" fmla="*/ 282467 h 2609942"/>
              <a:gd name="connsiteX3666" fmla="*/ 234569 w 3334672"/>
              <a:gd name="connsiteY3666" fmla="*/ 279585 h 2609942"/>
              <a:gd name="connsiteX3667" fmla="*/ 234057 w 3334672"/>
              <a:gd name="connsiteY3667" fmla="*/ 278144 h 2609942"/>
              <a:gd name="connsiteX3668" fmla="*/ 229960 w 3334672"/>
              <a:gd name="connsiteY3668" fmla="*/ 279585 h 2609942"/>
              <a:gd name="connsiteX3669" fmla="*/ 229960 w 3334672"/>
              <a:gd name="connsiteY3669" fmla="*/ 285350 h 2609942"/>
              <a:gd name="connsiteX3670" fmla="*/ 224838 w 3334672"/>
              <a:gd name="connsiteY3670" fmla="*/ 286791 h 2609942"/>
              <a:gd name="connsiteX3671" fmla="*/ 225862 w 3334672"/>
              <a:gd name="connsiteY3671" fmla="*/ 282467 h 2609942"/>
              <a:gd name="connsiteX3672" fmla="*/ 211010 w 3334672"/>
              <a:gd name="connsiteY3672" fmla="*/ 276703 h 2609942"/>
              <a:gd name="connsiteX3673" fmla="*/ 197694 w 3334672"/>
              <a:gd name="connsiteY3673" fmla="*/ 273821 h 2609942"/>
              <a:gd name="connsiteX3674" fmla="*/ 202815 w 3334672"/>
              <a:gd name="connsiteY3674" fmla="*/ 269497 h 2609942"/>
              <a:gd name="connsiteX3675" fmla="*/ 196669 w 3334672"/>
              <a:gd name="connsiteY3675" fmla="*/ 260850 h 2609942"/>
              <a:gd name="connsiteX3676" fmla="*/ 207425 w 3334672"/>
              <a:gd name="connsiteY3676" fmla="*/ 260850 h 2609942"/>
              <a:gd name="connsiteX3677" fmla="*/ 206912 w 3334672"/>
              <a:gd name="connsiteY3677" fmla="*/ 262292 h 2609942"/>
              <a:gd name="connsiteX3678" fmla="*/ 213571 w 3334672"/>
              <a:gd name="connsiteY3678" fmla="*/ 265174 h 2609942"/>
              <a:gd name="connsiteX3679" fmla="*/ 218692 w 3334672"/>
              <a:gd name="connsiteY3679" fmla="*/ 260850 h 2609942"/>
              <a:gd name="connsiteX3680" fmla="*/ 220741 w 3334672"/>
              <a:gd name="connsiteY3680" fmla="*/ 259409 h 2609942"/>
              <a:gd name="connsiteX3681" fmla="*/ 213571 w 3334672"/>
              <a:gd name="connsiteY3681" fmla="*/ 247880 h 2609942"/>
              <a:gd name="connsiteX3682" fmla="*/ 213571 w 3334672"/>
              <a:gd name="connsiteY3682" fmla="*/ 242115 h 2609942"/>
              <a:gd name="connsiteX3683" fmla="*/ 208961 w 3334672"/>
              <a:gd name="connsiteY3683" fmla="*/ 236351 h 2609942"/>
              <a:gd name="connsiteX3684" fmla="*/ 224838 w 3334672"/>
              <a:gd name="connsiteY3684" fmla="*/ 232027 h 2609942"/>
              <a:gd name="connsiteX3685" fmla="*/ 226887 w 3334672"/>
              <a:gd name="connsiteY3685" fmla="*/ 237792 h 2609942"/>
              <a:gd name="connsiteX3686" fmla="*/ 229960 w 3334672"/>
              <a:gd name="connsiteY3686" fmla="*/ 240674 h 2609942"/>
              <a:gd name="connsiteX3687" fmla="*/ 234569 w 3334672"/>
              <a:gd name="connsiteY3687" fmla="*/ 236351 h 2609942"/>
              <a:gd name="connsiteX3688" fmla="*/ 244300 w 3334672"/>
              <a:gd name="connsiteY3688" fmla="*/ 237792 h 2609942"/>
              <a:gd name="connsiteX3689" fmla="*/ 247373 w 3334672"/>
              <a:gd name="connsiteY3689" fmla="*/ 247880 h 2609942"/>
              <a:gd name="connsiteX3690" fmla="*/ 260689 w 3334672"/>
              <a:gd name="connsiteY3690" fmla="*/ 253644 h 2609942"/>
              <a:gd name="connsiteX3691" fmla="*/ 273493 w 3334672"/>
              <a:gd name="connsiteY3691" fmla="*/ 249321 h 2609942"/>
              <a:gd name="connsiteX3692" fmla="*/ 289370 w 3334672"/>
              <a:gd name="connsiteY3692" fmla="*/ 244997 h 2609942"/>
              <a:gd name="connsiteX3693" fmla="*/ 291419 w 3334672"/>
              <a:gd name="connsiteY3693" fmla="*/ 236351 h 2609942"/>
              <a:gd name="connsiteX3694" fmla="*/ 289370 w 3334672"/>
              <a:gd name="connsiteY3694" fmla="*/ 230586 h 2609942"/>
              <a:gd name="connsiteX3695" fmla="*/ 265299 w 3334672"/>
              <a:gd name="connsiteY3695" fmla="*/ 226262 h 2609942"/>
              <a:gd name="connsiteX3696" fmla="*/ 273493 w 3334672"/>
              <a:gd name="connsiteY3696" fmla="*/ 223380 h 2609942"/>
              <a:gd name="connsiteX3697" fmla="*/ 276566 w 3334672"/>
              <a:gd name="connsiteY3697" fmla="*/ 226262 h 2609942"/>
              <a:gd name="connsiteX3698" fmla="*/ 289370 w 3334672"/>
              <a:gd name="connsiteY3698" fmla="*/ 226262 h 2609942"/>
              <a:gd name="connsiteX3699" fmla="*/ 297053 w 3334672"/>
              <a:gd name="connsiteY3699" fmla="*/ 226262 h 2609942"/>
              <a:gd name="connsiteX3700" fmla="*/ 297053 w 3334672"/>
              <a:gd name="connsiteY3700" fmla="*/ 230586 h 2609942"/>
              <a:gd name="connsiteX3701" fmla="*/ 300638 w 3334672"/>
              <a:gd name="connsiteY3701" fmla="*/ 232027 h 2609942"/>
              <a:gd name="connsiteX3702" fmla="*/ 303199 w 3334672"/>
              <a:gd name="connsiteY3702" fmla="*/ 232027 h 2609942"/>
              <a:gd name="connsiteX3703" fmla="*/ 300638 w 3334672"/>
              <a:gd name="connsiteY3703" fmla="*/ 224822 h 2609942"/>
              <a:gd name="connsiteX3704" fmla="*/ 309344 w 3334672"/>
              <a:gd name="connsiteY3704" fmla="*/ 220498 h 2609942"/>
              <a:gd name="connsiteX3705" fmla="*/ 328294 w 3334672"/>
              <a:gd name="connsiteY3705" fmla="*/ 219056 h 2609942"/>
              <a:gd name="connsiteX3706" fmla="*/ 343147 w 3334672"/>
              <a:gd name="connsiteY3706" fmla="*/ 214733 h 2609942"/>
              <a:gd name="connsiteX3707" fmla="*/ 349805 w 3334672"/>
              <a:gd name="connsiteY3707" fmla="*/ 224822 h 2609942"/>
              <a:gd name="connsiteX3708" fmla="*/ 367219 w 3334672"/>
              <a:gd name="connsiteY3708" fmla="*/ 220498 h 2609942"/>
              <a:gd name="connsiteX3709" fmla="*/ 369267 w 3334672"/>
              <a:gd name="connsiteY3709" fmla="*/ 223380 h 2609942"/>
              <a:gd name="connsiteX3710" fmla="*/ 374901 w 3334672"/>
              <a:gd name="connsiteY3710" fmla="*/ 220498 h 2609942"/>
              <a:gd name="connsiteX3711" fmla="*/ 363633 w 3334672"/>
              <a:gd name="connsiteY3711" fmla="*/ 213292 h 2609942"/>
              <a:gd name="connsiteX3712" fmla="*/ 383095 w 3334672"/>
              <a:gd name="connsiteY3712" fmla="*/ 208968 h 2609942"/>
              <a:gd name="connsiteX3713" fmla="*/ 388217 w 3334672"/>
              <a:gd name="connsiteY3713" fmla="*/ 210410 h 2609942"/>
              <a:gd name="connsiteX3714" fmla="*/ 387193 w 3334672"/>
              <a:gd name="connsiteY3714" fmla="*/ 211851 h 2609942"/>
              <a:gd name="connsiteX3715" fmla="*/ 392827 w 3334672"/>
              <a:gd name="connsiteY3715" fmla="*/ 217616 h 2609942"/>
              <a:gd name="connsiteX3716" fmla="*/ 388217 w 3334672"/>
              <a:gd name="connsiteY3716" fmla="*/ 219056 h 2609942"/>
              <a:gd name="connsiteX3717" fmla="*/ 389753 w 3334672"/>
              <a:gd name="connsiteY3717" fmla="*/ 220498 h 2609942"/>
              <a:gd name="connsiteX3718" fmla="*/ 399997 w 3334672"/>
              <a:gd name="connsiteY3718" fmla="*/ 219056 h 2609942"/>
              <a:gd name="connsiteX3719" fmla="*/ 398972 w 3334672"/>
              <a:gd name="connsiteY3719" fmla="*/ 213292 h 2609942"/>
              <a:gd name="connsiteX3720" fmla="*/ 406143 w 3334672"/>
              <a:gd name="connsiteY3720" fmla="*/ 211851 h 2609942"/>
              <a:gd name="connsiteX3721" fmla="*/ 408704 w 3334672"/>
              <a:gd name="connsiteY3721" fmla="*/ 217616 h 2609942"/>
              <a:gd name="connsiteX3722" fmla="*/ 412801 w 3334672"/>
              <a:gd name="connsiteY3722" fmla="*/ 211851 h 2609942"/>
              <a:gd name="connsiteX3723" fmla="*/ 417922 w 3334672"/>
              <a:gd name="connsiteY3723" fmla="*/ 211851 h 2609942"/>
              <a:gd name="connsiteX3724" fmla="*/ 420995 w 3334672"/>
              <a:gd name="connsiteY3724" fmla="*/ 204645 h 2609942"/>
              <a:gd name="connsiteX3725" fmla="*/ 417922 w 3334672"/>
              <a:gd name="connsiteY3725" fmla="*/ 201763 h 2609942"/>
              <a:gd name="connsiteX3726" fmla="*/ 422020 w 3334672"/>
              <a:gd name="connsiteY3726" fmla="*/ 200321 h 2609942"/>
              <a:gd name="connsiteX3727" fmla="*/ 429702 w 3334672"/>
              <a:gd name="connsiteY3727" fmla="*/ 208968 h 2609942"/>
              <a:gd name="connsiteX3728" fmla="*/ 433799 w 3334672"/>
              <a:gd name="connsiteY3728" fmla="*/ 206086 h 2609942"/>
              <a:gd name="connsiteX3729" fmla="*/ 435848 w 3334672"/>
              <a:gd name="connsiteY3729" fmla="*/ 208968 h 2609942"/>
              <a:gd name="connsiteX3730" fmla="*/ 436872 w 3334672"/>
              <a:gd name="connsiteY3730" fmla="*/ 206086 h 2609942"/>
              <a:gd name="connsiteX3731" fmla="*/ 437897 w 3334672"/>
              <a:gd name="connsiteY3731" fmla="*/ 203204 h 2609942"/>
              <a:gd name="connsiteX3732" fmla="*/ 440970 w 3334672"/>
              <a:gd name="connsiteY3732" fmla="*/ 203204 h 2609942"/>
              <a:gd name="connsiteX3733" fmla="*/ 444555 w 3334672"/>
              <a:gd name="connsiteY3733" fmla="*/ 208968 h 2609942"/>
              <a:gd name="connsiteX3734" fmla="*/ 450701 w 3334672"/>
              <a:gd name="connsiteY3734" fmla="*/ 211851 h 2609942"/>
              <a:gd name="connsiteX3735" fmla="*/ 451725 w 3334672"/>
              <a:gd name="connsiteY3735" fmla="*/ 211851 h 2609942"/>
              <a:gd name="connsiteX3736" fmla="*/ 446091 w 3334672"/>
              <a:gd name="connsiteY3736" fmla="*/ 206086 h 2609942"/>
              <a:gd name="connsiteX3737" fmla="*/ 448652 w 3334672"/>
              <a:gd name="connsiteY3737" fmla="*/ 201763 h 2609942"/>
              <a:gd name="connsiteX3738" fmla="*/ 479382 w 3334672"/>
              <a:gd name="connsiteY3738" fmla="*/ 195998 h 2609942"/>
              <a:gd name="connsiteX3739" fmla="*/ 481430 w 3334672"/>
              <a:gd name="connsiteY3739" fmla="*/ 198881 h 2609942"/>
              <a:gd name="connsiteX3740" fmla="*/ 484503 w 3334672"/>
              <a:gd name="connsiteY3740" fmla="*/ 191675 h 2609942"/>
              <a:gd name="connsiteX3741" fmla="*/ 498331 w 3334672"/>
              <a:gd name="connsiteY3741" fmla="*/ 188792 h 2609942"/>
              <a:gd name="connsiteX3742" fmla="*/ 497307 w 3334672"/>
              <a:gd name="connsiteY3742" fmla="*/ 195998 h 2609942"/>
              <a:gd name="connsiteX3743" fmla="*/ 479382 w 3334672"/>
              <a:gd name="connsiteY3743" fmla="*/ 201763 h 2609942"/>
              <a:gd name="connsiteX3744" fmla="*/ 476821 w 3334672"/>
              <a:gd name="connsiteY3744" fmla="*/ 204645 h 2609942"/>
              <a:gd name="connsiteX3745" fmla="*/ 470675 w 3334672"/>
              <a:gd name="connsiteY3745" fmla="*/ 201763 h 2609942"/>
              <a:gd name="connsiteX3746" fmla="*/ 467602 w 3334672"/>
              <a:gd name="connsiteY3746" fmla="*/ 204645 h 2609942"/>
              <a:gd name="connsiteX3747" fmla="*/ 474772 w 3334672"/>
              <a:gd name="connsiteY3747" fmla="*/ 208968 h 2609942"/>
              <a:gd name="connsiteX3748" fmla="*/ 475284 w 3334672"/>
              <a:gd name="connsiteY3748" fmla="*/ 210410 h 2609942"/>
              <a:gd name="connsiteX3749" fmla="*/ 479894 w 3334672"/>
              <a:gd name="connsiteY3749" fmla="*/ 206086 h 2609942"/>
              <a:gd name="connsiteX3750" fmla="*/ 487576 w 3334672"/>
              <a:gd name="connsiteY3750" fmla="*/ 208968 h 2609942"/>
              <a:gd name="connsiteX3751" fmla="*/ 502429 w 3334672"/>
              <a:gd name="connsiteY3751" fmla="*/ 206086 h 2609942"/>
              <a:gd name="connsiteX3752" fmla="*/ 501404 w 3334672"/>
              <a:gd name="connsiteY3752" fmla="*/ 190233 h 2609942"/>
              <a:gd name="connsiteX3753" fmla="*/ 503453 w 3334672"/>
              <a:gd name="connsiteY3753" fmla="*/ 187351 h 2609942"/>
              <a:gd name="connsiteX3754" fmla="*/ 497307 w 3334672"/>
              <a:gd name="connsiteY3754" fmla="*/ 184469 h 2609942"/>
              <a:gd name="connsiteX3755" fmla="*/ 498844 w 3334672"/>
              <a:gd name="connsiteY3755" fmla="*/ 178704 h 2609942"/>
              <a:gd name="connsiteX3756" fmla="*/ 498331 w 3334672"/>
              <a:gd name="connsiteY3756" fmla="*/ 177263 h 2609942"/>
              <a:gd name="connsiteX3757" fmla="*/ 495771 w 3334672"/>
              <a:gd name="connsiteY3757" fmla="*/ 174381 h 2609942"/>
              <a:gd name="connsiteX3758" fmla="*/ 490649 w 3334672"/>
              <a:gd name="connsiteY3758" fmla="*/ 178704 h 2609942"/>
              <a:gd name="connsiteX3759" fmla="*/ 487064 w 3334672"/>
              <a:gd name="connsiteY3759" fmla="*/ 183028 h 2609942"/>
              <a:gd name="connsiteX3760" fmla="*/ 485527 w 3334672"/>
              <a:gd name="connsiteY3760" fmla="*/ 181586 h 2609942"/>
              <a:gd name="connsiteX3761" fmla="*/ 484503 w 3334672"/>
              <a:gd name="connsiteY3761" fmla="*/ 184469 h 2609942"/>
              <a:gd name="connsiteX3762" fmla="*/ 471699 w 3334672"/>
              <a:gd name="connsiteY3762" fmla="*/ 184469 h 2609942"/>
              <a:gd name="connsiteX3763" fmla="*/ 464017 w 3334672"/>
              <a:gd name="connsiteY3763" fmla="*/ 180145 h 2609942"/>
              <a:gd name="connsiteX3764" fmla="*/ 457871 w 3334672"/>
              <a:gd name="connsiteY3764" fmla="*/ 184469 h 2609942"/>
              <a:gd name="connsiteX3765" fmla="*/ 460432 w 3334672"/>
              <a:gd name="connsiteY3765" fmla="*/ 187351 h 2609942"/>
              <a:gd name="connsiteX3766" fmla="*/ 460432 w 3334672"/>
              <a:gd name="connsiteY3766" fmla="*/ 191675 h 2609942"/>
              <a:gd name="connsiteX3767" fmla="*/ 455822 w 3334672"/>
              <a:gd name="connsiteY3767" fmla="*/ 188792 h 2609942"/>
              <a:gd name="connsiteX3768" fmla="*/ 451725 w 3334672"/>
              <a:gd name="connsiteY3768" fmla="*/ 193116 h 2609942"/>
              <a:gd name="connsiteX3769" fmla="*/ 449676 w 3334672"/>
              <a:gd name="connsiteY3769" fmla="*/ 187351 h 2609942"/>
              <a:gd name="connsiteX3770" fmla="*/ 435848 w 3334672"/>
              <a:gd name="connsiteY3770" fmla="*/ 187351 h 2609942"/>
              <a:gd name="connsiteX3771" fmla="*/ 433799 w 3334672"/>
              <a:gd name="connsiteY3771" fmla="*/ 180145 h 2609942"/>
              <a:gd name="connsiteX3772" fmla="*/ 428678 w 3334672"/>
              <a:gd name="connsiteY3772" fmla="*/ 187351 h 2609942"/>
              <a:gd name="connsiteX3773" fmla="*/ 427141 w 3334672"/>
              <a:gd name="connsiteY3773" fmla="*/ 193116 h 2609942"/>
              <a:gd name="connsiteX3774" fmla="*/ 417922 w 3334672"/>
              <a:gd name="connsiteY3774" fmla="*/ 190233 h 2609942"/>
              <a:gd name="connsiteX3775" fmla="*/ 396924 w 3334672"/>
              <a:gd name="connsiteY3775" fmla="*/ 197439 h 2609942"/>
              <a:gd name="connsiteX3776" fmla="*/ 396924 w 3334672"/>
              <a:gd name="connsiteY3776" fmla="*/ 195998 h 2609942"/>
              <a:gd name="connsiteX3777" fmla="*/ 385144 w 3334672"/>
              <a:gd name="connsiteY3777" fmla="*/ 200321 h 2609942"/>
              <a:gd name="connsiteX3778" fmla="*/ 382071 w 3334672"/>
              <a:gd name="connsiteY3778" fmla="*/ 197439 h 2609942"/>
              <a:gd name="connsiteX3779" fmla="*/ 384120 w 3334672"/>
              <a:gd name="connsiteY3779" fmla="*/ 188792 h 2609942"/>
              <a:gd name="connsiteX3780" fmla="*/ 396924 w 3334672"/>
              <a:gd name="connsiteY3780" fmla="*/ 193116 h 2609942"/>
              <a:gd name="connsiteX3781" fmla="*/ 401021 w 3334672"/>
              <a:gd name="connsiteY3781" fmla="*/ 193116 h 2609942"/>
              <a:gd name="connsiteX3782" fmla="*/ 399997 w 3334672"/>
              <a:gd name="connsiteY3782" fmla="*/ 178704 h 2609942"/>
              <a:gd name="connsiteX3783" fmla="*/ 408704 w 3334672"/>
              <a:gd name="connsiteY3783" fmla="*/ 181586 h 2609942"/>
              <a:gd name="connsiteX3784" fmla="*/ 407679 w 3334672"/>
              <a:gd name="connsiteY3784" fmla="*/ 184469 h 2609942"/>
              <a:gd name="connsiteX3785" fmla="*/ 409216 w 3334672"/>
              <a:gd name="connsiteY3785" fmla="*/ 187351 h 2609942"/>
              <a:gd name="connsiteX3786" fmla="*/ 418947 w 3334672"/>
              <a:gd name="connsiteY3786" fmla="*/ 177263 h 2609942"/>
              <a:gd name="connsiteX3787" fmla="*/ 423556 w 3334672"/>
              <a:gd name="connsiteY3787" fmla="*/ 178704 h 2609942"/>
              <a:gd name="connsiteX3788" fmla="*/ 427141 w 3334672"/>
              <a:gd name="connsiteY3788" fmla="*/ 174381 h 2609942"/>
              <a:gd name="connsiteX3789" fmla="*/ 433799 w 3334672"/>
              <a:gd name="connsiteY3789" fmla="*/ 174381 h 2609942"/>
              <a:gd name="connsiteX3790" fmla="*/ 435848 w 3334672"/>
              <a:gd name="connsiteY3790" fmla="*/ 170057 h 2609942"/>
              <a:gd name="connsiteX3791" fmla="*/ 436872 w 3334672"/>
              <a:gd name="connsiteY3791" fmla="*/ 177263 h 2609942"/>
              <a:gd name="connsiteX3792" fmla="*/ 443018 w 3334672"/>
              <a:gd name="connsiteY3792" fmla="*/ 178704 h 2609942"/>
              <a:gd name="connsiteX3793" fmla="*/ 445579 w 3334672"/>
              <a:gd name="connsiteY3793" fmla="*/ 177263 h 2609942"/>
              <a:gd name="connsiteX3794" fmla="*/ 451725 w 3334672"/>
              <a:gd name="connsiteY3794" fmla="*/ 177263 h 2609942"/>
              <a:gd name="connsiteX3795" fmla="*/ 450701 w 3334672"/>
              <a:gd name="connsiteY3795" fmla="*/ 172940 h 2609942"/>
              <a:gd name="connsiteX3796" fmla="*/ 461456 w 3334672"/>
              <a:gd name="connsiteY3796" fmla="*/ 177263 h 2609942"/>
              <a:gd name="connsiteX3797" fmla="*/ 466577 w 3334672"/>
              <a:gd name="connsiteY3797" fmla="*/ 170057 h 2609942"/>
              <a:gd name="connsiteX3798" fmla="*/ 472724 w 3334672"/>
              <a:gd name="connsiteY3798" fmla="*/ 168616 h 2609942"/>
              <a:gd name="connsiteX3799" fmla="*/ 474772 w 3334672"/>
              <a:gd name="connsiteY3799" fmla="*/ 161410 h 2609942"/>
              <a:gd name="connsiteX3800" fmla="*/ 481430 w 3334672"/>
              <a:gd name="connsiteY3800" fmla="*/ 165734 h 2609942"/>
              <a:gd name="connsiteX3801" fmla="*/ 488600 w 3334672"/>
              <a:gd name="connsiteY3801" fmla="*/ 159969 h 2609942"/>
              <a:gd name="connsiteX3802" fmla="*/ 498331 w 3334672"/>
              <a:gd name="connsiteY3802" fmla="*/ 164292 h 2609942"/>
              <a:gd name="connsiteX3803" fmla="*/ 499356 w 3334672"/>
              <a:gd name="connsiteY3803" fmla="*/ 163932 h 2609942"/>
              <a:gd name="connsiteX3804" fmla="*/ 506449 w 3334672"/>
              <a:gd name="connsiteY3804" fmla="*/ 161437 h 2609942"/>
              <a:gd name="connsiteX3805" fmla="*/ 508575 w 3334672"/>
              <a:gd name="connsiteY3805" fmla="*/ 162851 h 2609942"/>
              <a:gd name="connsiteX3806" fmla="*/ 503453 w 3334672"/>
              <a:gd name="connsiteY3806" fmla="*/ 168616 h 2609942"/>
              <a:gd name="connsiteX3807" fmla="*/ 500380 w 3334672"/>
              <a:gd name="connsiteY3807" fmla="*/ 178704 h 2609942"/>
              <a:gd name="connsiteX3808" fmla="*/ 503453 w 3334672"/>
              <a:gd name="connsiteY3808" fmla="*/ 184469 h 2609942"/>
              <a:gd name="connsiteX3809" fmla="*/ 509599 w 3334672"/>
              <a:gd name="connsiteY3809" fmla="*/ 184469 h 2609942"/>
              <a:gd name="connsiteX3810" fmla="*/ 511648 w 3334672"/>
              <a:gd name="connsiteY3810" fmla="*/ 167175 h 2609942"/>
              <a:gd name="connsiteX3811" fmla="*/ 523428 w 3334672"/>
              <a:gd name="connsiteY3811" fmla="*/ 155646 h 2609942"/>
              <a:gd name="connsiteX3812" fmla="*/ 529061 w 3334672"/>
              <a:gd name="connsiteY3812" fmla="*/ 144116 h 2609942"/>
              <a:gd name="connsiteX3813" fmla="*/ 519842 w 3334672"/>
              <a:gd name="connsiteY3813" fmla="*/ 144116 h 2609942"/>
              <a:gd name="connsiteX3814" fmla="*/ 514721 w 3334672"/>
              <a:gd name="connsiteY3814" fmla="*/ 144116 h 2609942"/>
              <a:gd name="connsiteX3815" fmla="*/ 509599 w 3334672"/>
              <a:gd name="connsiteY3815" fmla="*/ 148440 h 2609942"/>
              <a:gd name="connsiteX3816" fmla="*/ 506526 w 3334672"/>
              <a:gd name="connsiteY3816" fmla="*/ 148440 h 2609942"/>
              <a:gd name="connsiteX3817" fmla="*/ 495259 w 3334672"/>
              <a:gd name="connsiteY3817" fmla="*/ 148440 h 2609942"/>
              <a:gd name="connsiteX3818" fmla="*/ 492698 w 3334672"/>
              <a:gd name="connsiteY3818" fmla="*/ 151322 h 2609942"/>
              <a:gd name="connsiteX3819" fmla="*/ 488600 w 3334672"/>
              <a:gd name="connsiteY3819" fmla="*/ 148440 h 2609942"/>
              <a:gd name="connsiteX3820" fmla="*/ 476821 w 3334672"/>
              <a:gd name="connsiteY3820" fmla="*/ 154205 h 2609942"/>
              <a:gd name="connsiteX3821" fmla="*/ 455822 w 3334672"/>
              <a:gd name="connsiteY3821" fmla="*/ 158528 h 2609942"/>
              <a:gd name="connsiteX3822" fmla="*/ 456847 w 3334672"/>
              <a:gd name="connsiteY3822" fmla="*/ 146999 h 2609942"/>
              <a:gd name="connsiteX3823" fmla="*/ 473748 w 3334672"/>
              <a:gd name="connsiteY3823" fmla="*/ 145557 h 2609942"/>
              <a:gd name="connsiteX3824" fmla="*/ 476821 w 3334672"/>
              <a:gd name="connsiteY3824" fmla="*/ 142675 h 2609942"/>
              <a:gd name="connsiteX3825" fmla="*/ 513696 w 3334672"/>
              <a:gd name="connsiteY3825" fmla="*/ 135469 h 2609942"/>
              <a:gd name="connsiteX3826" fmla="*/ 537256 w 3334672"/>
              <a:gd name="connsiteY3826" fmla="*/ 129705 h 2609942"/>
              <a:gd name="connsiteX3827" fmla="*/ 546475 w 3334672"/>
              <a:gd name="connsiteY3827" fmla="*/ 128264 h 2609942"/>
              <a:gd name="connsiteX3828" fmla="*/ 548011 w 3334672"/>
              <a:gd name="connsiteY3828" fmla="*/ 119616 h 2609942"/>
              <a:gd name="connsiteX3829" fmla="*/ 550060 w 3334672"/>
              <a:gd name="connsiteY3829" fmla="*/ 119616 h 2609942"/>
              <a:gd name="connsiteX3830" fmla="*/ 551596 w 3334672"/>
              <a:gd name="connsiteY3830" fmla="*/ 122499 h 2609942"/>
              <a:gd name="connsiteX3831" fmla="*/ 550060 w 3334672"/>
              <a:gd name="connsiteY3831" fmla="*/ 134028 h 2609942"/>
              <a:gd name="connsiteX3832" fmla="*/ 553133 w 3334672"/>
              <a:gd name="connsiteY3832" fmla="*/ 135469 h 2609942"/>
              <a:gd name="connsiteX3833" fmla="*/ 574131 w 3334672"/>
              <a:gd name="connsiteY3833" fmla="*/ 128264 h 2609942"/>
              <a:gd name="connsiteX3834" fmla="*/ 574131 w 3334672"/>
              <a:gd name="connsiteY3834" fmla="*/ 125381 h 2609942"/>
              <a:gd name="connsiteX3835" fmla="*/ 583862 w 3334672"/>
              <a:gd name="connsiteY3835" fmla="*/ 125381 h 2609942"/>
              <a:gd name="connsiteX3836" fmla="*/ 585399 w 3334672"/>
              <a:gd name="connsiteY3836" fmla="*/ 121058 h 2609942"/>
              <a:gd name="connsiteX3837" fmla="*/ 588472 w 3334672"/>
              <a:gd name="connsiteY3837" fmla="*/ 128264 h 2609942"/>
              <a:gd name="connsiteX3838" fmla="*/ 595130 w 3334672"/>
              <a:gd name="connsiteY3838" fmla="*/ 128264 h 2609942"/>
              <a:gd name="connsiteX3839" fmla="*/ 597690 w 3334672"/>
              <a:gd name="connsiteY3839" fmla="*/ 121058 h 2609942"/>
              <a:gd name="connsiteX3840" fmla="*/ 623811 w 3334672"/>
              <a:gd name="connsiteY3840" fmla="*/ 116734 h 2609942"/>
              <a:gd name="connsiteX3841" fmla="*/ 627908 w 3334672"/>
              <a:gd name="connsiteY3841" fmla="*/ 119616 h 2609942"/>
              <a:gd name="connsiteX3842" fmla="*/ 629957 w 3334672"/>
              <a:gd name="connsiteY3842" fmla="*/ 116734 h 2609942"/>
              <a:gd name="connsiteX3843" fmla="*/ 626883 w 3334672"/>
              <a:gd name="connsiteY3843" fmla="*/ 115293 h 2609942"/>
              <a:gd name="connsiteX3844" fmla="*/ 634054 w 3334672"/>
              <a:gd name="connsiteY3844" fmla="*/ 109529 h 2609942"/>
              <a:gd name="connsiteX3845" fmla="*/ 639688 w 3334672"/>
              <a:gd name="connsiteY3845" fmla="*/ 106646 h 2609942"/>
              <a:gd name="connsiteX3846" fmla="*/ 644809 w 3334672"/>
              <a:gd name="connsiteY3846" fmla="*/ 109529 h 2609942"/>
              <a:gd name="connsiteX3847" fmla="*/ 646346 w 3334672"/>
              <a:gd name="connsiteY3847" fmla="*/ 106646 h 2609942"/>
              <a:gd name="connsiteX3848" fmla="*/ 643785 w 3334672"/>
              <a:gd name="connsiteY3848" fmla="*/ 103764 h 2609942"/>
              <a:gd name="connsiteX3849" fmla="*/ 655565 w 3334672"/>
              <a:gd name="connsiteY3849" fmla="*/ 100881 h 2609942"/>
              <a:gd name="connsiteX3850" fmla="*/ 661710 w 3334672"/>
              <a:gd name="connsiteY3850" fmla="*/ 105205 h 2609942"/>
              <a:gd name="connsiteX3851" fmla="*/ 663759 w 3334672"/>
              <a:gd name="connsiteY3851" fmla="*/ 95117 h 2609942"/>
              <a:gd name="connsiteX3852" fmla="*/ 676563 w 3334672"/>
              <a:gd name="connsiteY3852" fmla="*/ 87911 h 2609942"/>
              <a:gd name="connsiteX3853" fmla="*/ 675027 w 3334672"/>
              <a:gd name="connsiteY3853" fmla="*/ 92235 h 2609942"/>
              <a:gd name="connsiteX3854" fmla="*/ 663759 w 3334672"/>
              <a:gd name="connsiteY3854" fmla="*/ 100881 h 2609942"/>
              <a:gd name="connsiteX3855" fmla="*/ 671954 w 3334672"/>
              <a:gd name="connsiteY3855" fmla="*/ 110970 h 2609942"/>
              <a:gd name="connsiteX3856" fmla="*/ 671954 w 3334672"/>
              <a:gd name="connsiteY3856" fmla="*/ 113852 h 2609942"/>
              <a:gd name="connsiteX3857" fmla="*/ 676563 w 3334672"/>
              <a:gd name="connsiteY3857" fmla="*/ 112411 h 2609942"/>
              <a:gd name="connsiteX3858" fmla="*/ 675027 w 3334672"/>
              <a:gd name="connsiteY3858" fmla="*/ 119616 h 2609942"/>
              <a:gd name="connsiteX3859" fmla="*/ 667856 w 3334672"/>
              <a:gd name="connsiteY3859" fmla="*/ 116734 h 2609942"/>
              <a:gd name="connsiteX3860" fmla="*/ 664783 w 3334672"/>
              <a:gd name="connsiteY3860" fmla="*/ 125381 h 2609942"/>
              <a:gd name="connsiteX3861" fmla="*/ 675027 w 3334672"/>
              <a:gd name="connsiteY3861" fmla="*/ 128264 h 2609942"/>
              <a:gd name="connsiteX3862" fmla="*/ 682709 w 3334672"/>
              <a:gd name="connsiteY3862" fmla="*/ 125381 h 2609942"/>
              <a:gd name="connsiteX3863" fmla="*/ 681685 w 3334672"/>
              <a:gd name="connsiteY3863" fmla="*/ 125381 h 2609942"/>
              <a:gd name="connsiteX3864" fmla="*/ 687831 w 3334672"/>
              <a:gd name="connsiteY3864" fmla="*/ 119616 h 2609942"/>
              <a:gd name="connsiteX3865" fmla="*/ 689879 w 3334672"/>
              <a:gd name="connsiteY3865" fmla="*/ 121058 h 2609942"/>
              <a:gd name="connsiteX3866" fmla="*/ 692440 w 3334672"/>
              <a:gd name="connsiteY3866" fmla="*/ 121058 h 2609942"/>
              <a:gd name="connsiteX3867" fmla="*/ 690904 w 3334672"/>
              <a:gd name="connsiteY3867" fmla="*/ 122499 h 2609942"/>
              <a:gd name="connsiteX3868" fmla="*/ 692952 w 3334672"/>
              <a:gd name="connsiteY3868" fmla="*/ 128264 h 2609942"/>
              <a:gd name="connsiteX3869" fmla="*/ 694489 w 3334672"/>
              <a:gd name="connsiteY3869" fmla="*/ 125381 h 2609942"/>
              <a:gd name="connsiteX3870" fmla="*/ 696025 w 3334672"/>
              <a:gd name="connsiteY3870" fmla="*/ 123940 h 2609942"/>
              <a:gd name="connsiteX3871" fmla="*/ 696025 w 3334672"/>
              <a:gd name="connsiteY3871" fmla="*/ 122499 h 2609942"/>
              <a:gd name="connsiteX3872" fmla="*/ 696537 w 3334672"/>
              <a:gd name="connsiteY3872" fmla="*/ 122499 h 2609942"/>
              <a:gd name="connsiteX3873" fmla="*/ 704732 w 3334672"/>
              <a:gd name="connsiteY3873" fmla="*/ 121058 h 2609942"/>
              <a:gd name="connsiteX3874" fmla="*/ 704732 w 3334672"/>
              <a:gd name="connsiteY3874" fmla="*/ 119616 h 2609942"/>
              <a:gd name="connsiteX3875" fmla="*/ 708317 w 3334672"/>
              <a:gd name="connsiteY3875" fmla="*/ 125381 h 2609942"/>
              <a:gd name="connsiteX3876" fmla="*/ 696025 w 3334672"/>
              <a:gd name="connsiteY3876" fmla="*/ 128264 h 2609942"/>
              <a:gd name="connsiteX3877" fmla="*/ 706780 w 3334672"/>
              <a:gd name="connsiteY3877" fmla="*/ 141234 h 2609942"/>
              <a:gd name="connsiteX3878" fmla="*/ 701659 w 3334672"/>
              <a:gd name="connsiteY3878" fmla="*/ 146999 h 2609942"/>
              <a:gd name="connsiteX3879" fmla="*/ 689879 w 3334672"/>
              <a:gd name="connsiteY3879" fmla="*/ 152763 h 2609942"/>
              <a:gd name="connsiteX3880" fmla="*/ 692440 w 3334672"/>
              <a:gd name="connsiteY3880" fmla="*/ 158528 h 2609942"/>
              <a:gd name="connsiteX3881" fmla="*/ 689879 w 3334672"/>
              <a:gd name="connsiteY3881" fmla="*/ 159969 h 2609942"/>
              <a:gd name="connsiteX3882" fmla="*/ 697562 w 3334672"/>
              <a:gd name="connsiteY3882" fmla="*/ 168616 h 2609942"/>
              <a:gd name="connsiteX3883" fmla="*/ 702683 w 3334672"/>
              <a:gd name="connsiteY3883" fmla="*/ 168616 h 2609942"/>
              <a:gd name="connsiteX3884" fmla="*/ 692440 w 3334672"/>
              <a:gd name="connsiteY3884" fmla="*/ 180145 h 2609942"/>
              <a:gd name="connsiteX3885" fmla="*/ 688855 w 3334672"/>
              <a:gd name="connsiteY3885" fmla="*/ 177263 h 2609942"/>
              <a:gd name="connsiteX3886" fmla="*/ 676563 w 3334672"/>
              <a:gd name="connsiteY3886" fmla="*/ 183028 h 2609942"/>
              <a:gd name="connsiteX3887" fmla="*/ 675027 w 3334672"/>
              <a:gd name="connsiteY3887" fmla="*/ 187351 h 2609942"/>
              <a:gd name="connsiteX3888" fmla="*/ 680660 w 3334672"/>
              <a:gd name="connsiteY3888" fmla="*/ 188792 h 2609942"/>
              <a:gd name="connsiteX3889" fmla="*/ 675027 w 3334672"/>
              <a:gd name="connsiteY3889" fmla="*/ 190233 h 2609942"/>
              <a:gd name="connsiteX3890" fmla="*/ 666832 w 3334672"/>
              <a:gd name="connsiteY3890" fmla="*/ 195998 h 2609942"/>
              <a:gd name="connsiteX3891" fmla="*/ 668881 w 3334672"/>
              <a:gd name="connsiteY3891" fmla="*/ 190233 h 2609942"/>
              <a:gd name="connsiteX3892" fmla="*/ 659150 w 3334672"/>
              <a:gd name="connsiteY3892" fmla="*/ 191675 h 2609942"/>
              <a:gd name="connsiteX3893" fmla="*/ 651979 w 3334672"/>
              <a:gd name="connsiteY3893" fmla="*/ 200321 h 2609942"/>
              <a:gd name="connsiteX3894" fmla="*/ 659150 w 3334672"/>
              <a:gd name="connsiteY3894" fmla="*/ 204645 h 2609942"/>
              <a:gd name="connsiteX3895" fmla="*/ 658637 w 3334672"/>
              <a:gd name="connsiteY3895" fmla="*/ 208968 h 2609942"/>
              <a:gd name="connsiteX3896" fmla="*/ 665808 w 3334672"/>
              <a:gd name="connsiteY3896" fmla="*/ 207527 h 2609942"/>
              <a:gd name="connsiteX3897" fmla="*/ 660686 w 3334672"/>
              <a:gd name="connsiteY3897" fmla="*/ 217616 h 2609942"/>
              <a:gd name="connsiteX3898" fmla="*/ 660686 w 3334672"/>
              <a:gd name="connsiteY3898" fmla="*/ 220498 h 2609942"/>
              <a:gd name="connsiteX3899" fmla="*/ 672978 w 3334672"/>
              <a:gd name="connsiteY3899" fmla="*/ 214733 h 2609942"/>
              <a:gd name="connsiteX3900" fmla="*/ 680660 w 3334672"/>
              <a:gd name="connsiteY3900" fmla="*/ 206086 h 2609942"/>
              <a:gd name="connsiteX3901" fmla="*/ 702683 w 3334672"/>
              <a:gd name="connsiteY3901" fmla="*/ 201763 h 2609942"/>
              <a:gd name="connsiteX3902" fmla="*/ 716512 w 3334672"/>
              <a:gd name="connsiteY3902" fmla="*/ 193116 h 2609942"/>
              <a:gd name="connsiteX3903" fmla="*/ 718560 w 3334672"/>
              <a:gd name="connsiteY3903" fmla="*/ 193116 h 2609942"/>
              <a:gd name="connsiteX3904" fmla="*/ 708829 w 3334672"/>
              <a:gd name="connsiteY3904" fmla="*/ 200321 h 2609942"/>
              <a:gd name="connsiteX3905" fmla="*/ 706780 w 3334672"/>
              <a:gd name="connsiteY3905" fmla="*/ 207527 h 2609942"/>
              <a:gd name="connsiteX3906" fmla="*/ 708829 w 3334672"/>
              <a:gd name="connsiteY3906" fmla="*/ 208968 h 2609942"/>
              <a:gd name="connsiteX3907" fmla="*/ 722657 w 3334672"/>
              <a:gd name="connsiteY3907" fmla="*/ 208968 h 2609942"/>
              <a:gd name="connsiteX3908" fmla="*/ 721633 w 3334672"/>
              <a:gd name="connsiteY3908" fmla="*/ 213292 h 2609942"/>
              <a:gd name="connsiteX3909" fmla="*/ 741607 w 3334672"/>
              <a:gd name="connsiteY3909" fmla="*/ 208968 h 2609942"/>
              <a:gd name="connsiteX3910" fmla="*/ 751338 w 3334672"/>
              <a:gd name="connsiteY3910" fmla="*/ 214733 h 2609942"/>
              <a:gd name="connsiteX3911" fmla="*/ 751851 w 3334672"/>
              <a:gd name="connsiteY3911" fmla="*/ 216174 h 2609942"/>
              <a:gd name="connsiteX3912" fmla="*/ 745705 w 3334672"/>
              <a:gd name="connsiteY3912" fmla="*/ 223380 h 2609942"/>
              <a:gd name="connsiteX3913" fmla="*/ 755436 w 3334672"/>
              <a:gd name="connsiteY3913" fmla="*/ 232027 h 2609942"/>
              <a:gd name="connsiteX3914" fmla="*/ 743656 w 3334672"/>
              <a:gd name="connsiteY3914" fmla="*/ 224822 h 2609942"/>
              <a:gd name="connsiteX3915" fmla="*/ 741607 w 3334672"/>
              <a:gd name="connsiteY3915" fmla="*/ 233468 h 2609942"/>
              <a:gd name="connsiteX3916" fmla="*/ 738534 w 3334672"/>
              <a:gd name="connsiteY3916" fmla="*/ 236351 h 2609942"/>
              <a:gd name="connsiteX3917" fmla="*/ 743656 w 3334672"/>
              <a:gd name="connsiteY3917" fmla="*/ 239233 h 2609942"/>
              <a:gd name="connsiteX3918" fmla="*/ 743656 w 3334672"/>
              <a:gd name="connsiteY3918" fmla="*/ 252203 h 2609942"/>
              <a:gd name="connsiteX3919" fmla="*/ 733413 w 3334672"/>
              <a:gd name="connsiteY3919" fmla="*/ 255086 h 2609942"/>
              <a:gd name="connsiteX3920" fmla="*/ 722657 w 3334672"/>
              <a:gd name="connsiteY3920" fmla="*/ 265174 h 2609942"/>
              <a:gd name="connsiteX3921" fmla="*/ 714463 w 3334672"/>
              <a:gd name="connsiteY3921" fmla="*/ 260850 h 2609942"/>
              <a:gd name="connsiteX3922" fmla="*/ 704732 w 3334672"/>
              <a:gd name="connsiteY3922" fmla="*/ 266615 h 2609942"/>
              <a:gd name="connsiteX3923" fmla="*/ 714463 w 3334672"/>
              <a:gd name="connsiteY3923" fmla="*/ 268056 h 2609942"/>
              <a:gd name="connsiteX3924" fmla="*/ 709854 w 3334672"/>
              <a:gd name="connsiteY3924" fmla="*/ 275262 h 2609942"/>
              <a:gd name="connsiteX3925" fmla="*/ 716512 w 3334672"/>
              <a:gd name="connsiteY3925" fmla="*/ 276703 h 2609942"/>
              <a:gd name="connsiteX3926" fmla="*/ 718560 w 3334672"/>
              <a:gd name="connsiteY3926" fmla="*/ 268056 h 2609942"/>
              <a:gd name="connsiteX3927" fmla="*/ 727779 w 3334672"/>
              <a:gd name="connsiteY3927" fmla="*/ 269497 h 2609942"/>
              <a:gd name="connsiteX3928" fmla="*/ 727779 w 3334672"/>
              <a:gd name="connsiteY3928" fmla="*/ 276703 h 2609942"/>
              <a:gd name="connsiteX3929" fmla="*/ 738534 w 3334672"/>
              <a:gd name="connsiteY3929" fmla="*/ 282467 h 2609942"/>
              <a:gd name="connsiteX3930" fmla="*/ 738534 w 3334672"/>
              <a:gd name="connsiteY3930" fmla="*/ 285350 h 2609942"/>
              <a:gd name="connsiteX3931" fmla="*/ 743656 w 3334672"/>
              <a:gd name="connsiteY3931" fmla="*/ 285350 h 2609942"/>
              <a:gd name="connsiteX3932" fmla="*/ 745192 w 3334672"/>
              <a:gd name="connsiteY3932" fmla="*/ 295438 h 2609942"/>
              <a:gd name="connsiteX3933" fmla="*/ 753387 w 3334672"/>
              <a:gd name="connsiteY3933" fmla="*/ 288232 h 2609942"/>
              <a:gd name="connsiteX3934" fmla="*/ 759533 w 3334672"/>
              <a:gd name="connsiteY3934" fmla="*/ 288232 h 2609942"/>
              <a:gd name="connsiteX3935" fmla="*/ 774386 w 3334672"/>
              <a:gd name="connsiteY3935" fmla="*/ 283909 h 2609942"/>
              <a:gd name="connsiteX3936" fmla="*/ 778483 w 3334672"/>
              <a:gd name="connsiteY3936" fmla="*/ 270938 h 2609942"/>
              <a:gd name="connsiteX3937" fmla="*/ 791287 w 3334672"/>
              <a:gd name="connsiteY3937" fmla="*/ 269497 h 2609942"/>
              <a:gd name="connsiteX3938" fmla="*/ 793336 w 3334672"/>
              <a:gd name="connsiteY3938" fmla="*/ 260850 h 2609942"/>
              <a:gd name="connsiteX3939" fmla="*/ 797433 w 3334672"/>
              <a:gd name="connsiteY3939" fmla="*/ 252203 h 2609942"/>
              <a:gd name="connsiteX3940" fmla="*/ 797433 w 3334672"/>
              <a:gd name="connsiteY3940" fmla="*/ 255086 h 2609942"/>
              <a:gd name="connsiteX3941" fmla="*/ 808188 w 3334672"/>
              <a:gd name="connsiteY3941" fmla="*/ 259409 h 2609942"/>
              <a:gd name="connsiteX3942" fmla="*/ 813310 w 3334672"/>
              <a:gd name="connsiteY3942" fmla="*/ 257968 h 2609942"/>
              <a:gd name="connsiteX3943" fmla="*/ 809213 w 3334672"/>
              <a:gd name="connsiteY3943" fmla="*/ 253644 h 2609942"/>
              <a:gd name="connsiteX3944" fmla="*/ 816383 w 3334672"/>
              <a:gd name="connsiteY3944" fmla="*/ 246439 h 2609942"/>
              <a:gd name="connsiteX3945" fmla="*/ 825089 w 3334672"/>
              <a:gd name="connsiteY3945" fmla="*/ 253644 h 2609942"/>
              <a:gd name="connsiteX3946" fmla="*/ 831235 w 3334672"/>
              <a:gd name="connsiteY3946" fmla="*/ 253644 h 2609942"/>
              <a:gd name="connsiteX3947" fmla="*/ 849161 w 3334672"/>
              <a:gd name="connsiteY3947" fmla="*/ 244997 h 2609942"/>
              <a:gd name="connsiteX3948" fmla="*/ 877842 w 3334672"/>
              <a:gd name="connsiteY3948" fmla="*/ 223380 h 2609942"/>
              <a:gd name="connsiteX3949" fmla="*/ 874769 w 3334672"/>
              <a:gd name="connsiteY3949" fmla="*/ 213292 h 2609942"/>
              <a:gd name="connsiteX3950" fmla="*/ 877842 w 3334672"/>
              <a:gd name="connsiteY3950" fmla="*/ 211851 h 2609942"/>
              <a:gd name="connsiteX3951" fmla="*/ 886549 w 3334672"/>
              <a:gd name="connsiteY3951" fmla="*/ 211851 h 2609942"/>
              <a:gd name="connsiteX3952" fmla="*/ 885012 w 3334672"/>
              <a:gd name="connsiteY3952" fmla="*/ 216174 h 2609942"/>
              <a:gd name="connsiteX3953" fmla="*/ 886037 w 3334672"/>
              <a:gd name="connsiteY3953" fmla="*/ 220498 h 2609942"/>
              <a:gd name="connsiteX3954" fmla="*/ 885012 w 3334672"/>
              <a:gd name="connsiteY3954" fmla="*/ 224822 h 2609942"/>
              <a:gd name="connsiteX3955" fmla="*/ 890646 w 3334672"/>
              <a:gd name="connsiteY3955" fmla="*/ 227704 h 2609942"/>
              <a:gd name="connsiteX3956" fmla="*/ 896792 w 3334672"/>
              <a:gd name="connsiteY3956" fmla="*/ 207527 h 2609942"/>
              <a:gd name="connsiteX3957" fmla="*/ 897816 w 3334672"/>
              <a:gd name="connsiteY3957" fmla="*/ 206086 h 2609942"/>
              <a:gd name="connsiteX3958" fmla="*/ 901913 w 3334672"/>
              <a:gd name="connsiteY3958" fmla="*/ 214733 h 2609942"/>
              <a:gd name="connsiteX3959" fmla="*/ 912669 w 3334672"/>
              <a:gd name="connsiteY3959" fmla="*/ 208968 h 2609942"/>
              <a:gd name="connsiteX3960" fmla="*/ 917790 w 3334672"/>
              <a:gd name="connsiteY3960" fmla="*/ 211851 h 2609942"/>
              <a:gd name="connsiteX3961" fmla="*/ 922400 w 3334672"/>
              <a:gd name="connsiteY3961" fmla="*/ 207527 h 2609942"/>
              <a:gd name="connsiteX3962" fmla="*/ 929570 w 3334672"/>
              <a:gd name="connsiteY3962" fmla="*/ 211851 h 2609942"/>
              <a:gd name="connsiteX3963" fmla="*/ 935716 w 3334672"/>
              <a:gd name="connsiteY3963" fmla="*/ 200321 h 2609942"/>
              <a:gd name="connsiteX3964" fmla="*/ 948520 w 3334672"/>
              <a:gd name="connsiteY3964" fmla="*/ 197439 h 2609942"/>
              <a:gd name="connsiteX3965" fmla="*/ 957739 w 3334672"/>
              <a:gd name="connsiteY3965" fmla="*/ 187351 h 2609942"/>
              <a:gd name="connsiteX3966" fmla="*/ 957739 w 3334672"/>
              <a:gd name="connsiteY3966" fmla="*/ 180145 h 2609942"/>
              <a:gd name="connsiteX3967" fmla="*/ 961324 w 3334672"/>
              <a:gd name="connsiteY3967" fmla="*/ 178704 h 2609942"/>
              <a:gd name="connsiteX3968" fmla="*/ 966446 w 3334672"/>
              <a:gd name="connsiteY3968" fmla="*/ 184469 h 2609942"/>
              <a:gd name="connsiteX3969" fmla="*/ 971567 w 3334672"/>
              <a:gd name="connsiteY3969" fmla="*/ 177263 h 2609942"/>
              <a:gd name="connsiteX3970" fmla="*/ 974640 w 3334672"/>
              <a:gd name="connsiteY3970" fmla="*/ 181586 h 2609942"/>
              <a:gd name="connsiteX3971" fmla="*/ 983859 w 3334672"/>
              <a:gd name="connsiteY3971" fmla="*/ 174381 h 2609942"/>
              <a:gd name="connsiteX3972" fmla="*/ 991541 w 3334672"/>
              <a:gd name="connsiteY3972" fmla="*/ 172940 h 2609942"/>
              <a:gd name="connsiteX3973" fmla="*/ 995639 w 3334672"/>
              <a:gd name="connsiteY3973" fmla="*/ 168616 h 2609942"/>
              <a:gd name="connsiteX3974" fmla="*/ 998199 w 3334672"/>
              <a:gd name="connsiteY3974" fmla="*/ 168616 h 2609942"/>
              <a:gd name="connsiteX3975" fmla="*/ 1004345 w 3334672"/>
              <a:gd name="connsiteY3975" fmla="*/ 158528 h 2609942"/>
              <a:gd name="connsiteX3976" fmla="*/ 1017149 w 3334672"/>
              <a:gd name="connsiteY3976" fmla="*/ 158528 h 2609942"/>
              <a:gd name="connsiteX3977" fmla="*/ 1018686 w 3334672"/>
              <a:gd name="connsiteY3977" fmla="*/ 155646 h 2609942"/>
              <a:gd name="connsiteX3978" fmla="*/ 1008443 w 3334672"/>
              <a:gd name="connsiteY3978" fmla="*/ 151322 h 2609942"/>
              <a:gd name="connsiteX3979" fmla="*/ 1015613 w 3334672"/>
              <a:gd name="connsiteY3979" fmla="*/ 148440 h 2609942"/>
              <a:gd name="connsiteX3980" fmla="*/ 1017661 w 3334672"/>
              <a:gd name="connsiteY3980" fmla="*/ 151322 h 2609942"/>
              <a:gd name="connsiteX3981" fmla="*/ 1022271 w 3334672"/>
              <a:gd name="connsiteY3981" fmla="*/ 144116 h 2609942"/>
              <a:gd name="connsiteX3982" fmla="*/ 1029441 w 3334672"/>
              <a:gd name="connsiteY3982" fmla="*/ 151322 h 2609942"/>
              <a:gd name="connsiteX3983" fmla="*/ 1036099 w 3334672"/>
              <a:gd name="connsiteY3983" fmla="*/ 144116 h 2609942"/>
              <a:gd name="connsiteX3984" fmla="*/ 1046343 w 3334672"/>
              <a:gd name="connsiteY3984" fmla="*/ 142675 h 2609942"/>
              <a:gd name="connsiteX3985" fmla="*/ 1049415 w 3334672"/>
              <a:gd name="connsiteY3985" fmla="*/ 144116 h 2609942"/>
              <a:gd name="connsiteX3986" fmla="*/ 1058634 w 3334672"/>
              <a:gd name="connsiteY3986" fmla="*/ 138351 h 2609942"/>
              <a:gd name="connsiteX3987" fmla="*/ 1064268 w 3334672"/>
              <a:gd name="connsiteY3987" fmla="*/ 138351 h 2609942"/>
              <a:gd name="connsiteX3988" fmla="*/ 1065292 w 3334672"/>
              <a:gd name="connsiteY3988" fmla="*/ 128264 h 2609942"/>
              <a:gd name="connsiteX3989" fmla="*/ 1083218 w 3334672"/>
              <a:gd name="connsiteY3989" fmla="*/ 125381 h 2609942"/>
              <a:gd name="connsiteX3990" fmla="*/ 1086291 w 3334672"/>
              <a:gd name="connsiteY3990" fmla="*/ 121058 h 2609942"/>
              <a:gd name="connsiteX3991" fmla="*/ 1093973 w 3334672"/>
              <a:gd name="connsiteY3991" fmla="*/ 119616 h 2609942"/>
              <a:gd name="connsiteX3992" fmla="*/ 1100119 w 3334672"/>
              <a:gd name="connsiteY3992" fmla="*/ 109529 h 2609942"/>
              <a:gd name="connsiteX3993" fmla="*/ 1111899 w 3334672"/>
              <a:gd name="connsiteY3993" fmla="*/ 108087 h 2609942"/>
              <a:gd name="connsiteX3994" fmla="*/ 1117021 w 3334672"/>
              <a:gd name="connsiteY3994" fmla="*/ 96558 h 2609942"/>
              <a:gd name="connsiteX3995" fmla="*/ 1130849 w 3334672"/>
              <a:gd name="connsiteY3995" fmla="*/ 87911 h 2609942"/>
              <a:gd name="connsiteX3996" fmla="*/ 1132897 w 3334672"/>
              <a:gd name="connsiteY3996" fmla="*/ 92235 h 2609942"/>
              <a:gd name="connsiteX3997" fmla="*/ 1140068 w 3334672"/>
              <a:gd name="connsiteY3997" fmla="*/ 92235 h 2609942"/>
              <a:gd name="connsiteX3998" fmla="*/ 1145189 w 3334672"/>
              <a:gd name="connsiteY3998" fmla="*/ 85029 h 2609942"/>
              <a:gd name="connsiteX3999" fmla="*/ 1160042 w 3334672"/>
              <a:gd name="connsiteY3999" fmla="*/ 82146 h 2609942"/>
              <a:gd name="connsiteX4000" fmla="*/ 1168749 w 3334672"/>
              <a:gd name="connsiteY4000" fmla="*/ 74940 h 2609942"/>
              <a:gd name="connsiteX4001" fmla="*/ 1162603 w 3334672"/>
              <a:gd name="connsiteY4001" fmla="*/ 67735 h 2609942"/>
              <a:gd name="connsiteX4002" fmla="*/ 1153896 w 3334672"/>
              <a:gd name="connsiteY4002" fmla="*/ 67735 h 2609942"/>
              <a:gd name="connsiteX4003" fmla="*/ 1162603 w 3334672"/>
              <a:gd name="connsiteY4003" fmla="*/ 66294 h 2609942"/>
              <a:gd name="connsiteX4004" fmla="*/ 1168749 w 3334672"/>
              <a:gd name="connsiteY4004" fmla="*/ 69176 h 2609942"/>
              <a:gd name="connsiteX4005" fmla="*/ 1173870 w 3334672"/>
              <a:gd name="connsiteY4005" fmla="*/ 77823 h 2609942"/>
              <a:gd name="connsiteX4006" fmla="*/ 1182065 w 3334672"/>
              <a:gd name="connsiteY4006" fmla="*/ 72058 h 2609942"/>
              <a:gd name="connsiteX4007" fmla="*/ 1182065 w 3334672"/>
              <a:gd name="connsiteY4007" fmla="*/ 66294 h 2609942"/>
              <a:gd name="connsiteX4008" fmla="*/ 1192820 w 3334672"/>
              <a:gd name="connsiteY4008" fmla="*/ 64853 h 2609942"/>
              <a:gd name="connsiteX4009" fmla="*/ 1193845 w 3334672"/>
              <a:gd name="connsiteY4009" fmla="*/ 56205 h 2609942"/>
              <a:gd name="connsiteX4010" fmla="*/ 1196405 w 3334672"/>
              <a:gd name="connsiteY4010" fmla="*/ 60529 h 2609942"/>
              <a:gd name="connsiteX4011" fmla="*/ 1206649 w 3334672"/>
              <a:gd name="connsiteY4011" fmla="*/ 48999 h 2609942"/>
              <a:gd name="connsiteX4012" fmla="*/ 1203064 w 3334672"/>
              <a:gd name="connsiteY4012" fmla="*/ 46117 h 2609942"/>
              <a:gd name="connsiteX4013" fmla="*/ 1211770 w 3334672"/>
              <a:gd name="connsiteY4013" fmla="*/ 40353 h 2609942"/>
              <a:gd name="connsiteX4014" fmla="*/ 1221501 w 3334672"/>
              <a:gd name="connsiteY4014" fmla="*/ 46117 h 2609942"/>
              <a:gd name="connsiteX4015" fmla="*/ 1227647 w 3334672"/>
              <a:gd name="connsiteY4015" fmla="*/ 37470 h 2609942"/>
              <a:gd name="connsiteX4016" fmla="*/ 1225598 w 3334672"/>
              <a:gd name="connsiteY4016" fmla="*/ 33147 h 2609942"/>
              <a:gd name="connsiteX4017" fmla="*/ 1211770 w 3334672"/>
              <a:gd name="connsiteY4017" fmla="*/ 27382 h 2609942"/>
              <a:gd name="connsiteX4018" fmla="*/ 1203064 w 3334672"/>
              <a:gd name="connsiteY4018" fmla="*/ 27382 h 2609942"/>
              <a:gd name="connsiteX4019" fmla="*/ 1194869 w 3334672"/>
              <a:gd name="connsiteY4019" fmla="*/ 27382 h 2609942"/>
              <a:gd name="connsiteX4020" fmla="*/ 1202551 w 3334672"/>
              <a:gd name="connsiteY4020" fmla="*/ 20176 h 2609942"/>
              <a:gd name="connsiteX4021" fmla="*/ 1238402 w 3334672"/>
              <a:gd name="connsiteY4021" fmla="*/ 12971 h 2609942"/>
              <a:gd name="connsiteX4022" fmla="*/ 1240451 w 3334672"/>
              <a:gd name="connsiteY4022" fmla="*/ 7206 h 2609942"/>
              <a:gd name="connsiteX4023" fmla="*/ 1239427 w 3334672"/>
              <a:gd name="connsiteY4023" fmla="*/ 5765 h 2609942"/>
              <a:gd name="connsiteX4024" fmla="*/ 1246597 w 3334672"/>
              <a:gd name="connsiteY4024" fmla="*/ 8647 h 2609942"/>
              <a:gd name="connsiteX4025" fmla="*/ 1246597 w 3334672"/>
              <a:gd name="connsiteY4025" fmla="*/ 11529 h 2609942"/>
              <a:gd name="connsiteX4026" fmla="*/ 1248646 w 3334672"/>
              <a:gd name="connsiteY4026" fmla="*/ 14412 h 2609942"/>
              <a:gd name="connsiteX4027" fmla="*/ 1262474 w 3334672"/>
              <a:gd name="connsiteY4027" fmla="*/ 12971 h 2609942"/>
              <a:gd name="connsiteX4028" fmla="*/ 1264523 w 3334672"/>
              <a:gd name="connsiteY4028" fmla="*/ 18735 h 2609942"/>
              <a:gd name="connsiteX4029" fmla="*/ 1262474 w 3334672"/>
              <a:gd name="connsiteY4029" fmla="*/ 24500 h 2609942"/>
              <a:gd name="connsiteX4030" fmla="*/ 1267595 w 3334672"/>
              <a:gd name="connsiteY4030" fmla="*/ 31706 h 2609942"/>
              <a:gd name="connsiteX4031" fmla="*/ 1268310 w 3334672"/>
              <a:gd name="connsiteY4031" fmla="*/ 30701 h 2609942"/>
              <a:gd name="connsiteX4032" fmla="*/ 1266571 w 3334672"/>
              <a:gd name="connsiteY4032" fmla="*/ 33147 h 2609942"/>
              <a:gd name="connsiteX4033" fmla="*/ 1254279 w 3334672"/>
              <a:gd name="connsiteY4033" fmla="*/ 37470 h 2609942"/>
              <a:gd name="connsiteX4034" fmla="*/ 1248646 w 3334672"/>
              <a:gd name="connsiteY4034" fmla="*/ 46117 h 2609942"/>
              <a:gd name="connsiteX4035" fmla="*/ 1260425 w 3334672"/>
              <a:gd name="connsiteY4035" fmla="*/ 47559 h 2609942"/>
              <a:gd name="connsiteX4036" fmla="*/ 1264523 w 3334672"/>
              <a:gd name="connsiteY4036" fmla="*/ 41794 h 2609942"/>
              <a:gd name="connsiteX4037" fmla="*/ 1313178 w 3334672"/>
              <a:gd name="connsiteY4037" fmla="*/ 44676 h 2609942"/>
              <a:gd name="connsiteX4038" fmla="*/ 1324445 w 3334672"/>
              <a:gd name="connsiteY4038" fmla="*/ 43235 h 2609942"/>
              <a:gd name="connsiteX4039" fmla="*/ 1324445 w 3334672"/>
              <a:gd name="connsiteY4039" fmla="*/ 48999 h 2609942"/>
              <a:gd name="connsiteX4040" fmla="*/ 1319324 w 3334672"/>
              <a:gd name="connsiteY4040" fmla="*/ 44676 h 2609942"/>
              <a:gd name="connsiteX4041" fmla="*/ 1318812 w 3334672"/>
              <a:gd name="connsiteY4041" fmla="*/ 46117 h 2609942"/>
              <a:gd name="connsiteX4042" fmla="*/ 1318299 w 3334672"/>
              <a:gd name="connsiteY4042" fmla="*/ 56205 h 2609942"/>
              <a:gd name="connsiteX4043" fmla="*/ 1312153 w 3334672"/>
              <a:gd name="connsiteY4043" fmla="*/ 56205 h 2609942"/>
              <a:gd name="connsiteX4044" fmla="*/ 1289618 w 3334672"/>
              <a:gd name="connsiteY4044" fmla="*/ 64853 h 2609942"/>
              <a:gd name="connsiteX4045" fmla="*/ 1280400 w 3334672"/>
              <a:gd name="connsiteY4045" fmla="*/ 67735 h 2609942"/>
              <a:gd name="connsiteX4046" fmla="*/ 1276302 w 3334672"/>
              <a:gd name="connsiteY4046" fmla="*/ 70617 h 2609942"/>
              <a:gd name="connsiteX4047" fmla="*/ 1276302 w 3334672"/>
              <a:gd name="connsiteY4047" fmla="*/ 73500 h 2609942"/>
              <a:gd name="connsiteX4048" fmla="*/ 1284497 w 3334672"/>
              <a:gd name="connsiteY4048" fmla="*/ 76382 h 2609942"/>
              <a:gd name="connsiteX4049" fmla="*/ 1283473 w 3334672"/>
              <a:gd name="connsiteY4049" fmla="*/ 77823 h 2609942"/>
              <a:gd name="connsiteX4050" fmla="*/ 1286033 w 3334672"/>
              <a:gd name="connsiteY4050" fmla="*/ 80705 h 2609942"/>
              <a:gd name="connsiteX4051" fmla="*/ 1289106 w 3334672"/>
              <a:gd name="connsiteY4051" fmla="*/ 76382 h 2609942"/>
              <a:gd name="connsiteX4052" fmla="*/ 1298325 w 3334672"/>
              <a:gd name="connsiteY4052" fmla="*/ 70617 h 2609942"/>
              <a:gd name="connsiteX4053" fmla="*/ 1312153 w 3334672"/>
              <a:gd name="connsiteY4053" fmla="*/ 69176 h 2609942"/>
              <a:gd name="connsiteX4054" fmla="*/ 1321372 w 3334672"/>
              <a:gd name="connsiteY4054" fmla="*/ 64853 h 2609942"/>
              <a:gd name="connsiteX4055" fmla="*/ 1317275 w 3334672"/>
              <a:gd name="connsiteY4055" fmla="*/ 76382 h 2609942"/>
              <a:gd name="connsiteX4056" fmla="*/ 1307032 w 3334672"/>
              <a:gd name="connsiteY4056" fmla="*/ 77823 h 2609942"/>
              <a:gd name="connsiteX4057" fmla="*/ 1304471 w 3334672"/>
              <a:gd name="connsiteY4057" fmla="*/ 80705 h 2609942"/>
              <a:gd name="connsiteX4058" fmla="*/ 1302422 w 3334672"/>
              <a:gd name="connsiteY4058" fmla="*/ 76382 h 2609942"/>
              <a:gd name="connsiteX4059" fmla="*/ 1297301 w 3334672"/>
              <a:gd name="connsiteY4059" fmla="*/ 89352 h 2609942"/>
              <a:gd name="connsiteX4060" fmla="*/ 1275278 w 3334672"/>
              <a:gd name="connsiteY4060" fmla="*/ 105205 h 2609942"/>
              <a:gd name="connsiteX4061" fmla="*/ 1275278 w 3334672"/>
              <a:gd name="connsiteY4061" fmla="*/ 106646 h 2609942"/>
              <a:gd name="connsiteX4062" fmla="*/ 1289106 w 3334672"/>
              <a:gd name="connsiteY4062" fmla="*/ 100881 h 2609942"/>
              <a:gd name="connsiteX4063" fmla="*/ 1307032 w 3334672"/>
              <a:gd name="connsiteY4063" fmla="*/ 103764 h 2609942"/>
              <a:gd name="connsiteX4064" fmla="*/ 1308568 w 3334672"/>
              <a:gd name="connsiteY4064" fmla="*/ 97999 h 2609942"/>
              <a:gd name="connsiteX4065" fmla="*/ 1320348 w 3334672"/>
              <a:gd name="connsiteY4065" fmla="*/ 92235 h 2609942"/>
              <a:gd name="connsiteX4066" fmla="*/ 1329055 w 3334672"/>
              <a:gd name="connsiteY4066" fmla="*/ 90793 h 2609942"/>
              <a:gd name="connsiteX4067" fmla="*/ 1331103 w 3334672"/>
              <a:gd name="connsiteY4067" fmla="*/ 99440 h 2609942"/>
              <a:gd name="connsiteX4068" fmla="*/ 1341859 w 3334672"/>
              <a:gd name="connsiteY4068" fmla="*/ 93675 h 2609942"/>
              <a:gd name="connsiteX4069" fmla="*/ 1349029 w 3334672"/>
              <a:gd name="connsiteY4069" fmla="*/ 100881 h 2609942"/>
              <a:gd name="connsiteX4070" fmla="*/ 1354663 w 3334672"/>
              <a:gd name="connsiteY4070" fmla="*/ 99440 h 2609942"/>
              <a:gd name="connsiteX4071" fmla="*/ 1359784 w 3334672"/>
              <a:gd name="connsiteY4071" fmla="*/ 86470 h 2609942"/>
              <a:gd name="connsiteX4072" fmla="*/ 1365930 w 3334672"/>
              <a:gd name="connsiteY4072" fmla="*/ 89352 h 2609942"/>
              <a:gd name="connsiteX4073" fmla="*/ 1363882 w 3334672"/>
              <a:gd name="connsiteY4073" fmla="*/ 82146 h 2609942"/>
              <a:gd name="connsiteX4074" fmla="*/ 1365930 w 3334672"/>
              <a:gd name="connsiteY4074" fmla="*/ 85029 h 2609942"/>
              <a:gd name="connsiteX4075" fmla="*/ 1367979 w 3334672"/>
              <a:gd name="connsiteY4075" fmla="*/ 85029 h 2609942"/>
              <a:gd name="connsiteX4076" fmla="*/ 1371052 w 3334672"/>
              <a:gd name="connsiteY4076" fmla="*/ 79264 h 2609942"/>
              <a:gd name="connsiteX4077" fmla="*/ 1361321 w 3334672"/>
              <a:gd name="connsiteY4077" fmla="*/ 73500 h 2609942"/>
              <a:gd name="connsiteX4078" fmla="*/ 1353126 w 3334672"/>
              <a:gd name="connsiteY4078" fmla="*/ 76382 h 2609942"/>
              <a:gd name="connsiteX4079" fmla="*/ 1354663 w 3334672"/>
              <a:gd name="connsiteY4079" fmla="*/ 69176 h 2609942"/>
              <a:gd name="connsiteX4080" fmla="*/ 1353126 w 3334672"/>
              <a:gd name="connsiteY4080" fmla="*/ 66294 h 2609942"/>
              <a:gd name="connsiteX4081" fmla="*/ 1350053 w 3334672"/>
              <a:gd name="connsiteY4081" fmla="*/ 61970 h 2609942"/>
              <a:gd name="connsiteX4082" fmla="*/ 1342371 w 3334672"/>
              <a:gd name="connsiteY4082" fmla="*/ 59088 h 2609942"/>
              <a:gd name="connsiteX4083" fmla="*/ 1343907 w 3334672"/>
              <a:gd name="connsiteY4083" fmla="*/ 56205 h 2609942"/>
              <a:gd name="connsiteX4084" fmla="*/ 1354663 w 3334672"/>
              <a:gd name="connsiteY4084" fmla="*/ 63411 h 2609942"/>
              <a:gd name="connsiteX4085" fmla="*/ 1357736 w 3334672"/>
              <a:gd name="connsiteY4085" fmla="*/ 61970 h 2609942"/>
              <a:gd name="connsiteX4086" fmla="*/ 1358248 w 3334672"/>
              <a:gd name="connsiteY4086" fmla="*/ 59088 h 2609942"/>
              <a:gd name="connsiteX4087" fmla="*/ 1353126 w 3334672"/>
              <a:gd name="connsiteY4087" fmla="*/ 51882 h 2609942"/>
              <a:gd name="connsiteX4088" fmla="*/ 1341859 w 3334672"/>
              <a:gd name="connsiteY4088" fmla="*/ 51882 h 2609942"/>
              <a:gd name="connsiteX4089" fmla="*/ 1336225 w 3334672"/>
              <a:gd name="connsiteY4089" fmla="*/ 60529 h 2609942"/>
              <a:gd name="connsiteX4090" fmla="*/ 1332128 w 3334672"/>
              <a:gd name="connsiteY4090" fmla="*/ 60529 h 2609942"/>
              <a:gd name="connsiteX4091" fmla="*/ 1325982 w 3334672"/>
              <a:gd name="connsiteY4091" fmla="*/ 63411 h 2609942"/>
              <a:gd name="connsiteX4092" fmla="*/ 1320348 w 3334672"/>
              <a:gd name="connsiteY4092" fmla="*/ 59088 h 2609942"/>
              <a:gd name="connsiteX4093" fmla="*/ 1324957 w 3334672"/>
              <a:gd name="connsiteY4093" fmla="*/ 54764 h 2609942"/>
              <a:gd name="connsiteX4094" fmla="*/ 1336225 w 3334672"/>
              <a:gd name="connsiteY4094" fmla="*/ 50441 h 2609942"/>
              <a:gd name="connsiteX4095" fmla="*/ 1336225 w 3334672"/>
              <a:gd name="connsiteY4095" fmla="*/ 48999 h 2609942"/>
              <a:gd name="connsiteX4096" fmla="*/ 1329055 w 3334672"/>
              <a:gd name="connsiteY4096" fmla="*/ 47559 h 2609942"/>
              <a:gd name="connsiteX4097" fmla="*/ 1327006 w 3334672"/>
              <a:gd name="connsiteY4097" fmla="*/ 44676 h 2609942"/>
              <a:gd name="connsiteX4098" fmla="*/ 1329567 w 3334672"/>
              <a:gd name="connsiteY4098" fmla="*/ 43235 h 2609942"/>
              <a:gd name="connsiteX4099" fmla="*/ 1345444 w 3334672"/>
              <a:gd name="connsiteY4099" fmla="*/ 44676 h 2609942"/>
              <a:gd name="connsiteX4100" fmla="*/ 1355175 w 3334672"/>
              <a:gd name="connsiteY4100" fmla="*/ 38912 h 2609942"/>
              <a:gd name="connsiteX4101" fmla="*/ 1356199 w 3334672"/>
              <a:gd name="connsiteY4101" fmla="*/ 47559 h 2609942"/>
              <a:gd name="connsiteX4102" fmla="*/ 1369003 w 3334672"/>
              <a:gd name="connsiteY4102" fmla="*/ 41794 h 2609942"/>
              <a:gd name="connsiteX4103" fmla="*/ 1381807 w 3334672"/>
              <a:gd name="connsiteY4103" fmla="*/ 41794 h 2609942"/>
              <a:gd name="connsiteX4104" fmla="*/ 1383856 w 3334672"/>
              <a:gd name="connsiteY4104" fmla="*/ 47559 h 2609942"/>
              <a:gd name="connsiteX4105" fmla="*/ 1392050 w 3334672"/>
              <a:gd name="connsiteY4105" fmla="*/ 43235 h 2609942"/>
              <a:gd name="connsiteX4106" fmla="*/ 1396660 w 3334672"/>
              <a:gd name="connsiteY4106" fmla="*/ 38912 h 2609942"/>
              <a:gd name="connsiteX4107" fmla="*/ 1392050 w 3334672"/>
              <a:gd name="connsiteY4107" fmla="*/ 48999 h 2609942"/>
              <a:gd name="connsiteX4108" fmla="*/ 1388977 w 3334672"/>
              <a:gd name="connsiteY4108" fmla="*/ 54764 h 2609942"/>
              <a:gd name="connsiteX4109" fmla="*/ 1391538 w 3334672"/>
              <a:gd name="connsiteY4109" fmla="*/ 57647 h 2609942"/>
              <a:gd name="connsiteX4110" fmla="*/ 1379246 w 3334672"/>
              <a:gd name="connsiteY4110" fmla="*/ 61970 h 2609942"/>
              <a:gd name="connsiteX4111" fmla="*/ 1384880 w 3334672"/>
              <a:gd name="connsiteY4111" fmla="*/ 64853 h 2609942"/>
              <a:gd name="connsiteX4112" fmla="*/ 1384368 w 3334672"/>
              <a:gd name="connsiteY4112" fmla="*/ 64853 h 2609942"/>
              <a:gd name="connsiteX4113" fmla="*/ 1371052 w 3334672"/>
              <a:gd name="connsiteY4113" fmla="*/ 67735 h 2609942"/>
              <a:gd name="connsiteX4114" fmla="*/ 1373100 w 3334672"/>
              <a:gd name="connsiteY4114" fmla="*/ 79264 h 2609942"/>
              <a:gd name="connsiteX4115" fmla="*/ 1375661 w 3334672"/>
              <a:gd name="connsiteY4115" fmla="*/ 82146 h 2609942"/>
              <a:gd name="connsiteX4116" fmla="*/ 1378734 w 3334672"/>
              <a:gd name="connsiteY4116" fmla="*/ 79264 h 2609942"/>
              <a:gd name="connsiteX4117" fmla="*/ 1377198 w 3334672"/>
              <a:gd name="connsiteY4117" fmla="*/ 83588 h 2609942"/>
              <a:gd name="connsiteX4118" fmla="*/ 1369003 w 3334672"/>
              <a:gd name="connsiteY4118" fmla="*/ 92235 h 2609942"/>
              <a:gd name="connsiteX4119" fmla="*/ 1366954 w 3334672"/>
              <a:gd name="connsiteY4119" fmla="*/ 92235 h 2609942"/>
              <a:gd name="connsiteX4120" fmla="*/ 1363882 w 3334672"/>
              <a:gd name="connsiteY4120" fmla="*/ 95117 h 2609942"/>
              <a:gd name="connsiteX4121" fmla="*/ 1365930 w 3334672"/>
              <a:gd name="connsiteY4121" fmla="*/ 97999 h 2609942"/>
              <a:gd name="connsiteX4122" fmla="*/ 1358248 w 3334672"/>
              <a:gd name="connsiteY4122" fmla="*/ 103764 h 2609942"/>
              <a:gd name="connsiteX4123" fmla="*/ 1358248 w 3334672"/>
              <a:gd name="connsiteY4123" fmla="*/ 106646 h 2609942"/>
              <a:gd name="connsiteX4124" fmla="*/ 1350053 w 3334672"/>
              <a:gd name="connsiteY4124" fmla="*/ 103764 h 2609942"/>
              <a:gd name="connsiteX4125" fmla="*/ 1345444 w 3334672"/>
              <a:gd name="connsiteY4125" fmla="*/ 112411 h 2609942"/>
              <a:gd name="connsiteX4126" fmla="*/ 1339298 w 3334672"/>
              <a:gd name="connsiteY4126" fmla="*/ 113852 h 2609942"/>
              <a:gd name="connsiteX4127" fmla="*/ 1352102 w 3334672"/>
              <a:gd name="connsiteY4127" fmla="*/ 116734 h 2609942"/>
              <a:gd name="connsiteX4128" fmla="*/ 1351078 w 3334672"/>
              <a:gd name="connsiteY4128" fmla="*/ 122499 h 2609942"/>
              <a:gd name="connsiteX4129" fmla="*/ 1351078 w 3334672"/>
              <a:gd name="connsiteY4129" fmla="*/ 123940 h 2609942"/>
              <a:gd name="connsiteX4130" fmla="*/ 1350565 w 3334672"/>
              <a:gd name="connsiteY4130" fmla="*/ 123940 h 2609942"/>
              <a:gd name="connsiteX4131" fmla="*/ 1334176 w 3334672"/>
              <a:gd name="connsiteY4131" fmla="*/ 128264 h 2609942"/>
              <a:gd name="connsiteX4132" fmla="*/ 1341859 w 3334672"/>
              <a:gd name="connsiteY4132" fmla="*/ 131146 h 2609942"/>
              <a:gd name="connsiteX4133" fmla="*/ 1334176 w 3334672"/>
              <a:gd name="connsiteY4133" fmla="*/ 134028 h 2609942"/>
              <a:gd name="connsiteX4134" fmla="*/ 1338274 w 3334672"/>
              <a:gd name="connsiteY4134" fmla="*/ 134028 h 2609942"/>
              <a:gd name="connsiteX4135" fmla="*/ 1331615 w 3334672"/>
              <a:gd name="connsiteY4135" fmla="*/ 139793 h 2609942"/>
              <a:gd name="connsiteX4136" fmla="*/ 1328542 w 3334672"/>
              <a:gd name="connsiteY4136" fmla="*/ 138351 h 2609942"/>
              <a:gd name="connsiteX4137" fmla="*/ 1324445 w 3334672"/>
              <a:gd name="connsiteY4137" fmla="*/ 144116 h 2609942"/>
              <a:gd name="connsiteX4138" fmla="*/ 1338786 w 3334672"/>
              <a:gd name="connsiteY4138" fmla="*/ 144116 h 2609942"/>
              <a:gd name="connsiteX4139" fmla="*/ 1329567 w 3334672"/>
              <a:gd name="connsiteY4139" fmla="*/ 152763 h 2609942"/>
              <a:gd name="connsiteX4140" fmla="*/ 1329567 w 3334672"/>
              <a:gd name="connsiteY4140" fmla="*/ 158528 h 2609942"/>
              <a:gd name="connsiteX4141" fmla="*/ 1351078 w 3334672"/>
              <a:gd name="connsiteY4141" fmla="*/ 154205 h 2609942"/>
              <a:gd name="connsiteX4142" fmla="*/ 1360297 w 3334672"/>
              <a:gd name="connsiteY4142" fmla="*/ 159969 h 2609942"/>
              <a:gd name="connsiteX4143" fmla="*/ 1354663 w 3334672"/>
              <a:gd name="connsiteY4143" fmla="*/ 162851 h 2609942"/>
              <a:gd name="connsiteX4144" fmla="*/ 1354663 w 3334672"/>
              <a:gd name="connsiteY4144" fmla="*/ 164292 h 2609942"/>
              <a:gd name="connsiteX4145" fmla="*/ 1342371 w 3334672"/>
              <a:gd name="connsiteY4145" fmla="*/ 165734 h 2609942"/>
              <a:gd name="connsiteX4146" fmla="*/ 1345444 w 3334672"/>
              <a:gd name="connsiteY4146" fmla="*/ 168616 h 2609942"/>
              <a:gd name="connsiteX4147" fmla="*/ 1343907 w 3334672"/>
              <a:gd name="connsiteY4147" fmla="*/ 170057 h 2609942"/>
              <a:gd name="connsiteX4148" fmla="*/ 1339298 w 3334672"/>
              <a:gd name="connsiteY4148" fmla="*/ 161410 h 2609942"/>
              <a:gd name="connsiteX4149" fmla="*/ 1322909 w 3334672"/>
              <a:gd name="connsiteY4149" fmla="*/ 165734 h 2609942"/>
              <a:gd name="connsiteX4150" fmla="*/ 1324445 w 3334672"/>
              <a:gd name="connsiteY4150" fmla="*/ 170057 h 2609942"/>
              <a:gd name="connsiteX4151" fmla="*/ 1318299 w 3334672"/>
              <a:gd name="connsiteY4151" fmla="*/ 170057 h 2609942"/>
              <a:gd name="connsiteX4152" fmla="*/ 1318299 w 3334672"/>
              <a:gd name="connsiteY4152" fmla="*/ 167175 h 2609942"/>
              <a:gd name="connsiteX4153" fmla="*/ 1303447 w 3334672"/>
              <a:gd name="connsiteY4153" fmla="*/ 174381 h 2609942"/>
              <a:gd name="connsiteX4154" fmla="*/ 1303447 w 3334672"/>
              <a:gd name="connsiteY4154" fmla="*/ 177263 h 2609942"/>
              <a:gd name="connsiteX4155" fmla="*/ 1317275 w 3334672"/>
              <a:gd name="connsiteY4155" fmla="*/ 180145 h 2609942"/>
              <a:gd name="connsiteX4156" fmla="*/ 1302422 w 3334672"/>
              <a:gd name="connsiteY4156" fmla="*/ 184469 h 2609942"/>
              <a:gd name="connsiteX4157" fmla="*/ 1306520 w 3334672"/>
              <a:gd name="connsiteY4157" fmla="*/ 190233 h 2609942"/>
              <a:gd name="connsiteX4158" fmla="*/ 1307032 w 3334672"/>
              <a:gd name="connsiteY4158" fmla="*/ 190233 h 2609942"/>
              <a:gd name="connsiteX4159" fmla="*/ 1311129 w 3334672"/>
              <a:gd name="connsiteY4159" fmla="*/ 190233 h 2609942"/>
              <a:gd name="connsiteX4160" fmla="*/ 1304471 w 3334672"/>
              <a:gd name="connsiteY4160" fmla="*/ 191675 h 2609942"/>
              <a:gd name="connsiteX4161" fmla="*/ 1300374 w 3334672"/>
              <a:gd name="connsiteY4161" fmla="*/ 191675 h 2609942"/>
              <a:gd name="connsiteX4162" fmla="*/ 1303447 w 3334672"/>
              <a:gd name="connsiteY4162" fmla="*/ 188792 h 2609942"/>
              <a:gd name="connsiteX4163" fmla="*/ 1294228 w 3334672"/>
              <a:gd name="connsiteY4163" fmla="*/ 184469 h 2609942"/>
              <a:gd name="connsiteX4164" fmla="*/ 1294228 w 3334672"/>
              <a:gd name="connsiteY4164" fmla="*/ 190233 h 2609942"/>
              <a:gd name="connsiteX4165" fmla="*/ 1294228 w 3334672"/>
              <a:gd name="connsiteY4165" fmla="*/ 195998 h 2609942"/>
              <a:gd name="connsiteX4166" fmla="*/ 1289106 w 3334672"/>
              <a:gd name="connsiteY4166" fmla="*/ 193116 h 2609942"/>
              <a:gd name="connsiteX4167" fmla="*/ 1288082 w 3334672"/>
              <a:gd name="connsiteY4167" fmla="*/ 190233 h 2609942"/>
              <a:gd name="connsiteX4168" fmla="*/ 1266571 w 3334672"/>
              <a:gd name="connsiteY4168" fmla="*/ 190233 h 2609942"/>
              <a:gd name="connsiteX4169" fmla="*/ 1268620 w 3334672"/>
              <a:gd name="connsiteY4169" fmla="*/ 201763 h 2609942"/>
              <a:gd name="connsiteX4170" fmla="*/ 1263498 w 3334672"/>
              <a:gd name="connsiteY4170" fmla="*/ 203204 h 2609942"/>
              <a:gd name="connsiteX4171" fmla="*/ 1263498 w 3334672"/>
              <a:gd name="connsiteY4171" fmla="*/ 206086 h 2609942"/>
              <a:gd name="connsiteX4172" fmla="*/ 1266059 w 3334672"/>
              <a:gd name="connsiteY4172" fmla="*/ 208968 h 2609942"/>
              <a:gd name="connsiteX4173" fmla="*/ 1266571 w 3334672"/>
              <a:gd name="connsiteY4173" fmla="*/ 208968 h 2609942"/>
              <a:gd name="connsiteX4174" fmla="*/ 1267083 w 3334672"/>
              <a:gd name="connsiteY4174" fmla="*/ 210410 h 2609942"/>
              <a:gd name="connsiteX4175" fmla="*/ 1283473 w 3334672"/>
              <a:gd name="connsiteY4175" fmla="*/ 195998 h 2609942"/>
              <a:gd name="connsiteX4176" fmla="*/ 1286033 w 3334672"/>
              <a:gd name="connsiteY4176" fmla="*/ 195998 h 2609942"/>
              <a:gd name="connsiteX4177" fmla="*/ 1283473 w 3334672"/>
              <a:gd name="connsiteY4177" fmla="*/ 201763 h 2609942"/>
              <a:gd name="connsiteX4178" fmla="*/ 1289618 w 3334672"/>
              <a:gd name="connsiteY4178" fmla="*/ 204645 h 2609942"/>
              <a:gd name="connsiteX4179" fmla="*/ 1295252 w 3334672"/>
              <a:gd name="connsiteY4179" fmla="*/ 203204 h 2609942"/>
              <a:gd name="connsiteX4180" fmla="*/ 1299350 w 3334672"/>
              <a:gd name="connsiteY4180" fmla="*/ 198881 h 2609942"/>
              <a:gd name="connsiteX4181" fmla="*/ 1303447 w 3334672"/>
              <a:gd name="connsiteY4181" fmla="*/ 201763 h 2609942"/>
              <a:gd name="connsiteX4182" fmla="*/ 1311641 w 3334672"/>
              <a:gd name="connsiteY4182" fmla="*/ 200321 h 2609942"/>
              <a:gd name="connsiteX4183" fmla="*/ 1313178 w 3334672"/>
              <a:gd name="connsiteY4183" fmla="*/ 195998 h 2609942"/>
              <a:gd name="connsiteX4184" fmla="*/ 1324445 w 3334672"/>
              <a:gd name="connsiteY4184" fmla="*/ 195998 h 2609942"/>
              <a:gd name="connsiteX4185" fmla="*/ 1342371 w 3334672"/>
              <a:gd name="connsiteY4185" fmla="*/ 185910 h 2609942"/>
              <a:gd name="connsiteX4186" fmla="*/ 1344932 w 3334672"/>
              <a:gd name="connsiteY4186" fmla="*/ 177263 h 2609942"/>
              <a:gd name="connsiteX4187" fmla="*/ 1355175 w 3334672"/>
              <a:gd name="connsiteY4187" fmla="*/ 181586 h 2609942"/>
              <a:gd name="connsiteX4188" fmla="*/ 1363882 w 3334672"/>
              <a:gd name="connsiteY4188" fmla="*/ 175822 h 2609942"/>
              <a:gd name="connsiteX4189" fmla="*/ 1363882 w 3334672"/>
              <a:gd name="connsiteY4189" fmla="*/ 177263 h 2609942"/>
              <a:gd name="connsiteX4190" fmla="*/ 1365930 w 3334672"/>
              <a:gd name="connsiteY4190" fmla="*/ 174381 h 2609942"/>
              <a:gd name="connsiteX4191" fmla="*/ 1363882 w 3334672"/>
              <a:gd name="connsiteY4191" fmla="*/ 165734 h 2609942"/>
              <a:gd name="connsiteX4192" fmla="*/ 1367979 w 3334672"/>
              <a:gd name="connsiteY4192" fmla="*/ 164292 h 2609942"/>
              <a:gd name="connsiteX4193" fmla="*/ 1371052 w 3334672"/>
              <a:gd name="connsiteY4193" fmla="*/ 164292 h 2609942"/>
              <a:gd name="connsiteX4194" fmla="*/ 1367979 w 3334672"/>
              <a:gd name="connsiteY4194" fmla="*/ 168616 h 2609942"/>
              <a:gd name="connsiteX4195" fmla="*/ 1380783 w 3334672"/>
              <a:gd name="connsiteY4195" fmla="*/ 174381 h 2609942"/>
              <a:gd name="connsiteX4196" fmla="*/ 1382319 w 3334672"/>
              <a:gd name="connsiteY4196" fmla="*/ 177263 h 2609942"/>
              <a:gd name="connsiteX4197" fmla="*/ 1390002 w 3334672"/>
              <a:gd name="connsiteY4197" fmla="*/ 175822 h 2609942"/>
              <a:gd name="connsiteX4198" fmla="*/ 1399733 w 3334672"/>
              <a:gd name="connsiteY4198" fmla="*/ 164292 h 2609942"/>
              <a:gd name="connsiteX4199" fmla="*/ 1402806 w 3334672"/>
              <a:gd name="connsiteY4199" fmla="*/ 165734 h 2609942"/>
              <a:gd name="connsiteX4200" fmla="*/ 1406903 w 3334672"/>
              <a:gd name="connsiteY4200" fmla="*/ 159969 h 2609942"/>
              <a:gd name="connsiteX4201" fmla="*/ 1415610 w 3334672"/>
              <a:gd name="connsiteY4201" fmla="*/ 165734 h 2609942"/>
              <a:gd name="connsiteX4202" fmla="*/ 1420731 w 3334672"/>
              <a:gd name="connsiteY4202" fmla="*/ 165734 h 2609942"/>
              <a:gd name="connsiteX4203" fmla="*/ 1428414 w 3334672"/>
              <a:gd name="connsiteY4203" fmla="*/ 155646 h 2609942"/>
              <a:gd name="connsiteX4204" fmla="*/ 1428414 w 3334672"/>
              <a:gd name="connsiteY4204" fmla="*/ 152763 h 2609942"/>
              <a:gd name="connsiteX4205" fmla="*/ 1434560 w 3334672"/>
              <a:gd name="connsiteY4205" fmla="*/ 151322 h 2609942"/>
              <a:gd name="connsiteX4206" fmla="*/ 1435072 w 3334672"/>
              <a:gd name="connsiteY4206" fmla="*/ 151322 h 2609942"/>
              <a:gd name="connsiteX4207" fmla="*/ 1431999 w 3334672"/>
              <a:gd name="connsiteY4207" fmla="*/ 144116 h 2609942"/>
              <a:gd name="connsiteX4208" fmla="*/ 1438657 w 3334672"/>
              <a:gd name="connsiteY4208" fmla="*/ 144116 h 2609942"/>
              <a:gd name="connsiteX4209" fmla="*/ 1447876 w 3334672"/>
              <a:gd name="connsiteY4209" fmla="*/ 134028 h 2609942"/>
              <a:gd name="connsiteX4210" fmla="*/ 1456583 w 3334672"/>
              <a:gd name="connsiteY4210" fmla="*/ 131146 h 2609942"/>
              <a:gd name="connsiteX4211" fmla="*/ 1461704 w 3334672"/>
              <a:gd name="connsiteY4211" fmla="*/ 121058 h 2609942"/>
              <a:gd name="connsiteX4212" fmla="*/ 1465801 w 3334672"/>
              <a:gd name="connsiteY4212" fmla="*/ 119616 h 2609942"/>
              <a:gd name="connsiteX4213" fmla="*/ 1465801 w 3334672"/>
              <a:gd name="connsiteY4213" fmla="*/ 125381 h 2609942"/>
              <a:gd name="connsiteX4214" fmla="*/ 1461704 w 3334672"/>
              <a:gd name="connsiteY4214" fmla="*/ 129705 h 2609942"/>
              <a:gd name="connsiteX4215" fmla="*/ 1468874 w 3334672"/>
              <a:gd name="connsiteY4215" fmla="*/ 135469 h 2609942"/>
              <a:gd name="connsiteX4216" fmla="*/ 1477581 w 3334672"/>
              <a:gd name="connsiteY4216" fmla="*/ 129705 h 2609942"/>
              <a:gd name="connsiteX4217" fmla="*/ 1476557 w 3334672"/>
              <a:gd name="connsiteY4217" fmla="*/ 134028 h 2609942"/>
              <a:gd name="connsiteX4218" fmla="*/ 1484239 w 3334672"/>
              <a:gd name="connsiteY4218" fmla="*/ 144116 h 2609942"/>
              <a:gd name="connsiteX4219" fmla="*/ 1491409 w 3334672"/>
              <a:gd name="connsiteY4219" fmla="*/ 151322 h 2609942"/>
              <a:gd name="connsiteX4220" fmla="*/ 1493458 w 3334672"/>
              <a:gd name="connsiteY4220" fmla="*/ 146999 h 2609942"/>
              <a:gd name="connsiteX4221" fmla="*/ 1496531 w 3334672"/>
              <a:gd name="connsiteY4221" fmla="*/ 152763 h 2609942"/>
              <a:gd name="connsiteX4222" fmla="*/ 1502165 w 3334672"/>
              <a:gd name="connsiteY4222" fmla="*/ 144116 h 2609942"/>
              <a:gd name="connsiteX4223" fmla="*/ 1502165 w 3334672"/>
              <a:gd name="connsiteY4223" fmla="*/ 135469 h 2609942"/>
              <a:gd name="connsiteX4224" fmla="*/ 1495507 w 3334672"/>
              <a:gd name="connsiteY4224" fmla="*/ 135469 h 2609942"/>
              <a:gd name="connsiteX4225" fmla="*/ 1498580 w 3334672"/>
              <a:gd name="connsiteY4225" fmla="*/ 131146 h 2609942"/>
              <a:gd name="connsiteX4226" fmla="*/ 1486288 w 3334672"/>
              <a:gd name="connsiteY4226" fmla="*/ 128264 h 2609942"/>
              <a:gd name="connsiteX4227" fmla="*/ 1484239 w 3334672"/>
              <a:gd name="connsiteY4227" fmla="*/ 125381 h 2609942"/>
              <a:gd name="connsiteX4228" fmla="*/ 1484239 w 3334672"/>
              <a:gd name="connsiteY4228" fmla="*/ 121058 h 2609942"/>
              <a:gd name="connsiteX4229" fmla="*/ 1492434 w 3334672"/>
              <a:gd name="connsiteY4229" fmla="*/ 115293 h 2609942"/>
              <a:gd name="connsiteX4230" fmla="*/ 1496531 w 3334672"/>
              <a:gd name="connsiteY4230" fmla="*/ 108087 h 2609942"/>
              <a:gd name="connsiteX4231" fmla="*/ 1499604 w 3334672"/>
              <a:gd name="connsiteY4231" fmla="*/ 106646 h 2609942"/>
              <a:gd name="connsiteX4232" fmla="*/ 1529309 w 3334672"/>
              <a:gd name="connsiteY4232" fmla="*/ 77823 h 2609942"/>
              <a:gd name="connsiteX4233" fmla="*/ 1548259 w 3334672"/>
              <a:gd name="connsiteY4233" fmla="*/ 60529 h 2609942"/>
              <a:gd name="connsiteX4234" fmla="*/ 1549283 w 3334672"/>
              <a:gd name="connsiteY4234" fmla="*/ 61970 h 2609942"/>
              <a:gd name="connsiteX4235" fmla="*/ 1544162 w 3334672"/>
              <a:gd name="connsiteY4235" fmla="*/ 70617 h 2609942"/>
              <a:gd name="connsiteX4236" fmla="*/ 1541601 w 3334672"/>
              <a:gd name="connsiteY4236" fmla="*/ 72058 h 2609942"/>
              <a:gd name="connsiteX4237" fmla="*/ 1549283 w 3334672"/>
              <a:gd name="connsiteY4237" fmla="*/ 72058 h 2609942"/>
              <a:gd name="connsiteX4238" fmla="*/ 1553381 w 3334672"/>
              <a:gd name="connsiteY4238" fmla="*/ 73500 h 2609942"/>
              <a:gd name="connsiteX4239" fmla="*/ 1553381 w 3334672"/>
              <a:gd name="connsiteY4239" fmla="*/ 67735 h 2609942"/>
              <a:gd name="connsiteX4240" fmla="*/ 1564136 w 3334672"/>
              <a:gd name="connsiteY4240" fmla="*/ 67735 h 2609942"/>
              <a:gd name="connsiteX4241" fmla="*/ 1563112 w 3334672"/>
              <a:gd name="connsiteY4241" fmla="*/ 64853 h 2609942"/>
              <a:gd name="connsiteX4242" fmla="*/ 1560039 w 3334672"/>
              <a:gd name="connsiteY4242" fmla="*/ 60529 h 2609942"/>
              <a:gd name="connsiteX4243" fmla="*/ 1576940 w 3334672"/>
              <a:gd name="connsiteY4243" fmla="*/ 48999 h 2609942"/>
              <a:gd name="connsiteX4244" fmla="*/ 1576940 w 3334672"/>
              <a:gd name="connsiteY4244" fmla="*/ 41794 h 2609942"/>
              <a:gd name="connsiteX4245" fmla="*/ 1587183 w 3334672"/>
              <a:gd name="connsiteY4245" fmla="*/ 36029 h 2609942"/>
              <a:gd name="connsiteX4246" fmla="*/ 1588207 w 3334672"/>
              <a:gd name="connsiteY4246" fmla="*/ 31706 h 2609942"/>
              <a:gd name="connsiteX4247" fmla="*/ 1615864 w 3334672"/>
              <a:gd name="connsiteY4247" fmla="*/ 11529 h 2609942"/>
              <a:gd name="connsiteX4248" fmla="*/ 1616889 w 3334672"/>
              <a:gd name="connsiteY4248" fmla="*/ 12971 h 2609942"/>
              <a:gd name="connsiteX4249" fmla="*/ 1634814 w 3334672"/>
              <a:gd name="connsiteY4249" fmla="*/ 0 h 260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</a:cxnLst>
            <a:rect l="l" t="t" r="r" b="b"/>
            <a:pathLst>
              <a:path w="3334672" h="2609942">
                <a:moveTo>
                  <a:pt x="978245" y="2230769"/>
                </a:moveTo>
                <a:lnTo>
                  <a:pt x="971567" y="2233799"/>
                </a:lnTo>
                <a:cubicBezTo>
                  <a:pt x="971567" y="2233799"/>
                  <a:pt x="971567" y="2233799"/>
                  <a:pt x="972591" y="2235241"/>
                </a:cubicBezTo>
                <a:cubicBezTo>
                  <a:pt x="972591" y="2235241"/>
                  <a:pt x="972591" y="2235241"/>
                  <a:pt x="962348" y="2239564"/>
                </a:cubicBezTo>
                <a:cubicBezTo>
                  <a:pt x="962348" y="2239564"/>
                  <a:pt x="962348" y="2239564"/>
                  <a:pt x="967470" y="2242446"/>
                </a:cubicBezTo>
                <a:cubicBezTo>
                  <a:pt x="967470" y="2242446"/>
                  <a:pt x="967470" y="2242446"/>
                  <a:pt x="982322" y="2239564"/>
                </a:cubicBezTo>
                <a:cubicBezTo>
                  <a:pt x="982322" y="2239564"/>
                  <a:pt x="982322" y="2239564"/>
                  <a:pt x="982451" y="2238844"/>
                </a:cubicBezTo>
                <a:lnTo>
                  <a:pt x="983224" y="2234492"/>
                </a:lnTo>
                <a:close/>
                <a:moveTo>
                  <a:pt x="539304" y="2192005"/>
                </a:moveTo>
                <a:lnTo>
                  <a:pt x="539541" y="2192338"/>
                </a:lnTo>
                <a:lnTo>
                  <a:pt x="539304" y="2192546"/>
                </a:lnTo>
                <a:cubicBezTo>
                  <a:pt x="538280" y="2193447"/>
                  <a:pt x="538280" y="2193447"/>
                  <a:pt x="538280" y="2193447"/>
                </a:cubicBezTo>
                <a:lnTo>
                  <a:pt x="538091" y="2193384"/>
                </a:lnTo>
                <a:close/>
                <a:moveTo>
                  <a:pt x="530353" y="2190823"/>
                </a:moveTo>
                <a:lnTo>
                  <a:pt x="530662" y="2190925"/>
                </a:lnTo>
                <a:lnTo>
                  <a:pt x="538091" y="2193384"/>
                </a:lnTo>
                <a:lnTo>
                  <a:pt x="535815" y="2195969"/>
                </a:lnTo>
                <a:cubicBezTo>
                  <a:pt x="533703" y="2195429"/>
                  <a:pt x="534183" y="2185160"/>
                  <a:pt x="523428" y="2199211"/>
                </a:cubicBezTo>
                <a:cubicBezTo>
                  <a:pt x="523428" y="2199211"/>
                  <a:pt x="523428" y="2199211"/>
                  <a:pt x="522403" y="2199211"/>
                </a:cubicBezTo>
                <a:cubicBezTo>
                  <a:pt x="522403" y="2199211"/>
                  <a:pt x="522403" y="2199211"/>
                  <a:pt x="523428" y="2198131"/>
                </a:cubicBezTo>
                <a:close/>
                <a:moveTo>
                  <a:pt x="529573" y="2190565"/>
                </a:moveTo>
                <a:cubicBezTo>
                  <a:pt x="530598" y="2190565"/>
                  <a:pt x="530598" y="2190565"/>
                  <a:pt x="530598" y="2190565"/>
                </a:cubicBezTo>
                <a:lnTo>
                  <a:pt x="530353" y="2190823"/>
                </a:lnTo>
                <a:close/>
                <a:moveTo>
                  <a:pt x="922483" y="2187470"/>
                </a:moveTo>
                <a:lnTo>
                  <a:pt x="898840" y="2192005"/>
                </a:lnTo>
                <a:cubicBezTo>
                  <a:pt x="893719" y="2197771"/>
                  <a:pt x="883988" y="2194888"/>
                  <a:pt x="879890" y="2203535"/>
                </a:cubicBezTo>
                <a:cubicBezTo>
                  <a:pt x="879890" y="2203535"/>
                  <a:pt x="879890" y="2203535"/>
                  <a:pt x="882964" y="2206417"/>
                </a:cubicBezTo>
                <a:cubicBezTo>
                  <a:pt x="882964" y="2206417"/>
                  <a:pt x="882964" y="2206417"/>
                  <a:pt x="895767" y="2200653"/>
                </a:cubicBezTo>
                <a:cubicBezTo>
                  <a:pt x="895767" y="2200653"/>
                  <a:pt x="895767" y="2200653"/>
                  <a:pt x="903962" y="2200653"/>
                </a:cubicBezTo>
                <a:cubicBezTo>
                  <a:pt x="902938" y="2200653"/>
                  <a:pt x="909084" y="2199211"/>
                  <a:pt x="901913" y="2202094"/>
                </a:cubicBezTo>
                <a:cubicBezTo>
                  <a:pt x="901913" y="2202094"/>
                  <a:pt x="901913" y="2202094"/>
                  <a:pt x="901913" y="2204976"/>
                </a:cubicBezTo>
                <a:cubicBezTo>
                  <a:pt x="901913" y="2204976"/>
                  <a:pt x="901913" y="2204976"/>
                  <a:pt x="919415" y="2203152"/>
                </a:cubicBezTo>
                <a:lnTo>
                  <a:pt x="938635" y="2201149"/>
                </a:lnTo>
                <a:lnTo>
                  <a:pt x="932422" y="2196503"/>
                </a:lnTo>
                <a:close/>
                <a:moveTo>
                  <a:pt x="582326" y="2078154"/>
                </a:moveTo>
                <a:lnTo>
                  <a:pt x="582186" y="2078332"/>
                </a:lnTo>
                <a:lnTo>
                  <a:pt x="580789" y="2079595"/>
                </a:lnTo>
                <a:cubicBezTo>
                  <a:pt x="581301" y="2079595"/>
                  <a:pt x="582326" y="2078154"/>
                  <a:pt x="582326" y="2078154"/>
                </a:cubicBezTo>
                <a:close/>
                <a:moveTo>
                  <a:pt x="526500" y="1912421"/>
                </a:moveTo>
                <a:lnTo>
                  <a:pt x="526545" y="1912473"/>
                </a:lnTo>
                <a:lnTo>
                  <a:pt x="526308" y="1912781"/>
                </a:lnTo>
                <a:cubicBezTo>
                  <a:pt x="525476" y="1913861"/>
                  <a:pt x="525476" y="1913861"/>
                  <a:pt x="525476" y="1913861"/>
                </a:cubicBezTo>
                <a:cubicBezTo>
                  <a:pt x="526500" y="1912421"/>
                  <a:pt x="526500" y="1912421"/>
                  <a:pt x="526500" y="1912421"/>
                </a:cubicBezTo>
                <a:close/>
                <a:moveTo>
                  <a:pt x="30730" y="1567983"/>
                </a:moveTo>
                <a:cubicBezTo>
                  <a:pt x="31754" y="1567983"/>
                  <a:pt x="33291" y="1567983"/>
                  <a:pt x="34827" y="1567983"/>
                </a:cubicBezTo>
                <a:cubicBezTo>
                  <a:pt x="34315" y="1567983"/>
                  <a:pt x="33291" y="1569424"/>
                  <a:pt x="32266" y="1570866"/>
                </a:cubicBezTo>
                <a:cubicBezTo>
                  <a:pt x="32266" y="1569424"/>
                  <a:pt x="31242" y="1567983"/>
                  <a:pt x="30730" y="1567983"/>
                </a:cubicBezTo>
                <a:close/>
                <a:moveTo>
                  <a:pt x="3149784" y="1415219"/>
                </a:moveTo>
                <a:lnTo>
                  <a:pt x="3147734" y="1418103"/>
                </a:lnTo>
                <a:cubicBezTo>
                  <a:pt x="3149783" y="1415220"/>
                  <a:pt x="3149783" y="1415220"/>
                  <a:pt x="3149783" y="1415220"/>
                </a:cubicBezTo>
                <a:close/>
                <a:moveTo>
                  <a:pt x="75096" y="1404772"/>
                </a:moveTo>
                <a:cubicBezTo>
                  <a:pt x="75544" y="1404412"/>
                  <a:pt x="76056" y="1404412"/>
                  <a:pt x="76312" y="1405132"/>
                </a:cubicBezTo>
                <a:cubicBezTo>
                  <a:pt x="76824" y="1405132"/>
                  <a:pt x="76824" y="1406573"/>
                  <a:pt x="77336" y="1408014"/>
                </a:cubicBezTo>
                <a:cubicBezTo>
                  <a:pt x="77336" y="1408014"/>
                  <a:pt x="77336" y="1408014"/>
                  <a:pt x="75800" y="1423867"/>
                </a:cubicBezTo>
                <a:cubicBezTo>
                  <a:pt x="74263" y="1423867"/>
                  <a:pt x="72214" y="1423867"/>
                  <a:pt x="70166" y="1423867"/>
                </a:cubicBezTo>
                <a:cubicBezTo>
                  <a:pt x="70678" y="1422426"/>
                  <a:pt x="80409" y="1420985"/>
                  <a:pt x="70166" y="1415220"/>
                </a:cubicBezTo>
                <a:cubicBezTo>
                  <a:pt x="70166" y="1415220"/>
                  <a:pt x="70166" y="1415220"/>
                  <a:pt x="66581" y="1415220"/>
                </a:cubicBezTo>
                <a:cubicBezTo>
                  <a:pt x="66581" y="1415220"/>
                  <a:pt x="66581" y="1415220"/>
                  <a:pt x="74263" y="1406573"/>
                </a:cubicBezTo>
                <a:cubicBezTo>
                  <a:pt x="74263" y="1405852"/>
                  <a:pt x="74647" y="1405132"/>
                  <a:pt x="75096" y="1404772"/>
                </a:cubicBezTo>
                <a:close/>
                <a:moveTo>
                  <a:pt x="2835829" y="1331633"/>
                </a:moveTo>
                <a:cubicBezTo>
                  <a:pt x="2835829" y="1331633"/>
                  <a:pt x="2835829" y="1331633"/>
                  <a:pt x="2836597" y="1331633"/>
                </a:cubicBezTo>
                <a:lnTo>
                  <a:pt x="2839926" y="1331633"/>
                </a:lnTo>
                <a:cubicBezTo>
                  <a:pt x="2839926" y="1331633"/>
                  <a:pt x="2839926" y="1331633"/>
                  <a:pt x="2835829" y="1335956"/>
                </a:cubicBezTo>
                <a:cubicBezTo>
                  <a:pt x="2835829" y="1335956"/>
                  <a:pt x="2835829" y="1335956"/>
                  <a:pt x="2835829" y="1331633"/>
                </a:cubicBezTo>
                <a:close/>
                <a:moveTo>
                  <a:pt x="3094945" y="1164973"/>
                </a:moveTo>
                <a:lnTo>
                  <a:pt x="3094917" y="1165359"/>
                </a:lnTo>
                <a:cubicBezTo>
                  <a:pt x="3094853" y="1166260"/>
                  <a:pt x="3094725" y="1168061"/>
                  <a:pt x="3094469" y="1171664"/>
                </a:cubicBezTo>
                <a:cubicBezTo>
                  <a:pt x="3094469" y="1171664"/>
                  <a:pt x="3094469" y="1171664"/>
                  <a:pt x="3091908" y="1171664"/>
                </a:cubicBezTo>
                <a:cubicBezTo>
                  <a:pt x="3091908" y="1171664"/>
                  <a:pt x="3091908" y="1171664"/>
                  <a:pt x="3090884" y="1168781"/>
                </a:cubicBezTo>
                <a:cubicBezTo>
                  <a:pt x="3090884" y="1168781"/>
                  <a:pt x="3090884" y="1168781"/>
                  <a:pt x="3092613" y="1167160"/>
                </a:cubicBezTo>
                <a:close/>
                <a:moveTo>
                  <a:pt x="3095750" y="1164218"/>
                </a:moveTo>
                <a:lnTo>
                  <a:pt x="3094945" y="1164973"/>
                </a:lnTo>
                <a:lnTo>
                  <a:pt x="3094981" y="1164458"/>
                </a:lnTo>
                <a:close/>
                <a:moveTo>
                  <a:pt x="168052" y="1146624"/>
                </a:moveTo>
                <a:cubicBezTo>
                  <a:pt x="167732" y="1146443"/>
                  <a:pt x="166452" y="1146443"/>
                  <a:pt x="165428" y="1147164"/>
                </a:cubicBezTo>
                <a:lnTo>
                  <a:pt x="165594" y="1147047"/>
                </a:lnTo>
                <a:close/>
                <a:moveTo>
                  <a:pt x="3100132" y="1135914"/>
                </a:moveTo>
                <a:lnTo>
                  <a:pt x="3099343" y="1136783"/>
                </a:lnTo>
                <a:cubicBezTo>
                  <a:pt x="3097862" y="1138247"/>
                  <a:pt x="3096774" y="1139238"/>
                  <a:pt x="3097542" y="1138517"/>
                </a:cubicBezTo>
                <a:close/>
                <a:moveTo>
                  <a:pt x="63415" y="1065528"/>
                </a:moveTo>
                <a:lnTo>
                  <a:pt x="63508" y="1065559"/>
                </a:lnTo>
                <a:lnTo>
                  <a:pt x="63346" y="1065549"/>
                </a:lnTo>
                <a:close/>
                <a:moveTo>
                  <a:pt x="60771" y="1065401"/>
                </a:moveTo>
                <a:lnTo>
                  <a:pt x="63346" y="1065549"/>
                </a:lnTo>
                <a:lnTo>
                  <a:pt x="60435" y="1066460"/>
                </a:lnTo>
                <a:cubicBezTo>
                  <a:pt x="59539" y="1065739"/>
                  <a:pt x="59955" y="1065468"/>
                  <a:pt x="60771" y="1065401"/>
                </a:cubicBezTo>
                <a:close/>
                <a:moveTo>
                  <a:pt x="3097030" y="1050606"/>
                </a:moveTo>
                <a:cubicBezTo>
                  <a:pt x="3098054" y="1049165"/>
                  <a:pt x="3098566" y="1049165"/>
                  <a:pt x="3097542" y="1050606"/>
                </a:cubicBezTo>
                <a:cubicBezTo>
                  <a:pt x="3097542" y="1050606"/>
                  <a:pt x="3097542" y="1050606"/>
                  <a:pt x="3098054" y="1052048"/>
                </a:cubicBezTo>
                <a:cubicBezTo>
                  <a:pt x="3098054" y="1052048"/>
                  <a:pt x="3098054" y="1052048"/>
                  <a:pt x="3097030" y="1050606"/>
                </a:cubicBezTo>
                <a:close/>
                <a:moveTo>
                  <a:pt x="2475382" y="479907"/>
                </a:moveTo>
                <a:lnTo>
                  <a:pt x="2478490" y="482732"/>
                </a:lnTo>
                <a:lnTo>
                  <a:pt x="2480390" y="479907"/>
                </a:lnTo>
                <a:cubicBezTo>
                  <a:pt x="2480390" y="479907"/>
                  <a:pt x="2480390" y="479907"/>
                  <a:pt x="2479173" y="479907"/>
                </a:cubicBezTo>
                <a:close/>
                <a:moveTo>
                  <a:pt x="2323157" y="250762"/>
                </a:moveTo>
                <a:cubicBezTo>
                  <a:pt x="2323157" y="250762"/>
                  <a:pt x="2323157" y="250762"/>
                  <a:pt x="2315474" y="257968"/>
                </a:cubicBezTo>
                <a:cubicBezTo>
                  <a:pt x="2315474" y="257968"/>
                  <a:pt x="2315474" y="257968"/>
                  <a:pt x="2315474" y="256527"/>
                </a:cubicBezTo>
                <a:cubicBezTo>
                  <a:pt x="2315474" y="256527"/>
                  <a:pt x="2315474" y="256527"/>
                  <a:pt x="2309328" y="257968"/>
                </a:cubicBezTo>
                <a:cubicBezTo>
                  <a:pt x="2309328" y="257968"/>
                  <a:pt x="2309328" y="257968"/>
                  <a:pt x="2288330" y="283909"/>
                </a:cubicBezTo>
                <a:cubicBezTo>
                  <a:pt x="2288330" y="283909"/>
                  <a:pt x="2288330" y="283909"/>
                  <a:pt x="2280135" y="288232"/>
                </a:cubicBezTo>
                <a:cubicBezTo>
                  <a:pt x="2280135" y="288232"/>
                  <a:pt x="2280135" y="288232"/>
                  <a:pt x="2277062" y="295438"/>
                </a:cubicBezTo>
                <a:cubicBezTo>
                  <a:pt x="2277062" y="295438"/>
                  <a:pt x="2277062" y="295438"/>
                  <a:pt x="2270404" y="306968"/>
                </a:cubicBezTo>
                <a:cubicBezTo>
                  <a:pt x="2270404" y="306968"/>
                  <a:pt x="2270404" y="306968"/>
                  <a:pt x="2265283" y="311291"/>
                </a:cubicBezTo>
                <a:cubicBezTo>
                  <a:pt x="2265283" y="311291"/>
                  <a:pt x="2265283" y="311291"/>
                  <a:pt x="2264514" y="312732"/>
                </a:cubicBezTo>
                <a:lnTo>
                  <a:pt x="2262680" y="316173"/>
                </a:lnTo>
                <a:lnTo>
                  <a:pt x="2274768" y="323517"/>
                </a:lnTo>
                <a:lnTo>
                  <a:pt x="2277062" y="318497"/>
                </a:lnTo>
                <a:cubicBezTo>
                  <a:pt x="2277062" y="318497"/>
                  <a:pt x="2277062" y="318497"/>
                  <a:pt x="2289354" y="308408"/>
                </a:cubicBezTo>
                <a:cubicBezTo>
                  <a:pt x="2289354" y="308408"/>
                  <a:pt x="2289354" y="308408"/>
                  <a:pt x="2303182" y="309850"/>
                </a:cubicBezTo>
                <a:cubicBezTo>
                  <a:pt x="2303182" y="309850"/>
                  <a:pt x="2303182" y="309850"/>
                  <a:pt x="2312914" y="304085"/>
                </a:cubicBezTo>
                <a:cubicBezTo>
                  <a:pt x="2312914" y="304085"/>
                  <a:pt x="2312914" y="304085"/>
                  <a:pt x="2311889" y="295438"/>
                </a:cubicBezTo>
                <a:cubicBezTo>
                  <a:pt x="2311889" y="295438"/>
                  <a:pt x="2311889" y="295438"/>
                  <a:pt x="2318035" y="293997"/>
                </a:cubicBezTo>
                <a:cubicBezTo>
                  <a:pt x="2318035" y="293997"/>
                  <a:pt x="2318035" y="293997"/>
                  <a:pt x="2315474" y="285350"/>
                </a:cubicBezTo>
                <a:cubicBezTo>
                  <a:pt x="2315474" y="285350"/>
                  <a:pt x="2315474" y="285350"/>
                  <a:pt x="2317011" y="283909"/>
                </a:cubicBezTo>
                <a:cubicBezTo>
                  <a:pt x="2317011" y="283909"/>
                  <a:pt x="2317011" y="283909"/>
                  <a:pt x="2317011" y="279585"/>
                </a:cubicBezTo>
                <a:cubicBezTo>
                  <a:pt x="2317011" y="279585"/>
                  <a:pt x="2317011" y="279585"/>
                  <a:pt x="2321108" y="283909"/>
                </a:cubicBezTo>
                <a:cubicBezTo>
                  <a:pt x="2321108" y="283909"/>
                  <a:pt x="2321108" y="283909"/>
                  <a:pt x="2323157" y="283909"/>
                </a:cubicBezTo>
                <a:cubicBezTo>
                  <a:pt x="2323157" y="283909"/>
                  <a:pt x="2323157" y="283909"/>
                  <a:pt x="2324693" y="279585"/>
                </a:cubicBezTo>
                <a:cubicBezTo>
                  <a:pt x="2324693" y="279585"/>
                  <a:pt x="2324693" y="279585"/>
                  <a:pt x="2320084" y="270938"/>
                </a:cubicBezTo>
                <a:cubicBezTo>
                  <a:pt x="2320084" y="270938"/>
                  <a:pt x="2320084" y="270938"/>
                  <a:pt x="2317011" y="269497"/>
                </a:cubicBezTo>
                <a:cubicBezTo>
                  <a:pt x="2317011" y="269497"/>
                  <a:pt x="2317011" y="269497"/>
                  <a:pt x="2329815" y="252203"/>
                </a:cubicBezTo>
                <a:cubicBezTo>
                  <a:pt x="2329815" y="252203"/>
                  <a:pt x="2329815" y="252203"/>
                  <a:pt x="2323157" y="250762"/>
                </a:cubicBezTo>
                <a:close/>
                <a:moveTo>
                  <a:pt x="505054" y="160509"/>
                </a:moveTo>
                <a:cubicBezTo>
                  <a:pt x="505502" y="161050"/>
                  <a:pt x="506782" y="162131"/>
                  <a:pt x="506526" y="161410"/>
                </a:cubicBezTo>
                <a:lnTo>
                  <a:pt x="506449" y="161437"/>
                </a:lnTo>
                <a:close/>
                <a:moveTo>
                  <a:pt x="1590342" y="96484"/>
                </a:moveTo>
                <a:lnTo>
                  <a:pt x="1589744" y="97999"/>
                </a:lnTo>
                <a:cubicBezTo>
                  <a:pt x="1589744" y="96558"/>
                  <a:pt x="1590256" y="96558"/>
                  <a:pt x="1590256" y="96558"/>
                </a:cubicBezTo>
                <a:close/>
                <a:moveTo>
                  <a:pt x="1268620" y="30264"/>
                </a:moveTo>
                <a:cubicBezTo>
                  <a:pt x="1268620" y="30264"/>
                  <a:pt x="1268620" y="30264"/>
                  <a:pt x="1268364" y="30625"/>
                </a:cubicBezTo>
                <a:lnTo>
                  <a:pt x="1268310" y="30701"/>
                </a:lnTo>
                <a:close/>
                <a:moveTo>
                  <a:pt x="1634814" y="0"/>
                </a:moveTo>
                <a:cubicBezTo>
                  <a:pt x="1634814" y="0"/>
                  <a:pt x="1634814" y="0"/>
                  <a:pt x="1633790" y="12971"/>
                </a:cubicBezTo>
                <a:cubicBezTo>
                  <a:pt x="1633790" y="12971"/>
                  <a:pt x="1633790" y="12971"/>
                  <a:pt x="1639936" y="21618"/>
                </a:cubicBezTo>
                <a:cubicBezTo>
                  <a:pt x="1639936" y="21618"/>
                  <a:pt x="1639936" y="21618"/>
                  <a:pt x="1631741" y="23059"/>
                </a:cubicBezTo>
                <a:cubicBezTo>
                  <a:pt x="1631741" y="23059"/>
                  <a:pt x="1631741" y="23059"/>
                  <a:pt x="1629692" y="25941"/>
                </a:cubicBezTo>
                <a:cubicBezTo>
                  <a:pt x="1629692" y="25941"/>
                  <a:pt x="1629692" y="25941"/>
                  <a:pt x="1627132" y="23059"/>
                </a:cubicBezTo>
                <a:cubicBezTo>
                  <a:pt x="1627132" y="23059"/>
                  <a:pt x="1627132" y="23059"/>
                  <a:pt x="1617913" y="33147"/>
                </a:cubicBezTo>
                <a:cubicBezTo>
                  <a:pt x="1617913" y="34588"/>
                  <a:pt x="1617913" y="34588"/>
                  <a:pt x="1617913" y="34588"/>
                </a:cubicBezTo>
                <a:cubicBezTo>
                  <a:pt x="1616889" y="34588"/>
                  <a:pt x="1614840" y="34588"/>
                  <a:pt x="1612791" y="36029"/>
                </a:cubicBezTo>
                <a:cubicBezTo>
                  <a:pt x="1612791" y="36029"/>
                  <a:pt x="1612791" y="36029"/>
                  <a:pt x="1623547" y="40353"/>
                </a:cubicBezTo>
                <a:cubicBezTo>
                  <a:pt x="1623547" y="40353"/>
                  <a:pt x="1623547" y="40353"/>
                  <a:pt x="1615864" y="44676"/>
                </a:cubicBezTo>
                <a:cubicBezTo>
                  <a:pt x="1616376" y="44676"/>
                  <a:pt x="1616376" y="44676"/>
                  <a:pt x="1615352" y="44676"/>
                </a:cubicBezTo>
                <a:cubicBezTo>
                  <a:pt x="1615352" y="44676"/>
                  <a:pt x="1615352" y="44676"/>
                  <a:pt x="1607670" y="48999"/>
                </a:cubicBezTo>
                <a:cubicBezTo>
                  <a:pt x="1607670" y="48999"/>
                  <a:pt x="1607670" y="48999"/>
                  <a:pt x="1611255" y="43235"/>
                </a:cubicBezTo>
                <a:cubicBezTo>
                  <a:pt x="1609718" y="41794"/>
                  <a:pt x="1607670" y="40353"/>
                  <a:pt x="1605109" y="38912"/>
                </a:cubicBezTo>
                <a:cubicBezTo>
                  <a:pt x="1605109" y="38912"/>
                  <a:pt x="1605109" y="38912"/>
                  <a:pt x="1602036" y="46117"/>
                </a:cubicBezTo>
                <a:cubicBezTo>
                  <a:pt x="1599987" y="44676"/>
                  <a:pt x="1601524" y="56205"/>
                  <a:pt x="1597939" y="43235"/>
                </a:cubicBezTo>
                <a:cubicBezTo>
                  <a:pt x="1597939" y="43235"/>
                  <a:pt x="1597939" y="43235"/>
                  <a:pt x="1595378" y="46117"/>
                </a:cubicBezTo>
                <a:cubicBezTo>
                  <a:pt x="1595378" y="46117"/>
                  <a:pt x="1595378" y="46117"/>
                  <a:pt x="1602036" y="53323"/>
                </a:cubicBezTo>
                <a:cubicBezTo>
                  <a:pt x="1602036" y="53323"/>
                  <a:pt x="1602036" y="53323"/>
                  <a:pt x="1594866" y="61970"/>
                </a:cubicBezTo>
                <a:cubicBezTo>
                  <a:pt x="1594866" y="61970"/>
                  <a:pt x="1594866" y="61970"/>
                  <a:pt x="1607670" y="67735"/>
                </a:cubicBezTo>
                <a:cubicBezTo>
                  <a:pt x="1607670" y="67735"/>
                  <a:pt x="1607670" y="67735"/>
                  <a:pt x="1610742" y="67735"/>
                </a:cubicBezTo>
                <a:cubicBezTo>
                  <a:pt x="1612791" y="69176"/>
                  <a:pt x="1604084" y="79264"/>
                  <a:pt x="1613303" y="73500"/>
                </a:cubicBezTo>
                <a:cubicBezTo>
                  <a:pt x="1611767" y="74940"/>
                  <a:pt x="1611767" y="77823"/>
                  <a:pt x="1615864" y="82146"/>
                </a:cubicBezTo>
                <a:cubicBezTo>
                  <a:pt x="1613816" y="82146"/>
                  <a:pt x="1607670" y="83588"/>
                  <a:pt x="1615864" y="92235"/>
                </a:cubicBezTo>
                <a:cubicBezTo>
                  <a:pt x="1615864" y="92235"/>
                  <a:pt x="1615864" y="92235"/>
                  <a:pt x="1615864" y="95117"/>
                </a:cubicBezTo>
                <a:cubicBezTo>
                  <a:pt x="1615864" y="95117"/>
                  <a:pt x="1615864" y="95117"/>
                  <a:pt x="1613816" y="97999"/>
                </a:cubicBezTo>
                <a:cubicBezTo>
                  <a:pt x="1613816" y="97999"/>
                  <a:pt x="1613816" y="97999"/>
                  <a:pt x="1610742" y="90793"/>
                </a:cubicBezTo>
                <a:cubicBezTo>
                  <a:pt x="1610742" y="90793"/>
                  <a:pt x="1610742" y="90793"/>
                  <a:pt x="1602036" y="86470"/>
                </a:cubicBezTo>
                <a:cubicBezTo>
                  <a:pt x="1602036" y="86470"/>
                  <a:pt x="1602036" y="86470"/>
                  <a:pt x="1600563" y="87731"/>
                </a:cubicBezTo>
                <a:lnTo>
                  <a:pt x="1590342" y="96484"/>
                </a:lnTo>
                <a:lnTo>
                  <a:pt x="1590384" y="96378"/>
                </a:lnTo>
                <a:cubicBezTo>
                  <a:pt x="1591024" y="94757"/>
                  <a:pt x="1592305" y="91514"/>
                  <a:pt x="1594866" y="85029"/>
                </a:cubicBezTo>
                <a:cubicBezTo>
                  <a:pt x="1594866" y="85029"/>
                  <a:pt x="1594866" y="85029"/>
                  <a:pt x="1582062" y="89352"/>
                </a:cubicBezTo>
                <a:cubicBezTo>
                  <a:pt x="1582062" y="89352"/>
                  <a:pt x="1582062" y="89352"/>
                  <a:pt x="1577452" y="97999"/>
                </a:cubicBezTo>
                <a:cubicBezTo>
                  <a:pt x="1574892" y="95117"/>
                  <a:pt x="1573867" y="103764"/>
                  <a:pt x="1571306" y="99440"/>
                </a:cubicBezTo>
                <a:cubicBezTo>
                  <a:pt x="1571306" y="99440"/>
                  <a:pt x="1571306" y="99440"/>
                  <a:pt x="1570794" y="109529"/>
                </a:cubicBezTo>
                <a:cubicBezTo>
                  <a:pt x="1570794" y="109529"/>
                  <a:pt x="1570794" y="109529"/>
                  <a:pt x="1549283" y="119616"/>
                </a:cubicBezTo>
                <a:cubicBezTo>
                  <a:pt x="1549283" y="119616"/>
                  <a:pt x="1549283" y="119616"/>
                  <a:pt x="1543137" y="132587"/>
                </a:cubicBezTo>
                <a:cubicBezTo>
                  <a:pt x="1543137" y="132587"/>
                  <a:pt x="1543137" y="132587"/>
                  <a:pt x="1527260" y="141234"/>
                </a:cubicBezTo>
                <a:cubicBezTo>
                  <a:pt x="1527260" y="141234"/>
                  <a:pt x="1527260" y="141234"/>
                  <a:pt x="1523163" y="152763"/>
                </a:cubicBezTo>
                <a:cubicBezTo>
                  <a:pt x="1523163" y="152763"/>
                  <a:pt x="1523163" y="152763"/>
                  <a:pt x="1514457" y="159969"/>
                </a:cubicBezTo>
                <a:cubicBezTo>
                  <a:pt x="1514457" y="159969"/>
                  <a:pt x="1514457" y="159969"/>
                  <a:pt x="1510359" y="158528"/>
                </a:cubicBezTo>
                <a:cubicBezTo>
                  <a:pt x="1510359" y="158528"/>
                  <a:pt x="1510359" y="158528"/>
                  <a:pt x="1508311" y="159969"/>
                </a:cubicBezTo>
                <a:cubicBezTo>
                  <a:pt x="1508311" y="159969"/>
                  <a:pt x="1508311" y="159969"/>
                  <a:pt x="1507927" y="161230"/>
                </a:cubicBezTo>
                <a:lnTo>
                  <a:pt x="1507719" y="161911"/>
                </a:lnTo>
                <a:lnTo>
                  <a:pt x="1549208" y="155579"/>
                </a:lnTo>
                <a:lnTo>
                  <a:pt x="1657810" y="150095"/>
                </a:lnTo>
                <a:lnTo>
                  <a:pt x="1664007" y="144116"/>
                </a:lnTo>
                <a:cubicBezTo>
                  <a:pt x="1664007" y="144116"/>
                  <a:pt x="1664007" y="144116"/>
                  <a:pt x="1681421" y="136910"/>
                </a:cubicBezTo>
                <a:cubicBezTo>
                  <a:pt x="1681421" y="136910"/>
                  <a:pt x="1681421" y="136910"/>
                  <a:pt x="1697810" y="138351"/>
                </a:cubicBezTo>
                <a:cubicBezTo>
                  <a:pt x="1697810" y="138351"/>
                  <a:pt x="1697810" y="138351"/>
                  <a:pt x="1700371" y="141234"/>
                </a:cubicBezTo>
                <a:cubicBezTo>
                  <a:pt x="1700371" y="141234"/>
                  <a:pt x="1700371" y="141234"/>
                  <a:pt x="1698450" y="142675"/>
                </a:cubicBezTo>
                <a:lnTo>
                  <a:pt x="1687824" y="150649"/>
                </a:lnTo>
                <a:lnTo>
                  <a:pt x="1785466" y="155579"/>
                </a:lnTo>
                <a:cubicBezTo>
                  <a:pt x="1863145" y="163468"/>
                  <a:pt x="1938550" y="179052"/>
                  <a:pt x="2010905" y="201557"/>
                </a:cubicBezTo>
                <a:lnTo>
                  <a:pt x="2081524" y="227403"/>
                </a:lnTo>
                <a:lnTo>
                  <a:pt x="2082954" y="223380"/>
                </a:lnTo>
                <a:cubicBezTo>
                  <a:pt x="2085002" y="221939"/>
                  <a:pt x="2086539" y="226262"/>
                  <a:pt x="2088075" y="221939"/>
                </a:cubicBezTo>
                <a:cubicBezTo>
                  <a:pt x="2088075" y="221939"/>
                  <a:pt x="2088075" y="221939"/>
                  <a:pt x="2086027" y="219056"/>
                </a:cubicBezTo>
                <a:cubicBezTo>
                  <a:pt x="2086027" y="219056"/>
                  <a:pt x="2086027" y="219056"/>
                  <a:pt x="2079881" y="220498"/>
                </a:cubicBezTo>
                <a:cubicBezTo>
                  <a:pt x="2079881" y="220498"/>
                  <a:pt x="2079881" y="220498"/>
                  <a:pt x="2078344" y="213292"/>
                </a:cubicBezTo>
                <a:cubicBezTo>
                  <a:pt x="2078344" y="213292"/>
                  <a:pt x="2078344" y="213292"/>
                  <a:pt x="2074759" y="211851"/>
                </a:cubicBezTo>
                <a:cubicBezTo>
                  <a:pt x="2074759" y="211851"/>
                  <a:pt x="2074759" y="211851"/>
                  <a:pt x="2091148" y="206086"/>
                </a:cubicBezTo>
                <a:cubicBezTo>
                  <a:pt x="2091148" y="206086"/>
                  <a:pt x="2091148" y="206086"/>
                  <a:pt x="2096270" y="207527"/>
                </a:cubicBezTo>
                <a:cubicBezTo>
                  <a:pt x="2096270" y="207527"/>
                  <a:pt x="2096270" y="207527"/>
                  <a:pt x="2100879" y="201763"/>
                </a:cubicBezTo>
                <a:cubicBezTo>
                  <a:pt x="2100879" y="201763"/>
                  <a:pt x="2100879" y="201763"/>
                  <a:pt x="2095758" y="201763"/>
                </a:cubicBezTo>
                <a:cubicBezTo>
                  <a:pt x="2095246" y="200321"/>
                  <a:pt x="2094733" y="200321"/>
                  <a:pt x="2094221" y="200321"/>
                </a:cubicBezTo>
                <a:cubicBezTo>
                  <a:pt x="2094733" y="198881"/>
                  <a:pt x="2095246" y="195998"/>
                  <a:pt x="2095758" y="193116"/>
                </a:cubicBezTo>
                <a:cubicBezTo>
                  <a:pt x="2095758" y="193116"/>
                  <a:pt x="2095758" y="193116"/>
                  <a:pt x="2103952" y="193116"/>
                </a:cubicBezTo>
                <a:cubicBezTo>
                  <a:pt x="2103952" y="193116"/>
                  <a:pt x="2103952" y="193116"/>
                  <a:pt x="2118293" y="177263"/>
                </a:cubicBezTo>
                <a:cubicBezTo>
                  <a:pt x="2114708" y="180145"/>
                  <a:pt x="2102928" y="185910"/>
                  <a:pt x="2124951" y="171498"/>
                </a:cubicBezTo>
                <a:cubicBezTo>
                  <a:pt x="2124951" y="171498"/>
                  <a:pt x="2124951" y="170057"/>
                  <a:pt x="2124951" y="167175"/>
                </a:cubicBezTo>
                <a:cubicBezTo>
                  <a:pt x="2124951" y="167175"/>
                  <a:pt x="2124951" y="167175"/>
                  <a:pt x="2130584" y="165734"/>
                </a:cubicBezTo>
                <a:cubicBezTo>
                  <a:pt x="2130584" y="165734"/>
                  <a:pt x="2130584" y="165734"/>
                  <a:pt x="2138779" y="168616"/>
                </a:cubicBezTo>
                <a:cubicBezTo>
                  <a:pt x="2138779" y="168616"/>
                  <a:pt x="2138779" y="168616"/>
                  <a:pt x="2141852" y="167175"/>
                </a:cubicBezTo>
                <a:cubicBezTo>
                  <a:pt x="2141852" y="167175"/>
                  <a:pt x="2141852" y="167175"/>
                  <a:pt x="2137755" y="152763"/>
                </a:cubicBezTo>
                <a:cubicBezTo>
                  <a:pt x="2137755" y="152763"/>
                  <a:pt x="2137755" y="152763"/>
                  <a:pt x="2157729" y="135469"/>
                </a:cubicBezTo>
                <a:cubicBezTo>
                  <a:pt x="2157729" y="135469"/>
                  <a:pt x="2157729" y="135469"/>
                  <a:pt x="2159778" y="128264"/>
                </a:cubicBezTo>
                <a:cubicBezTo>
                  <a:pt x="2159778" y="128264"/>
                  <a:pt x="2159778" y="128264"/>
                  <a:pt x="2167460" y="128264"/>
                </a:cubicBezTo>
                <a:cubicBezTo>
                  <a:pt x="2167460" y="128264"/>
                  <a:pt x="2167460" y="128264"/>
                  <a:pt x="2164899" y="121058"/>
                </a:cubicBezTo>
                <a:cubicBezTo>
                  <a:pt x="2164899" y="121058"/>
                  <a:pt x="2164899" y="121058"/>
                  <a:pt x="2170533" y="125381"/>
                </a:cubicBezTo>
                <a:cubicBezTo>
                  <a:pt x="2170533" y="125381"/>
                  <a:pt x="2170533" y="125381"/>
                  <a:pt x="2182313" y="119616"/>
                </a:cubicBezTo>
                <a:cubicBezTo>
                  <a:pt x="2182313" y="119616"/>
                  <a:pt x="2182313" y="119616"/>
                  <a:pt x="2179752" y="113852"/>
                </a:cubicBezTo>
                <a:cubicBezTo>
                  <a:pt x="2180264" y="113852"/>
                  <a:pt x="2180776" y="112411"/>
                  <a:pt x="2181801" y="112411"/>
                </a:cubicBezTo>
                <a:cubicBezTo>
                  <a:pt x="2181801" y="112411"/>
                  <a:pt x="2181801" y="112411"/>
                  <a:pt x="2175655" y="106646"/>
                </a:cubicBezTo>
                <a:cubicBezTo>
                  <a:pt x="2175655" y="106646"/>
                  <a:pt x="2175655" y="106646"/>
                  <a:pt x="2175655" y="105205"/>
                </a:cubicBezTo>
                <a:cubicBezTo>
                  <a:pt x="2175655" y="105205"/>
                  <a:pt x="2175655" y="105205"/>
                  <a:pt x="2188459" y="105205"/>
                </a:cubicBezTo>
                <a:cubicBezTo>
                  <a:pt x="2188459" y="105205"/>
                  <a:pt x="2188459" y="105205"/>
                  <a:pt x="2201263" y="96558"/>
                </a:cubicBezTo>
                <a:cubicBezTo>
                  <a:pt x="2201263" y="96558"/>
                  <a:pt x="2201263" y="96558"/>
                  <a:pt x="2201775" y="92235"/>
                </a:cubicBezTo>
                <a:cubicBezTo>
                  <a:pt x="2201775" y="92235"/>
                  <a:pt x="2201775" y="92235"/>
                  <a:pt x="2215603" y="80705"/>
                </a:cubicBezTo>
                <a:cubicBezTo>
                  <a:pt x="2213555" y="74940"/>
                  <a:pt x="2224310" y="87911"/>
                  <a:pt x="2222261" y="70617"/>
                </a:cubicBezTo>
                <a:cubicBezTo>
                  <a:pt x="2222261" y="70617"/>
                  <a:pt x="2222261" y="70617"/>
                  <a:pt x="2225846" y="73500"/>
                </a:cubicBezTo>
                <a:cubicBezTo>
                  <a:pt x="2225846" y="73500"/>
                  <a:pt x="2225846" y="73500"/>
                  <a:pt x="2232504" y="60529"/>
                </a:cubicBezTo>
                <a:cubicBezTo>
                  <a:pt x="2232504" y="60529"/>
                  <a:pt x="2232504" y="60529"/>
                  <a:pt x="2235065" y="60529"/>
                </a:cubicBezTo>
                <a:cubicBezTo>
                  <a:pt x="2235065" y="60529"/>
                  <a:pt x="2235065" y="60529"/>
                  <a:pt x="2235577" y="51882"/>
                </a:cubicBezTo>
                <a:cubicBezTo>
                  <a:pt x="2240187" y="54764"/>
                  <a:pt x="2242748" y="48999"/>
                  <a:pt x="2244284" y="44676"/>
                </a:cubicBezTo>
                <a:cubicBezTo>
                  <a:pt x="2245820" y="41794"/>
                  <a:pt x="2257088" y="44676"/>
                  <a:pt x="2249406" y="36029"/>
                </a:cubicBezTo>
                <a:cubicBezTo>
                  <a:pt x="2254527" y="38912"/>
                  <a:pt x="2257088" y="24500"/>
                  <a:pt x="2262210" y="36029"/>
                </a:cubicBezTo>
                <a:cubicBezTo>
                  <a:pt x="2262210" y="36029"/>
                  <a:pt x="2262210" y="36029"/>
                  <a:pt x="2268355" y="33147"/>
                </a:cubicBezTo>
                <a:cubicBezTo>
                  <a:pt x="2268355" y="33147"/>
                  <a:pt x="2268355" y="33147"/>
                  <a:pt x="2265283" y="21618"/>
                </a:cubicBezTo>
                <a:cubicBezTo>
                  <a:pt x="2266819" y="21618"/>
                  <a:pt x="2271941" y="23059"/>
                  <a:pt x="2269380" y="15853"/>
                </a:cubicBezTo>
                <a:cubicBezTo>
                  <a:pt x="2269380" y="15853"/>
                  <a:pt x="2269380" y="15853"/>
                  <a:pt x="2275014" y="21618"/>
                </a:cubicBezTo>
                <a:cubicBezTo>
                  <a:pt x="2275014" y="21618"/>
                  <a:pt x="2275014" y="21618"/>
                  <a:pt x="2277062" y="17294"/>
                </a:cubicBezTo>
                <a:cubicBezTo>
                  <a:pt x="2277062" y="17294"/>
                  <a:pt x="2277062" y="17294"/>
                  <a:pt x="2284232" y="18735"/>
                </a:cubicBezTo>
                <a:cubicBezTo>
                  <a:pt x="2284232" y="18735"/>
                  <a:pt x="2284232" y="18735"/>
                  <a:pt x="2283208" y="25941"/>
                </a:cubicBezTo>
                <a:cubicBezTo>
                  <a:pt x="2283208" y="25941"/>
                  <a:pt x="2283208" y="25941"/>
                  <a:pt x="2292939" y="17294"/>
                </a:cubicBezTo>
                <a:cubicBezTo>
                  <a:pt x="2294476" y="15853"/>
                  <a:pt x="2300109" y="14412"/>
                  <a:pt x="2300109" y="20176"/>
                </a:cubicBezTo>
                <a:cubicBezTo>
                  <a:pt x="2302158" y="17294"/>
                  <a:pt x="2305231" y="15853"/>
                  <a:pt x="2308816" y="17294"/>
                </a:cubicBezTo>
                <a:cubicBezTo>
                  <a:pt x="2303695" y="23059"/>
                  <a:pt x="2320596" y="17294"/>
                  <a:pt x="2306255" y="27382"/>
                </a:cubicBezTo>
                <a:cubicBezTo>
                  <a:pt x="2306255" y="27382"/>
                  <a:pt x="2306255" y="27382"/>
                  <a:pt x="2304207" y="24500"/>
                </a:cubicBezTo>
                <a:cubicBezTo>
                  <a:pt x="2304207" y="24500"/>
                  <a:pt x="2304207" y="24500"/>
                  <a:pt x="2298061" y="25941"/>
                </a:cubicBezTo>
                <a:cubicBezTo>
                  <a:pt x="2297549" y="28824"/>
                  <a:pt x="2295500" y="33147"/>
                  <a:pt x="2291403" y="40353"/>
                </a:cubicBezTo>
                <a:cubicBezTo>
                  <a:pt x="2291403" y="40353"/>
                  <a:pt x="2291403" y="40353"/>
                  <a:pt x="2292939" y="41794"/>
                </a:cubicBezTo>
                <a:cubicBezTo>
                  <a:pt x="2292939" y="41794"/>
                  <a:pt x="2292939" y="41794"/>
                  <a:pt x="2296012" y="41794"/>
                </a:cubicBezTo>
                <a:cubicBezTo>
                  <a:pt x="2296012" y="41794"/>
                  <a:pt x="2296012" y="41794"/>
                  <a:pt x="2298061" y="40353"/>
                </a:cubicBezTo>
                <a:cubicBezTo>
                  <a:pt x="2294476" y="40353"/>
                  <a:pt x="2297037" y="41794"/>
                  <a:pt x="2296012" y="33147"/>
                </a:cubicBezTo>
                <a:cubicBezTo>
                  <a:pt x="2297549" y="33147"/>
                  <a:pt x="2300109" y="34588"/>
                  <a:pt x="2301134" y="33147"/>
                </a:cubicBezTo>
                <a:cubicBezTo>
                  <a:pt x="2301134" y="33147"/>
                  <a:pt x="2301134" y="33147"/>
                  <a:pt x="2299085" y="40353"/>
                </a:cubicBezTo>
                <a:cubicBezTo>
                  <a:pt x="2299085" y="40353"/>
                  <a:pt x="2299085" y="40353"/>
                  <a:pt x="2296012" y="43235"/>
                </a:cubicBezTo>
                <a:cubicBezTo>
                  <a:pt x="2296012" y="43235"/>
                  <a:pt x="2296012" y="43235"/>
                  <a:pt x="2301646" y="47559"/>
                </a:cubicBezTo>
                <a:cubicBezTo>
                  <a:pt x="2302670" y="47559"/>
                  <a:pt x="2305231" y="46117"/>
                  <a:pt x="2309328" y="43235"/>
                </a:cubicBezTo>
                <a:cubicBezTo>
                  <a:pt x="2313426" y="41794"/>
                  <a:pt x="2319059" y="37470"/>
                  <a:pt x="2326230" y="33147"/>
                </a:cubicBezTo>
                <a:cubicBezTo>
                  <a:pt x="2326230" y="33147"/>
                  <a:pt x="2326230" y="33147"/>
                  <a:pt x="2327766" y="36029"/>
                </a:cubicBezTo>
                <a:cubicBezTo>
                  <a:pt x="2327766" y="36029"/>
                  <a:pt x="2327766" y="36029"/>
                  <a:pt x="2320084" y="40353"/>
                </a:cubicBezTo>
                <a:cubicBezTo>
                  <a:pt x="2320084" y="40353"/>
                  <a:pt x="2320084" y="40353"/>
                  <a:pt x="2312914" y="48999"/>
                </a:cubicBezTo>
                <a:cubicBezTo>
                  <a:pt x="2312914" y="48999"/>
                  <a:pt x="2312914" y="48999"/>
                  <a:pt x="2308816" y="48999"/>
                </a:cubicBezTo>
                <a:cubicBezTo>
                  <a:pt x="2309328" y="53323"/>
                  <a:pt x="2300622" y="48999"/>
                  <a:pt x="2308816" y="56205"/>
                </a:cubicBezTo>
                <a:cubicBezTo>
                  <a:pt x="2308816" y="56205"/>
                  <a:pt x="2308816" y="56205"/>
                  <a:pt x="2306255" y="60529"/>
                </a:cubicBezTo>
                <a:cubicBezTo>
                  <a:pt x="2306255" y="60529"/>
                  <a:pt x="2306255" y="60529"/>
                  <a:pt x="2293964" y="61970"/>
                </a:cubicBezTo>
                <a:cubicBezTo>
                  <a:pt x="2293964" y="61970"/>
                  <a:pt x="2293964" y="61970"/>
                  <a:pt x="2281160" y="76382"/>
                </a:cubicBezTo>
                <a:cubicBezTo>
                  <a:pt x="2276550" y="70617"/>
                  <a:pt x="2274502" y="90793"/>
                  <a:pt x="2270404" y="72058"/>
                </a:cubicBezTo>
                <a:cubicBezTo>
                  <a:pt x="2270404" y="72058"/>
                  <a:pt x="2270404" y="72058"/>
                  <a:pt x="2268355" y="76382"/>
                </a:cubicBezTo>
                <a:cubicBezTo>
                  <a:pt x="2268355" y="76382"/>
                  <a:pt x="2268355" y="76382"/>
                  <a:pt x="2266819" y="79264"/>
                </a:cubicBezTo>
                <a:cubicBezTo>
                  <a:pt x="2266819" y="79264"/>
                  <a:pt x="2266819" y="79264"/>
                  <a:pt x="2268355" y="82146"/>
                </a:cubicBezTo>
                <a:cubicBezTo>
                  <a:pt x="2268355" y="82146"/>
                  <a:pt x="2268355" y="82146"/>
                  <a:pt x="2271941" y="77823"/>
                </a:cubicBezTo>
                <a:cubicBezTo>
                  <a:pt x="2271941" y="77823"/>
                  <a:pt x="2271941" y="77823"/>
                  <a:pt x="2261185" y="93675"/>
                </a:cubicBezTo>
                <a:cubicBezTo>
                  <a:pt x="2261185" y="93675"/>
                  <a:pt x="2261185" y="93675"/>
                  <a:pt x="2259137" y="93675"/>
                </a:cubicBezTo>
                <a:cubicBezTo>
                  <a:pt x="2259137" y="93675"/>
                  <a:pt x="2259137" y="93675"/>
                  <a:pt x="2257088" y="92235"/>
                </a:cubicBezTo>
                <a:cubicBezTo>
                  <a:pt x="2257088" y="92235"/>
                  <a:pt x="2257088" y="92235"/>
                  <a:pt x="2251454" y="105205"/>
                </a:cubicBezTo>
                <a:cubicBezTo>
                  <a:pt x="2251454" y="105205"/>
                  <a:pt x="2251454" y="105205"/>
                  <a:pt x="2243260" y="112411"/>
                </a:cubicBezTo>
                <a:cubicBezTo>
                  <a:pt x="2243260" y="112411"/>
                  <a:pt x="2243260" y="112411"/>
                  <a:pt x="2235065" y="128264"/>
                </a:cubicBezTo>
                <a:cubicBezTo>
                  <a:pt x="2235065" y="128264"/>
                  <a:pt x="2235065" y="128264"/>
                  <a:pt x="2231480" y="116734"/>
                </a:cubicBezTo>
                <a:cubicBezTo>
                  <a:pt x="2231480" y="116734"/>
                  <a:pt x="2231480" y="116734"/>
                  <a:pt x="2225334" y="119616"/>
                </a:cubicBezTo>
                <a:cubicBezTo>
                  <a:pt x="2225334" y="119616"/>
                  <a:pt x="2225334" y="119616"/>
                  <a:pt x="2224310" y="125381"/>
                </a:cubicBezTo>
                <a:cubicBezTo>
                  <a:pt x="2224310" y="125381"/>
                  <a:pt x="2224310" y="125381"/>
                  <a:pt x="2227383" y="134028"/>
                </a:cubicBezTo>
                <a:cubicBezTo>
                  <a:pt x="2227383" y="134028"/>
                  <a:pt x="2227383" y="134028"/>
                  <a:pt x="2222261" y="144116"/>
                </a:cubicBezTo>
                <a:cubicBezTo>
                  <a:pt x="2222261" y="144116"/>
                  <a:pt x="2222261" y="144116"/>
                  <a:pt x="2217652" y="144116"/>
                </a:cubicBezTo>
                <a:cubicBezTo>
                  <a:pt x="2217652" y="144116"/>
                  <a:pt x="2217652" y="144116"/>
                  <a:pt x="2213555" y="155646"/>
                </a:cubicBezTo>
                <a:cubicBezTo>
                  <a:pt x="2208945" y="159969"/>
                  <a:pt x="2209457" y="148440"/>
                  <a:pt x="2206384" y="155646"/>
                </a:cubicBezTo>
                <a:cubicBezTo>
                  <a:pt x="2207921" y="155646"/>
                  <a:pt x="2208945" y="155646"/>
                  <a:pt x="2205360" y="157087"/>
                </a:cubicBezTo>
                <a:cubicBezTo>
                  <a:pt x="2205360" y="158528"/>
                  <a:pt x="2205360" y="158528"/>
                  <a:pt x="2204848" y="159969"/>
                </a:cubicBezTo>
                <a:cubicBezTo>
                  <a:pt x="2204336" y="158528"/>
                  <a:pt x="2204336" y="158528"/>
                  <a:pt x="2203823" y="158528"/>
                </a:cubicBezTo>
                <a:cubicBezTo>
                  <a:pt x="2202287" y="159969"/>
                  <a:pt x="2200750" y="159969"/>
                  <a:pt x="2198190" y="161410"/>
                </a:cubicBezTo>
                <a:cubicBezTo>
                  <a:pt x="2198190" y="161410"/>
                  <a:pt x="2198190" y="161410"/>
                  <a:pt x="2199726" y="164292"/>
                </a:cubicBezTo>
                <a:cubicBezTo>
                  <a:pt x="2199726" y="164292"/>
                  <a:pt x="2199726" y="164292"/>
                  <a:pt x="2195629" y="171498"/>
                </a:cubicBezTo>
                <a:cubicBezTo>
                  <a:pt x="2195629" y="171498"/>
                  <a:pt x="2195629" y="171498"/>
                  <a:pt x="2188971" y="174381"/>
                </a:cubicBezTo>
                <a:cubicBezTo>
                  <a:pt x="2188971" y="174381"/>
                  <a:pt x="2188971" y="174381"/>
                  <a:pt x="2185898" y="184469"/>
                </a:cubicBezTo>
                <a:cubicBezTo>
                  <a:pt x="2185898" y="184469"/>
                  <a:pt x="2185898" y="184469"/>
                  <a:pt x="2172582" y="204645"/>
                </a:cubicBezTo>
                <a:cubicBezTo>
                  <a:pt x="2172582" y="204645"/>
                  <a:pt x="2172582" y="204645"/>
                  <a:pt x="2167460" y="211851"/>
                </a:cubicBezTo>
                <a:cubicBezTo>
                  <a:pt x="2167460" y="211851"/>
                  <a:pt x="2167460" y="211851"/>
                  <a:pt x="2167972" y="211851"/>
                </a:cubicBezTo>
                <a:cubicBezTo>
                  <a:pt x="2167972" y="211851"/>
                  <a:pt x="2167972" y="211851"/>
                  <a:pt x="2163875" y="219056"/>
                </a:cubicBezTo>
                <a:cubicBezTo>
                  <a:pt x="2160802" y="220498"/>
                  <a:pt x="2156705" y="219056"/>
                  <a:pt x="2154656" y="224822"/>
                </a:cubicBezTo>
                <a:cubicBezTo>
                  <a:pt x="2154656" y="224822"/>
                  <a:pt x="2154656" y="224822"/>
                  <a:pt x="2146974" y="221939"/>
                </a:cubicBezTo>
                <a:cubicBezTo>
                  <a:pt x="2146974" y="221939"/>
                  <a:pt x="2146974" y="221939"/>
                  <a:pt x="2142876" y="234909"/>
                </a:cubicBezTo>
                <a:cubicBezTo>
                  <a:pt x="2142876" y="234909"/>
                  <a:pt x="2142876" y="234909"/>
                  <a:pt x="2142876" y="236351"/>
                </a:cubicBezTo>
                <a:cubicBezTo>
                  <a:pt x="2142876" y="236351"/>
                  <a:pt x="2142876" y="236351"/>
                  <a:pt x="2148510" y="236351"/>
                </a:cubicBezTo>
                <a:cubicBezTo>
                  <a:pt x="2148510" y="236351"/>
                  <a:pt x="2148510" y="236351"/>
                  <a:pt x="2145949" y="240674"/>
                </a:cubicBezTo>
                <a:cubicBezTo>
                  <a:pt x="2145949" y="240674"/>
                  <a:pt x="2145949" y="240674"/>
                  <a:pt x="2139803" y="242115"/>
                </a:cubicBezTo>
                <a:cubicBezTo>
                  <a:pt x="2139803" y="242115"/>
                  <a:pt x="2139803" y="242115"/>
                  <a:pt x="2139163" y="243557"/>
                </a:cubicBezTo>
                <a:lnTo>
                  <a:pt x="2136418" y="249736"/>
                </a:lnTo>
                <a:lnTo>
                  <a:pt x="2159692" y="260947"/>
                </a:lnTo>
                <a:lnTo>
                  <a:pt x="2164899" y="255086"/>
                </a:lnTo>
                <a:cubicBezTo>
                  <a:pt x="2164899" y="255086"/>
                  <a:pt x="2164899" y="255086"/>
                  <a:pt x="2173606" y="252203"/>
                </a:cubicBezTo>
                <a:cubicBezTo>
                  <a:pt x="2173606" y="252203"/>
                  <a:pt x="2173606" y="252203"/>
                  <a:pt x="2187434" y="229145"/>
                </a:cubicBezTo>
                <a:cubicBezTo>
                  <a:pt x="2187434" y="229145"/>
                  <a:pt x="2187434" y="229145"/>
                  <a:pt x="2198702" y="223380"/>
                </a:cubicBezTo>
                <a:cubicBezTo>
                  <a:pt x="2198702" y="223380"/>
                  <a:pt x="2198702" y="223380"/>
                  <a:pt x="2198190" y="219056"/>
                </a:cubicBezTo>
                <a:cubicBezTo>
                  <a:pt x="2198190" y="219056"/>
                  <a:pt x="2198190" y="219056"/>
                  <a:pt x="2204848" y="208968"/>
                </a:cubicBezTo>
                <a:cubicBezTo>
                  <a:pt x="2208433" y="207527"/>
                  <a:pt x="2214579" y="208968"/>
                  <a:pt x="2215603" y="204645"/>
                </a:cubicBezTo>
                <a:cubicBezTo>
                  <a:pt x="2215603" y="204645"/>
                  <a:pt x="2215603" y="204645"/>
                  <a:pt x="2217652" y="207527"/>
                </a:cubicBezTo>
                <a:cubicBezTo>
                  <a:pt x="2217652" y="207527"/>
                  <a:pt x="2217652" y="207527"/>
                  <a:pt x="2204848" y="214733"/>
                </a:cubicBezTo>
                <a:cubicBezTo>
                  <a:pt x="2204848" y="214733"/>
                  <a:pt x="2204848" y="214733"/>
                  <a:pt x="2209457" y="217616"/>
                </a:cubicBezTo>
                <a:cubicBezTo>
                  <a:pt x="2209457" y="217616"/>
                  <a:pt x="2209457" y="217616"/>
                  <a:pt x="2204848" y="223380"/>
                </a:cubicBezTo>
                <a:cubicBezTo>
                  <a:pt x="2204848" y="223380"/>
                  <a:pt x="2204848" y="223380"/>
                  <a:pt x="2204336" y="227704"/>
                </a:cubicBezTo>
                <a:cubicBezTo>
                  <a:pt x="2204336" y="227704"/>
                  <a:pt x="2204336" y="227704"/>
                  <a:pt x="2204336" y="232027"/>
                </a:cubicBezTo>
                <a:cubicBezTo>
                  <a:pt x="2204336" y="232027"/>
                  <a:pt x="2204336" y="232027"/>
                  <a:pt x="2206384" y="234909"/>
                </a:cubicBezTo>
                <a:cubicBezTo>
                  <a:pt x="2206384" y="234909"/>
                  <a:pt x="2206384" y="234909"/>
                  <a:pt x="2209457" y="229145"/>
                </a:cubicBezTo>
                <a:cubicBezTo>
                  <a:pt x="2209457" y="229145"/>
                  <a:pt x="2209457" y="229145"/>
                  <a:pt x="2215603" y="223380"/>
                </a:cubicBezTo>
                <a:cubicBezTo>
                  <a:pt x="2220213" y="220498"/>
                  <a:pt x="2223285" y="229145"/>
                  <a:pt x="2225846" y="220498"/>
                </a:cubicBezTo>
                <a:cubicBezTo>
                  <a:pt x="2225846" y="220498"/>
                  <a:pt x="2225846" y="220498"/>
                  <a:pt x="2224310" y="213292"/>
                </a:cubicBezTo>
                <a:cubicBezTo>
                  <a:pt x="2224310" y="213292"/>
                  <a:pt x="2224310" y="213292"/>
                  <a:pt x="2229431" y="207527"/>
                </a:cubicBezTo>
                <a:cubicBezTo>
                  <a:pt x="2229431" y="207527"/>
                  <a:pt x="2229431" y="207527"/>
                  <a:pt x="2241211" y="207527"/>
                </a:cubicBezTo>
                <a:cubicBezTo>
                  <a:pt x="2227895" y="211851"/>
                  <a:pt x="2255552" y="213292"/>
                  <a:pt x="2232504" y="214733"/>
                </a:cubicBezTo>
                <a:cubicBezTo>
                  <a:pt x="2232504" y="214733"/>
                  <a:pt x="2232504" y="214733"/>
                  <a:pt x="2227383" y="227704"/>
                </a:cubicBezTo>
                <a:cubicBezTo>
                  <a:pt x="2227383" y="227704"/>
                  <a:pt x="2227383" y="227704"/>
                  <a:pt x="2217652" y="236351"/>
                </a:cubicBezTo>
                <a:cubicBezTo>
                  <a:pt x="2217652" y="236351"/>
                  <a:pt x="2217652" y="236351"/>
                  <a:pt x="2215603" y="244997"/>
                </a:cubicBezTo>
                <a:cubicBezTo>
                  <a:pt x="2215603" y="244997"/>
                  <a:pt x="2215603" y="244997"/>
                  <a:pt x="2206384" y="244997"/>
                </a:cubicBezTo>
                <a:cubicBezTo>
                  <a:pt x="2206384" y="244997"/>
                  <a:pt x="2206384" y="244997"/>
                  <a:pt x="2211506" y="250762"/>
                </a:cubicBezTo>
                <a:cubicBezTo>
                  <a:pt x="2211506" y="250762"/>
                  <a:pt x="2211506" y="250762"/>
                  <a:pt x="2204848" y="260850"/>
                </a:cubicBezTo>
                <a:cubicBezTo>
                  <a:pt x="2204848" y="260850"/>
                  <a:pt x="2204848" y="260850"/>
                  <a:pt x="2194605" y="269497"/>
                </a:cubicBezTo>
                <a:cubicBezTo>
                  <a:pt x="2194605" y="269497"/>
                  <a:pt x="2194605" y="269497"/>
                  <a:pt x="2196653" y="266615"/>
                </a:cubicBezTo>
                <a:cubicBezTo>
                  <a:pt x="2196653" y="266615"/>
                  <a:pt x="2196653" y="266615"/>
                  <a:pt x="2188971" y="260850"/>
                </a:cubicBezTo>
                <a:cubicBezTo>
                  <a:pt x="2188971" y="260850"/>
                  <a:pt x="2188971" y="260850"/>
                  <a:pt x="2182313" y="265174"/>
                </a:cubicBezTo>
                <a:cubicBezTo>
                  <a:pt x="2182313" y="265174"/>
                  <a:pt x="2182313" y="265174"/>
                  <a:pt x="2183337" y="266615"/>
                </a:cubicBezTo>
                <a:lnTo>
                  <a:pt x="2189522" y="275317"/>
                </a:lnTo>
                <a:lnTo>
                  <a:pt x="2218050" y="289060"/>
                </a:lnTo>
                <a:lnTo>
                  <a:pt x="2228573" y="295453"/>
                </a:lnTo>
                <a:lnTo>
                  <a:pt x="2238138" y="288232"/>
                </a:lnTo>
                <a:cubicBezTo>
                  <a:pt x="2238138" y="288232"/>
                  <a:pt x="2238138" y="288232"/>
                  <a:pt x="2235577" y="283909"/>
                </a:cubicBezTo>
                <a:cubicBezTo>
                  <a:pt x="2235577" y="283909"/>
                  <a:pt x="2235577" y="283909"/>
                  <a:pt x="2264258" y="249321"/>
                </a:cubicBezTo>
                <a:cubicBezTo>
                  <a:pt x="2264258" y="249321"/>
                  <a:pt x="2264258" y="249321"/>
                  <a:pt x="2269380" y="249321"/>
                </a:cubicBezTo>
                <a:cubicBezTo>
                  <a:pt x="2269380" y="249321"/>
                  <a:pt x="2269380" y="249321"/>
                  <a:pt x="2271941" y="246439"/>
                </a:cubicBezTo>
                <a:cubicBezTo>
                  <a:pt x="2271941" y="246439"/>
                  <a:pt x="2271941" y="246439"/>
                  <a:pt x="2264258" y="243557"/>
                </a:cubicBezTo>
                <a:cubicBezTo>
                  <a:pt x="2262722" y="242115"/>
                  <a:pt x="2259649" y="255086"/>
                  <a:pt x="2253503" y="244997"/>
                </a:cubicBezTo>
                <a:cubicBezTo>
                  <a:pt x="2253503" y="244997"/>
                  <a:pt x="2253503" y="244997"/>
                  <a:pt x="2257600" y="244997"/>
                </a:cubicBezTo>
                <a:cubicBezTo>
                  <a:pt x="2257600" y="244997"/>
                  <a:pt x="2257600" y="244997"/>
                  <a:pt x="2262210" y="234909"/>
                </a:cubicBezTo>
                <a:cubicBezTo>
                  <a:pt x="2262210" y="234909"/>
                  <a:pt x="2262210" y="234909"/>
                  <a:pt x="2269380" y="229145"/>
                </a:cubicBezTo>
                <a:cubicBezTo>
                  <a:pt x="2269380" y="229145"/>
                  <a:pt x="2269380" y="229145"/>
                  <a:pt x="2271941" y="220498"/>
                </a:cubicBezTo>
                <a:cubicBezTo>
                  <a:pt x="2271941" y="220498"/>
                  <a:pt x="2271941" y="220498"/>
                  <a:pt x="2275014" y="221939"/>
                </a:cubicBezTo>
                <a:cubicBezTo>
                  <a:pt x="2275014" y="221939"/>
                  <a:pt x="2275014" y="221939"/>
                  <a:pt x="2278087" y="213292"/>
                </a:cubicBezTo>
                <a:cubicBezTo>
                  <a:pt x="2278087" y="213292"/>
                  <a:pt x="2278087" y="213292"/>
                  <a:pt x="2278087" y="211851"/>
                </a:cubicBezTo>
                <a:cubicBezTo>
                  <a:pt x="2278087" y="211851"/>
                  <a:pt x="2278087" y="211851"/>
                  <a:pt x="2282184" y="213292"/>
                </a:cubicBezTo>
                <a:cubicBezTo>
                  <a:pt x="2282184" y="213292"/>
                  <a:pt x="2282184" y="213292"/>
                  <a:pt x="2287818" y="203204"/>
                </a:cubicBezTo>
                <a:cubicBezTo>
                  <a:pt x="2287818" y="203204"/>
                  <a:pt x="2287818" y="203204"/>
                  <a:pt x="2284232" y="200321"/>
                </a:cubicBezTo>
                <a:cubicBezTo>
                  <a:pt x="2284232" y="200321"/>
                  <a:pt x="2284232" y="200321"/>
                  <a:pt x="2288330" y="201763"/>
                </a:cubicBezTo>
                <a:cubicBezTo>
                  <a:pt x="2288330" y="201763"/>
                  <a:pt x="2288330" y="201763"/>
                  <a:pt x="2292939" y="200321"/>
                </a:cubicBezTo>
                <a:cubicBezTo>
                  <a:pt x="2292939" y="200321"/>
                  <a:pt x="2292939" y="200321"/>
                  <a:pt x="2296012" y="193116"/>
                </a:cubicBezTo>
                <a:cubicBezTo>
                  <a:pt x="2296012" y="193116"/>
                  <a:pt x="2296012" y="193116"/>
                  <a:pt x="2313938" y="172940"/>
                </a:cubicBezTo>
                <a:cubicBezTo>
                  <a:pt x="2313938" y="172940"/>
                  <a:pt x="2314450" y="174381"/>
                  <a:pt x="2315474" y="174381"/>
                </a:cubicBezTo>
                <a:cubicBezTo>
                  <a:pt x="2317011" y="172940"/>
                  <a:pt x="2318035" y="175822"/>
                  <a:pt x="2319059" y="171498"/>
                </a:cubicBezTo>
                <a:cubicBezTo>
                  <a:pt x="2319059" y="171498"/>
                  <a:pt x="2319059" y="171498"/>
                  <a:pt x="2315474" y="167175"/>
                </a:cubicBezTo>
                <a:cubicBezTo>
                  <a:pt x="2315474" y="167175"/>
                  <a:pt x="2315474" y="167175"/>
                  <a:pt x="2317011" y="161410"/>
                </a:cubicBezTo>
                <a:cubicBezTo>
                  <a:pt x="2317011" y="161410"/>
                  <a:pt x="2317011" y="161410"/>
                  <a:pt x="2324693" y="159969"/>
                </a:cubicBezTo>
                <a:cubicBezTo>
                  <a:pt x="2324693" y="159969"/>
                  <a:pt x="2324693" y="159969"/>
                  <a:pt x="2347228" y="128264"/>
                </a:cubicBezTo>
                <a:cubicBezTo>
                  <a:pt x="2347228" y="128264"/>
                  <a:pt x="2347228" y="128264"/>
                  <a:pt x="2355935" y="122499"/>
                </a:cubicBezTo>
                <a:cubicBezTo>
                  <a:pt x="2357471" y="118175"/>
                  <a:pt x="2355935" y="118175"/>
                  <a:pt x="2354398" y="119616"/>
                </a:cubicBezTo>
                <a:cubicBezTo>
                  <a:pt x="2355423" y="118175"/>
                  <a:pt x="2357471" y="116734"/>
                  <a:pt x="2360032" y="113852"/>
                </a:cubicBezTo>
                <a:cubicBezTo>
                  <a:pt x="2360032" y="113852"/>
                  <a:pt x="2360032" y="113852"/>
                  <a:pt x="2363105" y="116734"/>
                </a:cubicBezTo>
                <a:cubicBezTo>
                  <a:pt x="2363105" y="116734"/>
                  <a:pt x="2363105" y="116734"/>
                  <a:pt x="2351837" y="131146"/>
                </a:cubicBezTo>
                <a:cubicBezTo>
                  <a:pt x="2351837" y="131146"/>
                  <a:pt x="2351837" y="131146"/>
                  <a:pt x="2359008" y="132587"/>
                </a:cubicBezTo>
                <a:cubicBezTo>
                  <a:pt x="2359008" y="132587"/>
                  <a:pt x="2359008" y="132587"/>
                  <a:pt x="2359008" y="135469"/>
                </a:cubicBezTo>
                <a:cubicBezTo>
                  <a:pt x="2354911" y="135469"/>
                  <a:pt x="2347740" y="146999"/>
                  <a:pt x="2345692" y="142675"/>
                </a:cubicBezTo>
                <a:cubicBezTo>
                  <a:pt x="2345692" y="142675"/>
                  <a:pt x="2345692" y="142675"/>
                  <a:pt x="2326230" y="167175"/>
                </a:cubicBezTo>
                <a:cubicBezTo>
                  <a:pt x="2326230" y="167175"/>
                  <a:pt x="2326230" y="167175"/>
                  <a:pt x="2325205" y="175822"/>
                </a:cubicBezTo>
                <a:cubicBezTo>
                  <a:pt x="2325205" y="175822"/>
                  <a:pt x="2325205" y="175822"/>
                  <a:pt x="2336985" y="172940"/>
                </a:cubicBezTo>
                <a:cubicBezTo>
                  <a:pt x="2336985" y="172940"/>
                  <a:pt x="2336985" y="172940"/>
                  <a:pt x="2341082" y="159969"/>
                </a:cubicBezTo>
                <a:cubicBezTo>
                  <a:pt x="2341082" y="159969"/>
                  <a:pt x="2341082" y="159969"/>
                  <a:pt x="2353886" y="154205"/>
                </a:cubicBezTo>
                <a:cubicBezTo>
                  <a:pt x="2353886" y="154205"/>
                  <a:pt x="2353886" y="154205"/>
                  <a:pt x="2372836" y="125381"/>
                </a:cubicBezTo>
                <a:cubicBezTo>
                  <a:pt x="2371812" y="126822"/>
                  <a:pt x="2371300" y="129705"/>
                  <a:pt x="2370787" y="132587"/>
                </a:cubicBezTo>
                <a:cubicBezTo>
                  <a:pt x="2370787" y="132587"/>
                  <a:pt x="2370787" y="132587"/>
                  <a:pt x="2375909" y="135469"/>
                </a:cubicBezTo>
                <a:cubicBezTo>
                  <a:pt x="2375909" y="135469"/>
                  <a:pt x="2375909" y="135469"/>
                  <a:pt x="2374885" y="139793"/>
                </a:cubicBezTo>
                <a:cubicBezTo>
                  <a:pt x="2376421" y="146999"/>
                  <a:pt x="2378470" y="136910"/>
                  <a:pt x="2383591" y="144116"/>
                </a:cubicBezTo>
                <a:cubicBezTo>
                  <a:pt x="2383591" y="144116"/>
                  <a:pt x="2383591" y="144116"/>
                  <a:pt x="2377446" y="152763"/>
                </a:cubicBezTo>
                <a:cubicBezTo>
                  <a:pt x="2377446" y="152763"/>
                  <a:pt x="2377446" y="152763"/>
                  <a:pt x="2368227" y="162851"/>
                </a:cubicBezTo>
                <a:cubicBezTo>
                  <a:pt x="2371300" y="161410"/>
                  <a:pt x="2376933" y="158528"/>
                  <a:pt x="2366690" y="168616"/>
                </a:cubicBezTo>
                <a:cubicBezTo>
                  <a:pt x="2365666" y="168616"/>
                  <a:pt x="2364129" y="167175"/>
                  <a:pt x="2361569" y="167175"/>
                </a:cubicBezTo>
                <a:cubicBezTo>
                  <a:pt x="2361569" y="167175"/>
                  <a:pt x="2361569" y="167175"/>
                  <a:pt x="2356959" y="177263"/>
                </a:cubicBezTo>
                <a:cubicBezTo>
                  <a:pt x="2361569" y="178704"/>
                  <a:pt x="2359008" y="178704"/>
                  <a:pt x="2349789" y="184469"/>
                </a:cubicBezTo>
                <a:cubicBezTo>
                  <a:pt x="2349789" y="184469"/>
                  <a:pt x="2349789" y="184469"/>
                  <a:pt x="2355935" y="193116"/>
                </a:cubicBezTo>
                <a:cubicBezTo>
                  <a:pt x="2355935" y="193116"/>
                  <a:pt x="2355935" y="193116"/>
                  <a:pt x="2365666" y="187351"/>
                </a:cubicBezTo>
                <a:cubicBezTo>
                  <a:pt x="2365666" y="187351"/>
                  <a:pt x="2365666" y="187351"/>
                  <a:pt x="2368739" y="184469"/>
                </a:cubicBezTo>
                <a:cubicBezTo>
                  <a:pt x="2368739" y="184469"/>
                  <a:pt x="2368739" y="184469"/>
                  <a:pt x="2367714" y="178704"/>
                </a:cubicBezTo>
                <a:cubicBezTo>
                  <a:pt x="2367714" y="178704"/>
                  <a:pt x="2367714" y="178704"/>
                  <a:pt x="2371812" y="187351"/>
                </a:cubicBezTo>
                <a:cubicBezTo>
                  <a:pt x="2371812" y="187351"/>
                  <a:pt x="2371812" y="187351"/>
                  <a:pt x="2390762" y="180145"/>
                </a:cubicBezTo>
                <a:cubicBezTo>
                  <a:pt x="2390762" y="180145"/>
                  <a:pt x="2390762" y="180145"/>
                  <a:pt x="2394859" y="174381"/>
                </a:cubicBezTo>
                <a:cubicBezTo>
                  <a:pt x="2394859" y="174381"/>
                  <a:pt x="2394859" y="174381"/>
                  <a:pt x="2389737" y="170057"/>
                </a:cubicBezTo>
                <a:cubicBezTo>
                  <a:pt x="2387689" y="170057"/>
                  <a:pt x="2384616" y="171498"/>
                  <a:pt x="2380519" y="172940"/>
                </a:cubicBezTo>
                <a:cubicBezTo>
                  <a:pt x="2380519" y="172940"/>
                  <a:pt x="2380519" y="172940"/>
                  <a:pt x="2384104" y="165734"/>
                </a:cubicBezTo>
                <a:cubicBezTo>
                  <a:pt x="2384104" y="165734"/>
                  <a:pt x="2384104" y="165734"/>
                  <a:pt x="2380519" y="159969"/>
                </a:cubicBezTo>
                <a:cubicBezTo>
                  <a:pt x="2380519" y="159969"/>
                  <a:pt x="2380519" y="159969"/>
                  <a:pt x="2385640" y="159969"/>
                </a:cubicBezTo>
                <a:cubicBezTo>
                  <a:pt x="2385640" y="159969"/>
                  <a:pt x="2385640" y="159969"/>
                  <a:pt x="2392810" y="152763"/>
                </a:cubicBezTo>
                <a:cubicBezTo>
                  <a:pt x="2392810" y="152763"/>
                  <a:pt x="2392810" y="152763"/>
                  <a:pt x="2394859" y="152763"/>
                </a:cubicBezTo>
                <a:cubicBezTo>
                  <a:pt x="2394859" y="152763"/>
                  <a:pt x="2394859" y="152763"/>
                  <a:pt x="2392810" y="165734"/>
                </a:cubicBezTo>
                <a:cubicBezTo>
                  <a:pt x="2392810" y="165734"/>
                  <a:pt x="2392810" y="165734"/>
                  <a:pt x="2395883" y="167175"/>
                </a:cubicBezTo>
                <a:cubicBezTo>
                  <a:pt x="2396908" y="167175"/>
                  <a:pt x="2397420" y="167175"/>
                  <a:pt x="2396396" y="167175"/>
                </a:cubicBezTo>
                <a:cubicBezTo>
                  <a:pt x="2396396" y="167175"/>
                  <a:pt x="2396396" y="167175"/>
                  <a:pt x="2399981" y="168616"/>
                </a:cubicBezTo>
                <a:cubicBezTo>
                  <a:pt x="2399981" y="168616"/>
                  <a:pt x="2399981" y="168616"/>
                  <a:pt x="2411760" y="167175"/>
                </a:cubicBezTo>
                <a:cubicBezTo>
                  <a:pt x="2411760" y="167175"/>
                  <a:pt x="2411760" y="167175"/>
                  <a:pt x="2407663" y="168616"/>
                </a:cubicBezTo>
                <a:cubicBezTo>
                  <a:pt x="2407663" y="168616"/>
                  <a:pt x="2407663" y="168616"/>
                  <a:pt x="2408687" y="171498"/>
                </a:cubicBezTo>
                <a:cubicBezTo>
                  <a:pt x="2408687" y="171498"/>
                  <a:pt x="2408687" y="171498"/>
                  <a:pt x="2365666" y="227704"/>
                </a:cubicBezTo>
                <a:cubicBezTo>
                  <a:pt x="2365666" y="227704"/>
                  <a:pt x="2365666" y="227704"/>
                  <a:pt x="2364642" y="229145"/>
                </a:cubicBezTo>
                <a:cubicBezTo>
                  <a:pt x="2364642" y="229145"/>
                  <a:pt x="2364642" y="229145"/>
                  <a:pt x="2356959" y="229145"/>
                </a:cubicBezTo>
                <a:cubicBezTo>
                  <a:pt x="2356959" y="229145"/>
                  <a:pt x="2356959" y="229145"/>
                  <a:pt x="2356959" y="233468"/>
                </a:cubicBezTo>
                <a:cubicBezTo>
                  <a:pt x="2359008" y="233468"/>
                  <a:pt x="2361569" y="232027"/>
                  <a:pt x="2362593" y="234909"/>
                </a:cubicBezTo>
                <a:cubicBezTo>
                  <a:pt x="2362593" y="234909"/>
                  <a:pt x="2362593" y="234909"/>
                  <a:pt x="2357984" y="236351"/>
                </a:cubicBezTo>
                <a:cubicBezTo>
                  <a:pt x="2357984" y="236351"/>
                  <a:pt x="2357984" y="236351"/>
                  <a:pt x="2359008" y="237792"/>
                </a:cubicBezTo>
                <a:cubicBezTo>
                  <a:pt x="2359008" y="237792"/>
                  <a:pt x="2359008" y="237792"/>
                  <a:pt x="2352862" y="244997"/>
                </a:cubicBezTo>
                <a:cubicBezTo>
                  <a:pt x="2352862" y="244997"/>
                  <a:pt x="2352862" y="244997"/>
                  <a:pt x="2359008" y="252203"/>
                </a:cubicBezTo>
                <a:cubicBezTo>
                  <a:pt x="2362593" y="250762"/>
                  <a:pt x="2364642" y="253644"/>
                  <a:pt x="2369763" y="255086"/>
                </a:cubicBezTo>
                <a:cubicBezTo>
                  <a:pt x="2369763" y="255086"/>
                  <a:pt x="2369763" y="255086"/>
                  <a:pt x="2364642" y="265174"/>
                </a:cubicBezTo>
                <a:cubicBezTo>
                  <a:pt x="2364642" y="265174"/>
                  <a:pt x="2364642" y="265174"/>
                  <a:pt x="2366178" y="270938"/>
                </a:cubicBezTo>
                <a:cubicBezTo>
                  <a:pt x="2366690" y="269497"/>
                  <a:pt x="2370787" y="266615"/>
                  <a:pt x="2375909" y="272380"/>
                </a:cubicBezTo>
                <a:cubicBezTo>
                  <a:pt x="2375909" y="272380"/>
                  <a:pt x="2375909" y="272380"/>
                  <a:pt x="2378982" y="270938"/>
                </a:cubicBezTo>
                <a:cubicBezTo>
                  <a:pt x="2378982" y="270938"/>
                  <a:pt x="2378982" y="270938"/>
                  <a:pt x="2382567" y="279585"/>
                </a:cubicBezTo>
                <a:cubicBezTo>
                  <a:pt x="2382567" y="279585"/>
                  <a:pt x="2382567" y="279585"/>
                  <a:pt x="2386664" y="281027"/>
                </a:cubicBezTo>
                <a:cubicBezTo>
                  <a:pt x="2386664" y="281027"/>
                  <a:pt x="2386664" y="281027"/>
                  <a:pt x="2377958" y="289673"/>
                </a:cubicBezTo>
                <a:cubicBezTo>
                  <a:pt x="2377958" y="289673"/>
                  <a:pt x="2377958" y="289673"/>
                  <a:pt x="2375909" y="289673"/>
                </a:cubicBezTo>
                <a:cubicBezTo>
                  <a:pt x="2375397" y="289673"/>
                  <a:pt x="2374885" y="291115"/>
                  <a:pt x="2374373" y="291115"/>
                </a:cubicBezTo>
                <a:cubicBezTo>
                  <a:pt x="2374373" y="291115"/>
                  <a:pt x="2374373" y="291115"/>
                  <a:pt x="2374885" y="293997"/>
                </a:cubicBezTo>
                <a:cubicBezTo>
                  <a:pt x="2374885" y="293997"/>
                  <a:pt x="2374885" y="293997"/>
                  <a:pt x="2373861" y="292556"/>
                </a:cubicBezTo>
                <a:cubicBezTo>
                  <a:pt x="2372324" y="293997"/>
                  <a:pt x="2370275" y="296879"/>
                  <a:pt x="2367714" y="299762"/>
                </a:cubicBezTo>
                <a:cubicBezTo>
                  <a:pt x="2367714" y="299762"/>
                  <a:pt x="2367714" y="299762"/>
                  <a:pt x="2362593" y="295438"/>
                </a:cubicBezTo>
                <a:cubicBezTo>
                  <a:pt x="2355423" y="298321"/>
                  <a:pt x="2363617" y="306968"/>
                  <a:pt x="2355935" y="302644"/>
                </a:cubicBezTo>
                <a:cubicBezTo>
                  <a:pt x="2355935" y="302644"/>
                  <a:pt x="2355935" y="302644"/>
                  <a:pt x="2355935" y="305526"/>
                </a:cubicBezTo>
                <a:cubicBezTo>
                  <a:pt x="2357471" y="305526"/>
                  <a:pt x="2352350" y="312732"/>
                  <a:pt x="2360032" y="306968"/>
                </a:cubicBezTo>
                <a:cubicBezTo>
                  <a:pt x="2360032" y="306968"/>
                  <a:pt x="2360032" y="306968"/>
                  <a:pt x="2353886" y="319938"/>
                </a:cubicBezTo>
                <a:cubicBezTo>
                  <a:pt x="2353886" y="319938"/>
                  <a:pt x="2353886" y="319938"/>
                  <a:pt x="2338009" y="332909"/>
                </a:cubicBezTo>
                <a:cubicBezTo>
                  <a:pt x="2338009" y="332909"/>
                  <a:pt x="2338009" y="332909"/>
                  <a:pt x="2351837" y="315614"/>
                </a:cubicBezTo>
                <a:cubicBezTo>
                  <a:pt x="2351837" y="315614"/>
                  <a:pt x="2351837" y="315614"/>
                  <a:pt x="2342107" y="317056"/>
                </a:cubicBezTo>
                <a:cubicBezTo>
                  <a:pt x="2342107" y="317056"/>
                  <a:pt x="2342107" y="317056"/>
                  <a:pt x="2336985" y="328585"/>
                </a:cubicBezTo>
                <a:cubicBezTo>
                  <a:pt x="2336985" y="328585"/>
                  <a:pt x="2336985" y="328585"/>
                  <a:pt x="2328278" y="331467"/>
                </a:cubicBezTo>
                <a:cubicBezTo>
                  <a:pt x="2328278" y="331467"/>
                  <a:pt x="2328278" y="331467"/>
                  <a:pt x="2324693" y="325703"/>
                </a:cubicBezTo>
                <a:cubicBezTo>
                  <a:pt x="2324693" y="325703"/>
                  <a:pt x="2324693" y="325703"/>
                  <a:pt x="2334936" y="319938"/>
                </a:cubicBezTo>
                <a:cubicBezTo>
                  <a:pt x="2334936" y="319938"/>
                  <a:pt x="2334936" y="319938"/>
                  <a:pt x="2343643" y="306968"/>
                </a:cubicBezTo>
                <a:cubicBezTo>
                  <a:pt x="2342619" y="308408"/>
                  <a:pt x="2343131" y="306968"/>
                  <a:pt x="2347740" y="304085"/>
                </a:cubicBezTo>
                <a:cubicBezTo>
                  <a:pt x="2347740" y="304085"/>
                  <a:pt x="2347740" y="304085"/>
                  <a:pt x="2349789" y="302644"/>
                </a:cubicBezTo>
                <a:cubicBezTo>
                  <a:pt x="2352350" y="299762"/>
                  <a:pt x="2356447" y="296879"/>
                  <a:pt x="2361569" y="293997"/>
                </a:cubicBezTo>
                <a:cubicBezTo>
                  <a:pt x="2361569" y="293997"/>
                  <a:pt x="2361569" y="293997"/>
                  <a:pt x="2355935" y="283909"/>
                </a:cubicBezTo>
                <a:cubicBezTo>
                  <a:pt x="2355935" y="283909"/>
                  <a:pt x="2355935" y="283909"/>
                  <a:pt x="2353886" y="281027"/>
                </a:cubicBezTo>
                <a:cubicBezTo>
                  <a:pt x="2353886" y="281027"/>
                  <a:pt x="2353886" y="281027"/>
                  <a:pt x="2346716" y="283909"/>
                </a:cubicBezTo>
                <a:cubicBezTo>
                  <a:pt x="2346716" y="283909"/>
                  <a:pt x="2346716" y="283909"/>
                  <a:pt x="2349789" y="291115"/>
                </a:cubicBezTo>
                <a:cubicBezTo>
                  <a:pt x="2346716" y="295438"/>
                  <a:pt x="2339034" y="296879"/>
                  <a:pt x="2338009" y="295438"/>
                </a:cubicBezTo>
                <a:cubicBezTo>
                  <a:pt x="2338009" y="295438"/>
                  <a:pt x="2338009" y="295438"/>
                  <a:pt x="2335961" y="298321"/>
                </a:cubicBezTo>
                <a:cubicBezTo>
                  <a:pt x="2335961" y="299762"/>
                  <a:pt x="2335961" y="301203"/>
                  <a:pt x="2335961" y="304085"/>
                </a:cubicBezTo>
                <a:cubicBezTo>
                  <a:pt x="2335961" y="304085"/>
                  <a:pt x="2335961" y="304085"/>
                  <a:pt x="2333912" y="301203"/>
                </a:cubicBezTo>
                <a:cubicBezTo>
                  <a:pt x="2333912" y="301203"/>
                  <a:pt x="2333912" y="301203"/>
                  <a:pt x="2320084" y="319938"/>
                </a:cubicBezTo>
                <a:cubicBezTo>
                  <a:pt x="2318547" y="319938"/>
                  <a:pt x="2320596" y="325703"/>
                  <a:pt x="2318035" y="319938"/>
                </a:cubicBezTo>
                <a:cubicBezTo>
                  <a:pt x="2318035" y="319938"/>
                  <a:pt x="2318035" y="319938"/>
                  <a:pt x="2318035" y="324261"/>
                </a:cubicBezTo>
                <a:cubicBezTo>
                  <a:pt x="2318035" y="324261"/>
                  <a:pt x="2318035" y="324261"/>
                  <a:pt x="2312914" y="324261"/>
                </a:cubicBezTo>
                <a:cubicBezTo>
                  <a:pt x="2312914" y="324261"/>
                  <a:pt x="2312914" y="324261"/>
                  <a:pt x="2305231" y="334349"/>
                </a:cubicBezTo>
                <a:cubicBezTo>
                  <a:pt x="2305231" y="334349"/>
                  <a:pt x="2305231" y="334349"/>
                  <a:pt x="2304079" y="335430"/>
                </a:cubicBezTo>
                <a:lnTo>
                  <a:pt x="2300265" y="339007"/>
                </a:lnTo>
                <a:lnTo>
                  <a:pt x="2313309" y="346931"/>
                </a:lnTo>
                <a:lnTo>
                  <a:pt x="2345162" y="370751"/>
                </a:lnTo>
                <a:lnTo>
                  <a:pt x="2349789" y="367496"/>
                </a:lnTo>
                <a:cubicBezTo>
                  <a:pt x="2349789" y="367496"/>
                  <a:pt x="2349789" y="367496"/>
                  <a:pt x="2350301" y="368757"/>
                </a:cubicBezTo>
                <a:lnTo>
                  <a:pt x="2353706" y="377139"/>
                </a:lnTo>
                <a:lnTo>
                  <a:pt x="2354070" y="377412"/>
                </a:lnTo>
                <a:lnTo>
                  <a:pt x="2355423" y="376143"/>
                </a:lnTo>
                <a:cubicBezTo>
                  <a:pt x="2355935" y="376143"/>
                  <a:pt x="2357471" y="374702"/>
                  <a:pt x="2360032" y="371820"/>
                </a:cubicBezTo>
                <a:cubicBezTo>
                  <a:pt x="2360032" y="371820"/>
                  <a:pt x="2360032" y="371820"/>
                  <a:pt x="2355935" y="366055"/>
                </a:cubicBezTo>
                <a:cubicBezTo>
                  <a:pt x="2355935" y="366055"/>
                  <a:pt x="2355935" y="366055"/>
                  <a:pt x="2359008" y="361732"/>
                </a:cubicBezTo>
                <a:cubicBezTo>
                  <a:pt x="2359008" y="361732"/>
                  <a:pt x="2359008" y="361732"/>
                  <a:pt x="2357984" y="357408"/>
                </a:cubicBezTo>
                <a:cubicBezTo>
                  <a:pt x="2357984" y="357408"/>
                  <a:pt x="2357984" y="357408"/>
                  <a:pt x="2363105" y="357408"/>
                </a:cubicBezTo>
                <a:cubicBezTo>
                  <a:pt x="2363105" y="357408"/>
                  <a:pt x="2363105" y="357408"/>
                  <a:pt x="2366690" y="353084"/>
                </a:cubicBezTo>
                <a:cubicBezTo>
                  <a:pt x="2366690" y="353084"/>
                  <a:pt x="2366690" y="353084"/>
                  <a:pt x="2363105" y="347320"/>
                </a:cubicBezTo>
                <a:cubicBezTo>
                  <a:pt x="2363105" y="347320"/>
                  <a:pt x="2363105" y="347320"/>
                  <a:pt x="2371812" y="335791"/>
                </a:cubicBezTo>
                <a:cubicBezTo>
                  <a:pt x="2371812" y="335791"/>
                  <a:pt x="2371812" y="335791"/>
                  <a:pt x="2380519" y="334349"/>
                </a:cubicBezTo>
                <a:cubicBezTo>
                  <a:pt x="2380519" y="334349"/>
                  <a:pt x="2380519" y="334349"/>
                  <a:pt x="2384104" y="328585"/>
                </a:cubicBezTo>
                <a:cubicBezTo>
                  <a:pt x="2384104" y="328585"/>
                  <a:pt x="2384104" y="328585"/>
                  <a:pt x="2378982" y="324261"/>
                </a:cubicBezTo>
                <a:cubicBezTo>
                  <a:pt x="2378982" y="324261"/>
                  <a:pt x="2378982" y="324261"/>
                  <a:pt x="2375909" y="328585"/>
                </a:cubicBezTo>
                <a:cubicBezTo>
                  <a:pt x="2375909" y="328585"/>
                  <a:pt x="2375909" y="328585"/>
                  <a:pt x="2377958" y="321379"/>
                </a:cubicBezTo>
                <a:cubicBezTo>
                  <a:pt x="2377958" y="321379"/>
                  <a:pt x="2377958" y="321379"/>
                  <a:pt x="2371812" y="319938"/>
                </a:cubicBezTo>
                <a:cubicBezTo>
                  <a:pt x="2371812" y="319938"/>
                  <a:pt x="2371812" y="319938"/>
                  <a:pt x="2377958" y="318497"/>
                </a:cubicBezTo>
                <a:cubicBezTo>
                  <a:pt x="2377958" y="318497"/>
                  <a:pt x="2377958" y="318497"/>
                  <a:pt x="2381031" y="318497"/>
                </a:cubicBezTo>
                <a:cubicBezTo>
                  <a:pt x="2381031" y="322820"/>
                  <a:pt x="2387689" y="318497"/>
                  <a:pt x="2385128" y="322820"/>
                </a:cubicBezTo>
                <a:cubicBezTo>
                  <a:pt x="2385128" y="322820"/>
                  <a:pt x="2385128" y="322820"/>
                  <a:pt x="2391786" y="312732"/>
                </a:cubicBezTo>
                <a:cubicBezTo>
                  <a:pt x="2391786" y="312732"/>
                  <a:pt x="2391786" y="312732"/>
                  <a:pt x="2398444" y="318497"/>
                </a:cubicBezTo>
                <a:cubicBezTo>
                  <a:pt x="2398444" y="318497"/>
                  <a:pt x="2398444" y="318497"/>
                  <a:pt x="2403566" y="312732"/>
                </a:cubicBezTo>
                <a:cubicBezTo>
                  <a:pt x="2403566" y="312732"/>
                  <a:pt x="2403566" y="312732"/>
                  <a:pt x="2396396" y="311291"/>
                </a:cubicBezTo>
                <a:cubicBezTo>
                  <a:pt x="2396396" y="311291"/>
                  <a:pt x="2396396" y="311291"/>
                  <a:pt x="2396396" y="306968"/>
                </a:cubicBezTo>
                <a:cubicBezTo>
                  <a:pt x="2396396" y="306968"/>
                  <a:pt x="2396396" y="306968"/>
                  <a:pt x="2390762" y="308408"/>
                </a:cubicBezTo>
                <a:cubicBezTo>
                  <a:pt x="2390762" y="308408"/>
                  <a:pt x="2390762" y="308408"/>
                  <a:pt x="2394859" y="301203"/>
                </a:cubicBezTo>
                <a:cubicBezTo>
                  <a:pt x="2394859" y="301203"/>
                  <a:pt x="2394859" y="301203"/>
                  <a:pt x="2399468" y="304085"/>
                </a:cubicBezTo>
                <a:cubicBezTo>
                  <a:pt x="2399468" y="304085"/>
                  <a:pt x="2399468" y="304085"/>
                  <a:pt x="2405102" y="295438"/>
                </a:cubicBezTo>
                <a:cubicBezTo>
                  <a:pt x="2405102" y="295438"/>
                  <a:pt x="2405102" y="295438"/>
                  <a:pt x="2405102" y="292556"/>
                </a:cubicBezTo>
                <a:cubicBezTo>
                  <a:pt x="2405102" y="292556"/>
                  <a:pt x="2405102" y="292556"/>
                  <a:pt x="2399981" y="293997"/>
                </a:cubicBezTo>
                <a:cubicBezTo>
                  <a:pt x="2399981" y="293997"/>
                  <a:pt x="2399981" y="293997"/>
                  <a:pt x="2402029" y="286791"/>
                </a:cubicBezTo>
                <a:cubicBezTo>
                  <a:pt x="2402029" y="286791"/>
                  <a:pt x="2402029" y="286791"/>
                  <a:pt x="2424564" y="253644"/>
                </a:cubicBezTo>
                <a:cubicBezTo>
                  <a:pt x="2424564" y="253644"/>
                  <a:pt x="2424564" y="253644"/>
                  <a:pt x="2433783" y="250762"/>
                </a:cubicBezTo>
                <a:cubicBezTo>
                  <a:pt x="2433783" y="250762"/>
                  <a:pt x="2433783" y="250762"/>
                  <a:pt x="2441466" y="236351"/>
                </a:cubicBezTo>
                <a:cubicBezTo>
                  <a:pt x="2445563" y="240674"/>
                  <a:pt x="2444026" y="230586"/>
                  <a:pt x="2449660" y="236351"/>
                </a:cubicBezTo>
                <a:cubicBezTo>
                  <a:pt x="2450172" y="234909"/>
                  <a:pt x="2453245" y="236351"/>
                  <a:pt x="2455294" y="236351"/>
                </a:cubicBezTo>
                <a:cubicBezTo>
                  <a:pt x="2455294" y="236351"/>
                  <a:pt x="2455294" y="236351"/>
                  <a:pt x="2441466" y="253644"/>
                </a:cubicBezTo>
                <a:cubicBezTo>
                  <a:pt x="2441466" y="253644"/>
                  <a:pt x="2441466" y="253644"/>
                  <a:pt x="2444538" y="256527"/>
                </a:cubicBezTo>
                <a:cubicBezTo>
                  <a:pt x="2444538" y="256527"/>
                  <a:pt x="2444538" y="256527"/>
                  <a:pt x="2428661" y="279585"/>
                </a:cubicBezTo>
                <a:cubicBezTo>
                  <a:pt x="2428661" y="279585"/>
                  <a:pt x="2428661" y="279585"/>
                  <a:pt x="2418418" y="279585"/>
                </a:cubicBezTo>
                <a:cubicBezTo>
                  <a:pt x="2418418" y="279585"/>
                  <a:pt x="2418418" y="279585"/>
                  <a:pt x="2417394" y="279585"/>
                </a:cubicBezTo>
                <a:cubicBezTo>
                  <a:pt x="2417394" y="281027"/>
                  <a:pt x="2417394" y="281027"/>
                  <a:pt x="2417906" y="281027"/>
                </a:cubicBezTo>
                <a:cubicBezTo>
                  <a:pt x="2417394" y="281027"/>
                  <a:pt x="2416882" y="282467"/>
                  <a:pt x="2415858" y="285350"/>
                </a:cubicBezTo>
                <a:cubicBezTo>
                  <a:pt x="2415858" y="285350"/>
                  <a:pt x="2415858" y="285350"/>
                  <a:pt x="2428661" y="281027"/>
                </a:cubicBezTo>
                <a:cubicBezTo>
                  <a:pt x="2428661" y="281027"/>
                  <a:pt x="2428661" y="281027"/>
                  <a:pt x="2417394" y="301203"/>
                </a:cubicBezTo>
                <a:cubicBezTo>
                  <a:pt x="2417394" y="301203"/>
                  <a:pt x="2417394" y="301203"/>
                  <a:pt x="2412785" y="302644"/>
                </a:cubicBezTo>
                <a:cubicBezTo>
                  <a:pt x="2412785" y="302644"/>
                  <a:pt x="2412785" y="302644"/>
                  <a:pt x="2414321" y="304085"/>
                </a:cubicBezTo>
                <a:cubicBezTo>
                  <a:pt x="2414321" y="304085"/>
                  <a:pt x="2414321" y="304085"/>
                  <a:pt x="2408687" y="315614"/>
                </a:cubicBezTo>
                <a:cubicBezTo>
                  <a:pt x="2408687" y="315614"/>
                  <a:pt x="2408687" y="315614"/>
                  <a:pt x="2405102" y="314173"/>
                </a:cubicBezTo>
                <a:cubicBezTo>
                  <a:pt x="2405102" y="314173"/>
                  <a:pt x="2405102" y="314173"/>
                  <a:pt x="2399981" y="319938"/>
                </a:cubicBezTo>
                <a:cubicBezTo>
                  <a:pt x="2399981" y="321379"/>
                  <a:pt x="2395371" y="325703"/>
                  <a:pt x="2404590" y="324261"/>
                </a:cubicBezTo>
                <a:cubicBezTo>
                  <a:pt x="2404590" y="324261"/>
                  <a:pt x="2404590" y="324261"/>
                  <a:pt x="2399468" y="328585"/>
                </a:cubicBezTo>
                <a:cubicBezTo>
                  <a:pt x="2399468" y="328585"/>
                  <a:pt x="2399468" y="328585"/>
                  <a:pt x="2385640" y="355967"/>
                </a:cubicBezTo>
                <a:cubicBezTo>
                  <a:pt x="2385640" y="355967"/>
                  <a:pt x="2385640" y="355967"/>
                  <a:pt x="2388713" y="355967"/>
                </a:cubicBezTo>
                <a:cubicBezTo>
                  <a:pt x="2388713" y="355967"/>
                  <a:pt x="2388713" y="355967"/>
                  <a:pt x="2387689" y="366055"/>
                </a:cubicBezTo>
                <a:cubicBezTo>
                  <a:pt x="2387689" y="366055"/>
                  <a:pt x="2387689" y="366055"/>
                  <a:pt x="2385640" y="360290"/>
                </a:cubicBezTo>
                <a:cubicBezTo>
                  <a:pt x="2385640" y="360290"/>
                  <a:pt x="2385640" y="360290"/>
                  <a:pt x="2377446" y="370379"/>
                </a:cubicBezTo>
                <a:cubicBezTo>
                  <a:pt x="2377446" y="370379"/>
                  <a:pt x="2377446" y="370379"/>
                  <a:pt x="2377958" y="376143"/>
                </a:cubicBezTo>
                <a:cubicBezTo>
                  <a:pt x="2370787" y="373261"/>
                  <a:pt x="2374885" y="386231"/>
                  <a:pt x="2368739" y="380467"/>
                </a:cubicBezTo>
                <a:cubicBezTo>
                  <a:pt x="2368227" y="381908"/>
                  <a:pt x="2362593" y="376143"/>
                  <a:pt x="2367714" y="386231"/>
                </a:cubicBezTo>
                <a:lnTo>
                  <a:pt x="2366852" y="386970"/>
                </a:lnTo>
                <a:lnTo>
                  <a:pt x="2402252" y="413442"/>
                </a:lnTo>
                <a:lnTo>
                  <a:pt x="2435701" y="443842"/>
                </a:lnTo>
                <a:lnTo>
                  <a:pt x="2435320" y="439554"/>
                </a:lnTo>
                <a:cubicBezTo>
                  <a:pt x="2435320" y="439554"/>
                  <a:pt x="2435320" y="439554"/>
                  <a:pt x="2435832" y="439554"/>
                </a:cubicBezTo>
                <a:cubicBezTo>
                  <a:pt x="2435832" y="439554"/>
                  <a:pt x="2435832" y="439554"/>
                  <a:pt x="2435320" y="433790"/>
                </a:cubicBezTo>
                <a:cubicBezTo>
                  <a:pt x="2435320" y="433790"/>
                  <a:pt x="2435320" y="433790"/>
                  <a:pt x="2444538" y="425143"/>
                </a:cubicBezTo>
                <a:cubicBezTo>
                  <a:pt x="2446587" y="422260"/>
                  <a:pt x="2423540" y="440995"/>
                  <a:pt x="2451196" y="416496"/>
                </a:cubicBezTo>
                <a:cubicBezTo>
                  <a:pt x="2451709" y="416496"/>
                  <a:pt x="2440441" y="425143"/>
                  <a:pt x="2452733" y="412172"/>
                </a:cubicBezTo>
                <a:cubicBezTo>
                  <a:pt x="2452733" y="412172"/>
                  <a:pt x="2452733" y="412172"/>
                  <a:pt x="2454782" y="412172"/>
                </a:cubicBezTo>
                <a:cubicBezTo>
                  <a:pt x="2454782" y="412172"/>
                  <a:pt x="2454782" y="412172"/>
                  <a:pt x="2452733" y="416496"/>
                </a:cubicBezTo>
                <a:cubicBezTo>
                  <a:pt x="2452733" y="416496"/>
                  <a:pt x="2452733" y="416496"/>
                  <a:pt x="2461440" y="422260"/>
                </a:cubicBezTo>
                <a:cubicBezTo>
                  <a:pt x="2461440" y="422260"/>
                  <a:pt x="2461440" y="422260"/>
                  <a:pt x="2463488" y="420819"/>
                </a:cubicBezTo>
                <a:cubicBezTo>
                  <a:pt x="2463488" y="420819"/>
                  <a:pt x="2463488" y="420819"/>
                  <a:pt x="2460415" y="412172"/>
                </a:cubicBezTo>
                <a:cubicBezTo>
                  <a:pt x="2460415" y="412172"/>
                  <a:pt x="2460415" y="412172"/>
                  <a:pt x="2464513" y="409290"/>
                </a:cubicBezTo>
                <a:cubicBezTo>
                  <a:pt x="2465025" y="407849"/>
                  <a:pt x="2465537" y="406408"/>
                  <a:pt x="2467073" y="403525"/>
                </a:cubicBezTo>
                <a:cubicBezTo>
                  <a:pt x="2461440" y="406408"/>
                  <a:pt x="2457343" y="406408"/>
                  <a:pt x="2486023" y="387673"/>
                </a:cubicBezTo>
                <a:cubicBezTo>
                  <a:pt x="2486023" y="387673"/>
                  <a:pt x="2486023" y="387673"/>
                  <a:pt x="2502413" y="364614"/>
                </a:cubicBezTo>
                <a:cubicBezTo>
                  <a:pt x="2502413" y="364614"/>
                  <a:pt x="2502413" y="364614"/>
                  <a:pt x="2509071" y="357408"/>
                </a:cubicBezTo>
                <a:cubicBezTo>
                  <a:pt x="2510095" y="353084"/>
                  <a:pt x="2488584" y="377584"/>
                  <a:pt x="2515217" y="345879"/>
                </a:cubicBezTo>
                <a:cubicBezTo>
                  <a:pt x="2515217" y="345879"/>
                  <a:pt x="2515217" y="345879"/>
                  <a:pt x="2502413" y="371820"/>
                </a:cubicBezTo>
                <a:cubicBezTo>
                  <a:pt x="2502413" y="371820"/>
                  <a:pt x="2502413" y="371820"/>
                  <a:pt x="2498315" y="374702"/>
                </a:cubicBezTo>
                <a:cubicBezTo>
                  <a:pt x="2498315" y="374702"/>
                  <a:pt x="2498315" y="374702"/>
                  <a:pt x="2498315" y="383349"/>
                </a:cubicBezTo>
                <a:cubicBezTo>
                  <a:pt x="2498315" y="383349"/>
                  <a:pt x="2498315" y="383349"/>
                  <a:pt x="2478341" y="406408"/>
                </a:cubicBezTo>
                <a:cubicBezTo>
                  <a:pt x="2476292" y="419378"/>
                  <a:pt x="2464513" y="416496"/>
                  <a:pt x="2464513" y="429466"/>
                </a:cubicBezTo>
                <a:cubicBezTo>
                  <a:pt x="2464513" y="429466"/>
                  <a:pt x="2464513" y="429466"/>
                  <a:pt x="2473732" y="432349"/>
                </a:cubicBezTo>
                <a:cubicBezTo>
                  <a:pt x="2469634" y="436672"/>
                  <a:pt x="2459903" y="439554"/>
                  <a:pt x="2463488" y="448201"/>
                </a:cubicBezTo>
                <a:cubicBezTo>
                  <a:pt x="2463488" y="448201"/>
                  <a:pt x="2463488" y="448201"/>
                  <a:pt x="2467073" y="449642"/>
                </a:cubicBezTo>
                <a:cubicBezTo>
                  <a:pt x="2467073" y="449642"/>
                  <a:pt x="2467073" y="449642"/>
                  <a:pt x="2473220" y="443878"/>
                </a:cubicBezTo>
                <a:cubicBezTo>
                  <a:pt x="2473220" y="443878"/>
                  <a:pt x="2473220" y="443878"/>
                  <a:pt x="2473220" y="451084"/>
                </a:cubicBezTo>
                <a:cubicBezTo>
                  <a:pt x="2473220" y="451084"/>
                  <a:pt x="2473220" y="451084"/>
                  <a:pt x="2464513" y="459730"/>
                </a:cubicBezTo>
                <a:cubicBezTo>
                  <a:pt x="2464513" y="459730"/>
                  <a:pt x="2464513" y="459730"/>
                  <a:pt x="2465537" y="464054"/>
                </a:cubicBezTo>
                <a:cubicBezTo>
                  <a:pt x="2465537" y="464054"/>
                  <a:pt x="2465537" y="464054"/>
                  <a:pt x="2473732" y="458290"/>
                </a:cubicBezTo>
                <a:cubicBezTo>
                  <a:pt x="2473732" y="458290"/>
                  <a:pt x="2473732" y="458290"/>
                  <a:pt x="2483463" y="440995"/>
                </a:cubicBezTo>
                <a:cubicBezTo>
                  <a:pt x="2483463" y="440995"/>
                  <a:pt x="2483463" y="440995"/>
                  <a:pt x="2483463" y="448201"/>
                </a:cubicBezTo>
                <a:cubicBezTo>
                  <a:pt x="2483463" y="448201"/>
                  <a:pt x="2483463" y="448201"/>
                  <a:pt x="2488072" y="448201"/>
                </a:cubicBezTo>
                <a:cubicBezTo>
                  <a:pt x="2488072" y="448201"/>
                  <a:pt x="2488072" y="448201"/>
                  <a:pt x="2486536" y="451084"/>
                </a:cubicBezTo>
                <a:cubicBezTo>
                  <a:pt x="2482950" y="449642"/>
                  <a:pt x="2486023" y="459730"/>
                  <a:pt x="2480390" y="451084"/>
                </a:cubicBezTo>
                <a:cubicBezTo>
                  <a:pt x="2480390" y="451084"/>
                  <a:pt x="2480390" y="451084"/>
                  <a:pt x="2473732" y="464054"/>
                </a:cubicBezTo>
                <a:cubicBezTo>
                  <a:pt x="2473732" y="464054"/>
                  <a:pt x="2473732" y="464054"/>
                  <a:pt x="2483463" y="462613"/>
                </a:cubicBezTo>
                <a:cubicBezTo>
                  <a:pt x="2483463" y="462613"/>
                  <a:pt x="2483463" y="462613"/>
                  <a:pt x="2489096" y="455407"/>
                </a:cubicBezTo>
                <a:cubicBezTo>
                  <a:pt x="2489096" y="455407"/>
                  <a:pt x="2489096" y="455407"/>
                  <a:pt x="2499340" y="453966"/>
                </a:cubicBezTo>
                <a:cubicBezTo>
                  <a:pt x="2487560" y="466936"/>
                  <a:pt x="2494730" y="466936"/>
                  <a:pt x="2473220" y="472701"/>
                </a:cubicBezTo>
                <a:cubicBezTo>
                  <a:pt x="2473220" y="472701"/>
                  <a:pt x="2473220" y="472701"/>
                  <a:pt x="2502413" y="465495"/>
                </a:cubicBezTo>
                <a:cubicBezTo>
                  <a:pt x="2502413" y="465495"/>
                  <a:pt x="2502413" y="465495"/>
                  <a:pt x="2507022" y="465495"/>
                </a:cubicBezTo>
                <a:cubicBezTo>
                  <a:pt x="2505485" y="462613"/>
                  <a:pt x="2507534" y="459730"/>
                  <a:pt x="2522899" y="455407"/>
                </a:cubicBezTo>
                <a:cubicBezTo>
                  <a:pt x="2523411" y="455407"/>
                  <a:pt x="2524435" y="456848"/>
                  <a:pt x="2522899" y="458290"/>
                </a:cubicBezTo>
                <a:cubicBezTo>
                  <a:pt x="2522899" y="458290"/>
                  <a:pt x="2522899" y="458290"/>
                  <a:pt x="2531606" y="459730"/>
                </a:cubicBezTo>
                <a:cubicBezTo>
                  <a:pt x="2531606" y="459730"/>
                  <a:pt x="2531606" y="459730"/>
                  <a:pt x="2536215" y="455407"/>
                </a:cubicBezTo>
                <a:cubicBezTo>
                  <a:pt x="2536215" y="455407"/>
                  <a:pt x="2536215" y="455407"/>
                  <a:pt x="2538264" y="458290"/>
                </a:cubicBezTo>
                <a:cubicBezTo>
                  <a:pt x="2538264" y="458290"/>
                  <a:pt x="2538264" y="458290"/>
                  <a:pt x="2545946" y="453966"/>
                </a:cubicBezTo>
                <a:cubicBezTo>
                  <a:pt x="2545946" y="453966"/>
                  <a:pt x="2545946" y="453966"/>
                  <a:pt x="2550043" y="455407"/>
                </a:cubicBezTo>
                <a:cubicBezTo>
                  <a:pt x="2550043" y="455407"/>
                  <a:pt x="2550043" y="455407"/>
                  <a:pt x="2556702" y="449642"/>
                </a:cubicBezTo>
                <a:cubicBezTo>
                  <a:pt x="2556702" y="449642"/>
                  <a:pt x="2556702" y="449642"/>
                  <a:pt x="2564896" y="448201"/>
                </a:cubicBezTo>
                <a:cubicBezTo>
                  <a:pt x="2564896" y="448201"/>
                  <a:pt x="2564896" y="448201"/>
                  <a:pt x="2564896" y="455407"/>
                </a:cubicBezTo>
                <a:cubicBezTo>
                  <a:pt x="2564896" y="455407"/>
                  <a:pt x="2564896" y="455407"/>
                  <a:pt x="2572579" y="459730"/>
                </a:cubicBezTo>
                <a:cubicBezTo>
                  <a:pt x="2572579" y="459730"/>
                  <a:pt x="2572579" y="459730"/>
                  <a:pt x="2571042" y="464054"/>
                </a:cubicBezTo>
                <a:cubicBezTo>
                  <a:pt x="2571042" y="464054"/>
                  <a:pt x="2571042" y="464054"/>
                  <a:pt x="2553116" y="461172"/>
                </a:cubicBezTo>
                <a:cubicBezTo>
                  <a:pt x="2546458" y="459730"/>
                  <a:pt x="2550555" y="464054"/>
                  <a:pt x="2549019" y="469819"/>
                </a:cubicBezTo>
                <a:cubicBezTo>
                  <a:pt x="2549019" y="469819"/>
                  <a:pt x="2549019" y="469819"/>
                  <a:pt x="2543897" y="468377"/>
                </a:cubicBezTo>
                <a:cubicBezTo>
                  <a:pt x="2543897" y="468377"/>
                  <a:pt x="2543897" y="468377"/>
                  <a:pt x="2541849" y="465495"/>
                </a:cubicBezTo>
                <a:cubicBezTo>
                  <a:pt x="2541849" y="465495"/>
                  <a:pt x="2541849" y="465495"/>
                  <a:pt x="2526484" y="472701"/>
                </a:cubicBezTo>
                <a:cubicBezTo>
                  <a:pt x="2526996" y="472701"/>
                  <a:pt x="2522899" y="474142"/>
                  <a:pt x="2528020" y="474142"/>
                </a:cubicBezTo>
                <a:cubicBezTo>
                  <a:pt x="2525460" y="474142"/>
                  <a:pt x="2525972" y="484230"/>
                  <a:pt x="2523411" y="472701"/>
                </a:cubicBezTo>
                <a:cubicBezTo>
                  <a:pt x="2519826" y="472701"/>
                  <a:pt x="2516753" y="471260"/>
                  <a:pt x="2518290" y="478465"/>
                </a:cubicBezTo>
                <a:cubicBezTo>
                  <a:pt x="2518290" y="478465"/>
                  <a:pt x="2518290" y="478465"/>
                  <a:pt x="2518290" y="479907"/>
                </a:cubicBezTo>
                <a:cubicBezTo>
                  <a:pt x="2518290" y="479907"/>
                  <a:pt x="2518290" y="479907"/>
                  <a:pt x="2512144" y="475583"/>
                </a:cubicBezTo>
                <a:cubicBezTo>
                  <a:pt x="2512144" y="475583"/>
                  <a:pt x="2512144" y="475583"/>
                  <a:pt x="2510095" y="481348"/>
                </a:cubicBezTo>
                <a:cubicBezTo>
                  <a:pt x="2510095" y="481348"/>
                  <a:pt x="2510095" y="481348"/>
                  <a:pt x="2507022" y="479907"/>
                </a:cubicBezTo>
                <a:cubicBezTo>
                  <a:pt x="2503949" y="484230"/>
                  <a:pt x="2497291" y="481348"/>
                  <a:pt x="2500364" y="491436"/>
                </a:cubicBezTo>
                <a:cubicBezTo>
                  <a:pt x="2500364" y="491436"/>
                  <a:pt x="2500364" y="491436"/>
                  <a:pt x="2496267" y="488554"/>
                </a:cubicBezTo>
                <a:cubicBezTo>
                  <a:pt x="2496267" y="488554"/>
                  <a:pt x="2496267" y="488554"/>
                  <a:pt x="2496267" y="484230"/>
                </a:cubicBezTo>
                <a:cubicBezTo>
                  <a:pt x="2493194" y="481348"/>
                  <a:pt x="2495755" y="477025"/>
                  <a:pt x="2484487" y="487112"/>
                </a:cubicBezTo>
                <a:lnTo>
                  <a:pt x="2483908" y="487655"/>
                </a:lnTo>
                <a:lnTo>
                  <a:pt x="2484299" y="488011"/>
                </a:lnTo>
                <a:lnTo>
                  <a:pt x="2528804" y="541952"/>
                </a:lnTo>
                <a:lnTo>
                  <a:pt x="2529045" y="541876"/>
                </a:lnTo>
                <a:cubicBezTo>
                  <a:pt x="2529045" y="541876"/>
                  <a:pt x="2529045" y="541876"/>
                  <a:pt x="2531094" y="543318"/>
                </a:cubicBezTo>
                <a:cubicBezTo>
                  <a:pt x="2531094" y="543318"/>
                  <a:pt x="2531094" y="543318"/>
                  <a:pt x="2536215" y="538994"/>
                </a:cubicBezTo>
                <a:cubicBezTo>
                  <a:pt x="2536215" y="538994"/>
                  <a:pt x="2536215" y="538994"/>
                  <a:pt x="2522899" y="534671"/>
                </a:cubicBezTo>
                <a:cubicBezTo>
                  <a:pt x="2522899" y="534671"/>
                  <a:pt x="2522899" y="534671"/>
                  <a:pt x="2530069" y="533230"/>
                </a:cubicBezTo>
                <a:cubicBezTo>
                  <a:pt x="2530069" y="533230"/>
                  <a:pt x="2530069" y="533230"/>
                  <a:pt x="2534167" y="530347"/>
                </a:cubicBezTo>
                <a:cubicBezTo>
                  <a:pt x="2534167" y="530347"/>
                  <a:pt x="2534167" y="530347"/>
                  <a:pt x="2551068" y="526024"/>
                </a:cubicBezTo>
                <a:cubicBezTo>
                  <a:pt x="2551068" y="526024"/>
                  <a:pt x="2551068" y="526024"/>
                  <a:pt x="2553116" y="521701"/>
                </a:cubicBezTo>
                <a:cubicBezTo>
                  <a:pt x="2553116" y="521701"/>
                  <a:pt x="2553116" y="521701"/>
                  <a:pt x="2561823" y="523141"/>
                </a:cubicBezTo>
                <a:cubicBezTo>
                  <a:pt x="2561823" y="523141"/>
                  <a:pt x="2561823" y="523141"/>
                  <a:pt x="2566945" y="523141"/>
                </a:cubicBezTo>
                <a:cubicBezTo>
                  <a:pt x="2566945" y="523141"/>
                  <a:pt x="2566945" y="523141"/>
                  <a:pt x="2570018" y="517377"/>
                </a:cubicBezTo>
                <a:cubicBezTo>
                  <a:pt x="2570018" y="517377"/>
                  <a:pt x="2570018" y="517377"/>
                  <a:pt x="2581285" y="515936"/>
                </a:cubicBezTo>
                <a:cubicBezTo>
                  <a:pt x="2581285" y="515936"/>
                  <a:pt x="2581285" y="515936"/>
                  <a:pt x="2579237" y="511612"/>
                </a:cubicBezTo>
                <a:cubicBezTo>
                  <a:pt x="2579237" y="511612"/>
                  <a:pt x="2579237" y="511612"/>
                  <a:pt x="2582822" y="510171"/>
                </a:cubicBezTo>
                <a:cubicBezTo>
                  <a:pt x="2582822" y="510171"/>
                  <a:pt x="2582822" y="510171"/>
                  <a:pt x="2588967" y="515936"/>
                </a:cubicBezTo>
                <a:cubicBezTo>
                  <a:pt x="2588967" y="515936"/>
                  <a:pt x="2588967" y="515936"/>
                  <a:pt x="2602796" y="508730"/>
                </a:cubicBezTo>
                <a:cubicBezTo>
                  <a:pt x="2602796" y="508730"/>
                  <a:pt x="2602796" y="508730"/>
                  <a:pt x="2605869" y="508730"/>
                </a:cubicBezTo>
                <a:cubicBezTo>
                  <a:pt x="2605869" y="508730"/>
                  <a:pt x="2605869" y="508730"/>
                  <a:pt x="2604844" y="510171"/>
                </a:cubicBezTo>
                <a:cubicBezTo>
                  <a:pt x="2604844" y="510171"/>
                  <a:pt x="2604844" y="510171"/>
                  <a:pt x="2609966" y="513053"/>
                </a:cubicBezTo>
                <a:cubicBezTo>
                  <a:pt x="2609966" y="513053"/>
                  <a:pt x="2609966" y="513053"/>
                  <a:pt x="2628916" y="501524"/>
                </a:cubicBezTo>
                <a:cubicBezTo>
                  <a:pt x="2628916" y="501524"/>
                  <a:pt x="2628916" y="501524"/>
                  <a:pt x="2634038" y="504406"/>
                </a:cubicBezTo>
                <a:cubicBezTo>
                  <a:pt x="2634038" y="504406"/>
                  <a:pt x="2634038" y="504406"/>
                  <a:pt x="2640696" y="504406"/>
                </a:cubicBezTo>
                <a:cubicBezTo>
                  <a:pt x="2640696" y="504406"/>
                  <a:pt x="2640696" y="504406"/>
                  <a:pt x="2643769" y="498642"/>
                </a:cubicBezTo>
                <a:cubicBezTo>
                  <a:pt x="2643769" y="498642"/>
                  <a:pt x="2643769" y="498642"/>
                  <a:pt x="2654524" y="491436"/>
                </a:cubicBezTo>
                <a:cubicBezTo>
                  <a:pt x="2654524" y="491436"/>
                  <a:pt x="2654524" y="491436"/>
                  <a:pt x="2670401" y="489995"/>
                </a:cubicBezTo>
                <a:cubicBezTo>
                  <a:pt x="2670401" y="489995"/>
                  <a:pt x="2670401" y="489995"/>
                  <a:pt x="2655548" y="497201"/>
                </a:cubicBezTo>
                <a:cubicBezTo>
                  <a:pt x="2646841" y="504406"/>
                  <a:pt x="2656061" y="484230"/>
                  <a:pt x="2646329" y="502966"/>
                </a:cubicBezTo>
                <a:cubicBezTo>
                  <a:pt x="2646329" y="502966"/>
                  <a:pt x="2646329" y="502966"/>
                  <a:pt x="2647866" y="504406"/>
                </a:cubicBezTo>
                <a:cubicBezTo>
                  <a:pt x="2647866" y="504406"/>
                  <a:pt x="2647866" y="504406"/>
                  <a:pt x="2639671" y="510171"/>
                </a:cubicBezTo>
                <a:cubicBezTo>
                  <a:pt x="2639671" y="510171"/>
                  <a:pt x="2639671" y="510171"/>
                  <a:pt x="2646329" y="513053"/>
                </a:cubicBezTo>
                <a:cubicBezTo>
                  <a:pt x="2646329" y="513053"/>
                  <a:pt x="2646329" y="513053"/>
                  <a:pt x="2661694" y="507289"/>
                </a:cubicBezTo>
                <a:cubicBezTo>
                  <a:pt x="2662206" y="505848"/>
                  <a:pt x="2662718" y="505848"/>
                  <a:pt x="2665279" y="507289"/>
                </a:cubicBezTo>
                <a:cubicBezTo>
                  <a:pt x="2664767" y="507289"/>
                  <a:pt x="2663743" y="507289"/>
                  <a:pt x="2662718" y="508730"/>
                </a:cubicBezTo>
                <a:cubicBezTo>
                  <a:pt x="2661694" y="507289"/>
                  <a:pt x="2659646" y="508730"/>
                  <a:pt x="2654524" y="518818"/>
                </a:cubicBezTo>
                <a:cubicBezTo>
                  <a:pt x="2654524" y="518818"/>
                  <a:pt x="2654524" y="518818"/>
                  <a:pt x="2640696" y="515936"/>
                </a:cubicBezTo>
                <a:cubicBezTo>
                  <a:pt x="2637623" y="520259"/>
                  <a:pt x="2633013" y="507289"/>
                  <a:pt x="2635574" y="520259"/>
                </a:cubicBezTo>
                <a:cubicBezTo>
                  <a:pt x="2635574" y="520259"/>
                  <a:pt x="2635574" y="520259"/>
                  <a:pt x="2631989" y="515936"/>
                </a:cubicBezTo>
                <a:cubicBezTo>
                  <a:pt x="2631989" y="515936"/>
                  <a:pt x="2631989" y="515936"/>
                  <a:pt x="2630453" y="520259"/>
                </a:cubicBezTo>
                <a:cubicBezTo>
                  <a:pt x="2630453" y="520259"/>
                  <a:pt x="2630453" y="520259"/>
                  <a:pt x="2621746" y="517377"/>
                </a:cubicBezTo>
                <a:cubicBezTo>
                  <a:pt x="2621746" y="517377"/>
                  <a:pt x="2621746" y="517377"/>
                  <a:pt x="2601772" y="526024"/>
                </a:cubicBezTo>
                <a:cubicBezTo>
                  <a:pt x="2601772" y="526024"/>
                  <a:pt x="2601772" y="526024"/>
                  <a:pt x="2595114" y="531789"/>
                </a:cubicBezTo>
                <a:cubicBezTo>
                  <a:pt x="2595114" y="531789"/>
                  <a:pt x="2595114" y="531789"/>
                  <a:pt x="2588967" y="530347"/>
                </a:cubicBezTo>
                <a:cubicBezTo>
                  <a:pt x="2588967" y="530347"/>
                  <a:pt x="2588967" y="530347"/>
                  <a:pt x="2563360" y="540436"/>
                </a:cubicBezTo>
                <a:cubicBezTo>
                  <a:pt x="2563360" y="540436"/>
                  <a:pt x="2563360" y="540436"/>
                  <a:pt x="2558238" y="540436"/>
                </a:cubicBezTo>
                <a:cubicBezTo>
                  <a:pt x="2558238" y="540436"/>
                  <a:pt x="2558238" y="540436"/>
                  <a:pt x="2555165" y="540436"/>
                </a:cubicBezTo>
                <a:cubicBezTo>
                  <a:pt x="2555165" y="540436"/>
                  <a:pt x="2555165" y="540436"/>
                  <a:pt x="2550043" y="543318"/>
                </a:cubicBezTo>
                <a:cubicBezTo>
                  <a:pt x="2550043" y="543318"/>
                  <a:pt x="2550043" y="543318"/>
                  <a:pt x="2547483" y="546200"/>
                </a:cubicBezTo>
                <a:cubicBezTo>
                  <a:pt x="2547483" y="546200"/>
                  <a:pt x="2547483" y="546200"/>
                  <a:pt x="2551068" y="547641"/>
                </a:cubicBezTo>
                <a:cubicBezTo>
                  <a:pt x="2551068" y="547641"/>
                  <a:pt x="2551068" y="547641"/>
                  <a:pt x="2539400" y="550073"/>
                </a:cubicBezTo>
                <a:lnTo>
                  <a:pt x="2536077" y="550766"/>
                </a:lnTo>
                <a:lnTo>
                  <a:pt x="2563905" y="584494"/>
                </a:lnTo>
                <a:lnTo>
                  <a:pt x="2580773" y="579347"/>
                </a:lnTo>
                <a:cubicBezTo>
                  <a:pt x="2580773" y="579347"/>
                  <a:pt x="2580773" y="579347"/>
                  <a:pt x="2585895" y="575023"/>
                </a:cubicBezTo>
                <a:cubicBezTo>
                  <a:pt x="2585895" y="575023"/>
                  <a:pt x="2585895" y="575023"/>
                  <a:pt x="2603820" y="570700"/>
                </a:cubicBezTo>
                <a:cubicBezTo>
                  <a:pt x="2603820" y="570700"/>
                  <a:pt x="2603820" y="570700"/>
                  <a:pt x="2604844" y="564935"/>
                </a:cubicBezTo>
                <a:cubicBezTo>
                  <a:pt x="2604844" y="564935"/>
                  <a:pt x="2604844" y="564935"/>
                  <a:pt x="2609454" y="562053"/>
                </a:cubicBezTo>
                <a:cubicBezTo>
                  <a:pt x="2609454" y="562053"/>
                  <a:pt x="2609454" y="562053"/>
                  <a:pt x="2610991" y="566377"/>
                </a:cubicBezTo>
                <a:cubicBezTo>
                  <a:pt x="2610991" y="566377"/>
                  <a:pt x="2610991" y="566377"/>
                  <a:pt x="2609454" y="570700"/>
                </a:cubicBezTo>
                <a:cubicBezTo>
                  <a:pt x="2609454" y="570700"/>
                  <a:pt x="2609454" y="570700"/>
                  <a:pt x="2595114" y="576465"/>
                </a:cubicBezTo>
                <a:cubicBezTo>
                  <a:pt x="2595114" y="576465"/>
                  <a:pt x="2595114" y="576465"/>
                  <a:pt x="2606893" y="580788"/>
                </a:cubicBezTo>
                <a:cubicBezTo>
                  <a:pt x="2606893" y="580788"/>
                  <a:pt x="2606893" y="580788"/>
                  <a:pt x="2617649" y="569259"/>
                </a:cubicBezTo>
                <a:cubicBezTo>
                  <a:pt x="2617649" y="569259"/>
                  <a:pt x="2617649" y="569259"/>
                  <a:pt x="2619697" y="576465"/>
                </a:cubicBezTo>
                <a:cubicBezTo>
                  <a:pt x="2619697" y="576465"/>
                  <a:pt x="2619697" y="576465"/>
                  <a:pt x="2630965" y="577906"/>
                </a:cubicBezTo>
                <a:cubicBezTo>
                  <a:pt x="2630965" y="577906"/>
                  <a:pt x="2630965" y="577906"/>
                  <a:pt x="2627892" y="583670"/>
                </a:cubicBezTo>
                <a:cubicBezTo>
                  <a:pt x="2627892" y="583670"/>
                  <a:pt x="2627892" y="583670"/>
                  <a:pt x="2640696" y="585112"/>
                </a:cubicBezTo>
                <a:cubicBezTo>
                  <a:pt x="2640696" y="585112"/>
                  <a:pt x="2640696" y="585112"/>
                  <a:pt x="2662718" y="580788"/>
                </a:cubicBezTo>
                <a:cubicBezTo>
                  <a:pt x="2662718" y="580788"/>
                  <a:pt x="2662718" y="580788"/>
                  <a:pt x="2670401" y="577906"/>
                </a:cubicBezTo>
                <a:cubicBezTo>
                  <a:pt x="2670401" y="577906"/>
                  <a:pt x="2670401" y="577906"/>
                  <a:pt x="2667328" y="575023"/>
                </a:cubicBezTo>
                <a:cubicBezTo>
                  <a:pt x="2667328" y="575023"/>
                  <a:pt x="2667328" y="575023"/>
                  <a:pt x="2668096" y="575204"/>
                </a:cubicBezTo>
                <a:lnTo>
                  <a:pt x="2673368" y="576440"/>
                </a:lnTo>
                <a:lnTo>
                  <a:pt x="2673378" y="576532"/>
                </a:lnTo>
                <a:cubicBezTo>
                  <a:pt x="2673506" y="577275"/>
                  <a:pt x="2673602" y="577545"/>
                  <a:pt x="2673474" y="576465"/>
                </a:cubicBezTo>
                <a:lnTo>
                  <a:pt x="2673368" y="576440"/>
                </a:lnTo>
                <a:lnTo>
                  <a:pt x="2673090" y="573762"/>
                </a:lnTo>
                <a:cubicBezTo>
                  <a:pt x="2673090" y="572141"/>
                  <a:pt x="2673730" y="572141"/>
                  <a:pt x="2676547" y="580788"/>
                </a:cubicBezTo>
                <a:cubicBezTo>
                  <a:pt x="2676547" y="580788"/>
                  <a:pt x="2676547" y="580788"/>
                  <a:pt x="2691400" y="580788"/>
                </a:cubicBezTo>
                <a:cubicBezTo>
                  <a:pt x="2691400" y="580788"/>
                  <a:pt x="2691400" y="580788"/>
                  <a:pt x="2712398" y="579347"/>
                </a:cubicBezTo>
                <a:cubicBezTo>
                  <a:pt x="2712398" y="579347"/>
                  <a:pt x="2712398" y="579347"/>
                  <a:pt x="2724178" y="577906"/>
                </a:cubicBezTo>
                <a:cubicBezTo>
                  <a:pt x="2724690" y="576465"/>
                  <a:pt x="2725202" y="576465"/>
                  <a:pt x="2727251" y="573582"/>
                </a:cubicBezTo>
                <a:cubicBezTo>
                  <a:pt x="2727251" y="573582"/>
                  <a:pt x="2727251" y="573582"/>
                  <a:pt x="2732372" y="579347"/>
                </a:cubicBezTo>
                <a:cubicBezTo>
                  <a:pt x="2732372" y="579347"/>
                  <a:pt x="2732372" y="579347"/>
                  <a:pt x="2739542" y="575023"/>
                </a:cubicBezTo>
                <a:cubicBezTo>
                  <a:pt x="2739542" y="575023"/>
                  <a:pt x="2739542" y="575023"/>
                  <a:pt x="2774369" y="580788"/>
                </a:cubicBezTo>
                <a:cubicBezTo>
                  <a:pt x="2774369" y="580788"/>
                  <a:pt x="2774369" y="580788"/>
                  <a:pt x="2790246" y="582229"/>
                </a:cubicBezTo>
                <a:cubicBezTo>
                  <a:pt x="2790246" y="582229"/>
                  <a:pt x="2790246" y="582229"/>
                  <a:pt x="2797929" y="585112"/>
                </a:cubicBezTo>
                <a:cubicBezTo>
                  <a:pt x="2797929" y="585112"/>
                  <a:pt x="2797929" y="585112"/>
                  <a:pt x="2794856" y="587994"/>
                </a:cubicBezTo>
                <a:cubicBezTo>
                  <a:pt x="2793831" y="589435"/>
                  <a:pt x="2791271" y="592318"/>
                  <a:pt x="2798953" y="593758"/>
                </a:cubicBezTo>
                <a:cubicBezTo>
                  <a:pt x="2798953" y="593758"/>
                  <a:pt x="2798953" y="593758"/>
                  <a:pt x="2799977" y="593758"/>
                </a:cubicBezTo>
                <a:cubicBezTo>
                  <a:pt x="2799977" y="593758"/>
                  <a:pt x="2799977" y="593758"/>
                  <a:pt x="2802026" y="586552"/>
                </a:cubicBezTo>
                <a:cubicBezTo>
                  <a:pt x="2802026" y="586552"/>
                  <a:pt x="2802026" y="586552"/>
                  <a:pt x="2809708" y="589435"/>
                </a:cubicBezTo>
                <a:cubicBezTo>
                  <a:pt x="2809708" y="589435"/>
                  <a:pt x="2809708" y="589435"/>
                  <a:pt x="2807660" y="600964"/>
                </a:cubicBezTo>
                <a:cubicBezTo>
                  <a:pt x="2807660" y="600964"/>
                  <a:pt x="2807660" y="600964"/>
                  <a:pt x="2801002" y="603847"/>
                </a:cubicBezTo>
                <a:cubicBezTo>
                  <a:pt x="2801002" y="603847"/>
                  <a:pt x="2801002" y="603847"/>
                  <a:pt x="2790246" y="619699"/>
                </a:cubicBezTo>
                <a:cubicBezTo>
                  <a:pt x="2790246" y="619699"/>
                  <a:pt x="2790246" y="619699"/>
                  <a:pt x="2753371" y="645640"/>
                </a:cubicBezTo>
                <a:cubicBezTo>
                  <a:pt x="2754395" y="651405"/>
                  <a:pt x="2748249" y="648523"/>
                  <a:pt x="2748249" y="652846"/>
                </a:cubicBezTo>
                <a:cubicBezTo>
                  <a:pt x="2748249" y="652846"/>
                  <a:pt x="2748249" y="652846"/>
                  <a:pt x="2744152" y="648523"/>
                </a:cubicBezTo>
                <a:cubicBezTo>
                  <a:pt x="2744152" y="648523"/>
                  <a:pt x="2744152" y="648523"/>
                  <a:pt x="2732372" y="657169"/>
                </a:cubicBezTo>
                <a:cubicBezTo>
                  <a:pt x="2732372" y="657169"/>
                  <a:pt x="2732372" y="657169"/>
                  <a:pt x="2727251" y="654287"/>
                </a:cubicBezTo>
                <a:cubicBezTo>
                  <a:pt x="2727251" y="654287"/>
                  <a:pt x="2727251" y="654287"/>
                  <a:pt x="2723153" y="658611"/>
                </a:cubicBezTo>
                <a:cubicBezTo>
                  <a:pt x="2723153" y="658611"/>
                  <a:pt x="2723153" y="658611"/>
                  <a:pt x="2727251" y="660052"/>
                </a:cubicBezTo>
                <a:cubicBezTo>
                  <a:pt x="2727251" y="660052"/>
                  <a:pt x="2727251" y="660052"/>
                  <a:pt x="2723153" y="662934"/>
                </a:cubicBezTo>
                <a:cubicBezTo>
                  <a:pt x="2723153" y="662934"/>
                  <a:pt x="2723153" y="662934"/>
                  <a:pt x="2731348" y="667258"/>
                </a:cubicBezTo>
                <a:cubicBezTo>
                  <a:pt x="2731348" y="667258"/>
                  <a:pt x="2731348" y="667258"/>
                  <a:pt x="2751834" y="657169"/>
                </a:cubicBezTo>
                <a:cubicBezTo>
                  <a:pt x="2751834" y="657169"/>
                  <a:pt x="2751834" y="657169"/>
                  <a:pt x="2756956" y="664375"/>
                </a:cubicBezTo>
                <a:cubicBezTo>
                  <a:pt x="2755932" y="667258"/>
                  <a:pt x="2753883" y="670140"/>
                  <a:pt x="2757980" y="673022"/>
                </a:cubicBezTo>
                <a:cubicBezTo>
                  <a:pt x="2757980" y="673022"/>
                  <a:pt x="2757980" y="673022"/>
                  <a:pt x="2763102" y="667258"/>
                </a:cubicBezTo>
                <a:cubicBezTo>
                  <a:pt x="2763102" y="667258"/>
                  <a:pt x="2763102" y="667258"/>
                  <a:pt x="2762077" y="664375"/>
                </a:cubicBezTo>
                <a:cubicBezTo>
                  <a:pt x="2762077" y="664375"/>
                  <a:pt x="2762077" y="664375"/>
                  <a:pt x="2766175" y="661493"/>
                </a:cubicBezTo>
                <a:cubicBezTo>
                  <a:pt x="2766175" y="661493"/>
                  <a:pt x="2766175" y="661493"/>
                  <a:pt x="2768223" y="664375"/>
                </a:cubicBezTo>
                <a:cubicBezTo>
                  <a:pt x="2768223" y="664375"/>
                  <a:pt x="2768223" y="664375"/>
                  <a:pt x="2769248" y="657169"/>
                </a:cubicBezTo>
                <a:cubicBezTo>
                  <a:pt x="2769248" y="657169"/>
                  <a:pt x="2769248" y="657169"/>
                  <a:pt x="2772833" y="661493"/>
                </a:cubicBezTo>
                <a:cubicBezTo>
                  <a:pt x="2772833" y="661493"/>
                  <a:pt x="2772833" y="661493"/>
                  <a:pt x="2773345" y="662934"/>
                </a:cubicBezTo>
                <a:cubicBezTo>
                  <a:pt x="2773345" y="662934"/>
                  <a:pt x="2773345" y="662934"/>
                  <a:pt x="2778979" y="658611"/>
                </a:cubicBezTo>
                <a:cubicBezTo>
                  <a:pt x="2778979" y="658611"/>
                  <a:pt x="2778979" y="658611"/>
                  <a:pt x="2784100" y="660052"/>
                </a:cubicBezTo>
                <a:cubicBezTo>
                  <a:pt x="2784100" y="660052"/>
                  <a:pt x="2784100" y="660052"/>
                  <a:pt x="2782052" y="667258"/>
                </a:cubicBezTo>
                <a:cubicBezTo>
                  <a:pt x="2782052" y="667258"/>
                  <a:pt x="2782052" y="667258"/>
                  <a:pt x="2786149" y="668699"/>
                </a:cubicBezTo>
                <a:cubicBezTo>
                  <a:pt x="2786149" y="668699"/>
                  <a:pt x="2786149" y="668699"/>
                  <a:pt x="2789222" y="668699"/>
                </a:cubicBezTo>
                <a:cubicBezTo>
                  <a:pt x="2789222" y="668699"/>
                  <a:pt x="2789222" y="668699"/>
                  <a:pt x="2787173" y="660052"/>
                </a:cubicBezTo>
                <a:cubicBezTo>
                  <a:pt x="2787173" y="660052"/>
                  <a:pt x="2787173" y="660052"/>
                  <a:pt x="2789222" y="657169"/>
                </a:cubicBezTo>
                <a:cubicBezTo>
                  <a:pt x="2789222" y="657169"/>
                  <a:pt x="2789222" y="657169"/>
                  <a:pt x="2793831" y="664375"/>
                </a:cubicBezTo>
                <a:cubicBezTo>
                  <a:pt x="2793831" y="664375"/>
                  <a:pt x="2793831" y="664375"/>
                  <a:pt x="2796392" y="662934"/>
                </a:cubicBezTo>
                <a:cubicBezTo>
                  <a:pt x="2796392" y="664375"/>
                  <a:pt x="2796392" y="664375"/>
                  <a:pt x="2796904" y="664375"/>
                </a:cubicBezTo>
                <a:cubicBezTo>
                  <a:pt x="2796904" y="664375"/>
                  <a:pt x="2796904" y="664375"/>
                  <a:pt x="2802026" y="664375"/>
                </a:cubicBezTo>
                <a:cubicBezTo>
                  <a:pt x="2802026" y="664375"/>
                  <a:pt x="2802026" y="664375"/>
                  <a:pt x="2806123" y="657169"/>
                </a:cubicBezTo>
                <a:cubicBezTo>
                  <a:pt x="2806123" y="657169"/>
                  <a:pt x="2806123" y="657169"/>
                  <a:pt x="2801002" y="655728"/>
                </a:cubicBezTo>
                <a:cubicBezTo>
                  <a:pt x="2801002" y="655728"/>
                  <a:pt x="2801002" y="655728"/>
                  <a:pt x="2806123" y="651405"/>
                </a:cubicBezTo>
                <a:cubicBezTo>
                  <a:pt x="2806123" y="651405"/>
                  <a:pt x="2806123" y="651405"/>
                  <a:pt x="2826097" y="648523"/>
                </a:cubicBezTo>
                <a:cubicBezTo>
                  <a:pt x="2826097" y="648523"/>
                  <a:pt x="2826097" y="648523"/>
                  <a:pt x="2836853" y="651405"/>
                </a:cubicBezTo>
                <a:cubicBezTo>
                  <a:pt x="2836853" y="651405"/>
                  <a:pt x="2836853" y="651405"/>
                  <a:pt x="2826097" y="654287"/>
                </a:cubicBezTo>
                <a:cubicBezTo>
                  <a:pt x="2826097" y="654287"/>
                  <a:pt x="2826097" y="654287"/>
                  <a:pt x="2827122" y="664375"/>
                </a:cubicBezTo>
                <a:cubicBezTo>
                  <a:pt x="2827122" y="664375"/>
                  <a:pt x="2827122" y="664375"/>
                  <a:pt x="2823024" y="667258"/>
                </a:cubicBezTo>
                <a:cubicBezTo>
                  <a:pt x="2823024" y="667258"/>
                  <a:pt x="2823024" y="667258"/>
                  <a:pt x="2836853" y="670140"/>
                </a:cubicBezTo>
                <a:cubicBezTo>
                  <a:pt x="2836853" y="670140"/>
                  <a:pt x="2836853" y="670140"/>
                  <a:pt x="2836853" y="671581"/>
                </a:cubicBezTo>
                <a:cubicBezTo>
                  <a:pt x="2836853" y="671581"/>
                  <a:pt x="2836853" y="671581"/>
                  <a:pt x="2842999" y="668699"/>
                </a:cubicBezTo>
                <a:cubicBezTo>
                  <a:pt x="2842999" y="668699"/>
                  <a:pt x="2842999" y="668699"/>
                  <a:pt x="2844023" y="670140"/>
                </a:cubicBezTo>
                <a:cubicBezTo>
                  <a:pt x="2844535" y="668699"/>
                  <a:pt x="2845559" y="667258"/>
                  <a:pt x="2846584" y="667258"/>
                </a:cubicBezTo>
                <a:cubicBezTo>
                  <a:pt x="2846584" y="667258"/>
                  <a:pt x="2846584" y="667258"/>
                  <a:pt x="2850169" y="668699"/>
                </a:cubicBezTo>
                <a:cubicBezTo>
                  <a:pt x="2850169" y="668699"/>
                  <a:pt x="2850169" y="668699"/>
                  <a:pt x="2855803" y="660052"/>
                </a:cubicBezTo>
                <a:cubicBezTo>
                  <a:pt x="2855803" y="660052"/>
                  <a:pt x="2855803" y="660052"/>
                  <a:pt x="2862461" y="657169"/>
                </a:cubicBezTo>
                <a:cubicBezTo>
                  <a:pt x="2862461" y="657169"/>
                  <a:pt x="2862461" y="657169"/>
                  <a:pt x="2862973" y="651405"/>
                </a:cubicBezTo>
                <a:cubicBezTo>
                  <a:pt x="2862973" y="651405"/>
                  <a:pt x="2862973" y="651405"/>
                  <a:pt x="2868607" y="655728"/>
                </a:cubicBezTo>
                <a:cubicBezTo>
                  <a:pt x="2868607" y="655728"/>
                  <a:pt x="2868607" y="655728"/>
                  <a:pt x="2874753" y="651405"/>
                </a:cubicBezTo>
                <a:cubicBezTo>
                  <a:pt x="2874753" y="651405"/>
                  <a:pt x="2874753" y="651405"/>
                  <a:pt x="2875777" y="657169"/>
                </a:cubicBezTo>
                <a:cubicBezTo>
                  <a:pt x="2875777" y="657169"/>
                  <a:pt x="2875777" y="657169"/>
                  <a:pt x="2879874" y="661493"/>
                </a:cubicBezTo>
                <a:cubicBezTo>
                  <a:pt x="2879874" y="661493"/>
                  <a:pt x="2879874" y="661493"/>
                  <a:pt x="2902921" y="652846"/>
                </a:cubicBezTo>
                <a:cubicBezTo>
                  <a:pt x="2902921" y="652846"/>
                  <a:pt x="2902921" y="652846"/>
                  <a:pt x="2911628" y="638434"/>
                </a:cubicBezTo>
                <a:cubicBezTo>
                  <a:pt x="2911628" y="638434"/>
                  <a:pt x="2911628" y="638434"/>
                  <a:pt x="2913677" y="639876"/>
                </a:cubicBezTo>
                <a:cubicBezTo>
                  <a:pt x="2913677" y="639876"/>
                  <a:pt x="2913677" y="639876"/>
                  <a:pt x="2924432" y="632670"/>
                </a:cubicBezTo>
                <a:cubicBezTo>
                  <a:pt x="2924432" y="632670"/>
                  <a:pt x="2924432" y="632670"/>
                  <a:pt x="2920335" y="645640"/>
                </a:cubicBezTo>
                <a:cubicBezTo>
                  <a:pt x="2920335" y="645640"/>
                  <a:pt x="2920335" y="645640"/>
                  <a:pt x="2912653" y="655728"/>
                </a:cubicBezTo>
                <a:cubicBezTo>
                  <a:pt x="2912653" y="655728"/>
                  <a:pt x="2912653" y="655728"/>
                  <a:pt x="2910604" y="652846"/>
                </a:cubicBezTo>
                <a:cubicBezTo>
                  <a:pt x="2910604" y="652846"/>
                  <a:pt x="2910604" y="652846"/>
                  <a:pt x="2908555" y="655728"/>
                </a:cubicBezTo>
                <a:cubicBezTo>
                  <a:pt x="2908555" y="655728"/>
                  <a:pt x="2908555" y="655728"/>
                  <a:pt x="2911628" y="664375"/>
                </a:cubicBezTo>
                <a:cubicBezTo>
                  <a:pt x="2911628" y="664375"/>
                  <a:pt x="2911628" y="664375"/>
                  <a:pt x="2913677" y="658611"/>
                </a:cubicBezTo>
                <a:cubicBezTo>
                  <a:pt x="2913677" y="658611"/>
                  <a:pt x="2913677" y="658611"/>
                  <a:pt x="2921359" y="664375"/>
                </a:cubicBezTo>
                <a:cubicBezTo>
                  <a:pt x="2921359" y="664375"/>
                  <a:pt x="2921359" y="664375"/>
                  <a:pt x="2928530" y="664375"/>
                </a:cubicBezTo>
                <a:cubicBezTo>
                  <a:pt x="2928530" y="664375"/>
                  <a:pt x="2928530" y="664375"/>
                  <a:pt x="2930578" y="671581"/>
                </a:cubicBezTo>
                <a:cubicBezTo>
                  <a:pt x="2930578" y="671581"/>
                  <a:pt x="2930578" y="671581"/>
                  <a:pt x="2931602" y="673022"/>
                </a:cubicBezTo>
                <a:cubicBezTo>
                  <a:pt x="2931602" y="673022"/>
                  <a:pt x="2931602" y="673022"/>
                  <a:pt x="2937748" y="664375"/>
                </a:cubicBezTo>
                <a:cubicBezTo>
                  <a:pt x="2934163" y="673022"/>
                  <a:pt x="2945943" y="660052"/>
                  <a:pt x="2937748" y="671581"/>
                </a:cubicBezTo>
                <a:cubicBezTo>
                  <a:pt x="2937748" y="671581"/>
                  <a:pt x="2937748" y="671581"/>
                  <a:pt x="2943382" y="675904"/>
                </a:cubicBezTo>
                <a:cubicBezTo>
                  <a:pt x="2941846" y="677346"/>
                  <a:pt x="2939285" y="677346"/>
                  <a:pt x="2934675" y="680228"/>
                </a:cubicBezTo>
                <a:cubicBezTo>
                  <a:pt x="2934675" y="680228"/>
                  <a:pt x="2934675" y="680228"/>
                  <a:pt x="2936212" y="684552"/>
                </a:cubicBezTo>
                <a:cubicBezTo>
                  <a:pt x="2936212" y="684552"/>
                  <a:pt x="2936212" y="684552"/>
                  <a:pt x="2952089" y="690316"/>
                </a:cubicBezTo>
                <a:cubicBezTo>
                  <a:pt x="2952089" y="690316"/>
                  <a:pt x="2952089" y="690316"/>
                  <a:pt x="2944406" y="700404"/>
                </a:cubicBezTo>
                <a:cubicBezTo>
                  <a:pt x="2943382" y="700404"/>
                  <a:pt x="2941846" y="701845"/>
                  <a:pt x="2939285" y="704728"/>
                </a:cubicBezTo>
                <a:cubicBezTo>
                  <a:pt x="2939285" y="704728"/>
                  <a:pt x="2939285" y="704728"/>
                  <a:pt x="2939285" y="707610"/>
                </a:cubicBezTo>
                <a:cubicBezTo>
                  <a:pt x="2939285" y="707610"/>
                  <a:pt x="2939285" y="707610"/>
                  <a:pt x="2947479" y="707610"/>
                </a:cubicBezTo>
                <a:cubicBezTo>
                  <a:pt x="2947479" y="707610"/>
                  <a:pt x="2947479" y="707610"/>
                  <a:pt x="2946455" y="703287"/>
                </a:cubicBezTo>
                <a:cubicBezTo>
                  <a:pt x="2946455" y="703287"/>
                  <a:pt x="2946455" y="703287"/>
                  <a:pt x="2948504" y="707610"/>
                </a:cubicBezTo>
                <a:cubicBezTo>
                  <a:pt x="2953113" y="709051"/>
                  <a:pt x="2947992" y="693198"/>
                  <a:pt x="2957210" y="706169"/>
                </a:cubicBezTo>
                <a:cubicBezTo>
                  <a:pt x="2957210" y="706169"/>
                  <a:pt x="2957210" y="706169"/>
                  <a:pt x="2961308" y="703287"/>
                </a:cubicBezTo>
                <a:cubicBezTo>
                  <a:pt x="2961308" y="703287"/>
                  <a:pt x="2961308" y="703287"/>
                  <a:pt x="2968478" y="707610"/>
                </a:cubicBezTo>
                <a:cubicBezTo>
                  <a:pt x="2968478" y="707610"/>
                  <a:pt x="2968478" y="707610"/>
                  <a:pt x="2969502" y="709051"/>
                </a:cubicBezTo>
                <a:cubicBezTo>
                  <a:pt x="2969502" y="709051"/>
                  <a:pt x="2969502" y="709051"/>
                  <a:pt x="2961308" y="704728"/>
                </a:cubicBezTo>
                <a:cubicBezTo>
                  <a:pt x="2961308" y="704728"/>
                  <a:pt x="2961308" y="704728"/>
                  <a:pt x="2964381" y="716257"/>
                </a:cubicBezTo>
                <a:cubicBezTo>
                  <a:pt x="2964381" y="716257"/>
                  <a:pt x="2964381" y="716257"/>
                  <a:pt x="2973087" y="716257"/>
                </a:cubicBezTo>
                <a:cubicBezTo>
                  <a:pt x="2973087" y="716257"/>
                  <a:pt x="2973087" y="716257"/>
                  <a:pt x="2966429" y="720581"/>
                </a:cubicBezTo>
                <a:cubicBezTo>
                  <a:pt x="2966429" y="720581"/>
                  <a:pt x="2966429" y="720581"/>
                  <a:pt x="2967454" y="726345"/>
                </a:cubicBezTo>
                <a:cubicBezTo>
                  <a:pt x="2967454" y="726345"/>
                  <a:pt x="2967454" y="726345"/>
                  <a:pt x="2974112" y="727786"/>
                </a:cubicBezTo>
                <a:cubicBezTo>
                  <a:pt x="2974112" y="727786"/>
                  <a:pt x="2974112" y="727786"/>
                  <a:pt x="2971039" y="737874"/>
                </a:cubicBezTo>
                <a:cubicBezTo>
                  <a:pt x="2971039" y="737874"/>
                  <a:pt x="2971039" y="737874"/>
                  <a:pt x="2981282" y="736434"/>
                </a:cubicBezTo>
                <a:cubicBezTo>
                  <a:pt x="2981282" y="736434"/>
                  <a:pt x="2981282" y="736434"/>
                  <a:pt x="2982306" y="732110"/>
                </a:cubicBezTo>
                <a:cubicBezTo>
                  <a:pt x="2982306" y="732110"/>
                  <a:pt x="2982306" y="732110"/>
                  <a:pt x="2987428" y="734992"/>
                </a:cubicBezTo>
                <a:cubicBezTo>
                  <a:pt x="2987428" y="734992"/>
                  <a:pt x="2987428" y="734992"/>
                  <a:pt x="2989989" y="736434"/>
                </a:cubicBezTo>
                <a:cubicBezTo>
                  <a:pt x="2989989" y="736434"/>
                  <a:pt x="2989989" y="736434"/>
                  <a:pt x="2982306" y="740757"/>
                </a:cubicBezTo>
                <a:cubicBezTo>
                  <a:pt x="2982306" y="740757"/>
                  <a:pt x="2982306" y="740757"/>
                  <a:pt x="2983330" y="743639"/>
                </a:cubicBezTo>
                <a:cubicBezTo>
                  <a:pt x="2983330" y="743639"/>
                  <a:pt x="2983330" y="743639"/>
                  <a:pt x="2978209" y="743639"/>
                </a:cubicBezTo>
                <a:cubicBezTo>
                  <a:pt x="2978209" y="743639"/>
                  <a:pt x="2978209" y="743639"/>
                  <a:pt x="2962332" y="758051"/>
                </a:cubicBezTo>
                <a:cubicBezTo>
                  <a:pt x="2962332" y="758051"/>
                  <a:pt x="2962332" y="758051"/>
                  <a:pt x="2973087" y="759492"/>
                </a:cubicBezTo>
                <a:cubicBezTo>
                  <a:pt x="2973087" y="759492"/>
                  <a:pt x="2973087" y="759492"/>
                  <a:pt x="2988964" y="758051"/>
                </a:cubicBezTo>
                <a:cubicBezTo>
                  <a:pt x="2988964" y="758051"/>
                  <a:pt x="2988964" y="758051"/>
                  <a:pt x="2981282" y="765257"/>
                </a:cubicBezTo>
                <a:cubicBezTo>
                  <a:pt x="2981282" y="765257"/>
                  <a:pt x="2981282" y="765257"/>
                  <a:pt x="2976160" y="765257"/>
                </a:cubicBezTo>
                <a:cubicBezTo>
                  <a:pt x="2970014" y="771021"/>
                  <a:pt x="2986403" y="765257"/>
                  <a:pt x="2974112" y="772462"/>
                </a:cubicBezTo>
                <a:cubicBezTo>
                  <a:pt x="2974112" y="772462"/>
                  <a:pt x="2974112" y="772462"/>
                  <a:pt x="2989989" y="775344"/>
                </a:cubicBezTo>
                <a:cubicBezTo>
                  <a:pt x="2989989" y="775344"/>
                  <a:pt x="2989989" y="775344"/>
                  <a:pt x="2992037" y="775344"/>
                </a:cubicBezTo>
                <a:cubicBezTo>
                  <a:pt x="2992037" y="775344"/>
                  <a:pt x="2992037" y="775344"/>
                  <a:pt x="3001256" y="779668"/>
                </a:cubicBezTo>
                <a:cubicBezTo>
                  <a:pt x="3001256" y="779668"/>
                  <a:pt x="3001256" y="779668"/>
                  <a:pt x="3006378" y="776786"/>
                </a:cubicBezTo>
                <a:cubicBezTo>
                  <a:pt x="3006378" y="776786"/>
                  <a:pt x="3006378" y="776786"/>
                  <a:pt x="3007402" y="782550"/>
                </a:cubicBezTo>
                <a:cubicBezTo>
                  <a:pt x="3007402" y="782550"/>
                  <a:pt x="3007402" y="782550"/>
                  <a:pt x="3001256" y="783992"/>
                </a:cubicBezTo>
                <a:cubicBezTo>
                  <a:pt x="3001256" y="783992"/>
                  <a:pt x="3001256" y="783992"/>
                  <a:pt x="3015084" y="802727"/>
                </a:cubicBezTo>
                <a:cubicBezTo>
                  <a:pt x="3014060" y="808491"/>
                  <a:pt x="3017133" y="802727"/>
                  <a:pt x="3023279" y="802727"/>
                </a:cubicBezTo>
                <a:cubicBezTo>
                  <a:pt x="3023279" y="802727"/>
                  <a:pt x="3023279" y="802727"/>
                  <a:pt x="3021230" y="796962"/>
                </a:cubicBezTo>
                <a:cubicBezTo>
                  <a:pt x="3021230" y="796962"/>
                  <a:pt x="3021230" y="796962"/>
                  <a:pt x="3015084" y="796962"/>
                </a:cubicBezTo>
                <a:cubicBezTo>
                  <a:pt x="3016109" y="794080"/>
                  <a:pt x="3019694" y="792639"/>
                  <a:pt x="3018157" y="791197"/>
                </a:cubicBezTo>
                <a:cubicBezTo>
                  <a:pt x="3018157" y="791197"/>
                  <a:pt x="3018157" y="791197"/>
                  <a:pt x="3013036" y="788315"/>
                </a:cubicBezTo>
                <a:cubicBezTo>
                  <a:pt x="3013036" y="788315"/>
                  <a:pt x="3013036" y="788315"/>
                  <a:pt x="3012524" y="786874"/>
                </a:cubicBezTo>
                <a:cubicBezTo>
                  <a:pt x="3013548" y="786874"/>
                  <a:pt x="3014572" y="778227"/>
                  <a:pt x="3021230" y="783992"/>
                </a:cubicBezTo>
                <a:cubicBezTo>
                  <a:pt x="3021230" y="783992"/>
                  <a:pt x="3021230" y="783992"/>
                  <a:pt x="3019182" y="788315"/>
                </a:cubicBezTo>
                <a:cubicBezTo>
                  <a:pt x="3019182" y="788315"/>
                  <a:pt x="3019182" y="788315"/>
                  <a:pt x="3026352" y="802727"/>
                </a:cubicBezTo>
                <a:cubicBezTo>
                  <a:pt x="3026352" y="802727"/>
                  <a:pt x="3026352" y="802727"/>
                  <a:pt x="3026352" y="811374"/>
                </a:cubicBezTo>
                <a:cubicBezTo>
                  <a:pt x="3026352" y="811374"/>
                  <a:pt x="3026352" y="811374"/>
                  <a:pt x="3035059" y="818580"/>
                </a:cubicBezTo>
                <a:cubicBezTo>
                  <a:pt x="3035059" y="818580"/>
                  <a:pt x="3035059" y="818580"/>
                  <a:pt x="3040180" y="818580"/>
                </a:cubicBezTo>
                <a:cubicBezTo>
                  <a:pt x="3040180" y="818580"/>
                  <a:pt x="3040180" y="818580"/>
                  <a:pt x="3037107" y="830109"/>
                </a:cubicBezTo>
                <a:cubicBezTo>
                  <a:pt x="3037107" y="830109"/>
                  <a:pt x="3037107" y="830109"/>
                  <a:pt x="3030961" y="824344"/>
                </a:cubicBezTo>
                <a:cubicBezTo>
                  <a:pt x="3028913" y="825786"/>
                  <a:pt x="3028401" y="824344"/>
                  <a:pt x="3028401" y="824344"/>
                </a:cubicBezTo>
                <a:cubicBezTo>
                  <a:pt x="3027889" y="824344"/>
                  <a:pt x="3027376" y="827226"/>
                  <a:pt x="3025840" y="830109"/>
                </a:cubicBezTo>
                <a:cubicBezTo>
                  <a:pt x="3025840" y="830109"/>
                  <a:pt x="3025840" y="830109"/>
                  <a:pt x="3028913" y="832991"/>
                </a:cubicBezTo>
                <a:cubicBezTo>
                  <a:pt x="3028913" y="832991"/>
                  <a:pt x="3028913" y="832991"/>
                  <a:pt x="3027376" y="834432"/>
                </a:cubicBezTo>
                <a:cubicBezTo>
                  <a:pt x="3026864" y="831550"/>
                  <a:pt x="3017645" y="847403"/>
                  <a:pt x="3036083" y="834432"/>
                </a:cubicBezTo>
                <a:cubicBezTo>
                  <a:pt x="3036083" y="834432"/>
                  <a:pt x="3036083" y="834432"/>
                  <a:pt x="3041717" y="835874"/>
                </a:cubicBezTo>
                <a:cubicBezTo>
                  <a:pt x="3041717" y="835874"/>
                  <a:pt x="3041717" y="835874"/>
                  <a:pt x="3048375" y="831550"/>
                </a:cubicBezTo>
                <a:cubicBezTo>
                  <a:pt x="3048375" y="831550"/>
                  <a:pt x="3048375" y="831550"/>
                  <a:pt x="3052984" y="840197"/>
                </a:cubicBezTo>
                <a:cubicBezTo>
                  <a:pt x="3052984" y="840197"/>
                  <a:pt x="3052984" y="840197"/>
                  <a:pt x="3050936" y="845961"/>
                </a:cubicBezTo>
                <a:cubicBezTo>
                  <a:pt x="3050936" y="845961"/>
                  <a:pt x="3050936" y="845961"/>
                  <a:pt x="3052984" y="848844"/>
                </a:cubicBezTo>
                <a:cubicBezTo>
                  <a:pt x="3052984" y="848844"/>
                  <a:pt x="3052984" y="848844"/>
                  <a:pt x="3050936" y="854609"/>
                </a:cubicBezTo>
                <a:cubicBezTo>
                  <a:pt x="3050936" y="854609"/>
                  <a:pt x="3050936" y="854609"/>
                  <a:pt x="3034034" y="854609"/>
                </a:cubicBezTo>
                <a:cubicBezTo>
                  <a:pt x="3034034" y="856050"/>
                  <a:pt x="3031986" y="856050"/>
                  <a:pt x="3030961" y="857491"/>
                </a:cubicBezTo>
                <a:cubicBezTo>
                  <a:pt x="3030961" y="857491"/>
                  <a:pt x="3030961" y="857491"/>
                  <a:pt x="3029937" y="851726"/>
                </a:cubicBezTo>
                <a:cubicBezTo>
                  <a:pt x="3033010" y="851726"/>
                  <a:pt x="3037619" y="848844"/>
                  <a:pt x="3034034" y="843079"/>
                </a:cubicBezTo>
                <a:cubicBezTo>
                  <a:pt x="3034034" y="843079"/>
                  <a:pt x="3034034" y="843079"/>
                  <a:pt x="3019182" y="840197"/>
                </a:cubicBezTo>
                <a:cubicBezTo>
                  <a:pt x="3019182" y="840197"/>
                  <a:pt x="3019182" y="840197"/>
                  <a:pt x="3013036" y="843079"/>
                </a:cubicBezTo>
                <a:cubicBezTo>
                  <a:pt x="3013036" y="843079"/>
                  <a:pt x="3013036" y="843079"/>
                  <a:pt x="3010475" y="843079"/>
                </a:cubicBezTo>
                <a:cubicBezTo>
                  <a:pt x="3005865" y="844521"/>
                  <a:pt x="2999207" y="845961"/>
                  <a:pt x="2989989" y="850285"/>
                </a:cubicBezTo>
                <a:cubicBezTo>
                  <a:pt x="2989989" y="850285"/>
                  <a:pt x="2989989" y="850285"/>
                  <a:pt x="2989989" y="854609"/>
                </a:cubicBezTo>
                <a:cubicBezTo>
                  <a:pt x="2989989" y="854609"/>
                  <a:pt x="2989989" y="854609"/>
                  <a:pt x="3002280" y="858932"/>
                </a:cubicBezTo>
                <a:cubicBezTo>
                  <a:pt x="3002280" y="858932"/>
                  <a:pt x="3002280" y="858932"/>
                  <a:pt x="3003305" y="858932"/>
                </a:cubicBezTo>
                <a:cubicBezTo>
                  <a:pt x="3003305" y="858932"/>
                  <a:pt x="3003305" y="858932"/>
                  <a:pt x="3002280" y="853167"/>
                </a:cubicBezTo>
                <a:cubicBezTo>
                  <a:pt x="3002280" y="853167"/>
                  <a:pt x="3002280" y="853167"/>
                  <a:pt x="3018157" y="861814"/>
                </a:cubicBezTo>
                <a:cubicBezTo>
                  <a:pt x="3018157" y="861814"/>
                  <a:pt x="3018157" y="861814"/>
                  <a:pt x="3025840" y="856050"/>
                </a:cubicBezTo>
                <a:cubicBezTo>
                  <a:pt x="3025840" y="856050"/>
                  <a:pt x="3025840" y="856050"/>
                  <a:pt x="3023279" y="863256"/>
                </a:cubicBezTo>
                <a:cubicBezTo>
                  <a:pt x="3023279" y="863256"/>
                  <a:pt x="3023279" y="863256"/>
                  <a:pt x="3026352" y="863256"/>
                </a:cubicBezTo>
                <a:cubicBezTo>
                  <a:pt x="3026352" y="863256"/>
                  <a:pt x="3026352" y="863256"/>
                  <a:pt x="3027376" y="869020"/>
                </a:cubicBezTo>
                <a:cubicBezTo>
                  <a:pt x="3027376" y="869020"/>
                  <a:pt x="3027376" y="869020"/>
                  <a:pt x="3034034" y="876226"/>
                </a:cubicBezTo>
                <a:cubicBezTo>
                  <a:pt x="3034034" y="876226"/>
                  <a:pt x="3034034" y="876226"/>
                  <a:pt x="3033010" y="876226"/>
                </a:cubicBezTo>
                <a:cubicBezTo>
                  <a:pt x="3033010" y="876226"/>
                  <a:pt x="3033010" y="876226"/>
                  <a:pt x="3037107" y="880550"/>
                </a:cubicBezTo>
                <a:cubicBezTo>
                  <a:pt x="3037107" y="880550"/>
                  <a:pt x="3037107" y="880550"/>
                  <a:pt x="3038132" y="871902"/>
                </a:cubicBezTo>
                <a:cubicBezTo>
                  <a:pt x="3038132" y="871902"/>
                  <a:pt x="3038132" y="871902"/>
                  <a:pt x="3042229" y="871902"/>
                </a:cubicBezTo>
                <a:cubicBezTo>
                  <a:pt x="3042229" y="871902"/>
                  <a:pt x="3042229" y="871902"/>
                  <a:pt x="3043253" y="883432"/>
                </a:cubicBezTo>
                <a:cubicBezTo>
                  <a:pt x="3043253" y="883432"/>
                  <a:pt x="3043253" y="883432"/>
                  <a:pt x="3038132" y="884873"/>
                </a:cubicBezTo>
                <a:cubicBezTo>
                  <a:pt x="3038132" y="884873"/>
                  <a:pt x="3038132" y="884873"/>
                  <a:pt x="3036083" y="884873"/>
                </a:cubicBezTo>
                <a:cubicBezTo>
                  <a:pt x="3036083" y="884873"/>
                  <a:pt x="3036083" y="884873"/>
                  <a:pt x="3035059" y="893520"/>
                </a:cubicBezTo>
                <a:cubicBezTo>
                  <a:pt x="3035059" y="893520"/>
                  <a:pt x="3035059" y="893520"/>
                  <a:pt x="3040180" y="892079"/>
                </a:cubicBezTo>
                <a:cubicBezTo>
                  <a:pt x="3040180" y="892079"/>
                  <a:pt x="3040180" y="892079"/>
                  <a:pt x="3045302" y="894961"/>
                </a:cubicBezTo>
                <a:cubicBezTo>
                  <a:pt x="3045302" y="894961"/>
                  <a:pt x="3045302" y="894961"/>
                  <a:pt x="3040180" y="897843"/>
                </a:cubicBezTo>
                <a:cubicBezTo>
                  <a:pt x="3040180" y="897843"/>
                  <a:pt x="3040180" y="897843"/>
                  <a:pt x="3035059" y="894961"/>
                </a:cubicBezTo>
                <a:cubicBezTo>
                  <a:pt x="3035059" y="894961"/>
                  <a:pt x="3035059" y="894961"/>
                  <a:pt x="3029937" y="897843"/>
                </a:cubicBezTo>
                <a:cubicBezTo>
                  <a:pt x="3029937" y="897843"/>
                  <a:pt x="3029937" y="897843"/>
                  <a:pt x="3027376" y="900726"/>
                </a:cubicBezTo>
                <a:cubicBezTo>
                  <a:pt x="3031986" y="902167"/>
                  <a:pt x="3023279" y="902167"/>
                  <a:pt x="3029937" y="905049"/>
                </a:cubicBezTo>
                <a:cubicBezTo>
                  <a:pt x="3029937" y="905049"/>
                  <a:pt x="3029937" y="905049"/>
                  <a:pt x="3035059" y="903608"/>
                </a:cubicBezTo>
                <a:cubicBezTo>
                  <a:pt x="3035059" y="903608"/>
                  <a:pt x="3035059" y="903608"/>
                  <a:pt x="3037107" y="905049"/>
                </a:cubicBezTo>
                <a:cubicBezTo>
                  <a:pt x="3049399" y="905049"/>
                  <a:pt x="3036083" y="886314"/>
                  <a:pt x="3054009" y="905049"/>
                </a:cubicBezTo>
                <a:cubicBezTo>
                  <a:pt x="3054009" y="905049"/>
                  <a:pt x="3054009" y="905049"/>
                  <a:pt x="3062715" y="902167"/>
                </a:cubicBezTo>
                <a:cubicBezTo>
                  <a:pt x="3062715" y="902167"/>
                  <a:pt x="3062715" y="902167"/>
                  <a:pt x="3065788" y="893520"/>
                </a:cubicBezTo>
                <a:cubicBezTo>
                  <a:pt x="3065788" y="893520"/>
                  <a:pt x="3065788" y="893520"/>
                  <a:pt x="3067837" y="897843"/>
                </a:cubicBezTo>
                <a:cubicBezTo>
                  <a:pt x="3067837" y="897843"/>
                  <a:pt x="3067837" y="897843"/>
                  <a:pt x="3070910" y="894961"/>
                </a:cubicBezTo>
                <a:cubicBezTo>
                  <a:pt x="3070910" y="894961"/>
                  <a:pt x="3070910" y="894961"/>
                  <a:pt x="3072959" y="897843"/>
                </a:cubicBezTo>
                <a:cubicBezTo>
                  <a:pt x="3072959" y="897843"/>
                  <a:pt x="3072959" y="897843"/>
                  <a:pt x="3067837" y="906490"/>
                </a:cubicBezTo>
                <a:cubicBezTo>
                  <a:pt x="3067837" y="906490"/>
                  <a:pt x="3067837" y="906490"/>
                  <a:pt x="3057594" y="910814"/>
                </a:cubicBezTo>
                <a:cubicBezTo>
                  <a:pt x="3057594" y="910814"/>
                  <a:pt x="3057594" y="910814"/>
                  <a:pt x="3065788" y="913696"/>
                </a:cubicBezTo>
                <a:cubicBezTo>
                  <a:pt x="3065788" y="913696"/>
                  <a:pt x="3065788" y="913696"/>
                  <a:pt x="3048375" y="942519"/>
                </a:cubicBezTo>
                <a:cubicBezTo>
                  <a:pt x="3048375" y="942519"/>
                  <a:pt x="3048375" y="942519"/>
                  <a:pt x="3044790" y="954049"/>
                </a:cubicBezTo>
                <a:cubicBezTo>
                  <a:pt x="3044790" y="954049"/>
                  <a:pt x="3044790" y="954049"/>
                  <a:pt x="3041717" y="952608"/>
                </a:cubicBezTo>
                <a:cubicBezTo>
                  <a:pt x="3041717" y="952608"/>
                  <a:pt x="3041717" y="952608"/>
                  <a:pt x="3035059" y="956931"/>
                </a:cubicBezTo>
                <a:cubicBezTo>
                  <a:pt x="3035059" y="956931"/>
                  <a:pt x="3035059" y="956931"/>
                  <a:pt x="3033522" y="961254"/>
                </a:cubicBezTo>
                <a:cubicBezTo>
                  <a:pt x="3033010" y="961254"/>
                  <a:pt x="3031986" y="961254"/>
                  <a:pt x="3029937" y="961254"/>
                </a:cubicBezTo>
                <a:cubicBezTo>
                  <a:pt x="3029937" y="961254"/>
                  <a:pt x="3029937" y="961254"/>
                  <a:pt x="3027376" y="967019"/>
                </a:cubicBezTo>
                <a:cubicBezTo>
                  <a:pt x="3027376" y="967019"/>
                  <a:pt x="3027376" y="967019"/>
                  <a:pt x="3021230" y="964137"/>
                </a:cubicBezTo>
                <a:cubicBezTo>
                  <a:pt x="3021230" y="964137"/>
                  <a:pt x="3021230" y="964137"/>
                  <a:pt x="3020718" y="978548"/>
                </a:cubicBezTo>
                <a:cubicBezTo>
                  <a:pt x="3020718" y="978548"/>
                  <a:pt x="3020718" y="978548"/>
                  <a:pt x="3009963" y="978548"/>
                </a:cubicBezTo>
                <a:cubicBezTo>
                  <a:pt x="3009963" y="978548"/>
                  <a:pt x="3009963" y="978548"/>
                  <a:pt x="3014060" y="987195"/>
                </a:cubicBezTo>
                <a:cubicBezTo>
                  <a:pt x="3014060" y="987195"/>
                  <a:pt x="3014060" y="987195"/>
                  <a:pt x="3002280" y="997283"/>
                </a:cubicBezTo>
                <a:cubicBezTo>
                  <a:pt x="3002280" y="997283"/>
                  <a:pt x="3002280" y="997283"/>
                  <a:pt x="3004841" y="1001607"/>
                </a:cubicBezTo>
                <a:cubicBezTo>
                  <a:pt x="3004841" y="1001607"/>
                  <a:pt x="3004841" y="1001607"/>
                  <a:pt x="3007402" y="998725"/>
                </a:cubicBezTo>
                <a:cubicBezTo>
                  <a:pt x="3007402" y="998725"/>
                  <a:pt x="3007402" y="998725"/>
                  <a:pt x="3009451" y="998725"/>
                </a:cubicBezTo>
                <a:cubicBezTo>
                  <a:pt x="3009451" y="998725"/>
                  <a:pt x="3009451" y="1000166"/>
                  <a:pt x="3009963" y="1001607"/>
                </a:cubicBezTo>
                <a:cubicBezTo>
                  <a:pt x="3009963" y="1001607"/>
                  <a:pt x="3009963" y="1001607"/>
                  <a:pt x="3020718" y="997283"/>
                </a:cubicBezTo>
                <a:cubicBezTo>
                  <a:pt x="3020718" y="997283"/>
                  <a:pt x="3020718" y="997283"/>
                  <a:pt x="3024303" y="995843"/>
                </a:cubicBezTo>
                <a:cubicBezTo>
                  <a:pt x="3024303" y="995843"/>
                  <a:pt x="3024303" y="995843"/>
                  <a:pt x="3029937" y="1003048"/>
                </a:cubicBezTo>
                <a:cubicBezTo>
                  <a:pt x="3029937" y="1003048"/>
                  <a:pt x="3029937" y="1003048"/>
                  <a:pt x="3039156" y="998725"/>
                </a:cubicBezTo>
                <a:cubicBezTo>
                  <a:pt x="3049399" y="994401"/>
                  <a:pt x="3021742" y="990078"/>
                  <a:pt x="3048375" y="992960"/>
                </a:cubicBezTo>
                <a:cubicBezTo>
                  <a:pt x="3048375" y="992960"/>
                  <a:pt x="3048375" y="992960"/>
                  <a:pt x="3049911" y="995843"/>
                </a:cubicBezTo>
                <a:cubicBezTo>
                  <a:pt x="3049911" y="995843"/>
                  <a:pt x="3049911" y="995843"/>
                  <a:pt x="3056057" y="991519"/>
                </a:cubicBezTo>
                <a:cubicBezTo>
                  <a:pt x="3056057" y="991519"/>
                  <a:pt x="3056057" y="991519"/>
                  <a:pt x="3058106" y="997283"/>
                </a:cubicBezTo>
                <a:cubicBezTo>
                  <a:pt x="3058106" y="997283"/>
                  <a:pt x="3058106" y="997283"/>
                  <a:pt x="3056057" y="1000166"/>
                </a:cubicBezTo>
                <a:cubicBezTo>
                  <a:pt x="3056057" y="1000166"/>
                  <a:pt x="3056057" y="1000166"/>
                  <a:pt x="3061179" y="1000166"/>
                </a:cubicBezTo>
                <a:cubicBezTo>
                  <a:pt x="3061179" y="1000166"/>
                  <a:pt x="3061179" y="1000166"/>
                  <a:pt x="3062715" y="995843"/>
                </a:cubicBezTo>
                <a:cubicBezTo>
                  <a:pt x="3062715" y="995843"/>
                  <a:pt x="3062715" y="995843"/>
                  <a:pt x="3067837" y="987195"/>
                </a:cubicBezTo>
                <a:cubicBezTo>
                  <a:pt x="3067837" y="987195"/>
                  <a:pt x="3067837" y="987195"/>
                  <a:pt x="3067837" y="991519"/>
                </a:cubicBezTo>
                <a:cubicBezTo>
                  <a:pt x="3067837" y="991519"/>
                  <a:pt x="3067837" y="991519"/>
                  <a:pt x="3079104" y="992960"/>
                </a:cubicBezTo>
                <a:cubicBezTo>
                  <a:pt x="3092933" y="1001607"/>
                  <a:pt x="3072959" y="972784"/>
                  <a:pt x="3096006" y="991519"/>
                </a:cubicBezTo>
                <a:cubicBezTo>
                  <a:pt x="3098054" y="990078"/>
                  <a:pt x="3099591" y="991519"/>
                  <a:pt x="3101127" y="990078"/>
                </a:cubicBezTo>
                <a:cubicBezTo>
                  <a:pt x="3101127" y="990078"/>
                  <a:pt x="3101127" y="990078"/>
                  <a:pt x="3099591" y="998725"/>
                </a:cubicBezTo>
                <a:cubicBezTo>
                  <a:pt x="3099591" y="998725"/>
                  <a:pt x="3099591" y="998725"/>
                  <a:pt x="3097542" y="998725"/>
                </a:cubicBezTo>
                <a:cubicBezTo>
                  <a:pt x="3097542" y="998725"/>
                  <a:pt x="3097542" y="998725"/>
                  <a:pt x="3098054" y="1007372"/>
                </a:cubicBezTo>
                <a:cubicBezTo>
                  <a:pt x="3098566" y="1014578"/>
                  <a:pt x="3109322" y="1005930"/>
                  <a:pt x="3103688" y="1016019"/>
                </a:cubicBezTo>
                <a:cubicBezTo>
                  <a:pt x="3103688" y="1016019"/>
                  <a:pt x="3103688" y="1016019"/>
                  <a:pt x="3098054" y="1011695"/>
                </a:cubicBezTo>
                <a:cubicBezTo>
                  <a:pt x="3098054" y="1011695"/>
                  <a:pt x="3098054" y="1011695"/>
                  <a:pt x="3096006" y="1014578"/>
                </a:cubicBezTo>
                <a:cubicBezTo>
                  <a:pt x="3096006" y="1014578"/>
                  <a:pt x="3096006" y="1014578"/>
                  <a:pt x="3100615" y="1023224"/>
                </a:cubicBezTo>
                <a:cubicBezTo>
                  <a:pt x="3100615" y="1023224"/>
                  <a:pt x="3100615" y="1023224"/>
                  <a:pt x="3109834" y="1024665"/>
                </a:cubicBezTo>
                <a:cubicBezTo>
                  <a:pt x="3109834" y="1024665"/>
                  <a:pt x="3109834" y="1024665"/>
                  <a:pt x="3106761" y="1028989"/>
                </a:cubicBezTo>
                <a:cubicBezTo>
                  <a:pt x="3106761" y="1028989"/>
                  <a:pt x="3106761" y="1028989"/>
                  <a:pt x="3115468" y="1036195"/>
                </a:cubicBezTo>
                <a:cubicBezTo>
                  <a:pt x="3115980" y="1039077"/>
                  <a:pt x="3111883" y="1037636"/>
                  <a:pt x="3113419" y="1037636"/>
                </a:cubicBezTo>
                <a:cubicBezTo>
                  <a:pt x="3112907" y="1037636"/>
                  <a:pt x="3111883" y="1037636"/>
                  <a:pt x="3110858" y="1037636"/>
                </a:cubicBezTo>
                <a:cubicBezTo>
                  <a:pt x="3110858" y="1037636"/>
                  <a:pt x="3110858" y="1037636"/>
                  <a:pt x="3104712" y="1046283"/>
                </a:cubicBezTo>
                <a:cubicBezTo>
                  <a:pt x="3103176" y="1046283"/>
                  <a:pt x="3101127" y="1044842"/>
                  <a:pt x="3097542" y="1044842"/>
                </a:cubicBezTo>
                <a:cubicBezTo>
                  <a:pt x="3097542" y="1044842"/>
                  <a:pt x="3097542" y="1044842"/>
                  <a:pt x="3094981" y="1046283"/>
                </a:cubicBezTo>
                <a:cubicBezTo>
                  <a:pt x="3094981" y="1046283"/>
                  <a:pt x="3094981" y="1046283"/>
                  <a:pt x="3097030" y="1050606"/>
                </a:cubicBezTo>
                <a:cubicBezTo>
                  <a:pt x="3096518" y="1052048"/>
                  <a:pt x="3095494" y="1053489"/>
                  <a:pt x="3094469" y="1054930"/>
                </a:cubicBezTo>
                <a:cubicBezTo>
                  <a:pt x="3078592" y="1054930"/>
                  <a:pt x="3107273" y="1040519"/>
                  <a:pt x="3084226" y="1052048"/>
                </a:cubicBezTo>
                <a:cubicBezTo>
                  <a:pt x="3083202" y="1053489"/>
                  <a:pt x="3080641" y="1056371"/>
                  <a:pt x="3076544" y="1060694"/>
                </a:cubicBezTo>
                <a:cubicBezTo>
                  <a:pt x="3076544" y="1060694"/>
                  <a:pt x="3076544" y="1060694"/>
                  <a:pt x="3076544" y="1063577"/>
                </a:cubicBezTo>
                <a:cubicBezTo>
                  <a:pt x="3076544" y="1063577"/>
                  <a:pt x="3076544" y="1063577"/>
                  <a:pt x="3082689" y="1060694"/>
                </a:cubicBezTo>
                <a:cubicBezTo>
                  <a:pt x="3082689" y="1060694"/>
                  <a:pt x="3082689" y="1060694"/>
                  <a:pt x="3078592" y="1069342"/>
                </a:cubicBezTo>
                <a:cubicBezTo>
                  <a:pt x="3078592" y="1069342"/>
                  <a:pt x="3078592" y="1069342"/>
                  <a:pt x="3079104" y="1070783"/>
                </a:cubicBezTo>
                <a:cubicBezTo>
                  <a:pt x="3079104" y="1070783"/>
                  <a:pt x="3079104" y="1070783"/>
                  <a:pt x="3065788" y="1077989"/>
                </a:cubicBezTo>
                <a:cubicBezTo>
                  <a:pt x="3065788" y="1077989"/>
                  <a:pt x="3065788" y="1077989"/>
                  <a:pt x="3061179" y="1086635"/>
                </a:cubicBezTo>
                <a:cubicBezTo>
                  <a:pt x="3061179" y="1086635"/>
                  <a:pt x="3061179" y="1086635"/>
                  <a:pt x="3056057" y="1088077"/>
                </a:cubicBezTo>
                <a:cubicBezTo>
                  <a:pt x="3056057" y="1088077"/>
                  <a:pt x="3056057" y="1088077"/>
                  <a:pt x="3052984" y="1080871"/>
                </a:cubicBezTo>
                <a:cubicBezTo>
                  <a:pt x="3052984" y="1080871"/>
                  <a:pt x="3052984" y="1080871"/>
                  <a:pt x="3050936" y="1079429"/>
                </a:cubicBezTo>
                <a:cubicBezTo>
                  <a:pt x="3050936" y="1079429"/>
                  <a:pt x="3050936" y="1079429"/>
                  <a:pt x="3044277" y="1085195"/>
                </a:cubicBezTo>
                <a:cubicBezTo>
                  <a:pt x="3044790" y="1085195"/>
                  <a:pt x="3045302" y="1085195"/>
                  <a:pt x="3044790" y="1089518"/>
                </a:cubicBezTo>
                <a:cubicBezTo>
                  <a:pt x="3044790" y="1089518"/>
                  <a:pt x="3044790" y="1089518"/>
                  <a:pt x="3046838" y="1088077"/>
                </a:cubicBezTo>
                <a:cubicBezTo>
                  <a:pt x="3046838" y="1088077"/>
                  <a:pt x="3046838" y="1088077"/>
                  <a:pt x="3058106" y="1090959"/>
                </a:cubicBezTo>
                <a:cubicBezTo>
                  <a:pt x="3058106" y="1090959"/>
                  <a:pt x="3058106" y="1090959"/>
                  <a:pt x="3056057" y="1095282"/>
                </a:cubicBezTo>
                <a:cubicBezTo>
                  <a:pt x="3057594" y="1095282"/>
                  <a:pt x="3060154" y="1090959"/>
                  <a:pt x="3059130" y="1099606"/>
                </a:cubicBezTo>
                <a:cubicBezTo>
                  <a:pt x="3059130" y="1099606"/>
                  <a:pt x="3059130" y="1099606"/>
                  <a:pt x="3051960" y="1108253"/>
                </a:cubicBezTo>
                <a:cubicBezTo>
                  <a:pt x="3051960" y="1108253"/>
                  <a:pt x="3051960" y="1108253"/>
                  <a:pt x="3050936" y="1108253"/>
                </a:cubicBezTo>
                <a:cubicBezTo>
                  <a:pt x="3050936" y="1108253"/>
                  <a:pt x="3050936" y="1108253"/>
                  <a:pt x="3051960" y="1103930"/>
                </a:cubicBezTo>
                <a:cubicBezTo>
                  <a:pt x="3051960" y="1103930"/>
                  <a:pt x="3051960" y="1103930"/>
                  <a:pt x="3042741" y="1105370"/>
                </a:cubicBezTo>
                <a:cubicBezTo>
                  <a:pt x="3044277" y="1103930"/>
                  <a:pt x="3047863" y="1095282"/>
                  <a:pt x="3039156" y="1111135"/>
                </a:cubicBezTo>
                <a:cubicBezTo>
                  <a:pt x="3039156" y="1111135"/>
                  <a:pt x="3039156" y="1111135"/>
                  <a:pt x="3037107" y="1111135"/>
                </a:cubicBezTo>
                <a:cubicBezTo>
                  <a:pt x="3037107" y="1111135"/>
                  <a:pt x="3037107" y="1111135"/>
                  <a:pt x="3037107" y="1115459"/>
                </a:cubicBezTo>
                <a:cubicBezTo>
                  <a:pt x="3037619" y="1115459"/>
                  <a:pt x="3038644" y="1116900"/>
                  <a:pt x="3040180" y="1119782"/>
                </a:cubicBezTo>
                <a:cubicBezTo>
                  <a:pt x="3040180" y="1119782"/>
                  <a:pt x="3040180" y="1119782"/>
                  <a:pt x="3039156" y="1122665"/>
                </a:cubicBezTo>
                <a:cubicBezTo>
                  <a:pt x="3039156" y="1122665"/>
                  <a:pt x="3039156" y="1122665"/>
                  <a:pt x="3025840" y="1122665"/>
                </a:cubicBezTo>
                <a:cubicBezTo>
                  <a:pt x="3024303" y="1124105"/>
                  <a:pt x="3017645" y="1122665"/>
                  <a:pt x="3021230" y="1119782"/>
                </a:cubicBezTo>
                <a:cubicBezTo>
                  <a:pt x="3021230" y="1119782"/>
                  <a:pt x="3021230" y="1119782"/>
                  <a:pt x="3029937" y="1115459"/>
                </a:cubicBezTo>
                <a:cubicBezTo>
                  <a:pt x="3029937" y="1115459"/>
                  <a:pt x="3029937" y="1115459"/>
                  <a:pt x="3029937" y="1112576"/>
                </a:cubicBezTo>
                <a:cubicBezTo>
                  <a:pt x="3029937" y="1112576"/>
                  <a:pt x="3029937" y="1112576"/>
                  <a:pt x="3007402" y="1114018"/>
                </a:cubicBezTo>
                <a:cubicBezTo>
                  <a:pt x="3007402" y="1114018"/>
                  <a:pt x="3007402" y="1114018"/>
                  <a:pt x="3000232" y="1122665"/>
                </a:cubicBezTo>
                <a:cubicBezTo>
                  <a:pt x="3002280" y="1122665"/>
                  <a:pt x="2984355" y="1124105"/>
                  <a:pt x="3006378" y="1125547"/>
                </a:cubicBezTo>
                <a:cubicBezTo>
                  <a:pt x="3004841" y="1125547"/>
                  <a:pt x="3006378" y="1126988"/>
                  <a:pt x="3004841" y="1128429"/>
                </a:cubicBezTo>
                <a:cubicBezTo>
                  <a:pt x="3004841" y="1128429"/>
                  <a:pt x="3004841" y="1128429"/>
                  <a:pt x="2995622" y="1125547"/>
                </a:cubicBezTo>
                <a:cubicBezTo>
                  <a:pt x="2995622" y="1125547"/>
                  <a:pt x="2995622" y="1125547"/>
                  <a:pt x="2992037" y="1135635"/>
                </a:cubicBezTo>
                <a:cubicBezTo>
                  <a:pt x="2992037" y="1135635"/>
                  <a:pt x="2992037" y="1135635"/>
                  <a:pt x="2986403" y="1135635"/>
                </a:cubicBezTo>
                <a:cubicBezTo>
                  <a:pt x="2986403" y="1135635"/>
                  <a:pt x="2986403" y="1135635"/>
                  <a:pt x="2958235" y="1158694"/>
                </a:cubicBezTo>
                <a:cubicBezTo>
                  <a:pt x="2958235" y="1158694"/>
                  <a:pt x="2958235" y="1158694"/>
                  <a:pt x="2943382" y="1171664"/>
                </a:cubicBezTo>
                <a:cubicBezTo>
                  <a:pt x="2941333" y="1173105"/>
                  <a:pt x="2958747" y="1157252"/>
                  <a:pt x="2936212" y="1174546"/>
                </a:cubicBezTo>
                <a:cubicBezTo>
                  <a:pt x="2936212" y="1174546"/>
                  <a:pt x="2936212" y="1174546"/>
                  <a:pt x="2946455" y="1180311"/>
                </a:cubicBezTo>
                <a:cubicBezTo>
                  <a:pt x="2945943" y="1180311"/>
                  <a:pt x="2940309" y="1186076"/>
                  <a:pt x="2950040" y="1177429"/>
                </a:cubicBezTo>
                <a:cubicBezTo>
                  <a:pt x="2950040" y="1177429"/>
                  <a:pt x="2950040" y="1177429"/>
                  <a:pt x="2947479" y="1173105"/>
                </a:cubicBezTo>
                <a:cubicBezTo>
                  <a:pt x="2947479" y="1173105"/>
                  <a:pt x="2947479" y="1173105"/>
                  <a:pt x="2952089" y="1171664"/>
                </a:cubicBezTo>
                <a:cubicBezTo>
                  <a:pt x="2952089" y="1171664"/>
                  <a:pt x="2952089" y="1171664"/>
                  <a:pt x="2953625" y="1173105"/>
                </a:cubicBezTo>
                <a:cubicBezTo>
                  <a:pt x="2953625" y="1173105"/>
                  <a:pt x="2953625" y="1173105"/>
                  <a:pt x="2958747" y="1168781"/>
                </a:cubicBezTo>
                <a:cubicBezTo>
                  <a:pt x="2958747" y="1168781"/>
                  <a:pt x="2958747" y="1168781"/>
                  <a:pt x="2960283" y="1170223"/>
                </a:cubicBezTo>
                <a:cubicBezTo>
                  <a:pt x="2959771" y="1170223"/>
                  <a:pt x="2962332" y="1170223"/>
                  <a:pt x="2964381" y="1167341"/>
                </a:cubicBezTo>
                <a:cubicBezTo>
                  <a:pt x="2964381" y="1167341"/>
                  <a:pt x="2964381" y="1167341"/>
                  <a:pt x="2965405" y="1171664"/>
                </a:cubicBezTo>
                <a:cubicBezTo>
                  <a:pt x="2965405" y="1171664"/>
                  <a:pt x="2965405" y="1171664"/>
                  <a:pt x="2967454" y="1171664"/>
                </a:cubicBezTo>
                <a:cubicBezTo>
                  <a:pt x="2968990" y="1168781"/>
                  <a:pt x="2973087" y="1168781"/>
                  <a:pt x="2974624" y="1164458"/>
                </a:cubicBezTo>
                <a:cubicBezTo>
                  <a:pt x="2969502" y="1155811"/>
                  <a:pt x="2966941" y="1170223"/>
                  <a:pt x="2961308" y="1165899"/>
                </a:cubicBezTo>
                <a:cubicBezTo>
                  <a:pt x="2959771" y="1163017"/>
                  <a:pt x="2965405" y="1165899"/>
                  <a:pt x="2961308" y="1161576"/>
                </a:cubicBezTo>
                <a:cubicBezTo>
                  <a:pt x="2972063" y="1164458"/>
                  <a:pt x="2957210" y="1148606"/>
                  <a:pt x="2974112" y="1161576"/>
                </a:cubicBezTo>
                <a:cubicBezTo>
                  <a:pt x="2974112" y="1161576"/>
                  <a:pt x="2974112" y="1161576"/>
                  <a:pt x="2976160" y="1155811"/>
                </a:cubicBezTo>
                <a:cubicBezTo>
                  <a:pt x="2976160" y="1155811"/>
                  <a:pt x="2976160" y="1155811"/>
                  <a:pt x="2981282" y="1155811"/>
                </a:cubicBezTo>
                <a:cubicBezTo>
                  <a:pt x="2981282" y="1155811"/>
                  <a:pt x="2981282" y="1155811"/>
                  <a:pt x="2976160" y="1161576"/>
                </a:cubicBezTo>
                <a:cubicBezTo>
                  <a:pt x="2976160" y="1161576"/>
                  <a:pt x="2976160" y="1161576"/>
                  <a:pt x="2976160" y="1163017"/>
                </a:cubicBezTo>
                <a:cubicBezTo>
                  <a:pt x="2976160" y="1163017"/>
                  <a:pt x="2976160" y="1163017"/>
                  <a:pt x="2994086" y="1158694"/>
                </a:cubicBezTo>
                <a:cubicBezTo>
                  <a:pt x="2994086" y="1158694"/>
                  <a:pt x="2994086" y="1158694"/>
                  <a:pt x="2992549" y="1151488"/>
                </a:cubicBezTo>
                <a:cubicBezTo>
                  <a:pt x="3005353" y="1157252"/>
                  <a:pt x="3000744" y="1139959"/>
                  <a:pt x="3015084" y="1145723"/>
                </a:cubicBezTo>
                <a:cubicBezTo>
                  <a:pt x="3015084" y="1145723"/>
                  <a:pt x="3015084" y="1145723"/>
                  <a:pt x="3023279" y="1145723"/>
                </a:cubicBezTo>
                <a:cubicBezTo>
                  <a:pt x="3022767" y="1145723"/>
                  <a:pt x="3028401" y="1144282"/>
                  <a:pt x="3021230" y="1147164"/>
                </a:cubicBezTo>
                <a:cubicBezTo>
                  <a:pt x="3021230" y="1147164"/>
                  <a:pt x="3021230" y="1147164"/>
                  <a:pt x="3024303" y="1150046"/>
                </a:cubicBezTo>
                <a:cubicBezTo>
                  <a:pt x="3024303" y="1150046"/>
                  <a:pt x="3024303" y="1150046"/>
                  <a:pt x="3039156" y="1142841"/>
                </a:cubicBezTo>
                <a:cubicBezTo>
                  <a:pt x="3039156" y="1142841"/>
                  <a:pt x="3039156" y="1142841"/>
                  <a:pt x="3067837" y="1132753"/>
                </a:cubicBezTo>
                <a:cubicBezTo>
                  <a:pt x="3067837" y="1132753"/>
                  <a:pt x="3067837" y="1132753"/>
                  <a:pt x="3084738" y="1129870"/>
                </a:cubicBezTo>
                <a:cubicBezTo>
                  <a:pt x="3084738" y="1129870"/>
                  <a:pt x="3084738" y="1129870"/>
                  <a:pt x="3101127" y="1119782"/>
                </a:cubicBezTo>
                <a:cubicBezTo>
                  <a:pt x="3101127" y="1119782"/>
                  <a:pt x="3101127" y="1119782"/>
                  <a:pt x="3127760" y="1114018"/>
                </a:cubicBezTo>
                <a:cubicBezTo>
                  <a:pt x="3127760" y="1114018"/>
                  <a:pt x="3127760" y="1114018"/>
                  <a:pt x="3132881" y="1112576"/>
                </a:cubicBezTo>
                <a:cubicBezTo>
                  <a:pt x="3132881" y="1112576"/>
                  <a:pt x="3132881" y="1112576"/>
                  <a:pt x="3139539" y="1115459"/>
                </a:cubicBezTo>
                <a:cubicBezTo>
                  <a:pt x="3134930" y="1115459"/>
                  <a:pt x="3130320" y="1115459"/>
                  <a:pt x="3143636" y="1116900"/>
                </a:cubicBezTo>
                <a:cubicBezTo>
                  <a:pt x="3143636" y="1116900"/>
                  <a:pt x="3143124" y="1116900"/>
                  <a:pt x="3142100" y="1115459"/>
                </a:cubicBezTo>
                <a:cubicBezTo>
                  <a:pt x="3142100" y="1115459"/>
                  <a:pt x="3142100" y="1115459"/>
                  <a:pt x="3145685" y="1112576"/>
                </a:cubicBezTo>
                <a:cubicBezTo>
                  <a:pt x="3145685" y="1112576"/>
                  <a:pt x="3145685" y="1112576"/>
                  <a:pt x="3144149" y="1116900"/>
                </a:cubicBezTo>
                <a:cubicBezTo>
                  <a:pt x="3147222" y="1118341"/>
                  <a:pt x="3151319" y="1118341"/>
                  <a:pt x="3156441" y="1118341"/>
                </a:cubicBezTo>
                <a:cubicBezTo>
                  <a:pt x="3155928" y="1118341"/>
                  <a:pt x="3155928" y="1118341"/>
                  <a:pt x="3155416" y="1119782"/>
                </a:cubicBezTo>
                <a:cubicBezTo>
                  <a:pt x="3155416" y="1119782"/>
                  <a:pt x="3155416" y="1119782"/>
                  <a:pt x="3163099" y="1125547"/>
                </a:cubicBezTo>
                <a:cubicBezTo>
                  <a:pt x="3163099" y="1125547"/>
                  <a:pt x="3163099" y="1125547"/>
                  <a:pt x="3159513" y="1128429"/>
                </a:cubicBezTo>
                <a:cubicBezTo>
                  <a:pt x="3159513" y="1128429"/>
                  <a:pt x="3159513" y="1128429"/>
                  <a:pt x="3157465" y="1126988"/>
                </a:cubicBezTo>
                <a:cubicBezTo>
                  <a:pt x="3157465" y="1126988"/>
                  <a:pt x="3157465" y="1126988"/>
                  <a:pt x="3137491" y="1144282"/>
                </a:cubicBezTo>
                <a:cubicBezTo>
                  <a:pt x="3137491" y="1144282"/>
                  <a:pt x="3137491" y="1144282"/>
                  <a:pt x="3128784" y="1150046"/>
                </a:cubicBezTo>
                <a:cubicBezTo>
                  <a:pt x="3128784" y="1150046"/>
                  <a:pt x="3128784" y="1150046"/>
                  <a:pt x="3123662" y="1155811"/>
                </a:cubicBezTo>
                <a:cubicBezTo>
                  <a:pt x="3123662" y="1155811"/>
                  <a:pt x="3123662" y="1155811"/>
                  <a:pt x="3109322" y="1163017"/>
                </a:cubicBezTo>
                <a:cubicBezTo>
                  <a:pt x="3109322" y="1164458"/>
                  <a:pt x="3107273" y="1165899"/>
                  <a:pt x="3099591" y="1168781"/>
                </a:cubicBezTo>
                <a:cubicBezTo>
                  <a:pt x="3099591" y="1168781"/>
                  <a:pt x="3099591" y="1168781"/>
                  <a:pt x="3099591" y="1163017"/>
                </a:cubicBezTo>
                <a:cubicBezTo>
                  <a:pt x="3099591" y="1163017"/>
                  <a:pt x="3099591" y="1163017"/>
                  <a:pt x="3099015" y="1163197"/>
                </a:cubicBezTo>
                <a:lnTo>
                  <a:pt x="3095750" y="1164218"/>
                </a:lnTo>
                <a:lnTo>
                  <a:pt x="3096718" y="1163310"/>
                </a:lnTo>
                <a:cubicBezTo>
                  <a:pt x="3098663" y="1161486"/>
                  <a:pt x="3101255" y="1159054"/>
                  <a:pt x="3104712" y="1155811"/>
                </a:cubicBezTo>
                <a:cubicBezTo>
                  <a:pt x="3104712" y="1155811"/>
                  <a:pt x="3104712" y="1155811"/>
                  <a:pt x="3109834" y="1158694"/>
                </a:cubicBezTo>
                <a:cubicBezTo>
                  <a:pt x="3109834" y="1158694"/>
                  <a:pt x="3109834" y="1158694"/>
                  <a:pt x="3111883" y="1155811"/>
                </a:cubicBezTo>
                <a:cubicBezTo>
                  <a:pt x="3111883" y="1155811"/>
                  <a:pt x="3111883" y="1155811"/>
                  <a:pt x="3094469" y="1150046"/>
                </a:cubicBezTo>
                <a:cubicBezTo>
                  <a:pt x="3094469" y="1150046"/>
                  <a:pt x="3094469" y="1150046"/>
                  <a:pt x="3083714" y="1152929"/>
                </a:cubicBezTo>
                <a:cubicBezTo>
                  <a:pt x="3083714" y="1152929"/>
                  <a:pt x="3083714" y="1152929"/>
                  <a:pt x="3087811" y="1150046"/>
                </a:cubicBezTo>
                <a:cubicBezTo>
                  <a:pt x="3097030" y="1139959"/>
                  <a:pt x="3090372" y="1155811"/>
                  <a:pt x="3105737" y="1145723"/>
                </a:cubicBezTo>
                <a:cubicBezTo>
                  <a:pt x="3105737" y="1145723"/>
                  <a:pt x="3105737" y="1145723"/>
                  <a:pt x="3107785" y="1147164"/>
                </a:cubicBezTo>
                <a:cubicBezTo>
                  <a:pt x="3107785" y="1147164"/>
                  <a:pt x="3107785" y="1147164"/>
                  <a:pt x="3121614" y="1137076"/>
                </a:cubicBezTo>
                <a:cubicBezTo>
                  <a:pt x="3121614" y="1137076"/>
                  <a:pt x="3121614" y="1137076"/>
                  <a:pt x="3117004" y="1137076"/>
                </a:cubicBezTo>
                <a:cubicBezTo>
                  <a:pt x="3119565" y="1135635"/>
                  <a:pt x="3122126" y="1134194"/>
                  <a:pt x="3126223" y="1132753"/>
                </a:cubicBezTo>
                <a:cubicBezTo>
                  <a:pt x="3126223" y="1132753"/>
                  <a:pt x="3126223" y="1132753"/>
                  <a:pt x="3128784" y="1135635"/>
                </a:cubicBezTo>
                <a:cubicBezTo>
                  <a:pt x="3128784" y="1135635"/>
                  <a:pt x="3128784" y="1135635"/>
                  <a:pt x="3145685" y="1131311"/>
                </a:cubicBezTo>
                <a:cubicBezTo>
                  <a:pt x="3145685" y="1131311"/>
                  <a:pt x="3145685" y="1131311"/>
                  <a:pt x="3148758" y="1128429"/>
                </a:cubicBezTo>
                <a:cubicBezTo>
                  <a:pt x="3148758" y="1128429"/>
                  <a:pt x="3148758" y="1128429"/>
                  <a:pt x="3134930" y="1122665"/>
                </a:cubicBezTo>
                <a:cubicBezTo>
                  <a:pt x="3134930" y="1122665"/>
                  <a:pt x="3134930" y="1122665"/>
                  <a:pt x="3104712" y="1131311"/>
                </a:cubicBezTo>
                <a:cubicBezTo>
                  <a:pt x="3104712" y="1131311"/>
                  <a:pt x="3104712" y="1131311"/>
                  <a:pt x="3103816" y="1132212"/>
                </a:cubicBezTo>
                <a:lnTo>
                  <a:pt x="3100132" y="1135914"/>
                </a:lnTo>
                <a:lnTo>
                  <a:pt x="3103496" y="1132212"/>
                </a:lnTo>
                <a:cubicBezTo>
                  <a:pt x="3105096" y="1129871"/>
                  <a:pt x="3102408" y="1130591"/>
                  <a:pt x="3083714" y="1144282"/>
                </a:cubicBezTo>
                <a:cubicBezTo>
                  <a:pt x="3083714" y="1144282"/>
                  <a:pt x="3083714" y="1144282"/>
                  <a:pt x="3072959" y="1145723"/>
                </a:cubicBezTo>
                <a:cubicBezTo>
                  <a:pt x="3072959" y="1145723"/>
                  <a:pt x="3072959" y="1145723"/>
                  <a:pt x="3060667" y="1152929"/>
                </a:cubicBezTo>
                <a:cubicBezTo>
                  <a:pt x="3060667" y="1152929"/>
                  <a:pt x="3060667" y="1152929"/>
                  <a:pt x="3057594" y="1151488"/>
                </a:cubicBezTo>
                <a:cubicBezTo>
                  <a:pt x="3057594" y="1151488"/>
                  <a:pt x="3057594" y="1151488"/>
                  <a:pt x="3056057" y="1158694"/>
                </a:cubicBezTo>
                <a:cubicBezTo>
                  <a:pt x="3056057" y="1158694"/>
                  <a:pt x="3056057" y="1158694"/>
                  <a:pt x="3038132" y="1165899"/>
                </a:cubicBezTo>
                <a:cubicBezTo>
                  <a:pt x="3038132" y="1165899"/>
                  <a:pt x="3038132" y="1165899"/>
                  <a:pt x="3035059" y="1171664"/>
                </a:cubicBezTo>
                <a:cubicBezTo>
                  <a:pt x="3035059" y="1171664"/>
                  <a:pt x="3035059" y="1171664"/>
                  <a:pt x="3051960" y="1167341"/>
                </a:cubicBezTo>
                <a:cubicBezTo>
                  <a:pt x="3051960" y="1167341"/>
                  <a:pt x="3051960" y="1167341"/>
                  <a:pt x="3043253" y="1174546"/>
                </a:cubicBezTo>
                <a:cubicBezTo>
                  <a:pt x="3043253" y="1174546"/>
                  <a:pt x="3043253" y="1174546"/>
                  <a:pt x="3037619" y="1175987"/>
                </a:cubicBezTo>
                <a:cubicBezTo>
                  <a:pt x="3037619" y="1178870"/>
                  <a:pt x="3032498" y="1184635"/>
                  <a:pt x="3018157" y="1183193"/>
                </a:cubicBezTo>
                <a:cubicBezTo>
                  <a:pt x="3018157" y="1183193"/>
                  <a:pt x="3018157" y="1183193"/>
                  <a:pt x="3014060" y="1188958"/>
                </a:cubicBezTo>
                <a:cubicBezTo>
                  <a:pt x="3014060" y="1188958"/>
                  <a:pt x="3014060" y="1188958"/>
                  <a:pt x="3004841" y="1193281"/>
                </a:cubicBezTo>
                <a:cubicBezTo>
                  <a:pt x="3004329" y="1193281"/>
                  <a:pt x="3004329" y="1193281"/>
                  <a:pt x="3004329" y="1193281"/>
                </a:cubicBezTo>
                <a:cubicBezTo>
                  <a:pt x="3004329" y="1191840"/>
                  <a:pt x="3004841" y="1191840"/>
                  <a:pt x="3004841" y="1191840"/>
                </a:cubicBezTo>
                <a:cubicBezTo>
                  <a:pt x="3004841" y="1191840"/>
                  <a:pt x="3004329" y="1191840"/>
                  <a:pt x="3004329" y="1191840"/>
                </a:cubicBezTo>
                <a:cubicBezTo>
                  <a:pt x="3003305" y="1190399"/>
                  <a:pt x="3004329" y="1188958"/>
                  <a:pt x="3005353" y="1188958"/>
                </a:cubicBezTo>
                <a:cubicBezTo>
                  <a:pt x="3005353" y="1188958"/>
                  <a:pt x="3005353" y="1187517"/>
                  <a:pt x="3005353" y="1187517"/>
                </a:cubicBezTo>
                <a:cubicBezTo>
                  <a:pt x="3008426" y="1180311"/>
                  <a:pt x="3013036" y="1190399"/>
                  <a:pt x="3016109" y="1183193"/>
                </a:cubicBezTo>
                <a:cubicBezTo>
                  <a:pt x="3016109" y="1183193"/>
                  <a:pt x="3016109" y="1183193"/>
                  <a:pt x="3015084" y="1181752"/>
                </a:cubicBezTo>
                <a:cubicBezTo>
                  <a:pt x="3008426" y="1171664"/>
                  <a:pt x="3015084" y="1187517"/>
                  <a:pt x="3029937" y="1177429"/>
                </a:cubicBezTo>
                <a:cubicBezTo>
                  <a:pt x="3029937" y="1177429"/>
                  <a:pt x="3029937" y="1177429"/>
                  <a:pt x="3034034" y="1171664"/>
                </a:cubicBezTo>
                <a:cubicBezTo>
                  <a:pt x="3029937" y="1167341"/>
                  <a:pt x="3021742" y="1164458"/>
                  <a:pt x="3015084" y="1171664"/>
                </a:cubicBezTo>
                <a:cubicBezTo>
                  <a:pt x="3015084" y="1171664"/>
                  <a:pt x="3015084" y="1171664"/>
                  <a:pt x="3002280" y="1180311"/>
                </a:cubicBezTo>
                <a:cubicBezTo>
                  <a:pt x="3002280" y="1180311"/>
                  <a:pt x="3002280" y="1180311"/>
                  <a:pt x="3002280" y="1184635"/>
                </a:cubicBezTo>
                <a:cubicBezTo>
                  <a:pt x="2986403" y="1181752"/>
                  <a:pt x="2985379" y="1187517"/>
                  <a:pt x="2971039" y="1196164"/>
                </a:cubicBezTo>
                <a:cubicBezTo>
                  <a:pt x="2971039" y="1196164"/>
                  <a:pt x="2971039" y="1196164"/>
                  <a:pt x="2971039" y="1197605"/>
                </a:cubicBezTo>
                <a:cubicBezTo>
                  <a:pt x="2971039" y="1197605"/>
                  <a:pt x="2971039" y="1197605"/>
                  <a:pt x="2966429" y="1196164"/>
                </a:cubicBezTo>
                <a:cubicBezTo>
                  <a:pt x="2966429" y="1196164"/>
                  <a:pt x="2966429" y="1196164"/>
                  <a:pt x="2937748" y="1210575"/>
                </a:cubicBezTo>
                <a:cubicBezTo>
                  <a:pt x="2937748" y="1210575"/>
                  <a:pt x="2937748" y="1210575"/>
                  <a:pt x="2920335" y="1217781"/>
                </a:cubicBezTo>
                <a:cubicBezTo>
                  <a:pt x="2920335" y="1217781"/>
                  <a:pt x="2920335" y="1217781"/>
                  <a:pt x="2918798" y="1223546"/>
                </a:cubicBezTo>
                <a:cubicBezTo>
                  <a:pt x="2918798" y="1223546"/>
                  <a:pt x="2918798" y="1223546"/>
                  <a:pt x="2918798" y="1220663"/>
                </a:cubicBezTo>
                <a:cubicBezTo>
                  <a:pt x="2918798" y="1220663"/>
                  <a:pt x="2918798" y="1220663"/>
                  <a:pt x="2894727" y="1230751"/>
                </a:cubicBezTo>
                <a:cubicBezTo>
                  <a:pt x="2894727" y="1230751"/>
                  <a:pt x="2894727" y="1230751"/>
                  <a:pt x="2889605" y="1239398"/>
                </a:cubicBezTo>
                <a:cubicBezTo>
                  <a:pt x="2889605" y="1239398"/>
                  <a:pt x="2889605" y="1239398"/>
                  <a:pt x="2878850" y="1243722"/>
                </a:cubicBezTo>
                <a:cubicBezTo>
                  <a:pt x="2878850" y="1243722"/>
                  <a:pt x="2878850" y="1243722"/>
                  <a:pt x="2878338" y="1239398"/>
                </a:cubicBezTo>
                <a:cubicBezTo>
                  <a:pt x="2878338" y="1239398"/>
                  <a:pt x="2878338" y="1239398"/>
                  <a:pt x="2866046" y="1248046"/>
                </a:cubicBezTo>
                <a:cubicBezTo>
                  <a:pt x="2866046" y="1248046"/>
                  <a:pt x="2866046" y="1248046"/>
                  <a:pt x="2862461" y="1248046"/>
                </a:cubicBezTo>
                <a:cubicBezTo>
                  <a:pt x="2862461" y="1248046"/>
                  <a:pt x="2862461" y="1248046"/>
                  <a:pt x="2856827" y="1253810"/>
                </a:cubicBezTo>
                <a:cubicBezTo>
                  <a:pt x="2856827" y="1253810"/>
                  <a:pt x="2856827" y="1253810"/>
                  <a:pt x="2847608" y="1249487"/>
                </a:cubicBezTo>
                <a:cubicBezTo>
                  <a:pt x="2847608" y="1249487"/>
                  <a:pt x="2847608" y="1249487"/>
                  <a:pt x="2834212" y="1258607"/>
                </a:cubicBezTo>
                <a:lnTo>
                  <a:pt x="2820814" y="1267727"/>
                </a:lnTo>
                <a:lnTo>
                  <a:pt x="2822695" y="1304972"/>
                </a:lnTo>
                <a:lnTo>
                  <a:pt x="2820767" y="1343162"/>
                </a:lnTo>
                <a:lnTo>
                  <a:pt x="2829171" y="1343162"/>
                </a:lnTo>
                <a:cubicBezTo>
                  <a:pt x="2829171" y="1343162"/>
                  <a:pt x="2829171" y="1343162"/>
                  <a:pt x="2834804" y="1338838"/>
                </a:cubicBezTo>
                <a:cubicBezTo>
                  <a:pt x="2834804" y="1338838"/>
                  <a:pt x="2834804" y="1338838"/>
                  <a:pt x="2836853" y="1340280"/>
                </a:cubicBezTo>
                <a:cubicBezTo>
                  <a:pt x="2836853" y="1340280"/>
                  <a:pt x="2836853" y="1340280"/>
                  <a:pt x="2842999" y="1338838"/>
                </a:cubicBezTo>
                <a:cubicBezTo>
                  <a:pt x="2842999" y="1338838"/>
                  <a:pt x="2842999" y="1338838"/>
                  <a:pt x="2845047" y="1334515"/>
                </a:cubicBezTo>
                <a:cubicBezTo>
                  <a:pt x="2845047" y="1334515"/>
                  <a:pt x="2845047" y="1334515"/>
                  <a:pt x="2839926" y="1331633"/>
                </a:cubicBezTo>
                <a:lnTo>
                  <a:pt x="2841974" y="1331633"/>
                </a:lnTo>
                <a:cubicBezTo>
                  <a:pt x="2841974" y="1331633"/>
                  <a:pt x="2841974" y="1331633"/>
                  <a:pt x="2850169" y="1333074"/>
                </a:cubicBezTo>
                <a:cubicBezTo>
                  <a:pt x="2850169" y="1333074"/>
                  <a:pt x="2850169" y="1333074"/>
                  <a:pt x="2853754" y="1327309"/>
                </a:cubicBezTo>
                <a:cubicBezTo>
                  <a:pt x="2853754" y="1327309"/>
                  <a:pt x="2853754" y="1327309"/>
                  <a:pt x="2854266" y="1327309"/>
                </a:cubicBezTo>
                <a:cubicBezTo>
                  <a:pt x="2855291" y="1325868"/>
                  <a:pt x="2857339" y="1324427"/>
                  <a:pt x="2860412" y="1321545"/>
                </a:cubicBezTo>
                <a:cubicBezTo>
                  <a:pt x="2861436" y="1322986"/>
                  <a:pt x="2862461" y="1322986"/>
                  <a:pt x="2863997" y="1324427"/>
                </a:cubicBezTo>
                <a:cubicBezTo>
                  <a:pt x="2863997" y="1324427"/>
                  <a:pt x="2863997" y="1324427"/>
                  <a:pt x="2876801" y="1317221"/>
                </a:cubicBezTo>
                <a:cubicBezTo>
                  <a:pt x="2876801" y="1317221"/>
                  <a:pt x="2876801" y="1317221"/>
                  <a:pt x="2875777" y="1315780"/>
                </a:cubicBezTo>
                <a:cubicBezTo>
                  <a:pt x="2875777" y="1315780"/>
                  <a:pt x="2875777" y="1315780"/>
                  <a:pt x="2881923" y="1310015"/>
                </a:cubicBezTo>
                <a:cubicBezTo>
                  <a:pt x="2881923" y="1310015"/>
                  <a:pt x="2881923" y="1310015"/>
                  <a:pt x="2883459" y="1311457"/>
                </a:cubicBezTo>
                <a:cubicBezTo>
                  <a:pt x="2883459" y="1311457"/>
                  <a:pt x="2883459" y="1311457"/>
                  <a:pt x="2884996" y="1307133"/>
                </a:cubicBezTo>
                <a:cubicBezTo>
                  <a:pt x="2884996" y="1307133"/>
                  <a:pt x="2884996" y="1307133"/>
                  <a:pt x="2892678" y="1315780"/>
                </a:cubicBezTo>
                <a:cubicBezTo>
                  <a:pt x="2892678" y="1315780"/>
                  <a:pt x="2892678" y="1315780"/>
                  <a:pt x="2904458" y="1310015"/>
                </a:cubicBezTo>
                <a:cubicBezTo>
                  <a:pt x="2904458" y="1310015"/>
                  <a:pt x="2904458" y="1310015"/>
                  <a:pt x="2905482" y="1304251"/>
                </a:cubicBezTo>
                <a:cubicBezTo>
                  <a:pt x="2905482" y="1304251"/>
                  <a:pt x="2905482" y="1304251"/>
                  <a:pt x="2913677" y="1304251"/>
                </a:cubicBezTo>
                <a:cubicBezTo>
                  <a:pt x="2913677" y="1304251"/>
                  <a:pt x="2913677" y="1304251"/>
                  <a:pt x="2915213" y="1301368"/>
                </a:cubicBezTo>
                <a:cubicBezTo>
                  <a:pt x="2915213" y="1302810"/>
                  <a:pt x="2917262" y="1299928"/>
                  <a:pt x="2915725" y="1304251"/>
                </a:cubicBezTo>
                <a:cubicBezTo>
                  <a:pt x="2915725" y="1304251"/>
                  <a:pt x="2915725" y="1304251"/>
                  <a:pt x="2921359" y="1298486"/>
                </a:cubicBezTo>
                <a:cubicBezTo>
                  <a:pt x="2921359" y="1298486"/>
                  <a:pt x="2921359" y="1298486"/>
                  <a:pt x="2930578" y="1298486"/>
                </a:cubicBezTo>
                <a:cubicBezTo>
                  <a:pt x="2936212" y="1305692"/>
                  <a:pt x="2939797" y="1292722"/>
                  <a:pt x="2942358" y="1294162"/>
                </a:cubicBezTo>
                <a:cubicBezTo>
                  <a:pt x="2942358" y="1291280"/>
                  <a:pt x="2944406" y="1292722"/>
                  <a:pt x="2944918" y="1294162"/>
                </a:cubicBezTo>
                <a:cubicBezTo>
                  <a:pt x="2944918" y="1294162"/>
                  <a:pt x="2944918" y="1294162"/>
                  <a:pt x="2930578" y="1304251"/>
                </a:cubicBezTo>
                <a:cubicBezTo>
                  <a:pt x="2930578" y="1304251"/>
                  <a:pt x="2930578" y="1304251"/>
                  <a:pt x="2928530" y="1299928"/>
                </a:cubicBezTo>
                <a:cubicBezTo>
                  <a:pt x="2928530" y="1299928"/>
                  <a:pt x="2928530" y="1299928"/>
                  <a:pt x="2915725" y="1318663"/>
                </a:cubicBezTo>
                <a:cubicBezTo>
                  <a:pt x="2915725" y="1318663"/>
                  <a:pt x="2915725" y="1318663"/>
                  <a:pt x="2910604" y="1322986"/>
                </a:cubicBezTo>
                <a:cubicBezTo>
                  <a:pt x="2910604" y="1322986"/>
                  <a:pt x="2910604" y="1322986"/>
                  <a:pt x="2910604" y="1320103"/>
                </a:cubicBezTo>
                <a:cubicBezTo>
                  <a:pt x="2910604" y="1320103"/>
                  <a:pt x="2910604" y="1320103"/>
                  <a:pt x="2893703" y="1328750"/>
                </a:cubicBezTo>
                <a:cubicBezTo>
                  <a:pt x="2893190" y="1330192"/>
                  <a:pt x="2899848" y="1330192"/>
                  <a:pt x="2891654" y="1331633"/>
                </a:cubicBezTo>
                <a:cubicBezTo>
                  <a:pt x="2895239" y="1337398"/>
                  <a:pt x="2905482" y="1322986"/>
                  <a:pt x="2924432" y="1322986"/>
                </a:cubicBezTo>
                <a:cubicBezTo>
                  <a:pt x="2924944" y="1325868"/>
                  <a:pt x="2932115" y="1328750"/>
                  <a:pt x="2932627" y="1314339"/>
                </a:cubicBezTo>
                <a:cubicBezTo>
                  <a:pt x="2932627" y="1314339"/>
                  <a:pt x="2932627" y="1314339"/>
                  <a:pt x="2932627" y="1315780"/>
                </a:cubicBezTo>
                <a:cubicBezTo>
                  <a:pt x="2932627" y="1315780"/>
                  <a:pt x="2932627" y="1315780"/>
                  <a:pt x="2937236" y="1314339"/>
                </a:cubicBezTo>
                <a:cubicBezTo>
                  <a:pt x="2937236" y="1314339"/>
                  <a:pt x="2937236" y="1314339"/>
                  <a:pt x="2947479" y="1312897"/>
                </a:cubicBezTo>
                <a:cubicBezTo>
                  <a:pt x="2947479" y="1312897"/>
                  <a:pt x="2947479" y="1312897"/>
                  <a:pt x="2942358" y="1317221"/>
                </a:cubicBezTo>
                <a:cubicBezTo>
                  <a:pt x="2942358" y="1317221"/>
                  <a:pt x="2942358" y="1317221"/>
                  <a:pt x="2957210" y="1321545"/>
                </a:cubicBezTo>
                <a:cubicBezTo>
                  <a:pt x="2957210" y="1321545"/>
                  <a:pt x="2957210" y="1321545"/>
                  <a:pt x="2958747" y="1318663"/>
                </a:cubicBezTo>
                <a:cubicBezTo>
                  <a:pt x="2958747" y="1318663"/>
                  <a:pt x="2958747" y="1318663"/>
                  <a:pt x="2958747" y="1322986"/>
                </a:cubicBezTo>
                <a:cubicBezTo>
                  <a:pt x="2960795" y="1324427"/>
                  <a:pt x="2962332" y="1328750"/>
                  <a:pt x="2964381" y="1324427"/>
                </a:cubicBezTo>
                <a:cubicBezTo>
                  <a:pt x="2964381" y="1324427"/>
                  <a:pt x="2964381" y="1324427"/>
                  <a:pt x="2965405" y="1318663"/>
                </a:cubicBezTo>
                <a:cubicBezTo>
                  <a:pt x="2965405" y="1318663"/>
                  <a:pt x="2965405" y="1318663"/>
                  <a:pt x="2971039" y="1315780"/>
                </a:cubicBezTo>
                <a:cubicBezTo>
                  <a:pt x="2971039" y="1315780"/>
                  <a:pt x="2971039" y="1315780"/>
                  <a:pt x="2969502" y="1321545"/>
                </a:cubicBezTo>
                <a:cubicBezTo>
                  <a:pt x="2969502" y="1321545"/>
                  <a:pt x="2969502" y="1321545"/>
                  <a:pt x="2978209" y="1321545"/>
                </a:cubicBezTo>
                <a:cubicBezTo>
                  <a:pt x="2978209" y="1321545"/>
                  <a:pt x="2978209" y="1321545"/>
                  <a:pt x="2981282" y="1315780"/>
                </a:cubicBezTo>
                <a:cubicBezTo>
                  <a:pt x="2983330" y="1315780"/>
                  <a:pt x="2985379" y="1315780"/>
                  <a:pt x="2986403" y="1315780"/>
                </a:cubicBezTo>
                <a:cubicBezTo>
                  <a:pt x="2986403" y="1315780"/>
                  <a:pt x="2986403" y="1315780"/>
                  <a:pt x="2980258" y="1311457"/>
                </a:cubicBezTo>
                <a:cubicBezTo>
                  <a:pt x="2980258" y="1311457"/>
                  <a:pt x="2980258" y="1311457"/>
                  <a:pt x="2978209" y="1311457"/>
                </a:cubicBezTo>
                <a:cubicBezTo>
                  <a:pt x="2978209" y="1311457"/>
                  <a:pt x="2978209" y="1311457"/>
                  <a:pt x="2980258" y="1308574"/>
                </a:cubicBezTo>
                <a:cubicBezTo>
                  <a:pt x="2980258" y="1308574"/>
                  <a:pt x="2980258" y="1308574"/>
                  <a:pt x="2976160" y="1307133"/>
                </a:cubicBezTo>
                <a:cubicBezTo>
                  <a:pt x="2976160" y="1307133"/>
                  <a:pt x="2976160" y="1307133"/>
                  <a:pt x="2976160" y="1298486"/>
                </a:cubicBezTo>
                <a:cubicBezTo>
                  <a:pt x="2976160" y="1298486"/>
                  <a:pt x="2976160" y="1298486"/>
                  <a:pt x="2982306" y="1299928"/>
                </a:cubicBezTo>
                <a:cubicBezTo>
                  <a:pt x="2982306" y="1299928"/>
                  <a:pt x="2982306" y="1299928"/>
                  <a:pt x="2982306" y="1307133"/>
                </a:cubicBezTo>
                <a:cubicBezTo>
                  <a:pt x="2982306" y="1307133"/>
                  <a:pt x="2982306" y="1307133"/>
                  <a:pt x="2988964" y="1304251"/>
                </a:cubicBezTo>
                <a:cubicBezTo>
                  <a:pt x="2988964" y="1304251"/>
                  <a:pt x="2988964" y="1304251"/>
                  <a:pt x="2989989" y="1294162"/>
                </a:cubicBezTo>
                <a:cubicBezTo>
                  <a:pt x="2994086" y="1294162"/>
                  <a:pt x="2997671" y="1288398"/>
                  <a:pt x="3002280" y="1294162"/>
                </a:cubicBezTo>
                <a:cubicBezTo>
                  <a:pt x="3005353" y="1295604"/>
                  <a:pt x="3007402" y="1285516"/>
                  <a:pt x="3009963" y="1295604"/>
                </a:cubicBezTo>
                <a:cubicBezTo>
                  <a:pt x="3009963" y="1295604"/>
                  <a:pt x="3009963" y="1295604"/>
                  <a:pt x="3005353" y="1301368"/>
                </a:cubicBezTo>
                <a:cubicBezTo>
                  <a:pt x="3005353" y="1301368"/>
                  <a:pt x="3005353" y="1301368"/>
                  <a:pt x="3010987" y="1304251"/>
                </a:cubicBezTo>
                <a:cubicBezTo>
                  <a:pt x="3010987" y="1304251"/>
                  <a:pt x="3010987" y="1304251"/>
                  <a:pt x="3026352" y="1294162"/>
                </a:cubicBezTo>
                <a:cubicBezTo>
                  <a:pt x="3026352" y="1294162"/>
                  <a:pt x="3026352" y="1294162"/>
                  <a:pt x="3027376" y="1291280"/>
                </a:cubicBezTo>
                <a:cubicBezTo>
                  <a:pt x="3027376" y="1291280"/>
                  <a:pt x="3027376" y="1291280"/>
                  <a:pt x="3043253" y="1286957"/>
                </a:cubicBezTo>
                <a:cubicBezTo>
                  <a:pt x="3043253" y="1286957"/>
                  <a:pt x="3043253" y="1286957"/>
                  <a:pt x="3059130" y="1275427"/>
                </a:cubicBezTo>
                <a:cubicBezTo>
                  <a:pt x="3059130" y="1275427"/>
                  <a:pt x="3059130" y="1275427"/>
                  <a:pt x="3067837" y="1275427"/>
                </a:cubicBezTo>
                <a:cubicBezTo>
                  <a:pt x="3067837" y="1275427"/>
                  <a:pt x="3067837" y="1275427"/>
                  <a:pt x="3067837" y="1269663"/>
                </a:cubicBezTo>
                <a:cubicBezTo>
                  <a:pt x="3067837" y="1269663"/>
                  <a:pt x="3067837" y="1269663"/>
                  <a:pt x="3075007" y="1268222"/>
                </a:cubicBezTo>
                <a:cubicBezTo>
                  <a:pt x="3075519" y="1266781"/>
                  <a:pt x="3073983" y="1265339"/>
                  <a:pt x="3076544" y="1263898"/>
                </a:cubicBezTo>
                <a:cubicBezTo>
                  <a:pt x="3076544" y="1263898"/>
                  <a:pt x="3076544" y="1263898"/>
                  <a:pt x="3077568" y="1268222"/>
                </a:cubicBezTo>
                <a:cubicBezTo>
                  <a:pt x="3074495" y="1269663"/>
                  <a:pt x="3070910" y="1272545"/>
                  <a:pt x="3067837" y="1278310"/>
                </a:cubicBezTo>
                <a:cubicBezTo>
                  <a:pt x="3063740" y="1278310"/>
                  <a:pt x="3059130" y="1278310"/>
                  <a:pt x="3058106" y="1282633"/>
                </a:cubicBezTo>
                <a:cubicBezTo>
                  <a:pt x="3058106" y="1282633"/>
                  <a:pt x="3058106" y="1282633"/>
                  <a:pt x="3058106" y="1285516"/>
                </a:cubicBezTo>
                <a:cubicBezTo>
                  <a:pt x="3058106" y="1285516"/>
                  <a:pt x="3058106" y="1285516"/>
                  <a:pt x="3066813" y="1288398"/>
                </a:cubicBezTo>
                <a:cubicBezTo>
                  <a:pt x="3066813" y="1288398"/>
                  <a:pt x="3066813" y="1288398"/>
                  <a:pt x="3073983" y="1284074"/>
                </a:cubicBezTo>
                <a:cubicBezTo>
                  <a:pt x="3073983" y="1284074"/>
                  <a:pt x="3073983" y="1284074"/>
                  <a:pt x="3076544" y="1279751"/>
                </a:cubicBezTo>
                <a:cubicBezTo>
                  <a:pt x="3076544" y="1279751"/>
                  <a:pt x="3076544" y="1279751"/>
                  <a:pt x="3083714" y="1278310"/>
                </a:cubicBezTo>
                <a:cubicBezTo>
                  <a:pt x="3084738" y="1278310"/>
                  <a:pt x="3076544" y="1279751"/>
                  <a:pt x="3086787" y="1276869"/>
                </a:cubicBezTo>
                <a:cubicBezTo>
                  <a:pt x="3086787" y="1276869"/>
                  <a:pt x="3086787" y="1276869"/>
                  <a:pt x="3076544" y="1288398"/>
                </a:cubicBezTo>
                <a:cubicBezTo>
                  <a:pt x="3076544" y="1288398"/>
                  <a:pt x="3076544" y="1288398"/>
                  <a:pt x="3090372" y="1282633"/>
                </a:cubicBezTo>
                <a:cubicBezTo>
                  <a:pt x="3091908" y="1282633"/>
                  <a:pt x="3094469" y="1282633"/>
                  <a:pt x="3099591" y="1281192"/>
                </a:cubicBezTo>
                <a:cubicBezTo>
                  <a:pt x="3100615" y="1278310"/>
                  <a:pt x="3096006" y="1279751"/>
                  <a:pt x="3091908" y="1281192"/>
                </a:cubicBezTo>
                <a:cubicBezTo>
                  <a:pt x="3090372" y="1281192"/>
                  <a:pt x="3088836" y="1282633"/>
                  <a:pt x="3088836" y="1282633"/>
                </a:cubicBezTo>
                <a:cubicBezTo>
                  <a:pt x="3083714" y="1285516"/>
                  <a:pt x="3084226" y="1284074"/>
                  <a:pt x="3113931" y="1263898"/>
                </a:cubicBezTo>
                <a:cubicBezTo>
                  <a:pt x="3113931" y="1263898"/>
                  <a:pt x="3113931" y="1263898"/>
                  <a:pt x="3115468" y="1263898"/>
                </a:cubicBezTo>
                <a:cubicBezTo>
                  <a:pt x="3115468" y="1263898"/>
                  <a:pt x="3115468" y="1263898"/>
                  <a:pt x="3120589" y="1258134"/>
                </a:cubicBezTo>
                <a:cubicBezTo>
                  <a:pt x="3120589" y="1258134"/>
                  <a:pt x="3120589" y="1258134"/>
                  <a:pt x="3113419" y="1252369"/>
                </a:cubicBezTo>
                <a:cubicBezTo>
                  <a:pt x="3107785" y="1249487"/>
                  <a:pt x="3110858" y="1263898"/>
                  <a:pt x="3103688" y="1252369"/>
                </a:cubicBezTo>
                <a:cubicBezTo>
                  <a:pt x="3103688" y="1252369"/>
                  <a:pt x="3103688" y="1252369"/>
                  <a:pt x="3101127" y="1255251"/>
                </a:cubicBezTo>
                <a:cubicBezTo>
                  <a:pt x="3101127" y="1255251"/>
                  <a:pt x="3101127" y="1255251"/>
                  <a:pt x="3099591" y="1252369"/>
                </a:cubicBezTo>
                <a:cubicBezTo>
                  <a:pt x="3099591" y="1252369"/>
                  <a:pt x="3099591" y="1252369"/>
                  <a:pt x="3104712" y="1246604"/>
                </a:cubicBezTo>
                <a:cubicBezTo>
                  <a:pt x="3104712" y="1246604"/>
                  <a:pt x="3104712" y="1246604"/>
                  <a:pt x="3103688" y="1245163"/>
                </a:cubicBezTo>
                <a:cubicBezTo>
                  <a:pt x="3103688" y="1245163"/>
                  <a:pt x="3103688" y="1245163"/>
                  <a:pt x="3107785" y="1236516"/>
                </a:cubicBezTo>
                <a:cubicBezTo>
                  <a:pt x="3107785" y="1236516"/>
                  <a:pt x="3107785" y="1236516"/>
                  <a:pt x="3111883" y="1239398"/>
                </a:cubicBezTo>
                <a:cubicBezTo>
                  <a:pt x="3111371" y="1240840"/>
                  <a:pt x="3102664" y="1232193"/>
                  <a:pt x="3109834" y="1246604"/>
                </a:cubicBezTo>
                <a:cubicBezTo>
                  <a:pt x="3109834" y="1246604"/>
                  <a:pt x="3109834" y="1246604"/>
                  <a:pt x="3113419" y="1242281"/>
                </a:cubicBezTo>
                <a:cubicBezTo>
                  <a:pt x="3113419" y="1242281"/>
                  <a:pt x="3113419" y="1242281"/>
                  <a:pt x="3113419" y="1248046"/>
                </a:cubicBezTo>
                <a:cubicBezTo>
                  <a:pt x="3113419" y="1248046"/>
                  <a:pt x="3113419" y="1248046"/>
                  <a:pt x="3121614" y="1248046"/>
                </a:cubicBezTo>
                <a:cubicBezTo>
                  <a:pt x="3121614" y="1248046"/>
                  <a:pt x="3121614" y="1248046"/>
                  <a:pt x="3126735" y="1246604"/>
                </a:cubicBezTo>
                <a:cubicBezTo>
                  <a:pt x="3126735" y="1246604"/>
                  <a:pt x="3126735" y="1246604"/>
                  <a:pt x="3127760" y="1252369"/>
                </a:cubicBezTo>
                <a:cubicBezTo>
                  <a:pt x="3127760" y="1252369"/>
                  <a:pt x="3127760" y="1252369"/>
                  <a:pt x="3137491" y="1243722"/>
                </a:cubicBezTo>
                <a:cubicBezTo>
                  <a:pt x="3137491" y="1243722"/>
                  <a:pt x="3137491" y="1243722"/>
                  <a:pt x="3136466" y="1236516"/>
                </a:cubicBezTo>
                <a:cubicBezTo>
                  <a:pt x="3136466" y="1236516"/>
                  <a:pt x="3136466" y="1236516"/>
                  <a:pt x="3139539" y="1232193"/>
                </a:cubicBezTo>
                <a:cubicBezTo>
                  <a:pt x="3139539" y="1232193"/>
                  <a:pt x="3139539" y="1232193"/>
                  <a:pt x="3145685" y="1235075"/>
                </a:cubicBezTo>
                <a:cubicBezTo>
                  <a:pt x="3145685" y="1235075"/>
                  <a:pt x="3145685" y="1235075"/>
                  <a:pt x="3149783" y="1227869"/>
                </a:cubicBezTo>
                <a:cubicBezTo>
                  <a:pt x="3149783" y="1227869"/>
                  <a:pt x="3149783" y="1227869"/>
                  <a:pt x="3153368" y="1227869"/>
                </a:cubicBezTo>
                <a:cubicBezTo>
                  <a:pt x="3153368" y="1227869"/>
                  <a:pt x="3153368" y="1227869"/>
                  <a:pt x="3152343" y="1239398"/>
                </a:cubicBezTo>
                <a:cubicBezTo>
                  <a:pt x="3152343" y="1239398"/>
                  <a:pt x="3152343" y="1239398"/>
                  <a:pt x="3147734" y="1242281"/>
                </a:cubicBezTo>
                <a:cubicBezTo>
                  <a:pt x="3147734" y="1242281"/>
                  <a:pt x="3147734" y="1242281"/>
                  <a:pt x="3149783" y="1245163"/>
                </a:cubicBezTo>
                <a:cubicBezTo>
                  <a:pt x="3149783" y="1245163"/>
                  <a:pt x="3149783" y="1245163"/>
                  <a:pt x="3144661" y="1249487"/>
                </a:cubicBezTo>
                <a:cubicBezTo>
                  <a:pt x="3144661" y="1249487"/>
                  <a:pt x="3144661" y="1249487"/>
                  <a:pt x="3147222" y="1256692"/>
                </a:cubicBezTo>
                <a:cubicBezTo>
                  <a:pt x="3147222" y="1256692"/>
                  <a:pt x="3147222" y="1256692"/>
                  <a:pt x="3138003" y="1255251"/>
                </a:cubicBezTo>
                <a:cubicBezTo>
                  <a:pt x="3136978" y="1256692"/>
                  <a:pt x="3135954" y="1259575"/>
                  <a:pt x="3141588" y="1261016"/>
                </a:cubicBezTo>
                <a:cubicBezTo>
                  <a:pt x="3141588" y="1261016"/>
                  <a:pt x="3141588" y="1261016"/>
                  <a:pt x="3128784" y="1259575"/>
                </a:cubicBezTo>
                <a:cubicBezTo>
                  <a:pt x="3128784" y="1259575"/>
                  <a:pt x="3128784" y="1259575"/>
                  <a:pt x="3131857" y="1263898"/>
                </a:cubicBezTo>
                <a:cubicBezTo>
                  <a:pt x="3128272" y="1259575"/>
                  <a:pt x="3125711" y="1275427"/>
                  <a:pt x="3123662" y="1261016"/>
                </a:cubicBezTo>
                <a:cubicBezTo>
                  <a:pt x="3123662" y="1261016"/>
                  <a:pt x="3123662" y="1261016"/>
                  <a:pt x="3107785" y="1279751"/>
                </a:cubicBezTo>
                <a:cubicBezTo>
                  <a:pt x="3107785" y="1279751"/>
                  <a:pt x="3107785" y="1279751"/>
                  <a:pt x="3111883" y="1281192"/>
                </a:cubicBezTo>
                <a:cubicBezTo>
                  <a:pt x="3111883" y="1281192"/>
                  <a:pt x="3111883" y="1281192"/>
                  <a:pt x="3126223" y="1276869"/>
                </a:cubicBezTo>
                <a:cubicBezTo>
                  <a:pt x="3126223" y="1276869"/>
                  <a:pt x="3126223" y="1276869"/>
                  <a:pt x="3134930" y="1279751"/>
                </a:cubicBezTo>
                <a:cubicBezTo>
                  <a:pt x="3134930" y="1279751"/>
                  <a:pt x="3134930" y="1279751"/>
                  <a:pt x="3149783" y="1276869"/>
                </a:cubicBezTo>
                <a:cubicBezTo>
                  <a:pt x="3149783" y="1276869"/>
                  <a:pt x="3149783" y="1276869"/>
                  <a:pt x="3218412" y="1272545"/>
                </a:cubicBezTo>
                <a:cubicBezTo>
                  <a:pt x="3218412" y="1272545"/>
                  <a:pt x="3218412" y="1272545"/>
                  <a:pt x="3227631" y="1271104"/>
                </a:cubicBezTo>
                <a:cubicBezTo>
                  <a:pt x="3227631" y="1271104"/>
                  <a:pt x="3227631" y="1271104"/>
                  <a:pt x="3229167" y="1272545"/>
                </a:cubicBezTo>
                <a:cubicBezTo>
                  <a:pt x="3229167" y="1272545"/>
                  <a:pt x="3229167" y="1272545"/>
                  <a:pt x="3215339" y="1279751"/>
                </a:cubicBezTo>
                <a:cubicBezTo>
                  <a:pt x="3215339" y="1279751"/>
                  <a:pt x="3215339" y="1279751"/>
                  <a:pt x="3286017" y="1282633"/>
                </a:cubicBezTo>
                <a:cubicBezTo>
                  <a:pt x="3286017" y="1282633"/>
                  <a:pt x="3286017" y="1282633"/>
                  <a:pt x="3322892" y="1278310"/>
                </a:cubicBezTo>
                <a:cubicBezTo>
                  <a:pt x="3322892" y="1278310"/>
                  <a:pt x="3322892" y="1278310"/>
                  <a:pt x="3319819" y="1279751"/>
                </a:cubicBezTo>
                <a:cubicBezTo>
                  <a:pt x="3319819" y="1279751"/>
                  <a:pt x="3319819" y="1279751"/>
                  <a:pt x="3322892" y="1285516"/>
                </a:cubicBezTo>
                <a:cubicBezTo>
                  <a:pt x="3322892" y="1285516"/>
                  <a:pt x="3322892" y="1285516"/>
                  <a:pt x="3293187" y="1288398"/>
                </a:cubicBezTo>
                <a:cubicBezTo>
                  <a:pt x="3293187" y="1288398"/>
                  <a:pt x="3293187" y="1288398"/>
                  <a:pt x="3295748" y="1297045"/>
                </a:cubicBezTo>
                <a:cubicBezTo>
                  <a:pt x="3295748" y="1297045"/>
                  <a:pt x="3295748" y="1297045"/>
                  <a:pt x="3295748" y="1304251"/>
                </a:cubicBezTo>
                <a:cubicBezTo>
                  <a:pt x="3295748" y="1304251"/>
                  <a:pt x="3295748" y="1304251"/>
                  <a:pt x="3294212" y="1304251"/>
                </a:cubicBezTo>
                <a:cubicBezTo>
                  <a:pt x="3294212" y="1304251"/>
                  <a:pt x="3294212" y="1304251"/>
                  <a:pt x="3292675" y="1307133"/>
                </a:cubicBezTo>
                <a:cubicBezTo>
                  <a:pt x="3292675" y="1307133"/>
                  <a:pt x="3292675" y="1307133"/>
                  <a:pt x="3295748" y="1310015"/>
                </a:cubicBezTo>
                <a:cubicBezTo>
                  <a:pt x="3295748" y="1310015"/>
                  <a:pt x="3295748" y="1310015"/>
                  <a:pt x="3289090" y="1311457"/>
                </a:cubicBezTo>
                <a:cubicBezTo>
                  <a:pt x="3289090" y="1311457"/>
                  <a:pt x="3289090" y="1311457"/>
                  <a:pt x="3284993" y="1307133"/>
                </a:cubicBezTo>
                <a:cubicBezTo>
                  <a:pt x="3284993" y="1307133"/>
                  <a:pt x="3284993" y="1307133"/>
                  <a:pt x="3280383" y="1312897"/>
                </a:cubicBezTo>
                <a:cubicBezTo>
                  <a:pt x="3280383" y="1312897"/>
                  <a:pt x="3280383" y="1312897"/>
                  <a:pt x="3272189" y="1311457"/>
                </a:cubicBezTo>
                <a:cubicBezTo>
                  <a:pt x="3272189" y="1311457"/>
                  <a:pt x="3272189" y="1311457"/>
                  <a:pt x="3266043" y="1317221"/>
                </a:cubicBezTo>
                <a:cubicBezTo>
                  <a:pt x="3266043" y="1317221"/>
                  <a:pt x="3266043" y="1317221"/>
                  <a:pt x="3267067" y="1314339"/>
                </a:cubicBezTo>
                <a:cubicBezTo>
                  <a:pt x="3267067" y="1314339"/>
                  <a:pt x="3267067" y="1314339"/>
                  <a:pt x="3254263" y="1317221"/>
                </a:cubicBezTo>
                <a:cubicBezTo>
                  <a:pt x="3248117" y="1321545"/>
                  <a:pt x="3290626" y="1308574"/>
                  <a:pt x="3240435" y="1324427"/>
                </a:cubicBezTo>
                <a:cubicBezTo>
                  <a:pt x="3240435" y="1324427"/>
                  <a:pt x="3240435" y="1324427"/>
                  <a:pt x="3237362" y="1322986"/>
                </a:cubicBezTo>
                <a:cubicBezTo>
                  <a:pt x="3235313" y="1322986"/>
                  <a:pt x="3243508" y="1328750"/>
                  <a:pt x="3233265" y="1322986"/>
                </a:cubicBezTo>
                <a:cubicBezTo>
                  <a:pt x="3233265" y="1322986"/>
                  <a:pt x="3233265" y="1322986"/>
                  <a:pt x="3234289" y="1328750"/>
                </a:cubicBezTo>
                <a:cubicBezTo>
                  <a:pt x="3234289" y="1328750"/>
                  <a:pt x="3234289" y="1328750"/>
                  <a:pt x="3227631" y="1331633"/>
                </a:cubicBezTo>
                <a:cubicBezTo>
                  <a:pt x="3227631" y="1331633"/>
                  <a:pt x="3227631" y="1331633"/>
                  <a:pt x="3208169" y="1335956"/>
                </a:cubicBezTo>
                <a:cubicBezTo>
                  <a:pt x="3208169" y="1335956"/>
                  <a:pt x="3208169" y="1335956"/>
                  <a:pt x="3199462" y="1340280"/>
                </a:cubicBezTo>
                <a:cubicBezTo>
                  <a:pt x="3199462" y="1340280"/>
                  <a:pt x="3199462" y="1340280"/>
                  <a:pt x="3195365" y="1340280"/>
                </a:cubicBezTo>
                <a:cubicBezTo>
                  <a:pt x="3195365" y="1340280"/>
                  <a:pt x="3195365" y="1340280"/>
                  <a:pt x="3187682" y="1340280"/>
                </a:cubicBezTo>
                <a:cubicBezTo>
                  <a:pt x="3188707" y="1334515"/>
                  <a:pt x="3183585" y="1340280"/>
                  <a:pt x="3185634" y="1333074"/>
                </a:cubicBezTo>
                <a:cubicBezTo>
                  <a:pt x="3185634" y="1333074"/>
                  <a:pt x="3185634" y="1333074"/>
                  <a:pt x="3179488" y="1344603"/>
                </a:cubicBezTo>
                <a:cubicBezTo>
                  <a:pt x="3179488" y="1344603"/>
                  <a:pt x="3179488" y="1344603"/>
                  <a:pt x="3172318" y="1351809"/>
                </a:cubicBezTo>
                <a:cubicBezTo>
                  <a:pt x="3172318" y="1351809"/>
                  <a:pt x="3172318" y="1351809"/>
                  <a:pt x="3172318" y="1348927"/>
                </a:cubicBezTo>
                <a:cubicBezTo>
                  <a:pt x="3172318" y="1348927"/>
                  <a:pt x="3172318" y="1348927"/>
                  <a:pt x="3159513" y="1356133"/>
                </a:cubicBezTo>
                <a:cubicBezTo>
                  <a:pt x="3159513" y="1356133"/>
                  <a:pt x="3159513" y="1356133"/>
                  <a:pt x="3157465" y="1359015"/>
                </a:cubicBezTo>
                <a:cubicBezTo>
                  <a:pt x="3157465" y="1359015"/>
                  <a:pt x="3157465" y="1359015"/>
                  <a:pt x="3163099" y="1361897"/>
                </a:cubicBezTo>
                <a:cubicBezTo>
                  <a:pt x="3163099" y="1361897"/>
                  <a:pt x="3163099" y="1361897"/>
                  <a:pt x="3204583" y="1350368"/>
                </a:cubicBezTo>
                <a:cubicBezTo>
                  <a:pt x="3204583" y="1350368"/>
                  <a:pt x="3204583" y="1350368"/>
                  <a:pt x="3219436" y="1346044"/>
                </a:cubicBezTo>
                <a:cubicBezTo>
                  <a:pt x="3219436" y="1346044"/>
                  <a:pt x="3219436" y="1346044"/>
                  <a:pt x="3246069" y="1347486"/>
                </a:cubicBezTo>
                <a:cubicBezTo>
                  <a:pt x="3246069" y="1347486"/>
                  <a:pt x="3246069" y="1347486"/>
                  <a:pt x="3249142" y="1347486"/>
                </a:cubicBezTo>
                <a:cubicBezTo>
                  <a:pt x="3249142" y="1347486"/>
                  <a:pt x="3249142" y="1347486"/>
                  <a:pt x="3257336" y="1348927"/>
                </a:cubicBezTo>
                <a:cubicBezTo>
                  <a:pt x="3257336" y="1348927"/>
                  <a:pt x="3257336" y="1348927"/>
                  <a:pt x="3257336" y="1356133"/>
                </a:cubicBezTo>
                <a:cubicBezTo>
                  <a:pt x="3257336" y="1356133"/>
                  <a:pt x="3257336" y="1356133"/>
                  <a:pt x="3248117" y="1360456"/>
                </a:cubicBezTo>
                <a:cubicBezTo>
                  <a:pt x="3248117" y="1360456"/>
                  <a:pt x="3248117" y="1360456"/>
                  <a:pt x="3235313" y="1360456"/>
                </a:cubicBezTo>
                <a:cubicBezTo>
                  <a:pt x="3235313" y="1360456"/>
                  <a:pt x="3235313" y="1360456"/>
                  <a:pt x="3234289" y="1357573"/>
                </a:cubicBezTo>
                <a:cubicBezTo>
                  <a:pt x="3234289" y="1357573"/>
                  <a:pt x="3234289" y="1357573"/>
                  <a:pt x="3214315" y="1366221"/>
                </a:cubicBezTo>
                <a:cubicBezTo>
                  <a:pt x="3214315" y="1366221"/>
                  <a:pt x="3214315" y="1366221"/>
                  <a:pt x="3204583" y="1363339"/>
                </a:cubicBezTo>
                <a:cubicBezTo>
                  <a:pt x="3204583" y="1363339"/>
                  <a:pt x="3204583" y="1363339"/>
                  <a:pt x="3188707" y="1364779"/>
                </a:cubicBezTo>
                <a:cubicBezTo>
                  <a:pt x="3188707" y="1364779"/>
                  <a:pt x="3188707" y="1364779"/>
                  <a:pt x="3190243" y="1366221"/>
                </a:cubicBezTo>
                <a:cubicBezTo>
                  <a:pt x="3190243" y="1366221"/>
                  <a:pt x="3190243" y="1366221"/>
                  <a:pt x="3184609" y="1373427"/>
                </a:cubicBezTo>
                <a:cubicBezTo>
                  <a:pt x="3184609" y="1373427"/>
                  <a:pt x="3184609" y="1373427"/>
                  <a:pt x="3182561" y="1370544"/>
                </a:cubicBezTo>
                <a:cubicBezTo>
                  <a:pt x="3182561" y="1370544"/>
                  <a:pt x="3182561" y="1370544"/>
                  <a:pt x="3177951" y="1371985"/>
                </a:cubicBezTo>
                <a:cubicBezTo>
                  <a:pt x="3179488" y="1376309"/>
                  <a:pt x="3174878" y="1370544"/>
                  <a:pt x="3176415" y="1377750"/>
                </a:cubicBezTo>
                <a:cubicBezTo>
                  <a:pt x="3176415" y="1377750"/>
                  <a:pt x="3176415" y="1377750"/>
                  <a:pt x="3206120" y="1371985"/>
                </a:cubicBezTo>
                <a:cubicBezTo>
                  <a:pt x="3206120" y="1371985"/>
                  <a:pt x="3206120" y="1371985"/>
                  <a:pt x="3203559" y="1374868"/>
                </a:cubicBezTo>
                <a:cubicBezTo>
                  <a:pt x="3203559" y="1374868"/>
                  <a:pt x="3203559" y="1374868"/>
                  <a:pt x="3206120" y="1377750"/>
                </a:cubicBezTo>
                <a:cubicBezTo>
                  <a:pt x="3206120" y="1377750"/>
                  <a:pt x="3206120" y="1377750"/>
                  <a:pt x="3200486" y="1374868"/>
                </a:cubicBezTo>
                <a:cubicBezTo>
                  <a:pt x="3200486" y="1374868"/>
                  <a:pt x="3200486" y="1374868"/>
                  <a:pt x="3195365" y="1383514"/>
                </a:cubicBezTo>
                <a:cubicBezTo>
                  <a:pt x="3195365" y="1383514"/>
                  <a:pt x="3195365" y="1383514"/>
                  <a:pt x="3201511" y="1393603"/>
                </a:cubicBezTo>
                <a:cubicBezTo>
                  <a:pt x="3201511" y="1393603"/>
                  <a:pt x="3201511" y="1393603"/>
                  <a:pt x="3214315" y="1390720"/>
                </a:cubicBezTo>
                <a:cubicBezTo>
                  <a:pt x="3214315" y="1390720"/>
                  <a:pt x="3214315" y="1390720"/>
                  <a:pt x="3216363" y="1387838"/>
                </a:cubicBezTo>
                <a:cubicBezTo>
                  <a:pt x="3216363" y="1387838"/>
                  <a:pt x="3216363" y="1387838"/>
                  <a:pt x="3225582" y="1386397"/>
                </a:cubicBezTo>
                <a:cubicBezTo>
                  <a:pt x="3225582" y="1386397"/>
                  <a:pt x="3225582" y="1386397"/>
                  <a:pt x="3225582" y="1383514"/>
                </a:cubicBezTo>
                <a:cubicBezTo>
                  <a:pt x="3225582" y="1383514"/>
                  <a:pt x="3225582" y="1383514"/>
                  <a:pt x="3227119" y="1389279"/>
                </a:cubicBezTo>
                <a:cubicBezTo>
                  <a:pt x="3227119" y="1389279"/>
                  <a:pt x="3227119" y="1389279"/>
                  <a:pt x="3233265" y="1389279"/>
                </a:cubicBezTo>
                <a:cubicBezTo>
                  <a:pt x="3233265" y="1389279"/>
                  <a:pt x="3233265" y="1389279"/>
                  <a:pt x="3233265" y="1392162"/>
                </a:cubicBezTo>
                <a:cubicBezTo>
                  <a:pt x="3233265" y="1392162"/>
                  <a:pt x="3233265" y="1392162"/>
                  <a:pt x="3213802" y="1397926"/>
                </a:cubicBezTo>
                <a:cubicBezTo>
                  <a:pt x="3213802" y="1397926"/>
                  <a:pt x="3211242" y="1399367"/>
                  <a:pt x="3203047" y="1405132"/>
                </a:cubicBezTo>
                <a:cubicBezTo>
                  <a:pt x="3203047" y="1405132"/>
                  <a:pt x="3203047" y="1405132"/>
                  <a:pt x="3192292" y="1405132"/>
                </a:cubicBezTo>
                <a:cubicBezTo>
                  <a:pt x="3192292" y="1405132"/>
                  <a:pt x="3192292" y="1405132"/>
                  <a:pt x="3190755" y="1397926"/>
                </a:cubicBezTo>
                <a:cubicBezTo>
                  <a:pt x="3190755" y="1397926"/>
                  <a:pt x="3190755" y="1397926"/>
                  <a:pt x="3175390" y="1406573"/>
                </a:cubicBezTo>
                <a:cubicBezTo>
                  <a:pt x="3175390" y="1406573"/>
                  <a:pt x="3175390" y="1406573"/>
                  <a:pt x="3163611" y="1406573"/>
                </a:cubicBezTo>
                <a:cubicBezTo>
                  <a:pt x="3163611" y="1406573"/>
                  <a:pt x="3163611" y="1406573"/>
                  <a:pt x="3161882" y="1407654"/>
                </a:cubicBezTo>
                <a:lnTo>
                  <a:pt x="3149784" y="1415219"/>
                </a:lnTo>
                <a:lnTo>
                  <a:pt x="3150807" y="1413779"/>
                </a:lnTo>
                <a:cubicBezTo>
                  <a:pt x="3150807" y="1413779"/>
                  <a:pt x="3150807" y="1413779"/>
                  <a:pt x="3145685" y="1400809"/>
                </a:cubicBezTo>
                <a:cubicBezTo>
                  <a:pt x="3145685" y="1400809"/>
                  <a:pt x="3145685" y="1400809"/>
                  <a:pt x="3153880" y="1400809"/>
                </a:cubicBezTo>
                <a:cubicBezTo>
                  <a:pt x="3153880" y="1400809"/>
                  <a:pt x="3153880" y="1400809"/>
                  <a:pt x="3148758" y="1396485"/>
                </a:cubicBezTo>
                <a:cubicBezTo>
                  <a:pt x="3148758" y="1396485"/>
                  <a:pt x="3148758" y="1396485"/>
                  <a:pt x="3136466" y="1399367"/>
                </a:cubicBezTo>
                <a:cubicBezTo>
                  <a:pt x="3136466" y="1399367"/>
                  <a:pt x="3136466" y="1399367"/>
                  <a:pt x="3131345" y="1390720"/>
                </a:cubicBezTo>
                <a:cubicBezTo>
                  <a:pt x="3131345" y="1390720"/>
                  <a:pt x="3131345" y="1390720"/>
                  <a:pt x="3126735" y="1400809"/>
                </a:cubicBezTo>
                <a:cubicBezTo>
                  <a:pt x="3126735" y="1400809"/>
                  <a:pt x="3126735" y="1400809"/>
                  <a:pt x="3106761" y="1408014"/>
                </a:cubicBezTo>
                <a:cubicBezTo>
                  <a:pt x="3103688" y="1405132"/>
                  <a:pt x="3101127" y="1406573"/>
                  <a:pt x="3099591" y="1409455"/>
                </a:cubicBezTo>
                <a:cubicBezTo>
                  <a:pt x="3099591" y="1409455"/>
                  <a:pt x="3099591" y="1409455"/>
                  <a:pt x="3086787" y="1412338"/>
                </a:cubicBezTo>
                <a:cubicBezTo>
                  <a:pt x="3086787" y="1412338"/>
                  <a:pt x="3086787" y="1412338"/>
                  <a:pt x="3078592" y="1410897"/>
                </a:cubicBezTo>
                <a:cubicBezTo>
                  <a:pt x="3078592" y="1410897"/>
                  <a:pt x="3074495" y="1416661"/>
                  <a:pt x="3077056" y="1408014"/>
                </a:cubicBezTo>
                <a:cubicBezTo>
                  <a:pt x="3077056" y="1408014"/>
                  <a:pt x="3077056" y="1408014"/>
                  <a:pt x="3063740" y="1416661"/>
                </a:cubicBezTo>
                <a:cubicBezTo>
                  <a:pt x="3063740" y="1416661"/>
                  <a:pt x="3063740" y="1416661"/>
                  <a:pt x="3059130" y="1412338"/>
                </a:cubicBezTo>
                <a:cubicBezTo>
                  <a:pt x="3059130" y="1412338"/>
                  <a:pt x="3059130" y="1412338"/>
                  <a:pt x="3054009" y="1422426"/>
                </a:cubicBezTo>
                <a:cubicBezTo>
                  <a:pt x="3054009" y="1422426"/>
                  <a:pt x="3054009" y="1422426"/>
                  <a:pt x="3051960" y="1418103"/>
                </a:cubicBezTo>
                <a:cubicBezTo>
                  <a:pt x="3049399" y="1429632"/>
                  <a:pt x="3051448" y="1410897"/>
                  <a:pt x="3041717" y="1422426"/>
                </a:cubicBezTo>
                <a:cubicBezTo>
                  <a:pt x="3041717" y="1422426"/>
                  <a:pt x="3041717" y="1422426"/>
                  <a:pt x="3048375" y="1423867"/>
                </a:cubicBezTo>
                <a:cubicBezTo>
                  <a:pt x="3048375" y="1423867"/>
                  <a:pt x="3048375" y="1423867"/>
                  <a:pt x="3052984" y="1429632"/>
                </a:cubicBezTo>
                <a:cubicBezTo>
                  <a:pt x="3052984" y="1429632"/>
                  <a:pt x="3052984" y="1429632"/>
                  <a:pt x="3047863" y="1432514"/>
                </a:cubicBezTo>
                <a:cubicBezTo>
                  <a:pt x="3047863" y="1432514"/>
                  <a:pt x="3047863" y="1432514"/>
                  <a:pt x="3059130" y="1436838"/>
                </a:cubicBezTo>
                <a:cubicBezTo>
                  <a:pt x="3059130" y="1436838"/>
                  <a:pt x="3059130" y="1436838"/>
                  <a:pt x="3066813" y="1435396"/>
                </a:cubicBezTo>
                <a:cubicBezTo>
                  <a:pt x="3066813" y="1435396"/>
                  <a:pt x="3066813" y="1435396"/>
                  <a:pt x="3073983" y="1428190"/>
                </a:cubicBezTo>
                <a:cubicBezTo>
                  <a:pt x="3073983" y="1428190"/>
                  <a:pt x="3073983" y="1428190"/>
                  <a:pt x="3098054" y="1422426"/>
                </a:cubicBezTo>
                <a:cubicBezTo>
                  <a:pt x="3098054" y="1422426"/>
                  <a:pt x="3098054" y="1422426"/>
                  <a:pt x="3099591" y="1420985"/>
                </a:cubicBezTo>
                <a:cubicBezTo>
                  <a:pt x="3099591" y="1420985"/>
                  <a:pt x="3099591" y="1420985"/>
                  <a:pt x="3100615" y="1422426"/>
                </a:cubicBezTo>
                <a:cubicBezTo>
                  <a:pt x="3100615" y="1422426"/>
                  <a:pt x="3100615" y="1422426"/>
                  <a:pt x="3079104" y="1431073"/>
                </a:cubicBezTo>
                <a:cubicBezTo>
                  <a:pt x="3078592" y="1432514"/>
                  <a:pt x="3085762" y="1428190"/>
                  <a:pt x="3077056" y="1435396"/>
                </a:cubicBezTo>
                <a:cubicBezTo>
                  <a:pt x="3077056" y="1435396"/>
                  <a:pt x="3077056" y="1435396"/>
                  <a:pt x="3079104" y="1438279"/>
                </a:cubicBezTo>
                <a:cubicBezTo>
                  <a:pt x="3079104" y="1438279"/>
                  <a:pt x="3079104" y="1438279"/>
                  <a:pt x="3078592" y="1438279"/>
                </a:cubicBezTo>
                <a:cubicBezTo>
                  <a:pt x="3078592" y="1438279"/>
                  <a:pt x="3078592" y="1438279"/>
                  <a:pt x="3078592" y="1442602"/>
                </a:cubicBezTo>
                <a:cubicBezTo>
                  <a:pt x="3078592" y="1442602"/>
                  <a:pt x="3078592" y="1442602"/>
                  <a:pt x="3080129" y="1445485"/>
                </a:cubicBezTo>
                <a:cubicBezTo>
                  <a:pt x="3080129" y="1445485"/>
                  <a:pt x="3080129" y="1445485"/>
                  <a:pt x="3082689" y="1441161"/>
                </a:cubicBezTo>
                <a:cubicBezTo>
                  <a:pt x="3082689" y="1441161"/>
                  <a:pt x="3082689" y="1441161"/>
                  <a:pt x="3083714" y="1445485"/>
                </a:cubicBezTo>
                <a:cubicBezTo>
                  <a:pt x="3094469" y="1441161"/>
                  <a:pt x="3088836" y="1451249"/>
                  <a:pt x="3122126" y="1446925"/>
                </a:cubicBezTo>
                <a:cubicBezTo>
                  <a:pt x="3122126" y="1446925"/>
                  <a:pt x="3122126" y="1446925"/>
                  <a:pt x="3126223" y="1448367"/>
                </a:cubicBezTo>
                <a:cubicBezTo>
                  <a:pt x="3126223" y="1448367"/>
                  <a:pt x="3126223" y="1448367"/>
                  <a:pt x="3117004" y="1452690"/>
                </a:cubicBezTo>
                <a:cubicBezTo>
                  <a:pt x="3117004" y="1452690"/>
                  <a:pt x="3117004" y="1452690"/>
                  <a:pt x="3113419" y="1454131"/>
                </a:cubicBezTo>
                <a:cubicBezTo>
                  <a:pt x="3113419" y="1454131"/>
                  <a:pt x="3113419" y="1454131"/>
                  <a:pt x="3117004" y="1458455"/>
                </a:cubicBezTo>
                <a:cubicBezTo>
                  <a:pt x="3117004" y="1458455"/>
                  <a:pt x="3117004" y="1458455"/>
                  <a:pt x="3137491" y="1448367"/>
                </a:cubicBezTo>
                <a:cubicBezTo>
                  <a:pt x="3137491" y="1448367"/>
                  <a:pt x="3137491" y="1448367"/>
                  <a:pt x="3148758" y="1449808"/>
                </a:cubicBezTo>
                <a:cubicBezTo>
                  <a:pt x="3157465" y="1439720"/>
                  <a:pt x="3160026" y="1449808"/>
                  <a:pt x="3175390" y="1441161"/>
                </a:cubicBezTo>
                <a:cubicBezTo>
                  <a:pt x="3175390" y="1441161"/>
                  <a:pt x="3175390" y="1441161"/>
                  <a:pt x="3197413" y="1438279"/>
                </a:cubicBezTo>
                <a:cubicBezTo>
                  <a:pt x="3197413" y="1438279"/>
                  <a:pt x="3197413" y="1438279"/>
                  <a:pt x="3233265" y="1429632"/>
                </a:cubicBezTo>
                <a:cubicBezTo>
                  <a:pt x="3233265" y="1429632"/>
                  <a:pt x="3233265" y="1429632"/>
                  <a:pt x="3251190" y="1435396"/>
                </a:cubicBezTo>
                <a:cubicBezTo>
                  <a:pt x="3251190" y="1435396"/>
                  <a:pt x="3251190" y="1435396"/>
                  <a:pt x="3260921" y="1441161"/>
                </a:cubicBezTo>
                <a:cubicBezTo>
                  <a:pt x="3260921" y="1441161"/>
                  <a:pt x="3260921" y="1441161"/>
                  <a:pt x="3263994" y="1441161"/>
                </a:cubicBezTo>
                <a:cubicBezTo>
                  <a:pt x="3264506" y="1441161"/>
                  <a:pt x="3265531" y="1442602"/>
                  <a:pt x="3267067" y="1444043"/>
                </a:cubicBezTo>
                <a:cubicBezTo>
                  <a:pt x="3267067" y="1444043"/>
                  <a:pt x="3267067" y="1444043"/>
                  <a:pt x="3269116" y="1435396"/>
                </a:cubicBezTo>
                <a:cubicBezTo>
                  <a:pt x="3269116" y="1435396"/>
                  <a:pt x="3269116" y="1435396"/>
                  <a:pt x="3276798" y="1432514"/>
                </a:cubicBezTo>
                <a:cubicBezTo>
                  <a:pt x="3276798" y="1432514"/>
                  <a:pt x="3276798" y="1432514"/>
                  <a:pt x="3282944" y="1435396"/>
                </a:cubicBezTo>
                <a:cubicBezTo>
                  <a:pt x="3282944" y="1435396"/>
                  <a:pt x="3282944" y="1435396"/>
                  <a:pt x="3292675" y="1431073"/>
                </a:cubicBezTo>
                <a:cubicBezTo>
                  <a:pt x="3292675" y="1431073"/>
                  <a:pt x="3292675" y="1431073"/>
                  <a:pt x="3295748" y="1433955"/>
                </a:cubicBezTo>
                <a:cubicBezTo>
                  <a:pt x="3295748" y="1433955"/>
                  <a:pt x="3295748" y="1433955"/>
                  <a:pt x="3323917" y="1425308"/>
                </a:cubicBezTo>
                <a:cubicBezTo>
                  <a:pt x="3323917" y="1425308"/>
                  <a:pt x="3323917" y="1425308"/>
                  <a:pt x="3330063" y="1428190"/>
                </a:cubicBezTo>
                <a:lnTo>
                  <a:pt x="3325966" y="1432514"/>
                </a:lnTo>
                <a:cubicBezTo>
                  <a:pt x="3325966" y="1432514"/>
                  <a:pt x="3325966" y="1432514"/>
                  <a:pt x="3334672" y="1436838"/>
                </a:cubicBezTo>
                <a:cubicBezTo>
                  <a:pt x="3334672" y="1436838"/>
                  <a:pt x="3334672" y="1436838"/>
                  <a:pt x="3329551" y="1442602"/>
                </a:cubicBezTo>
                <a:cubicBezTo>
                  <a:pt x="3329551" y="1442602"/>
                  <a:pt x="3329551" y="1442602"/>
                  <a:pt x="3314186" y="1442602"/>
                </a:cubicBezTo>
                <a:cubicBezTo>
                  <a:pt x="3314186" y="1442602"/>
                  <a:pt x="3314186" y="1442602"/>
                  <a:pt x="3315210" y="1444043"/>
                </a:cubicBezTo>
                <a:cubicBezTo>
                  <a:pt x="3315210" y="1444043"/>
                  <a:pt x="3315210" y="1444043"/>
                  <a:pt x="3303942" y="1444043"/>
                </a:cubicBezTo>
                <a:cubicBezTo>
                  <a:pt x="3303942" y="1444043"/>
                  <a:pt x="3303942" y="1444043"/>
                  <a:pt x="3304967" y="1449808"/>
                </a:cubicBezTo>
                <a:cubicBezTo>
                  <a:pt x="3304967" y="1449808"/>
                  <a:pt x="3304967" y="1449808"/>
                  <a:pt x="3294212" y="1449808"/>
                </a:cubicBezTo>
                <a:cubicBezTo>
                  <a:pt x="3294212" y="1449808"/>
                  <a:pt x="3294212" y="1449808"/>
                  <a:pt x="3279871" y="1458455"/>
                </a:cubicBezTo>
                <a:cubicBezTo>
                  <a:pt x="3279871" y="1458455"/>
                  <a:pt x="3279871" y="1458455"/>
                  <a:pt x="3256312" y="1471425"/>
                </a:cubicBezTo>
                <a:cubicBezTo>
                  <a:pt x="3256312" y="1471425"/>
                  <a:pt x="3256312" y="1471425"/>
                  <a:pt x="3252214" y="1468543"/>
                </a:cubicBezTo>
                <a:cubicBezTo>
                  <a:pt x="3252214" y="1468543"/>
                  <a:pt x="3252214" y="1468543"/>
                  <a:pt x="3250166" y="1468543"/>
                </a:cubicBezTo>
                <a:cubicBezTo>
                  <a:pt x="3250166" y="1468543"/>
                  <a:pt x="3250166" y="1468543"/>
                  <a:pt x="3249142" y="1474308"/>
                </a:cubicBezTo>
                <a:cubicBezTo>
                  <a:pt x="3249142" y="1474308"/>
                  <a:pt x="3249142" y="1474308"/>
                  <a:pt x="3242995" y="1471425"/>
                </a:cubicBezTo>
                <a:cubicBezTo>
                  <a:pt x="3242995" y="1471425"/>
                  <a:pt x="3242995" y="1471425"/>
                  <a:pt x="3239410" y="1474308"/>
                </a:cubicBezTo>
                <a:cubicBezTo>
                  <a:pt x="3239410" y="1474308"/>
                  <a:pt x="3239410" y="1474308"/>
                  <a:pt x="3243508" y="1477190"/>
                </a:cubicBezTo>
                <a:cubicBezTo>
                  <a:pt x="3243508" y="1477190"/>
                  <a:pt x="3243508" y="1477190"/>
                  <a:pt x="3225582" y="1481514"/>
                </a:cubicBezTo>
                <a:cubicBezTo>
                  <a:pt x="3225582" y="1481514"/>
                  <a:pt x="3225582" y="1481514"/>
                  <a:pt x="3216363" y="1491602"/>
                </a:cubicBezTo>
                <a:cubicBezTo>
                  <a:pt x="3216363" y="1491602"/>
                  <a:pt x="3216363" y="1491602"/>
                  <a:pt x="3193316" y="1501690"/>
                </a:cubicBezTo>
                <a:cubicBezTo>
                  <a:pt x="3193316" y="1501690"/>
                  <a:pt x="3193316" y="1501690"/>
                  <a:pt x="3190755" y="1498807"/>
                </a:cubicBezTo>
                <a:cubicBezTo>
                  <a:pt x="3190755" y="1498807"/>
                  <a:pt x="3190755" y="1498807"/>
                  <a:pt x="3189731" y="1501690"/>
                </a:cubicBezTo>
                <a:cubicBezTo>
                  <a:pt x="3188707" y="1500249"/>
                  <a:pt x="3187170" y="1498807"/>
                  <a:pt x="3187170" y="1495925"/>
                </a:cubicBezTo>
                <a:cubicBezTo>
                  <a:pt x="3187170" y="1495925"/>
                  <a:pt x="3187170" y="1495925"/>
                  <a:pt x="3177951" y="1504572"/>
                </a:cubicBezTo>
                <a:cubicBezTo>
                  <a:pt x="3177951" y="1504572"/>
                  <a:pt x="3177951" y="1504572"/>
                  <a:pt x="3176415" y="1501690"/>
                </a:cubicBezTo>
                <a:cubicBezTo>
                  <a:pt x="3176415" y="1501690"/>
                  <a:pt x="3176415" y="1501690"/>
                  <a:pt x="3174366" y="1507455"/>
                </a:cubicBezTo>
                <a:cubicBezTo>
                  <a:pt x="3174366" y="1507455"/>
                  <a:pt x="3174366" y="1507455"/>
                  <a:pt x="3176415" y="1516101"/>
                </a:cubicBezTo>
                <a:cubicBezTo>
                  <a:pt x="3174366" y="1517542"/>
                  <a:pt x="3174366" y="1518984"/>
                  <a:pt x="3175903" y="1520425"/>
                </a:cubicBezTo>
                <a:cubicBezTo>
                  <a:pt x="3172830" y="1518984"/>
                  <a:pt x="3168732" y="1518984"/>
                  <a:pt x="3163611" y="1517542"/>
                </a:cubicBezTo>
                <a:cubicBezTo>
                  <a:pt x="3163611" y="1517542"/>
                  <a:pt x="3163611" y="1517542"/>
                  <a:pt x="3172318" y="1523307"/>
                </a:cubicBezTo>
                <a:cubicBezTo>
                  <a:pt x="3172318" y="1523307"/>
                  <a:pt x="3172318" y="1523307"/>
                  <a:pt x="3180512" y="1523307"/>
                </a:cubicBezTo>
                <a:cubicBezTo>
                  <a:pt x="3180512" y="1523307"/>
                  <a:pt x="3180512" y="1523307"/>
                  <a:pt x="3181536" y="1521866"/>
                </a:cubicBezTo>
                <a:cubicBezTo>
                  <a:pt x="3183073" y="1521866"/>
                  <a:pt x="3184097" y="1521866"/>
                  <a:pt x="3182048" y="1521866"/>
                </a:cubicBezTo>
                <a:cubicBezTo>
                  <a:pt x="3182048" y="1521866"/>
                  <a:pt x="3182048" y="1521866"/>
                  <a:pt x="3182561" y="1520425"/>
                </a:cubicBezTo>
                <a:cubicBezTo>
                  <a:pt x="3189731" y="1520425"/>
                  <a:pt x="3185634" y="1511778"/>
                  <a:pt x="3195365" y="1511778"/>
                </a:cubicBezTo>
                <a:cubicBezTo>
                  <a:pt x="3195365" y="1511778"/>
                  <a:pt x="3195365" y="1511778"/>
                  <a:pt x="3200486" y="1514660"/>
                </a:cubicBezTo>
                <a:cubicBezTo>
                  <a:pt x="3200486" y="1514660"/>
                  <a:pt x="3200486" y="1514660"/>
                  <a:pt x="3203047" y="1508895"/>
                </a:cubicBezTo>
                <a:cubicBezTo>
                  <a:pt x="3203047" y="1508895"/>
                  <a:pt x="3203047" y="1508895"/>
                  <a:pt x="3211242" y="1513219"/>
                </a:cubicBezTo>
                <a:cubicBezTo>
                  <a:pt x="3211242" y="1513219"/>
                  <a:pt x="3211242" y="1513219"/>
                  <a:pt x="3219436" y="1507455"/>
                </a:cubicBezTo>
                <a:cubicBezTo>
                  <a:pt x="3219436" y="1507455"/>
                  <a:pt x="3219436" y="1507455"/>
                  <a:pt x="3224558" y="1508895"/>
                </a:cubicBezTo>
                <a:cubicBezTo>
                  <a:pt x="3224558" y="1508895"/>
                  <a:pt x="3224558" y="1508895"/>
                  <a:pt x="3224558" y="1516101"/>
                </a:cubicBezTo>
                <a:cubicBezTo>
                  <a:pt x="3224558" y="1516101"/>
                  <a:pt x="3224558" y="1516101"/>
                  <a:pt x="3220460" y="1521866"/>
                </a:cubicBezTo>
                <a:cubicBezTo>
                  <a:pt x="3220460" y="1521866"/>
                  <a:pt x="3220460" y="1521866"/>
                  <a:pt x="3206120" y="1521866"/>
                </a:cubicBezTo>
                <a:cubicBezTo>
                  <a:pt x="3206120" y="1521866"/>
                  <a:pt x="3206120" y="1521866"/>
                  <a:pt x="3197413" y="1529072"/>
                </a:cubicBezTo>
                <a:cubicBezTo>
                  <a:pt x="3197413" y="1529072"/>
                  <a:pt x="3197413" y="1529072"/>
                  <a:pt x="3190755" y="1534836"/>
                </a:cubicBezTo>
                <a:cubicBezTo>
                  <a:pt x="3190755" y="1534836"/>
                  <a:pt x="3190755" y="1534836"/>
                  <a:pt x="3188707" y="1531954"/>
                </a:cubicBezTo>
                <a:cubicBezTo>
                  <a:pt x="3188707" y="1531954"/>
                  <a:pt x="3188707" y="1531954"/>
                  <a:pt x="3179488" y="1529072"/>
                </a:cubicBezTo>
                <a:cubicBezTo>
                  <a:pt x="3179488" y="1529072"/>
                  <a:pt x="3179488" y="1529072"/>
                  <a:pt x="3176415" y="1529072"/>
                </a:cubicBezTo>
                <a:cubicBezTo>
                  <a:pt x="3176415" y="1529072"/>
                  <a:pt x="3176415" y="1529072"/>
                  <a:pt x="3174366" y="1531954"/>
                </a:cubicBezTo>
                <a:cubicBezTo>
                  <a:pt x="3174366" y="1531954"/>
                  <a:pt x="3174366" y="1531954"/>
                  <a:pt x="3180512" y="1540601"/>
                </a:cubicBezTo>
                <a:cubicBezTo>
                  <a:pt x="3180512" y="1540601"/>
                  <a:pt x="3180512" y="1540601"/>
                  <a:pt x="3176415" y="1544925"/>
                </a:cubicBezTo>
                <a:cubicBezTo>
                  <a:pt x="3176415" y="1544925"/>
                  <a:pt x="3176415" y="1544925"/>
                  <a:pt x="3163611" y="1543483"/>
                </a:cubicBezTo>
                <a:cubicBezTo>
                  <a:pt x="3163611" y="1543483"/>
                  <a:pt x="3163611" y="1543483"/>
                  <a:pt x="3156441" y="1550689"/>
                </a:cubicBezTo>
                <a:cubicBezTo>
                  <a:pt x="3151831" y="1550689"/>
                  <a:pt x="3166684" y="1536278"/>
                  <a:pt x="3147734" y="1553571"/>
                </a:cubicBezTo>
                <a:cubicBezTo>
                  <a:pt x="3147734" y="1553571"/>
                  <a:pt x="3147734" y="1553571"/>
                  <a:pt x="3147734" y="1556454"/>
                </a:cubicBezTo>
                <a:cubicBezTo>
                  <a:pt x="3147734" y="1556454"/>
                  <a:pt x="3147734" y="1556454"/>
                  <a:pt x="3159513" y="1555013"/>
                </a:cubicBezTo>
                <a:cubicBezTo>
                  <a:pt x="3159513" y="1555013"/>
                  <a:pt x="3159513" y="1555013"/>
                  <a:pt x="3149783" y="1562218"/>
                </a:cubicBezTo>
                <a:cubicBezTo>
                  <a:pt x="3149783" y="1562218"/>
                  <a:pt x="3149783" y="1562218"/>
                  <a:pt x="3153368" y="1565101"/>
                </a:cubicBezTo>
                <a:cubicBezTo>
                  <a:pt x="3153368" y="1565101"/>
                  <a:pt x="3153368" y="1565101"/>
                  <a:pt x="3157465" y="1563660"/>
                </a:cubicBezTo>
                <a:cubicBezTo>
                  <a:pt x="3156953" y="1563660"/>
                  <a:pt x="3157977" y="1565101"/>
                  <a:pt x="3163611" y="1567983"/>
                </a:cubicBezTo>
                <a:cubicBezTo>
                  <a:pt x="3163611" y="1567983"/>
                  <a:pt x="3163611" y="1567983"/>
                  <a:pt x="3157465" y="1567983"/>
                </a:cubicBezTo>
                <a:cubicBezTo>
                  <a:pt x="3157465" y="1567983"/>
                  <a:pt x="3157465" y="1567983"/>
                  <a:pt x="3157465" y="1572306"/>
                </a:cubicBezTo>
                <a:cubicBezTo>
                  <a:pt x="3157465" y="1572306"/>
                  <a:pt x="3157465" y="1572306"/>
                  <a:pt x="3159513" y="1575189"/>
                </a:cubicBezTo>
                <a:cubicBezTo>
                  <a:pt x="3159513" y="1575189"/>
                  <a:pt x="3159513" y="1575189"/>
                  <a:pt x="3153368" y="1570866"/>
                </a:cubicBezTo>
                <a:cubicBezTo>
                  <a:pt x="3153368" y="1570866"/>
                  <a:pt x="3153368" y="1570866"/>
                  <a:pt x="3150807" y="1573748"/>
                </a:cubicBezTo>
                <a:cubicBezTo>
                  <a:pt x="3150807" y="1573748"/>
                  <a:pt x="3150807" y="1573748"/>
                  <a:pt x="3145685" y="1563660"/>
                </a:cubicBezTo>
                <a:cubicBezTo>
                  <a:pt x="3145685" y="1563660"/>
                  <a:pt x="3145685" y="1563660"/>
                  <a:pt x="3142100" y="1563660"/>
                </a:cubicBezTo>
                <a:cubicBezTo>
                  <a:pt x="3142612" y="1562218"/>
                  <a:pt x="3143124" y="1560777"/>
                  <a:pt x="3143636" y="1559336"/>
                </a:cubicBezTo>
                <a:cubicBezTo>
                  <a:pt x="3144149" y="1557895"/>
                  <a:pt x="3144661" y="1556454"/>
                  <a:pt x="3145685" y="1553571"/>
                </a:cubicBezTo>
                <a:cubicBezTo>
                  <a:pt x="3145685" y="1553571"/>
                  <a:pt x="3145685" y="1553571"/>
                  <a:pt x="3131857" y="1555013"/>
                </a:cubicBezTo>
                <a:cubicBezTo>
                  <a:pt x="3131857" y="1555013"/>
                  <a:pt x="3131857" y="1555013"/>
                  <a:pt x="3131345" y="1557895"/>
                </a:cubicBezTo>
                <a:cubicBezTo>
                  <a:pt x="3131345" y="1557895"/>
                  <a:pt x="3131345" y="1557895"/>
                  <a:pt x="3113931" y="1559336"/>
                </a:cubicBezTo>
                <a:cubicBezTo>
                  <a:pt x="3113931" y="1559336"/>
                  <a:pt x="3113931" y="1559336"/>
                  <a:pt x="3107785" y="1566542"/>
                </a:cubicBezTo>
                <a:cubicBezTo>
                  <a:pt x="3107785" y="1566542"/>
                  <a:pt x="3107785" y="1566542"/>
                  <a:pt x="3107785" y="1569424"/>
                </a:cubicBezTo>
                <a:cubicBezTo>
                  <a:pt x="3107785" y="1569424"/>
                  <a:pt x="3107785" y="1569424"/>
                  <a:pt x="3105737" y="1566542"/>
                </a:cubicBezTo>
                <a:cubicBezTo>
                  <a:pt x="3105737" y="1566542"/>
                  <a:pt x="3105737" y="1566542"/>
                  <a:pt x="3100615" y="1573748"/>
                </a:cubicBezTo>
                <a:cubicBezTo>
                  <a:pt x="3099079" y="1576630"/>
                  <a:pt x="3097542" y="1578072"/>
                  <a:pt x="3097030" y="1578072"/>
                </a:cubicBezTo>
                <a:cubicBezTo>
                  <a:pt x="3097030" y="1578072"/>
                  <a:pt x="3097030" y="1578072"/>
                  <a:pt x="3109834" y="1576630"/>
                </a:cubicBezTo>
                <a:cubicBezTo>
                  <a:pt x="3109834" y="1576630"/>
                  <a:pt x="3109834" y="1576630"/>
                  <a:pt x="3105737" y="1582395"/>
                </a:cubicBezTo>
                <a:cubicBezTo>
                  <a:pt x="3105737" y="1582395"/>
                  <a:pt x="3105737" y="1582395"/>
                  <a:pt x="3116492" y="1592483"/>
                </a:cubicBezTo>
                <a:cubicBezTo>
                  <a:pt x="3116492" y="1592483"/>
                  <a:pt x="3116492" y="1592483"/>
                  <a:pt x="3119053" y="1591041"/>
                </a:cubicBezTo>
                <a:cubicBezTo>
                  <a:pt x="3119053" y="1591041"/>
                  <a:pt x="3119053" y="1591041"/>
                  <a:pt x="3122126" y="1592483"/>
                </a:cubicBezTo>
                <a:cubicBezTo>
                  <a:pt x="3122126" y="1592483"/>
                  <a:pt x="3122126" y="1592483"/>
                  <a:pt x="3123662" y="1589601"/>
                </a:cubicBezTo>
                <a:cubicBezTo>
                  <a:pt x="3123662" y="1589601"/>
                  <a:pt x="3123662" y="1589601"/>
                  <a:pt x="3134418" y="1589601"/>
                </a:cubicBezTo>
                <a:cubicBezTo>
                  <a:pt x="3134418" y="1589601"/>
                  <a:pt x="3134418" y="1589601"/>
                  <a:pt x="3132881" y="1592483"/>
                </a:cubicBezTo>
                <a:cubicBezTo>
                  <a:pt x="3132881" y="1592483"/>
                  <a:pt x="3132881" y="1592483"/>
                  <a:pt x="3141588" y="1591041"/>
                </a:cubicBezTo>
                <a:cubicBezTo>
                  <a:pt x="3141588" y="1591041"/>
                  <a:pt x="3141588" y="1591041"/>
                  <a:pt x="3138003" y="1586718"/>
                </a:cubicBezTo>
                <a:cubicBezTo>
                  <a:pt x="3138003" y="1586718"/>
                  <a:pt x="3138003" y="1586718"/>
                  <a:pt x="3143636" y="1589601"/>
                </a:cubicBezTo>
                <a:cubicBezTo>
                  <a:pt x="3143636" y="1589601"/>
                  <a:pt x="3143636" y="1589601"/>
                  <a:pt x="3145685" y="1591041"/>
                </a:cubicBezTo>
                <a:cubicBezTo>
                  <a:pt x="3145685" y="1591041"/>
                  <a:pt x="3145685" y="1591041"/>
                  <a:pt x="3147222" y="1589601"/>
                </a:cubicBezTo>
                <a:cubicBezTo>
                  <a:pt x="3147222" y="1589601"/>
                  <a:pt x="3147222" y="1589601"/>
                  <a:pt x="3149783" y="1588159"/>
                </a:cubicBezTo>
                <a:cubicBezTo>
                  <a:pt x="3149783" y="1588159"/>
                  <a:pt x="3149783" y="1588159"/>
                  <a:pt x="3157465" y="1595365"/>
                </a:cubicBezTo>
                <a:cubicBezTo>
                  <a:pt x="3157465" y="1595365"/>
                  <a:pt x="3157465" y="1595365"/>
                  <a:pt x="3160538" y="1593924"/>
                </a:cubicBezTo>
                <a:cubicBezTo>
                  <a:pt x="3160538" y="1593924"/>
                  <a:pt x="3160538" y="1593924"/>
                  <a:pt x="3161562" y="1589601"/>
                </a:cubicBezTo>
                <a:cubicBezTo>
                  <a:pt x="3161562" y="1589601"/>
                  <a:pt x="3161562" y="1589601"/>
                  <a:pt x="3163611" y="1592483"/>
                </a:cubicBezTo>
                <a:cubicBezTo>
                  <a:pt x="3163611" y="1592483"/>
                  <a:pt x="3163611" y="1592483"/>
                  <a:pt x="3168732" y="1586718"/>
                </a:cubicBezTo>
                <a:cubicBezTo>
                  <a:pt x="3168732" y="1586718"/>
                  <a:pt x="3168732" y="1586718"/>
                  <a:pt x="3168220" y="1582395"/>
                </a:cubicBezTo>
                <a:cubicBezTo>
                  <a:pt x="3168220" y="1582395"/>
                  <a:pt x="3168220" y="1582395"/>
                  <a:pt x="3176415" y="1583836"/>
                </a:cubicBezTo>
                <a:cubicBezTo>
                  <a:pt x="3176415" y="1583836"/>
                  <a:pt x="3176415" y="1583836"/>
                  <a:pt x="3177439" y="1580954"/>
                </a:cubicBezTo>
                <a:cubicBezTo>
                  <a:pt x="3181536" y="1582395"/>
                  <a:pt x="3180000" y="1583836"/>
                  <a:pt x="3177439" y="1586718"/>
                </a:cubicBezTo>
                <a:cubicBezTo>
                  <a:pt x="3180000" y="1585277"/>
                  <a:pt x="3183585" y="1583836"/>
                  <a:pt x="3188707" y="1580954"/>
                </a:cubicBezTo>
                <a:cubicBezTo>
                  <a:pt x="3188707" y="1580954"/>
                  <a:pt x="3188707" y="1580954"/>
                  <a:pt x="3196389" y="1578072"/>
                </a:cubicBezTo>
                <a:cubicBezTo>
                  <a:pt x="3196389" y="1578072"/>
                  <a:pt x="3196389" y="1578072"/>
                  <a:pt x="3242995" y="1567983"/>
                </a:cubicBezTo>
                <a:cubicBezTo>
                  <a:pt x="3242995" y="1567983"/>
                  <a:pt x="3242995" y="1567983"/>
                  <a:pt x="3269116" y="1560777"/>
                </a:cubicBezTo>
                <a:cubicBezTo>
                  <a:pt x="3269116" y="1560777"/>
                  <a:pt x="3269116" y="1560777"/>
                  <a:pt x="3314186" y="1559336"/>
                </a:cubicBezTo>
                <a:cubicBezTo>
                  <a:pt x="3314186" y="1559336"/>
                  <a:pt x="3314186" y="1559336"/>
                  <a:pt x="3318795" y="1559336"/>
                </a:cubicBezTo>
                <a:cubicBezTo>
                  <a:pt x="3318795" y="1559336"/>
                  <a:pt x="3318795" y="1559336"/>
                  <a:pt x="3308040" y="1566542"/>
                </a:cubicBezTo>
                <a:cubicBezTo>
                  <a:pt x="3308040" y="1566542"/>
                  <a:pt x="3308040" y="1566542"/>
                  <a:pt x="3284993" y="1573748"/>
                </a:cubicBezTo>
                <a:cubicBezTo>
                  <a:pt x="3284993" y="1573748"/>
                  <a:pt x="3284993" y="1573748"/>
                  <a:pt x="3273213" y="1580954"/>
                </a:cubicBezTo>
                <a:cubicBezTo>
                  <a:pt x="3273213" y="1580954"/>
                  <a:pt x="3273213" y="1580954"/>
                  <a:pt x="3258360" y="1585277"/>
                </a:cubicBezTo>
                <a:cubicBezTo>
                  <a:pt x="3258360" y="1585277"/>
                  <a:pt x="3258360" y="1585277"/>
                  <a:pt x="3256312" y="1599689"/>
                </a:cubicBezTo>
                <a:cubicBezTo>
                  <a:pt x="3256312" y="1599689"/>
                  <a:pt x="3256312" y="1599689"/>
                  <a:pt x="3269116" y="1593924"/>
                </a:cubicBezTo>
                <a:cubicBezTo>
                  <a:pt x="3269116" y="1593924"/>
                  <a:pt x="3269116" y="1593924"/>
                  <a:pt x="3270140" y="1595365"/>
                </a:cubicBezTo>
                <a:cubicBezTo>
                  <a:pt x="3270140" y="1595365"/>
                  <a:pt x="3270140" y="1595365"/>
                  <a:pt x="3255287" y="1606895"/>
                </a:cubicBezTo>
                <a:cubicBezTo>
                  <a:pt x="3255287" y="1606895"/>
                  <a:pt x="3255287" y="1606895"/>
                  <a:pt x="3225582" y="1615542"/>
                </a:cubicBezTo>
                <a:cubicBezTo>
                  <a:pt x="3225582" y="1615542"/>
                  <a:pt x="3225582" y="1615542"/>
                  <a:pt x="3211242" y="1621306"/>
                </a:cubicBezTo>
                <a:cubicBezTo>
                  <a:pt x="3211242" y="1621306"/>
                  <a:pt x="3211242" y="1621306"/>
                  <a:pt x="3213802" y="1624188"/>
                </a:cubicBezTo>
                <a:cubicBezTo>
                  <a:pt x="3212778" y="1622747"/>
                  <a:pt x="3210730" y="1621306"/>
                  <a:pt x="3213290" y="1628512"/>
                </a:cubicBezTo>
                <a:cubicBezTo>
                  <a:pt x="3213290" y="1628512"/>
                  <a:pt x="3213290" y="1628512"/>
                  <a:pt x="3202535" y="1618424"/>
                </a:cubicBezTo>
                <a:cubicBezTo>
                  <a:pt x="3204071" y="1616982"/>
                  <a:pt x="3207144" y="1614100"/>
                  <a:pt x="3201511" y="1618424"/>
                </a:cubicBezTo>
                <a:cubicBezTo>
                  <a:pt x="3199974" y="1618424"/>
                  <a:pt x="3198438" y="1619865"/>
                  <a:pt x="3196389" y="1621306"/>
                </a:cubicBezTo>
                <a:cubicBezTo>
                  <a:pt x="3196389" y="1621306"/>
                  <a:pt x="3196389" y="1621306"/>
                  <a:pt x="3200486" y="1629953"/>
                </a:cubicBezTo>
                <a:cubicBezTo>
                  <a:pt x="3200486" y="1629953"/>
                  <a:pt x="3200486" y="1629953"/>
                  <a:pt x="3193316" y="1632835"/>
                </a:cubicBezTo>
                <a:cubicBezTo>
                  <a:pt x="3193316" y="1632835"/>
                  <a:pt x="3193316" y="1632835"/>
                  <a:pt x="3193316" y="1640041"/>
                </a:cubicBezTo>
                <a:cubicBezTo>
                  <a:pt x="3193316" y="1640041"/>
                  <a:pt x="3193316" y="1640041"/>
                  <a:pt x="3185634" y="1640041"/>
                </a:cubicBezTo>
                <a:cubicBezTo>
                  <a:pt x="3185634" y="1640041"/>
                  <a:pt x="3185634" y="1640041"/>
                  <a:pt x="3176415" y="1648688"/>
                </a:cubicBezTo>
                <a:cubicBezTo>
                  <a:pt x="3176415" y="1648688"/>
                  <a:pt x="3176415" y="1648688"/>
                  <a:pt x="3165659" y="1651571"/>
                </a:cubicBezTo>
                <a:cubicBezTo>
                  <a:pt x="3165659" y="1651571"/>
                  <a:pt x="3165659" y="1651571"/>
                  <a:pt x="3163611" y="1658776"/>
                </a:cubicBezTo>
                <a:cubicBezTo>
                  <a:pt x="3163611" y="1658776"/>
                  <a:pt x="3163611" y="1658776"/>
                  <a:pt x="3165659" y="1660218"/>
                </a:cubicBezTo>
                <a:cubicBezTo>
                  <a:pt x="3165659" y="1660218"/>
                  <a:pt x="3165659" y="1660218"/>
                  <a:pt x="3163611" y="1663100"/>
                </a:cubicBezTo>
                <a:cubicBezTo>
                  <a:pt x="3163611" y="1663100"/>
                  <a:pt x="3163611" y="1663100"/>
                  <a:pt x="3145685" y="1655894"/>
                </a:cubicBezTo>
                <a:cubicBezTo>
                  <a:pt x="3136978" y="1653012"/>
                  <a:pt x="3176415" y="1668864"/>
                  <a:pt x="3131857" y="1654453"/>
                </a:cubicBezTo>
                <a:cubicBezTo>
                  <a:pt x="3131857" y="1654453"/>
                  <a:pt x="3131857" y="1654453"/>
                  <a:pt x="3122126" y="1658776"/>
                </a:cubicBezTo>
                <a:cubicBezTo>
                  <a:pt x="3122126" y="1658776"/>
                  <a:pt x="3122126" y="1658776"/>
                  <a:pt x="3136466" y="1670306"/>
                </a:cubicBezTo>
                <a:cubicBezTo>
                  <a:pt x="3136466" y="1670306"/>
                  <a:pt x="3136466" y="1670306"/>
                  <a:pt x="3138003" y="1676070"/>
                </a:cubicBezTo>
                <a:cubicBezTo>
                  <a:pt x="3138003" y="1676070"/>
                  <a:pt x="3138003" y="1676070"/>
                  <a:pt x="3131345" y="1676070"/>
                </a:cubicBezTo>
                <a:cubicBezTo>
                  <a:pt x="3131345" y="1676070"/>
                  <a:pt x="3131345" y="1676070"/>
                  <a:pt x="3120589" y="1668864"/>
                </a:cubicBezTo>
                <a:cubicBezTo>
                  <a:pt x="3120589" y="1668864"/>
                  <a:pt x="3120589" y="1668864"/>
                  <a:pt x="3113419" y="1670306"/>
                </a:cubicBezTo>
                <a:cubicBezTo>
                  <a:pt x="3113419" y="1670306"/>
                  <a:pt x="3113419" y="1670306"/>
                  <a:pt x="3110858" y="1670306"/>
                </a:cubicBezTo>
                <a:cubicBezTo>
                  <a:pt x="3110858" y="1670306"/>
                  <a:pt x="3110858" y="1670306"/>
                  <a:pt x="3115468" y="1664541"/>
                </a:cubicBezTo>
                <a:cubicBezTo>
                  <a:pt x="3115468" y="1664541"/>
                  <a:pt x="3115468" y="1664541"/>
                  <a:pt x="3099591" y="1665982"/>
                </a:cubicBezTo>
                <a:cubicBezTo>
                  <a:pt x="3099591" y="1665982"/>
                  <a:pt x="3099591" y="1665982"/>
                  <a:pt x="3094981" y="1670306"/>
                </a:cubicBezTo>
                <a:cubicBezTo>
                  <a:pt x="3094981" y="1670306"/>
                  <a:pt x="3094981" y="1670306"/>
                  <a:pt x="3073983" y="1670306"/>
                </a:cubicBezTo>
                <a:cubicBezTo>
                  <a:pt x="3073983" y="1670306"/>
                  <a:pt x="3073983" y="1670306"/>
                  <a:pt x="3071934" y="1681835"/>
                </a:cubicBezTo>
                <a:cubicBezTo>
                  <a:pt x="3072959" y="1683276"/>
                  <a:pt x="3073983" y="1683276"/>
                  <a:pt x="3075007" y="1683276"/>
                </a:cubicBezTo>
                <a:cubicBezTo>
                  <a:pt x="3075007" y="1683276"/>
                  <a:pt x="3075007" y="1683276"/>
                  <a:pt x="3064252" y="1686158"/>
                </a:cubicBezTo>
                <a:cubicBezTo>
                  <a:pt x="3064252" y="1686158"/>
                  <a:pt x="3064252" y="1686158"/>
                  <a:pt x="3068861" y="1683276"/>
                </a:cubicBezTo>
                <a:cubicBezTo>
                  <a:pt x="3068861" y="1683276"/>
                  <a:pt x="3068861" y="1683276"/>
                  <a:pt x="3063740" y="1678953"/>
                </a:cubicBezTo>
                <a:cubicBezTo>
                  <a:pt x="3063740" y="1678953"/>
                  <a:pt x="3063740" y="1678953"/>
                  <a:pt x="3057594" y="1680393"/>
                </a:cubicBezTo>
                <a:cubicBezTo>
                  <a:pt x="3057594" y="1680393"/>
                  <a:pt x="3057594" y="1680393"/>
                  <a:pt x="3038132" y="1683276"/>
                </a:cubicBezTo>
                <a:cubicBezTo>
                  <a:pt x="3038132" y="1683276"/>
                  <a:pt x="3038132" y="1683276"/>
                  <a:pt x="3025840" y="1691923"/>
                </a:cubicBezTo>
                <a:cubicBezTo>
                  <a:pt x="3025840" y="1691923"/>
                  <a:pt x="3025840" y="1691923"/>
                  <a:pt x="3022255" y="1689041"/>
                </a:cubicBezTo>
                <a:cubicBezTo>
                  <a:pt x="3022255" y="1689041"/>
                  <a:pt x="3022255" y="1689041"/>
                  <a:pt x="2995622" y="1700570"/>
                </a:cubicBezTo>
                <a:cubicBezTo>
                  <a:pt x="2995622" y="1700570"/>
                  <a:pt x="2995622" y="1700570"/>
                  <a:pt x="2988964" y="1699129"/>
                </a:cubicBezTo>
                <a:cubicBezTo>
                  <a:pt x="2988964" y="1696247"/>
                  <a:pt x="2989989" y="1694805"/>
                  <a:pt x="2994086" y="1697688"/>
                </a:cubicBezTo>
                <a:cubicBezTo>
                  <a:pt x="2994086" y="1697688"/>
                  <a:pt x="2994086" y="1697688"/>
                  <a:pt x="2995110" y="1696247"/>
                </a:cubicBezTo>
                <a:cubicBezTo>
                  <a:pt x="2994086" y="1694805"/>
                  <a:pt x="2995622" y="1694805"/>
                  <a:pt x="2997159" y="1694805"/>
                </a:cubicBezTo>
                <a:cubicBezTo>
                  <a:pt x="2995110" y="1693364"/>
                  <a:pt x="2992037" y="1693364"/>
                  <a:pt x="2987428" y="1691923"/>
                </a:cubicBezTo>
                <a:cubicBezTo>
                  <a:pt x="2987428" y="1691923"/>
                  <a:pt x="2987428" y="1691923"/>
                  <a:pt x="2986403" y="1694805"/>
                </a:cubicBezTo>
                <a:cubicBezTo>
                  <a:pt x="2986403" y="1694805"/>
                  <a:pt x="2986403" y="1694805"/>
                  <a:pt x="2985379" y="1697688"/>
                </a:cubicBezTo>
                <a:cubicBezTo>
                  <a:pt x="2984355" y="1697688"/>
                  <a:pt x="2984355" y="1696247"/>
                  <a:pt x="2984355" y="1696247"/>
                </a:cubicBezTo>
                <a:cubicBezTo>
                  <a:pt x="2983330" y="1697688"/>
                  <a:pt x="2981794" y="1697688"/>
                  <a:pt x="2980258" y="1699129"/>
                </a:cubicBezTo>
                <a:cubicBezTo>
                  <a:pt x="2980258" y="1699129"/>
                  <a:pt x="2980258" y="1699129"/>
                  <a:pt x="2976672" y="1694805"/>
                </a:cubicBezTo>
                <a:cubicBezTo>
                  <a:pt x="2976672" y="1694805"/>
                  <a:pt x="2976672" y="1694805"/>
                  <a:pt x="2976672" y="1702011"/>
                </a:cubicBezTo>
                <a:cubicBezTo>
                  <a:pt x="2976672" y="1702011"/>
                  <a:pt x="2976672" y="1702011"/>
                  <a:pt x="2974624" y="1700570"/>
                </a:cubicBezTo>
                <a:cubicBezTo>
                  <a:pt x="2974624" y="1700570"/>
                  <a:pt x="2974624" y="1700570"/>
                  <a:pt x="2966429" y="1702011"/>
                </a:cubicBezTo>
                <a:cubicBezTo>
                  <a:pt x="2965917" y="1702011"/>
                  <a:pt x="2965405" y="1700570"/>
                  <a:pt x="2964381" y="1700570"/>
                </a:cubicBezTo>
                <a:cubicBezTo>
                  <a:pt x="2964381" y="1700570"/>
                  <a:pt x="2964381" y="1700570"/>
                  <a:pt x="2957210" y="1704893"/>
                </a:cubicBezTo>
                <a:cubicBezTo>
                  <a:pt x="2957210" y="1704893"/>
                  <a:pt x="2957210" y="1704893"/>
                  <a:pt x="2948504" y="1706334"/>
                </a:cubicBezTo>
                <a:cubicBezTo>
                  <a:pt x="2948504" y="1706334"/>
                  <a:pt x="2948504" y="1706334"/>
                  <a:pt x="2944406" y="1710658"/>
                </a:cubicBezTo>
                <a:cubicBezTo>
                  <a:pt x="2944406" y="1710658"/>
                  <a:pt x="2944406" y="1710658"/>
                  <a:pt x="2937236" y="1710658"/>
                </a:cubicBezTo>
                <a:cubicBezTo>
                  <a:pt x="2937236" y="1710658"/>
                  <a:pt x="2937236" y="1710658"/>
                  <a:pt x="2927505" y="1716423"/>
                </a:cubicBezTo>
                <a:cubicBezTo>
                  <a:pt x="2927505" y="1716423"/>
                  <a:pt x="2927505" y="1716423"/>
                  <a:pt x="2925456" y="1714982"/>
                </a:cubicBezTo>
                <a:cubicBezTo>
                  <a:pt x="2929042" y="1714982"/>
                  <a:pt x="2934163" y="1712099"/>
                  <a:pt x="2924944" y="1714982"/>
                </a:cubicBezTo>
                <a:cubicBezTo>
                  <a:pt x="2924944" y="1714982"/>
                  <a:pt x="2924944" y="1714982"/>
                  <a:pt x="2923408" y="1713540"/>
                </a:cubicBezTo>
                <a:cubicBezTo>
                  <a:pt x="2922896" y="1714982"/>
                  <a:pt x="2922896" y="1714982"/>
                  <a:pt x="2923920" y="1714982"/>
                </a:cubicBezTo>
                <a:cubicBezTo>
                  <a:pt x="2921871" y="1714982"/>
                  <a:pt x="2918798" y="1716423"/>
                  <a:pt x="2915213" y="1717864"/>
                </a:cubicBezTo>
                <a:cubicBezTo>
                  <a:pt x="2913165" y="1719305"/>
                  <a:pt x="2918798" y="1719305"/>
                  <a:pt x="2913677" y="1720746"/>
                </a:cubicBezTo>
                <a:cubicBezTo>
                  <a:pt x="2913677" y="1720746"/>
                  <a:pt x="2913677" y="1720746"/>
                  <a:pt x="2924432" y="1725070"/>
                </a:cubicBezTo>
                <a:cubicBezTo>
                  <a:pt x="2924432" y="1725070"/>
                  <a:pt x="2924432" y="1725070"/>
                  <a:pt x="2915725" y="1732275"/>
                </a:cubicBezTo>
                <a:cubicBezTo>
                  <a:pt x="2915725" y="1732275"/>
                  <a:pt x="2915725" y="1732275"/>
                  <a:pt x="2905482" y="1735158"/>
                </a:cubicBezTo>
                <a:cubicBezTo>
                  <a:pt x="2905482" y="1735158"/>
                  <a:pt x="2905482" y="1735158"/>
                  <a:pt x="2902409" y="1739481"/>
                </a:cubicBezTo>
                <a:cubicBezTo>
                  <a:pt x="2902409" y="1739481"/>
                  <a:pt x="2902409" y="1739481"/>
                  <a:pt x="2899336" y="1736599"/>
                </a:cubicBezTo>
                <a:cubicBezTo>
                  <a:pt x="2899336" y="1736599"/>
                  <a:pt x="2899336" y="1736599"/>
                  <a:pt x="2889605" y="1755334"/>
                </a:cubicBezTo>
                <a:cubicBezTo>
                  <a:pt x="2889605" y="1755334"/>
                  <a:pt x="2889605" y="1755334"/>
                  <a:pt x="2876801" y="1774069"/>
                </a:cubicBezTo>
                <a:cubicBezTo>
                  <a:pt x="2876801" y="1774069"/>
                  <a:pt x="2876801" y="1774069"/>
                  <a:pt x="2879874" y="1778393"/>
                </a:cubicBezTo>
                <a:cubicBezTo>
                  <a:pt x="2879874" y="1778393"/>
                  <a:pt x="2879874" y="1778393"/>
                  <a:pt x="2889605" y="1772628"/>
                </a:cubicBezTo>
                <a:cubicBezTo>
                  <a:pt x="2889605" y="1772628"/>
                  <a:pt x="2889605" y="1772628"/>
                  <a:pt x="2902409" y="1775510"/>
                </a:cubicBezTo>
                <a:cubicBezTo>
                  <a:pt x="2902409" y="1775510"/>
                  <a:pt x="2902409" y="1775510"/>
                  <a:pt x="2895751" y="1768304"/>
                </a:cubicBezTo>
                <a:cubicBezTo>
                  <a:pt x="2895751" y="1768304"/>
                  <a:pt x="2895751" y="1768304"/>
                  <a:pt x="2897800" y="1766864"/>
                </a:cubicBezTo>
                <a:cubicBezTo>
                  <a:pt x="2897800" y="1766864"/>
                  <a:pt x="2897800" y="1766864"/>
                  <a:pt x="2902921" y="1771187"/>
                </a:cubicBezTo>
                <a:cubicBezTo>
                  <a:pt x="2902921" y="1771187"/>
                  <a:pt x="2902921" y="1771187"/>
                  <a:pt x="2924432" y="1761099"/>
                </a:cubicBezTo>
                <a:cubicBezTo>
                  <a:pt x="2924432" y="1761099"/>
                  <a:pt x="2924432" y="1761099"/>
                  <a:pt x="2921871" y="1768304"/>
                </a:cubicBezTo>
                <a:cubicBezTo>
                  <a:pt x="2921871" y="1768304"/>
                  <a:pt x="2921871" y="1768304"/>
                  <a:pt x="2937236" y="1766864"/>
                </a:cubicBezTo>
                <a:cubicBezTo>
                  <a:pt x="2937236" y="1766864"/>
                  <a:pt x="2937236" y="1766864"/>
                  <a:pt x="2939285" y="1763981"/>
                </a:cubicBezTo>
                <a:cubicBezTo>
                  <a:pt x="2939285" y="1763981"/>
                  <a:pt x="2939285" y="1763981"/>
                  <a:pt x="2929554" y="1761099"/>
                </a:cubicBezTo>
                <a:cubicBezTo>
                  <a:pt x="2929554" y="1761099"/>
                  <a:pt x="2929554" y="1761099"/>
                  <a:pt x="2929554" y="1756775"/>
                </a:cubicBezTo>
                <a:cubicBezTo>
                  <a:pt x="2937748" y="1751010"/>
                  <a:pt x="2930578" y="1774069"/>
                  <a:pt x="2941333" y="1751010"/>
                </a:cubicBezTo>
                <a:cubicBezTo>
                  <a:pt x="2941333" y="1751010"/>
                  <a:pt x="2941333" y="1751010"/>
                  <a:pt x="2943382" y="1758216"/>
                </a:cubicBezTo>
                <a:cubicBezTo>
                  <a:pt x="2943382" y="1758216"/>
                  <a:pt x="2943382" y="1758216"/>
                  <a:pt x="2960283" y="1756775"/>
                </a:cubicBezTo>
                <a:cubicBezTo>
                  <a:pt x="2960283" y="1756775"/>
                  <a:pt x="2960283" y="1756775"/>
                  <a:pt x="2970014" y="1755334"/>
                </a:cubicBezTo>
                <a:cubicBezTo>
                  <a:pt x="2968990" y="1758216"/>
                  <a:pt x="2968990" y="1762540"/>
                  <a:pt x="2970527" y="1755334"/>
                </a:cubicBezTo>
                <a:cubicBezTo>
                  <a:pt x="2971039" y="1753893"/>
                  <a:pt x="2971039" y="1752452"/>
                  <a:pt x="2971551" y="1749569"/>
                </a:cubicBezTo>
                <a:cubicBezTo>
                  <a:pt x="2971551" y="1749569"/>
                  <a:pt x="2971551" y="1749569"/>
                  <a:pt x="2974624" y="1749569"/>
                </a:cubicBezTo>
                <a:cubicBezTo>
                  <a:pt x="2974624" y="1749569"/>
                  <a:pt x="2974624" y="1749569"/>
                  <a:pt x="2974112" y="1753893"/>
                </a:cubicBezTo>
                <a:cubicBezTo>
                  <a:pt x="2974112" y="1753893"/>
                  <a:pt x="2974112" y="1753893"/>
                  <a:pt x="2983330" y="1751010"/>
                </a:cubicBezTo>
                <a:cubicBezTo>
                  <a:pt x="2983330" y="1751010"/>
                  <a:pt x="2983330" y="1751010"/>
                  <a:pt x="2983330" y="1746687"/>
                </a:cubicBezTo>
                <a:cubicBezTo>
                  <a:pt x="2988964" y="1743805"/>
                  <a:pt x="2995622" y="1749569"/>
                  <a:pt x="2995110" y="1743805"/>
                </a:cubicBezTo>
                <a:cubicBezTo>
                  <a:pt x="2995110" y="1743805"/>
                  <a:pt x="2999720" y="1740923"/>
                  <a:pt x="2995110" y="1746687"/>
                </a:cubicBezTo>
                <a:cubicBezTo>
                  <a:pt x="2996647" y="1745246"/>
                  <a:pt x="2997159" y="1753893"/>
                  <a:pt x="2999207" y="1743805"/>
                </a:cubicBezTo>
                <a:cubicBezTo>
                  <a:pt x="2999207" y="1743805"/>
                  <a:pt x="2999207" y="1743805"/>
                  <a:pt x="2998183" y="1742364"/>
                </a:cubicBezTo>
                <a:cubicBezTo>
                  <a:pt x="2998183" y="1742364"/>
                  <a:pt x="2998183" y="1742364"/>
                  <a:pt x="3006378" y="1735158"/>
                </a:cubicBezTo>
                <a:cubicBezTo>
                  <a:pt x="3005353" y="1733717"/>
                  <a:pt x="3008939" y="1733717"/>
                  <a:pt x="3009451" y="1733717"/>
                </a:cubicBezTo>
                <a:cubicBezTo>
                  <a:pt x="3009451" y="1733717"/>
                  <a:pt x="3009451" y="1733717"/>
                  <a:pt x="3010987" y="1735158"/>
                </a:cubicBezTo>
                <a:cubicBezTo>
                  <a:pt x="3010987" y="1735158"/>
                  <a:pt x="3010987" y="1735158"/>
                  <a:pt x="3025840" y="1730834"/>
                </a:cubicBezTo>
                <a:cubicBezTo>
                  <a:pt x="3025840" y="1730834"/>
                  <a:pt x="3025840" y="1730834"/>
                  <a:pt x="3027376" y="1735158"/>
                </a:cubicBezTo>
                <a:cubicBezTo>
                  <a:pt x="3027376" y="1735158"/>
                  <a:pt x="3027376" y="1735158"/>
                  <a:pt x="3020718" y="1733717"/>
                </a:cubicBezTo>
                <a:cubicBezTo>
                  <a:pt x="3020718" y="1733717"/>
                  <a:pt x="3020718" y="1733717"/>
                  <a:pt x="3020718" y="1736599"/>
                </a:cubicBezTo>
                <a:cubicBezTo>
                  <a:pt x="3020718" y="1736599"/>
                  <a:pt x="3020718" y="1736599"/>
                  <a:pt x="3026352" y="1738040"/>
                </a:cubicBezTo>
                <a:cubicBezTo>
                  <a:pt x="3026352" y="1738040"/>
                  <a:pt x="3026352" y="1738040"/>
                  <a:pt x="3028401" y="1736599"/>
                </a:cubicBezTo>
                <a:cubicBezTo>
                  <a:pt x="3028401" y="1735158"/>
                  <a:pt x="3029425" y="1733717"/>
                  <a:pt x="3031986" y="1732275"/>
                </a:cubicBezTo>
                <a:cubicBezTo>
                  <a:pt x="3030961" y="1727952"/>
                  <a:pt x="3029425" y="1735158"/>
                  <a:pt x="3028913" y="1730834"/>
                </a:cubicBezTo>
                <a:cubicBezTo>
                  <a:pt x="3029425" y="1729393"/>
                  <a:pt x="3024303" y="1732275"/>
                  <a:pt x="3029937" y="1727952"/>
                </a:cubicBezTo>
                <a:cubicBezTo>
                  <a:pt x="3029937" y="1727952"/>
                  <a:pt x="3029937" y="1727952"/>
                  <a:pt x="3033010" y="1730834"/>
                </a:cubicBezTo>
                <a:cubicBezTo>
                  <a:pt x="3035571" y="1729393"/>
                  <a:pt x="3039668" y="1726511"/>
                  <a:pt x="3045302" y="1723629"/>
                </a:cubicBezTo>
                <a:cubicBezTo>
                  <a:pt x="3045302" y="1723629"/>
                  <a:pt x="3045302" y="1723629"/>
                  <a:pt x="3044790" y="1727952"/>
                </a:cubicBezTo>
                <a:cubicBezTo>
                  <a:pt x="3044790" y="1727952"/>
                  <a:pt x="3044790" y="1727952"/>
                  <a:pt x="3048375" y="1727952"/>
                </a:cubicBezTo>
                <a:cubicBezTo>
                  <a:pt x="3048375" y="1727952"/>
                  <a:pt x="3048375" y="1727952"/>
                  <a:pt x="3049911" y="1723629"/>
                </a:cubicBezTo>
                <a:cubicBezTo>
                  <a:pt x="3049911" y="1723629"/>
                  <a:pt x="3049911" y="1723629"/>
                  <a:pt x="3073983" y="1713540"/>
                </a:cubicBezTo>
                <a:cubicBezTo>
                  <a:pt x="3076544" y="1713540"/>
                  <a:pt x="3077568" y="1709217"/>
                  <a:pt x="3079104" y="1707776"/>
                </a:cubicBezTo>
                <a:cubicBezTo>
                  <a:pt x="3079104" y="1707776"/>
                  <a:pt x="3079104" y="1707776"/>
                  <a:pt x="3072959" y="1703452"/>
                </a:cubicBezTo>
                <a:cubicBezTo>
                  <a:pt x="3072959" y="1703452"/>
                  <a:pt x="3072959" y="1703452"/>
                  <a:pt x="3068861" y="1706334"/>
                </a:cubicBezTo>
                <a:cubicBezTo>
                  <a:pt x="3068861" y="1706334"/>
                  <a:pt x="3068861" y="1706334"/>
                  <a:pt x="3065788" y="1702011"/>
                </a:cubicBezTo>
                <a:cubicBezTo>
                  <a:pt x="3065788" y="1702011"/>
                  <a:pt x="3065788" y="1702011"/>
                  <a:pt x="3048375" y="1702011"/>
                </a:cubicBezTo>
                <a:cubicBezTo>
                  <a:pt x="3046838" y="1703452"/>
                  <a:pt x="3046838" y="1702011"/>
                  <a:pt x="3045302" y="1696247"/>
                </a:cubicBezTo>
                <a:cubicBezTo>
                  <a:pt x="3042229" y="1699129"/>
                  <a:pt x="3044790" y="1710658"/>
                  <a:pt x="3037107" y="1702011"/>
                </a:cubicBezTo>
                <a:cubicBezTo>
                  <a:pt x="3037107" y="1702011"/>
                  <a:pt x="3037107" y="1702011"/>
                  <a:pt x="3033010" y="1696247"/>
                </a:cubicBezTo>
                <a:cubicBezTo>
                  <a:pt x="3033010" y="1696247"/>
                  <a:pt x="3033010" y="1696247"/>
                  <a:pt x="3048375" y="1690482"/>
                </a:cubicBezTo>
                <a:cubicBezTo>
                  <a:pt x="3048375" y="1690482"/>
                  <a:pt x="3048375" y="1690482"/>
                  <a:pt x="3050936" y="1691923"/>
                </a:cubicBezTo>
                <a:cubicBezTo>
                  <a:pt x="3048375" y="1693364"/>
                  <a:pt x="3056057" y="1696247"/>
                  <a:pt x="3047863" y="1694805"/>
                </a:cubicBezTo>
                <a:cubicBezTo>
                  <a:pt x="3047863" y="1694805"/>
                  <a:pt x="3047863" y="1694805"/>
                  <a:pt x="3057594" y="1699129"/>
                </a:cubicBezTo>
                <a:cubicBezTo>
                  <a:pt x="3057594" y="1699129"/>
                  <a:pt x="3057594" y="1699129"/>
                  <a:pt x="3059130" y="1699129"/>
                </a:cubicBezTo>
                <a:cubicBezTo>
                  <a:pt x="3057594" y="1693364"/>
                  <a:pt x="3073471" y="1704893"/>
                  <a:pt x="3055033" y="1691923"/>
                </a:cubicBezTo>
                <a:cubicBezTo>
                  <a:pt x="3055033" y="1691923"/>
                  <a:pt x="3055033" y="1691923"/>
                  <a:pt x="3052984" y="1689041"/>
                </a:cubicBezTo>
                <a:cubicBezTo>
                  <a:pt x="3054521" y="1689041"/>
                  <a:pt x="3058106" y="1684717"/>
                  <a:pt x="3058106" y="1687599"/>
                </a:cubicBezTo>
                <a:cubicBezTo>
                  <a:pt x="3058106" y="1687599"/>
                  <a:pt x="3058106" y="1687599"/>
                  <a:pt x="3058106" y="1689041"/>
                </a:cubicBezTo>
                <a:cubicBezTo>
                  <a:pt x="3058106" y="1689041"/>
                  <a:pt x="3058106" y="1689041"/>
                  <a:pt x="3070910" y="1702011"/>
                </a:cubicBezTo>
                <a:cubicBezTo>
                  <a:pt x="3070910" y="1702011"/>
                  <a:pt x="3070910" y="1702011"/>
                  <a:pt x="3086787" y="1702011"/>
                </a:cubicBezTo>
                <a:cubicBezTo>
                  <a:pt x="3085250" y="1712099"/>
                  <a:pt x="3091908" y="1704893"/>
                  <a:pt x="3096006" y="1707776"/>
                </a:cubicBezTo>
                <a:cubicBezTo>
                  <a:pt x="3096006" y="1707776"/>
                  <a:pt x="3096006" y="1707776"/>
                  <a:pt x="3094469" y="1717864"/>
                </a:cubicBezTo>
                <a:cubicBezTo>
                  <a:pt x="3097030" y="1725070"/>
                  <a:pt x="3102152" y="1714982"/>
                  <a:pt x="3102664" y="1722187"/>
                </a:cubicBezTo>
                <a:cubicBezTo>
                  <a:pt x="3102664" y="1722187"/>
                  <a:pt x="3102664" y="1722187"/>
                  <a:pt x="3102664" y="1719305"/>
                </a:cubicBezTo>
                <a:cubicBezTo>
                  <a:pt x="3102664" y="1719305"/>
                  <a:pt x="3102664" y="1719305"/>
                  <a:pt x="3104712" y="1722187"/>
                </a:cubicBezTo>
                <a:cubicBezTo>
                  <a:pt x="3104712" y="1722187"/>
                  <a:pt x="3104712" y="1722187"/>
                  <a:pt x="3106761" y="1722187"/>
                </a:cubicBezTo>
                <a:cubicBezTo>
                  <a:pt x="3106761" y="1722187"/>
                  <a:pt x="3106761" y="1722187"/>
                  <a:pt x="3108810" y="1719305"/>
                </a:cubicBezTo>
                <a:cubicBezTo>
                  <a:pt x="3108810" y="1719305"/>
                  <a:pt x="3108810" y="1719305"/>
                  <a:pt x="3105737" y="1717864"/>
                </a:cubicBezTo>
                <a:cubicBezTo>
                  <a:pt x="3105737" y="1717864"/>
                  <a:pt x="3105737" y="1717864"/>
                  <a:pt x="3122126" y="1719305"/>
                </a:cubicBezTo>
                <a:cubicBezTo>
                  <a:pt x="3122126" y="1719305"/>
                  <a:pt x="3122126" y="1719305"/>
                  <a:pt x="3134930" y="1710658"/>
                </a:cubicBezTo>
                <a:cubicBezTo>
                  <a:pt x="3134930" y="1710658"/>
                  <a:pt x="3134930" y="1710658"/>
                  <a:pt x="3152343" y="1704893"/>
                </a:cubicBezTo>
                <a:cubicBezTo>
                  <a:pt x="3152855" y="1700570"/>
                  <a:pt x="3145685" y="1710658"/>
                  <a:pt x="3153368" y="1700570"/>
                </a:cubicBezTo>
                <a:cubicBezTo>
                  <a:pt x="3153368" y="1700570"/>
                  <a:pt x="3153368" y="1700570"/>
                  <a:pt x="3163099" y="1702011"/>
                </a:cubicBezTo>
                <a:cubicBezTo>
                  <a:pt x="3163099" y="1702011"/>
                  <a:pt x="3163099" y="1702011"/>
                  <a:pt x="3193316" y="1694805"/>
                </a:cubicBezTo>
                <a:cubicBezTo>
                  <a:pt x="3193316" y="1694805"/>
                  <a:pt x="3193316" y="1694805"/>
                  <a:pt x="3193316" y="1696247"/>
                </a:cubicBezTo>
                <a:cubicBezTo>
                  <a:pt x="3193316" y="1696247"/>
                  <a:pt x="3193316" y="1696247"/>
                  <a:pt x="3202023" y="1696247"/>
                </a:cubicBezTo>
                <a:cubicBezTo>
                  <a:pt x="3203047" y="1694805"/>
                  <a:pt x="3205608" y="1693364"/>
                  <a:pt x="3209705" y="1691923"/>
                </a:cubicBezTo>
                <a:cubicBezTo>
                  <a:pt x="3209705" y="1691923"/>
                  <a:pt x="3209705" y="1691923"/>
                  <a:pt x="3209705" y="1696247"/>
                </a:cubicBezTo>
                <a:cubicBezTo>
                  <a:pt x="3209705" y="1696247"/>
                  <a:pt x="3209705" y="1696247"/>
                  <a:pt x="3221485" y="1694805"/>
                </a:cubicBezTo>
                <a:cubicBezTo>
                  <a:pt x="3221485" y="1694805"/>
                  <a:pt x="3221485" y="1694805"/>
                  <a:pt x="3224558" y="1691923"/>
                </a:cubicBezTo>
                <a:cubicBezTo>
                  <a:pt x="3224558" y="1691923"/>
                  <a:pt x="3224558" y="1691923"/>
                  <a:pt x="3219436" y="1687599"/>
                </a:cubicBezTo>
                <a:cubicBezTo>
                  <a:pt x="3219436" y="1687599"/>
                  <a:pt x="3219436" y="1687599"/>
                  <a:pt x="3227631" y="1686158"/>
                </a:cubicBezTo>
                <a:cubicBezTo>
                  <a:pt x="3227631" y="1686158"/>
                  <a:pt x="3227631" y="1686158"/>
                  <a:pt x="3230192" y="1686158"/>
                </a:cubicBezTo>
                <a:cubicBezTo>
                  <a:pt x="3230192" y="1686158"/>
                  <a:pt x="3230192" y="1686158"/>
                  <a:pt x="3246581" y="1676070"/>
                </a:cubicBezTo>
                <a:cubicBezTo>
                  <a:pt x="3252214" y="1677511"/>
                  <a:pt x="3258360" y="1660218"/>
                  <a:pt x="3261945" y="1676070"/>
                </a:cubicBezTo>
                <a:cubicBezTo>
                  <a:pt x="3261945" y="1676070"/>
                  <a:pt x="3261945" y="1676070"/>
                  <a:pt x="3284993" y="1665982"/>
                </a:cubicBezTo>
                <a:cubicBezTo>
                  <a:pt x="3284993" y="1665982"/>
                  <a:pt x="3284993" y="1665982"/>
                  <a:pt x="3287041" y="1661658"/>
                </a:cubicBezTo>
                <a:cubicBezTo>
                  <a:pt x="3287041" y="1661658"/>
                  <a:pt x="3287041" y="1661658"/>
                  <a:pt x="3289090" y="1665982"/>
                </a:cubicBezTo>
                <a:cubicBezTo>
                  <a:pt x="3289090" y="1665982"/>
                  <a:pt x="3289090" y="1665982"/>
                  <a:pt x="3293187" y="1663100"/>
                </a:cubicBezTo>
                <a:cubicBezTo>
                  <a:pt x="3293187" y="1663100"/>
                  <a:pt x="3293187" y="1663100"/>
                  <a:pt x="3301894" y="1667423"/>
                </a:cubicBezTo>
                <a:cubicBezTo>
                  <a:pt x="3301894" y="1667423"/>
                  <a:pt x="3301894" y="1667423"/>
                  <a:pt x="3310089" y="1677511"/>
                </a:cubicBezTo>
                <a:cubicBezTo>
                  <a:pt x="3310089" y="1677511"/>
                  <a:pt x="3310089" y="1677511"/>
                  <a:pt x="3302918" y="1686158"/>
                </a:cubicBezTo>
                <a:cubicBezTo>
                  <a:pt x="3302918" y="1686158"/>
                  <a:pt x="3302918" y="1686158"/>
                  <a:pt x="3297797" y="1683276"/>
                </a:cubicBezTo>
                <a:cubicBezTo>
                  <a:pt x="3296772" y="1686158"/>
                  <a:pt x="3290626" y="1678953"/>
                  <a:pt x="3294212" y="1690482"/>
                </a:cubicBezTo>
                <a:cubicBezTo>
                  <a:pt x="3294212" y="1690482"/>
                  <a:pt x="3294212" y="1690482"/>
                  <a:pt x="3292675" y="1687599"/>
                </a:cubicBezTo>
                <a:cubicBezTo>
                  <a:pt x="3292675" y="1687599"/>
                  <a:pt x="3292675" y="1687599"/>
                  <a:pt x="3269116" y="1697688"/>
                </a:cubicBezTo>
                <a:cubicBezTo>
                  <a:pt x="3269116" y="1697688"/>
                  <a:pt x="3269116" y="1697688"/>
                  <a:pt x="3267067" y="1704893"/>
                </a:cubicBezTo>
                <a:cubicBezTo>
                  <a:pt x="3267067" y="1704893"/>
                  <a:pt x="3267067" y="1704893"/>
                  <a:pt x="3241459" y="1707776"/>
                </a:cubicBezTo>
                <a:cubicBezTo>
                  <a:pt x="3241459" y="1707776"/>
                  <a:pt x="3241459" y="1707776"/>
                  <a:pt x="3238386" y="1713540"/>
                </a:cubicBezTo>
                <a:cubicBezTo>
                  <a:pt x="3238386" y="1713540"/>
                  <a:pt x="3238386" y="1713540"/>
                  <a:pt x="3222509" y="1719305"/>
                </a:cubicBezTo>
                <a:cubicBezTo>
                  <a:pt x="3222509" y="1719305"/>
                  <a:pt x="3222509" y="1719305"/>
                  <a:pt x="3217388" y="1725070"/>
                </a:cubicBezTo>
                <a:cubicBezTo>
                  <a:pt x="3217388" y="1725070"/>
                  <a:pt x="3217388" y="1725070"/>
                  <a:pt x="3203047" y="1730834"/>
                </a:cubicBezTo>
                <a:cubicBezTo>
                  <a:pt x="3203047" y="1730834"/>
                  <a:pt x="3203047" y="1730834"/>
                  <a:pt x="3201511" y="1736599"/>
                </a:cubicBezTo>
                <a:cubicBezTo>
                  <a:pt x="3201511" y="1736599"/>
                  <a:pt x="3201511" y="1736599"/>
                  <a:pt x="3191267" y="1738040"/>
                </a:cubicBezTo>
                <a:cubicBezTo>
                  <a:pt x="3190755" y="1738040"/>
                  <a:pt x="3190243" y="1736599"/>
                  <a:pt x="3190243" y="1735158"/>
                </a:cubicBezTo>
                <a:cubicBezTo>
                  <a:pt x="3190243" y="1735158"/>
                  <a:pt x="3190243" y="1735158"/>
                  <a:pt x="3176415" y="1748128"/>
                </a:cubicBezTo>
                <a:cubicBezTo>
                  <a:pt x="3176415" y="1748128"/>
                  <a:pt x="3176415" y="1748128"/>
                  <a:pt x="3169757" y="1748128"/>
                </a:cubicBezTo>
                <a:cubicBezTo>
                  <a:pt x="3169757" y="1748128"/>
                  <a:pt x="3169757" y="1748128"/>
                  <a:pt x="3165659" y="1753893"/>
                </a:cubicBezTo>
                <a:cubicBezTo>
                  <a:pt x="3165659" y="1753893"/>
                  <a:pt x="3165659" y="1753893"/>
                  <a:pt x="3163611" y="1748128"/>
                </a:cubicBezTo>
                <a:cubicBezTo>
                  <a:pt x="3163611" y="1748128"/>
                  <a:pt x="3163611" y="1748128"/>
                  <a:pt x="3156441" y="1753893"/>
                </a:cubicBezTo>
                <a:cubicBezTo>
                  <a:pt x="3156441" y="1752452"/>
                  <a:pt x="3148246" y="1748128"/>
                  <a:pt x="3156441" y="1759658"/>
                </a:cubicBezTo>
                <a:cubicBezTo>
                  <a:pt x="3156441" y="1759658"/>
                  <a:pt x="3156441" y="1759658"/>
                  <a:pt x="3150807" y="1759658"/>
                </a:cubicBezTo>
                <a:cubicBezTo>
                  <a:pt x="3150807" y="1759658"/>
                  <a:pt x="3150807" y="1759658"/>
                  <a:pt x="3148758" y="1763981"/>
                </a:cubicBezTo>
                <a:cubicBezTo>
                  <a:pt x="3148758" y="1763981"/>
                  <a:pt x="3148758" y="1763981"/>
                  <a:pt x="3142612" y="1765422"/>
                </a:cubicBezTo>
                <a:cubicBezTo>
                  <a:pt x="3142612" y="1765422"/>
                  <a:pt x="3142612" y="1765422"/>
                  <a:pt x="3138003" y="1771187"/>
                </a:cubicBezTo>
                <a:cubicBezTo>
                  <a:pt x="3138003" y="1771187"/>
                  <a:pt x="3138003" y="1771187"/>
                  <a:pt x="3126223" y="1768304"/>
                </a:cubicBezTo>
                <a:cubicBezTo>
                  <a:pt x="3126223" y="1768304"/>
                  <a:pt x="3126223" y="1768304"/>
                  <a:pt x="3117004" y="1769746"/>
                </a:cubicBezTo>
                <a:cubicBezTo>
                  <a:pt x="3117004" y="1769746"/>
                  <a:pt x="3117004" y="1769746"/>
                  <a:pt x="3117004" y="1775510"/>
                </a:cubicBezTo>
                <a:cubicBezTo>
                  <a:pt x="3117004" y="1775510"/>
                  <a:pt x="3117004" y="1775510"/>
                  <a:pt x="3126223" y="1781275"/>
                </a:cubicBezTo>
                <a:cubicBezTo>
                  <a:pt x="3126223" y="1781275"/>
                  <a:pt x="3126223" y="1781275"/>
                  <a:pt x="3134418" y="1791363"/>
                </a:cubicBezTo>
                <a:cubicBezTo>
                  <a:pt x="3134418" y="1791363"/>
                  <a:pt x="3134418" y="1791363"/>
                  <a:pt x="3128784" y="1795686"/>
                </a:cubicBezTo>
                <a:cubicBezTo>
                  <a:pt x="3128784" y="1795686"/>
                  <a:pt x="3128784" y="1795686"/>
                  <a:pt x="3120589" y="1787039"/>
                </a:cubicBezTo>
                <a:cubicBezTo>
                  <a:pt x="3120589" y="1787039"/>
                  <a:pt x="3120589" y="1787039"/>
                  <a:pt x="3084738" y="1794245"/>
                </a:cubicBezTo>
                <a:cubicBezTo>
                  <a:pt x="3084738" y="1794245"/>
                  <a:pt x="3084738" y="1794245"/>
                  <a:pt x="3081665" y="1791363"/>
                </a:cubicBezTo>
                <a:cubicBezTo>
                  <a:pt x="3081665" y="1791363"/>
                  <a:pt x="3081665" y="1791363"/>
                  <a:pt x="3058106" y="1798569"/>
                </a:cubicBezTo>
                <a:cubicBezTo>
                  <a:pt x="3058106" y="1798569"/>
                  <a:pt x="3058106" y="1798569"/>
                  <a:pt x="3059130" y="1800010"/>
                </a:cubicBezTo>
                <a:cubicBezTo>
                  <a:pt x="3059130" y="1800010"/>
                  <a:pt x="3059130" y="1800010"/>
                  <a:pt x="3046838" y="1800010"/>
                </a:cubicBezTo>
                <a:cubicBezTo>
                  <a:pt x="3046838" y="1800010"/>
                  <a:pt x="3046838" y="1800010"/>
                  <a:pt x="3046838" y="1802892"/>
                </a:cubicBezTo>
                <a:cubicBezTo>
                  <a:pt x="3046838" y="1802892"/>
                  <a:pt x="3046838" y="1802892"/>
                  <a:pt x="3042229" y="1800010"/>
                </a:cubicBezTo>
                <a:cubicBezTo>
                  <a:pt x="3042229" y="1800010"/>
                  <a:pt x="3042229" y="1800010"/>
                  <a:pt x="3035059" y="1807216"/>
                </a:cubicBezTo>
                <a:cubicBezTo>
                  <a:pt x="3033522" y="1805775"/>
                  <a:pt x="3029937" y="1810098"/>
                  <a:pt x="3030961" y="1802892"/>
                </a:cubicBezTo>
                <a:cubicBezTo>
                  <a:pt x="3030961" y="1802892"/>
                  <a:pt x="3030961" y="1802892"/>
                  <a:pt x="3029937" y="1804334"/>
                </a:cubicBezTo>
                <a:cubicBezTo>
                  <a:pt x="3029937" y="1804334"/>
                  <a:pt x="3029937" y="1804334"/>
                  <a:pt x="3004841" y="1811540"/>
                </a:cubicBezTo>
                <a:cubicBezTo>
                  <a:pt x="3004841" y="1811540"/>
                  <a:pt x="3004841" y="1811540"/>
                  <a:pt x="2952089" y="1833157"/>
                </a:cubicBezTo>
                <a:cubicBezTo>
                  <a:pt x="2952089" y="1833157"/>
                  <a:pt x="2952089" y="1833157"/>
                  <a:pt x="2942358" y="1838921"/>
                </a:cubicBezTo>
                <a:cubicBezTo>
                  <a:pt x="2942358" y="1838921"/>
                  <a:pt x="2942358" y="1838921"/>
                  <a:pt x="2937236" y="1836039"/>
                </a:cubicBezTo>
                <a:cubicBezTo>
                  <a:pt x="2937236" y="1836039"/>
                  <a:pt x="2937236" y="1836039"/>
                  <a:pt x="2931602" y="1838921"/>
                </a:cubicBezTo>
                <a:cubicBezTo>
                  <a:pt x="2931602" y="1838921"/>
                  <a:pt x="2931602" y="1838921"/>
                  <a:pt x="2931602" y="1841804"/>
                </a:cubicBezTo>
                <a:cubicBezTo>
                  <a:pt x="2931602" y="1841804"/>
                  <a:pt x="2931602" y="1841804"/>
                  <a:pt x="2934675" y="1846127"/>
                </a:cubicBezTo>
                <a:cubicBezTo>
                  <a:pt x="2934675" y="1846127"/>
                  <a:pt x="2934675" y="1846127"/>
                  <a:pt x="2886532" y="1867745"/>
                </a:cubicBezTo>
                <a:cubicBezTo>
                  <a:pt x="2886532" y="1867745"/>
                  <a:pt x="2886532" y="1867745"/>
                  <a:pt x="2870655" y="1876391"/>
                </a:cubicBezTo>
                <a:cubicBezTo>
                  <a:pt x="2870655" y="1876391"/>
                  <a:pt x="2870655" y="1876391"/>
                  <a:pt x="2866046" y="1876391"/>
                </a:cubicBezTo>
                <a:cubicBezTo>
                  <a:pt x="2866046" y="1876391"/>
                  <a:pt x="2866046" y="1876391"/>
                  <a:pt x="2863997" y="1880715"/>
                </a:cubicBezTo>
                <a:cubicBezTo>
                  <a:pt x="2863997" y="1880715"/>
                  <a:pt x="2863997" y="1880715"/>
                  <a:pt x="2858876" y="1879274"/>
                </a:cubicBezTo>
                <a:cubicBezTo>
                  <a:pt x="2858876" y="1879274"/>
                  <a:pt x="2858876" y="1879274"/>
                  <a:pt x="2848633" y="1885039"/>
                </a:cubicBezTo>
                <a:cubicBezTo>
                  <a:pt x="2848120" y="1885039"/>
                  <a:pt x="2848120" y="1883597"/>
                  <a:pt x="2847608" y="1883597"/>
                </a:cubicBezTo>
                <a:cubicBezTo>
                  <a:pt x="2847608" y="1883597"/>
                  <a:pt x="2847608" y="1883597"/>
                  <a:pt x="2816366" y="1893686"/>
                </a:cubicBezTo>
                <a:cubicBezTo>
                  <a:pt x="2816366" y="1893686"/>
                  <a:pt x="2816366" y="1893686"/>
                  <a:pt x="2808172" y="1895126"/>
                </a:cubicBezTo>
                <a:cubicBezTo>
                  <a:pt x="2808172" y="1895126"/>
                  <a:pt x="2808172" y="1895126"/>
                  <a:pt x="2786149" y="1903774"/>
                </a:cubicBezTo>
                <a:cubicBezTo>
                  <a:pt x="2786149" y="1903774"/>
                  <a:pt x="2786149" y="1903774"/>
                  <a:pt x="2774369" y="1912421"/>
                </a:cubicBezTo>
                <a:cubicBezTo>
                  <a:pt x="2774369" y="1912421"/>
                  <a:pt x="2774369" y="1912421"/>
                  <a:pt x="2746200" y="1948450"/>
                </a:cubicBezTo>
                <a:cubicBezTo>
                  <a:pt x="2746200" y="1948450"/>
                  <a:pt x="2746200" y="1948450"/>
                  <a:pt x="2735957" y="1964302"/>
                </a:cubicBezTo>
                <a:cubicBezTo>
                  <a:pt x="2735957" y="1964302"/>
                  <a:pt x="2735957" y="1964302"/>
                  <a:pt x="2726226" y="1975832"/>
                </a:cubicBezTo>
                <a:cubicBezTo>
                  <a:pt x="2723665" y="1980155"/>
                  <a:pt x="2720080" y="1984478"/>
                  <a:pt x="2715471" y="1990243"/>
                </a:cubicBezTo>
                <a:cubicBezTo>
                  <a:pt x="2715471" y="1990243"/>
                  <a:pt x="2715471" y="1990243"/>
                  <a:pt x="2700618" y="2003214"/>
                </a:cubicBezTo>
                <a:cubicBezTo>
                  <a:pt x="2700618" y="2003214"/>
                  <a:pt x="2700618" y="2003214"/>
                  <a:pt x="2699082" y="2006096"/>
                </a:cubicBezTo>
                <a:cubicBezTo>
                  <a:pt x="2699082" y="2006096"/>
                  <a:pt x="2699082" y="2006096"/>
                  <a:pt x="2700618" y="2008978"/>
                </a:cubicBezTo>
                <a:cubicBezTo>
                  <a:pt x="2700618" y="2008978"/>
                  <a:pt x="2700618" y="2008978"/>
                  <a:pt x="2699082" y="2014743"/>
                </a:cubicBezTo>
                <a:cubicBezTo>
                  <a:pt x="2699082" y="2014743"/>
                  <a:pt x="2699082" y="2014743"/>
                  <a:pt x="2696521" y="2011861"/>
                </a:cubicBezTo>
                <a:cubicBezTo>
                  <a:pt x="2696521" y="2011861"/>
                  <a:pt x="2696521" y="2011861"/>
                  <a:pt x="2686790" y="2021949"/>
                </a:cubicBezTo>
                <a:cubicBezTo>
                  <a:pt x="2686790" y="2021949"/>
                  <a:pt x="2686790" y="2021949"/>
                  <a:pt x="2686790" y="2026272"/>
                </a:cubicBezTo>
                <a:cubicBezTo>
                  <a:pt x="2686790" y="2026272"/>
                  <a:pt x="2686790" y="2026272"/>
                  <a:pt x="2679620" y="2036360"/>
                </a:cubicBezTo>
                <a:cubicBezTo>
                  <a:pt x="2679620" y="2036360"/>
                  <a:pt x="2679620" y="2036360"/>
                  <a:pt x="2656573" y="2059419"/>
                </a:cubicBezTo>
                <a:cubicBezTo>
                  <a:pt x="2656573" y="2059419"/>
                  <a:pt x="2656573" y="2059419"/>
                  <a:pt x="2652988" y="2069507"/>
                </a:cubicBezTo>
                <a:cubicBezTo>
                  <a:pt x="2652988" y="2069507"/>
                  <a:pt x="2652988" y="2069507"/>
                  <a:pt x="2640696" y="2076713"/>
                </a:cubicBezTo>
                <a:cubicBezTo>
                  <a:pt x="2640184" y="2075272"/>
                  <a:pt x="2638647" y="2075272"/>
                  <a:pt x="2637623" y="2076713"/>
                </a:cubicBezTo>
                <a:cubicBezTo>
                  <a:pt x="2637623" y="2076713"/>
                  <a:pt x="2637623" y="2076713"/>
                  <a:pt x="2636598" y="2086801"/>
                </a:cubicBezTo>
                <a:cubicBezTo>
                  <a:pt x="2636598" y="2086801"/>
                  <a:pt x="2636598" y="2086801"/>
                  <a:pt x="2621746" y="2105536"/>
                </a:cubicBezTo>
                <a:cubicBezTo>
                  <a:pt x="2621746" y="2105536"/>
                  <a:pt x="2621746" y="2105536"/>
                  <a:pt x="2619697" y="2104095"/>
                </a:cubicBezTo>
                <a:cubicBezTo>
                  <a:pt x="2619697" y="2104095"/>
                  <a:pt x="2619697" y="2104095"/>
                  <a:pt x="2617649" y="2104095"/>
                </a:cubicBezTo>
                <a:cubicBezTo>
                  <a:pt x="2617649" y="2104095"/>
                  <a:pt x="2617649" y="2104095"/>
                  <a:pt x="2616112" y="2111301"/>
                </a:cubicBezTo>
                <a:cubicBezTo>
                  <a:pt x="2616112" y="2111301"/>
                  <a:pt x="2616112" y="2111301"/>
                  <a:pt x="2604844" y="2125712"/>
                </a:cubicBezTo>
                <a:cubicBezTo>
                  <a:pt x="2604844" y="2125712"/>
                  <a:pt x="2604844" y="2125712"/>
                  <a:pt x="2598699" y="2130036"/>
                </a:cubicBezTo>
                <a:cubicBezTo>
                  <a:pt x="2599723" y="2127154"/>
                  <a:pt x="2602796" y="2118506"/>
                  <a:pt x="2596650" y="2132918"/>
                </a:cubicBezTo>
                <a:cubicBezTo>
                  <a:pt x="2596650" y="2132918"/>
                  <a:pt x="2596650" y="2132918"/>
                  <a:pt x="2595114" y="2131477"/>
                </a:cubicBezTo>
                <a:cubicBezTo>
                  <a:pt x="2595114" y="2131477"/>
                  <a:pt x="2595114" y="2131477"/>
                  <a:pt x="2596650" y="2138683"/>
                </a:cubicBezTo>
                <a:cubicBezTo>
                  <a:pt x="2596650" y="2138683"/>
                  <a:pt x="2596650" y="2138683"/>
                  <a:pt x="2591528" y="2143006"/>
                </a:cubicBezTo>
                <a:cubicBezTo>
                  <a:pt x="2591016" y="2141565"/>
                  <a:pt x="2588455" y="2143006"/>
                  <a:pt x="2581285" y="2144447"/>
                </a:cubicBezTo>
                <a:cubicBezTo>
                  <a:pt x="2581285" y="2144447"/>
                  <a:pt x="2581285" y="2144447"/>
                  <a:pt x="2578724" y="2153095"/>
                </a:cubicBezTo>
                <a:cubicBezTo>
                  <a:pt x="2578724" y="2153095"/>
                  <a:pt x="2578724" y="2153095"/>
                  <a:pt x="2580773" y="2155977"/>
                </a:cubicBezTo>
                <a:cubicBezTo>
                  <a:pt x="2580773" y="2155977"/>
                  <a:pt x="2580773" y="2155977"/>
                  <a:pt x="2571042" y="2166065"/>
                </a:cubicBezTo>
                <a:cubicBezTo>
                  <a:pt x="2571042" y="2166065"/>
                  <a:pt x="2571042" y="2166065"/>
                  <a:pt x="2566945" y="2166065"/>
                </a:cubicBezTo>
                <a:cubicBezTo>
                  <a:pt x="2566945" y="2166065"/>
                  <a:pt x="2566945" y="2166065"/>
                  <a:pt x="2566945" y="2171830"/>
                </a:cubicBezTo>
                <a:cubicBezTo>
                  <a:pt x="2566945" y="2171830"/>
                  <a:pt x="2566945" y="2171830"/>
                  <a:pt x="2558238" y="2179036"/>
                </a:cubicBezTo>
                <a:cubicBezTo>
                  <a:pt x="2558238" y="2179036"/>
                  <a:pt x="2558238" y="2179036"/>
                  <a:pt x="2557214" y="2183359"/>
                </a:cubicBezTo>
                <a:cubicBezTo>
                  <a:pt x="2557214" y="2183359"/>
                  <a:pt x="2557214" y="2183359"/>
                  <a:pt x="2550043" y="2183359"/>
                </a:cubicBezTo>
                <a:cubicBezTo>
                  <a:pt x="2550043" y="2183359"/>
                  <a:pt x="2550043" y="2183359"/>
                  <a:pt x="2550043" y="2189123"/>
                </a:cubicBezTo>
                <a:cubicBezTo>
                  <a:pt x="2550043" y="2189123"/>
                  <a:pt x="2550043" y="2189123"/>
                  <a:pt x="2539288" y="2197771"/>
                </a:cubicBezTo>
                <a:cubicBezTo>
                  <a:pt x="2539288" y="2199211"/>
                  <a:pt x="2539800" y="2202094"/>
                  <a:pt x="2539288" y="2206417"/>
                </a:cubicBezTo>
                <a:cubicBezTo>
                  <a:pt x="2539288" y="2206417"/>
                  <a:pt x="2539288" y="2206417"/>
                  <a:pt x="2534167" y="2206417"/>
                </a:cubicBezTo>
                <a:cubicBezTo>
                  <a:pt x="2534167" y="2206417"/>
                  <a:pt x="2534167" y="2206417"/>
                  <a:pt x="2531094" y="2215064"/>
                </a:cubicBezTo>
                <a:cubicBezTo>
                  <a:pt x="2531094" y="2215064"/>
                  <a:pt x="2531094" y="2215064"/>
                  <a:pt x="2521362" y="2217946"/>
                </a:cubicBezTo>
                <a:cubicBezTo>
                  <a:pt x="2521362" y="2217946"/>
                  <a:pt x="2521362" y="2217946"/>
                  <a:pt x="2521362" y="2225152"/>
                </a:cubicBezTo>
                <a:cubicBezTo>
                  <a:pt x="2521362" y="2225152"/>
                  <a:pt x="2521362" y="2225152"/>
                  <a:pt x="2513168" y="2233799"/>
                </a:cubicBezTo>
                <a:cubicBezTo>
                  <a:pt x="2513168" y="2233799"/>
                  <a:pt x="2513168" y="2233799"/>
                  <a:pt x="2507534" y="2230917"/>
                </a:cubicBezTo>
                <a:cubicBezTo>
                  <a:pt x="2507534" y="2230917"/>
                  <a:pt x="2507534" y="2230917"/>
                  <a:pt x="2509071" y="2239564"/>
                </a:cubicBezTo>
                <a:cubicBezTo>
                  <a:pt x="2509071" y="2239564"/>
                  <a:pt x="2509071" y="2239564"/>
                  <a:pt x="2501388" y="2249652"/>
                </a:cubicBezTo>
                <a:cubicBezTo>
                  <a:pt x="2501388" y="2249652"/>
                  <a:pt x="2501388" y="2249652"/>
                  <a:pt x="2499340" y="2249652"/>
                </a:cubicBezTo>
                <a:cubicBezTo>
                  <a:pt x="2499340" y="2249652"/>
                  <a:pt x="2499340" y="2249652"/>
                  <a:pt x="2473732" y="2274152"/>
                </a:cubicBezTo>
                <a:cubicBezTo>
                  <a:pt x="2473732" y="2274152"/>
                  <a:pt x="2473732" y="2274152"/>
                  <a:pt x="2476292" y="2275593"/>
                </a:cubicBezTo>
                <a:cubicBezTo>
                  <a:pt x="2476292" y="2275593"/>
                  <a:pt x="2476292" y="2275593"/>
                  <a:pt x="2470146" y="2279917"/>
                </a:cubicBezTo>
                <a:cubicBezTo>
                  <a:pt x="2470146" y="2281357"/>
                  <a:pt x="2470146" y="2281357"/>
                  <a:pt x="2469634" y="2281357"/>
                </a:cubicBezTo>
                <a:cubicBezTo>
                  <a:pt x="2469122" y="2281357"/>
                  <a:pt x="2468610" y="2281357"/>
                  <a:pt x="2468098" y="2279917"/>
                </a:cubicBezTo>
                <a:cubicBezTo>
                  <a:pt x="2468098" y="2279917"/>
                  <a:pt x="2468098" y="2279917"/>
                  <a:pt x="2461440" y="2292887"/>
                </a:cubicBezTo>
                <a:cubicBezTo>
                  <a:pt x="2461440" y="2292887"/>
                  <a:pt x="2461440" y="2292887"/>
                  <a:pt x="2454270" y="2295769"/>
                </a:cubicBezTo>
                <a:cubicBezTo>
                  <a:pt x="2457343" y="2297211"/>
                  <a:pt x="2455294" y="2300093"/>
                  <a:pt x="2454270" y="2302975"/>
                </a:cubicBezTo>
                <a:cubicBezTo>
                  <a:pt x="2454270" y="2302975"/>
                  <a:pt x="2454270" y="2302975"/>
                  <a:pt x="2443514" y="2310181"/>
                </a:cubicBezTo>
                <a:cubicBezTo>
                  <a:pt x="2443514" y="2310181"/>
                  <a:pt x="2443514" y="2310181"/>
                  <a:pt x="2441466" y="2317387"/>
                </a:cubicBezTo>
                <a:cubicBezTo>
                  <a:pt x="2441466" y="2317387"/>
                  <a:pt x="2441466" y="2317387"/>
                  <a:pt x="2433783" y="2320269"/>
                </a:cubicBezTo>
                <a:cubicBezTo>
                  <a:pt x="2433783" y="2320269"/>
                  <a:pt x="2433783" y="2320269"/>
                  <a:pt x="2428661" y="2333239"/>
                </a:cubicBezTo>
                <a:cubicBezTo>
                  <a:pt x="2391274" y="2375033"/>
                  <a:pt x="2352862" y="2424033"/>
                  <a:pt x="2312914" y="2470150"/>
                </a:cubicBezTo>
                <a:cubicBezTo>
                  <a:pt x="2312914" y="2470150"/>
                  <a:pt x="2312914" y="2470150"/>
                  <a:pt x="2313938" y="2471591"/>
                </a:cubicBezTo>
                <a:cubicBezTo>
                  <a:pt x="2301134" y="2480238"/>
                  <a:pt x="2293964" y="2504738"/>
                  <a:pt x="2280135" y="2503296"/>
                </a:cubicBezTo>
                <a:cubicBezTo>
                  <a:pt x="2280135" y="2503296"/>
                  <a:pt x="2280135" y="2503296"/>
                  <a:pt x="2282184" y="2506179"/>
                </a:cubicBezTo>
                <a:cubicBezTo>
                  <a:pt x="2274502" y="2517708"/>
                  <a:pt x="2257600" y="2535002"/>
                  <a:pt x="2254527" y="2545090"/>
                </a:cubicBezTo>
                <a:cubicBezTo>
                  <a:pt x="2253503" y="2550855"/>
                  <a:pt x="2247869" y="2555178"/>
                  <a:pt x="2244284" y="2556619"/>
                </a:cubicBezTo>
                <a:cubicBezTo>
                  <a:pt x="2244284" y="2556619"/>
                  <a:pt x="2244284" y="2556619"/>
                  <a:pt x="2247357" y="2559502"/>
                </a:cubicBezTo>
                <a:cubicBezTo>
                  <a:pt x="2246845" y="2560943"/>
                  <a:pt x="2254015" y="2556619"/>
                  <a:pt x="2245308" y="2562384"/>
                </a:cubicBezTo>
                <a:cubicBezTo>
                  <a:pt x="2245308" y="2562384"/>
                  <a:pt x="2245308" y="2562384"/>
                  <a:pt x="2249406" y="2565267"/>
                </a:cubicBezTo>
                <a:cubicBezTo>
                  <a:pt x="2247869" y="2572472"/>
                  <a:pt x="2244284" y="2556619"/>
                  <a:pt x="2246333" y="2571031"/>
                </a:cubicBezTo>
                <a:cubicBezTo>
                  <a:pt x="2246333" y="2571031"/>
                  <a:pt x="2246333" y="2571031"/>
                  <a:pt x="2240187" y="2565267"/>
                </a:cubicBezTo>
                <a:cubicBezTo>
                  <a:pt x="2228407" y="2573913"/>
                  <a:pt x="2216627" y="2585442"/>
                  <a:pt x="2209457" y="2598413"/>
                </a:cubicBezTo>
                <a:cubicBezTo>
                  <a:pt x="2209457" y="2598413"/>
                  <a:pt x="2209457" y="2598413"/>
                  <a:pt x="2207408" y="2604178"/>
                </a:cubicBezTo>
                <a:cubicBezTo>
                  <a:pt x="2207408" y="2604178"/>
                  <a:pt x="2207408" y="2604178"/>
                  <a:pt x="2196653" y="2609942"/>
                </a:cubicBezTo>
                <a:cubicBezTo>
                  <a:pt x="2196653" y="2609942"/>
                  <a:pt x="2196653" y="2609942"/>
                  <a:pt x="2170533" y="2609942"/>
                </a:cubicBezTo>
                <a:cubicBezTo>
                  <a:pt x="2170533" y="2609942"/>
                  <a:pt x="2170533" y="2609942"/>
                  <a:pt x="2162851" y="2602737"/>
                </a:cubicBezTo>
                <a:cubicBezTo>
                  <a:pt x="2162851" y="2602737"/>
                  <a:pt x="2162851" y="2602737"/>
                  <a:pt x="2167460" y="2601296"/>
                </a:cubicBezTo>
                <a:cubicBezTo>
                  <a:pt x="2167460" y="2601296"/>
                  <a:pt x="2167460" y="2601296"/>
                  <a:pt x="2167972" y="2594090"/>
                </a:cubicBezTo>
                <a:cubicBezTo>
                  <a:pt x="2167972" y="2594090"/>
                  <a:pt x="2167972" y="2594090"/>
                  <a:pt x="2177703" y="2581119"/>
                </a:cubicBezTo>
                <a:cubicBezTo>
                  <a:pt x="2177703" y="2581119"/>
                  <a:pt x="2177703" y="2581119"/>
                  <a:pt x="2175655" y="2578237"/>
                </a:cubicBezTo>
                <a:cubicBezTo>
                  <a:pt x="2175655" y="2578237"/>
                  <a:pt x="2175655" y="2578237"/>
                  <a:pt x="2178728" y="2573913"/>
                </a:cubicBezTo>
                <a:cubicBezTo>
                  <a:pt x="2178728" y="2573913"/>
                  <a:pt x="2178728" y="2573913"/>
                  <a:pt x="2177703" y="2569590"/>
                </a:cubicBezTo>
                <a:cubicBezTo>
                  <a:pt x="2173606" y="2575355"/>
                  <a:pt x="2164899" y="2575355"/>
                  <a:pt x="2161826" y="2579678"/>
                </a:cubicBezTo>
                <a:cubicBezTo>
                  <a:pt x="2161826" y="2579678"/>
                  <a:pt x="2161826" y="2579678"/>
                  <a:pt x="2156705" y="2594090"/>
                </a:cubicBezTo>
                <a:cubicBezTo>
                  <a:pt x="2156705" y="2594090"/>
                  <a:pt x="2156705" y="2594090"/>
                  <a:pt x="2148510" y="2601296"/>
                </a:cubicBezTo>
                <a:cubicBezTo>
                  <a:pt x="2148510" y="2601296"/>
                  <a:pt x="2148510" y="2601296"/>
                  <a:pt x="2150559" y="2602737"/>
                </a:cubicBezTo>
                <a:cubicBezTo>
                  <a:pt x="2150559" y="2602737"/>
                  <a:pt x="2150559" y="2602737"/>
                  <a:pt x="2145437" y="2609942"/>
                </a:cubicBezTo>
                <a:cubicBezTo>
                  <a:pt x="2145437" y="2609942"/>
                  <a:pt x="2145437" y="2609942"/>
                  <a:pt x="2111635" y="2609942"/>
                </a:cubicBezTo>
                <a:cubicBezTo>
                  <a:pt x="2111635" y="2609942"/>
                  <a:pt x="2111635" y="2609942"/>
                  <a:pt x="2112147" y="2605619"/>
                </a:cubicBezTo>
                <a:cubicBezTo>
                  <a:pt x="2112147" y="2605619"/>
                  <a:pt x="2112147" y="2605619"/>
                  <a:pt x="2121878" y="2601296"/>
                </a:cubicBezTo>
                <a:cubicBezTo>
                  <a:pt x="2121878" y="2601296"/>
                  <a:pt x="2121878" y="2601296"/>
                  <a:pt x="2128024" y="2592648"/>
                </a:cubicBezTo>
                <a:cubicBezTo>
                  <a:pt x="2128024" y="2592648"/>
                  <a:pt x="2128024" y="2592648"/>
                  <a:pt x="2127512" y="2586884"/>
                </a:cubicBezTo>
                <a:cubicBezTo>
                  <a:pt x="2127512" y="2586884"/>
                  <a:pt x="2127512" y="2586884"/>
                  <a:pt x="2137243" y="2578237"/>
                </a:cubicBezTo>
                <a:cubicBezTo>
                  <a:pt x="2137243" y="2576796"/>
                  <a:pt x="2136731" y="2576796"/>
                  <a:pt x="2136218" y="2575355"/>
                </a:cubicBezTo>
                <a:cubicBezTo>
                  <a:pt x="2136218" y="2575355"/>
                  <a:pt x="2136218" y="2575355"/>
                  <a:pt x="2146974" y="2584002"/>
                </a:cubicBezTo>
                <a:cubicBezTo>
                  <a:pt x="2146974" y="2584002"/>
                  <a:pt x="2146974" y="2584002"/>
                  <a:pt x="2149022" y="2581119"/>
                </a:cubicBezTo>
                <a:cubicBezTo>
                  <a:pt x="2149022" y="2581119"/>
                  <a:pt x="2149022" y="2581119"/>
                  <a:pt x="2146974" y="2578237"/>
                </a:cubicBezTo>
                <a:cubicBezTo>
                  <a:pt x="2146974" y="2578237"/>
                  <a:pt x="2146974" y="2578237"/>
                  <a:pt x="2141852" y="2576796"/>
                </a:cubicBezTo>
                <a:cubicBezTo>
                  <a:pt x="2141852" y="2576796"/>
                  <a:pt x="2141852" y="2576796"/>
                  <a:pt x="2145437" y="2569590"/>
                </a:cubicBezTo>
                <a:cubicBezTo>
                  <a:pt x="2145437" y="2569590"/>
                  <a:pt x="2145437" y="2569590"/>
                  <a:pt x="2145437" y="2566707"/>
                </a:cubicBezTo>
                <a:cubicBezTo>
                  <a:pt x="2139803" y="2579678"/>
                  <a:pt x="2126999" y="2566707"/>
                  <a:pt x="2121878" y="2571031"/>
                </a:cubicBezTo>
                <a:cubicBezTo>
                  <a:pt x="2121878" y="2571031"/>
                  <a:pt x="2121878" y="2571031"/>
                  <a:pt x="2110098" y="2585442"/>
                </a:cubicBezTo>
                <a:cubicBezTo>
                  <a:pt x="2110098" y="2585442"/>
                  <a:pt x="2110098" y="2585442"/>
                  <a:pt x="2111635" y="2586884"/>
                </a:cubicBezTo>
                <a:cubicBezTo>
                  <a:pt x="2111635" y="2586884"/>
                  <a:pt x="2111635" y="2586884"/>
                  <a:pt x="2092685" y="2609942"/>
                </a:cubicBezTo>
                <a:cubicBezTo>
                  <a:pt x="2092685" y="2609942"/>
                  <a:pt x="2092685" y="2609942"/>
                  <a:pt x="2060931" y="2609942"/>
                </a:cubicBezTo>
                <a:cubicBezTo>
                  <a:pt x="2065540" y="2604178"/>
                  <a:pt x="2053761" y="2611383"/>
                  <a:pt x="2062467" y="2602737"/>
                </a:cubicBezTo>
                <a:cubicBezTo>
                  <a:pt x="2062467" y="2602737"/>
                  <a:pt x="2062467" y="2602737"/>
                  <a:pt x="2056322" y="2605619"/>
                </a:cubicBezTo>
                <a:cubicBezTo>
                  <a:pt x="2056322" y="2605619"/>
                  <a:pt x="2056322" y="2605619"/>
                  <a:pt x="2057346" y="2604178"/>
                </a:cubicBezTo>
                <a:cubicBezTo>
                  <a:pt x="2057346" y="2604178"/>
                  <a:pt x="2057346" y="2604178"/>
                  <a:pt x="2060931" y="2594090"/>
                </a:cubicBezTo>
                <a:cubicBezTo>
                  <a:pt x="2068613" y="2592648"/>
                  <a:pt x="2055297" y="2588325"/>
                  <a:pt x="2068101" y="2586884"/>
                </a:cubicBezTo>
                <a:cubicBezTo>
                  <a:pt x="2068101" y="2586884"/>
                  <a:pt x="2068101" y="2586884"/>
                  <a:pt x="2066052" y="2585442"/>
                </a:cubicBezTo>
                <a:cubicBezTo>
                  <a:pt x="2060419" y="2589766"/>
                  <a:pt x="2053249" y="2588325"/>
                  <a:pt x="2051200" y="2591207"/>
                </a:cubicBezTo>
                <a:cubicBezTo>
                  <a:pt x="2051200" y="2591207"/>
                  <a:pt x="2051200" y="2591207"/>
                  <a:pt x="2068101" y="2569590"/>
                </a:cubicBezTo>
                <a:cubicBezTo>
                  <a:pt x="2068101" y="2569590"/>
                  <a:pt x="2068101" y="2569590"/>
                  <a:pt x="2087051" y="2553737"/>
                </a:cubicBezTo>
                <a:cubicBezTo>
                  <a:pt x="2087051" y="2553737"/>
                  <a:pt x="2087051" y="2553737"/>
                  <a:pt x="2087051" y="2547972"/>
                </a:cubicBezTo>
                <a:cubicBezTo>
                  <a:pt x="2087051" y="2547972"/>
                  <a:pt x="2087051" y="2547972"/>
                  <a:pt x="2093709" y="2546532"/>
                </a:cubicBezTo>
                <a:cubicBezTo>
                  <a:pt x="2098319" y="2540766"/>
                  <a:pt x="2101904" y="2532120"/>
                  <a:pt x="2101904" y="2524914"/>
                </a:cubicBezTo>
                <a:cubicBezTo>
                  <a:pt x="2101904" y="2524914"/>
                  <a:pt x="2101904" y="2524914"/>
                  <a:pt x="2096270" y="2532120"/>
                </a:cubicBezTo>
                <a:cubicBezTo>
                  <a:pt x="2076296" y="2543649"/>
                  <a:pt x="2056322" y="2576796"/>
                  <a:pt x="2037372" y="2594090"/>
                </a:cubicBezTo>
                <a:cubicBezTo>
                  <a:pt x="2037372" y="2594090"/>
                  <a:pt x="2037372" y="2594090"/>
                  <a:pt x="2037372" y="2599854"/>
                </a:cubicBezTo>
                <a:cubicBezTo>
                  <a:pt x="2037372" y="2599854"/>
                  <a:pt x="2037372" y="2599854"/>
                  <a:pt x="2030201" y="2609942"/>
                </a:cubicBezTo>
                <a:cubicBezTo>
                  <a:pt x="2030201" y="2609942"/>
                  <a:pt x="2030201" y="2609942"/>
                  <a:pt x="2004593" y="2609942"/>
                </a:cubicBezTo>
                <a:cubicBezTo>
                  <a:pt x="2004593" y="2609942"/>
                  <a:pt x="2004593" y="2609942"/>
                  <a:pt x="2017397" y="2591207"/>
                </a:cubicBezTo>
                <a:cubicBezTo>
                  <a:pt x="2017397" y="2591207"/>
                  <a:pt x="2017397" y="2591207"/>
                  <a:pt x="2016373" y="2586884"/>
                </a:cubicBezTo>
                <a:cubicBezTo>
                  <a:pt x="2016373" y="2586884"/>
                  <a:pt x="2016373" y="2586884"/>
                  <a:pt x="2037372" y="2560943"/>
                </a:cubicBezTo>
                <a:cubicBezTo>
                  <a:pt x="2031226" y="2555178"/>
                  <a:pt x="2038908" y="2555178"/>
                  <a:pt x="2036347" y="2547972"/>
                </a:cubicBezTo>
                <a:cubicBezTo>
                  <a:pt x="2036347" y="2547972"/>
                  <a:pt x="2036347" y="2547972"/>
                  <a:pt x="2035323" y="2545090"/>
                </a:cubicBezTo>
                <a:cubicBezTo>
                  <a:pt x="2035323" y="2545090"/>
                  <a:pt x="2035323" y="2545090"/>
                  <a:pt x="2024055" y="2553737"/>
                </a:cubicBezTo>
                <a:cubicBezTo>
                  <a:pt x="2024055" y="2553737"/>
                  <a:pt x="2024055" y="2553737"/>
                  <a:pt x="2014324" y="2563825"/>
                </a:cubicBezTo>
                <a:cubicBezTo>
                  <a:pt x="2014324" y="2563825"/>
                  <a:pt x="2014324" y="2563825"/>
                  <a:pt x="2024055" y="2545090"/>
                </a:cubicBezTo>
                <a:cubicBezTo>
                  <a:pt x="2024055" y="2545090"/>
                  <a:pt x="2024055" y="2545090"/>
                  <a:pt x="2029177" y="2540766"/>
                </a:cubicBezTo>
                <a:cubicBezTo>
                  <a:pt x="2029177" y="2540766"/>
                  <a:pt x="2029177" y="2540766"/>
                  <a:pt x="2027128" y="2536443"/>
                </a:cubicBezTo>
                <a:cubicBezTo>
                  <a:pt x="2027128" y="2536443"/>
                  <a:pt x="2027128" y="2536443"/>
                  <a:pt x="2031226" y="2530679"/>
                </a:cubicBezTo>
                <a:cubicBezTo>
                  <a:pt x="2031226" y="2530679"/>
                  <a:pt x="2031226" y="2530679"/>
                  <a:pt x="2029177" y="2527796"/>
                </a:cubicBezTo>
                <a:cubicBezTo>
                  <a:pt x="2029177" y="2527796"/>
                  <a:pt x="2029177" y="2527796"/>
                  <a:pt x="2022519" y="2530679"/>
                </a:cubicBezTo>
                <a:cubicBezTo>
                  <a:pt x="2017910" y="2533561"/>
                  <a:pt x="2028665" y="2535002"/>
                  <a:pt x="2020470" y="2537884"/>
                </a:cubicBezTo>
                <a:cubicBezTo>
                  <a:pt x="2020470" y="2537884"/>
                  <a:pt x="2020470" y="2537884"/>
                  <a:pt x="2022519" y="2540766"/>
                </a:cubicBezTo>
                <a:cubicBezTo>
                  <a:pt x="2022519" y="2540766"/>
                  <a:pt x="2022519" y="2540766"/>
                  <a:pt x="2019446" y="2543649"/>
                </a:cubicBezTo>
                <a:cubicBezTo>
                  <a:pt x="2019446" y="2543649"/>
                  <a:pt x="2019446" y="2543649"/>
                  <a:pt x="2017397" y="2537884"/>
                </a:cubicBezTo>
                <a:cubicBezTo>
                  <a:pt x="2017397" y="2537884"/>
                  <a:pt x="2017397" y="2537884"/>
                  <a:pt x="1998447" y="2559502"/>
                </a:cubicBezTo>
                <a:cubicBezTo>
                  <a:pt x="1998447" y="2559502"/>
                  <a:pt x="1998447" y="2559502"/>
                  <a:pt x="1994350" y="2555178"/>
                </a:cubicBezTo>
                <a:cubicBezTo>
                  <a:pt x="2003057" y="2552296"/>
                  <a:pt x="1992814" y="2550855"/>
                  <a:pt x="1997423" y="2543649"/>
                </a:cubicBezTo>
                <a:cubicBezTo>
                  <a:pt x="1997423" y="2543649"/>
                  <a:pt x="1997423" y="2543649"/>
                  <a:pt x="2003057" y="2543649"/>
                </a:cubicBezTo>
                <a:cubicBezTo>
                  <a:pt x="2003057" y="2543649"/>
                  <a:pt x="2003057" y="2543649"/>
                  <a:pt x="1999472" y="2545090"/>
                </a:cubicBezTo>
                <a:cubicBezTo>
                  <a:pt x="1999472" y="2545090"/>
                  <a:pt x="1999472" y="2545090"/>
                  <a:pt x="2004593" y="2545090"/>
                </a:cubicBezTo>
                <a:cubicBezTo>
                  <a:pt x="2004593" y="2545090"/>
                  <a:pt x="2004593" y="2545090"/>
                  <a:pt x="2006642" y="2540766"/>
                </a:cubicBezTo>
                <a:cubicBezTo>
                  <a:pt x="2003569" y="2542208"/>
                  <a:pt x="2010227" y="2536443"/>
                  <a:pt x="2003057" y="2535002"/>
                </a:cubicBezTo>
                <a:cubicBezTo>
                  <a:pt x="2003057" y="2535002"/>
                  <a:pt x="2003057" y="2535002"/>
                  <a:pt x="2003057" y="2533561"/>
                </a:cubicBezTo>
                <a:cubicBezTo>
                  <a:pt x="2003057" y="2533561"/>
                  <a:pt x="2003057" y="2533561"/>
                  <a:pt x="1990253" y="2542208"/>
                </a:cubicBezTo>
                <a:cubicBezTo>
                  <a:pt x="1990253" y="2542208"/>
                  <a:pt x="1990253" y="2542208"/>
                  <a:pt x="1987180" y="2549414"/>
                </a:cubicBezTo>
                <a:cubicBezTo>
                  <a:pt x="1987180" y="2549414"/>
                  <a:pt x="1987180" y="2549414"/>
                  <a:pt x="1983595" y="2553737"/>
                </a:cubicBezTo>
                <a:cubicBezTo>
                  <a:pt x="1983595" y="2553737"/>
                  <a:pt x="1983595" y="2553737"/>
                  <a:pt x="1981546" y="2547972"/>
                </a:cubicBezTo>
                <a:cubicBezTo>
                  <a:pt x="1981546" y="2547972"/>
                  <a:pt x="1981546" y="2547972"/>
                  <a:pt x="1972327" y="2555178"/>
                </a:cubicBezTo>
                <a:cubicBezTo>
                  <a:pt x="1972327" y="2555178"/>
                  <a:pt x="1972327" y="2555178"/>
                  <a:pt x="1972840" y="2562384"/>
                </a:cubicBezTo>
                <a:cubicBezTo>
                  <a:pt x="1972840" y="2562384"/>
                  <a:pt x="1972840" y="2562384"/>
                  <a:pt x="1964645" y="2566707"/>
                </a:cubicBezTo>
                <a:cubicBezTo>
                  <a:pt x="1964645" y="2566707"/>
                  <a:pt x="1964645" y="2566707"/>
                  <a:pt x="1956450" y="2575355"/>
                </a:cubicBezTo>
                <a:cubicBezTo>
                  <a:pt x="1956450" y="2575355"/>
                  <a:pt x="1956450" y="2575355"/>
                  <a:pt x="1956450" y="2581119"/>
                </a:cubicBezTo>
                <a:cubicBezTo>
                  <a:pt x="1956450" y="2581119"/>
                  <a:pt x="1956450" y="2581119"/>
                  <a:pt x="1953377" y="2584002"/>
                </a:cubicBezTo>
                <a:cubicBezTo>
                  <a:pt x="1953377" y="2584002"/>
                  <a:pt x="1953377" y="2584002"/>
                  <a:pt x="1945695" y="2576796"/>
                </a:cubicBezTo>
                <a:cubicBezTo>
                  <a:pt x="1945695" y="2576796"/>
                  <a:pt x="1945695" y="2576796"/>
                  <a:pt x="1941086" y="2579678"/>
                </a:cubicBezTo>
                <a:cubicBezTo>
                  <a:pt x="1941086" y="2579678"/>
                  <a:pt x="1941086" y="2579678"/>
                  <a:pt x="1935964" y="2581119"/>
                </a:cubicBezTo>
                <a:cubicBezTo>
                  <a:pt x="1935452" y="2582560"/>
                  <a:pt x="1934940" y="2584002"/>
                  <a:pt x="1939549" y="2585442"/>
                </a:cubicBezTo>
                <a:cubicBezTo>
                  <a:pt x="1939549" y="2585442"/>
                  <a:pt x="1939549" y="2585442"/>
                  <a:pt x="1929818" y="2592648"/>
                </a:cubicBezTo>
                <a:cubicBezTo>
                  <a:pt x="1929818" y="2592648"/>
                  <a:pt x="1929818" y="2592648"/>
                  <a:pt x="1927769" y="2599854"/>
                </a:cubicBezTo>
                <a:cubicBezTo>
                  <a:pt x="1927769" y="2599854"/>
                  <a:pt x="1927769" y="2599854"/>
                  <a:pt x="1924696" y="2601296"/>
                </a:cubicBezTo>
                <a:cubicBezTo>
                  <a:pt x="1923160" y="2594090"/>
                  <a:pt x="1931867" y="2588325"/>
                  <a:pt x="1935452" y="2581119"/>
                </a:cubicBezTo>
                <a:cubicBezTo>
                  <a:pt x="1936988" y="2576796"/>
                  <a:pt x="1936988" y="2573913"/>
                  <a:pt x="1934428" y="2569590"/>
                </a:cubicBezTo>
                <a:cubicBezTo>
                  <a:pt x="1934428" y="2569590"/>
                  <a:pt x="1934428" y="2569590"/>
                  <a:pt x="1951329" y="2555178"/>
                </a:cubicBezTo>
                <a:cubicBezTo>
                  <a:pt x="1951329" y="2555178"/>
                  <a:pt x="1951329" y="2555178"/>
                  <a:pt x="1951841" y="2549414"/>
                </a:cubicBezTo>
                <a:cubicBezTo>
                  <a:pt x="1951841" y="2549414"/>
                  <a:pt x="1951841" y="2549414"/>
                  <a:pt x="1944671" y="2545090"/>
                </a:cubicBezTo>
                <a:cubicBezTo>
                  <a:pt x="1944671" y="2545090"/>
                  <a:pt x="1944671" y="2545090"/>
                  <a:pt x="1940573" y="2545090"/>
                </a:cubicBezTo>
                <a:cubicBezTo>
                  <a:pt x="1940573" y="2545090"/>
                  <a:pt x="1940573" y="2545090"/>
                  <a:pt x="1935452" y="2553737"/>
                </a:cubicBezTo>
                <a:cubicBezTo>
                  <a:pt x="1935452" y="2553737"/>
                  <a:pt x="1935452" y="2553737"/>
                  <a:pt x="1932379" y="2550855"/>
                </a:cubicBezTo>
                <a:cubicBezTo>
                  <a:pt x="1932379" y="2550855"/>
                  <a:pt x="1932379" y="2550855"/>
                  <a:pt x="1925721" y="2556619"/>
                </a:cubicBezTo>
                <a:cubicBezTo>
                  <a:pt x="1925721" y="2556619"/>
                  <a:pt x="1925721" y="2556619"/>
                  <a:pt x="1922648" y="2553737"/>
                </a:cubicBezTo>
                <a:cubicBezTo>
                  <a:pt x="1922648" y="2553737"/>
                  <a:pt x="1922648" y="2553737"/>
                  <a:pt x="1918551" y="2556619"/>
                </a:cubicBezTo>
                <a:cubicBezTo>
                  <a:pt x="1918551" y="2556619"/>
                  <a:pt x="1918551" y="2556619"/>
                  <a:pt x="1916502" y="2556619"/>
                </a:cubicBezTo>
                <a:cubicBezTo>
                  <a:pt x="1923160" y="2537884"/>
                  <a:pt x="1935964" y="2536443"/>
                  <a:pt x="1940573" y="2516267"/>
                </a:cubicBezTo>
                <a:cubicBezTo>
                  <a:pt x="1940573" y="2516267"/>
                  <a:pt x="1940573" y="2516267"/>
                  <a:pt x="1938525" y="2514826"/>
                </a:cubicBezTo>
                <a:cubicBezTo>
                  <a:pt x="1930330" y="2519149"/>
                  <a:pt x="1924696" y="2530679"/>
                  <a:pt x="1913941" y="2529237"/>
                </a:cubicBezTo>
                <a:cubicBezTo>
                  <a:pt x="1913941" y="2529237"/>
                  <a:pt x="1913941" y="2529237"/>
                  <a:pt x="1918551" y="2526355"/>
                </a:cubicBezTo>
                <a:cubicBezTo>
                  <a:pt x="1918551" y="2526355"/>
                  <a:pt x="1918551" y="2526355"/>
                  <a:pt x="1919575" y="2519149"/>
                </a:cubicBezTo>
                <a:cubicBezTo>
                  <a:pt x="1919575" y="2519149"/>
                  <a:pt x="1919575" y="2519149"/>
                  <a:pt x="1916502" y="2519149"/>
                </a:cubicBezTo>
                <a:cubicBezTo>
                  <a:pt x="1909844" y="2524914"/>
                  <a:pt x="1902161" y="2532120"/>
                  <a:pt x="1898576" y="2540766"/>
                </a:cubicBezTo>
                <a:cubicBezTo>
                  <a:pt x="1895503" y="2539326"/>
                  <a:pt x="1899601" y="2549414"/>
                  <a:pt x="1894991" y="2537884"/>
                </a:cubicBezTo>
                <a:cubicBezTo>
                  <a:pt x="1894991" y="2537884"/>
                  <a:pt x="1894991" y="2537884"/>
                  <a:pt x="1892943" y="2540766"/>
                </a:cubicBezTo>
                <a:cubicBezTo>
                  <a:pt x="1892943" y="2540766"/>
                  <a:pt x="1892943" y="2540766"/>
                  <a:pt x="1894991" y="2543649"/>
                </a:cubicBezTo>
                <a:cubicBezTo>
                  <a:pt x="1894991" y="2543649"/>
                  <a:pt x="1894991" y="2543649"/>
                  <a:pt x="1892431" y="2542208"/>
                </a:cubicBezTo>
                <a:cubicBezTo>
                  <a:pt x="1885260" y="2543649"/>
                  <a:pt x="1895503" y="2536443"/>
                  <a:pt x="1884748" y="2543649"/>
                </a:cubicBezTo>
                <a:cubicBezTo>
                  <a:pt x="1884748" y="2543649"/>
                  <a:pt x="1884748" y="2543649"/>
                  <a:pt x="1889869" y="2537884"/>
                </a:cubicBezTo>
                <a:cubicBezTo>
                  <a:pt x="1889869" y="2537884"/>
                  <a:pt x="1889869" y="2537884"/>
                  <a:pt x="1889869" y="2532120"/>
                </a:cubicBezTo>
                <a:cubicBezTo>
                  <a:pt x="1889869" y="2532120"/>
                  <a:pt x="1889869" y="2532120"/>
                  <a:pt x="1902674" y="2520591"/>
                </a:cubicBezTo>
                <a:cubicBezTo>
                  <a:pt x="1902674" y="2520591"/>
                  <a:pt x="1902674" y="2520591"/>
                  <a:pt x="1904210" y="2514826"/>
                </a:cubicBezTo>
                <a:cubicBezTo>
                  <a:pt x="1904210" y="2514826"/>
                  <a:pt x="1904210" y="2514826"/>
                  <a:pt x="1903698" y="2511943"/>
                </a:cubicBezTo>
                <a:cubicBezTo>
                  <a:pt x="1903698" y="2511943"/>
                  <a:pt x="1903698" y="2511943"/>
                  <a:pt x="1901649" y="2507620"/>
                </a:cubicBezTo>
                <a:cubicBezTo>
                  <a:pt x="1901649" y="2507620"/>
                  <a:pt x="1901649" y="2507620"/>
                  <a:pt x="1904210" y="2503296"/>
                </a:cubicBezTo>
                <a:cubicBezTo>
                  <a:pt x="1904210" y="2503296"/>
                  <a:pt x="1904210" y="2503296"/>
                  <a:pt x="1902674" y="2501856"/>
                </a:cubicBezTo>
                <a:cubicBezTo>
                  <a:pt x="1895503" y="2498973"/>
                  <a:pt x="1893967" y="2504738"/>
                  <a:pt x="1888845" y="2506179"/>
                </a:cubicBezTo>
                <a:cubicBezTo>
                  <a:pt x="1888845" y="2506179"/>
                  <a:pt x="1888845" y="2506179"/>
                  <a:pt x="1886797" y="2509061"/>
                </a:cubicBezTo>
                <a:cubicBezTo>
                  <a:pt x="1886797" y="2509061"/>
                  <a:pt x="1886797" y="2509061"/>
                  <a:pt x="1897552" y="2507620"/>
                </a:cubicBezTo>
                <a:cubicBezTo>
                  <a:pt x="1889869" y="2510502"/>
                  <a:pt x="1885260" y="2509061"/>
                  <a:pt x="1878090" y="2510502"/>
                </a:cubicBezTo>
                <a:cubicBezTo>
                  <a:pt x="1878090" y="2510502"/>
                  <a:pt x="1878090" y="2510502"/>
                  <a:pt x="1883211" y="2500414"/>
                </a:cubicBezTo>
                <a:cubicBezTo>
                  <a:pt x="1883211" y="2500414"/>
                  <a:pt x="1883211" y="2500414"/>
                  <a:pt x="1881675" y="2496090"/>
                </a:cubicBezTo>
                <a:cubicBezTo>
                  <a:pt x="1881163" y="2497532"/>
                  <a:pt x="1880139" y="2494650"/>
                  <a:pt x="1879626" y="2494650"/>
                </a:cubicBezTo>
                <a:cubicBezTo>
                  <a:pt x="1882187" y="2490326"/>
                  <a:pt x="1882187" y="2484561"/>
                  <a:pt x="1884748" y="2481679"/>
                </a:cubicBezTo>
                <a:cubicBezTo>
                  <a:pt x="1884748" y="2481679"/>
                  <a:pt x="1884748" y="2481679"/>
                  <a:pt x="1896016" y="2475915"/>
                </a:cubicBezTo>
                <a:cubicBezTo>
                  <a:pt x="1896016" y="2475915"/>
                  <a:pt x="1896016" y="2475915"/>
                  <a:pt x="1900625" y="2464385"/>
                </a:cubicBezTo>
                <a:cubicBezTo>
                  <a:pt x="1900625" y="2464385"/>
                  <a:pt x="1900625" y="2464385"/>
                  <a:pt x="1905746" y="2461503"/>
                </a:cubicBezTo>
                <a:cubicBezTo>
                  <a:pt x="1905746" y="2461503"/>
                  <a:pt x="1905746" y="2461503"/>
                  <a:pt x="1908819" y="2458620"/>
                </a:cubicBezTo>
                <a:cubicBezTo>
                  <a:pt x="1908819" y="2458620"/>
                  <a:pt x="1908819" y="2458620"/>
                  <a:pt x="1901649" y="2458620"/>
                </a:cubicBezTo>
                <a:cubicBezTo>
                  <a:pt x="1901649" y="2458620"/>
                  <a:pt x="1901649" y="2458620"/>
                  <a:pt x="1897552" y="2467267"/>
                </a:cubicBezTo>
                <a:cubicBezTo>
                  <a:pt x="1897552" y="2467267"/>
                  <a:pt x="1897552" y="2467267"/>
                  <a:pt x="1892943" y="2461503"/>
                </a:cubicBezTo>
                <a:cubicBezTo>
                  <a:pt x="1892943" y="2461503"/>
                  <a:pt x="1892943" y="2461503"/>
                  <a:pt x="1894991" y="2458620"/>
                </a:cubicBezTo>
                <a:cubicBezTo>
                  <a:pt x="1894991" y="2458620"/>
                  <a:pt x="1894991" y="2458620"/>
                  <a:pt x="1892943" y="2457180"/>
                </a:cubicBezTo>
                <a:cubicBezTo>
                  <a:pt x="1892943" y="2457180"/>
                  <a:pt x="1892943" y="2457180"/>
                  <a:pt x="1901649" y="2437003"/>
                </a:cubicBezTo>
                <a:lnTo>
                  <a:pt x="1902418" y="2436283"/>
                </a:lnTo>
                <a:lnTo>
                  <a:pt x="1901798" y="2436442"/>
                </a:lnTo>
                <a:lnTo>
                  <a:pt x="1901625" y="2436823"/>
                </a:lnTo>
                <a:cubicBezTo>
                  <a:pt x="1894159" y="2445200"/>
                  <a:pt x="1881291" y="2447091"/>
                  <a:pt x="1877066" y="2464385"/>
                </a:cubicBezTo>
                <a:cubicBezTo>
                  <a:pt x="1877066" y="2464385"/>
                  <a:pt x="1877066" y="2464385"/>
                  <a:pt x="1868871" y="2464385"/>
                </a:cubicBezTo>
                <a:cubicBezTo>
                  <a:pt x="1868871" y="2464385"/>
                  <a:pt x="1868871" y="2464385"/>
                  <a:pt x="1866822" y="2470150"/>
                </a:cubicBezTo>
                <a:cubicBezTo>
                  <a:pt x="1866822" y="2470150"/>
                  <a:pt x="1866822" y="2470150"/>
                  <a:pt x="1858116" y="2475915"/>
                </a:cubicBezTo>
                <a:cubicBezTo>
                  <a:pt x="1858116" y="2475915"/>
                  <a:pt x="1858116" y="2475915"/>
                  <a:pt x="1859140" y="2478797"/>
                </a:cubicBezTo>
                <a:cubicBezTo>
                  <a:pt x="1859140" y="2478797"/>
                  <a:pt x="1859140" y="2478797"/>
                  <a:pt x="1849921" y="2487444"/>
                </a:cubicBezTo>
                <a:cubicBezTo>
                  <a:pt x="1849921" y="2487444"/>
                  <a:pt x="1849921" y="2487444"/>
                  <a:pt x="1845824" y="2486003"/>
                </a:cubicBezTo>
                <a:cubicBezTo>
                  <a:pt x="1845824" y="2486003"/>
                  <a:pt x="1845824" y="2486003"/>
                  <a:pt x="1845824" y="2491767"/>
                </a:cubicBezTo>
                <a:cubicBezTo>
                  <a:pt x="1845824" y="2491767"/>
                  <a:pt x="1845824" y="2491767"/>
                  <a:pt x="1839678" y="2503296"/>
                </a:cubicBezTo>
                <a:cubicBezTo>
                  <a:pt x="1839678" y="2503296"/>
                  <a:pt x="1839678" y="2503296"/>
                  <a:pt x="1839678" y="2510502"/>
                </a:cubicBezTo>
                <a:cubicBezTo>
                  <a:pt x="1839678" y="2510502"/>
                  <a:pt x="1839678" y="2510502"/>
                  <a:pt x="1833020" y="2510502"/>
                </a:cubicBezTo>
                <a:cubicBezTo>
                  <a:pt x="1833020" y="2509061"/>
                  <a:pt x="1827386" y="2510502"/>
                  <a:pt x="1834044" y="2506179"/>
                </a:cubicBezTo>
                <a:cubicBezTo>
                  <a:pt x="1834044" y="2506179"/>
                  <a:pt x="1834044" y="2506179"/>
                  <a:pt x="1830459" y="2503296"/>
                </a:cubicBezTo>
                <a:cubicBezTo>
                  <a:pt x="1830459" y="2503296"/>
                  <a:pt x="1830459" y="2503296"/>
                  <a:pt x="1826874" y="2510502"/>
                </a:cubicBezTo>
                <a:cubicBezTo>
                  <a:pt x="1826874" y="2510502"/>
                  <a:pt x="1826874" y="2510502"/>
                  <a:pt x="1819192" y="2504738"/>
                </a:cubicBezTo>
                <a:cubicBezTo>
                  <a:pt x="1819192" y="2504738"/>
                  <a:pt x="1819192" y="2504738"/>
                  <a:pt x="1816119" y="2507620"/>
                </a:cubicBezTo>
                <a:cubicBezTo>
                  <a:pt x="1816119" y="2507620"/>
                  <a:pt x="1816119" y="2507620"/>
                  <a:pt x="1814070" y="2516267"/>
                </a:cubicBezTo>
                <a:cubicBezTo>
                  <a:pt x="1814070" y="2516267"/>
                  <a:pt x="1814070" y="2516267"/>
                  <a:pt x="1812021" y="2510502"/>
                </a:cubicBezTo>
                <a:cubicBezTo>
                  <a:pt x="1812021" y="2510502"/>
                  <a:pt x="1812021" y="2510502"/>
                  <a:pt x="1803315" y="2519149"/>
                </a:cubicBezTo>
                <a:cubicBezTo>
                  <a:pt x="1799730" y="2523473"/>
                  <a:pt x="1797681" y="2527796"/>
                  <a:pt x="1795120" y="2533561"/>
                </a:cubicBezTo>
                <a:cubicBezTo>
                  <a:pt x="1795120" y="2533561"/>
                  <a:pt x="1795120" y="2533561"/>
                  <a:pt x="1793072" y="2533561"/>
                </a:cubicBezTo>
                <a:cubicBezTo>
                  <a:pt x="1793072" y="2533561"/>
                  <a:pt x="1793072" y="2533561"/>
                  <a:pt x="1793584" y="2524914"/>
                </a:cubicBezTo>
                <a:cubicBezTo>
                  <a:pt x="1793584" y="2524914"/>
                  <a:pt x="1793584" y="2524914"/>
                  <a:pt x="1785389" y="2524914"/>
                </a:cubicBezTo>
                <a:cubicBezTo>
                  <a:pt x="1785389" y="2524914"/>
                  <a:pt x="1785389" y="2524914"/>
                  <a:pt x="1793584" y="2520591"/>
                </a:cubicBezTo>
                <a:cubicBezTo>
                  <a:pt x="1793584" y="2520591"/>
                  <a:pt x="1793584" y="2520591"/>
                  <a:pt x="1793584" y="2514826"/>
                </a:cubicBezTo>
                <a:cubicBezTo>
                  <a:pt x="1793584" y="2514826"/>
                  <a:pt x="1793584" y="2514826"/>
                  <a:pt x="1796144" y="2514826"/>
                </a:cubicBezTo>
                <a:cubicBezTo>
                  <a:pt x="1796144" y="2514826"/>
                  <a:pt x="1796144" y="2514826"/>
                  <a:pt x="1797169" y="2506179"/>
                </a:cubicBezTo>
                <a:cubicBezTo>
                  <a:pt x="1797169" y="2506179"/>
                  <a:pt x="1797169" y="2506179"/>
                  <a:pt x="1802802" y="2509061"/>
                </a:cubicBezTo>
                <a:cubicBezTo>
                  <a:pt x="1802802" y="2509061"/>
                  <a:pt x="1802802" y="2509061"/>
                  <a:pt x="1813046" y="2500414"/>
                </a:cubicBezTo>
                <a:cubicBezTo>
                  <a:pt x="1813046" y="2500414"/>
                  <a:pt x="1813046" y="2500414"/>
                  <a:pt x="1814582" y="2494650"/>
                </a:cubicBezTo>
                <a:cubicBezTo>
                  <a:pt x="1814582" y="2494650"/>
                  <a:pt x="1814582" y="2494650"/>
                  <a:pt x="1809460" y="2494650"/>
                </a:cubicBezTo>
                <a:cubicBezTo>
                  <a:pt x="1809460" y="2494650"/>
                  <a:pt x="1809460" y="2494650"/>
                  <a:pt x="1805875" y="2498973"/>
                </a:cubicBezTo>
                <a:cubicBezTo>
                  <a:pt x="1802802" y="2497532"/>
                  <a:pt x="1811509" y="2494650"/>
                  <a:pt x="1801266" y="2497532"/>
                </a:cubicBezTo>
                <a:cubicBezTo>
                  <a:pt x="1800754" y="2497532"/>
                  <a:pt x="1808948" y="2493208"/>
                  <a:pt x="1807924" y="2488885"/>
                </a:cubicBezTo>
                <a:cubicBezTo>
                  <a:pt x="1807924" y="2488885"/>
                  <a:pt x="1807924" y="2488885"/>
                  <a:pt x="1798705" y="2488885"/>
                </a:cubicBezTo>
                <a:cubicBezTo>
                  <a:pt x="1798705" y="2488885"/>
                  <a:pt x="1798705" y="2488885"/>
                  <a:pt x="1805875" y="2483121"/>
                </a:cubicBezTo>
                <a:cubicBezTo>
                  <a:pt x="1805875" y="2483121"/>
                  <a:pt x="1805875" y="2483121"/>
                  <a:pt x="1805875" y="2475915"/>
                </a:cubicBezTo>
                <a:cubicBezTo>
                  <a:pt x="1800242" y="2478797"/>
                  <a:pt x="1796144" y="2490326"/>
                  <a:pt x="1788462" y="2488885"/>
                </a:cubicBezTo>
                <a:cubicBezTo>
                  <a:pt x="1788462" y="2488885"/>
                  <a:pt x="1788462" y="2488885"/>
                  <a:pt x="1788462" y="2481679"/>
                </a:cubicBezTo>
                <a:cubicBezTo>
                  <a:pt x="1788462" y="2481679"/>
                  <a:pt x="1788462" y="2481679"/>
                  <a:pt x="1783340" y="2486003"/>
                </a:cubicBezTo>
                <a:cubicBezTo>
                  <a:pt x="1783340" y="2486003"/>
                  <a:pt x="1783340" y="2486003"/>
                  <a:pt x="1785389" y="2478797"/>
                </a:cubicBezTo>
                <a:cubicBezTo>
                  <a:pt x="1785389" y="2478797"/>
                  <a:pt x="1785389" y="2478797"/>
                  <a:pt x="1789998" y="2478797"/>
                </a:cubicBezTo>
                <a:cubicBezTo>
                  <a:pt x="1789998" y="2478797"/>
                  <a:pt x="1789998" y="2478797"/>
                  <a:pt x="1793584" y="2474473"/>
                </a:cubicBezTo>
                <a:cubicBezTo>
                  <a:pt x="1793584" y="2474473"/>
                  <a:pt x="1793584" y="2474473"/>
                  <a:pt x="1797169" y="2475915"/>
                </a:cubicBezTo>
                <a:cubicBezTo>
                  <a:pt x="1798705" y="2474473"/>
                  <a:pt x="1791023" y="2471591"/>
                  <a:pt x="1800242" y="2474473"/>
                </a:cubicBezTo>
                <a:cubicBezTo>
                  <a:pt x="1800242" y="2474473"/>
                  <a:pt x="1800242" y="2474473"/>
                  <a:pt x="1798705" y="2470150"/>
                </a:cubicBezTo>
                <a:cubicBezTo>
                  <a:pt x="1798705" y="2470150"/>
                  <a:pt x="1798705" y="2470150"/>
                  <a:pt x="1792047" y="2468709"/>
                </a:cubicBezTo>
                <a:cubicBezTo>
                  <a:pt x="1792047" y="2468709"/>
                  <a:pt x="1792047" y="2468709"/>
                  <a:pt x="1795120" y="2462944"/>
                </a:cubicBezTo>
                <a:cubicBezTo>
                  <a:pt x="1795120" y="2462944"/>
                  <a:pt x="1795120" y="2462944"/>
                  <a:pt x="1793584" y="2461503"/>
                </a:cubicBezTo>
                <a:cubicBezTo>
                  <a:pt x="1799730" y="2461503"/>
                  <a:pt x="1790510" y="2451415"/>
                  <a:pt x="1796144" y="2454297"/>
                </a:cubicBezTo>
                <a:lnTo>
                  <a:pt x="1794922" y="2452922"/>
                </a:lnTo>
                <a:lnTo>
                  <a:pt x="1792408" y="2453306"/>
                </a:lnTo>
                <a:lnTo>
                  <a:pt x="1789998" y="2457180"/>
                </a:lnTo>
                <a:cubicBezTo>
                  <a:pt x="1789998" y="2457180"/>
                  <a:pt x="1789998" y="2457180"/>
                  <a:pt x="1790639" y="2455739"/>
                </a:cubicBezTo>
                <a:lnTo>
                  <a:pt x="1791669" y="2453419"/>
                </a:lnTo>
                <a:lnTo>
                  <a:pt x="1785466" y="2454365"/>
                </a:lnTo>
                <a:cubicBezTo>
                  <a:pt x="1746626" y="2458310"/>
                  <a:pt x="1707218" y="2460330"/>
                  <a:pt x="1667337" y="2460330"/>
                </a:cubicBezTo>
                <a:cubicBezTo>
                  <a:pt x="1428055" y="2460330"/>
                  <a:pt x="1205762" y="2387589"/>
                  <a:pt x="1021365" y="2263013"/>
                </a:cubicBezTo>
                <a:lnTo>
                  <a:pt x="1009402" y="2254067"/>
                </a:lnTo>
                <a:lnTo>
                  <a:pt x="1008443" y="2255417"/>
                </a:lnTo>
                <a:cubicBezTo>
                  <a:pt x="1008443" y="2255417"/>
                  <a:pt x="1008443" y="2255417"/>
                  <a:pt x="1012540" y="2258299"/>
                </a:cubicBezTo>
                <a:cubicBezTo>
                  <a:pt x="1012540" y="2258299"/>
                  <a:pt x="1012540" y="2258299"/>
                  <a:pt x="1004345" y="2258299"/>
                </a:cubicBezTo>
                <a:cubicBezTo>
                  <a:pt x="1003321" y="2261182"/>
                  <a:pt x="1002297" y="2265505"/>
                  <a:pt x="999736" y="2272711"/>
                </a:cubicBezTo>
                <a:cubicBezTo>
                  <a:pt x="999736" y="2272711"/>
                  <a:pt x="999736" y="2272711"/>
                  <a:pt x="998199" y="2272711"/>
                </a:cubicBezTo>
                <a:cubicBezTo>
                  <a:pt x="998199" y="2272711"/>
                  <a:pt x="998199" y="2272711"/>
                  <a:pt x="999736" y="2268387"/>
                </a:cubicBezTo>
                <a:cubicBezTo>
                  <a:pt x="999736" y="2268387"/>
                  <a:pt x="999736" y="2268387"/>
                  <a:pt x="999736" y="2264064"/>
                </a:cubicBezTo>
                <a:cubicBezTo>
                  <a:pt x="999736" y="2264064"/>
                  <a:pt x="999736" y="2264064"/>
                  <a:pt x="991541" y="2262622"/>
                </a:cubicBezTo>
                <a:cubicBezTo>
                  <a:pt x="991541" y="2262622"/>
                  <a:pt x="991541" y="2262622"/>
                  <a:pt x="992566" y="2261182"/>
                </a:cubicBezTo>
                <a:cubicBezTo>
                  <a:pt x="992566" y="2261182"/>
                  <a:pt x="992566" y="2261182"/>
                  <a:pt x="990517" y="2258299"/>
                </a:cubicBezTo>
                <a:cubicBezTo>
                  <a:pt x="990517" y="2258299"/>
                  <a:pt x="990517" y="2258299"/>
                  <a:pt x="983347" y="2261182"/>
                </a:cubicBezTo>
                <a:cubicBezTo>
                  <a:pt x="983347" y="2261182"/>
                  <a:pt x="983347" y="2261182"/>
                  <a:pt x="982322" y="2264064"/>
                </a:cubicBezTo>
                <a:cubicBezTo>
                  <a:pt x="982322" y="2264064"/>
                  <a:pt x="982322" y="2264064"/>
                  <a:pt x="967982" y="2258299"/>
                </a:cubicBezTo>
                <a:cubicBezTo>
                  <a:pt x="967470" y="2258299"/>
                  <a:pt x="966446" y="2256858"/>
                  <a:pt x="964397" y="2256858"/>
                </a:cubicBezTo>
                <a:cubicBezTo>
                  <a:pt x="964397" y="2256858"/>
                  <a:pt x="964397" y="2256858"/>
                  <a:pt x="977713" y="2252535"/>
                </a:cubicBezTo>
                <a:cubicBezTo>
                  <a:pt x="978737" y="2251093"/>
                  <a:pt x="979762" y="2249652"/>
                  <a:pt x="981298" y="2248211"/>
                </a:cubicBezTo>
                <a:cubicBezTo>
                  <a:pt x="979762" y="2248211"/>
                  <a:pt x="977713" y="2245329"/>
                  <a:pt x="975664" y="2243887"/>
                </a:cubicBezTo>
                <a:cubicBezTo>
                  <a:pt x="975664" y="2243887"/>
                  <a:pt x="975664" y="2243887"/>
                  <a:pt x="973616" y="2242446"/>
                </a:cubicBezTo>
                <a:cubicBezTo>
                  <a:pt x="973616" y="2242446"/>
                  <a:pt x="973616" y="2242446"/>
                  <a:pt x="972591" y="2243887"/>
                </a:cubicBezTo>
                <a:cubicBezTo>
                  <a:pt x="970031" y="2245329"/>
                  <a:pt x="965933" y="2258299"/>
                  <a:pt x="962348" y="2252535"/>
                </a:cubicBezTo>
                <a:cubicBezTo>
                  <a:pt x="962348" y="2252535"/>
                  <a:pt x="962348" y="2252535"/>
                  <a:pt x="957739" y="2253976"/>
                </a:cubicBezTo>
                <a:cubicBezTo>
                  <a:pt x="957739" y="2253976"/>
                  <a:pt x="957739" y="2253976"/>
                  <a:pt x="955690" y="2246770"/>
                </a:cubicBezTo>
                <a:cubicBezTo>
                  <a:pt x="955690" y="2246770"/>
                  <a:pt x="955690" y="2246770"/>
                  <a:pt x="946984" y="2246770"/>
                </a:cubicBezTo>
                <a:cubicBezTo>
                  <a:pt x="946984" y="2246770"/>
                  <a:pt x="946984" y="2246770"/>
                  <a:pt x="953641" y="2243887"/>
                </a:cubicBezTo>
                <a:cubicBezTo>
                  <a:pt x="953641" y="2243887"/>
                  <a:pt x="953641" y="2243887"/>
                  <a:pt x="950569" y="2239564"/>
                </a:cubicBezTo>
                <a:cubicBezTo>
                  <a:pt x="950569" y="2239564"/>
                  <a:pt x="950569" y="2239564"/>
                  <a:pt x="952617" y="2229476"/>
                </a:cubicBezTo>
                <a:cubicBezTo>
                  <a:pt x="952617" y="2229476"/>
                  <a:pt x="952617" y="2229476"/>
                  <a:pt x="962860" y="2230917"/>
                </a:cubicBezTo>
                <a:cubicBezTo>
                  <a:pt x="962860" y="2230917"/>
                  <a:pt x="962860" y="2230917"/>
                  <a:pt x="966446" y="2226594"/>
                </a:cubicBezTo>
                <a:cubicBezTo>
                  <a:pt x="966446" y="2226594"/>
                  <a:pt x="966446" y="2226594"/>
                  <a:pt x="971567" y="2228035"/>
                </a:cubicBezTo>
                <a:cubicBezTo>
                  <a:pt x="971567" y="2228035"/>
                  <a:pt x="971567" y="2228035"/>
                  <a:pt x="972912" y="2227675"/>
                </a:cubicBezTo>
                <a:lnTo>
                  <a:pt x="973792" y="2227439"/>
                </a:lnTo>
                <a:lnTo>
                  <a:pt x="940048" y="2202205"/>
                </a:lnTo>
                <a:lnTo>
                  <a:pt x="936996" y="2202635"/>
                </a:lnTo>
                <a:cubicBezTo>
                  <a:pt x="933155" y="2203175"/>
                  <a:pt x="925473" y="2204256"/>
                  <a:pt x="910108" y="2206417"/>
                </a:cubicBezTo>
                <a:cubicBezTo>
                  <a:pt x="910108" y="2206417"/>
                  <a:pt x="910108" y="2206417"/>
                  <a:pt x="908572" y="2204976"/>
                </a:cubicBezTo>
                <a:cubicBezTo>
                  <a:pt x="908572" y="2204976"/>
                  <a:pt x="908572" y="2204976"/>
                  <a:pt x="873232" y="2209300"/>
                </a:cubicBezTo>
                <a:cubicBezTo>
                  <a:pt x="873232" y="2209300"/>
                  <a:pt x="873232" y="2209300"/>
                  <a:pt x="861965" y="2206417"/>
                </a:cubicBezTo>
                <a:cubicBezTo>
                  <a:pt x="861965" y="2206417"/>
                  <a:pt x="861965" y="2206417"/>
                  <a:pt x="851210" y="2210741"/>
                </a:cubicBezTo>
                <a:cubicBezTo>
                  <a:pt x="851210" y="2210741"/>
                  <a:pt x="851210" y="2210741"/>
                  <a:pt x="850697" y="2215064"/>
                </a:cubicBezTo>
                <a:cubicBezTo>
                  <a:pt x="850697" y="2215064"/>
                  <a:pt x="850697" y="2215064"/>
                  <a:pt x="841478" y="2213623"/>
                </a:cubicBezTo>
                <a:cubicBezTo>
                  <a:pt x="841478" y="2213623"/>
                  <a:pt x="841478" y="2213623"/>
                  <a:pt x="830211" y="2215064"/>
                </a:cubicBezTo>
                <a:cubicBezTo>
                  <a:pt x="828162" y="2217946"/>
                  <a:pt x="824577" y="2220829"/>
                  <a:pt x="820480" y="2222270"/>
                </a:cubicBezTo>
                <a:cubicBezTo>
                  <a:pt x="820480" y="2222270"/>
                  <a:pt x="820480" y="2222270"/>
                  <a:pt x="823553" y="2223711"/>
                </a:cubicBezTo>
                <a:cubicBezTo>
                  <a:pt x="822016" y="2223711"/>
                  <a:pt x="819456" y="2225152"/>
                  <a:pt x="816383" y="2226594"/>
                </a:cubicBezTo>
                <a:cubicBezTo>
                  <a:pt x="816383" y="2226594"/>
                  <a:pt x="816383" y="2226594"/>
                  <a:pt x="818431" y="2223711"/>
                </a:cubicBezTo>
                <a:cubicBezTo>
                  <a:pt x="813822" y="2225152"/>
                  <a:pt x="808700" y="2225152"/>
                  <a:pt x="803066" y="2225152"/>
                </a:cubicBezTo>
                <a:cubicBezTo>
                  <a:pt x="803066" y="2225152"/>
                  <a:pt x="803066" y="2225152"/>
                  <a:pt x="803066" y="2226594"/>
                </a:cubicBezTo>
                <a:cubicBezTo>
                  <a:pt x="803066" y="2226594"/>
                  <a:pt x="803066" y="2226594"/>
                  <a:pt x="816383" y="2226594"/>
                </a:cubicBezTo>
                <a:cubicBezTo>
                  <a:pt x="816383" y="2226594"/>
                  <a:pt x="816383" y="2226594"/>
                  <a:pt x="834820" y="2223711"/>
                </a:cubicBezTo>
                <a:cubicBezTo>
                  <a:pt x="834820" y="2223711"/>
                  <a:pt x="834820" y="2223711"/>
                  <a:pt x="841478" y="2229476"/>
                </a:cubicBezTo>
                <a:cubicBezTo>
                  <a:pt x="841478" y="2229476"/>
                  <a:pt x="841478" y="2229476"/>
                  <a:pt x="849161" y="2228035"/>
                </a:cubicBezTo>
                <a:cubicBezTo>
                  <a:pt x="849161" y="2228035"/>
                  <a:pt x="849161" y="2228035"/>
                  <a:pt x="849161" y="2229476"/>
                </a:cubicBezTo>
                <a:cubicBezTo>
                  <a:pt x="849161" y="2229476"/>
                  <a:pt x="849161" y="2229476"/>
                  <a:pt x="858892" y="2230917"/>
                </a:cubicBezTo>
                <a:cubicBezTo>
                  <a:pt x="860428" y="2232358"/>
                  <a:pt x="861453" y="2233799"/>
                  <a:pt x="861965" y="2233799"/>
                </a:cubicBezTo>
                <a:cubicBezTo>
                  <a:pt x="859916" y="2230917"/>
                  <a:pt x="858892" y="2223711"/>
                  <a:pt x="881939" y="2229476"/>
                </a:cubicBezTo>
                <a:cubicBezTo>
                  <a:pt x="881939" y="2229476"/>
                  <a:pt x="881939" y="2229476"/>
                  <a:pt x="896792" y="2225152"/>
                </a:cubicBezTo>
                <a:cubicBezTo>
                  <a:pt x="896792" y="2225152"/>
                  <a:pt x="896792" y="2225152"/>
                  <a:pt x="893207" y="2229476"/>
                </a:cubicBezTo>
                <a:cubicBezTo>
                  <a:pt x="893207" y="2229476"/>
                  <a:pt x="893207" y="2229476"/>
                  <a:pt x="899865" y="2230917"/>
                </a:cubicBezTo>
                <a:cubicBezTo>
                  <a:pt x="905498" y="2230917"/>
                  <a:pt x="912669" y="2232358"/>
                  <a:pt x="917790" y="2230917"/>
                </a:cubicBezTo>
                <a:cubicBezTo>
                  <a:pt x="917790" y="2230917"/>
                  <a:pt x="917790" y="2230917"/>
                  <a:pt x="911644" y="2233799"/>
                </a:cubicBezTo>
                <a:cubicBezTo>
                  <a:pt x="911644" y="2233799"/>
                  <a:pt x="911644" y="2233799"/>
                  <a:pt x="915230" y="2236681"/>
                </a:cubicBezTo>
                <a:cubicBezTo>
                  <a:pt x="918815" y="2238123"/>
                  <a:pt x="920351" y="2239564"/>
                  <a:pt x="921888" y="2230917"/>
                </a:cubicBezTo>
                <a:cubicBezTo>
                  <a:pt x="921888" y="2230917"/>
                  <a:pt x="921888" y="2230917"/>
                  <a:pt x="924449" y="2233799"/>
                </a:cubicBezTo>
                <a:cubicBezTo>
                  <a:pt x="924449" y="2233799"/>
                  <a:pt x="924449" y="2233799"/>
                  <a:pt x="925985" y="2229476"/>
                </a:cubicBezTo>
                <a:cubicBezTo>
                  <a:pt x="925985" y="2229476"/>
                  <a:pt x="925985" y="2229476"/>
                  <a:pt x="928034" y="2230917"/>
                </a:cubicBezTo>
                <a:cubicBezTo>
                  <a:pt x="934692" y="2230917"/>
                  <a:pt x="942886" y="2223711"/>
                  <a:pt x="947496" y="2229476"/>
                </a:cubicBezTo>
                <a:cubicBezTo>
                  <a:pt x="948520" y="2229476"/>
                  <a:pt x="948520" y="2228035"/>
                  <a:pt x="948008" y="2229476"/>
                </a:cubicBezTo>
                <a:cubicBezTo>
                  <a:pt x="948008" y="2229476"/>
                  <a:pt x="948520" y="2230917"/>
                  <a:pt x="948520" y="2230917"/>
                </a:cubicBezTo>
                <a:cubicBezTo>
                  <a:pt x="948520" y="2230917"/>
                  <a:pt x="948520" y="2230917"/>
                  <a:pt x="946984" y="2230917"/>
                </a:cubicBezTo>
                <a:cubicBezTo>
                  <a:pt x="945959" y="2232358"/>
                  <a:pt x="943398" y="2235241"/>
                  <a:pt x="939813" y="2239564"/>
                </a:cubicBezTo>
                <a:cubicBezTo>
                  <a:pt x="939813" y="2239564"/>
                  <a:pt x="939813" y="2239564"/>
                  <a:pt x="937765" y="2238123"/>
                </a:cubicBezTo>
                <a:cubicBezTo>
                  <a:pt x="937765" y="2238123"/>
                  <a:pt x="937765" y="2238123"/>
                  <a:pt x="934692" y="2242446"/>
                </a:cubicBezTo>
                <a:cubicBezTo>
                  <a:pt x="934692" y="2242446"/>
                  <a:pt x="934692" y="2242446"/>
                  <a:pt x="917790" y="2245329"/>
                </a:cubicBezTo>
                <a:cubicBezTo>
                  <a:pt x="917790" y="2245329"/>
                  <a:pt x="917790" y="2245329"/>
                  <a:pt x="912669" y="2242446"/>
                </a:cubicBezTo>
                <a:cubicBezTo>
                  <a:pt x="912669" y="2242446"/>
                  <a:pt x="912669" y="2242446"/>
                  <a:pt x="904986" y="2239564"/>
                </a:cubicBezTo>
                <a:cubicBezTo>
                  <a:pt x="904986" y="2239564"/>
                  <a:pt x="904986" y="2239564"/>
                  <a:pt x="904986" y="2248211"/>
                </a:cubicBezTo>
                <a:cubicBezTo>
                  <a:pt x="904986" y="2248211"/>
                  <a:pt x="904986" y="2248211"/>
                  <a:pt x="902938" y="2248211"/>
                </a:cubicBezTo>
                <a:cubicBezTo>
                  <a:pt x="902938" y="2248211"/>
                  <a:pt x="902938" y="2248211"/>
                  <a:pt x="902938" y="2242446"/>
                </a:cubicBezTo>
                <a:cubicBezTo>
                  <a:pt x="902938" y="2242446"/>
                  <a:pt x="902938" y="2242446"/>
                  <a:pt x="883988" y="2246770"/>
                </a:cubicBezTo>
                <a:cubicBezTo>
                  <a:pt x="883988" y="2246770"/>
                  <a:pt x="883988" y="2246770"/>
                  <a:pt x="879890" y="2252535"/>
                </a:cubicBezTo>
                <a:cubicBezTo>
                  <a:pt x="879890" y="2252535"/>
                  <a:pt x="879890" y="2252535"/>
                  <a:pt x="876818" y="2252535"/>
                </a:cubicBezTo>
                <a:cubicBezTo>
                  <a:pt x="876818" y="2252535"/>
                  <a:pt x="876818" y="2252535"/>
                  <a:pt x="879890" y="2249652"/>
                </a:cubicBezTo>
                <a:cubicBezTo>
                  <a:pt x="879890" y="2249652"/>
                  <a:pt x="879890" y="2249652"/>
                  <a:pt x="878354" y="2248211"/>
                </a:cubicBezTo>
                <a:cubicBezTo>
                  <a:pt x="878354" y="2246770"/>
                  <a:pt x="875281" y="2243887"/>
                  <a:pt x="864013" y="2235241"/>
                </a:cubicBezTo>
                <a:cubicBezTo>
                  <a:pt x="864013" y="2235241"/>
                  <a:pt x="864013" y="2235241"/>
                  <a:pt x="860941" y="2243887"/>
                </a:cubicBezTo>
                <a:cubicBezTo>
                  <a:pt x="860941" y="2243887"/>
                  <a:pt x="860941" y="2243887"/>
                  <a:pt x="856331" y="2246770"/>
                </a:cubicBezTo>
                <a:cubicBezTo>
                  <a:pt x="856331" y="2246770"/>
                  <a:pt x="856331" y="2246770"/>
                  <a:pt x="854283" y="2242446"/>
                </a:cubicBezTo>
                <a:cubicBezTo>
                  <a:pt x="854283" y="2242446"/>
                  <a:pt x="854283" y="2242446"/>
                  <a:pt x="841478" y="2252535"/>
                </a:cubicBezTo>
                <a:cubicBezTo>
                  <a:pt x="841478" y="2252535"/>
                  <a:pt x="841478" y="2252535"/>
                  <a:pt x="837893" y="2249652"/>
                </a:cubicBezTo>
                <a:cubicBezTo>
                  <a:pt x="837893" y="2249652"/>
                  <a:pt x="837893" y="2249652"/>
                  <a:pt x="825089" y="2255417"/>
                </a:cubicBezTo>
                <a:cubicBezTo>
                  <a:pt x="825089" y="2255417"/>
                  <a:pt x="825089" y="2255417"/>
                  <a:pt x="808188" y="2252535"/>
                </a:cubicBezTo>
                <a:cubicBezTo>
                  <a:pt x="808188" y="2252535"/>
                  <a:pt x="808188" y="2252535"/>
                  <a:pt x="803579" y="2256858"/>
                </a:cubicBezTo>
                <a:cubicBezTo>
                  <a:pt x="803066" y="2256858"/>
                  <a:pt x="802554" y="2256858"/>
                  <a:pt x="801530" y="2255417"/>
                </a:cubicBezTo>
                <a:cubicBezTo>
                  <a:pt x="800506" y="2256858"/>
                  <a:pt x="796921" y="2256858"/>
                  <a:pt x="788726" y="2258299"/>
                </a:cubicBezTo>
                <a:cubicBezTo>
                  <a:pt x="788726" y="2258299"/>
                  <a:pt x="788726" y="2258299"/>
                  <a:pt x="785653" y="2253976"/>
                </a:cubicBezTo>
                <a:cubicBezTo>
                  <a:pt x="785141" y="2253976"/>
                  <a:pt x="784629" y="2255417"/>
                  <a:pt x="783605" y="2256858"/>
                </a:cubicBezTo>
                <a:cubicBezTo>
                  <a:pt x="783605" y="2256858"/>
                  <a:pt x="783605" y="2256858"/>
                  <a:pt x="783605" y="2255417"/>
                </a:cubicBezTo>
                <a:cubicBezTo>
                  <a:pt x="783605" y="2255417"/>
                  <a:pt x="783605" y="2255417"/>
                  <a:pt x="777459" y="2256858"/>
                </a:cubicBezTo>
                <a:cubicBezTo>
                  <a:pt x="777459" y="2256858"/>
                  <a:pt x="777459" y="2256858"/>
                  <a:pt x="777459" y="2259740"/>
                </a:cubicBezTo>
                <a:cubicBezTo>
                  <a:pt x="777459" y="2259740"/>
                  <a:pt x="777459" y="2259740"/>
                  <a:pt x="761582" y="2258299"/>
                </a:cubicBezTo>
                <a:cubicBezTo>
                  <a:pt x="761582" y="2258299"/>
                  <a:pt x="761582" y="2258299"/>
                  <a:pt x="770288" y="2253976"/>
                </a:cubicBezTo>
                <a:cubicBezTo>
                  <a:pt x="769264" y="2252535"/>
                  <a:pt x="780531" y="2258299"/>
                  <a:pt x="766703" y="2249652"/>
                </a:cubicBezTo>
                <a:cubicBezTo>
                  <a:pt x="766703" y="2249652"/>
                  <a:pt x="766703" y="2249652"/>
                  <a:pt x="759021" y="2253976"/>
                </a:cubicBezTo>
                <a:cubicBezTo>
                  <a:pt x="756972" y="2252535"/>
                  <a:pt x="753387" y="2251093"/>
                  <a:pt x="748778" y="2249652"/>
                </a:cubicBezTo>
                <a:cubicBezTo>
                  <a:pt x="748778" y="2249652"/>
                  <a:pt x="748778" y="2249652"/>
                  <a:pt x="745705" y="2253976"/>
                </a:cubicBezTo>
                <a:cubicBezTo>
                  <a:pt x="745705" y="2253976"/>
                  <a:pt x="745705" y="2253976"/>
                  <a:pt x="743656" y="2258299"/>
                </a:cubicBezTo>
                <a:cubicBezTo>
                  <a:pt x="743656" y="2258299"/>
                  <a:pt x="743656" y="2258299"/>
                  <a:pt x="748266" y="2261182"/>
                </a:cubicBezTo>
                <a:cubicBezTo>
                  <a:pt x="748266" y="2261182"/>
                  <a:pt x="748266" y="2261182"/>
                  <a:pt x="725730" y="2259740"/>
                </a:cubicBezTo>
                <a:cubicBezTo>
                  <a:pt x="725730" y="2259740"/>
                  <a:pt x="725730" y="2259740"/>
                  <a:pt x="729316" y="2256858"/>
                </a:cubicBezTo>
                <a:cubicBezTo>
                  <a:pt x="729828" y="2256858"/>
                  <a:pt x="729828" y="2256858"/>
                  <a:pt x="730340" y="2256858"/>
                </a:cubicBezTo>
                <a:cubicBezTo>
                  <a:pt x="731364" y="2256858"/>
                  <a:pt x="732901" y="2255417"/>
                  <a:pt x="735461" y="2255417"/>
                </a:cubicBezTo>
                <a:cubicBezTo>
                  <a:pt x="735461" y="2255417"/>
                  <a:pt x="735461" y="2255417"/>
                  <a:pt x="725730" y="2251093"/>
                </a:cubicBezTo>
                <a:cubicBezTo>
                  <a:pt x="725730" y="2251093"/>
                  <a:pt x="725730" y="2251093"/>
                  <a:pt x="724194" y="2255417"/>
                </a:cubicBezTo>
                <a:cubicBezTo>
                  <a:pt x="724194" y="2255417"/>
                  <a:pt x="724194" y="2255417"/>
                  <a:pt x="721633" y="2252535"/>
                </a:cubicBezTo>
                <a:cubicBezTo>
                  <a:pt x="721633" y="2252535"/>
                  <a:pt x="721633" y="2252535"/>
                  <a:pt x="717024" y="2253976"/>
                </a:cubicBezTo>
                <a:cubicBezTo>
                  <a:pt x="718048" y="2255417"/>
                  <a:pt x="715487" y="2255417"/>
                  <a:pt x="713439" y="2256858"/>
                </a:cubicBezTo>
                <a:cubicBezTo>
                  <a:pt x="713439" y="2256858"/>
                  <a:pt x="713439" y="2256858"/>
                  <a:pt x="706780" y="2253976"/>
                </a:cubicBezTo>
                <a:cubicBezTo>
                  <a:pt x="706780" y="2253976"/>
                  <a:pt x="706780" y="2253976"/>
                  <a:pt x="698586" y="2258299"/>
                </a:cubicBezTo>
                <a:cubicBezTo>
                  <a:pt x="698586" y="2258299"/>
                  <a:pt x="698074" y="2258299"/>
                  <a:pt x="698074" y="2258299"/>
                </a:cubicBezTo>
                <a:cubicBezTo>
                  <a:pt x="698074" y="2258299"/>
                  <a:pt x="698074" y="2258299"/>
                  <a:pt x="697562" y="2256858"/>
                </a:cubicBezTo>
                <a:cubicBezTo>
                  <a:pt x="697562" y="2256858"/>
                  <a:pt x="697562" y="2256858"/>
                  <a:pt x="697049" y="2258299"/>
                </a:cubicBezTo>
                <a:cubicBezTo>
                  <a:pt x="696537" y="2258299"/>
                  <a:pt x="696025" y="2258299"/>
                  <a:pt x="696537" y="2259740"/>
                </a:cubicBezTo>
                <a:cubicBezTo>
                  <a:pt x="696537" y="2259740"/>
                  <a:pt x="696537" y="2259740"/>
                  <a:pt x="695513" y="2264064"/>
                </a:cubicBezTo>
                <a:cubicBezTo>
                  <a:pt x="695513" y="2264064"/>
                  <a:pt x="695513" y="2264064"/>
                  <a:pt x="693977" y="2262622"/>
                </a:cubicBezTo>
                <a:cubicBezTo>
                  <a:pt x="693977" y="2262622"/>
                  <a:pt x="693977" y="2262622"/>
                  <a:pt x="689879" y="2266946"/>
                </a:cubicBezTo>
                <a:cubicBezTo>
                  <a:pt x="690391" y="2265505"/>
                  <a:pt x="685782" y="2271270"/>
                  <a:pt x="690904" y="2264064"/>
                </a:cubicBezTo>
                <a:cubicBezTo>
                  <a:pt x="690904" y="2264064"/>
                  <a:pt x="690904" y="2264064"/>
                  <a:pt x="688855" y="2261182"/>
                </a:cubicBezTo>
                <a:cubicBezTo>
                  <a:pt x="688855" y="2261182"/>
                  <a:pt x="688855" y="2261182"/>
                  <a:pt x="672978" y="2266946"/>
                </a:cubicBezTo>
                <a:cubicBezTo>
                  <a:pt x="672978" y="2266946"/>
                  <a:pt x="672978" y="2266946"/>
                  <a:pt x="674514" y="2259740"/>
                </a:cubicBezTo>
                <a:cubicBezTo>
                  <a:pt x="674514" y="2259740"/>
                  <a:pt x="674514" y="2259740"/>
                  <a:pt x="668881" y="2258299"/>
                </a:cubicBezTo>
                <a:cubicBezTo>
                  <a:pt x="666832" y="2259740"/>
                  <a:pt x="664783" y="2259740"/>
                  <a:pt x="661710" y="2261182"/>
                </a:cubicBezTo>
                <a:cubicBezTo>
                  <a:pt x="661710" y="2261182"/>
                  <a:pt x="661710" y="2261182"/>
                  <a:pt x="669905" y="2265505"/>
                </a:cubicBezTo>
                <a:cubicBezTo>
                  <a:pt x="669905" y="2265505"/>
                  <a:pt x="669905" y="2265505"/>
                  <a:pt x="664783" y="2265505"/>
                </a:cubicBezTo>
                <a:cubicBezTo>
                  <a:pt x="664783" y="2265505"/>
                  <a:pt x="664783" y="2265505"/>
                  <a:pt x="663247" y="2266946"/>
                </a:cubicBezTo>
                <a:cubicBezTo>
                  <a:pt x="663759" y="2266946"/>
                  <a:pt x="663759" y="2266946"/>
                  <a:pt x="663759" y="2266946"/>
                </a:cubicBezTo>
                <a:cubicBezTo>
                  <a:pt x="663759" y="2268387"/>
                  <a:pt x="664271" y="2269828"/>
                  <a:pt x="664783" y="2271270"/>
                </a:cubicBezTo>
                <a:cubicBezTo>
                  <a:pt x="664783" y="2271270"/>
                  <a:pt x="664783" y="2271270"/>
                  <a:pt x="661710" y="2268387"/>
                </a:cubicBezTo>
                <a:cubicBezTo>
                  <a:pt x="661198" y="2268387"/>
                  <a:pt x="660174" y="2268387"/>
                  <a:pt x="658637" y="2266946"/>
                </a:cubicBezTo>
                <a:cubicBezTo>
                  <a:pt x="661198" y="2266946"/>
                  <a:pt x="657101" y="2261182"/>
                  <a:pt x="661710" y="2262622"/>
                </a:cubicBezTo>
                <a:cubicBezTo>
                  <a:pt x="661710" y="2262622"/>
                  <a:pt x="661710" y="2262622"/>
                  <a:pt x="659150" y="2259740"/>
                </a:cubicBezTo>
                <a:cubicBezTo>
                  <a:pt x="659150" y="2259740"/>
                  <a:pt x="659150" y="2259740"/>
                  <a:pt x="649931" y="2265505"/>
                </a:cubicBezTo>
                <a:cubicBezTo>
                  <a:pt x="649931" y="2265505"/>
                  <a:pt x="649931" y="2265505"/>
                  <a:pt x="644809" y="2264064"/>
                </a:cubicBezTo>
                <a:cubicBezTo>
                  <a:pt x="644809" y="2264064"/>
                  <a:pt x="644809" y="2264064"/>
                  <a:pt x="645834" y="2269828"/>
                </a:cubicBezTo>
                <a:cubicBezTo>
                  <a:pt x="643785" y="2269828"/>
                  <a:pt x="643273" y="2271270"/>
                  <a:pt x="643785" y="2271270"/>
                </a:cubicBezTo>
                <a:cubicBezTo>
                  <a:pt x="641736" y="2269828"/>
                  <a:pt x="639175" y="2268387"/>
                  <a:pt x="636102" y="2266946"/>
                </a:cubicBezTo>
                <a:cubicBezTo>
                  <a:pt x="636102" y="2266946"/>
                  <a:pt x="636102" y="2266946"/>
                  <a:pt x="633030" y="2269828"/>
                </a:cubicBezTo>
                <a:cubicBezTo>
                  <a:pt x="633030" y="2269828"/>
                  <a:pt x="633030" y="2269828"/>
                  <a:pt x="620225" y="2265505"/>
                </a:cubicBezTo>
                <a:cubicBezTo>
                  <a:pt x="620225" y="2265505"/>
                  <a:pt x="620225" y="2265505"/>
                  <a:pt x="630981" y="2264064"/>
                </a:cubicBezTo>
                <a:cubicBezTo>
                  <a:pt x="630981" y="2264064"/>
                  <a:pt x="630981" y="2264064"/>
                  <a:pt x="630981" y="2256858"/>
                </a:cubicBezTo>
                <a:cubicBezTo>
                  <a:pt x="632517" y="2255417"/>
                  <a:pt x="623811" y="2256858"/>
                  <a:pt x="634054" y="2253976"/>
                </a:cubicBezTo>
                <a:cubicBezTo>
                  <a:pt x="634054" y="2253976"/>
                  <a:pt x="634054" y="2253976"/>
                  <a:pt x="628932" y="2253976"/>
                </a:cubicBezTo>
                <a:cubicBezTo>
                  <a:pt x="628932" y="2253976"/>
                  <a:pt x="628932" y="2253976"/>
                  <a:pt x="621762" y="2261182"/>
                </a:cubicBezTo>
                <a:cubicBezTo>
                  <a:pt x="621762" y="2261182"/>
                  <a:pt x="621762" y="2261182"/>
                  <a:pt x="606397" y="2258299"/>
                </a:cubicBezTo>
                <a:cubicBezTo>
                  <a:pt x="606397" y="2258299"/>
                  <a:pt x="606397" y="2258299"/>
                  <a:pt x="600251" y="2262622"/>
                </a:cubicBezTo>
                <a:cubicBezTo>
                  <a:pt x="616128" y="2259740"/>
                  <a:pt x="584886" y="2268387"/>
                  <a:pt x="614080" y="2264064"/>
                </a:cubicBezTo>
                <a:cubicBezTo>
                  <a:pt x="614080" y="2264064"/>
                  <a:pt x="614080" y="2264064"/>
                  <a:pt x="611007" y="2266946"/>
                </a:cubicBezTo>
                <a:cubicBezTo>
                  <a:pt x="612031" y="2266946"/>
                  <a:pt x="612031" y="2268387"/>
                  <a:pt x="611519" y="2269828"/>
                </a:cubicBezTo>
                <a:cubicBezTo>
                  <a:pt x="611519" y="2269828"/>
                  <a:pt x="611519" y="2269828"/>
                  <a:pt x="606397" y="2271270"/>
                </a:cubicBezTo>
                <a:cubicBezTo>
                  <a:pt x="606397" y="2271270"/>
                  <a:pt x="606397" y="2271270"/>
                  <a:pt x="604349" y="2274152"/>
                </a:cubicBezTo>
                <a:cubicBezTo>
                  <a:pt x="604349" y="2274152"/>
                  <a:pt x="604349" y="2274152"/>
                  <a:pt x="608958" y="2277034"/>
                </a:cubicBezTo>
                <a:cubicBezTo>
                  <a:pt x="608958" y="2277034"/>
                  <a:pt x="608958" y="2277034"/>
                  <a:pt x="593081" y="2284240"/>
                </a:cubicBezTo>
                <a:cubicBezTo>
                  <a:pt x="593081" y="2284240"/>
                  <a:pt x="593081" y="2284240"/>
                  <a:pt x="585399" y="2282799"/>
                </a:cubicBezTo>
                <a:cubicBezTo>
                  <a:pt x="585399" y="2282799"/>
                  <a:pt x="585399" y="2282799"/>
                  <a:pt x="590008" y="2279917"/>
                </a:cubicBezTo>
                <a:cubicBezTo>
                  <a:pt x="590008" y="2279917"/>
                  <a:pt x="590008" y="2279917"/>
                  <a:pt x="582326" y="2275593"/>
                </a:cubicBezTo>
                <a:cubicBezTo>
                  <a:pt x="582326" y="2275593"/>
                  <a:pt x="582326" y="2275593"/>
                  <a:pt x="575156" y="2279917"/>
                </a:cubicBezTo>
                <a:cubicBezTo>
                  <a:pt x="575156" y="2279917"/>
                  <a:pt x="575156" y="2279917"/>
                  <a:pt x="574131" y="2285681"/>
                </a:cubicBezTo>
                <a:cubicBezTo>
                  <a:pt x="574131" y="2285681"/>
                  <a:pt x="574131" y="2285681"/>
                  <a:pt x="567473" y="2292887"/>
                </a:cubicBezTo>
                <a:cubicBezTo>
                  <a:pt x="567473" y="2292887"/>
                  <a:pt x="567473" y="2292887"/>
                  <a:pt x="569010" y="2298652"/>
                </a:cubicBezTo>
                <a:cubicBezTo>
                  <a:pt x="569010" y="2298652"/>
                  <a:pt x="569010" y="2298652"/>
                  <a:pt x="571058" y="2300093"/>
                </a:cubicBezTo>
                <a:cubicBezTo>
                  <a:pt x="571058" y="2300093"/>
                  <a:pt x="571058" y="2300093"/>
                  <a:pt x="575156" y="2295769"/>
                </a:cubicBezTo>
                <a:cubicBezTo>
                  <a:pt x="575156" y="2295769"/>
                  <a:pt x="575156" y="2295769"/>
                  <a:pt x="583350" y="2295769"/>
                </a:cubicBezTo>
                <a:cubicBezTo>
                  <a:pt x="583350" y="2295769"/>
                  <a:pt x="583350" y="2295769"/>
                  <a:pt x="580277" y="2298652"/>
                </a:cubicBezTo>
                <a:cubicBezTo>
                  <a:pt x="580277" y="2298652"/>
                  <a:pt x="580277" y="2298652"/>
                  <a:pt x="583350" y="2301534"/>
                </a:cubicBezTo>
                <a:cubicBezTo>
                  <a:pt x="583350" y="2301534"/>
                  <a:pt x="583350" y="2301534"/>
                  <a:pt x="579253" y="2304416"/>
                </a:cubicBezTo>
                <a:cubicBezTo>
                  <a:pt x="579253" y="2304416"/>
                  <a:pt x="579253" y="2304416"/>
                  <a:pt x="579253" y="2305857"/>
                </a:cubicBezTo>
                <a:cubicBezTo>
                  <a:pt x="579253" y="2305857"/>
                  <a:pt x="579253" y="2305857"/>
                  <a:pt x="584886" y="2310181"/>
                </a:cubicBezTo>
                <a:cubicBezTo>
                  <a:pt x="584886" y="2310181"/>
                  <a:pt x="584886" y="2310181"/>
                  <a:pt x="586935" y="2314504"/>
                </a:cubicBezTo>
                <a:cubicBezTo>
                  <a:pt x="586935" y="2314504"/>
                  <a:pt x="586935" y="2314504"/>
                  <a:pt x="590008" y="2313063"/>
                </a:cubicBezTo>
                <a:cubicBezTo>
                  <a:pt x="590008" y="2313063"/>
                  <a:pt x="590008" y="2313063"/>
                  <a:pt x="588472" y="2310181"/>
                </a:cubicBezTo>
                <a:cubicBezTo>
                  <a:pt x="588472" y="2310181"/>
                  <a:pt x="588472" y="2310181"/>
                  <a:pt x="597178" y="2298652"/>
                </a:cubicBezTo>
                <a:cubicBezTo>
                  <a:pt x="597178" y="2298652"/>
                  <a:pt x="597178" y="2298652"/>
                  <a:pt x="602812" y="2301534"/>
                </a:cubicBezTo>
                <a:cubicBezTo>
                  <a:pt x="602812" y="2301534"/>
                  <a:pt x="602812" y="2301534"/>
                  <a:pt x="605373" y="2294328"/>
                </a:cubicBezTo>
                <a:cubicBezTo>
                  <a:pt x="605885" y="2295769"/>
                  <a:pt x="609470" y="2297211"/>
                  <a:pt x="617153" y="2298652"/>
                </a:cubicBezTo>
                <a:cubicBezTo>
                  <a:pt x="624835" y="2298652"/>
                  <a:pt x="613055" y="2295769"/>
                  <a:pt x="621762" y="2292887"/>
                </a:cubicBezTo>
                <a:cubicBezTo>
                  <a:pt x="621762" y="2292887"/>
                  <a:pt x="621762" y="2292887"/>
                  <a:pt x="625347" y="2294328"/>
                </a:cubicBezTo>
                <a:cubicBezTo>
                  <a:pt x="625347" y="2294328"/>
                  <a:pt x="625347" y="2294328"/>
                  <a:pt x="622274" y="2300093"/>
                </a:cubicBezTo>
                <a:cubicBezTo>
                  <a:pt x="622274" y="2300093"/>
                  <a:pt x="622274" y="2300093"/>
                  <a:pt x="627908" y="2307298"/>
                </a:cubicBezTo>
                <a:cubicBezTo>
                  <a:pt x="627908" y="2307298"/>
                  <a:pt x="627908" y="2307298"/>
                  <a:pt x="638151" y="2304416"/>
                </a:cubicBezTo>
                <a:cubicBezTo>
                  <a:pt x="638151" y="2304416"/>
                  <a:pt x="638151" y="2304416"/>
                  <a:pt x="647882" y="2305857"/>
                </a:cubicBezTo>
                <a:cubicBezTo>
                  <a:pt x="647882" y="2305857"/>
                  <a:pt x="647882" y="2305857"/>
                  <a:pt x="648907" y="2307298"/>
                </a:cubicBezTo>
                <a:cubicBezTo>
                  <a:pt x="648907" y="2307298"/>
                  <a:pt x="648907" y="2307298"/>
                  <a:pt x="636102" y="2314504"/>
                </a:cubicBezTo>
                <a:cubicBezTo>
                  <a:pt x="636102" y="2314504"/>
                  <a:pt x="636102" y="2314504"/>
                  <a:pt x="630981" y="2330357"/>
                </a:cubicBezTo>
                <a:cubicBezTo>
                  <a:pt x="630981" y="2330357"/>
                  <a:pt x="630981" y="2330357"/>
                  <a:pt x="611007" y="2327475"/>
                </a:cubicBezTo>
                <a:cubicBezTo>
                  <a:pt x="611007" y="2327475"/>
                  <a:pt x="611007" y="2327475"/>
                  <a:pt x="611007" y="2326034"/>
                </a:cubicBezTo>
                <a:cubicBezTo>
                  <a:pt x="611007" y="2326034"/>
                  <a:pt x="611007" y="2326034"/>
                  <a:pt x="617153" y="2326034"/>
                </a:cubicBezTo>
                <a:cubicBezTo>
                  <a:pt x="617153" y="2326034"/>
                  <a:pt x="617153" y="2326034"/>
                  <a:pt x="613055" y="2321710"/>
                </a:cubicBezTo>
                <a:cubicBezTo>
                  <a:pt x="613055" y="2321710"/>
                  <a:pt x="613055" y="2321710"/>
                  <a:pt x="599227" y="2323151"/>
                </a:cubicBezTo>
                <a:cubicBezTo>
                  <a:pt x="599227" y="2323151"/>
                  <a:pt x="599227" y="2323151"/>
                  <a:pt x="597178" y="2318828"/>
                </a:cubicBezTo>
                <a:cubicBezTo>
                  <a:pt x="597178" y="2318828"/>
                  <a:pt x="597178" y="2318828"/>
                  <a:pt x="592057" y="2321710"/>
                </a:cubicBezTo>
                <a:cubicBezTo>
                  <a:pt x="592057" y="2321710"/>
                  <a:pt x="592057" y="2321710"/>
                  <a:pt x="595130" y="2328916"/>
                </a:cubicBezTo>
                <a:cubicBezTo>
                  <a:pt x="595130" y="2328916"/>
                  <a:pt x="595130" y="2328916"/>
                  <a:pt x="590520" y="2331798"/>
                </a:cubicBezTo>
                <a:cubicBezTo>
                  <a:pt x="590520" y="2331798"/>
                  <a:pt x="590520" y="2331798"/>
                  <a:pt x="594105" y="2334681"/>
                </a:cubicBezTo>
                <a:cubicBezTo>
                  <a:pt x="594105" y="2334681"/>
                  <a:pt x="594105" y="2334681"/>
                  <a:pt x="594105" y="2337563"/>
                </a:cubicBezTo>
                <a:cubicBezTo>
                  <a:pt x="594105" y="2337563"/>
                  <a:pt x="594105" y="2337563"/>
                  <a:pt x="587447" y="2341887"/>
                </a:cubicBezTo>
                <a:cubicBezTo>
                  <a:pt x="587447" y="2341887"/>
                  <a:pt x="587447" y="2341887"/>
                  <a:pt x="587447" y="2344769"/>
                </a:cubicBezTo>
                <a:cubicBezTo>
                  <a:pt x="587447" y="2344769"/>
                  <a:pt x="587447" y="2344769"/>
                  <a:pt x="596154" y="2341887"/>
                </a:cubicBezTo>
                <a:cubicBezTo>
                  <a:pt x="596154" y="2341887"/>
                  <a:pt x="596154" y="2341887"/>
                  <a:pt x="588472" y="2350534"/>
                </a:cubicBezTo>
                <a:cubicBezTo>
                  <a:pt x="588472" y="2350534"/>
                  <a:pt x="588472" y="2350534"/>
                  <a:pt x="602812" y="2350534"/>
                </a:cubicBezTo>
                <a:cubicBezTo>
                  <a:pt x="601788" y="2351974"/>
                  <a:pt x="600763" y="2353416"/>
                  <a:pt x="600251" y="2353416"/>
                </a:cubicBezTo>
                <a:cubicBezTo>
                  <a:pt x="600251" y="2353416"/>
                  <a:pt x="600251" y="2353416"/>
                  <a:pt x="599227" y="2353416"/>
                </a:cubicBezTo>
                <a:cubicBezTo>
                  <a:pt x="599227" y="2353416"/>
                  <a:pt x="599227" y="2353416"/>
                  <a:pt x="593081" y="2359180"/>
                </a:cubicBezTo>
                <a:cubicBezTo>
                  <a:pt x="593081" y="2359180"/>
                  <a:pt x="593081" y="2359180"/>
                  <a:pt x="583350" y="2363504"/>
                </a:cubicBezTo>
                <a:cubicBezTo>
                  <a:pt x="583350" y="2363504"/>
                  <a:pt x="583350" y="2363504"/>
                  <a:pt x="583350" y="2356298"/>
                </a:cubicBezTo>
                <a:cubicBezTo>
                  <a:pt x="583350" y="2356298"/>
                  <a:pt x="583350" y="2356298"/>
                  <a:pt x="579253" y="2349092"/>
                </a:cubicBezTo>
                <a:cubicBezTo>
                  <a:pt x="579253" y="2349092"/>
                  <a:pt x="579253" y="2349092"/>
                  <a:pt x="580277" y="2343328"/>
                </a:cubicBezTo>
                <a:cubicBezTo>
                  <a:pt x="580277" y="2343328"/>
                  <a:pt x="580277" y="2343328"/>
                  <a:pt x="588472" y="2340445"/>
                </a:cubicBezTo>
                <a:cubicBezTo>
                  <a:pt x="590520" y="2340445"/>
                  <a:pt x="590520" y="2334681"/>
                  <a:pt x="583350" y="2313063"/>
                </a:cubicBezTo>
                <a:cubicBezTo>
                  <a:pt x="583350" y="2313063"/>
                  <a:pt x="583350" y="2313063"/>
                  <a:pt x="581813" y="2311622"/>
                </a:cubicBezTo>
                <a:cubicBezTo>
                  <a:pt x="581813" y="2311622"/>
                  <a:pt x="581813" y="2311622"/>
                  <a:pt x="575156" y="2317387"/>
                </a:cubicBezTo>
                <a:cubicBezTo>
                  <a:pt x="575156" y="2317387"/>
                  <a:pt x="575156" y="2317387"/>
                  <a:pt x="569010" y="2310181"/>
                </a:cubicBezTo>
                <a:cubicBezTo>
                  <a:pt x="569010" y="2310181"/>
                  <a:pt x="569010" y="2310181"/>
                  <a:pt x="563376" y="2311622"/>
                </a:cubicBezTo>
                <a:cubicBezTo>
                  <a:pt x="563376" y="2311622"/>
                  <a:pt x="563376" y="2311622"/>
                  <a:pt x="558254" y="2320269"/>
                </a:cubicBezTo>
                <a:cubicBezTo>
                  <a:pt x="558766" y="2321710"/>
                  <a:pt x="551084" y="2318828"/>
                  <a:pt x="560303" y="2323151"/>
                </a:cubicBezTo>
                <a:cubicBezTo>
                  <a:pt x="560303" y="2323151"/>
                  <a:pt x="560303" y="2323151"/>
                  <a:pt x="556206" y="2326034"/>
                </a:cubicBezTo>
                <a:cubicBezTo>
                  <a:pt x="556206" y="2326034"/>
                  <a:pt x="556206" y="2326034"/>
                  <a:pt x="558254" y="2328916"/>
                </a:cubicBezTo>
                <a:cubicBezTo>
                  <a:pt x="558254" y="2328916"/>
                  <a:pt x="558254" y="2328916"/>
                  <a:pt x="557230" y="2334681"/>
                </a:cubicBezTo>
                <a:cubicBezTo>
                  <a:pt x="557230" y="2334681"/>
                  <a:pt x="557230" y="2334681"/>
                  <a:pt x="551596" y="2334681"/>
                </a:cubicBezTo>
                <a:cubicBezTo>
                  <a:pt x="551596" y="2334681"/>
                  <a:pt x="551596" y="2334681"/>
                  <a:pt x="550060" y="2326034"/>
                </a:cubicBezTo>
                <a:cubicBezTo>
                  <a:pt x="550060" y="2326034"/>
                  <a:pt x="550060" y="2326034"/>
                  <a:pt x="551596" y="2320269"/>
                </a:cubicBezTo>
                <a:cubicBezTo>
                  <a:pt x="551596" y="2320269"/>
                  <a:pt x="551596" y="2320269"/>
                  <a:pt x="548523" y="2311622"/>
                </a:cubicBezTo>
                <a:cubicBezTo>
                  <a:pt x="548523" y="2311622"/>
                  <a:pt x="548523" y="2311622"/>
                  <a:pt x="545450" y="2307298"/>
                </a:cubicBezTo>
                <a:cubicBezTo>
                  <a:pt x="545450" y="2307298"/>
                  <a:pt x="545450" y="2307298"/>
                  <a:pt x="534183" y="2310181"/>
                </a:cubicBezTo>
                <a:cubicBezTo>
                  <a:pt x="534183" y="2310181"/>
                  <a:pt x="534183" y="2310181"/>
                  <a:pt x="529061" y="2314504"/>
                </a:cubicBezTo>
                <a:cubicBezTo>
                  <a:pt x="529061" y="2314504"/>
                  <a:pt x="529061" y="2314504"/>
                  <a:pt x="523939" y="2304416"/>
                </a:cubicBezTo>
                <a:cubicBezTo>
                  <a:pt x="523939" y="2304416"/>
                  <a:pt x="523939" y="2304416"/>
                  <a:pt x="523428" y="2302975"/>
                </a:cubicBezTo>
                <a:cubicBezTo>
                  <a:pt x="523939" y="2302975"/>
                  <a:pt x="523939" y="2304416"/>
                  <a:pt x="524452" y="2304416"/>
                </a:cubicBezTo>
                <a:cubicBezTo>
                  <a:pt x="525476" y="2302975"/>
                  <a:pt x="527012" y="2301534"/>
                  <a:pt x="529061" y="2300093"/>
                </a:cubicBezTo>
                <a:cubicBezTo>
                  <a:pt x="529061" y="2300093"/>
                  <a:pt x="529061" y="2300093"/>
                  <a:pt x="527524" y="2304416"/>
                </a:cubicBezTo>
                <a:cubicBezTo>
                  <a:pt x="527524" y="2304416"/>
                  <a:pt x="527524" y="2304416"/>
                  <a:pt x="531110" y="2307298"/>
                </a:cubicBezTo>
                <a:cubicBezTo>
                  <a:pt x="530086" y="2310181"/>
                  <a:pt x="532134" y="2311622"/>
                  <a:pt x="545450" y="2304416"/>
                </a:cubicBezTo>
                <a:cubicBezTo>
                  <a:pt x="545450" y="2304416"/>
                  <a:pt x="545450" y="2304416"/>
                  <a:pt x="543401" y="2302975"/>
                </a:cubicBezTo>
                <a:cubicBezTo>
                  <a:pt x="545962" y="2301534"/>
                  <a:pt x="549035" y="2301534"/>
                  <a:pt x="553133" y="2300093"/>
                </a:cubicBezTo>
                <a:cubicBezTo>
                  <a:pt x="553133" y="2300093"/>
                  <a:pt x="553133" y="2300093"/>
                  <a:pt x="558254" y="2290005"/>
                </a:cubicBezTo>
                <a:cubicBezTo>
                  <a:pt x="558254" y="2290005"/>
                  <a:pt x="558254" y="2290005"/>
                  <a:pt x="565936" y="2290005"/>
                </a:cubicBezTo>
                <a:cubicBezTo>
                  <a:pt x="565936" y="2290005"/>
                  <a:pt x="565936" y="2290005"/>
                  <a:pt x="567473" y="2287122"/>
                </a:cubicBezTo>
                <a:cubicBezTo>
                  <a:pt x="567473" y="2287122"/>
                  <a:pt x="567473" y="2287122"/>
                  <a:pt x="559278" y="2284240"/>
                </a:cubicBezTo>
                <a:cubicBezTo>
                  <a:pt x="559278" y="2284240"/>
                  <a:pt x="559278" y="2284240"/>
                  <a:pt x="566449" y="2279917"/>
                </a:cubicBezTo>
                <a:cubicBezTo>
                  <a:pt x="566449" y="2279917"/>
                  <a:pt x="566449" y="2279917"/>
                  <a:pt x="584886" y="2271270"/>
                </a:cubicBezTo>
                <a:cubicBezTo>
                  <a:pt x="584886" y="2271270"/>
                  <a:pt x="584886" y="2271270"/>
                  <a:pt x="575156" y="2268387"/>
                </a:cubicBezTo>
                <a:cubicBezTo>
                  <a:pt x="575156" y="2268387"/>
                  <a:pt x="575156" y="2268387"/>
                  <a:pt x="578228" y="2259740"/>
                </a:cubicBezTo>
                <a:cubicBezTo>
                  <a:pt x="578228" y="2259740"/>
                  <a:pt x="578228" y="2259740"/>
                  <a:pt x="583350" y="2258299"/>
                </a:cubicBezTo>
                <a:cubicBezTo>
                  <a:pt x="583350" y="2258299"/>
                  <a:pt x="583350" y="2258299"/>
                  <a:pt x="592057" y="2253976"/>
                </a:cubicBezTo>
                <a:cubicBezTo>
                  <a:pt x="592057" y="2253976"/>
                  <a:pt x="592057" y="2253976"/>
                  <a:pt x="590520" y="2245329"/>
                </a:cubicBezTo>
                <a:cubicBezTo>
                  <a:pt x="590520" y="2245329"/>
                  <a:pt x="590520" y="2245329"/>
                  <a:pt x="596154" y="2242446"/>
                </a:cubicBezTo>
                <a:cubicBezTo>
                  <a:pt x="596154" y="2242446"/>
                  <a:pt x="596154" y="2242446"/>
                  <a:pt x="600251" y="2246770"/>
                </a:cubicBezTo>
                <a:cubicBezTo>
                  <a:pt x="600251" y="2246770"/>
                  <a:pt x="600251" y="2246770"/>
                  <a:pt x="614080" y="2239564"/>
                </a:cubicBezTo>
                <a:cubicBezTo>
                  <a:pt x="614592" y="2242446"/>
                  <a:pt x="593081" y="2246770"/>
                  <a:pt x="625347" y="2242446"/>
                </a:cubicBezTo>
                <a:cubicBezTo>
                  <a:pt x="625347" y="2242446"/>
                  <a:pt x="625347" y="2242446"/>
                  <a:pt x="624835" y="2239564"/>
                </a:cubicBezTo>
                <a:cubicBezTo>
                  <a:pt x="625347" y="2239564"/>
                  <a:pt x="625859" y="2238123"/>
                  <a:pt x="626883" y="2235241"/>
                </a:cubicBezTo>
                <a:cubicBezTo>
                  <a:pt x="626883" y="2235241"/>
                  <a:pt x="626883" y="2235241"/>
                  <a:pt x="617153" y="2236681"/>
                </a:cubicBezTo>
                <a:cubicBezTo>
                  <a:pt x="617153" y="2236681"/>
                  <a:pt x="617153" y="2236681"/>
                  <a:pt x="616128" y="2230917"/>
                </a:cubicBezTo>
                <a:cubicBezTo>
                  <a:pt x="616128" y="2230917"/>
                  <a:pt x="616128" y="2230917"/>
                  <a:pt x="622274" y="2230917"/>
                </a:cubicBezTo>
                <a:cubicBezTo>
                  <a:pt x="622274" y="2230917"/>
                  <a:pt x="622274" y="2230917"/>
                  <a:pt x="622274" y="2223711"/>
                </a:cubicBezTo>
                <a:cubicBezTo>
                  <a:pt x="622274" y="2223711"/>
                  <a:pt x="622274" y="2223711"/>
                  <a:pt x="624835" y="2223711"/>
                </a:cubicBezTo>
                <a:cubicBezTo>
                  <a:pt x="624835" y="2223711"/>
                  <a:pt x="624835" y="2223711"/>
                  <a:pt x="622274" y="2217946"/>
                </a:cubicBezTo>
                <a:cubicBezTo>
                  <a:pt x="622274" y="2217946"/>
                  <a:pt x="622274" y="2217946"/>
                  <a:pt x="615104" y="2217946"/>
                </a:cubicBezTo>
                <a:cubicBezTo>
                  <a:pt x="615104" y="2217946"/>
                  <a:pt x="615104" y="2217946"/>
                  <a:pt x="617153" y="2212182"/>
                </a:cubicBezTo>
                <a:cubicBezTo>
                  <a:pt x="617153" y="2212182"/>
                  <a:pt x="617153" y="2212182"/>
                  <a:pt x="606910" y="2200653"/>
                </a:cubicBezTo>
                <a:cubicBezTo>
                  <a:pt x="605373" y="2200653"/>
                  <a:pt x="603837" y="2202094"/>
                  <a:pt x="601276" y="2202094"/>
                </a:cubicBezTo>
                <a:cubicBezTo>
                  <a:pt x="601276" y="2202094"/>
                  <a:pt x="601276" y="2202094"/>
                  <a:pt x="604349" y="2199211"/>
                </a:cubicBezTo>
                <a:cubicBezTo>
                  <a:pt x="604349" y="2199211"/>
                  <a:pt x="604349" y="2199211"/>
                  <a:pt x="590520" y="2194888"/>
                </a:cubicBezTo>
                <a:cubicBezTo>
                  <a:pt x="590520" y="2194888"/>
                  <a:pt x="590520" y="2194888"/>
                  <a:pt x="586935" y="2199211"/>
                </a:cubicBezTo>
                <a:cubicBezTo>
                  <a:pt x="586935" y="2199211"/>
                  <a:pt x="586935" y="2199211"/>
                  <a:pt x="585399" y="2197771"/>
                </a:cubicBezTo>
                <a:cubicBezTo>
                  <a:pt x="585911" y="2197771"/>
                  <a:pt x="586423" y="2196329"/>
                  <a:pt x="586935" y="2193447"/>
                </a:cubicBezTo>
                <a:cubicBezTo>
                  <a:pt x="586935" y="2193447"/>
                  <a:pt x="586935" y="2193447"/>
                  <a:pt x="581813" y="2193447"/>
                </a:cubicBezTo>
                <a:cubicBezTo>
                  <a:pt x="580277" y="2194888"/>
                  <a:pt x="574643" y="2194888"/>
                  <a:pt x="578228" y="2199211"/>
                </a:cubicBezTo>
                <a:cubicBezTo>
                  <a:pt x="578228" y="2199211"/>
                  <a:pt x="578228" y="2199211"/>
                  <a:pt x="575156" y="2202094"/>
                </a:cubicBezTo>
                <a:cubicBezTo>
                  <a:pt x="575156" y="2202094"/>
                  <a:pt x="575156" y="2202094"/>
                  <a:pt x="576180" y="2196329"/>
                </a:cubicBezTo>
                <a:cubicBezTo>
                  <a:pt x="576180" y="2196329"/>
                  <a:pt x="576180" y="2196329"/>
                  <a:pt x="563376" y="2190565"/>
                </a:cubicBezTo>
                <a:cubicBezTo>
                  <a:pt x="562351" y="2200653"/>
                  <a:pt x="555693" y="2184800"/>
                  <a:pt x="551084" y="2200653"/>
                </a:cubicBezTo>
                <a:cubicBezTo>
                  <a:pt x="551084" y="2200653"/>
                  <a:pt x="551084" y="2200653"/>
                  <a:pt x="548011" y="2197771"/>
                </a:cubicBezTo>
                <a:cubicBezTo>
                  <a:pt x="548011" y="2197771"/>
                  <a:pt x="548011" y="2197771"/>
                  <a:pt x="539304" y="2207859"/>
                </a:cubicBezTo>
                <a:cubicBezTo>
                  <a:pt x="539304" y="2207859"/>
                  <a:pt x="539304" y="2207859"/>
                  <a:pt x="527524" y="2206417"/>
                </a:cubicBezTo>
                <a:cubicBezTo>
                  <a:pt x="527524" y="2206417"/>
                  <a:pt x="527524" y="2206417"/>
                  <a:pt x="532134" y="2204976"/>
                </a:cubicBezTo>
                <a:cubicBezTo>
                  <a:pt x="532134" y="2204976"/>
                  <a:pt x="532134" y="2204976"/>
                  <a:pt x="532134" y="2203535"/>
                </a:cubicBezTo>
                <a:cubicBezTo>
                  <a:pt x="534695" y="2202094"/>
                  <a:pt x="538280" y="2200653"/>
                  <a:pt x="543401" y="2197771"/>
                </a:cubicBezTo>
                <a:cubicBezTo>
                  <a:pt x="543401" y="2197771"/>
                  <a:pt x="543401" y="2197771"/>
                  <a:pt x="542889" y="2197050"/>
                </a:cubicBezTo>
                <a:lnTo>
                  <a:pt x="539541" y="2192338"/>
                </a:lnTo>
                <a:lnTo>
                  <a:pt x="546475" y="2186241"/>
                </a:lnTo>
                <a:cubicBezTo>
                  <a:pt x="546475" y="2186241"/>
                  <a:pt x="546475" y="2186241"/>
                  <a:pt x="541353" y="2177594"/>
                </a:cubicBezTo>
                <a:cubicBezTo>
                  <a:pt x="541353" y="2177594"/>
                  <a:pt x="541353" y="2177594"/>
                  <a:pt x="544426" y="2173270"/>
                </a:cubicBezTo>
                <a:cubicBezTo>
                  <a:pt x="544426" y="2173270"/>
                  <a:pt x="544426" y="2173270"/>
                  <a:pt x="543401" y="2176153"/>
                </a:cubicBezTo>
                <a:cubicBezTo>
                  <a:pt x="543401" y="2176153"/>
                  <a:pt x="543401" y="2176153"/>
                  <a:pt x="545450" y="2179036"/>
                </a:cubicBezTo>
                <a:cubicBezTo>
                  <a:pt x="545450" y="2179036"/>
                  <a:pt x="545450" y="2179036"/>
                  <a:pt x="559278" y="2173270"/>
                </a:cubicBezTo>
                <a:cubicBezTo>
                  <a:pt x="559278" y="2173270"/>
                  <a:pt x="559278" y="2173270"/>
                  <a:pt x="563376" y="2174712"/>
                </a:cubicBezTo>
                <a:cubicBezTo>
                  <a:pt x="563376" y="2174712"/>
                  <a:pt x="563376" y="2174712"/>
                  <a:pt x="579253" y="2166065"/>
                </a:cubicBezTo>
                <a:cubicBezTo>
                  <a:pt x="579253" y="2166065"/>
                  <a:pt x="579253" y="2166065"/>
                  <a:pt x="578228" y="2164624"/>
                </a:cubicBezTo>
                <a:cubicBezTo>
                  <a:pt x="578741" y="2164624"/>
                  <a:pt x="578228" y="2164624"/>
                  <a:pt x="575668" y="2163182"/>
                </a:cubicBezTo>
                <a:cubicBezTo>
                  <a:pt x="575668" y="2163182"/>
                  <a:pt x="575668" y="2163182"/>
                  <a:pt x="573619" y="2160300"/>
                </a:cubicBezTo>
                <a:cubicBezTo>
                  <a:pt x="573619" y="2160300"/>
                  <a:pt x="573619" y="2160300"/>
                  <a:pt x="573107" y="2160300"/>
                </a:cubicBezTo>
                <a:cubicBezTo>
                  <a:pt x="571058" y="2158859"/>
                  <a:pt x="567473" y="2155977"/>
                  <a:pt x="562351" y="2153095"/>
                </a:cubicBezTo>
                <a:cubicBezTo>
                  <a:pt x="562351" y="2153095"/>
                  <a:pt x="562351" y="2153095"/>
                  <a:pt x="561327" y="2147330"/>
                </a:cubicBezTo>
                <a:cubicBezTo>
                  <a:pt x="561839" y="2145889"/>
                  <a:pt x="559791" y="2144447"/>
                  <a:pt x="563376" y="2145889"/>
                </a:cubicBezTo>
                <a:cubicBezTo>
                  <a:pt x="563376" y="2145889"/>
                  <a:pt x="563376" y="2145889"/>
                  <a:pt x="556206" y="2141565"/>
                </a:cubicBezTo>
                <a:cubicBezTo>
                  <a:pt x="556206" y="2141565"/>
                  <a:pt x="556206" y="2141565"/>
                  <a:pt x="557230" y="2140124"/>
                </a:cubicBezTo>
                <a:cubicBezTo>
                  <a:pt x="557230" y="2140124"/>
                  <a:pt x="557230" y="2140124"/>
                  <a:pt x="553645" y="2137242"/>
                </a:cubicBezTo>
                <a:cubicBezTo>
                  <a:pt x="552620" y="2138683"/>
                  <a:pt x="551596" y="2140124"/>
                  <a:pt x="550060" y="2140124"/>
                </a:cubicBezTo>
                <a:cubicBezTo>
                  <a:pt x="551084" y="2143006"/>
                  <a:pt x="551084" y="2137242"/>
                  <a:pt x="553133" y="2141565"/>
                </a:cubicBezTo>
                <a:cubicBezTo>
                  <a:pt x="553133" y="2141565"/>
                  <a:pt x="553133" y="2141565"/>
                  <a:pt x="546475" y="2144447"/>
                </a:cubicBezTo>
                <a:cubicBezTo>
                  <a:pt x="546475" y="2144447"/>
                  <a:pt x="546475" y="2144447"/>
                  <a:pt x="553133" y="2147330"/>
                </a:cubicBezTo>
                <a:cubicBezTo>
                  <a:pt x="553133" y="2147330"/>
                  <a:pt x="553133" y="2147330"/>
                  <a:pt x="544426" y="2158859"/>
                </a:cubicBezTo>
                <a:cubicBezTo>
                  <a:pt x="544426" y="2158859"/>
                  <a:pt x="544426" y="2158859"/>
                  <a:pt x="542377" y="2158859"/>
                </a:cubicBezTo>
                <a:cubicBezTo>
                  <a:pt x="541865" y="2160300"/>
                  <a:pt x="540841" y="2161741"/>
                  <a:pt x="539304" y="2166065"/>
                </a:cubicBezTo>
                <a:cubicBezTo>
                  <a:pt x="539304" y="2166065"/>
                  <a:pt x="539304" y="2166065"/>
                  <a:pt x="535719" y="2161741"/>
                </a:cubicBezTo>
                <a:cubicBezTo>
                  <a:pt x="535719" y="2161741"/>
                  <a:pt x="535719" y="2161741"/>
                  <a:pt x="544426" y="2147330"/>
                </a:cubicBezTo>
                <a:cubicBezTo>
                  <a:pt x="542377" y="2147330"/>
                  <a:pt x="551084" y="2143006"/>
                  <a:pt x="540329" y="2145889"/>
                </a:cubicBezTo>
                <a:cubicBezTo>
                  <a:pt x="540329" y="2145889"/>
                  <a:pt x="540329" y="2145889"/>
                  <a:pt x="540329" y="2150212"/>
                </a:cubicBezTo>
                <a:cubicBezTo>
                  <a:pt x="540329" y="2150212"/>
                  <a:pt x="540329" y="2150212"/>
                  <a:pt x="535719" y="2143006"/>
                </a:cubicBezTo>
                <a:cubicBezTo>
                  <a:pt x="533671" y="2144447"/>
                  <a:pt x="531110" y="2147330"/>
                  <a:pt x="527524" y="2150212"/>
                </a:cubicBezTo>
                <a:cubicBezTo>
                  <a:pt x="527524" y="2150212"/>
                  <a:pt x="527524" y="2150212"/>
                  <a:pt x="527524" y="2151653"/>
                </a:cubicBezTo>
                <a:cubicBezTo>
                  <a:pt x="527524" y="2151653"/>
                  <a:pt x="527524" y="2151653"/>
                  <a:pt x="532134" y="2151653"/>
                </a:cubicBezTo>
                <a:cubicBezTo>
                  <a:pt x="532134" y="2151653"/>
                  <a:pt x="532134" y="2151653"/>
                  <a:pt x="516769" y="2167506"/>
                </a:cubicBezTo>
                <a:cubicBezTo>
                  <a:pt x="516769" y="2167506"/>
                  <a:pt x="516769" y="2167506"/>
                  <a:pt x="526500" y="2153095"/>
                </a:cubicBezTo>
                <a:cubicBezTo>
                  <a:pt x="526500" y="2153095"/>
                  <a:pt x="526500" y="2153095"/>
                  <a:pt x="523428" y="2153095"/>
                </a:cubicBezTo>
                <a:cubicBezTo>
                  <a:pt x="527524" y="2153095"/>
                  <a:pt x="518306" y="2148771"/>
                  <a:pt x="527524" y="2143006"/>
                </a:cubicBezTo>
                <a:cubicBezTo>
                  <a:pt x="527524" y="2143006"/>
                  <a:pt x="527524" y="2143006"/>
                  <a:pt x="525476" y="2140124"/>
                </a:cubicBezTo>
                <a:cubicBezTo>
                  <a:pt x="525476" y="2140124"/>
                  <a:pt x="525476" y="2140124"/>
                  <a:pt x="532646" y="2137242"/>
                </a:cubicBezTo>
                <a:cubicBezTo>
                  <a:pt x="533158" y="2137242"/>
                  <a:pt x="535207" y="2135800"/>
                  <a:pt x="534183" y="2138683"/>
                </a:cubicBezTo>
                <a:cubicBezTo>
                  <a:pt x="534183" y="2138683"/>
                  <a:pt x="534183" y="2138683"/>
                  <a:pt x="535719" y="2137242"/>
                </a:cubicBezTo>
                <a:cubicBezTo>
                  <a:pt x="544426" y="2125712"/>
                  <a:pt x="532134" y="2144447"/>
                  <a:pt x="550060" y="2124271"/>
                </a:cubicBezTo>
                <a:cubicBezTo>
                  <a:pt x="550060" y="2124271"/>
                  <a:pt x="550060" y="2124271"/>
                  <a:pt x="555181" y="2121389"/>
                </a:cubicBezTo>
                <a:cubicBezTo>
                  <a:pt x="555181" y="2121389"/>
                  <a:pt x="555181" y="2121389"/>
                  <a:pt x="544938" y="2117065"/>
                </a:cubicBezTo>
                <a:cubicBezTo>
                  <a:pt x="545450" y="2117065"/>
                  <a:pt x="541865" y="2115624"/>
                  <a:pt x="527524" y="2114183"/>
                </a:cubicBezTo>
                <a:cubicBezTo>
                  <a:pt x="527524" y="2114183"/>
                  <a:pt x="527524" y="2114183"/>
                  <a:pt x="535207" y="2108419"/>
                </a:cubicBezTo>
                <a:cubicBezTo>
                  <a:pt x="535207" y="2108419"/>
                  <a:pt x="535207" y="2108419"/>
                  <a:pt x="532646" y="2114183"/>
                </a:cubicBezTo>
                <a:cubicBezTo>
                  <a:pt x="532646" y="2114183"/>
                  <a:pt x="532646" y="2114183"/>
                  <a:pt x="542377" y="2115624"/>
                </a:cubicBezTo>
                <a:cubicBezTo>
                  <a:pt x="542377" y="2115624"/>
                  <a:pt x="542377" y="2115624"/>
                  <a:pt x="551596" y="2109859"/>
                </a:cubicBezTo>
                <a:cubicBezTo>
                  <a:pt x="553133" y="2108419"/>
                  <a:pt x="559278" y="2106977"/>
                  <a:pt x="553645" y="2102654"/>
                </a:cubicBezTo>
                <a:cubicBezTo>
                  <a:pt x="553645" y="2102654"/>
                  <a:pt x="553645" y="2102654"/>
                  <a:pt x="546475" y="2104095"/>
                </a:cubicBezTo>
                <a:cubicBezTo>
                  <a:pt x="549548" y="2098330"/>
                  <a:pt x="556718" y="2098330"/>
                  <a:pt x="560303" y="2092566"/>
                </a:cubicBezTo>
                <a:cubicBezTo>
                  <a:pt x="560303" y="2092566"/>
                  <a:pt x="560303" y="2092566"/>
                  <a:pt x="560303" y="2095448"/>
                </a:cubicBezTo>
                <a:cubicBezTo>
                  <a:pt x="560303" y="2095448"/>
                  <a:pt x="560303" y="2095448"/>
                  <a:pt x="553645" y="2098330"/>
                </a:cubicBezTo>
                <a:cubicBezTo>
                  <a:pt x="553645" y="2098330"/>
                  <a:pt x="553645" y="2098330"/>
                  <a:pt x="559278" y="2105536"/>
                </a:cubicBezTo>
                <a:cubicBezTo>
                  <a:pt x="559278" y="2105536"/>
                  <a:pt x="559278" y="2105536"/>
                  <a:pt x="563376" y="2105536"/>
                </a:cubicBezTo>
                <a:cubicBezTo>
                  <a:pt x="563376" y="2104095"/>
                  <a:pt x="568498" y="2102654"/>
                  <a:pt x="565936" y="2099771"/>
                </a:cubicBezTo>
                <a:cubicBezTo>
                  <a:pt x="565936" y="2099771"/>
                  <a:pt x="565936" y="2099771"/>
                  <a:pt x="566449" y="2099771"/>
                </a:cubicBezTo>
                <a:cubicBezTo>
                  <a:pt x="569010" y="2096889"/>
                  <a:pt x="570034" y="2094007"/>
                  <a:pt x="575156" y="2094007"/>
                </a:cubicBezTo>
                <a:cubicBezTo>
                  <a:pt x="575156" y="2094007"/>
                  <a:pt x="575156" y="2094007"/>
                  <a:pt x="576180" y="2095448"/>
                </a:cubicBezTo>
                <a:cubicBezTo>
                  <a:pt x="576180" y="2095448"/>
                  <a:pt x="576180" y="2095448"/>
                  <a:pt x="577204" y="2094007"/>
                </a:cubicBezTo>
                <a:cubicBezTo>
                  <a:pt x="577204" y="2094007"/>
                  <a:pt x="577204" y="2094007"/>
                  <a:pt x="572083" y="2088242"/>
                </a:cubicBezTo>
                <a:cubicBezTo>
                  <a:pt x="572083" y="2088242"/>
                  <a:pt x="572083" y="2088242"/>
                  <a:pt x="572595" y="2086801"/>
                </a:cubicBezTo>
                <a:cubicBezTo>
                  <a:pt x="573107" y="2086801"/>
                  <a:pt x="574131" y="2085360"/>
                  <a:pt x="576180" y="2083919"/>
                </a:cubicBezTo>
                <a:cubicBezTo>
                  <a:pt x="577460" y="2083919"/>
                  <a:pt x="578613" y="2082838"/>
                  <a:pt x="579637" y="2081577"/>
                </a:cubicBezTo>
                <a:lnTo>
                  <a:pt x="582186" y="2078332"/>
                </a:lnTo>
                <a:lnTo>
                  <a:pt x="595130" y="2066625"/>
                </a:lnTo>
                <a:cubicBezTo>
                  <a:pt x="595130" y="2066625"/>
                  <a:pt x="595642" y="2068066"/>
                  <a:pt x="595642" y="2068066"/>
                </a:cubicBezTo>
                <a:cubicBezTo>
                  <a:pt x="599227" y="2065184"/>
                  <a:pt x="603324" y="2069507"/>
                  <a:pt x="605885" y="2062301"/>
                </a:cubicBezTo>
                <a:cubicBezTo>
                  <a:pt x="607421" y="2063743"/>
                  <a:pt x="613567" y="2066625"/>
                  <a:pt x="614080" y="2062301"/>
                </a:cubicBezTo>
                <a:cubicBezTo>
                  <a:pt x="614080" y="2062301"/>
                  <a:pt x="614080" y="2062301"/>
                  <a:pt x="616128" y="2059419"/>
                </a:cubicBezTo>
                <a:cubicBezTo>
                  <a:pt x="616128" y="2059419"/>
                  <a:pt x="616128" y="2059419"/>
                  <a:pt x="603837" y="2057978"/>
                </a:cubicBezTo>
                <a:cubicBezTo>
                  <a:pt x="603837" y="2057978"/>
                  <a:pt x="603837" y="2057978"/>
                  <a:pt x="593081" y="2050772"/>
                </a:cubicBezTo>
                <a:cubicBezTo>
                  <a:pt x="593081" y="2050772"/>
                  <a:pt x="593081" y="2050772"/>
                  <a:pt x="581813" y="2050772"/>
                </a:cubicBezTo>
                <a:cubicBezTo>
                  <a:pt x="581813" y="2050772"/>
                  <a:pt x="581813" y="2050772"/>
                  <a:pt x="572083" y="2062301"/>
                </a:cubicBezTo>
                <a:cubicBezTo>
                  <a:pt x="572083" y="2062301"/>
                  <a:pt x="572083" y="2062301"/>
                  <a:pt x="576180" y="2053654"/>
                </a:cubicBezTo>
                <a:cubicBezTo>
                  <a:pt x="576180" y="2053654"/>
                  <a:pt x="576180" y="2053654"/>
                  <a:pt x="569522" y="2053654"/>
                </a:cubicBezTo>
                <a:cubicBezTo>
                  <a:pt x="569522" y="2053654"/>
                  <a:pt x="569522" y="2053654"/>
                  <a:pt x="561327" y="2060860"/>
                </a:cubicBezTo>
                <a:cubicBezTo>
                  <a:pt x="561327" y="2060860"/>
                  <a:pt x="561327" y="2060860"/>
                  <a:pt x="551084" y="2065184"/>
                </a:cubicBezTo>
                <a:cubicBezTo>
                  <a:pt x="551084" y="2065184"/>
                  <a:pt x="551084" y="2065184"/>
                  <a:pt x="550060" y="2066625"/>
                </a:cubicBezTo>
                <a:cubicBezTo>
                  <a:pt x="550060" y="2066625"/>
                  <a:pt x="550060" y="2066625"/>
                  <a:pt x="553645" y="2070948"/>
                </a:cubicBezTo>
                <a:cubicBezTo>
                  <a:pt x="553645" y="2070948"/>
                  <a:pt x="553645" y="2070948"/>
                  <a:pt x="551596" y="2070948"/>
                </a:cubicBezTo>
                <a:cubicBezTo>
                  <a:pt x="551084" y="2072389"/>
                  <a:pt x="548523" y="2073831"/>
                  <a:pt x="543401" y="2081036"/>
                </a:cubicBezTo>
                <a:cubicBezTo>
                  <a:pt x="543401" y="2081036"/>
                  <a:pt x="543401" y="2081036"/>
                  <a:pt x="542377" y="2076713"/>
                </a:cubicBezTo>
                <a:cubicBezTo>
                  <a:pt x="537256" y="2085360"/>
                  <a:pt x="547499" y="2065184"/>
                  <a:pt x="532646" y="2079595"/>
                </a:cubicBezTo>
                <a:cubicBezTo>
                  <a:pt x="532646" y="2079595"/>
                  <a:pt x="532646" y="2079595"/>
                  <a:pt x="537256" y="2083919"/>
                </a:cubicBezTo>
                <a:cubicBezTo>
                  <a:pt x="537256" y="2083919"/>
                  <a:pt x="537256" y="2083919"/>
                  <a:pt x="539304" y="2086801"/>
                </a:cubicBezTo>
                <a:cubicBezTo>
                  <a:pt x="539304" y="2086801"/>
                  <a:pt x="539304" y="2086801"/>
                  <a:pt x="539304" y="2088242"/>
                </a:cubicBezTo>
                <a:cubicBezTo>
                  <a:pt x="539304" y="2088242"/>
                  <a:pt x="539304" y="2088242"/>
                  <a:pt x="527524" y="2091124"/>
                </a:cubicBezTo>
                <a:cubicBezTo>
                  <a:pt x="527524" y="2095448"/>
                  <a:pt x="537768" y="2095448"/>
                  <a:pt x="532646" y="2098330"/>
                </a:cubicBezTo>
                <a:cubicBezTo>
                  <a:pt x="532646" y="2098330"/>
                  <a:pt x="532646" y="2098330"/>
                  <a:pt x="532646" y="2099771"/>
                </a:cubicBezTo>
                <a:cubicBezTo>
                  <a:pt x="532646" y="2099771"/>
                  <a:pt x="532646" y="2099771"/>
                  <a:pt x="524452" y="2098330"/>
                </a:cubicBezTo>
                <a:cubicBezTo>
                  <a:pt x="524452" y="2098330"/>
                  <a:pt x="524452" y="2098330"/>
                  <a:pt x="522403" y="2098330"/>
                </a:cubicBezTo>
                <a:cubicBezTo>
                  <a:pt x="522403" y="2098330"/>
                  <a:pt x="522403" y="2098330"/>
                  <a:pt x="519842" y="2106977"/>
                </a:cubicBezTo>
                <a:cubicBezTo>
                  <a:pt x="519842" y="2106977"/>
                  <a:pt x="519842" y="2106977"/>
                  <a:pt x="513184" y="2111301"/>
                </a:cubicBezTo>
                <a:cubicBezTo>
                  <a:pt x="513184" y="2111301"/>
                  <a:pt x="513184" y="2111301"/>
                  <a:pt x="508575" y="2111301"/>
                </a:cubicBezTo>
                <a:cubicBezTo>
                  <a:pt x="508575" y="2111301"/>
                  <a:pt x="508575" y="2111301"/>
                  <a:pt x="508575" y="2109859"/>
                </a:cubicBezTo>
                <a:cubicBezTo>
                  <a:pt x="506526" y="2111301"/>
                  <a:pt x="505502" y="2109859"/>
                  <a:pt x="511648" y="2098330"/>
                </a:cubicBezTo>
                <a:cubicBezTo>
                  <a:pt x="511648" y="2098330"/>
                  <a:pt x="511648" y="2098330"/>
                  <a:pt x="504477" y="2101213"/>
                </a:cubicBezTo>
                <a:cubicBezTo>
                  <a:pt x="503965" y="2101213"/>
                  <a:pt x="501404" y="2108419"/>
                  <a:pt x="503453" y="2098330"/>
                </a:cubicBezTo>
                <a:cubicBezTo>
                  <a:pt x="503453" y="2098330"/>
                  <a:pt x="503453" y="2098330"/>
                  <a:pt x="509599" y="2096889"/>
                </a:cubicBezTo>
                <a:cubicBezTo>
                  <a:pt x="509599" y="2096889"/>
                  <a:pt x="509599" y="2096889"/>
                  <a:pt x="513696" y="2085360"/>
                </a:cubicBezTo>
                <a:cubicBezTo>
                  <a:pt x="513696" y="2085360"/>
                  <a:pt x="513696" y="2085360"/>
                  <a:pt x="508575" y="2082478"/>
                </a:cubicBezTo>
                <a:cubicBezTo>
                  <a:pt x="508575" y="2082478"/>
                  <a:pt x="508575" y="2082478"/>
                  <a:pt x="513696" y="2078154"/>
                </a:cubicBezTo>
                <a:cubicBezTo>
                  <a:pt x="513696" y="2078154"/>
                  <a:pt x="513696" y="2078154"/>
                  <a:pt x="513184" y="2076713"/>
                </a:cubicBezTo>
                <a:cubicBezTo>
                  <a:pt x="513184" y="2076713"/>
                  <a:pt x="513184" y="2076713"/>
                  <a:pt x="529061" y="2066625"/>
                </a:cubicBezTo>
                <a:cubicBezTo>
                  <a:pt x="529061" y="2066625"/>
                  <a:pt x="529061" y="2066625"/>
                  <a:pt x="530598" y="2068066"/>
                </a:cubicBezTo>
                <a:cubicBezTo>
                  <a:pt x="530598" y="2068066"/>
                  <a:pt x="530598" y="2068066"/>
                  <a:pt x="543401" y="2065184"/>
                </a:cubicBezTo>
                <a:cubicBezTo>
                  <a:pt x="543914" y="2066625"/>
                  <a:pt x="542889" y="2068066"/>
                  <a:pt x="542377" y="2068066"/>
                </a:cubicBezTo>
                <a:cubicBezTo>
                  <a:pt x="542377" y="2068066"/>
                  <a:pt x="542377" y="2068066"/>
                  <a:pt x="543401" y="2069507"/>
                </a:cubicBezTo>
                <a:cubicBezTo>
                  <a:pt x="543401" y="2069507"/>
                  <a:pt x="543401" y="2069507"/>
                  <a:pt x="546475" y="2065184"/>
                </a:cubicBezTo>
                <a:cubicBezTo>
                  <a:pt x="546475" y="2065184"/>
                  <a:pt x="546475" y="2065184"/>
                  <a:pt x="543401" y="2060860"/>
                </a:cubicBezTo>
                <a:cubicBezTo>
                  <a:pt x="548011" y="2053654"/>
                  <a:pt x="543914" y="2075272"/>
                  <a:pt x="548011" y="2053654"/>
                </a:cubicBezTo>
                <a:cubicBezTo>
                  <a:pt x="548011" y="2053654"/>
                  <a:pt x="548011" y="2053654"/>
                  <a:pt x="542889" y="2049331"/>
                </a:cubicBezTo>
                <a:cubicBezTo>
                  <a:pt x="543401" y="2049331"/>
                  <a:pt x="544938" y="2047890"/>
                  <a:pt x="546475" y="2046448"/>
                </a:cubicBezTo>
                <a:cubicBezTo>
                  <a:pt x="546475" y="2046448"/>
                  <a:pt x="546475" y="2046448"/>
                  <a:pt x="548523" y="2049331"/>
                </a:cubicBezTo>
                <a:cubicBezTo>
                  <a:pt x="548523" y="2049331"/>
                  <a:pt x="548523" y="2049331"/>
                  <a:pt x="553133" y="2037802"/>
                </a:cubicBezTo>
                <a:cubicBezTo>
                  <a:pt x="553133" y="2037802"/>
                  <a:pt x="553133" y="2037802"/>
                  <a:pt x="551596" y="2032037"/>
                </a:cubicBezTo>
                <a:cubicBezTo>
                  <a:pt x="551596" y="2032037"/>
                  <a:pt x="551596" y="2032037"/>
                  <a:pt x="551596" y="2027713"/>
                </a:cubicBezTo>
                <a:cubicBezTo>
                  <a:pt x="551596" y="2027713"/>
                  <a:pt x="551596" y="2027713"/>
                  <a:pt x="557230" y="2032037"/>
                </a:cubicBezTo>
                <a:cubicBezTo>
                  <a:pt x="557230" y="2032037"/>
                  <a:pt x="557230" y="2032037"/>
                  <a:pt x="559278" y="2032037"/>
                </a:cubicBezTo>
                <a:cubicBezTo>
                  <a:pt x="559278" y="2032037"/>
                  <a:pt x="559278" y="2032037"/>
                  <a:pt x="560303" y="2027713"/>
                </a:cubicBezTo>
                <a:cubicBezTo>
                  <a:pt x="560303" y="2027713"/>
                  <a:pt x="560303" y="2027713"/>
                  <a:pt x="560303" y="2030596"/>
                </a:cubicBezTo>
                <a:cubicBezTo>
                  <a:pt x="563888" y="2029154"/>
                  <a:pt x="557230" y="2043566"/>
                  <a:pt x="565936" y="2027713"/>
                </a:cubicBezTo>
                <a:cubicBezTo>
                  <a:pt x="565936" y="2027713"/>
                  <a:pt x="565936" y="2027713"/>
                  <a:pt x="564912" y="2026272"/>
                </a:cubicBezTo>
                <a:cubicBezTo>
                  <a:pt x="565424" y="2026272"/>
                  <a:pt x="565936" y="2026272"/>
                  <a:pt x="566449" y="2026272"/>
                </a:cubicBezTo>
                <a:cubicBezTo>
                  <a:pt x="566449" y="2026272"/>
                  <a:pt x="566449" y="2026272"/>
                  <a:pt x="567473" y="2027713"/>
                </a:cubicBezTo>
                <a:cubicBezTo>
                  <a:pt x="567473" y="2027713"/>
                  <a:pt x="567473" y="2027713"/>
                  <a:pt x="572083" y="2021949"/>
                </a:cubicBezTo>
                <a:cubicBezTo>
                  <a:pt x="572083" y="2021949"/>
                  <a:pt x="572083" y="2021949"/>
                  <a:pt x="578228" y="2021949"/>
                </a:cubicBezTo>
                <a:cubicBezTo>
                  <a:pt x="578228" y="2021949"/>
                  <a:pt x="578228" y="2021949"/>
                  <a:pt x="574643" y="2017625"/>
                </a:cubicBezTo>
                <a:cubicBezTo>
                  <a:pt x="575668" y="2017625"/>
                  <a:pt x="577204" y="2016184"/>
                  <a:pt x="579253" y="2014743"/>
                </a:cubicBezTo>
                <a:cubicBezTo>
                  <a:pt x="579253" y="2014743"/>
                  <a:pt x="579253" y="2014743"/>
                  <a:pt x="580789" y="2011861"/>
                </a:cubicBezTo>
                <a:cubicBezTo>
                  <a:pt x="577204" y="2016184"/>
                  <a:pt x="569010" y="2016184"/>
                  <a:pt x="579765" y="2010419"/>
                </a:cubicBezTo>
                <a:cubicBezTo>
                  <a:pt x="579765" y="2010419"/>
                  <a:pt x="579765" y="2010419"/>
                  <a:pt x="578228" y="2008978"/>
                </a:cubicBezTo>
                <a:cubicBezTo>
                  <a:pt x="578228" y="2008978"/>
                  <a:pt x="578228" y="2008978"/>
                  <a:pt x="580277" y="2004655"/>
                </a:cubicBezTo>
                <a:cubicBezTo>
                  <a:pt x="580277" y="2006096"/>
                  <a:pt x="580789" y="2006096"/>
                  <a:pt x="581813" y="2007537"/>
                </a:cubicBezTo>
                <a:cubicBezTo>
                  <a:pt x="581813" y="2008978"/>
                  <a:pt x="582326" y="2008978"/>
                  <a:pt x="582326" y="2008978"/>
                </a:cubicBezTo>
                <a:cubicBezTo>
                  <a:pt x="585911" y="2007537"/>
                  <a:pt x="590520" y="2004655"/>
                  <a:pt x="597178" y="2001773"/>
                </a:cubicBezTo>
                <a:cubicBezTo>
                  <a:pt x="597178" y="2001773"/>
                  <a:pt x="597178" y="2001773"/>
                  <a:pt x="601276" y="2001773"/>
                </a:cubicBezTo>
                <a:cubicBezTo>
                  <a:pt x="601276" y="2001773"/>
                  <a:pt x="601276" y="2001773"/>
                  <a:pt x="599227" y="2003214"/>
                </a:cubicBezTo>
                <a:cubicBezTo>
                  <a:pt x="599227" y="2003214"/>
                  <a:pt x="599227" y="2003214"/>
                  <a:pt x="604349" y="2006096"/>
                </a:cubicBezTo>
                <a:cubicBezTo>
                  <a:pt x="604349" y="2006096"/>
                  <a:pt x="604349" y="2006096"/>
                  <a:pt x="601276" y="2008978"/>
                </a:cubicBezTo>
                <a:cubicBezTo>
                  <a:pt x="601276" y="2008978"/>
                  <a:pt x="601276" y="2008978"/>
                  <a:pt x="608958" y="2016184"/>
                </a:cubicBezTo>
                <a:cubicBezTo>
                  <a:pt x="606910" y="2017625"/>
                  <a:pt x="613055" y="2023390"/>
                  <a:pt x="603837" y="2019067"/>
                </a:cubicBezTo>
                <a:cubicBezTo>
                  <a:pt x="605373" y="2020508"/>
                  <a:pt x="605373" y="2020508"/>
                  <a:pt x="605373" y="2021949"/>
                </a:cubicBezTo>
                <a:cubicBezTo>
                  <a:pt x="606910" y="2021949"/>
                  <a:pt x="608958" y="2021949"/>
                  <a:pt x="612031" y="2021949"/>
                </a:cubicBezTo>
                <a:cubicBezTo>
                  <a:pt x="612031" y="2021949"/>
                  <a:pt x="612031" y="2021949"/>
                  <a:pt x="612031" y="2014743"/>
                </a:cubicBezTo>
                <a:cubicBezTo>
                  <a:pt x="616128" y="2019067"/>
                  <a:pt x="615616" y="2007537"/>
                  <a:pt x="617153" y="2010419"/>
                </a:cubicBezTo>
                <a:cubicBezTo>
                  <a:pt x="617153" y="2010419"/>
                  <a:pt x="617153" y="2010419"/>
                  <a:pt x="634054" y="2007537"/>
                </a:cubicBezTo>
                <a:cubicBezTo>
                  <a:pt x="632005" y="2006096"/>
                  <a:pt x="633542" y="2003214"/>
                  <a:pt x="633030" y="2001773"/>
                </a:cubicBezTo>
                <a:cubicBezTo>
                  <a:pt x="633030" y="2001773"/>
                  <a:pt x="633030" y="2001773"/>
                  <a:pt x="624835" y="2003214"/>
                </a:cubicBezTo>
                <a:cubicBezTo>
                  <a:pt x="624835" y="2003214"/>
                  <a:pt x="624835" y="2003214"/>
                  <a:pt x="611519" y="1997449"/>
                </a:cubicBezTo>
                <a:cubicBezTo>
                  <a:pt x="611519" y="1996008"/>
                  <a:pt x="611007" y="1994567"/>
                  <a:pt x="608958" y="1990243"/>
                </a:cubicBezTo>
                <a:cubicBezTo>
                  <a:pt x="608958" y="1990243"/>
                  <a:pt x="608958" y="1990243"/>
                  <a:pt x="597178" y="1994567"/>
                </a:cubicBezTo>
                <a:cubicBezTo>
                  <a:pt x="597178" y="1994567"/>
                  <a:pt x="597178" y="1994567"/>
                  <a:pt x="593081" y="1990243"/>
                </a:cubicBezTo>
                <a:cubicBezTo>
                  <a:pt x="593081" y="1990243"/>
                  <a:pt x="593081" y="1990243"/>
                  <a:pt x="597178" y="1990243"/>
                </a:cubicBezTo>
                <a:cubicBezTo>
                  <a:pt x="597178" y="1990243"/>
                  <a:pt x="597178" y="1990243"/>
                  <a:pt x="599227" y="1990243"/>
                </a:cubicBezTo>
                <a:cubicBezTo>
                  <a:pt x="599227" y="1990243"/>
                  <a:pt x="599227" y="1990243"/>
                  <a:pt x="598203" y="1985920"/>
                </a:cubicBezTo>
                <a:cubicBezTo>
                  <a:pt x="598203" y="1985920"/>
                  <a:pt x="598203" y="1985920"/>
                  <a:pt x="607934" y="1990243"/>
                </a:cubicBezTo>
                <a:cubicBezTo>
                  <a:pt x="607934" y="1990243"/>
                  <a:pt x="607934" y="1990243"/>
                  <a:pt x="605885" y="1983038"/>
                </a:cubicBezTo>
                <a:cubicBezTo>
                  <a:pt x="605885" y="1983038"/>
                  <a:pt x="605885" y="1983038"/>
                  <a:pt x="592057" y="1980155"/>
                </a:cubicBezTo>
                <a:cubicBezTo>
                  <a:pt x="592057" y="1980155"/>
                  <a:pt x="592057" y="1980155"/>
                  <a:pt x="590008" y="1977273"/>
                </a:cubicBezTo>
                <a:cubicBezTo>
                  <a:pt x="590008" y="1977273"/>
                  <a:pt x="590008" y="1977273"/>
                  <a:pt x="582326" y="1975832"/>
                </a:cubicBezTo>
                <a:cubicBezTo>
                  <a:pt x="582326" y="1975832"/>
                  <a:pt x="582326" y="1975832"/>
                  <a:pt x="579253" y="1977273"/>
                </a:cubicBezTo>
                <a:cubicBezTo>
                  <a:pt x="578741" y="1978714"/>
                  <a:pt x="578228" y="1981596"/>
                  <a:pt x="576180" y="1985920"/>
                </a:cubicBezTo>
                <a:cubicBezTo>
                  <a:pt x="576180" y="1985920"/>
                  <a:pt x="576180" y="1985920"/>
                  <a:pt x="569010" y="1984478"/>
                </a:cubicBezTo>
                <a:cubicBezTo>
                  <a:pt x="568498" y="1983038"/>
                  <a:pt x="569522" y="1983038"/>
                  <a:pt x="569522" y="1981596"/>
                </a:cubicBezTo>
                <a:cubicBezTo>
                  <a:pt x="569522" y="1981596"/>
                  <a:pt x="569522" y="1981596"/>
                  <a:pt x="575156" y="1978714"/>
                </a:cubicBezTo>
                <a:cubicBezTo>
                  <a:pt x="575156" y="1978714"/>
                  <a:pt x="575156" y="1978714"/>
                  <a:pt x="575668" y="1977273"/>
                </a:cubicBezTo>
                <a:cubicBezTo>
                  <a:pt x="575668" y="1977273"/>
                  <a:pt x="575668" y="1977273"/>
                  <a:pt x="572595" y="1974391"/>
                </a:cubicBezTo>
                <a:cubicBezTo>
                  <a:pt x="572595" y="1974391"/>
                  <a:pt x="572595" y="1974391"/>
                  <a:pt x="563376" y="1978714"/>
                </a:cubicBezTo>
                <a:cubicBezTo>
                  <a:pt x="563376" y="1978714"/>
                  <a:pt x="563376" y="1978714"/>
                  <a:pt x="569522" y="1981596"/>
                </a:cubicBezTo>
                <a:cubicBezTo>
                  <a:pt x="569522" y="1981596"/>
                  <a:pt x="569522" y="1981596"/>
                  <a:pt x="564400" y="1981596"/>
                </a:cubicBezTo>
                <a:cubicBezTo>
                  <a:pt x="564400" y="1981596"/>
                  <a:pt x="564400" y="1981596"/>
                  <a:pt x="560303" y="1977273"/>
                </a:cubicBezTo>
                <a:cubicBezTo>
                  <a:pt x="560303" y="1977273"/>
                  <a:pt x="560303" y="1977273"/>
                  <a:pt x="550060" y="1978714"/>
                </a:cubicBezTo>
                <a:cubicBezTo>
                  <a:pt x="550060" y="1978714"/>
                  <a:pt x="550060" y="1978714"/>
                  <a:pt x="543401" y="1990243"/>
                </a:cubicBezTo>
                <a:cubicBezTo>
                  <a:pt x="543401" y="1990243"/>
                  <a:pt x="543401" y="1990243"/>
                  <a:pt x="540329" y="1985920"/>
                </a:cubicBezTo>
                <a:cubicBezTo>
                  <a:pt x="540329" y="1985920"/>
                  <a:pt x="540329" y="1985920"/>
                  <a:pt x="543401" y="1981596"/>
                </a:cubicBezTo>
                <a:cubicBezTo>
                  <a:pt x="543401" y="1981596"/>
                  <a:pt x="543401" y="1981596"/>
                  <a:pt x="529573" y="1980155"/>
                </a:cubicBezTo>
                <a:cubicBezTo>
                  <a:pt x="528549" y="1981596"/>
                  <a:pt x="527524" y="1981596"/>
                  <a:pt x="525988" y="1983038"/>
                </a:cubicBezTo>
                <a:cubicBezTo>
                  <a:pt x="525476" y="1981596"/>
                  <a:pt x="524452" y="1978714"/>
                  <a:pt x="529061" y="1975832"/>
                </a:cubicBezTo>
                <a:cubicBezTo>
                  <a:pt x="529061" y="1975832"/>
                  <a:pt x="529061" y="1975832"/>
                  <a:pt x="530086" y="1978714"/>
                </a:cubicBezTo>
                <a:cubicBezTo>
                  <a:pt x="532134" y="1977273"/>
                  <a:pt x="534695" y="1977273"/>
                  <a:pt x="531110" y="1980155"/>
                </a:cubicBezTo>
                <a:cubicBezTo>
                  <a:pt x="536231" y="1981596"/>
                  <a:pt x="539304" y="1967185"/>
                  <a:pt x="542377" y="1978714"/>
                </a:cubicBezTo>
                <a:cubicBezTo>
                  <a:pt x="542889" y="1977273"/>
                  <a:pt x="552620" y="1987361"/>
                  <a:pt x="542377" y="1972949"/>
                </a:cubicBezTo>
                <a:cubicBezTo>
                  <a:pt x="542377" y="1972949"/>
                  <a:pt x="541865" y="1971508"/>
                  <a:pt x="541865" y="1971508"/>
                </a:cubicBezTo>
                <a:cubicBezTo>
                  <a:pt x="542889" y="1971508"/>
                  <a:pt x="545450" y="1971508"/>
                  <a:pt x="550060" y="1968626"/>
                </a:cubicBezTo>
                <a:cubicBezTo>
                  <a:pt x="546475" y="1965743"/>
                  <a:pt x="554157" y="1959979"/>
                  <a:pt x="543401" y="1962861"/>
                </a:cubicBezTo>
                <a:cubicBezTo>
                  <a:pt x="543401" y="1962861"/>
                  <a:pt x="543401" y="1962861"/>
                  <a:pt x="541353" y="1965743"/>
                </a:cubicBezTo>
                <a:cubicBezTo>
                  <a:pt x="541353" y="1965743"/>
                  <a:pt x="541353" y="1965743"/>
                  <a:pt x="539304" y="1962861"/>
                </a:cubicBezTo>
                <a:cubicBezTo>
                  <a:pt x="539816" y="1961420"/>
                  <a:pt x="540329" y="1961420"/>
                  <a:pt x="539816" y="1961420"/>
                </a:cubicBezTo>
                <a:cubicBezTo>
                  <a:pt x="539816" y="1961420"/>
                  <a:pt x="539816" y="1961420"/>
                  <a:pt x="542377" y="1961420"/>
                </a:cubicBezTo>
                <a:cubicBezTo>
                  <a:pt x="542377" y="1961420"/>
                  <a:pt x="542377" y="1961420"/>
                  <a:pt x="538280" y="1957097"/>
                </a:cubicBezTo>
                <a:cubicBezTo>
                  <a:pt x="538280" y="1957097"/>
                  <a:pt x="538280" y="1957097"/>
                  <a:pt x="530598" y="1958538"/>
                </a:cubicBezTo>
                <a:cubicBezTo>
                  <a:pt x="530598" y="1958538"/>
                  <a:pt x="530598" y="1958538"/>
                  <a:pt x="529573" y="1958538"/>
                </a:cubicBezTo>
                <a:cubicBezTo>
                  <a:pt x="522915" y="1947008"/>
                  <a:pt x="544938" y="1958538"/>
                  <a:pt x="529573" y="1942685"/>
                </a:cubicBezTo>
                <a:cubicBezTo>
                  <a:pt x="529573" y="1942685"/>
                  <a:pt x="529573" y="1942685"/>
                  <a:pt x="535207" y="1942685"/>
                </a:cubicBezTo>
                <a:cubicBezTo>
                  <a:pt x="535207" y="1942685"/>
                  <a:pt x="535207" y="1942685"/>
                  <a:pt x="538280" y="1938362"/>
                </a:cubicBezTo>
                <a:cubicBezTo>
                  <a:pt x="538280" y="1938362"/>
                  <a:pt x="538280" y="1938362"/>
                  <a:pt x="545450" y="1936920"/>
                </a:cubicBezTo>
                <a:cubicBezTo>
                  <a:pt x="545450" y="1936920"/>
                  <a:pt x="545450" y="1936920"/>
                  <a:pt x="545450" y="1935479"/>
                </a:cubicBezTo>
                <a:cubicBezTo>
                  <a:pt x="545450" y="1935479"/>
                  <a:pt x="545450" y="1935479"/>
                  <a:pt x="553645" y="1932597"/>
                </a:cubicBezTo>
                <a:cubicBezTo>
                  <a:pt x="553645" y="1932597"/>
                  <a:pt x="553645" y="1932597"/>
                  <a:pt x="552620" y="1931156"/>
                </a:cubicBezTo>
                <a:cubicBezTo>
                  <a:pt x="550572" y="1929715"/>
                  <a:pt x="544938" y="1926832"/>
                  <a:pt x="532646" y="1919627"/>
                </a:cubicBezTo>
                <a:cubicBezTo>
                  <a:pt x="532646" y="1919627"/>
                  <a:pt x="532646" y="1919627"/>
                  <a:pt x="531878" y="1918726"/>
                </a:cubicBezTo>
                <a:lnTo>
                  <a:pt x="526545" y="1912473"/>
                </a:lnTo>
                <a:lnTo>
                  <a:pt x="532134" y="1905215"/>
                </a:lnTo>
                <a:cubicBezTo>
                  <a:pt x="532134" y="1905215"/>
                  <a:pt x="532134" y="1905215"/>
                  <a:pt x="539304" y="1906656"/>
                </a:cubicBezTo>
                <a:cubicBezTo>
                  <a:pt x="539304" y="1906656"/>
                  <a:pt x="539304" y="1906656"/>
                  <a:pt x="541353" y="1903774"/>
                </a:cubicBezTo>
                <a:cubicBezTo>
                  <a:pt x="541353" y="1903774"/>
                  <a:pt x="541353" y="1903774"/>
                  <a:pt x="539304" y="1902332"/>
                </a:cubicBezTo>
                <a:cubicBezTo>
                  <a:pt x="539304" y="1902332"/>
                  <a:pt x="539304" y="1902332"/>
                  <a:pt x="548011" y="1898009"/>
                </a:cubicBezTo>
                <a:cubicBezTo>
                  <a:pt x="548011" y="1898009"/>
                  <a:pt x="548011" y="1898009"/>
                  <a:pt x="542377" y="1895126"/>
                </a:cubicBezTo>
                <a:cubicBezTo>
                  <a:pt x="542377" y="1895126"/>
                  <a:pt x="542377" y="1895126"/>
                  <a:pt x="545450" y="1890803"/>
                </a:cubicBezTo>
                <a:cubicBezTo>
                  <a:pt x="545450" y="1890803"/>
                  <a:pt x="545450" y="1890803"/>
                  <a:pt x="545450" y="1883597"/>
                </a:cubicBezTo>
                <a:cubicBezTo>
                  <a:pt x="545450" y="1883597"/>
                  <a:pt x="545450" y="1883597"/>
                  <a:pt x="537256" y="1879274"/>
                </a:cubicBezTo>
                <a:cubicBezTo>
                  <a:pt x="537256" y="1879274"/>
                  <a:pt x="537256" y="1879274"/>
                  <a:pt x="541353" y="1873509"/>
                </a:cubicBezTo>
                <a:cubicBezTo>
                  <a:pt x="541353" y="1873509"/>
                  <a:pt x="541353" y="1873509"/>
                  <a:pt x="530598" y="1864862"/>
                </a:cubicBezTo>
                <a:cubicBezTo>
                  <a:pt x="530598" y="1864862"/>
                  <a:pt x="530598" y="1864862"/>
                  <a:pt x="530598" y="1851892"/>
                </a:cubicBezTo>
                <a:cubicBezTo>
                  <a:pt x="530598" y="1851892"/>
                  <a:pt x="530598" y="1851892"/>
                  <a:pt x="535719" y="1849010"/>
                </a:cubicBezTo>
                <a:cubicBezTo>
                  <a:pt x="535719" y="1849010"/>
                  <a:pt x="535719" y="1849010"/>
                  <a:pt x="535719" y="1840363"/>
                </a:cubicBezTo>
                <a:cubicBezTo>
                  <a:pt x="536743" y="1840363"/>
                  <a:pt x="531110" y="1841804"/>
                  <a:pt x="538280" y="1838921"/>
                </a:cubicBezTo>
                <a:cubicBezTo>
                  <a:pt x="538280" y="1838921"/>
                  <a:pt x="538280" y="1838921"/>
                  <a:pt x="530598" y="1834598"/>
                </a:cubicBezTo>
                <a:cubicBezTo>
                  <a:pt x="530598" y="1834598"/>
                  <a:pt x="530598" y="1834598"/>
                  <a:pt x="534183" y="1831715"/>
                </a:cubicBezTo>
                <a:cubicBezTo>
                  <a:pt x="534183" y="1831715"/>
                  <a:pt x="534183" y="1831715"/>
                  <a:pt x="546475" y="1834598"/>
                </a:cubicBezTo>
                <a:cubicBezTo>
                  <a:pt x="546475" y="1834598"/>
                  <a:pt x="546475" y="1834598"/>
                  <a:pt x="550060" y="1834598"/>
                </a:cubicBezTo>
                <a:cubicBezTo>
                  <a:pt x="550060" y="1834598"/>
                  <a:pt x="550060" y="1834598"/>
                  <a:pt x="550060" y="1828833"/>
                </a:cubicBezTo>
                <a:cubicBezTo>
                  <a:pt x="550060" y="1828833"/>
                  <a:pt x="550060" y="1828833"/>
                  <a:pt x="551596" y="1827392"/>
                </a:cubicBezTo>
                <a:cubicBezTo>
                  <a:pt x="551596" y="1827392"/>
                  <a:pt x="551596" y="1827392"/>
                  <a:pt x="543401" y="1820186"/>
                </a:cubicBezTo>
                <a:cubicBezTo>
                  <a:pt x="543401" y="1820186"/>
                  <a:pt x="543401" y="1820186"/>
                  <a:pt x="541353" y="1820186"/>
                </a:cubicBezTo>
                <a:cubicBezTo>
                  <a:pt x="541353" y="1820186"/>
                  <a:pt x="541353" y="1820186"/>
                  <a:pt x="553133" y="1815863"/>
                </a:cubicBezTo>
                <a:cubicBezTo>
                  <a:pt x="553133" y="1815863"/>
                  <a:pt x="553133" y="1815863"/>
                  <a:pt x="553645" y="1814422"/>
                </a:cubicBezTo>
                <a:cubicBezTo>
                  <a:pt x="555181" y="1815863"/>
                  <a:pt x="554157" y="1817304"/>
                  <a:pt x="552620" y="1818745"/>
                </a:cubicBezTo>
                <a:cubicBezTo>
                  <a:pt x="552620" y="1818745"/>
                  <a:pt x="552620" y="1818745"/>
                  <a:pt x="559278" y="1821627"/>
                </a:cubicBezTo>
                <a:cubicBezTo>
                  <a:pt x="559278" y="1821627"/>
                  <a:pt x="559278" y="1821627"/>
                  <a:pt x="565936" y="1818745"/>
                </a:cubicBezTo>
                <a:cubicBezTo>
                  <a:pt x="565936" y="1818745"/>
                  <a:pt x="565936" y="1818745"/>
                  <a:pt x="566449" y="1808657"/>
                </a:cubicBezTo>
                <a:cubicBezTo>
                  <a:pt x="566449" y="1808657"/>
                  <a:pt x="566449" y="1808657"/>
                  <a:pt x="575156" y="1808657"/>
                </a:cubicBezTo>
                <a:cubicBezTo>
                  <a:pt x="575156" y="1808657"/>
                  <a:pt x="575156" y="1808657"/>
                  <a:pt x="575156" y="1804334"/>
                </a:cubicBezTo>
                <a:cubicBezTo>
                  <a:pt x="575156" y="1804334"/>
                  <a:pt x="575156" y="1804334"/>
                  <a:pt x="584886" y="1802892"/>
                </a:cubicBezTo>
                <a:cubicBezTo>
                  <a:pt x="584886" y="1802892"/>
                  <a:pt x="584886" y="1802892"/>
                  <a:pt x="590520" y="1802892"/>
                </a:cubicBezTo>
                <a:cubicBezTo>
                  <a:pt x="590520" y="1802892"/>
                  <a:pt x="590520" y="1802892"/>
                  <a:pt x="595130" y="1794245"/>
                </a:cubicBezTo>
                <a:cubicBezTo>
                  <a:pt x="595130" y="1794245"/>
                  <a:pt x="595130" y="1794245"/>
                  <a:pt x="593081" y="1787039"/>
                </a:cubicBezTo>
                <a:cubicBezTo>
                  <a:pt x="587959" y="1785599"/>
                  <a:pt x="591545" y="1797128"/>
                  <a:pt x="584886" y="1787039"/>
                </a:cubicBezTo>
                <a:cubicBezTo>
                  <a:pt x="584886" y="1787039"/>
                  <a:pt x="584886" y="1787039"/>
                  <a:pt x="581813" y="1791363"/>
                </a:cubicBezTo>
                <a:cubicBezTo>
                  <a:pt x="581813" y="1791363"/>
                  <a:pt x="581813" y="1791363"/>
                  <a:pt x="579253" y="1781275"/>
                </a:cubicBezTo>
                <a:cubicBezTo>
                  <a:pt x="579253" y="1781275"/>
                  <a:pt x="579253" y="1781275"/>
                  <a:pt x="574131" y="1782716"/>
                </a:cubicBezTo>
                <a:cubicBezTo>
                  <a:pt x="574131" y="1785599"/>
                  <a:pt x="564912" y="1787039"/>
                  <a:pt x="574131" y="1789922"/>
                </a:cubicBezTo>
                <a:cubicBezTo>
                  <a:pt x="574131" y="1789922"/>
                  <a:pt x="574131" y="1789922"/>
                  <a:pt x="561327" y="1795686"/>
                </a:cubicBezTo>
                <a:cubicBezTo>
                  <a:pt x="561327" y="1795686"/>
                  <a:pt x="561327" y="1795686"/>
                  <a:pt x="557230" y="1795686"/>
                </a:cubicBezTo>
                <a:cubicBezTo>
                  <a:pt x="557230" y="1795686"/>
                  <a:pt x="557230" y="1795686"/>
                  <a:pt x="555181" y="1789922"/>
                </a:cubicBezTo>
                <a:cubicBezTo>
                  <a:pt x="555181" y="1789922"/>
                  <a:pt x="555181" y="1789922"/>
                  <a:pt x="548523" y="1787039"/>
                </a:cubicBezTo>
                <a:cubicBezTo>
                  <a:pt x="548523" y="1787039"/>
                  <a:pt x="548523" y="1787039"/>
                  <a:pt x="556206" y="1782716"/>
                </a:cubicBezTo>
                <a:cubicBezTo>
                  <a:pt x="556206" y="1782716"/>
                  <a:pt x="556206" y="1782716"/>
                  <a:pt x="564400" y="1788481"/>
                </a:cubicBezTo>
                <a:cubicBezTo>
                  <a:pt x="564400" y="1788481"/>
                  <a:pt x="564400" y="1788481"/>
                  <a:pt x="567473" y="1782716"/>
                </a:cubicBezTo>
                <a:cubicBezTo>
                  <a:pt x="567473" y="1782716"/>
                  <a:pt x="567473" y="1782716"/>
                  <a:pt x="565936" y="1779834"/>
                </a:cubicBezTo>
                <a:cubicBezTo>
                  <a:pt x="565936" y="1779834"/>
                  <a:pt x="565936" y="1779834"/>
                  <a:pt x="560303" y="1782716"/>
                </a:cubicBezTo>
                <a:cubicBezTo>
                  <a:pt x="560303" y="1782716"/>
                  <a:pt x="560303" y="1782716"/>
                  <a:pt x="559278" y="1774069"/>
                </a:cubicBezTo>
                <a:cubicBezTo>
                  <a:pt x="559278" y="1774069"/>
                  <a:pt x="559278" y="1774069"/>
                  <a:pt x="559278" y="1771187"/>
                </a:cubicBezTo>
                <a:cubicBezTo>
                  <a:pt x="559278" y="1771187"/>
                  <a:pt x="559278" y="1771187"/>
                  <a:pt x="562351" y="1768304"/>
                </a:cubicBezTo>
                <a:cubicBezTo>
                  <a:pt x="562351" y="1768304"/>
                  <a:pt x="562351" y="1768304"/>
                  <a:pt x="564400" y="1772628"/>
                </a:cubicBezTo>
                <a:cubicBezTo>
                  <a:pt x="564400" y="1772628"/>
                  <a:pt x="564400" y="1772628"/>
                  <a:pt x="569010" y="1769746"/>
                </a:cubicBezTo>
                <a:cubicBezTo>
                  <a:pt x="569010" y="1769746"/>
                  <a:pt x="569010" y="1769746"/>
                  <a:pt x="565936" y="1765422"/>
                </a:cubicBezTo>
                <a:cubicBezTo>
                  <a:pt x="565936" y="1765422"/>
                  <a:pt x="565936" y="1765422"/>
                  <a:pt x="569010" y="1762540"/>
                </a:cubicBezTo>
                <a:cubicBezTo>
                  <a:pt x="569010" y="1762540"/>
                  <a:pt x="569010" y="1762540"/>
                  <a:pt x="566449" y="1759658"/>
                </a:cubicBezTo>
                <a:cubicBezTo>
                  <a:pt x="566449" y="1759658"/>
                  <a:pt x="566449" y="1759658"/>
                  <a:pt x="535719" y="1781275"/>
                </a:cubicBezTo>
                <a:cubicBezTo>
                  <a:pt x="535719" y="1781275"/>
                  <a:pt x="535719" y="1781275"/>
                  <a:pt x="540329" y="1787039"/>
                </a:cubicBezTo>
                <a:cubicBezTo>
                  <a:pt x="540329" y="1787039"/>
                  <a:pt x="540329" y="1787039"/>
                  <a:pt x="535207" y="1788481"/>
                </a:cubicBezTo>
                <a:cubicBezTo>
                  <a:pt x="535207" y="1788481"/>
                  <a:pt x="535207" y="1788481"/>
                  <a:pt x="531622" y="1784157"/>
                </a:cubicBezTo>
                <a:cubicBezTo>
                  <a:pt x="530598" y="1784157"/>
                  <a:pt x="530086" y="1785599"/>
                  <a:pt x="529061" y="1787039"/>
                </a:cubicBezTo>
                <a:cubicBezTo>
                  <a:pt x="529061" y="1787039"/>
                  <a:pt x="529061" y="1787039"/>
                  <a:pt x="529061" y="1791363"/>
                </a:cubicBezTo>
                <a:cubicBezTo>
                  <a:pt x="529061" y="1791363"/>
                  <a:pt x="529061" y="1791363"/>
                  <a:pt x="514721" y="1800010"/>
                </a:cubicBezTo>
                <a:cubicBezTo>
                  <a:pt x="514721" y="1800010"/>
                  <a:pt x="514721" y="1800010"/>
                  <a:pt x="511648" y="1794245"/>
                </a:cubicBezTo>
                <a:cubicBezTo>
                  <a:pt x="511648" y="1794245"/>
                  <a:pt x="511648" y="1794245"/>
                  <a:pt x="503453" y="1792804"/>
                </a:cubicBezTo>
                <a:cubicBezTo>
                  <a:pt x="503453" y="1792804"/>
                  <a:pt x="503453" y="1792804"/>
                  <a:pt x="504477" y="1787039"/>
                </a:cubicBezTo>
                <a:cubicBezTo>
                  <a:pt x="504477" y="1787039"/>
                  <a:pt x="504477" y="1787039"/>
                  <a:pt x="493722" y="1787039"/>
                </a:cubicBezTo>
                <a:cubicBezTo>
                  <a:pt x="493722" y="1787039"/>
                  <a:pt x="493722" y="1787039"/>
                  <a:pt x="498331" y="1775510"/>
                </a:cubicBezTo>
                <a:cubicBezTo>
                  <a:pt x="498331" y="1775510"/>
                  <a:pt x="498331" y="1775510"/>
                  <a:pt x="482967" y="1775510"/>
                </a:cubicBezTo>
                <a:cubicBezTo>
                  <a:pt x="482454" y="1778393"/>
                  <a:pt x="480918" y="1779834"/>
                  <a:pt x="482454" y="1781275"/>
                </a:cubicBezTo>
                <a:cubicBezTo>
                  <a:pt x="482454" y="1781275"/>
                  <a:pt x="482454" y="1781275"/>
                  <a:pt x="485527" y="1781275"/>
                </a:cubicBezTo>
                <a:cubicBezTo>
                  <a:pt x="482454" y="1782716"/>
                  <a:pt x="479382" y="1781275"/>
                  <a:pt x="479382" y="1788481"/>
                </a:cubicBezTo>
                <a:cubicBezTo>
                  <a:pt x="479382" y="1788481"/>
                  <a:pt x="479382" y="1788481"/>
                  <a:pt x="489625" y="1798569"/>
                </a:cubicBezTo>
                <a:cubicBezTo>
                  <a:pt x="489625" y="1798569"/>
                  <a:pt x="489625" y="1798569"/>
                  <a:pt x="476821" y="1797128"/>
                </a:cubicBezTo>
                <a:cubicBezTo>
                  <a:pt x="476821" y="1797128"/>
                  <a:pt x="476821" y="1797128"/>
                  <a:pt x="476821" y="1798569"/>
                </a:cubicBezTo>
                <a:cubicBezTo>
                  <a:pt x="476821" y="1798569"/>
                  <a:pt x="476821" y="1798569"/>
                  <a:pt x="472724" y="1798569"/>
                </a:cubicBezTo>
                <a:cubicBezTo>
                  <a:pt x="472724" y="1798569"/>
                  <a:pt x="472724" y="1798569"/>
                  <a:pt x="476821" y="1795686"/>
                </a:cubicBezTo>
                <a:cubicBezTo>
                  <a:pt x="476821" y="1795686"/>
                  <a:pt x="476821" y="1795686"/>
                  <a:pt x="479382" y="1794245"/>
                </a:cubicBezTo>
                <a:cubicBezTo>
                  <a:pt x="479382" y="1794245"/>
                  <a:pt x="479382" y="1794245"/>
                  <a:pt x="473748" y="1787039"/>
                </a:cubicBezTo>
                <a:cubicBezTo>
                  <a:pt x="471187" y="1789922"/>
                  <a:pt x="463505" y="1792804"/>
                  <a:pt x="467602" y="1795686"/>
                </a:cubicBezTo>
                <a:cubicBezTo>
                  <a:pt x="467602" y="1795686"/>
                  <a:pt x="467602" y="1795686"/>
                  <a:pt x="457871" y="1798569"/>
                </a:cubicBezTo>
                <a:cubicBezTo>
                  <a:pt x="457871" y="1798569"/>
                  <a:pt x="457871" y="1798569"/>
                  <a:pt x="455822" y="1802892"/>
                </a:cubicBezTo>
                <a:cubicBezTo>
                  <a:pt x="455822" y="1802892"/>
                  <a:pt x="455822" y="1802892"/>
                  <a:pt x="452749" y="1804334"/>
                </a:cubicBezTo>
                <a:cubicBezTo>
                  <a:pt x="452749" y="1804334"/>
                  <a:pt x="452749" y="1804334"/>
                  <a:pt x="444555" y="1798569"/>
                </a:cubicBezTo>
                <a:cubicBezTo>
                  <a:pt x="444555" y="1798569"/>
                  <a:pt x="444555" y="1798569"/>
                  <a:pt x="443018" y="1797128"/>
                </a:cubicBezTo>
                <a:cubicBezTo>
                  <a:pt x="443018" y="1797128"/>
                  <a:pt x="443018" y="1797128"/>
                  <a:pt x="436872" y="1807216"/>
                </a:cubicBezTo>
                <a:cubicBezTo>
                  <a:pt x="436872" y="1807216"/>
                  <a:pt x="436872" y="1807216"/>
                  <a:pt x="440970" y="1811540"/>
                </a:cubicBezTo>
                <a:cubicBezTo>
                  <a:pt x="440970" y="1811540"/>
                  <a:pt x="440970" y="1811540"/>
                  <a:pt x="437897" y="1815863"/>
                </a:cubicBezTo>
                <a:cubicBezTo>
                  <a:pt x="437897" y="1815863"/>
                  <a:pt x="437897" y="1815863"/>
                  <a:pt x="440970" y="1818745"/>
                </a:cubicBezTo>
                <a:cubicBezTo>
                  <a:pt x="440970" y="1818745"/>
                  <a:pt x="440970" y="1818745"/>
                  <a:pt x="431751" y="1818745"/>
                </a:cubicBezTo>
                <a:cubicBezTo>
                  <a:pt x="431751" y="1818745"/>
                  <a:pt x="431751" y="1818745"/>
                  <a:pt x="431751" y="1814422"/>
                </a:cubicBezTo>
                <a:cubicBezTo>
                  <a:pt x="431751" y="1814422"/>
                  <a:pt x="431751" y="1814422"/>
                  <a:pt x="426629" y="1811540"/>
                </a:cubicBezTo>
                <a:cubicBezTo>
                  <a:pt x="426629" y="1811540"/>
                  <a:pt x="426629" y="1811540"/>
                  <a:pt x="424068" y="1811540"/>
                </a:cubicBezTo>
                <a:cubicBezTo>
                  <a:pt x="424068" y="1811540"/>
                  <a:pt x="424068" y="1811540"/>
                  <a:pt x="437897" y="1802892"/>
                </a:cubicBezTo>
                <a:cubicBezTo>
                  <a:pt x="437897" y="1802892"/>
                  <a:pt x="437897" y="1802892"/>
                  <a:pt x="436872" y="1801451"/>
                </a:cubicBezTo>
                <a:cubicBezTo>
                  <a:pt x="436872" y="1801451"/>
                  <a:pt x="436872" y="1801451"/>
                  <a:pt x="442506" y="1794245"/>
                </a:cubicBezTo>
                <a:cubicBezTo>
                  <a:pt x="442506" y="1794245"/>
                  <a:pt x="442506" y="1794245"/>
                  <a:pt x="447628" y="1794245"/>
                </a:cubicBezTo>
                <a:cubicBezTo>
                  <a:pt x="447628" y="1794245"/>
                  <a:pt x="447628" y="1794245"/>
                  <a:pt x="449676" y="1787039"/>
                </a:cubicBezTo>
                <a:cubicBezTo>
                  <a:pt x="449676" y="1787039"/>
                  <a:pt x="449676" y="1787039"/>
                  <a:pt x="452749" y="1788481"/>
                </a:cubicBezTo>
                <a:cubicBezTo>
                  <a:pt x="455310" y="1794245"/>
                  <a:pt x="441482" y="1789922"/>
                  <a:pt x="454798" y="1795686"/>
                </a:cubicBezTo>
                <a:cubicBezTo>
                  <a:pt x="454798" y="1795686"/>
                  <a:pt x="454798" y="1795686"/>
                  <a:pt x="461968" y="1794245"/>
                </a:cubicBezTo>
                <a:cubicBezTo>
                  <a:pt x="461968" y="1794245"/>
                  <a:pt x="461968" y="1794245"/>
                  <a:pt x="471699" y="1784157"/>
                </a:cubicBezTo>
                <a:cubicBezTo>
                  <a:pt x="471699" y="1784157"/>
                  <a:pt x="471699" y="1784157"/>
                  <a:pt x="477845" y="1775510"/>
                </a:cubicBezTo>
                <a:cubicBezTo>
                  <a:pt x="477845" y="1775510"/>
                  <a:pt x="477845" y="1775510"/>
                  <a:pt x="476309" y="1772628"/>
                </a:cubicBezTo>
                <a:cubicBezTo>
                  <a:pt x="476309" y="1772628"/>
                  <a:pt x="476309" y="1772628"/>
                  <a:pt x="476821" y="1768304"/>
                </a:cubicBezTo>
                <a:cubicBezTo>
                  <a:pt x="476821" y="1768304"/>
                  <a:pt x="476821" y="1768304"/>
                  <a:pt x="481430" y="1771187"/>
                </a:cubicBezTo>
                <a:cubicBezTo>
                  <a:pt x="481430" y="1771187"/>
                  <a:pt x="481430" y="1771187"/>
                  <a:pt x="486552" y="1768304"/>
                </a:cubicBezTo>
                <a:cubicBezTo>
                  <a:pt x="486552" y="1768304"/>
                  <a:pt x="486552" y="1768304"/>
                  <a:pt x="476821" y="1763981"/>
                </a:cubicBezTo>
                <a:cubicBezTo>
                  <a:pt x="476821" y="1763981"/>
                  <a:pt x="476821" y="1763981"/>
                  <a:pt x="454798" y="1775510"/>
                </a:cubicBezTo>
                <a:cubicBezTo>
                  <a:pt x="454798" y="1775510"/>
                  <a:pt x="454798" y="1775510"/>
                  <a:pt x="412801" y="1811540"/>
                </a:cubicBezTo>
                <a:cubicBezTo>
                  <a:pt x="412801" y="1811540"/>
                  <a:pt x="412801" y="1811540"/>
                  <a:pt x="411777" y="1815863"/>
                </a:cubicBezTo>
                <a:cubicBezTo>
                  <a:pt x="411777" y="1815863"/>
                  <a:pt x="411777" y="1815863"/>
                  <a:pt x="419971" y="1814422"/>
                </a:cubicBezTo>
                <a:cubicBezTo>
                  <a:pt x="419971" y="1814422"/>
                  <a:pt x="419971" y="1814422"/>
                  <a:pt x="426629" y="1818745"/>
                </a:cubicBezTo>
                <a:cubicBezTo>
                  <a:pt x="426629" y="1818745"/>
                  <a:pt x="426629" y="1818745"/>
                  <a:pt x="428678" y="1821627"/>
                </a:cubicBezTo>
                <a:cubicBezTo>
                  <a:pt x="428678" y="1821627"/>
                  <a:pt x="428678" y="1821627"/>
                  <a:pt x="406143" y="1837480"/>
                </a:cubicBezTo>
                <a:cubicBezTo>
                  <a:pt x="406143" y="1837480"/>
                  <a:pt x="406143" y="1837480"/>
                  <a:pt x="394875" y="1843245"/>
                </a:cubicBezTo>
                <a:cubicBezTo>
                  <a:pt x="394875" y="1843245"/>
                  <a:pt x="394875" y="1843245"/>
                  <a:pt x="387193" y="1854774"/>
                </a:cubicBezTo>
                <a:cubicBezTo>
                  <a:pt x="387193" y="1854774"/>
                  <a:pt x="387193" y="1854774"/>
                  <a:pt x="382071" y="1850450"/>
                </a:cubicBezTo>
                <a:cubicBezTo>
                  <a:pt x="382071" y="1850450"/>
                  <a:pt x="382071" y="1850450"/>
                  <a:pt x="350317" y="1879274"/>
                </a:cubicBezTo>
                <a:cubicBezTo>
                  <a:pt x="350317" y="1879274"/>
                  <a:pt x="350317" y="1879274"/>
                  <a:pt x="349805" y="1882156"/>
                </a:cubicBezTo>
                <a:cubicBezTo>
                  <a:pt x="349805" y="1882156"/>
                  <a:pt x="349805" y="1882156"/>
                  <a:pt x="342123" y="1885039"/>
                </a:cubicBezTo>
                <a:cubicBezTo>
                  <a:pt x="342123" y="1885039"/>
                  <a:pt x="342123" y="1885039"/>
                  <a:pt x="340074" y="1889362"/>
                </a:cubicBezTo>
                <a:cubicBezTo>
                  <a:pt x="340074" y="1889362"/>
                  <a:pt x="340074" y="1889362"/>
                  <a:pt x="335977" y="1892244"/>
                </a:cubicBezTo>
                <a:cubicBezTo>
                  <a:pt x="335977" y="1892244"/>
                  <a:pt x="334953" y="1892244"/>
                  <a:pt x="332904" y="1893686"/>
                </a:cubicBezTo>
                <a:cubicBezTo>
                  <a:pt x="332904" y="1893686"/>
                  <a:pt x="332904" y="1893686"/>
                  <a:pt x="330343" y="1895126"/>
                </a:cubicBezTo>
                <a:cubicBezTo>
                  <a:pt x="330343" y="1896568"/>
                  <a:pt x="330343" y="1896568"/>
                  <a:pt x="330343" y="1896568"/>
                </a:cubicBezTo>
                <a:cubicBezTo>
                  <a:pt x="328294" y="1898009"/>
                  <a:pt x="326246" y="1899450"/>
                  <a:pt x="323173" y="1902332"/>
                </a:cubicBezTo>
                <a:cubicBezTo>
                  <a:pt x="323173" y="1902332"/>
                  <a:pt x="323173" y="1902332"/>
                  <a:pt x="332392" y="1886480"/>
                </a:cubicBezTo>
                <a:cubicBezTo>
                  <a:pt x="332392" y="1886480"/>
                  <a:pt x="332392" y="1886480"/>
                  <a:pt x="340074" y="1882156"/>
                </a:cubicBezTo>
                <a:cubicBezTo>
                  <a:pt x="340074" y="1882156"/>
                  <a:pt x="340074" y="1882156"/>
                  <a:pt x="335465" y="1877833"/>
                </a:cubicBezTo>
                <a:cubicBezTo>
                  <a:pt x="335465" y="1877833"/>
                  <a:pt x="335465" y="1877833"/>
                  <a:pt x="328294" y="1886480"/>
                </a:cubicBezTo>
                <a:cubicBezTo>
                  <a:pt x="328294" y="1886480"/>
                  <a:pt x="328294" y="1886480"/>
                  <a:pt x="322148" y="1885039"/>
                </a:cubicBezTo>
                <a:cubicBezTo>
                  <a:pt x="324709" y="1882156"/>
                  <a:pt x="325734" y="1876391"/>
                  <a:pt x="324197" y="1874951"/>
                </a:cubicBezTo>
                <a:cubicBezTo>
                  <a:pt x="324197" y="1874951"/>
                  <a:pt x="324197" y="1874951"/>
                  <a:pt x="316515" y="1874951"/>
                </a:cubicBezTo>
                <a:cubicBezTo>
                  <a:pt x="316515" y="1874951"/>
                  <a:pt x="316515" y="1874951"/>
                  <a:pt x="311393" y="1886480"/>
                </a:cubicBezTo>
                <a:cubicBezTo>
                  <a:pt x="316003" y="1883597"/>
                  <a:pt x="310369" y="1896568"/>
                  <a:pt x="319588" y="1889362"/>
                </a:cubicBezTo>
                <a:cubicBezTo>
                  <a:pt x="319588" y="1889362"/>
                  <a:pt x="319588" y="1889362"/>
                  <a:pt x="316515" y="1895126"/>
                </a:cubicBezTo>
                <a:cubicBezTo>
                  <a:pt x="316515" y="1895126"/>
                  <a:pt x="316515" y="1895126"/>
                  <a:pt x="307296" y="1896568"/>
                </a:cubicBezTo>
                <a:cubicBezTo>
                  <a:pt x="307296" y="1896568"/>
                  <a:pt x="307296" y="1896568"/>
                  <a:pt x="302174" y="1893686"/>
                </a:cubicBezTo>
                <a:cubicBezTo>
                  <a:pt x="302174" y="1893686"/>
                  <a:pt x="302174" y="1893686"/>
                  <a:pt x="294492" y="1879274"/>
                </a:cubicBezTo>
                <a:cubicBezTo>
                  <a:pt x="294492" y="1879274"/>
                  <a:pt x="294492" y="1879274"/>
                  <a:pt x="292443" y="1879274"/>
                </a:cubicBezTo>
                <a:cubicBezTo>
                  <a:pt x="296028" y="1870627"/>
                  <a:pt x="309857" y="1873509"/>
                  <a:pt x="311393" y="1860539"/>
                </a:cubicBezTo>
                <a:cubicBezTo>
                  <a:pt x="311393" y="1860539"/>
                  <a:pt x="311393" y="1860539"/>
                  <a:pt x="318051" y="1859098"/>
                </a:cubicBezTo>
                <a:cubicBezTo>
                  <a:pt x="318051" y="1859098"/>
                  <a:pt x="318051" y="1859098"/>
                  <a:pt x="326246" y="1841804"/>
                </a:cubicBezTo>
                <a:cubicBezTo>
                  <a:pt x="326246" y="1841804"/>
                  <a:pt x="326246" y="1841804"/>
                  <a:pt x="324197" y="1838921"/>
                </a:cubicBezTo>
                <a:cubicBezTo>
                  <a:pt x="324197" y="1838921"/>
                  <a:pt x="324197" y="1838921"/>
                  <a:pt x="328294" y="1830275"/>
                </a:cubicBezTo>
                <a:cubicBezTo>
                  <a:pt x="328294" y="1830275"/>
                  <a:pt x="328294" y="1830275"/>
                  <a:pt x="311393" y="1824510"/>
                </a:cubicBezTo>
                <a:cubicBezTo>
                  <a:pt x="311393" y="1824510"/>
                  <a:pt x="311393" y="1824510"/>
                  <a:pt x="310369" y="1821627"/>
                </a:cubicBezTo>
                <a:cubicBezTo>
                  <a:pt x="310369" y="1821627"/>
                  <a:pt x="310369" y="1821627"/>
                  <a:pt x="305247" y="1824510"/>
                </a:cubicBezTo>
                <a:cubicBezTo>
                  <a:pt x="305247" y="1824510"/>
                  <a:pt x="305247" y="1824510"/>
                  <a:pt x="306272" y="1827392"/>
                </a:cubicBezTo>
                <a:cubicBezTo>
                  <a:pt x="306272" y="1827392"/>
                  <a:pt x="306272" y="1827392"/>
                  <a:pt x="290395" y="1833157"/>
                </a:cubicBezTo>
                <a:cubicBezTo>
                  <a:pt x="290395" y="1833157"/>
                  <a:pt x="290395" y="1833157"/>
                  <a:pt x="287322" y="1834598"/>
                </a:cubicBezTo>
                <a:cubicBezTo>
                  <a:pt x="286809" y="1833157"/>
                  <a:pt x="281688" y="1836039"/>
                  <a:pt x="266323" y="1846127"/>
                </a:cubicBezTo>
                <a:cubicBezTo>
                  <a:pt x="266323" y="1846127"/>
                  <a:pt x="266323" y="1846127"/>
                  <a:pt x="263762" y="1846127"/>
                </a:cubicBezTo>
                <a:cubicBezTo>
                  <a:pt x="263762" y="1846127"/>
                  <a:pt x="263762" y="1846127"/>
                  <a:pt x="261714" y="1843245"/>
                </a:cubicBezTo>
                <a:cubicBezTo>
                  <a:pt x="261714" y="1843245"/>
                  <a:pt x="261714" y="1843245"/>
                  <a:pt x="268372" y="1843245"/>
                </a:cubicBezTo>
                <a:cubicBezTo>
                  <a:pt x="268372" y="1843245"/>
                  <a:pt x="268372" y="1843245"/>
                  <a:pt x="275542" y="1833157"/>
                </a:cubicBezTo>
                <a:cubicBezTo>
                  <a:pt x="275542" y="1833157"/>
                  <a:pt x="275542" y="1833157"/>
                  <a:pt x="275542" y="1823069"/>
                </a:cubicBezTo>
                <a:cubicBezTo>
                  <a:pt x="275542" y="1823069"/>
                  <a:pt x="275542" y="1823069"/>
                  <a:pt x="281176" y="1824510"/>
                </a:cubicBezTo>
                <a:cubicBezTo>
                  <a:pt x="281176" y="1824510"/>
                  <a:pt x="281176" y="1824510"/>
                  <a:pt x="285273" y="1818745"/>
                </a:cubicBezTo>
                <a:cubicBezTo>
                  <a:pt x="285273" y="1818745"/>
                  <a:pt x="285273" y="1818745"/>
                  <a:pt x="281688" y="1814422"/>
                </a:cubicBezTo>
                <a:cubicBezTo>
                  <a:pt x="281688" y="1814422"/>
                  <a:pt x="281688" y="1814422"/>
                  <a:pt x="274518" y="1811540"/>
                </a:cubicBezTo>
                <a:cubicBezTo>
                  <a:pt x="274518" y="1811540"/>
                  <a:pt x="274518" y="1811540"/>
                  <a:pt x="258641" y="1818745"/>
                </a:cubicBezTo>
                <a:cubicBezTo>
                  <a:pt x="258641" y="1818745"/>
                  <a:pt x="258641" y="1818745"/>
                  <a:pt x="253519" y="1827392"/>
                </a:cubicBezTo>
                <a:cubicBezTo>
                  <a:pt x="248910" y="1825951"/>
                  <a:pt x="265811" y="1814422"/>
                  <a:pt x="247373" y="1827392"/>
                </a:cubicBezTo>
                <a:cubicBezTo>
                  <a:pt x="247373" y="1827392"/>
                  <a:pt x="247373" y="1827392"/>
                  <a:pt x="250958" y="1820186"/>
                </a:cubicBezTo>
                <a:cubicBezTo>
                  <a:pt x="250958" y="1820186"/>
                  <a:pt x="250958" y="1820186"/>
                  <a:pt x="258641" y="1814422"/>
                </a:cubicBezTo>
                <a:cubicBezTo>
                  <a:pt x="258641" y="1814422"/>
                  <a:pt x="258641" y="1814422"/>
                  <a:pt x="258641" y="1811540"/>
                </a:cubicBezTo>
                <a:cubicBezTo>
                  <a:pt x="258641" y="1811540"/>
                  <a:pt x="258641" y="1811540"/>
                  <a:pt x="250446" y="1812980"/>
                </a:cubicBezTo>
                <a:cubicBezTo>
                  <a:pt x="250446" y="1812980"/>
                  <a:pt x="250446" y="1812980"/>
                  <a:pt x="237642" y="1831715"/>
                </a:cubicBezTo>
                <a:cubicBezTo>
                  <a:pt x="237642" y="1831715"/>
                  <a:pt x="237642" y="1831715"/>
                  <a:pt x="245837" y="1830275"/>
                </a:cubicBezTo>
                <a:cubicBezTo>
                  <a:pt x="245837" y="1830275"/>
                  <a:pt x="245837" y="1830275"/>
                  <a:pt x="236618" y="1840363"/>
                </a:cubicBezTo>
                <a:cubicBezTo>
                  <a:pt x="236618" y="1840363"/>
                  <a:pt x="236618" y="1840363"/>
                  <a:pt x="236618" y="1836039"/>
                </a:cubicBezTo>
                <a:cubicBezTo>
                  <a:pt x="236618" y="1836039"/>
                  <a:pt x="236618" y="1836039"/>
                  <a:pt x="232520" y="1838921"/>
                </a:cubicBezTo>
                <a:cubicBezTo>
                  <a:pt x="232520" y="1838921"/>
                  <a:pt x="232520" y="1838921"/>
                  <a:pt x="223814" y="1838921"/>
                </a:cubicBezTo>
                <a:cubicBezTo>
                  <a:pt x="223814" y="1838921"/>
                  <a:pt x="223814" y="1838921"/>
                  <a:pt x="216644" y="1850450"/>
                </a:cubicBezTo>
                <a:cubicBezTo>
                  <a:pt x="216644" y="1850450"/>
                  <a:pt x="216644" y="1850450"/>
                  <a:pt x="204864" y="1846127"/>
                </a:cubicBezTo>
                <a:cubicBezTo>
                  <a:pt x="204864" y="1846127"/>
                  <a:pt x="204864" y="1846127"/>
                  <a:pt x="201791" y="1841804"/>
                </a:cubicBezTo>
                <a:cubicBezTo>
                  <a:pt x="201791" y="1841804"/>
                  <a:pt x="201791" y="1841804"/>
                  <a:pt x="203840" y="1837480"/>
                </a:cubicBezTo>
                <a:cubicBezTo>
                  <a:pt x="203840" y="1837480"/>
                  <a:pt x="203840" y="1837480"/>
                  <a:pt x="199742" y="1830275"/>
                </a:cubicBezTo>
                <a:cubicBezTo>
                  <a:pt x="203327" y="1830275"/>
                  <a:pt x="206912" y="1825951"/>
                  <a:pt x="207937" y="1824510"/>
                </a:cubicBezTo>
                <a:cubicBezTo>
                  <a:pt x="207937" y="1824510"/>
                  <a:pt x="207937" y="1824510"/>
                  <a:pt x="203840" y="1824510"/>
                </a:cubicBezTo>
                <a:cubicBezTo>
                  <a:pt x="203840" y="1824510"/>
                  <a:pt x="203840" y="1824510"/>
                  <a:pt x="217668" y="1802892"/>
                </a:cubicBezTo>
                <a:cubicBezTo>
                  <a:pt x="217668" y="1802892"/>
                  <a:pt x="217668" y="1802892"/>
                  <a:pt x="212546" y="1802892"/>
                </a:cubicBezTo>
                <a:cubicBezTo>
                  <a:pt x="214083" y="1802892"/>
                  <a:pt x="207937" y="1808657"/>
                  <a:pt x="213571" y="1798569"/>
                </a:cubicBezTo>
                <a:cubicBezTo>
                  <a:pt x="213571" y="1798569"/>
                  <a:pt x="213571" y="1798569"/>
                  <a:pt x="208961" y="1798569"/>
                </a:cubicBezTo>
                <a:cubicBezTo>
                  <a:pt x="216131" y="1788481"/>
                  <a:pt x="217156" y="1808657"/>
                  <a:pt x="221765" y="1789922"/>
                </a:cubicBezTo>
                <a:cubicBezTo>
                  <a:pt x="221765" y="1789922"/>
                  <a:pt x="221765" y="1789922"/>
                  <a:pt x="213571" y="1789922"/>
                </a:cubicBezTo>
                <a:cubicBezTo>
                  <a:pt x="213571" y="1789922"/>
                  <a:pt x="213571" y="1789922"/>
                  <a:pt x="188987" y="1814422"/>
                </a:cubicBezTo>
                <a:cubicBezTo>
                  <a:pt x="188987" y="1814422"/>
                  <a:pt x="188987" y="1814422"/>
                  <a:pt x="178744" y="1827392"/>
                </a:cubicBezTo>
                <a:cubicBezTo>
                  <a:pt x="179256" y="1827392"/>
                  <a:pt x="177720" y="1828833"/>
                  <a:pt x="179768" y="1828833"/>
                </a:cubicBezTo>
                <a:cubicBezTo>
                  <a:pt x="179768" y="1828833"/>
                  <a:pt x="179768" y="1828833"/>
                  <a:pt x="173622" y="1827392"/>
                </a:cubicBezTo>
                <a:cubicBezTo>
                  <a:pt x="173622" y="1827392"/>
                  <a:pt x="173622" y="1827392"/>
                  <a:pt x="183865" y="1814422"/>
                </a:cubicBezTo>
                <a:cubicBezTo>
                  <a:pt x="183865" y="1814422"/>
                  <a:pt x="183865" y="1814422"/>
                  <a:pt x="182841" y="1812980"/>
                </a:cubicBezTo>
                <a:cubicBezTo>
                  <a:pt x="182841" y="1812980"/>
                  <a:pt x="182841" y="1812980"/>
                  <a:pt x="188987" y="1802892"/>
                </a:cubicBezTo>
                <a:cubicBezTo>
                  <a:pt x="188987" y="1802892"/>
                  <a:pt x="188987" y="1802892"/>
                  <a:pt x="185914" y="1802892"/>
                </a:cubicBezTo>
                <a:cubicBezTo>
                  <a:pt x="188987" y="1807216"/>
                  <a:pt x="178744" y="1797128"/>
                  <a:pt x="179768" y="1812980"/>
                </a:cubicBezTo>
                <a:cubicBezTo>
                  <a:pt x="179768" y="1812980"/>
                  <a:pt x="179768" y="1812980"/>
                  <a:pt x="177207" y="1815863"/>
                </a:cubicBezTo>
                <a:cubicBezTo>
                  <a:pt x="177207" y="1815863"/>
                  <a:pt x="177207" y="1815863"/>
                  <a:pt x="173622" y="1811540"/>
                </a:cubicBezTo>
                <a:cubicBezTo>
                  <a:pt x="173622" y="1811540"/>
                  <a:pt x="173622" y="1811540"/>
                  <a:pt x="163891" y="1815863"/>
                </a:cubicBezTo>
                <a:cubicBezTo>
                  <a:pt x="163891" y="1815863"/>
                  <a:pt x="163891" y="1815863"/>
                  <a:pt x="154672" y="1802892"/>
                </a:cubicBezTo>
                <a:cubicBezTo>
                  <a:pt x="154672" y="1802892"/>
                  <a:pt x="154672" y="1802892"/>
                  <a:pt x="159794" y="1791363"/>
                </a:cubicBezTo>
                <a:cubicBezTo>
                  <a:pt x="159794" y="1791363"/>
                  <a:pt x="159794" y="1791363"/>
                  <a:pt x="153136" y="1785599"/>
                </a:cubicBezTo>
                <a:cubicBezTo>
                  <a:pt x="153136" y="1785599"/>
                  <a:pt x="153136" y="1785599"/>
                  <a:pt x="162867" y="1779834"/>
                </a:cubicBezTo>
                <a:cubicBezTo>
                  <a:pt x="162867" y="1779834"/>
                  <a:pt x="162867" y="1779834"/>
                  <a:pt x="160818" y="1774069"/>
                </a:cubicBezTo>
                <a:cubicBezTo>
                  <a:pt x="160818" y="1774069"/>
                  <a:pt x="160818" y="1774069"/>
                  <a:pt x="165940" y="1774069"/>
                </a:cubicBezTo>
                <a:cubicBezTo>
                  <a:pt x="165940" y="1774069"/>
                  <a:pt x="165940" y="1774069"/>
                  <a:pt x="162867" y="1765422"/>
                </a:cubicBezTo>
                <a:cubicBezTo>
                  <a:pt x="162867" y="1765422"/>
                  <a:pt x="162867" y="1765422"/>
                  <a:pt x="171574" y="1758216"/>
                </a:cubicBezTo>
                <a:cubicBezTo>
                  <a:pt x="171574" y="1756775"/>
                  <a:pt x="175671" y="1743805"/>
                  <a:pt x="159794" y="1755334"/>
                </a:cubicBezTo>
                <a:cubicBezTo>
                  <a:pt x="159794" y="1755334"/>
                  <a:pt x="159794" y="1755334"/>
                  <a:pt x="153136" y="1756775"/>
                </a:cubicBezTo>
                <a:cubicBezTo>
                  <a:pt x="153136" y="1756775"/>
                  <a:pt x="153136" y="1756775"/>
                  <a:pt x="145965" y="1768304"/>
                </a:cubicBezTo>
                <a:cubicBezTo>
                  <a:pt x="145965" y="1768304"/>
                  <a:pt x="145965" y="1768304"/>
                  <a:pt x="138795" y="1768304"/>
                </a:cubicBezTo>
                <a:cubicBezTo>
                  <a:pt x="138795" y="1768304"/>
                  <a:pt x="138795" y="1768304"/>
                  <a:pt x="144941" y="1762540"/>
                </a:cubicBezTo>
                <a:cubicBezTo>
                  <a:pt x="144941" y="1762540"/>
                  <a:pt x="144941" y="1762540"/>
                  <a:pt x="143917" y="1756775"/>
                </a:cubicBezTo>
                <a:cubicBezTo>
                  <a:pt x="145454" y="1751010"/>
                  <a:pt x="146478" y="1762540"/>
                  <a:pt x="145965" y="1753893"/>
                </a:cubicBezTo>
                <a:cubicBezTo>
                  <a:pt x="147502" y="1752452"/>
                  <a:pt x="150063" y="1752452"/>
                  <a:pt x="153136" y="1751010"/>
                </a:cubicBezTo>
                <a:cubicBezTo>
                  <a:pt x="153136" y="1751010"/>
                  <a:pt x="153136" y="1751010"/>
                  <a:pt x="156209" y="1746687"/>
                </a:cubicBezTo>
                <a:cubicBezTo>
                  <a:pt x="156209" y="1746687"/>
                  <a:pt x="156209" y="1746687"/>
                  <a:pt x="155184" y="1735158"/>
                </a:cubicBezTo>
                <a:cubicBezTo>
                  <a:pt x="155184" y="1735158"/>
                  <a:pt x="155184" y="1735158"/>
                  <a:pt x="154672" y="1735158"/>
                </a:cubicBezTo>
                <a:cubicBezTo>
                  <a:pt x="154672" y="1735158"/>
                  <a:pt x="154672" y="1735158"/>
                  <a:pt x="139820" y="1751010"/>
                </a:cubicBezTo>
                <a:cubicBezTo>
                  <a:pt x="139820" y="1751010"/>
                  <a:pt x="139820" y="1751010"/>
                  <a:pt x="136747" y="1751010"/>
                </a:cubicBezTo>
                <a:cubicBezTo>
                  <a:pt x="136747" y="1751010"/>
                  <a:pt x="136747" y="1751010"/>
                  <a:pt x="137259" y="1746687"/>
                </a:cubicBezTo>
                <a:cubicBezTo>
                  <a:pt x="137259" y="1746687"/>
                  <a:pt x="137259" y="1746687"/>
                  <a:pt x="141868" y="1745246"/>
                </a:cubicBezTo>
                <a:cubicBezTo>
                  <a:pt x="141868" y="1745246"/>
                  <a:pt x="141868" y="1745246"/>
                  <a:pt x="143917" y="1735158"/>
                </a:cubicBezTo>
                <a:cubicBezTo>
                  <a:pt x="143917" y="1735158"/>
                  <a:pt x="143917" y="1735158"/>
                  <a:pt x="150063" y="1730834"/>
                </a:cubicBezTo>
                <a:cubicBezTo>
                  <a:pt x="150063" y="1730834"/>
                  <a:pt x="150063" y="1730834"/>
                  <a:pt x="146990" y="1719305"/>
                </a:cubicBezTo>
                <a:cubicBezTo>
                  <a:pt x="146990" y="1719305"/>
                  <a:pt x="146990" y="1719305"/>
                  <a:pt x="149551" y="1713540"/>
                </a:cubicBezTo>
                <a:cubicBezTo>
                  <a:pt x="150575" y="1713540"/>
                  <a:pt x="151087" y="1713540"/>
                  <a:pt x="152111" y="1713540"/>
                </a:cubicBezTo>
                <a:cubicBezTo>
                  <a:pt x="152111" y="1713540"/>
                  <a:pt x="152111" y="1713540"/>
                  <a:pt x="154672" y="1710658"/>
                </a:cubicBezTo>
                <a:cubicBezTo>
                  <a:pt x="154672" y="1710658"/>
                  <a:pt x="154672" y="1710658"/>
                  <a:pt x="150063" y="1707776"/>
                </a:cubicBezTo>
                <a:cubicBezTo>
                  <a:pt x="150063" y="1707776"/>
                  <a:pt x="150063" y="1707776"/>
                  <a:pt x="149038" y="1703452"/>
                </a:cubicBezTo>
                <a:cubicBezTo>
                  <a:pt x="149038" y="1703452"/>
                  <a:pt x="149038" y="1703452"/>
                  <a:pt x="136747" y="1714982"/>
                </a:cubicBezTo>
                <a:cubicBezTo>
                  <a:pt x="140332" y="1720746"/>
                  <a:pt x="129064" y="1713540"/>
                  <a:pt x="130089" y="1730834"/>
                </a:cubicBezTo>
                <a:cubicBezTo>
                  <a:pt x="130089" y="1730834"/>
                  <a:pt x="130089" y="1730834"/>
                  <a:pt x="127016" y="1732275"/>
                </a:cubicBezTo>
                <a:cubicBezTo>
                  <a:pt x="127016" y="1732275"/>
                  <a:pt x="127016" y="1732275"/>
                  <a:pt x="130089" y="1742364"/>
                </a:cubicBezTo>
                <a:cubicBezTo>
                  <a:pt x="130089" y="1742364"/>
                  <a:pt x="130089" y="1742364"/>
                  <a:pt x="128040" y="1751010"/>
                </a:cubicBezTo>
                <a:cubicBezTo>
                  <a:pt x="128040" y="1751010"/>
                  <a:pt x="128040" y="1751010"/>
                  <a:pt x="132137" y="1751010"/>
                </a:cubicBezTo>
                <a:cubicBezTo>
                  <a:pt x="131625" y="1751010"/>
                  <a:pt x="131625" y="1752452"/>
                  <a:pt x="131113" y="1752452"/>
                </a:cubicBezTo>
                <a:cubicBezTo>
                  <a:pt x="129576" y="1753893"/>
                  <a:pt x="127528" y="1753893"/>
                  <a:pt x="124455" y="1755334"/>
                </a:cubicBezTo>
                <a:cubicBezTo>
                  <a:pt x="123431" y="1755334"/>
                  <a:pt x="122406" y="1755334"/>
                  <a:pt x="120870" y="1753893"/>
                </a:cubicBezTo>
                <a:cubicBezTo>
                  <a:pt x="120870" y="1753893"/>
                  <a:pt x="120870" y="1753893"/>
                  <a:pt x="127016" y="1743805"/>
                </a:cubicBezTo>
                <a:cubicBezTo>
                  <a:pt x="127016" y="1743805"/>
                  <a:pt x="127016" y="1743805"/>
                  <a:pt x="123943" y="1743805"/>
                </a:cubicBezTo>
                <a:cubicBezTo>
                  <a:pt x="123943" y="1743805"/>
                  <a:pt x="123943" y="1743805"/>
                  <a:pt x="117797" y="1749569"/>
                </a:cubicBezTo>
                <a:cubicBezTo>
                  <a:pt x="117797" y="1749569"/>
                  <a:pt x="117797" y="1749569"/>
                  <a:pt x="119333" y="1735158"/>
                </a:cubicBezTo>
                <a:cubicBezTo>
                  <a:pt x="119333" y="1735158"/>
                  <a:pt x="119333" y="1735158"/>
                  <a:pt x="124455" y="1733717"/>
                </a:cubicBezTo>
                <a:cubicBezTo>
                  <a:pt x="124455" y="1733717"/>
                  <a:pt x="124455" y="1733717"/>
                  <a:pt x="121382" y="1729393"/>
                </a:cubicBezTo>
                <a:cubicBezTo>
                  <a:pt x="121382" y="1729393"/>
                  <a:pt x="121382" y="1729393"/>
                  <a:pt x="121382" y="1719305"/>
                </a:cubicBezTo>
                <a:cubicBezTo>
                  <a:pt x="121382" y="1719305"/>
                  <a:pt x="121382" y="1719305"/>
                  <a:pt x="103456" y="1727952"/>
                </a:cubicBezTo>
                <a:cubicBezTo>
                  <a:pt x="103456" y="1727952"/>
                  <a:pt x="103456" y="1727952"/>
                  <a:pt x="94237" y="1739481"/>
                </a:cubicBezTo>
                <a:cubicBezTo>
                  <a:pt x="94237" y="1739481"/>
                  <a:pt x="94237" y="1739481"/>
                  <a:pt x="93213" y="1738040"/>
                </a:cubicBezTo>
                <a:cubicBezTo>
                  <a:pt x="93213" y="1738040"/>
                  <a:pt x="93213" y="1738040"/>
                  <a:pt x="90140" y="1742364"/>
                </a:cubicBezTo>
                <a:cubicBezTo>
                  <a:pt x="90140" y="1742364"/>
                  <a:pt x="90140" y="1742364"/>
                  <a:pt x="90140" y="1743805"/>
                </a:cubicBezTo>
                <a:cubicBezTo>
                  <a:pt x="90140" y="1743805"/>
                  <a:pt x="90140" y="1743805"/>
                  <a:pt x="93213" y="1748128"/>
                </a:cubicBezTo>
                <a:cubicBezTo>
                  <a:pt x="94237" y="1745246"/>
                  <a:pt x="98335" y="1743805"/>
                  <a:pt x="101920" y="1743805"/>
                </a:cubicBezTo>
                <a:cubicBezTo>
                  <a:pt x="101920" y="1743805"/>
                  <a:pt x="101920" y="1743805"/>
                  <a:pt x="90140" y="1753893"/>
                </a:cubicBezTo>
                <a:cubicBezTo>
                  <a:pt x="90140" y="1753893"/>
                  <a:pt x="90140" y="1753893"/>
                  <a:pt x="90140" y="1751010"/>
                </a:cubicBezTo>
                <a:cubicBezTo>
                  <a:pt x="90140" y="1751010"/>
                  <a:pt x="90140" y="1751010"/>
                  <a:pt x="76312" y="1755334"/>
                </a:cubicBezTo>
                <a:cubicBezTo>
                  <a:pt x="76312" y="1755334"/>
                  <a:pt x="76312" y="1755334"/>
                  <a:pt x="80409" y="1745246"/>
                </a:cubicBezTo>
                <a:cubicBezTo>
                  <a:pt x="80409" y="1745246"/>
                  <a:pt x="80409" y="1745246"/>
                  <a:pt x="83994" y="1742364"/>
                </a:cubicBezTo>
                <a:cubicBezTo>
                  <a:pt x="83994" y="1742364"/>
                  <a:pt x="83994" y="1742364"/>
                  <a:pt x="81433" y="1739481"/>
                </a:cubicBezTo>
                <a:cubicBezTo>
                  <a:pt x="81433" y="1739481"/>
                  <a:pt x="81433" y="1739481"/>
                  <a:pt x="87067" y="1729393"/>
                </a:cubicBezTo>
                <a:cubicBezTo>
                  <a:pt x="85018" y="1727952"/>
                  <a:pt x="82970" y="1726511"/>
                  <a:pt x="81433" y="1719305"/>
                </a:cubicBezTo>
                <a:cubicBezTo>
                  <a:pt x="81433" y="1719305"/>
                  <a:pt x="81433" y="1719305"/>
                  <a:pt x="84506" y="1716423"/>
                </a:cubicBezTo>
                <a:cubicBezTo>
                  <a:pt x="84506" y="1716423"/>
                  <a:pt x="84506" y="1716423"/>
                  <a:pt x="84506" y="1713540"/>
                </a:cubicBezTo>
                <a:cubicBezTo>
                  <a:pt x="74775" y="1704893"/>
                  <a:pt x="82458" y="1730834"/>
                  <a:pt x="75288" y="1707776"/>
                </a:cubicBezTo>
                <a:cubicBezTo>
                  <a:pt x="75288" y="1707776"/>
                  <a:pt x="75288" y="1707776"/>
                  <a:pt x="83994" y="1706334"/>
                </a:cubicBezTo>
                <a:cubicBezTo>
                  <a:pt x="83994" y="1706334"/>
                  <a:pt x="83994" y="1706334"/>
                  <a:pt x="84506" y="1702011"/>
                </a:cubicBezTo>
                <a:cubicBezTo>
                  <a:pt x="80921" y="1697688"/>
                  <a:pt x="71702" y="1720746"/>
                  <a:pt x="80409" y="1691923"/>
                </a:cubicBezTo>
                <a:cubicBezTo>
                  <a:pt x="80409" y="1691923"/>
                  <a:pt x="80409" y="1691923"/>
                  <a:pt x="84506" y="1684717"/>
                </a:cubicBezTo>
                <a:cubicBezTo>
                  <a:pt x="83482" y="1686158"/>
                  <a:pt x="81946" y="1683276"/>
                  <a:pt x="81433" y="1674629"/>
                </a:cubicBezTo>
                <a:cubicBezTo>
                  <a:pt x="81433" y="1674629"/>
                  <a:pt x="81433" y="1674629"/>
                  <a:pt x="83994" y="1671747"/>
                </a:cubicBezTo>
                <a:cubicBezTo>
                  <a:pt x="83994" y="1671747"/>
                  <a:pt x="83994" y="1671747"/>
                  <a:pt x="75288" y="1667423"/>
                </a:cubicBezTo>
                <a:cubicBezTo>
                  <a:pt x="75288" y="1667423"/>
                  <a:pt x="75288" y="1667423"/>
                  <a:pt x="87067" y="1665982"/>
                </a:cubicBezTo>
                <a:cubicBezTo>
                  <a:pt x="87067" y="1665982"/>
                  <a:pt x="87067" y="1665982"/>
                  <a:pt x="89116" y="1665982"/>
                </a:cubicBezTo>
                <a:cubicBezTo>
                  <a:pt x="89116" y="1665982"/>
                  <a:pt x="89116" y="1665982"/>
                  <a:pt x="86043" y="1661658"/>
                </a:cubicBezTo>
                <a:cubicBezTo>
                  <a:pt x="86043" y="1661658"/>
                  <a:pt x="82970" y="1667423"/>
                  <a:pt x="87067" y="1657335"/>
                </a:cubicBezTo>
                <a:cubicBezTo>
                  <a:pt x="87067" y="1657335"/>
                  <a:pt x="87067" y="1657335"/>
                  <a:pt x="80409" y="1657335"/>
                </a:cubicBezTo>
                <a:cubicBezTo>
                  <a:pt x="80409" y="1657335"/>
                  <a:pt x="80409" y="1657335"/>
                  <a:pt x="83994" y="1653012"/>
                </a:cubicBezTo>
                <a:cubicBezTo>
                  <a:pt x="83994" y="1653012"/>
                  <a:pt x="83994" y="1653012"/>
                  <a:pt x="87579" y="1655894"/>
                </a:cubicBezTo>
                <a:cubicBezTo>
                  <a:pt x="87579" y="1655894"/>
                  <a:pt x="87579" y="1655894"/>
                  <a:pt x="103456" y="1640041"/>
                </a:cubicBezTo>
                <a:cubicBezTo>
                  <a:pt x="103456" y="1640041"/>
                  <a:pt x="103456" y="1640041"/>
                  <a:pt x="89116" y="1640041"/>
                </a:cubicBezTo>
                <a:cubicBezTo>
                  <a:pt x="89116" y="1640041"/>
                  <a:pt x="89116" y="1640041"/>
                  <a:pt x="89116" y="1635717"/>
                </a:cubicBezTo>
                <a:cubicBezTo>
                  <a:pt x="89116" y="1635717"/>
                  <a:pt x="89116" y="1635717"/>
                  <a:pt x="96286" y="1635717"/>
                </a:cubicBezTo>
                <a:cubicBezTo>
                  <a:pt x="96286" y="1635717"/>
                  <a:pt x="96286" y="1635717"/>
                  <a:pt x="95262" y="1621306"/>
                </a:cubicBezTo>
                <a:cubicBezTo>
                  <a:pt x="95262" y="1621306"/>
                  <a:pt x="95262" y="1621306"/>
                  <a:pt x="102944" y="1618424"/>
                </a:cubicBezTo>
                <a:cubicBezTo>
                  <a:pt x="103456" y="1615542"/>
                  <a:pt x="106017" y="1625630"/>
                  <a:pt x="103456" y="1615542"/>
                </a:cubicBezTo>
                <a:cubicBezTo>
                  <a:pt x="103456" y="1615542"/>
                  <a:pt x="103456" y="1615542"/>
                  <a:pt x="84506" y="1618424"/>
                </a:cubicBezTo>
                <a:cubicBezTo>
                  <a:pt x="85531" y="1622747"/>
                  <a:pt x="79385" y="1621306"/>
                  <a:pt x="76312" y="1621306"/>
                </a:cubicBezTo>
                <a:cubicBezTo>
                  <a:pt x="76312" y="1621306"/>
                  <a:pt x="76312" y="1621306"/>
                  <a:pt x="73239" y="1627071"/>
                </a:cubicBezTo>
                <a:cubicBezTo>
                  <a:pt x="73239" y="1627071"/>
                  <a:pt x="73239" y="1627071"/>
                  <a:pt x="65045" y="1624188"/>
                </a:cubicBezTo>
                <a:cubicBezTo>
                  <a:pt x="65045" y="1624188"/>
                  <a:pt x="65045" y="1624188"/>
                  <a:pt x="56338" y="1634277"/>
                </a:cubicBezTo>
                <a:cubicBezTo>
                  <a:pt x="56338" y="1634277"/>
                  <a:pt x="56338" y="1634277"/>
                  <a:pt x="54289" y="1632835"/>
                </a:cubicBezTo>
                <a:cubicBezTo>
                  <a:pt x="54289" y="1632835"/>
                  <a:pt x="54289" y="1632835"/>
                  <a:pt x="50192" y="1640041"/>
                </a:cubicBezTo>
                <a:cubicBezTo>
                  <a:pt x="50192" y="1640041"/>
                  <a:pt x="50192" y="1640041"/>
                  <a:pt x="43021" y="1642923"/>
                </a:cubicBezTo>
                <a:cubicBezTo>
                  <a:pt x="40973" y="1645806"/>
                  <a:pt x="36363" y="1651571"/>
                  <a:pt x="28681" y="1658776"/>
                </a:cubicBezTo>
                <a:cubicBezTo>
                  <a:pt x="28681" y="1658776"/>
                  <a:pt x="28681" y="1658776"/>
                  <a:pt x="26632" y="1651571"/>
                </a:cubicBezTo>
                <a:cubicBezTo>
                  <a:pt x="26632" y="1651571"/>
                  <a:pt x="26632" y="1651571"/>
                  <a:pt x="28681" y="1647247"/>
                </a:cubicBezTo>
                <a:cubicBezTo>
                  <a:pt x="28681" y="1647247"/>
                  <a:pt x="28681" y="1647247"/>
                  <a:pt x="24584" y="1645806"/>
                </a:cubicBezTo>
                <a:cubicBezTo>
                  <a:pt x="26632" y="1642923"/>
                  <a:pt x="33291" y="1635717"/>
                  <a:pt x="34827" y="1642923"/>
                </a:cubicBezTo>
                <a:cubicBezTo>
                  <a:pt x="34827" y="1642923"/>
                  <a:pt x="34827" y="1642923"/>
                  <a:pt x="49168" y="1635717"/>
                </a:cubicBezTo>
                <a:cubicBezTo>
                  <a:pt x="49168" y="1635717"/>
                  <a:pt x="49168" y="1635717"/>
                  <a:pt x="42509" y="1628512"/>
                </a:cubicBezTo>
                <a:cubicBezTo>
                  <a:pt x="42509" y="1628512"/>
                  <a:pt x="42509" y="1628512"/>
                  <a:pt x="42509" y="1615542"/>
                </a:cubicBezTo>
                <a:cubicBezTo>
                  <a:pt x="42509" y="1615542"/>
                  <a:pt x="42509" y="1615542"/>
                  <a:pt x="50192" y="1615542"/>
                </a:cubicBezTo>
                <a:cubicBezTo>
                  <a:pt x="50192" y="1615542"/>
                  <a:pt x="50192" y="1615542"/>
                  <a:pt x="52240" y="1611218"/>
                </a:cubicBezTo>
                <a:cubicBezTo>
                  <a:pt x="52240" y="1611218"/>
                  <a:pt x="52240" y="1611218"/>
                  <a:pt x="52240" y="1606895"/>
                </a:cubicBezTo>
                <a:cubicBezTo>
                  <a:pt x="47631" y="1605453"/>
                  <a:pt x="67093" y="1593924"/>
                  <a:pt x="55313" y="1599689"/>
                </a:cubicBezTo>
                <a:cubicBezTo>
                  <a:pt x="55313" y="1599689"/>
                  <a:pt x="55313" y="1599689"/>
                  <a:pt x="57362" y="1596807"/>
                </a:cubicBezTo>
                <a:cubicBezTo>
                  <a:pt x="57362" y="1596807"/>
                  <a:pt x="57362" y="1596807"/>
                  <a:pt x="56338" y="1589601"/>
                </a:cubicBezTo>
                <a:cubicBezTo>
                  <a:pt x="57874" y="1585277"/>
                  <a:pt x="65556" y="1593924"/>
                  <a:pt x="62484" y="1582395"/>
                </a:cubicBezTo>
                <a:cubicBezTo>
                  <a:pt x="62484" y="1582395"/>
                  <a:pt x="62484" y="1582395"/>
                  <a:pt x="62484" y="1578072"/>
                </a:cubicBezTo>
                <a:cubicBezTo>
                  <a:pt x="62484" y="1578072"/>
                  <a:pt x="62484" y="1578072"/>
                  <a:pt x="55313" y="1578072"/>
                </a:cubicBezTo>
                <a:cubicBezTo>
                  <a:pt x="55313" y="1578072"/>
                  <a:pt x="55313" y="1578072"/>
                  <a:pt x="63508" y="1567983"/>
                </a:cubicBezTo>
                <a:cubicBezTo>
                  <a:pt x="63508" y="1567983"/>
                  <a:pt x="63508" y="1567983"/>
                  <a:pt x="62484" y="1566542"/>
                </a:cubicBezTo>
                <a:cubicBezTo>
                  <a:pt x="62484" y="1566542"/>
                  <a:pt x="62484" y="1566542"/>
                  <a:pt x="66581" y="1562218"/>
                </a:cubicBezTo>
                <a:cubicBezTo>
                  <a:pt x="66581" y="1559336"/>
                  <a:pt x="52752" y="1582395"/>
                  <a:pt x="66581" y="1550689"/>
                </a:cubicBezTo>
                <a:cubicBezTo>
                  <a:pt x="66581" y="1550689"/>
                  <a:pt x="66581" y="1550689"/>
                  <a:pt x="66581" y="1540601"/>
                </a:cubicBezTo>
                <a:cubicBezTo>
                  <a:pt x="66581" y="1540601"/>
                  <a:pt x="66581" y="1540601"/>
                  <a:pt x="55313" y="1540601"/>
                </a:cubicBezTo>
                <a:cubicBezTo>
                  <a:pt x="55313" y="1540601"/>
                  <a:pt x="55313" y="1540601"/>
                  <a:pt x="59411" y="1550689"/>
                </a:cubicBezTo>
                <a:cubicBezTo>
                  <a:pt x="59411" y="1550689"/>
                  <a:pt x="59411" y="1550689"/>
                  <a:pt x="58386" y="1553571"/>
                </a:cubicBezTo>
                <a:cubicBezTo>
                  <a:pt x="58386" y="1553571"/>
                  <a:pt x="58386" y="1553571"/>
                  <a:pt x="49168" y="1550689"/>
                </a:cubicBezTo>
                <a:cubicBezTo>
                  <a:pt x="49168" y="1550689"/>
                  <a:pt x="49168" y="1550689"/>
                  <a:pt x="47119" y="1552131"/>
                </a:cubicBezTo>
                <a:cubicBezTo>
                  <a:pt x="47119" y="1552131"/>
                  <a:pt x="47119" y="1552131"/>
                  <a:pt x="47119" y="1544925"/>
                </a:cubicBezTo>
                <a:cubicBezTo>
                  <a:pt x="48655" y="1543483"/>
                  <a:pt x="48655" y="1555013"/>
                  <a:pt x="50192" y="1542042"/>
                </a:cubicBezTo>
                <a:cubicBezTo>
                  <a:pt x="50192" y="1542042"/>
                  <a:pt x="50192" y="1542042"/>
                  <a:pt x="40461" y="1536278"/>
                </a:cubicBezTo>
                <a:cubicBezTo>
                  <a:pt x="38412" y="1536278"/>
                  <a:pt x="36363" y="1539160"/>
                  <a:pt x="34827" y="1550689"/>
                </a:cubicBezTo>
                <a:cubicBezTo>
                  <a:pt x="34827" y="1550689"/>
                  <a:pt x="34827" y="1550689"/>
                  <a:pt x="28681" y="1550689"/>
                </a:cubicBezTo>
                <a:cubicBezTo>
                  <a:pt x="28681" y="1550689"/>
                  <a:pt x="28681" y="1550689"/>
                  <a:pt x="34315" y="1555013"/>
                </a:cubicBezTo>
                <a:cubicBezTo>
                  <a:pt x="34315" y="1555013"/>
                  <a:pt x="34315" y="1555013"/>
                  <a:pt x="30730" y="1567983"/>
                </a:cubicBezTo>
                <a:cubicBezTo>
                  <a:pt x="30730" y="1567983"/>
                  <a:pt x="30730" y="1567983"/>
                  <a:pt x="29705" y="1572306"/>
                </a:cubicBezTo>
                <a:cubicBezTo>
                  <a:pt x="29705" y="1572306"/>
                  <a:pt x="29705" y="1572306"/>
                  <a:pt x="28681" y="1576630"/>
                </a:cubicBezTo>
                <a:cubicBezTo>
                  <a:pt x="28681" y="1576630"/>
                  <a:pt x="28681" y="1576630"/>
                  <a:pt x="21511" y="1585277"/>
                </a:cubicBezTo>
                <a:cubicBezTo>
                  <a:pt x="21511" y="1585277"/>
                  <a:pt x="21511" y="1585277"/>
                  <a:pt x="21511" y="1591041"/>
                </a:cubicBezTo>
                <a:cubicBezTo>
                  <a:pt x="21511" y="1591041"/>
                  <a:pt x="21511" y="1591041"/>
                  <a:pt x="15877" y="1593924"/>
                </a:cubicBezTo>
                <a:cubicBezTo>
                  <a:pt x="15877" y="1593924"/>
                  <a:pt x="15877" y="1593924"/>
                  <a:pt x="17414" y="1595365"/>
                </a:cubicBezTo>
                <a:cubicBezTo>
                  <a:pt x="17414" y="1595365"/>
                  <a:pt x="17414" y="1595365"/>
                  <a:pt x="12804" y="1599689"/>
                </a:cubicBezTo>
                <a:cubicBezTo>
                  <a:pt x="12804" y="1599689"/>
                  <a:pt x="12804" y="1599689"/>
                  <a:pt x="10243" y="1598247"/>
                </a:cubicBezTo>
                <a:cubicBezTo>
                  <a:pt x="10243" y="1598247"/>
                  <a:pt x="10243" y="1598247"/>
                  <a:pt x="7683" y="1595365"/>
                </a:cubicBezTo>
                <a:cubicBezTo>
                  <a:pt x="7683" y="1595365"/>
                  <a:pt x="7683" y="1595365"/>
                  <a:pt x="7683" y="1592483"/>
                </a:cubicBezTo>
                <a:cubicBezTo>
                  <a:pt x="7683" y="1592483"/>
                  <a:pt x="7683" y="1592483"/>
                  <a:pt x="10755" y="1589601"/>
                </a:cubicBezTo>
                <a:cubicBezTo>
                  <a:pt x="10755" y="1589601"/>
                  <a:pt x="10755" y="1589601"/>
                  <a:pt x="2561" y="1583836"/>
                </a:cubicBezTo>
                <a:cubicBezTo>
                  <a:pt x="2561" y="1583836"/>
                  <a:pt x="2561" y="1583836"/>
                  <a:pt x="0" y="1575189"/>
                </a:cubicBezTo>
                <a:cubicBezTo>
                  <a:pt x="10243" y="1578072"/>
                  <a:pt x="-4610" y="1563660"/>
                  <a:pt x="8707" y="1575189"/>
                </a:cubicBezTo>
                <a:cubicBezTo>
                  <a:pt x="8707" y="1575189"/>
                  <a:pt x="8707" y="1575189"/>
                  <a:pt x="18438" y="1575189"/>
                </a:cubicBezTo>
                <a:cubicBezTo>
                  <a:pt x="18438" y="1575189"/>
                  <a:pt x="18438" y="1575189"/>
                  <a:pt x="18438" y="1562218"/>
                </a:cubicBezTo>
                <a:cubicBezTo>
                  <a:pt x="18438" y="1562218"/>
                  <a:pt x="18438" y="1562218"/>
                  <a:pt x="22535" y="1555013"/>
                </a:cubicBezTo>
                <a:cubicBezTo>
                  <a:pt x="22535" y="1555013"/>
                  <a:pt x="22535" y="1555013"/>
                  <a:pt x="13828" y="1544925"/>
                </a:cubicBezTo>
                <a:cubicBezTo>
                  <a:pt x="13828" y="1544925"/>
                  <a:pt x="13828" y="1544925"/>
                  <a:pt x="20486" y="1537719"/>
                </a:cubicBezTo>
                <a:cubicBezTo>
                  <a:pt x="20486" y="1537719"/>
                  <a:pt x="20486" y="1537719"/>
                  <a:pt x="22535" y="1542042"/>
                </a:cubicBezTo>
                <a:cubicBezTo>
                  <a:pt x="22535" y="1542042"/>
                  <a:pt x="22535" y="1542042"/>
                  <a:pt x="34827" y="1531954"/>
                </a:cubicBezTo>
                <a:cubicBezTo>
                  <a:pt x="34827" y="1531954"/>
                  <a:pt x="34827" y="1531954"/>
                  <a:pt x="36363" y="1531954"/>
                </a:cubicBezTo>
                <a:cubicBezTo>
                  <a:pt x="36363" y="1531954"/>
                  <a:pt x="36363" y="1531954"/>
                  <a:pt x="36363" y="1524748"/>
                </a:cubicBezTo>
                <a:cubicBezTo>
                  <a:pt x="36876" y="1524748"/>
                  <a:pt x="37900" y="1520425"/>
                  <a:pt x="39436" y="1527631"/>
                </a:cubicBezTo>
                <a:cubicBezTo>
                  <a:pt x="39436" y="1527631"/>
                  <a:pt x="39436" y="1527631"/>
                  <a:pt x="42509" y="1520425"/>
                </a:cubicBezTo>
                <a:cubicBezTo>
                  <a:pt x="42509" y="1520425"/>
                  <a:pt x="42509" y="1520425"/>
                  <a:pt x="45582" y="1520425"/>
                </a:cubicBezTo>
                <a:cubicBezTo>
                  <a:pt x="45582" y="1520425"/>
                  <a:pt x="45582" y="1520425"/>
                  <a:pt x="44558" y="1516101"/>
                </a:cubicBezTo>
                <a:cubicBezTo>
                  <a:pt x="44558" y="1516101"/>
                  <a:pt x="44558" y="1516101"/>
                  <a:pt x="34827" y="1517542"/>
                </a:cubicBezTo>
                <a:cubicBezTo>
                  <a:pt x="34827" y="1517542"/>
                  <a:pt x="34827" y="1517542"/>
                  <a:pt x="34315" y="1518984"/>
                </a:cubicBezTo>
                <a:cubicBezTo>
                  <a:pt x="34315" y="1518984"/>
                  <a:pt x="34315" y="1518984"/>
                  <a:pt x="28681" y="1520425"/>
                </a:cubicBezTo>
                <a:cubicBezTo>
                  <a:pt x="28681" y="1520425"/>
                  <a:pt x="28681" y="1520425"/>
                  <a:pt x="22023" y="1531954"/>
                </a:cubicBezTo>
                <a:cubicBezTo>
                  <a:pt x="22535" y="1529072"/>
                  <a:pt x="22023" y="1524748"/>
                  <a:pt x="21511" y="1517542"/>
                </a:cubicBezTo>
                <a:cubicBezTo>
                  <a:pt x="21511" y="1517542"/>
                  <a:pt x="21511" y="1517542"/>
                  <a:pt x="34827" y="1513219"/>
                </a:cubicBezTo>
                <a:cubicBezTo>
                  <a:pt x="34827" y="1513219"/>
                  <a:pt x="34827" y="1513219"/>
                  <a:pt x="44558" y="1504572"/>
                </a:cubicBezTo>
                <a:cubicBezTo>
                  <a:pt x="44558" y="1504572"/>
                  <a:pt x="44558" y="1504572"/>
                  <a:pt x="50192" y="1504572"/>
                </a:cubicBezTo>
                <a:cubicBezTo>
                  <a:pt x="48655" y="1500249"/>
                  <a:pt x="58386" y="1504572"/>
                  <a:pt x="50704" y="1495925"/>
                </a:cubicBezTo>
                <a:cubicBezTo>
                  <a:pt x="50704" y="1495925"/>
                  <a:pt x="50704" y="1495925"/>
                  <a:pt x="47631" y="1493043"/>
                </a:cubicBezTo>
                <a:cubicBezTo>
                  <a:pt x="45582" y="1494484"/>
                  <a:pt x="43021" y="1495925"/>
                  <a:pt x="39436" y="1497366"/>
                </a:cubicBezTo>
                <a:cubicBezTo>
                  <a:pt x="39436" y="1497366"/>
                  <a:pt x="39436" y="1497366"/>
                  <a:pt x="49168" y="1488719"/>
                </a:cubicBezTo>
                <a:cubicBezTo>
                  <a:pt x="50192" y="1488719"/>
                  <a:pt x="51728" y="1491602"/>
                  <a:pt x="53264" y="1488719"/>
                </a:cubicBezTo>
                <a:cubicBezTo>
                  <a:pt x="53264" y="1488719"/>
                  <a:pt x="53264" y="1488719"/>
                  <a:pt x="53264" y="1485837"/>
                </a:cubicBezTo>
                <a:cubicBezTo>
                  <a:pt x="53264" y="1485837"/>
                  <a:pt x="53264" y="1485837"/>
                  <a:pt x="43534" y="1482955"/>
                </a:cubicBezTo>
                <a:cubicBezTo>
                  <a:pt x="43534" y="1482955"/>
                  <a:pt x="43534" y="1482955"/>
                  <a:pt x="52240" y="1475749"/>
                </a:cubicBezTo>
                <a:cubicBezTo>
                  <a:pt x="57874" y="1467102"/>
                  <a:pt x="67093" y="1485837"/>
                  <a:pt x="65556" y="1462779"/>
                </a:cubicBezTo>
                <a:cubicBezTo>
                  <a:pt x="65556" y="1462779"/>
                  <a:pt x="65556" y="1462779"/>
                  <a:pt x="61459" y="1452690"/>
                </a:cubicBezTo>
                <a:cubicBezTo>
                  <a:pt x="61459" y="1452690"/>
                  <a:pt x="61459" y="1452690"/>
                  <a:pt x="68117" y="1452690"/>
                </a:cubicBezTo>
                <a:cubicBezTo>
                  <a:pt x="68117" y="1452690"/>
                  <a:pt x="68117" y="1452690"/>
                  <a:pt x="66581" y="1448367"/>
                </a:cubicBezTo>
                <a:cubicBezTo>
                  <a:pt x="66581" y="1448367"/>
                  <a:pt x="66581" y="1448367"/>
                  <a:pt x="70166" y="1448367"/>
                </a:cubicBezTo>
                <a:cubicBezTo>
                  <a:pt x="70166" y="1448367"/>
                  <a:pt x="70166" y="1448367"/>
                  <a:pt x="71190" y="1452690"/>
                </a:cubicBezTo>
                <a:cubicBezTo>
                  <a:pt x="71190" y="1452690"/>
                  <a:pt x="71190" y="1452690"/>
                  <a:pt x="74263" y="1451249"/>
                </a:cubicBezTo>
                <a:cubicBezTo>
                  <a:pt x="74263" y="1451249"/>
                  <a:pt x="74263" y="1451249"/>
                  <a:pt x="74263" y="1455573"/>
                </a:cubicBezTo>
                <a:cubicBezTo>
                  <a:pt x="74263" y="1455573"/>
                  <a:pt x="74263" y="1455573"/>
                  <a:pt x="80409" y="1458455"/>
                </a:cubicBezTo>
                <a:cubicBezTo>
                  <a:pt x="80409" y="1458455"/>
                  <a:pt x="80409" y="1458455"/>
                  <a:pt x="66581" y="1467102"/>
                </a:cubicBezTo>
                <a:cubicBezTo>
                  <a:pt x="66581" y="1467102"/>
                  <a:pt x="66581" y="1467102"/>
                  <a:pt x="65045" y="1475749"/>
                </a:cubicBezTo>
                <a:cubicBezTo>
                  <a:pt x="65045" y="1475749"/>
                  <a:pt x="65045" y="1475749"/>
                  <a:pt x="72214" y="1475749"/>
                </a:cubicBezTo>
                <a:cubicBezTo>
                  <a:pt x="72214" y="1475749"/>
                  <a:pt x="72214" y="1475749"/>
                  <a:pt x="81433" y="1471425"/>
                </a:cubicBezTo>
                <a:cubicBezTo>
                  <a:pt x="81433" y="1471425"/>
                  <a:pt x="81433" y="1471425"/>
                  <a:pt x="89116" y="1458455"/>
                </a:cubicBezTo>
                <a:cubicBezTo>
                  <a:pt x="89116" y="1458455"/>
                  <a:pt x="89116" y="1458455"/>
                  <a:pt x="97310" y="1451249"/>
                </a:cubicBezTo>
                <a:cubicBezTo>
                  <a:pt x="97310" y="1451249"/>
                  <a:pt x="97310" y="1451249"/>
                  <a:pt x="104993" y="1439720"/>
                </a:cubicBezTo>
                <a:cubicBezTo>
                  <a:pt x="104993" y="1439720"/>
                  <a:pt x="104993" y="1439720"/>
                  <a:pt x="103456" y="1439720"/>
                </a:cubicBezTo>
                <a:cubicBezTo>
                  <a:pt x="109602" y="1441161"/>
                  <a:pt x="111139" y="1432514"/>
                  <a:pt x="113187" y="1438279"/>
                </a:cubicBezTo>
                <a:cubicBezTo>
                  <a:pt x="113187" y="1438279"/>
                  <a:pt x="113187" y="1438279"/>
                  <a:pt x="116260" y="1433955"/>
                </a:cubicBezTo>
                <a:cubicBezTo>
                  <a:pt x="116260" y="1433955"/>
                  <a:pt x="116260" y="1433955"/>
                  <a:pt x="110114" y="1426749"/>
                </a:cubicBezTo>
                <a:cubicBezTo>
                  <a:pt x="110114" y="1426749"/>
                  <a:pt x="110114" y="1426749"/>
                  <a:pt x="100896" y="1429632"/>
                </a:cubicBezTo>
                <a:cubicBezTo>
                  <a:pt x="100896" y="1428190"/>
                  <a:pt x="100896" y="1425308"/>
                  <a:pt x="100383" y="1422426"/>
                </a:cubicBezTo>
                <a:cubicBezTo>
                  <a:pt x="100383" y="1422426"/>
                  <a:pt x="100383" y="1422426"/>
                  <a:pt x="86043" y="1416661"/>
                </a:cubicBezTo>
                <a:cubicBezTo>
                  <a:pt x="86043" y="1416661"/>
                  <a:pt x="86043" y="1416661"/>
                  <a:pt x="90140" y="1409455"/>
                </a:cubicBezTo>
                <a:cubicBezTo>
                  <a:pt x="90140" y="1409455"/>
                  <a:pt x="90140" y="1409455"/>
                  <a:pt x="89116" y="1406573"/>
                </a:cubicBezTo>
                <a:cubicBezTo>
                  <a:pt x="89116" y="1406573"/>
                  <a:pt x="89116" y="1406573"/>
                  <a:pt x="87067" y="1403691"/>
                </a:cubicBezTo>
                <a:cubicBezTo>
                  <a:pt x="87067" y="1403691"/>
                  <a:pt x="87067" y="1403691"/>
                  <a:pt x="80409" y="1405132"/>
                </a:cubicBezTo>
                <a:cubicBezTo>
                  <a:pt x="80409" y="1405132"/>
                  <a:pt x="80409" y="1405132"/>
                  <a:pt x="76312" y="1405132"/>
                </a:cubicBezTo>
                <a:cubicBezTo>
                  <a:pt x="76312" y="1405132"/>
                  <a:pt x="76312" y="1405132"/>
                  <a:pt x="89116" y="1387838"/>
                </a:cubicBezTo>
                <a:cubicBezTo>
                  <a:pt x="89116" y="1387838"/>
                  <a:pt x="89116" y="1387838"/>
                  <a:pt x="86555" y="1384956"/>
                </a:cubicBezTo>
                <a:cubicBezTo>
                  <a:pt x="84506" y="1384956"/>
                  <a:pt x="80921" y="1384956"/>
                  <a:pt x="74263" y="1383514"/>
                </a:cubicBezTo>
                <a:cubicBezTo>
                  <a:pt x="74263" y="1383514"/>
                  <a:pt x="74263" y="1383514"/>
                  <a:pt x="74263" y="1380632"/>
                </a:cubicBezTo>
                <a:cubicBezTo>
                  <a:pt x="74263" y="1380632"/>
                  <a:pt x="74263" y="1380632"/>
                  <a:pt x="66581" y="1376309"/>
                </a:cubicBezTo>
                <a:cubicBezTo>
                  <a:pt x="66581" y="1376309"/>
                  <a:pt x="66581" y="1376309"/>
                  <a:pt x="61459" y="1377750"/>
                </a:cubicBezTo>
                <a:cubicBezTo>
                  <a:pt x="59923" y="1379191"/>
                  <a:pt x="61971" y="1374868"/>
                  <a:pt x="62484" y="1373427"/>
                </a:cubicBezTo>
                <a:cubicBezTo>
                  <a:pt x="62484" y="1373427"/>
                  <a:pt x="62484" y="1373427"/>
                  <a:pt x="66581" y="1369103"/>
                </a:cubicBezTo>
                <a:cubicBezTo>
                  <a:pt x="66581" y="1369103"/>
                  <a:pt x="66581" y="1369103"/>
                  <a:pt x="70166" y="1371985"/>
                </a:cubicBezTo>
                <a:cubicBezTo>
                  <a:pt x="70166" y="1371985"/>
                  <a:pt x="70166" y="1371985"/>
                  <a:pt x="76312" y="1371985"/>
                </a:cubicBezTo>
                <a:cubicBezTo>
                  <a:pt x="76312" y="1371985"/>
                  <a:pt x="76312" y="1371985"/>
                  <a:pt x="84506" y="1356133"/>
                </a:cubicBezTo>
                <a:cubicBezTo>
                  <a:pt x="84506" y="1356133"/>
                  <a:pt x="84506" y="1356133"/>
                  <a:pt x="104993" y="1338838"/>
                </a:cubicBezTo>
                <a:cubicBezTo>
                  <a:pt x="104481" y="1337398"/>
                  <a:pt x="109090" y="1337398"/>
                  <a:pt x="103456" y="1335956"/>
                </a:cubicBezTo>
                <a:cubicBezTo>
                  <a:pt x="103456" y="1335956"/>
                  <a:pt x="103456" y="1335956"/>
                  <a:pt x="97310" y="1340280"/>
                </a:cubicBezTo>
                <a:cubicBezTo>
                  <a:pt x="97310" y="1340280"/>
                  <a:pt x="97310" y="1340280"/>
                  <a:pt x="94237" y="1335956"/>
                </a:cubicBezTo>
                <a:cubicBezTo>
                  <a:pt x="94237" y="1335956"/>
                  <a:pt x="94237" y="1335956"/>
                  <a:pt x="97310" y="1331633"/>
                </a:cubicBezTo>
                <a:cubicBezTo>
                  <a:pt x="97310" y="1331633"/>
                  <a:pt x="97310" y="1331633"/>
                  <a:pt x="92189" y="1317221"/>
                </a:cubicBezTo>
                <a:cubicBezTo>
                  <a:pt x="92189" y="1317221"/>
                  <a:pt x="92189" y="1317221"/>
                  <a:pt x="89116" y="1314339"/>
                </a:cubicBezTo>
                <a:cubicBezTo>
                  <a:pt x="89116" y="1314339"/>
                  <a:pt x="89116" y="1314339"/>
                  <a:pt x="86043" y="1315780"/>
                </a:cubicBezTo>
                <a:cubicBezTo>
                  <a:pt x="86043" y="1315780"/>
                  <a:pt x="86043" y="1315780"/>
                  <a:pt x="84506" y="1315780"/>
                </a:cubicBezTo>
                <a:cubicBezTo>
                  <a:pt x="84506" y="1315780"/>
                  <a:pt x="84506" y="1315780"/>
                  <a:pt x="86043" y="1308574"/>
                </a:cubicBezTo>
                <a:cubicBezTo>
                  <a:pt x="86043" y="1308574"/>
                  <a:pt x="86043" y="1308574"/>
                  <a:pt x="76312" y="1311457"/>
                </a:cubicBezTo>
                <a:cubicBezTo>
                  <a:pt x="76312" y="1311457"/>
                  <a:pt x="76312" y="1311457"/>
                  <a:pt x="73239" y="1315780"/>
                </a:cubicBezTo>
                <a:cubicBezTo>
                  <a:pt x="73239" y="1315780"/>
                  <a:pt x="73239" y="1315780"/>
                  <a:pt x="72214" y="1327309"/>
                </a:cubicBezTo>
                <a:cubicBezTo>
                  <a:pt x="72214" y="1327309"/>
                  <a:pt x="72214" y="1327309"/>
                  <a:pt x="75288" y="1330192"/>
                </a:cubicBezTo>
                <a:cubicBezTo>
                  <a:pt x="75288" y="1330192"/>
                  <a:pt x="75288" y="1330192"/>
                  <a:pt x="73239" y="1334515"/>
                </a:cubicBezTo>
                <a:cubicBezTo>
                  <a:pt x="73239" y="1334515"/>
                  <a:pt x="73239" y="1334515"/>
                  <a:pt x="75288" y="1337398"/>
                </a:cubicBezTo>
                <a:cubicBezTo>
                  <a:pt x="72727" y="1334515"/>
                  <a:pt x="64020" y="1338838"/>
                  <a:pt x="66581" y="1330192"/>
                </a:cubicBezTo>
                <a:cubicBezTo>
                  <a:pt x="60435" y="1322986"/>
                  <a:pt x="79897" y="1330192"/>
                  <a:pt x="65045" y="1318663"/>
                </a:cubicBezTo>
                <a:cubicBezTo>
                  <a:pt x="65045" y="1318663"/>
                  <a:pt x="65045" y="1318663"/>
                  <a:pt x="65045" y="1314339"/>
                </a:cubicBezTo>
                <a:cubicBezTo>
                  <a:pt x="67093" y="1307133"/>
                  <a:pt x="72727" y="1315780"/>
                  <a:pt x="72214" y="1307133"/>
                </a:cubicBezTo>
                <a:cubicBezTo>
                  <a:pt x="72214" y="1307133"/>
                  <a:pt x="72214" y="1307133"/>
                  <a:pt x="68117" y="1307133"/>
                </a:cubicBezTo>
                <a:cubicBezTo>
                  <a:pt x="68117" y="1307133"/>
                  <a:pt x="68117" y="1307133"/>
                  <a:pt x="65556" y="1301368"/>
                </a:cubicBezTo>
                <a:cubicBezTo>
                  <a:pt x="65556" y="1301368"/>
                  <a:pt x="65556" y="1301368"/>
                  <a:pt x="77336" y="1297045"/>
                </a:cubicBezTo>
                <a:cubicBezTo>
                  <a:pt x="80921" y="1282633"/>
                  <a:pt x="85018" y="1278310"/>
                  <a:pt x="99871" y="1275427"/>
                </a:cubicBezTo>
                <a:cubicBezTo>
                  <a:pt x="99871" y="1275427"/>
                  <a:pt x="99871" y="1275427"/>
                  <a:pt x="105505" y="1268222"/>
                </a:cubicBezTo>
                <a:cubicBezTo>
                  <a:pt x="105505" y="1268222"/>
                  <a:pt x="105505" y="1268222"/>
                  <a:pt x="111139" y="1268222"/>
                </a:cubicBezTo>
                <a:cubicBezTo>
                  <a:pt x="111139" y="1268222"/>
                  <a:pt x="111139" y="1268222"/>
                  <a:pt x="113187" y="1263898"/>
                </a:cubicBezTo>
                <a:cubicBezTo>
                  <a:pt x="113187" y="1263898"/>
                  <a:pt x="113187" y="1263898"/>
                  <a:pt x="124455" y="1256692"/>
                </a:cubicBezTo>
                <a:cubicBezTo>
                  <a:pt x="124455" y="1256692"/>
                  <a:pt x="124455" y="1256692"/>
                  <a:pt x="148014" y="1237957"/>
                </a:cubicBezTo>
                <a:cubicBezTo>
                  <a:pt x="148014" y="1237957"/>
                  <a:pt x="148014" y="1237957"/>
                  <a:pt x="151087" y="1229311"/>
                </a:cubicBezTo>
                <a:cubicBezTo>
                  <a:pt x="151087" y="1229311"/>
                  <a:pt x="151087" y="1229311"/>
                  <a:pt x="156209" y="1232193"/>
                </a:cubicBezTo>
                <a:cubicBezTo>
                  <a:pt x="157745" y="1232193"/>
                  <a:pt x="158257" y="1239398"/>
                  <a:pt x="159794" y="1230751"/>
                </a:cubicBezTo>
                <a:cubicBezTo>
                  <a:pt x="159794" y="1230751"/>
                  <a:pt x="159794" y="1230751"/>
                  <a:pt x="158257" y="1229311"/>
                </a:cubicBezTo>
                <a:cubicBezTo>
                  <a:pt x="158257" y="1229311"/>
                  <a:pt x="158257" y="1229311"/>
                  <a:pt x="170037" y="1223546"/>
                </a:cubicBezTo>
                <a:cubicBezTo>
                  <a:pt x="170037" y="1223546"/>
                  <a:pt x="170037" y="1223546"/>
                  <a:pt x="166964" y="1219222"/>
                </a:cubicBezTo>
                <a:cubicBezTo>
                  <a:pt x="166964" y="1219222"/>
                  <a:pt x="166964" y="1219222"/>
                  <a:pt x="174134" y="1216340"/>
                </a:cubicBezTo>
                <a:cubicBezTo>
                  <a:pt x="174134" y="1216340"/>
                  <a:pt x="174134" y="1216340"/>
                  <a:pt x="172086" y="1212016"/>
                </a:cubicBezTo>
                <a:cubicBezTo>
                  <a:pt x="172086" y="1212016"/>
                  <a:pt x="172086" y="1212016"/>
                  <a:pt x="177207" y="1206252"/>
                </a:cubicBezTo>
                <a:cubicBezTo>
                  <a:pt x="177207" y="1206252"/>
                  <a:pt x="177207" y="1206252"/>
                  <a:pt x="181817" y="1210575"/>
                </a:cubicBezTo>
                <a:cubicBezTo>
                  <a:pt x="181817" y="1210575"/>
                  <a:pt x="181817" y="1210575"/>
                  <a:pt x="181817" y="1201928"/>
                </a:cubicBezTo>
                <a:cubicBezTo>
                  <a:pt x="181817" y="1201928"/>
                  <a:pt x="181817" y="1201928"/>
                  <a:pt x="182841" y="1204811"/>
                </a:cubicBezTo>
                <a:cubicBezTo>
                  <a:pt x="182841" y="1204811"/>
                  <a:pt x="182841" y="1204811"/>
                  <a:pt x="186938" y="1204811"/>
                </a:cubicBezTo>
                <a:cubicBezTo>
                  <a:pt x="186938" y="1204811"/>
                  <a:pt x="186938" y="1204811"/>
                  <a:pt x="202815" y="1197605"/>
                </a:cubicBezTo>
                <a:cubicBezTo>
                  <a:pt x="202815" y="1197605"/>
                  <a:pt x="202815" y="1197605"/>
                  <a:pt x="207937" y="1193281"/>
                </a:cubicBezTo>
                <a:cubicBezTo>
                  <a:pt x="207937" y="1193281"/>
                  <a:pt x="207937" y="1193281"/>
                  <a:pt x="223814" y="1184635"/>
                </a:cubicBezTo>
                <a:cubicBezTo>
                  <a:pt x="223814" y="1184635"/>
                  <a:pt x="223814" y="1184635"/>
                  <a:pt x="222790" y="1180311"/>
                </a:cubicBezTo>
                <a:cubicBezTo>
                  <a:pt x="222790" y="1180311"/>
                  <a:pt x="222790" y="1180311"/>
                  <a:pt x="226887" y="1181752"/>
                </a:cubicBezTo>
                <a:cubicBezTo>
                  <a:pt x="235594" y="1168781"/>
                  <a:pt x="230984" y="1193281"/>
                  <a:pt x="240715" y="1171664"/>
                </a:cubicBezTo>
                <a:cubicBezTo>
                  <a:pt x="240715" y="1171664"/>
                  <a:pt x="240715" y="1171664"/>
                  <a:pt x="224838" y="1171664"/>
                </a:cubicBezTo>
                <a:cubicBezTo>
                  <a:pt x="224838" y="1171664"/>
                  <a:pt x="224838" y="1171664"/>
                  <a:pt x="226887" y="1168781"/>
                </a:cubicBezTo>
                <a:cubicBezTo>
                  <a:pt x="226887" y="1168781"/>
                  <a:pt x="226887" y="1168781"/>
                  <a:pt x="237642" y="1167341"/>
                </a:cubicBezTo>
                <a:cubicBezTo>
                  <a:pt x="237642" y="1167341"/>
                  <a:pt x="237642" y="1167341"/>
                  <a:pt x="247373" y="1165899"/>
                </a:cubicBezTo>
                <a:cubicBezTo>
                  <a:pt x="247373" y="1165899"/>
                  <a:pt x="247373" y="1165899"/>
                  <a:pt x="266835" y="1157252"/>
                </a:cubicBezTo>
                <a:cubicBezTo>
                  <a:pt x="266835" y="1157252"/>
                  <a:pt x="266835" y="1157252"/>
                  <a:pt x="279639" y="1151488"/>
                </a:cubicBezTo>
                <a:cubicBezTo>
                  <a:pt x="279639" y="1151488"/>
                  <a:pt x="279639" y="1151488"/>
                  <a:pt x="284249" y="1144282"/>
                </a:cubicBezTo>
                <a:cubicBezTo>
                  <a:pt x="284249" y="1144282"/>
                  <a:pt x="284249" y="1144282"/>
                  <a:pt x="281688" y="1132753"/>
                </a:cubicBezTo>
                <a:cubicBezTo>
                  <a:pt x="281688" y="1132753"/>
                  <a:pt x="281688" y="1132753"/>
                  <a:pt x="287834" y="1134194"/>
                </a:cubicBezTo>
                <a:cubicBezTo>
                  <a:pt x="287834" y="1134194"/>
                  <a:pt x="287834" y="1134194"/>
                  <a:pt x="286297" y="1137076"/>
                </a:cubicBezTo>
                <a:cubicBezTo>
                  <a:pt x="286297" y="1137076"/>
                  <a:pt x="286297" y="1137076"/>
                  <a:pt x="290395" y="1141400"/>
                </a:cubicBezTo>
                <a:cubicBezTo>
                  <a:pt x="293980" y="1141400"/>
                  <a:pt x="294492" y="1137076"/>
                  <a:pt x="295516" y="1137076"/>
                </a:cubicBezTo>
                <a:cubicBezTo>
                  <a:pt x="285273" y="1128429"/>
                  <a:pt x="312930" y="1134194"/>
                  <a:pt x="290395" y="1128429"/>
                </a:cubicBezTo>
                <a:cubicBezTo>
                  <a:pt x="290395" y="1128429"/>
                  <a:pt x="290395" y="1128429"/>
                  <a:pt x="298589" y="1129870"/>
                </a:cubicBezTo>
                <a:cubicBezTo>
                  <a:pt x="298589" y="1129870"/>
                  <a:pt x="298589" y="1129870"/>
                  <a:pt x="297565" y="1126988"/>
                </a:cubicBezTo>
                <a:cubicBezTo>
                  <a:pt x="297565" y="1126988"/>
                  <a:pt x="297565" y="1126988"/>
                  <a:pt x="306272" y="1131311"/>
                </a:cubicBezTo>
                <a:cubicBezTo>
                  <a:pt x="309857" y="1134194"/>
                  <a:pt x="307808" y="1126988"/>
                  <a:pt x="314466" y="1128429"/>
                </a:cubicBezTo>
                <a:cubicBezTo>
                  <a:pt x="314466" y="1128429"/>
                  <a:pt x="314466" y="1128429"/>
                  <a:pt x="307296" y="1124105"/>
                </a:cubicBezTo>
                <a:cubicBezTo>
                  <a:pt x="307296" y="1124105"/>
                  <a:pt x="307296" y="1124105"/>
                  <a:pt x="287322" y="1122665"/>
                </a:cubicBezTo>
                <a:cubicBezTo>
                  <a:pt x="287322" y="1122665"/>
                  <a:pt x="287322" y="1122665"/>
                  <a:pt x="277591" y="1115459"/>
                </a:cubicBezTo>
                <a:cubicBezTo>
                  <a:pt x="277591" y="1115459"/>
                  <a:pt x="277591" y="1115459"/>
                  <a:pt x="261714" y="1118341"/>
                </a:cubicBezTo>
                <a:cubicBezTo>
                  <a:pt x="261714" y="1118341"/>
                  <a:pt x="261714" y="1118341"/>
                  <a:pt x="255568" y="1114018"/>
                </a:cubicBezTo>
                <a:cubicBezTo>
                  <a:pt x="255568" y="1114018"/>
                  <a:pt x="255568" y="1114018"/>
                  <a:pt x="253519" y="1118341"/>
                </a:cubicBezTo>
                <a:cubicBezTo>
                  <a:pt x="253519" y="1118341"/>
                  <a:pt x="253519" y="1118341"/>
                  <a:pt x="253519" y="1115459"/>
                </a:cubicBezTo>
                <a:cubicBezTo>
                  <a:pt x="253519" y="1115459"/>
                  <a:pt x="253519" y="1115459"/>
                  <a:pt x="247885" y="1115459"/>
                </a:cubicBezTo>
                <a:cubicBezTo>
                  <a:pt x="247885" y="1115459"/>
                  <a:pt x="247885" y="1115459"/>
                  <a:pt x="252495" y="1111135"/>
                </a:cubicBezTo>
                <a:cubicBezTo>
                  <a:pt x="252495" y="1111135"/>
                  <a:pt x="252495" y="1111135"/>
                  <a:pt x="237642" y="1105370"/>
                </a:cubicBezTo>
                <a:cubicBezTo>
                  <a:pt x="237642" y="1105370"/>
                  <a:pt x="237642" y="1105370"/>
                  <a:pt x="220741" y="1115459"/>
                </a:cubicBezTo>
                <a:cubicBezTo>
                  <a:pt x="220741" y="1115459"/>
                  <a:pt x="220741" y="1115459"/>
                  <a:pt x="215619" y="1112576"/>
                </a:cubicBezTo>
                <a:cubicBezTo>
                  <a:pt x="215619" y="1112576"/>
                  <a:pt x="215619" y="1112576"/>
                  <a:pt x="210498" y="1119782"/>
                </a:cubicBezTo>
                <a:cubicBezTo>
                  <a:pt x="210498" y="1119782"/>
                  <a:pt x="210498" y="1119782"/>
                  <a:pt x="200767" y="1119782"/>
                </a:cubicBezTo>
                <a:cubicBezTo>
                  <a:pt x="200767" y="1119782"/>
                  <a:pt x="200767" y="1119782"/>
                  <a:pt x="186938" y="1137076"/>
                </a:cubicBezTo>
                <a:cubicBezTo>
                  <a:pt x="186938" y="1137076"/>
                  <a:pt x="186938" y="1137076"/>
                  <a:pt x="188987" y="1138517"/>
                </a:cubicBezTo>
                <a:cubicBezTo>
                  <a:pt x="188987" y="1138517"/>
                  <a:pt x="188987" y="1138517"/>
                  <a:pt x="198206" y="1137076"/>
                </a:cubicBezTo>
                <a:cubicBezTo>
                  <a:pt x="198206" y="1137076"/>
                  <a:pt x="198206" y="1137076"/>
                  <a:pt x="199742" y="1142841"/>
                </a:cubicBezTo>
                <a:cubicBezTo>
                  <a:pt x="199742" y="1142841"/>
                  <a:pt x="199742" y="1142841"/>
                  <a:pt x="208961" y="1148606"/>
                </a:cubicBezTo>
                <a:cubicBezTo>
                  <a:pt x="208961" y="1148606"/>
                  <a:pt x="208961" y="1148606"/>
                  <a:pt x="205888" y="1150046"/>
                </a:cubicBezTo>
                <a:cubicBezTo>
                  <a:pt x="205888" y="1150046"/>
                  <a:pt x="205888" y="1150046"/>
                  <a:pt x="195133" y="1142841"/>
                </a:cubicBezTo>
                <a:cubicBezTo>
                  <a:pt x="195133" y="1142841"/>
                  <a:pt x="195133" y="1142841"/>
                  <a:pt x="193084" y="1144282"/>
                </a:cubicBezTo>
                <a:cubicBezTo>
                  <a:pt x="193084" y="1144282"/>
                  <a:pt x="193084" y="1144282"/>
                  <a:pt x="193084" y="1147164"/>
                </a:cubicBezTo>
                <a:cubicBezTo>
                  <a:pt x="193084" y="1147164"/>
                  <a:pt x="193084" y="1147164"/>
                  <a:pt x="192060" y="1142841"/>
                </a:cubicBezTo>
                <a:cubicBezTo>
                  <a:pt x="192060" y="1142841"/>
                  <a:pt x="192060" y="1142841"/>
                  <a:pt x="188987" y="1142841"/>
                </a:cubicBezTo>
                <a:cubicBezTo>
                  <a:pt x="188987" y="1142841"/>
                  <a:pt x="188987" y="1142841"/>
                  <a:pt x="185914" y="1138517"/>
                </a:cubicBezTo>
                <a:cubicBezTo>
                  <a:pt x="185914" y="1138517"/>
                  <a:pt x="185914" y="1138517"/>
                  <a:pt x="173622" y="1141400"/>
                </a:cubicBezTo>
                <a:cubicBezTo>
                  <a:pt x="173622" y="1141400"/>
                  <a:pt x="173622" y="1141400"/>
                  <a:pt x="172598" y="1142120"/>
                </a:cubicBezTo>
                <a:lnTo>
                  <a:pt x="165594" y="1147047"/>
                </a:lnTo>
                <a:lnTo>
                  <a:pt x="164915" y="1147164"/>
                </a:lnTo>
                <a:lnTo>
                  <a:pt x="164403" y="1147164"/>
                </a:lnTo>
                <a:cubicBezTo>
                  <a:pt x="163379" y="1147164"/>
                  <a:pt x="162867" y="1147164"/>
                  <a:pt x="163891" y="1147164"/>
                </a:cubicBezTo>
                <a:lnTo>
                  <a:pt x="157745" y="1147164"/>
                </a:lnTo>
                <a:cubicBezTo>
                  <a:pt x="155697" y="1157252"/>
                  <a:pt x="171574" y="1139959"/>
                  <a:pt x="159794" y="1155811"/>
                </a:cubicBezTo>
                <a:cubicBezTo>
                  <a:pt x="159794" y="1155811"/>
                  <a:pt x="159794" y="1155811"/>
                  <a:pt x="151087" y="1152929"/>
                </a:cubicBezTo>
                <a:cubicBezTo>
                  <a:pt x="151087" y="1152929"/>
                  <a:pt x="151087" y="1152929"/>
                  <a:pt x="150063" y="1150046"/>
                </a:cubicBezTo>
                <a:cubicBezTo>
                  <a:pt x="150063" y="1150046"/>
                  <a:pt x="150063" y="1150046"/>
                  <a:pt x="132137" y="1158694"/>
                </a:cubicBezTo>
                <a:cubicBezTo>
                  <a:pt x="132137" y="1158694"/>
                  <a:pt x="132137" y="1158694"/>
                  <a:pt x="135210" y="1163017"/>
                </a:cubicBezTo>
                <a:cubicBezTo>
                  <a:pt x="135210" y="1163017"/>
                  <a:pt x="135210" y="1163017"/>
                  <a:pt x="129064" y="1163017"/>
                </a:cubicBezTo>
                <a:cubicBezTo>
                  <a:pt x="129064" y="1163017"/>
                  <a:pt x="129064" y="1163017"/>
                  <a:pt x="130089" y="1167341"/>
                </a:cubicBezTo>
                <a:cubicBezTo>
                  <a:pt x="130089" y="1167341"/>
                  <a:pt x="130089" y="1167341"/>
                  <a:pt x="120870" y="1171664"/>
                </a:cubicBezTo>
                <a:cubicBezTo>
                  <a:pt x="118821" y="1174546"/>
                  <a:pt x="116260" y="1186076"/>
                  <a:pt x="111139" y="1181752"/>
                </a:cubicBezTo>
                <a:cubicBezTo>
                  <a:pt x="111139" y="1183193"/>
                  <a:pt x="118821" y="1181752"/>
                  <a:pt x="111139" y="1187517"/>
                </a:cubicBezTo>
                <a:cubicBezTo>
                  <a:pt x="111139" y="1187517"/>
                  <a:pt x="111139" y="1187517"/>
                  <a:pt x="114212" y="1187517"/>
                </a:cubicBezTo>
                <a:cubicBezTo>
                  <a:pt x="114212" y="1188958"/>
                  <a:pt x="117797" y="1183193"/>
                  <a:pt x="113187" y="1190399"/>
                </a:cubicBezTo>
                <a:cubicBezTo>
                  <a:pt x="113187" y="1190399"/>
                  <a:pt x="113187" y="1190399"/>
                  <a:pt x="109090" y="1187517"/>
                </a:cubicBezTo>
                <a:cubicBezTo>
                  <a:pt x="108066" y="1190399"/>
                  <a:pt x="102944" y="1193281"/>
                  <a:pt x="90140" y="1199046"/>
                </a:cubicBezTo>
                <a:cubicBezTo>
                  <a:pt x="90140" y="1199046"/>
                  <a:pt x="90140" y="1199046"/>
                  <a:pt x="82458" y="1199046"/>
                </a:cubicBezTo>
                <a:cubicBezTo>
                  <a:pt x="82458" y="1199046"/>
                  <a:pt x="82458" y="1199046"/>
                  <a:pt x="83994" y="1196164"/>
                </a:cubicBezTo>
                <a:cubicBezTo>
                  <a:pt x="83994" y="1196164"/>
                  <a:pt x="83994" y="1196164"/>
                  <a:pt x="78360" y="1187517"/>
                </a:cubicBezTo>
                <a:cubicBezTo>
                  <a:pt x="78360" y="1187517"/>
                  <a:pt x="78360" y="1187517"/>
                  <a:pt x="86043" y="1187517"/>
                </a:cubicBezTo>
                <a:cubicBezTo>
                  <a:pt x="86043" y="1187517"/>
                  <a:pt x="86043" y="1187517"/>
                  <a:pt x="94237" y="1178870"/>
                </a:cubicBezTo>
                <a:cubicBezTo>
                  <a:pt x="94237" y="1178870"/>
                  <a:pt x="94237" y="1178870"/>
                  <a:pt x="82458" y="1168781"/>
                </a:cubicBezTo>
                <a:cubicBezTo>
                  <a:pt x="82458" y="1168781"/>
                  <a:pt x="82458" y="1168781"/>
                  <a:pt x="75288" y="1168781"/>
                </a:cubicBezTo>
                <a:cubicBezTo>
                  <a:pt x="75288" y="1168781"/>
                  <a:pt x="75288" y="1168781"/>
                  <a:pt x="77336" y="1164458"/>
                </a:cubicBezTo>
                <a:cubicBezTo>
                  <a:pt x="77336" y="1164458"/>
                  <a:pt x="77336" y="1164458"/>
                  <a:pt x="86043" y="1168781"/>
                </a:cubicBezTo>
                <a:cubicBezTo>
                  <a:pt x="86043" y="1168781"/>
                  <a:pt x="86043" y="1168781"/>
                  <a:pt x="83994" y="1155811"/>
                </a:cubicBezTo>
                <a:cubicBezTo>
                  <a:pt x="83994" y="1155811"/>
                  <a:pt x="83994" y="1155811"/>
                  <a:pt x="98335" y="1150046"/>
                </a:cubicBezTo>
                <a:cubicBezTo>
                  <a:pt x="98335" y="1150046"/>
                  <a:pt x="98335" y="1150046"/>
                  <a:pt x="98335" y="1155811"/>
                </a:cubicBezTo>
                <a:cubicBezTo>
                  <a:pt x="98335" y="1155811"/>
                  <a:pt x="98335" y="1155811"/>
                  <a:pt x="101920" y="1155811"/>
                </a:cubicBezTo>
                <a:cubicBezTo>
                  <a:pt x="101920" y="1155811"/>
                  <a:pt x="101920" y="1155811"/>
                  <a:pt x="97310" y="1158694"/>
                </a:cubicBezTo>
                <a:cubicBezTo>
                  <a:pt x="97310" y="1158694"/>
                  <a:pt x="97310" y="1158694"/>
                  <a:pt x="101920" y="1160135"/>
                </a:cubicBezTo>
                <a:cubicBezTo>
                  <a:pt x="101920" y="1160135"/>
                  <a:pt x="101920" y="1160135"/>
                  <a:pt x="104993" y="1158694"/>
                </a:cubicBezTo>
                <a:cubicBezTo>
                  <a:pt x="104993" y="1158694"/>
                  <a:pt x="104993" y="1158694"/>
                  <a:pt x="104993" y="1157252"/>
                </a:cubicBezTo>
                <a:cubicBezTo>
                  <a:pt x="104993" y="1157252"/>
                  <a:pt x="104993" y="1157252"/>
                  <a:pt x="113187" y="1164458"/>
                </a:cubicBezTo>
                <a:cubicBezTo>
                  <a:pt x="113187" y="1164458"/>
                  <a:pt x="113187" y="1164458"/>
                  <a:pt x="124455" y="1155811"/>
                </a:cubicBezTo>
                <a:cubicBezTo>
                  <a:pt x="124455" y="1155811"/>
                  <a:pt x="124455" y="1155811"/>
                  <a:pt x="119333" y="1144282"/>
                </a:cubicBezTo>
                <a:cubicBezTo>
                  <a:pt x="119333" y="1144282"/>
                  <a:pt x="119333" y="1144282"/>
                  <a:pt x="124455" y="1141400"/>
                </a:cubicBezTo>
                <a:cubicBezTo>
                  <a:pt x="128040" y="1138517"/>
                  <a:pt x="110626" y="1152929"/>
                  <a:pt x="132137" y="1142841"/>
                </a:cubicBezTo>
                <a:cubicBezTo>
                  <a:pt x="132137" y="1142841"/>
                  <a:pt x="132137" y="1142841"/>
                  <a:pt x="128040" y="1137076"/>
                </a:cubicBezTo>
                <a:cubicBezTo>
                  <a:pt x="128040" y="1137076"/>
                  <a:pt x="128040" y="1137076"/>
                  <a:pt x="136747" y="1135635"/>
                </a:cubicBezTo>
                <a:cubicBezTo>
                  <a:pt x="136747" y="1135635"/>
                  <a:pt x="136747" y="1135635"/>
                  <a:pt x="133161" y="1129870"/>
                </a:cubicBezTo>
                <a:cubicBezTo>
                  <a:pt x="133161" y="1129870"/>
                  <a:pt x="133161" y="1129870"/>
                  <a:pt x="128552" y="1131311"/>
                </a:cubicBezTo>
                <a:cubicBezTo>
                  <a:pt x="127528" y="1134194"/>
                  <a:pt x="126503" y="1135635"/>
                  <a:pt x="127528" y="1131311"/>
                </a:cubicBezTo>
                <a:cubicBezTo>
                  <a:pt x="127528" y="1131311"/>
                  <a:pt x="127528" y="1131311"/>
                  <a:pt x="123943" y="1132753"/>
                </a:cubicBezTo>
                <a:cubicBezTo>
                  <a:pt x="123943" y="1132753"/>
                  <a:pt x="123943" y="1132753"/>
                  <a:pt x="125991" y="1128429"/>
                </a:cubicBezTo>
                <a:cubicBezTo>
                  <a:pt x="125991" y="1128429"/>
                  <a:pt x="125991" y="1128429"/>
                  <a:pt x="128552" y="1128429"/>
                </a:cubicBezTo>
                <a:cubicBezTo>
                  <a:pt x="129064" y="1125547"/>
                  <a:pt x="130089" y="1122665"/>
                  <a:pt x="131113" y="1118341"/>
                </a:cubicBezTo>
                <a:cubicBezTo>
                  <a:pt x="131113" y="1118341"/>
                  <a:pt x="131113" y="1118341"/>
                  <a:pt x="136747" y="1115459"/>
                </a:cubicBezTo>
                <a:cubicBezTo>
                  <a:pt x="138795" y="1121223"/>
                  <a:pt x="123943" y="1125547"/>
                  <a:pt x="135210" y="1126988"/>
                </a:cubicBezTo>
                <a:cubicBezTo>
                  <a:pt x="133161" y="1129870"/>
                  <a:pt x="131625" y="1132753"/>
                  <a:pt x="145965" y="1126988"/>
                </a:cubicBezTo>
                <a:cubicBezTo>
                  <a:pt x="145965" y="1126988"/>
                  <a:pt x="145965" y="1126988"/>
                  <a:pt x="148014" y="1124105"/>
                </a:cubicBezTo>
                <a:cubicBezTo>
                  <a:pt x="148014" y="1124105"/>
                  <a:pt x="148014" y="1124105"/>
                  <a:pt x="145965" y="1118341"/>
                </a:cubicBezTo>
                <a:cubicBezTo>
                  <a:pt x="145965" y="1118341"/>
                  <a:pt x="145965" y="1118341"/>
                  <a:pt x="152624" y="1115459"/>
                </a:cubicBezTo>
                <a:cubicBezTo>
                  <a:pt x="150575" y="1115459"/>
                  <a:pt x="149551" y="1114018"/>
                  <a:pt x="154672" y="1114018"/>
                </a:cubicBezTo>
                <a:cubicBezTo>
                  <a:pt x="155697" y="1112576"/>
                  <a:pt x="156721" y="1112576"/>
                  <a:pt x="158257" y="1111135"/>
                </a:cubicBezTo>
                <a:cubicBezTo>
                  <a:pt x="159282" y="1112576"/>
                  <a:pt x="159282" y="1114018"/>
                  <a:pt x="158770" y="1114018"/>
                </a:cubicBezTo>
                <a:cubicBezTo>
                  <a:pt x="161330" y="1114018"/>
                  <a:pt x="164915" y="1115459"/>
                  <a:pt x="169013" y="1115459"/>
                </a:cubicBezTo>
                <a:cubicBezTo>
                  <a:pt x="169013" y="1115459"/>
                  <a:pt x="169013" y="1115459"/>
                  <a:pt x="171061" y="1112576"/>
                </a:cubicBezTo>
                <a:cubicBezTo>
                  <a:pt x="171061" y="1112576"/>
                  <a:pt x="171061" y="1112576"/>
                  <a:pt x="163379" y="1106812"/>
                </a:cubicBezTo>
                <a:cubicBezTo>
                  <a:pt x="163379" y="1106812"/>
                  <a:pt x="163379" y="1106812"/>
                  <a:pt x="158257" y="1103930"/>
                </a:cubicBezTo>
                <a:cubicBezTo>
                  <a:pt x="158257" y="1103930"/>
                  <a:pt x="158257" y="1103930"/>
                  <a:pt x="158257" y="1099606"/>
                </a:cubicBezTo>
                <a:cubicBezTo>
                  <a:pt x="158257" y="1099606"/>
                  <a:pt x="158257" y="1099606"/>
                  <a:pt x="156209" y="1096724"/>
                </a:cubicBezTo>
                <a:cubicBezTo>
                  <a:pt x="156209" y="1096724"/>
                  <a:pt x="156209" y="1096724"/>
                  <a:pt x="162867" y="1090959"/>
                </a:cubicBezTo>
                <a:cubicBezTo>
                  <a:pt x="162867" y="1090959"/>
                  <a:pt x="162867" y="1090959"/>
                  <a:pt x="165940" y="1102488"/>
                </a:cubicBezTo>
                <a:cubicBezTo>
                  <a:pt x="167476" y="1102488"/>
                  <a:pt x="166964" y="1103930"/>
                  <a:pt x="165428" y="1105370"/>
                </a:cubicBezTo>
                <a:cubicBezTo>
                  <a:pt x="167988" y="1102488"/>
                  <a:pt x="171061" y="1101047"/>
                  <a:pt x="175671" y="1096724"/>
                </a:cubicBezTo>
                <a:cubicBezTo>
                  <a:pt x="175671" y="1096724"/>
                  <a:pt x="175671" y="1096724"/>
                  <a:pt x="168501" y="1093841"/>
                </a:cubicBezTo>
                <a:cubicBezTo>
                  <a:pt x="170037" y="1092400"/>
                  <a:pt x="172598" y="1092400"/>
                  <a:pt x="176183" y="1090959"/>
                </a:cubicBezTo>
                <a:cubicBezTo>
                  <a:pt x="176183" y="1090959"/>
                  <a:pt x="176183" y="1090959"/>
                  <a:pt x="173622" y="1086635"/>
                </a:cubicBezTo>
                <a:cubicBezTo>
                  <a:pt x="173622" y="1086635"/>
                  <a:pt x="173622" y="1086635"/>
                  <a:pt x="165940" y="1083753"/>
                </a:cubicBezTo>
                <a:cubicBezTo>
                  <a:pt x="165940" y="1083753"/>
                  <a:pt x="165940" y="1083753"/>
                  <a:pt x="170037" y="1073665"/>
                </a:cubicBezTo>
                <a:cubicBezTo>
                  <a:pt x="170037" y="1073665"/>
                  <a:pt x="170037" y="1073665"/>
                  <a:pt x="176183" y="1072224"/>
                </a:cubicBezTo>
                <a:cubicBezTo>
                  <a:pt x="176183" y="1072224"/>
                  <a:pt x="176183" y="1072224"/>
                  <a:pt x="178744" y="1072224"/>
                </a:cubicBezTo>
                <a:cubicBezTo>
                  <a:pt x="179256" y="1069342"/>
                  <a:pt x="178232" y="1069342"/>
                  <a:pt x="177207" y="1070783"/>
                </a:cubicBezTo>
                <a:cubicBezTo>
                  <a:pt x="178232" y="1069342"/>
                  <a:pt x="179768" y="1066460"/>
                  <a:pt x="181817" y="1063577"/>
                </a:cubicBezTo>
                <a:cubicBezTo>
                  <a:pt x="192060" y="1057812"/>
                  <a:pt x="180792" y="1082312"/>
                  <a:pt x="192060" y="1060694"/>
                </a:cubicBezTo>
                <a:cubicBezTo>
                  <a:pt x="192060" y="1060694"/>
                  <a:pt x="192060" y="1060694"/>
                  <a:pt x="197694" y="1063577"/>
                </a:cubicBezTo>
                <a:cubicBezTo>
                  <a:pt x="197694" y="1063577"/>
                  <a:pt x="197694" y="1063577"/>
                  <a:pt x="205376" y="1060694"/>
                </a:cubicBezTo>
                <a:cubicBezTo>
                  <a:pt x="202303" y="1063577"/>
                  <a:pt x="189499" y="1073665"/>
                  <a:pt x="214595" y="1057812"/>
                </a:cubicBezTo>
                <a:cubicBezTo>
                  <a:pt x="215619" y="1057812"/>
                  <a:pt x="216644" y="1057812"/>
                  <a:pt x="218692" y="1059254"/>
                </a:cubicBezTo>
                <a:cubicBezTo>
                  <a:pt x="218692" y="1059254"/>
                  <a:pt x="218692" y="1059254"/>
                  <a:pt x="224838" y="1047724"/>
                </a:cubicBezTo>
                <a:cubicBezTo>
                  <a:pt x="224838" y="1047724"/>
                  <a:pt x="224838" y="1047724"/>
                  <a:pt x="221765" y="1043401"/>
                </a:cubicBezTo>
                <a:cubicBezTo>
                  <a:pt x="216644" y="1043401"/>
                  <a:pt x="221253" y="1054930"/>
                  <a:pt x="212546" y="1047724"/>
                </a:cubicBezTo>
                <a:cubicBezTo>
                  <a:pt x="212546" y="1047724"/>
                  <a:pt x="212546" y="1047724"/>
                  <a:pt x="212546" y="1041959"/>
                </a:cubicBezTo>
                <a:cubicBezTo>
                  <a:pt x="212546" y="1041959"/>
                  <a:pt x="212546" y="1041959"/>
                  <a:pt x="220741" y="1040519"/>
                </a:cubicBezTo>
                <a:cubicBezTo>
                  <a:pt x="220741" y="1040519"/>
                  <a:pt x="220741" y="1040519"/>
                  <a:pt x="219717" y="1039077"/>
                </a:cubicBezTo>
                <a:cubicBezTo>
                  <a:pt x="219717" y="1039077"/>
                  <a:pt x="219717" y="1039077"/>
                  <a:pt x="221765" y="1036195"/>
                </a:cubicBezTo>
                <a:cubicBezTo>
                  <a:pt x="221765" y="1036195"/>
                  <a:pt x="221765" y="1036195"/>
                  <a:pt x="234569" y="1041959"/>
                </a:cubicBezTo>
                <a:cubicBezTo>
                  <a:pt x="234569" y="1041959"/>
                  <a:pt x="234569" y="1041959"/>
                  <a:pt x="234569" y="1036195"/>
                </a:cubicBezTo>
                <a:cubicBezTo>
                  <a:pt x="234569" y="1036195"/>
                  <a:pt x="234569" y="1036195"/>
                  <a:pt x="236618" y="1036195"/>
                </a:cubicBezTo>
                <a:cubicBezTo>
                  <a:pt x="236618" y="1036195"/>
                  <a:pt x="236618" y="1036195"/>
                  <a:pt x="263250" y="1023224"/>
                </a:cubicBezTo>
                <a:cubicBezTo>
                  <a:pt x="263250" y="1023224"/>
                  <a:pt x="263250" y="1023224"/>
                  <a:pt x="266323" y="1023224"/>
                </a:cubicBezTo>
                <a:cubicBezTo>
                  <a:pt x="266323" y="1023224"/>
                  <a:pt x="266323" y="1023224"/>
                  <a:pt x="269396" y="1020342"/>
                </a:cubicBezTo>
                <a:cubicBezTo>
                  <a:pt x="269396" y="1020342"/>
                  <a:pt x="269396" y="1020342"/>
                  <a:pt x="247885" y="1017460"/>
                </a:cubicBezTo>
                <a:cubicBezTo>
                  <a:pt x="247885" y="1017460"/>
                  <a:pt x="247885" y="1017460"/>
                  <a:pt x="253519" y="1013136"/>
                </a:cubicBezTo>
                <a:cubicBezTo>
                  <a:pt x="253519" y="1013136"/>
                  <a:pt x="253519" y="1013136"/>
                  <a:pt x="247373" y="1011695"/>
                </a:cubicBezTo>
                <a:cubicBezTo>
                  <a:pt x="247373" y="1011695"/>
                  <a:pt x="247373" y="1011695"/>
                  <a:pt x="249422" y="1005930"/>
                </a:cubicBezTo>
                <a:cubicBezTo>
                  <a:pt x="249422" y="1005930"/>
                  <a:pt x="249422" y="1005930"/>
                  <a:pt x="266323" y="998725"/>
                </a:cubicBezTo>
                <a:cubicBezTo>
                  <a:pt x="266323" y="998725"/>
                  <a:pt x="266323" y="998725"/>
                  <a:pt x="266323" y="991519"/>
                </a:cubicBezTo>
                <a:cubicBezTo>
                  <a:pt x="266323" y="990078"/>
                  <a:pt x="266323" y="990078"/>
                  <a:pt x="266323" y="990078"/>
                </a:cubicBezTo>
                <a:cubicBezTo>
                  <a:pt x="266835" y="990078"/>
                  <a:pt x="267860" y="990078"/>
                  <a:pt x="269396" y="988637"/>
                </a:cubicBezTo>
                <a:cubicBezTo>
                  <a:pt x="269396" y="988637"/>
                  <a:pt x="269396" y="988637"/>
                  <a:pt x="266835" y="987195"/>
                </a:cubicBezTo>
                <a:cubicBezTo>
                  <a:pt x="250958" y="995843"/>
                  <a:pt x="262738" y="1007372"/>
                  <a:pt x="229448" y="1010254"/>
                </a:cubicBezTo>
                <a:cubicBezTo>
                  <a:pt x="227399" y="1011695"/>
                  <a:pt x="226887" y="1016019"/>
                  <a:pt x="225862" y="1017460"/>
                </a:cubicBezTo>
                <a:cubicBezTo>
                  <a:pt x="225862" y="1017460"/>
                  <a:pt x="225862" y="1017460"/>
                  <a:pt x="233545" y="1021783"/>
                </a:cubicBezTo>
                <a:cubicBezTo>
                  <a:pt x="233545" y="1021783"/>
                  <a:pt x="233545" y="1021783"/>
                  <a:pt x="235594" y="1018901"/>
                </a:cubicBezTo>
                <a:cubicBezTo>
                  <a:pt x="236106" y="1018901"/>
                  <a:pt x="235081" y="1021783"/>
                  <a:pt x="235081" y="1023224"/>
                </a:cubicBezTo>
                <a:cubicBezTo>
                  <a:pt x="235081" y="1023224"/>
                  <a:pt x="235081" y="1023224"/>
                  <a:pt x="229960" y="1026107"/>
                </a:cubicBezTo>
                <a:cubicBezTo>
                  <a:pt x="229960" y="1026107"/>
                  <a:pt x="229960" y="1026107"/>
                  <a:pt x="224838" y="1026107"/>
                </a:cubicBezTo>
                <a:cubicBezTo>
                  <a:pt x="224838" y="1026107"/>
                  <a:pt x="224838" y="1026107"/>
                  <a:pt x="229960" y="1030430"/>
                </a:cubicBezTo>
                <a:cubicBezTo>
                  <a:pt x="228423" y="1028989"/>
                  <a:pt x="222790" y="1047724"/>
                  <a:pt x="223814" y="1027548"/>
                </a:cubicBezTo>
                <a:cubicBezTo>
                  <a:pt x="223814" y="1027548"/>
                  <a:pt x="223814" y="1027548"/>
                  <a:pt x="207425" y="1034754"/>
                </a:cubicBezTo>
                <a:cubicBezTo>
                  <a:pt x="207425" y="1033313"/>
                  <a:pt x="202815" y="1040519"/>
                  <a:pt x="207937" y="1031871"/>
                </a:cubicBezTo>
                <a:cubicBezTo>
                  <a:pt x="207937" y="1031871"/>
                  <a:pt x="207937" y="1031871"/>
                  <a:pt x="205888" y="1028989"/>
                </a:cubicBezTo>
                <a:cubicBezTo>
                  <a:pt x="205888" y="1028989"/>
                  <a:pt x="205888" y="1028989"/>
                  <a:pt x="200767" y="1036195"/>
                </a:cubicBezTo>
                <a:cubicBezTo>
                  <a:pt x="200767" y="1036195"/>
                  <a:pt x="200767" y="1036195"/>
                  <a:pt x="202815" y="1037636"/>
                </a:cubicBezTo>
                <a:cubicBezTo>
                  <a:pt x="202815" y="1037636"/>
                  <a:pt x="202815" y="1037636"/>
                  <a:pt x="199742" y="1043401"/>
                </a:cubicBezTo>
                <a:cubicBezTo>
                  <a:pt x="199742" y="1043401"/>
                  <a:pt x="199742" y="1043401"/>
                  <a:pt x="192060" y="1043401"/>
                </a:cubicBezTo>
                <a:cubicBezTo>
                  <a:pt x="192060" y="1043401"/>
                  <a:pt x="192060" y="1043401"/>
                  <a:pt x="191548" y="1046283"/>
                </a:cubicBezTo>
                <a:cubicBezTo>
                  <a:pt x="191548" y="1046283"/>
                  <a:pt x="191548" y="1046283"/>
                  <a:pt x="188987" y="1044842"/>
                </a:cubicBezTo>
                <a:cubicBezTo>
                  <a:pt x="188987" y="1044842"/>
                  <a:pt x="188987" y="1044842"/>
                  <a:pt x="180792" y="1047724"/>
                </a:cubicBezTo>
                <a:cubicBezTo>
                  <a:pt x="180792" y="1047724"/>
                  <a:pt x="180792" y="1047724"/>
                  <a:pt x="180792" y="1052048"/>
                </a:cubicBezTo>
                <a:cubicBezTo>
                  <a:pt x="180792" y="1052048"/>
                  <a:pt x="180792" y="1052048"/>
                  <a:pt x="177207" y="1050606"/>
                </a:cubicBezTo>
                <a:cubicBezTo>
                  <a:pt x="177207" y="1050606"/>
                  <a:pt x="177207" y="1050606"/>
                  <a:pt x="155184" y="1063577"/>
                </a:cubicBezTo>
                <a:cubicBezTo>
                  <a:pt x="155184" y="1063577"/>
                  <a:pt x="155184" y="1063577"/>
                  <a:pt x="150063" y="1063577"/>
                </a:cubicBezTo>
                <a:cubicBezTo>
                  <a:pt x="150063" y="1063577"/>
                  <a:pt x="150063" y="1063577"/>
                  <a:pt x="144941" y="1065018"/>
                </a:cubicBezTo>
                <a:cubicBezTo>
                  <a:pt x="144941" y="1065018"/>
                  <a:pt x="144941" y="1065018"/>
                  <a:pt x="155184" y="1056371"/>
                </a:cubicBezTo>
                <a:cubicBezTo>
                  <a:pt x="155184" y="1056371"/>
                  <a:pt x="155184" y="1056371"/>
                  <a:pt x="140332" y="1059254"/>
                </a:cubicBezTo>
                <a:cubicBezTo>
                  <a:pt x="140332" y="1059254"/>
                  <a:pt x="140332" y="1059254"/>
                  <a:pt x="140332" y="1067900"/>
                </a:cubicBezTo>
                <a:cubicBezTo>
                  <a:pt x="140332" y="1067900"/>
                  <a:pt x="140332" y="1067900"/>
                  <a:pt x="130089" y="1065018"/>
                </a:cubicBezTo>
                <a:cubicBezTo>
                  <a:pt x="133674" y="1067900"/>
                  <a:pt x="127016" y="1069342"/>
                  <a:pt x="129064" y="1072224"/>
                </a:cubicBezTo>
                <a:cubicBezTo>
                  <a:pt x="129064" y="1072224"/>
                  <a:pt x="129064" y="1072224"/>
                  <a:pt x="136747" y="1070783"/>
                </a:cubicBezTo>
                <a:cubicBezTo>
                  <a:pt x="136747" y="1070783"/>
                  <a:pt x="136747" y="1070783"/>
                  <a:pt x="124455" y="1076547"/>
                </a:cubicBezTo>
                <a:cubicBezTo>
                  <a:pt x="124455" y="1076547"/>
                  <a:pt x="124455" y="1076547"/>
                  <a:pt x="129064" y="1080871"/>
                </a:cubicBezTo>
                <a:cubicBezTo>
                  <a:pt x="129064" y="1080871"/>
                  <a:pt x="129064" y="1080871"/>
                  <a:pt x="134186" y="1077989"/>
                </a:cubicBezTo>
                <a:cubicBezTo>
                  <a:pt x="134186" y="1077989"/>
                  <a:pt x="134186" y="1077989"/>
                  <a:pt x="141868" y="1077989"/>
                </a:cubicBezTo>
                <a:cubicBezTo>
                  <a:pt x="141868" y="1077989"/>
                  <a:pt x="141868" y="1077989"/>
                  <a:pt x="132137" y="1085195"/>
                </a:cubicBezTo>
                <a:cubicBezTo>
                  <a:pt x="132137" y="1085195"/>
                  <a:pt x="132137" y="1085195"/>
                  <a:pt x="129064" y="1088077"/>
                </a:cubicBezTo>
                <a:cubicBezTo>
                  <a:pt x="129064" y="1088077"/>
                  <a:pt x="129064" y="1088077"/>
                  <a:pt x="138795" y="1092400"/>
                </a:cubicBezTo>
                <a:cubicBezTo>
                  <a:pt x="138795" y="1092400"/>
                  <a:pt x="138795" y="1092400"/>
                  <a:pt x="154672" y="1083753"/>
                </a:cubicBezTo>
                <a:cubicBezTo>
                  <a:pt x="154672" y="1083753"/>
                  <a:pt x="154672" y="1083753"/>
                  <a:pt x="135210" y="1099606"/>
                </a:cubicBezTo>
                <a:cubicBezTo>
                  <a:pt x="135210" y="1099606"/>
                  <a:pt x="135210" y="1099606"/>
                  <a:pt x="132137" y="1095282"/>
                </a:cubicBezTo>
                <a:cubicBezTo>
                  <a:pt x="132137" y="1095282"/>
                  <a:pt x="132137" y="1095282"/>
                  <a:pt x="122918" y="1089518"/>
                </a:cubicBezTo>
                <a:cubicBezTo>
                  <a:pt x="122918" y="1089518"/>
                  <a:pt x="122918" y="1089518"/>
                  <a:pt x="115236" y="1096724"/>
                </a:cubicBezTo>
                <a:cubicBezTo>
                  <a:pt x="116260" y="1098165"/>
                  <a:pt x="114724" y="1098165"/>
                  <a:pt x="114212" y="1099606"/>
                </a:cubicBezTo>
                <a:cubicBezTo>
                  <a:pt x="114212" y="1099606"/>
                  <a:pt x="114212" y="1099606"/>
                  <a:pt x="104993" y="1098165"/>
                </a:cubicBezTo>
                <a:cubicBezTo>
                  <a:pt x="104993" y="1098165"/>
                  <a:pt x="104993" y="1098165"/>
                  <a:pt x="95262" y="1095282"/>
                </a:cubicBezTo>
                <a:cubicBezTo>
                  <a:pt x="95262" y="1095282"/>
                  <a:pt x="95262" y="1095282"/>
                  <a:pt x="93213" y="1093841"/>
                </a:cubicBezTo>
                <a:cubicBezTo>
                  <a:pt x="93213" y="1093841"/>
                  <a:pt x="93213" y="1093841"/>
                  <a:pt x="87067" y="1098165"/>
                </a:cubicBezTo>
                <a:cubicBezTo>
                  <a:pt x="87067" y="1098165"/>
                  <a:pt x="87067" y="1098165"/>
                  <a:pt x="89116" y="1102488"/>
                </a:cubicBezTo>
                <a:cubicBezTo>
                  <a:pt x="89116" y="1102488"/>
                  <a:pt x="89116" y="1102488"/>
                  <a:pt x="81433" y="1108253"/>
                </a:cubicBezTo>
                <a:cubicBezTo>
                  <a:pt x="81433" y="1108253"/>
                  <a:pt x="81433" y="1108253"/>
                  <a:pt x="77336" y="1102488"/>
                </a:cubicBezTo>
                <a:cubicBezTo>
                  <a:pt x="76312" y="1108253"/>
                  <a:pt x="74263" y="1106812"/>
                  <a:pt x="72727" y="1105370"/>
                </a:cubicBezTo>
                <a:cubicBezTo>
                  <a:pt x="72727" y="1105370"/>
                  <a:pt x="73239" y="1103930"/>
                  <a:pt x="73239" y="1103930"/>
                </a:cubicBezTo>
                <a:cubicBezTo>
                  <a:pt x="73239" y="1103930"/>
                  <a:pt x="73239" y="1103930"/>
                  <a:pt x="65045" y="1102488"/>
                </a:cubicBezTo>
                <a:cubicBezTo>
                  <a:pt x="65045" y="1102488"/>
                  <a:pt x="65045" y="1102488"/>
                  <a:pt x="65556" y="1096724"/>
                </a:cubicBezTo>
                <a:cubicBezTo>
                  <a:pt x="65556" y="1096724"/>
                  <a:pt x="65556" y="1096724"/>
                  <a:pt x="72214" y="1095282"/>
                </a:cubicBezTo>
                <a:cubicBezTo>
                  <a:pt x="72214" y="1095282"/>
                  <a:pt x="72214" y="1095282"/>
                  <a:pt x="75288" y="1090959"/>
                </a:cubicBezTo>
                <a:cubicBezTo>
                  <a:pt x="75288" y="1090959"/>
                  <a:pt x="75288" y="1090959"/>
                  <a:pt x="71190" y="1085195"/>
                </a:cubicBezTo>
                <a:cubicBezTo>
                  <a:pt x="71190" y="1085195"/>
                  <a:pt x="71190" y="1085195"/>
                  <a:pt x="74263" y="1079429"/>
                </a:cubicBezTo>
                <a:cubicBezTo>
                  <a:pt x="74263" y="1079429"/>
                  <a:pt x="74263" y="1079429"/>
                  <a:pt x="70166" y="1075106"/>
                </a:cubicBezTo>
                <a:cubicBezTo>
                  <a:pt x="70166" y="1075106"/>
                  <a:pt x="70166" y="1075106"/>
                  <a:pt x="63508" y="1079429"/>
                </a:cubicBezTo>
                <a:cubicBezTo>
                  <a:pt x="63508" y="1079429"/>
                  <a:pt x="63508" y="1079429"/>
                  <a:pt x="65045" y="1065018"/>
                </a:cubicBezTo>
                <a:cubicBezTo>
                  <a:pt x="65045" y="1065018"/>
                  <a:pt x="65045" y="1065018"/>
                  <a:pt x="64468" y="1065198"/>
                </a:cubicBezTo>
                <a:lnTo>
                  <a:pt x="63415" y="1065528"/>
                </a:lnTo>
                <a:lnTo>
                  <a:pt x="63172" y="1065446"/>
                </a:lnTo>
                <a:cubicBezTo>
                  <a:pt x="61939" y="1065198"/>
                  <a:pt x="59283" y="1064658"/>
                  <a:pt x="54289" y="1063577"/>
                </a:cubicBezTo>
                <a:cubicBezTo>
                  <a:pt x="54289" y="1063577"/>
                  <a:pt x="54289" y="1063577"/>
                  <a:pt x="52240" y="1063577"/>
                </a:cubicBezTo>
                <a:cubicBezTo>
                  <a:pt x="52240" y="1063577"/>
                  <a:pt x="52240" y="1063577"/>
                  <a:pt x="55313" y="1059254"/>
                </a:cubicBezTo>
                <a:cubicBezTo>
                  <a:pt x="55313" y="1059254"/>
                  <a:pt x="55313" y="1059254"/>
                  <a:pt x="53264" y="1056371"/>
                </a:cubicBezTo>
                <a:cubicBezTo>
                  <a:pt x="53264" y="1056371"/>
                  <a:pt x="53264" y="1056371"/>
                  <a:pt x="47631" y="1057812"/>
                </a:cubicBezTo>
                <a:cubicBezTo>
                  <a:pt x="50192" y="1050606"/>
                  <a:pt x="45070" y="1054930"/>
                  <a:pt x="41485" y="1049165"/>
                </a:cubicBezTo>
                <a:cubicBezTo>
                  <a:pt x="41485" y="1049165"/>
                  <a:pt x="41485" y="1049165"/>
                  <a:pt x="47119" y="1046283"/>
                </a:cubicBezTo>
                <a:cubicBezTo>
                  <a:pt x="45582" y="1044842"/>
                  <a:pt x="45582" y="1034754"/>
                  <a:pt x="37388" y="1043401"/>
                </a:cubicBezTo>
                <a:cubicBezTo>
                  <a:pt x="37388" y="1043401"/>
                  <a:pt x="37388" y="1043401"/>
                  <a:pt x="24584" y="1030430"/>
                </a:cubicBezTo>
                <a:cubicBezTo>
                  <a:pt x="24584" y="1030430"/>
                  <a:pt x="24584" y="1030430"/>
                  <a:pt x="15877" y="1039077"/>
                </a:cubicBezTo>
                <a:cubicBezTo>
                  <a:pt x="15877" y="1039077"/>
                  <a:pt x="15877" y="1039077"/>
                  <a:pt x="15365" y="1044842"/>
                </a:cubicBezTo>
                <a:cubicBezTo>
                  <a:pt x="15365" y="1044842"/>
                  <a:pt x="15365" y="1044842"/>
                  <a:pt x="12292" y="1046283"/>
                </a:cubicBezTo>
                <a:cubicBezTo>
                  <a:pt x="12292" y="1046283"/>
                  <a:pt x="12292" y="1046283"/>
                  <a:pt x="15877" y="1034754"/>
                </a:cubicBezTo>
                <a:cubicBezTo>
                  <a:pt x="15877" y="1034754"/>
                  <a:pt x="15877" y="1034754"/>
                  <a:pt x="3585" y="1027548"/>
                </a:cubicBezTo>
                <a:cubicBezTo>
                  <a:pt x="3585" y="1027548"/>
                  <a:pt x="3585" y="1027548"/>
                  <a:pt x="4609" y="1014578"/>
                </a:cubicBezTo>
                <a:cubicBezTo>
                  <a:pt x="4609" y="1014578"/>
                  <a:pt x="4609" y="1014578"/>
                  <a:pt x="7683" y="1013136"/>
                </a:cubicBezTo>
                <a:cubicBezTo>
                  <a:pt x="7683" y="1013136"/>
                  <a:pt x="7683" y="1013136"/>
                  <a:pt x="4609" y="1017460"/>
                </a:cubicBezTo>
                <a:cubicBezTo>
                  <a:pt x="4609" y="1017460"/>
                  <a:pt x="4609" y="1017460"/>
                  <a:pt x="8707" y="1021783"/>
                </a:cubicBezTo>
                <a:cubicBezTo>
                  <a:pt x="8707" y="1021783"/>
                  <a:pt x="8707" y="1021783"/>
                  <a:pt x="17414" y="1020342"/>
                </a:cubicBezTo>
                <a:cubicBezTo>
                  <a:pt x="17414" y="1020342"/>
                  <a:pt x="17414" y="1020342"/>
                  <a:pt x="20486" y="1014578"/>
                </a:cubicBezTo>
                <a:cubicBezTo>
                  <a:pt x="20486" y="1014578"/>
                  <a:pt x="20486" y="1014578"/>
                  <a:pt x="2561" y="998725"/>
                </a:cubicBezTo>
                <a:cubicBezTo>
                  <a:pt x="2561" y="998725"/>
                  <a:pt x="2561" y="998725"/>
                  <a:pt x="2561" y="979989"/>
                </a:cubicBezTo>
                <a:cubicBezTo>
                  <a:pt x="2561" y="979989"/>
                  <a:pt x="2561" y="979989"/>
                  <a:pt x="5634" y="978548"/>
                </a:cubicBezTo>
                <a:cubicBezTo>
                  <a:pt x="5634" y="978548"/>
                  <a:pt x="5634" y="978548"/>
                  <a:pt x="7683" y="984313"/>
                </a:cubicBezTo>
                <a:cubicBezTo>
                  <a:pt x="7683" y="984313"/>
                  <a:pt x="7683" y="984313"/>
                  <a:pt x="12292" y="982872"/>
                </a:cubicBezTo>
                <a:cubicBezTo>
                  <a:pt x="12292" y="982872"/>
                  <a:pt x="12292" y="982872"/>
                  <a:pt x="12804" y="978548"/>
                </a:cubicBezTo>
                <a:cubicBezTo>
                  <a:pt x="12804" y="978548"/>
                  <a:pt x="12804" y="978548"/>
                  <a:pt x="12804" y="974225"/>
                </a:cubicBezTo>
                <a:cubicBezTo>
                  <a:pt x="12804" y="974225"/>
                  <a:pt x="12804" y="974225"/>
                  <a:pt x="17414" y="977107"/>
                </a:cubicBezTo>
                <a:cubicBezTo>
                  <a:pt x="17414" y="977107"/>
                  <a:pt x="17414" y="977107"/>
                  <a:pt x="15365" y="987195"/>
                </a:cubicBezTo>
                <a:cubicBezTo>
                  <a:pt x="15365" y="987195"/>
                  <a:pt x="15365" y="987195"/>
                  <a:pt x="20486" y="1000166"/>
                </a:cubicBezTo>
                <a:cubicBezTo>
                  <a:pt x="20486" y="1000166"/>
                  <a:pt x="20486" y="1000166"/>
                  <a:pt x="21511" y="1013136"/>
                </a:cubicBezTo>
                <a:cubicBezTo>
                  <a:pt x="21511" y="1013136"/>
                  <a:pt x="21511" y="1013136"/>
                  <a:pt x="23559" y="1016019"/>
                </a:cubicBezTo>
                <a:cubicBezTo>
                  <a:pt x="23559" y="1016019"/>
                  <a:pt x="23559" y="1016019"/>
                  <a:pt x="34827" y="1003048"/>
                </a:cubicBezTo>
                <a:cubicBezTo>
                  <a:pt x="34827" y="1000166"/>
                  <a:pt x="29193" y="1001607"/>
                  <a:pt x="34315" y="997283"/>
                </a:cubicBezTo>
                <a:cubicBezTo>
                  <a:pt x="34315" y="997283"/>
                  <a:pt x="34315" y="997283"/>
                  <a:pt x="50704" y="990078"/>
                </a:cubicBezTo>
                <a:cubicBezTo>
                  <a:pt x="50704" y="990078"/>
                  <a:pt x="50704" y="990078"/>
                  <a:pt x="55313" y="987195"/>
                </a:cubicBezTo>
                <a:cubicBezTo>
                  <a:pt x="55313" y="987195"/>
                  <a:pt x="55313" y="987195"/>
                  <a:pt x="55313" y="984313"/>
                </a:cubicBezTo>
                <a:cubicBezTo>
                  <a:pt x="55313" y="984313"/>
                  <a:pt x="55313" y="984313"/>
                  <a:pt x="63508" y="975666"/>
                </a:cubicBezTo>
                <a:cubicBezTo>
                  <a:pt x="63508" y="975666"/>
                  <a:pt x="63508" y="975666"/>
                  <a:pt x="70166" y="979989"/>
                </a:cubicBezTo>
                <a:cubicBezTo>
                  <a:pt x="70166" y="979989"/>
                  <a:pt x="70166" y="979989"/>
                  <a:pt x="71190" y="981431"/>
                </a:cubicBezTo>
                <a:cubicBezTo>
                  <a:pt x="71190" y="981431"/>
                  <a:pt x="71190" y="981431"/>
                  <a:pt x="71190" y="974225"/>
                </a:cubicBezTo>
                <a:cubicBezTo>
                  <a:pt x="71190" y="974225"/>
                  <a:pt x="71190" y="974225"/>
                  <a:pt x="83994" y="968460"/>
                </a:cubicBezTo>
                <a:cubicBezTo>
                  <a:pt x="83994" y="968460"/>
                  <a:pt x="83994" y="968460"/>
                  <a:pt x="80409" y="965578"/>
                </a:cubicBezTo>
                <a:cubicBezTo>
                  <a:pt x="90140" y="967019"/>
                  <a:pt x="71702" y="954049"/>
                  <a:pt x="91165" y="965578"/>
                </a:cubicBezTo>
                <a:cubicBezTo>
                  <a:pt x="91165" y="965578"/>
                  <a:pt x="91165" y="965578"/>
                  <a:pt x="96286" y="972784"/>
                </a:cubicBezTo>
                <a:cubicBezTo>
                  <a:pt x="96286" y="972784"/>
                  <a:pt x="96286" y="972784"/>
                  <a:pt x="98335" y="971343"/>
                </a:cubicBezTo>
                <a:cubicBezTo>
                  <a:pt x="98335" y="971343"/>
                  <a:pt x="98335" y="971343"/>
                  <a:pt x="105505" y="977107"/>
                </a:cubicBezTo>
                <a:cubicBezTo>
                  <a:pt x="105505" y="977107"/>
                  <a:pt x="105505" y="977107"/>
                  <a:pt x="108066" y="972784"/>
                </a:cubicBezTo>
                <a:cubicBezTo>
                  <a:pt x="108066" y="972784"/>
                  <a:pt x="108066" y="972784"/>
                  <a:pt x="103456" y="968460"/>
                </a:cubicBezTo>
                <a:cubicBezTo>
                  <a:pt x="103456" y="968460"/>
                  <a:pt x="103456" y="968460"/>
                  <a:pt x="109090" y="961254"/>
                </a:cubicBezTo>
                <a:cubicBezTo>
                  <a:pt x="109090" y="961254"/>
                  <a:pt x="109090" y="961254"/>
                  <a:pt x="112163" y="971343"/>
                </a:cubicBezTo>
                <a:cubicBezTo>
                  <a:pt x="112163" y="971343"/>
                  <a:pt x="112163" y="971343"/>
                  <a:pt x="115236" y="968460"/>
                </a:cubicBezTo>
                <a:cubicBezTo>
                  <a:pt x="115236" y="968460"/>
                  <a:pt x="115236" y="968460"/>
                  <a:pt x="121382" y="974225"/>
                </a:cubicBezTo>
                <a:cubicBezTo>
                  <a:pt x="123431" y="969902"/>
                  <a:pt x="127016" y="978548"/>
                  <a:pt x="128040" y="968460"/>
                </a:cubicBezTo>
                <a:cubicBezTo>
                  <a:pt x="128040" y="968460"/>
                  <a:pt x="128040" y="968460"/>
                  <a:pt x="119333" y="964137"/>
                </a:cubicBezTo>
                <a:cubicBezTo>
                  <a:pt x="119333" y="964137"/>
                  <a:pt x="119333" y="964137"/>
                  <a:pt x="108578" y="954049"/>
                </a:cubicBezTo>
                <a:cubicBezTo>
                  <a:pt x="108066" y="954049"/>
                  <a:pt x="107041" y="954049"/>
                  <a:pt x="105505" y="954049"/>
                </a:cubicBezTo>
                <a:cubicBezTo>
                  <a:pt x="105505" y="954049"/>
                  <a:pt x="105505" y="954049"/>
                  <a:pt x="107041" y="951166"/>
                </a:cubicBezTo>
                <a:cubicBezTo>
                  <a:pt x="107041" y="951166"/>
                  <a:pt x="107041" y="951166"/>
                  <a:pt x="117797" y="952608"/>
                </a:cubicBezTo>
                <a:cubicBezTo>
                  <a:pt x="117797" y="952608"/>
                  <a:pt x="117797" y="952608"/>
                  <a:pt x="130089" y="956931"/>
                </a:cubicBezTo>
                <a:cubicBezTo>
                  <a:pt x="130089" y="956931"/>
                  <a:pt x="130089" y="956931"/>
                  <a:pt x="131113" y="956931"/>
                </a:cubicBezTo>
                <a:cubicBezTo>
                  <a:pt x="131113" y="956931"/>
                  <a:pt x="131113" y="956931"/>
                  <a:pt x="131113" y="951166"/>
                </a:cubicBezTo>
                <a:cubicBezTo>
                  <a:pt x="131113" y="951166"/>
                  <a:pt x="131113" y="951166"/>
                  <a:pt x="134186" y="952608"/>
                </a:cubicBezTo>
                <a:cubicBezTo>
                  <a:pt x="134186" y="952608"/>
                  <a:pt x="134186" y="952608"/>
                  <a:pt x="139820" y="951166"/>
                </a:cubicBezTo>
                <a:cubicBezTo>
                  <a:pt x="139820" y="951166"/>
                  <a:pt x="139820" y="951166"/>
                  <a:pt x="138795" y="942519"/>
                </a:cubicBezTo>
                <a:cubicBezTo>
                  <a:pt x="138795" y="942519"/>
                  <a:pt x="138795" y="942519"/>
                  <a:pt x="139820" y="939637"/>
                </a:cubicBezTo>
                <a:cubicBezTo>
                  <a:pt x="139820" y="939637"/>
                  <a:pt x="139820" y="939637"/>
                  <a:pt x="133161" y="935313"/>
                </a:cubicBezTo>
                <a:cubicBezTo>
                  <a:pt x="133161" y="935313"/>
                  <a:pt x="133161" y="935313"/>
                  <a:pt x="131113" y="942519"/>
                </a:cubicBezTo>
                <a:cubicBezTo>
                  <a:pt x="131113" y="942519"/>
                  <a:pt x="131113" y="942519"/>
                  <a:pt x="122918" y="939637"/>
                </a:cubicBezTo>
                <a:cubicBezTo>
                  <a:pt x="122918" y="939637"/>
                  <a:pt x="122918" y="939637"/>
                  <a:pt x="124455" y="930990"/>
                </a:cubicBezTo>
                <a:cubicBezTo>
                  <a:pt x="131625" y="930990"/>
                  <a:pt x="140844" y="923784"/>
                  <a:pt x="144941" y="930990"/>
                </a:cubicBezTo>
                <a:cubicBezTo>
                  <a:pt x="144941" y="930990"/>
                  <a:pt x="144941" y="930990"/>
                  <a:pt x="142380" y="933872"/>
                </a:cubicBezTo>
                <a:cubicBezTo>
                  <a:pt x="142380" y="933872"/>
                  <a:pt x="142380" y="933872"/>
                  <a:pt x="144941" y="935313"/>
                </a:cubicBezTo>
                <a:cubicBezTo>
                  <a:pt x="144941" y="935313"/>
                  <a:pt x="144941" y="935313"/>
                  <a:pt x="148014" y="935313"/>
                </a:cubicBezTo>
                <a:cubicBezTo>
                  <a:pt x="148014" y="935313"/>
                  <a:pt x="148014" y="935313"/>
                  <a:pt x="142380" y="939637"/>
                </a:cubicBezTo>
                <a:cubicBezTo>
                  <a:pt x="142380" y="939637"/>
                  <a:pt x="142380" y="939637"/>
                  <a:pt x="152111" y="938196"/>
                </a:cubicBezTo>
                <a:cubicBezTo>
                  <a:pt x="152111" y="938196"/>
                  <a:pt x="152111" y="938196"/>
                  <a:pt x="154672" y="932431"/>
                </a:cubicBezTo>
                <a:cubicBezTo>
                  <a:pt x="154672" y="932431"/>
                  <a:pt x="154672" y="932431"/>
                  <a:pt x="174134" y="928108"/>
                </a:cubicBezTo>
                <a:cubicBezTo>
                  <a:pt x="174134" y="928108"/>
                  <a:pt x="174134" y="928108"/>
                  <a:pt x="182841" y="922343"/>
                </a:cubicBezTo>
                <a:cubicBezTo>
                  <a:pt x="182841" y="922343"/>
                  <a:pt x="182841" y="922343"/>
                  <a:pt x="194621" y="918020"/>
                </a:cubicBezTo>
                <a:cubicBezTo>
                  <a:pt x="194621" y="918020"/>
                  <a:pt x="194621" y="918020"/>
                  <a:pt x="200254" y="918020"/>
                </a:cubicBezTo>
                <a:cubicBezTo>
                  <a:pt x="200767" y="916578"/>
                  <a:pt x="202815" y="916578"/>
                  <a:pt x="207425" y="915137"/>
                </a:cubicBezTo>
                <a:cubicBezTo>
                  <a:pt x="207425" y="915137"/>
                  <a:pt x="207425" y="915137"/>
                  <a:pt x="204864" y="919461"/>
                </a:cubicBezTo>
                <a:cubicBezTo>
                  <a:pt x="204864" y="919461"/>
                  <a:pt x="204864" y="919461"/>
                  <a:pt x="214083" y="923784"/>
                </a:cubicBezTo>
                <a:cubicBezTo>
                  <a:pt x="214595" y="923784"/>
                  <a:pt x="215107" y="923784"/>
                  <a:pt x="215619" y="923784"/>
                </a:cubicBezTo>
                <a:cubicBezTo>
                  <a:pt x="215107" y="925226"/>
                  <a:pt x="214595" y="926667"/>
                  <a:pt x="214083" y="928108"/>
                </a:cubicBezTo>
                <a:cubicBezTo>
                  <a:pt x="214083" y="928108"/>
                  <a:pt x="214083" y="928108"/>
                  <a:pt x="225862" y="923784"/>
                </a:cubicBezTo>
                <a:cubicBezTo>
                  <a:pt x="227399" y="923784"/>
                  <a:pt x="234057" y="922343"/>
                  <a:pt x="226887" y="916578"/>
                </a:cubicBezTo>
                <a:cubicBezTo>
                  <a:pt x="226887" y="916578"/>
                  <a:pt x="226887" y="916578"/>
                  <a:pt x="214083" y="916578"/>
                </a:cubicBezTo>
                <a:cubicBezTo>
                  <a:pt x="214083" y="916578"/>
                  <a:pt x="214083" y="916578"/>
                  <a:pt x="202815" y="903608"/>
                </a:cubicBezTo>
                <a:cubicBezTo>
                  <a:pt x="202815" y="903608"/>
                  <a:pt x="202815" y="903608"/>
                  <a:pt x="199742" y="903608"/>
                </a:cubicBezTo>
                <a:cubicBezTo>
                  <a:pt x="199742" y="903608"/>
                  <a:pt x="199742" y="903608"/>
                  <a:pt x="195133" y="912255"/>
                </a:cubicBezTo>
                <a:cubicBezTo>
                  <a:pt x="195133" y="912255"/>
                  <a:pt x="195133" y="912255"/>
                  <a:pt x="185914" y="906490"/>
                </a:cubicBezTo>
                <a:cubicBezTo>
                  <a:pt x="185914" y="906490"/>
                  <a:pt x="185914" y="906490"/>
                  <a:pt x="179768" y="912255"/>
                </a:cubicBezTo>
                <a:cubicBezTo>
                  <a:pt x="179768" y="912255"/>
                  <a:pt x="179768" y="912255"/>
                  <a:pt x="178232" y="912255"/>
                </a:cubicBezTo>
                <a:cubicBezTo>
                  <a:pt x="178744" y="910814"/>
                  <a:pt x="176695" y="909372"/>
                  <a:pt x="167988" y="910814"/>
                </a:cubicBezTo>
                <a:cubicBezTo>
                  <a:pt x="167988" y="910814"/>
                  <a:pt x="167988" y="910814"/>
                  <a:pt x="167988" y="919461"/>
                </a:cubicBezTo>
                <a:cubicBezTo>
                  <a:pt x="167988" y="919461"/>
                  <a:pt x="167988" y="919461"/>
                  <a:pt x="162867" y="916578"/>
                </a:cubicBezTo>
                <a:cubicBezTo>
                  <a:pt x="162867" y="916578"/>
                  <a:pt x="162867" y="916578"/>
                  <a:pt x="159794" y="919461"/>
                </a:cubicBezTo>
                <a:cubicBezTo>
                  <a:pt x="159794" y="919461"/>
                  <a:pt x="159794" y="919461"/>
                  <a:pt x="158257" y="928108"/>
                </a:cubicBezTo>
                <a:cubicBezTo>
                  <a:pt x="158257" y="928108"/>
                  <a:pt x="158257" y="928108"/>
                  <a:pt x="152111" y="928108"/>
                </a:cubicBezTo>
                <a:cubicBezTo>
                  <a:pt x="152111" y="928108"/>
                  <a:pt x="152111" y="928108"/>
                  <a:pt x="156209" y="922343"/>
                </a:cubicBezTo>
                <a:cubicBezTo>
                  <a:pt x="152624" y="919461"/>
                  <a:pt x="169525" y="916578"/>
                  <a:pt x="150063" y="920902"/>
                </a:cubicBezTo>
                <a:cubicBezTo>
                  <a:pt x="150063" y="920902"/>
                  <a:pt x="150063" y="920902"/>
                  <a:pt x="157745" y="913696"/>
                </a:cubicBezTo>
                <a:cubicBezTo>
                  <a:pt x="157745" y="913696"/>
                  <a:pt x="157745" y="913696"/>
                  <a:pt x="156209" y="912255"/>
                </a:cubicBezTo>
                <a:cubicBezTo>
                  <a:pt x="156209" y="912255"/>
                  <a:pt x="156209" y="912255"/>
                  <a:pt x="166964" y="905049"/>
                </a:cubicBezTo>
                <a:cubicBezTo>
                  <a:pt x="166964" y="905049"/>
                  <a:pt x="166964" y="905049"/>
                  <a:pt x="175671" y="899285"/>
                </a:cubicBezTo>
                <a:cubicBezTo>
                  <a:pt x="176183" y="899285"/>
                  <a:pt x="176183" y="899285"/>
                  <a:pt x="176695" y="899285"/>
                </a:cubicBezTo>
                <a:cubicBezTo>
                  <a:pt x="180280" y="896402"/>
                  <a:pt x="185914" y="892079"/>
                  <a:pt x="194621" y="886314"/>
                </a:cubicBezTo>
                <a:cubicBezTo>
                  <a:pt x="194621" y="886314"/>
                  <a:pt x="194621" y="886314"/>
                  <a:pt x="200767" y="884873"/>
                </a:cubicBezTo>
                <a:cubicBezTo>
                  <a:pt x="200767" y="886314"/>
                  <a:pt x="202303" y="886314"/>
                  <a:pt x="205888" y="884873"/>
                </a:cubicBezTo>
                <a:cubicBezTo>
                  <a:pt x="205888" y="884873"/>
                  <a:pt x="205888" y="884873"/>
                  <a:pt x="205888" y="877667"/>
                </a:cubicBezTo>
                <a:cubicBezTo>
                  <a:pt x="209985" y="880550"/>
                  <a:pt x="205888" y="863256"/>
                  <a:pt x="216644" y="874785"/>
                </a:cubicBezTo>
                <a:cubicBezTo>
                  <a:pt x="216644" y="874785"/>
                  <a:pt x="216644" y="874785"/>
                  <a:pt x="223814" y="869020"/>
                </a:cubicBezTo>
                <a:cubicBezTo>
                  <a:pt x="223814" y="869020"/>
                  <a:pt x="223814" y="869020"/>
                  <a:pt x="228423" y="860373"/>
                </a:cubicBezTo>
                <a:cubicBezTo>
                  <a:pt x="228423" y="860373"/>
                  <a:pt x="228423" y="860373"/>
                  <a:pt x="231496" y="863256"/>
                </a:cubicBezTo>
                <a:cubicBezTo>
                  <a:pt x="233801" y="861814"/>
                  <a:pt x="237514" y="858932"/>
                  <a:pt x="241099" y="857671"/>
                </a:cubicBezTo>
                <a:lnTo>
                  <a:pt x="245923" y="857393"/>
                </a:lnTo>
                <a:lnTo>
                  <a:pt x="245837" y="857491"/>
                </a:lnTo>
                <a:lnTo>
                  <a:pt x="246075" y="857385"/>
                </a:lnTo>
                <a:lnTo>
                  <a:pt x="246189" y="857378"/>
                </a:lnTo>
                <a:cubicBezTo>
                  <a:pt x="247725" y="857941"/>
                  <a:pt x="249038" y="859293"/>
                  <a:pt x="249934" y="861814"/>
                </a:cubicBezTo>
                <a:cubicBezTo>
                  <a:pt x="250958" y="861814"/>
                  <a:pt x="252495" y="860373"/>
                  <a:pt x="254544" y="858932"/>
                </a:cubicBezTo>
                <a:cubicBezTo>
                  <a:pt x="254544" y="858932"/>
                  <a:pt x="254544" y="858932"/>
                  <a:pt x="256592" y="860373"/>
                </a:cubicBezTo>
                <a:cubicBezTo>
                  <a:pt x="256592" y="860373"/>
                  <a:pt x="256592" y="860373"/>
                  <a:pt x="265299" y="856050"/>
                </a:cubicBezTo>
                <a:cubicBezTo>
                  <a:pt x="265299" y="856050"/>
                  <a:pt x="265299" y="856050"/>
                  <a:pt x="255568" y="853167"/>
                </a:cubicBezTo>
                <a:cubicBezTo>
                  <a:pt x="255568" y="853167"/>
                  <a:pt x="255568" y="853167"/>
                  <a:pt x="254351" y="853708"/>
                </a:cubicBezTo>
                <a:lnTo>
                  <a:pt x="246075" y="857385"/>
                </a:lnTo>
                <a:lnTo>
                  <a:pt x="245923" y="857393"/>
                </a:lnTo>
                <a:lnTo>
                  <a:pt x="246477" y="856770"/>
                </a:lnTo>
                <a:cubicBezTo>
                  <a:pt x="247117" y="856050"/>
                  <a:pt x="248397" y="854609"/>
                  <a:pt x="250958" y="851726"/>
                </a:cubicBezTo>
                <a:cubicBezTo>
                  <a:pt x="250958" y="851726"/>
                  <a:pt x="250958" y="851726"/>
                  <a:pt x="249422" y="850285"/>
                </a:cubicBezTo>
                <a:cubicBezTo>
                  <a:pt x="249422" y="850285"/>
                  <a:pt x="249422" y="850285"/>
                  <a:pt x="256592" y="840197"/>
                </a:cubicBezTo>
                <a:cubicBezTo>
                  <a:pt x="256592" y="840197"/>
                  <a:pt x="256592" y="840197"/>
                  <a:pt x="256592" y="841638"/>
                </a:cubicBezTo>
                <a:cubicBezTo>
                  <a:pt x="256592" y="841638"/>
                  <a:pt x="256592" y="841638"/>
                  <a:pt x="258641" y="840197"/>
                </a:cubicBezTo>
                <a:cubicBezTo>
                  <a:pt x="256592" y="841638"/>
                  <a:pt x="256080" y="843079"/>
                  <a:pt x="268372" y="843079"/>
                </a:cubicBezTo>
                <a:cubicBezTo>
                  <a:pt x="268372" y="843079"/>
                  <a:pt x="268372" y="843079"/>
                  <a:pt x="266323" y="834432"/>
                </a:cubicBezTo>
                <a:cubicBezTo>
                  <a:pt x="266323" y="834432"/>
                  <a:pt x="266323" y="834432"/>
                  <a:pt x="277591" y="827226"/>
                </a:cubicBezTo>
                <a:cubicBezTo>
                  <a:pt x="281176" y="827226"/>
                  <a:pt x="263762" y="838756"/>
                  <a:pt x="285273" y="824344"/>
                </a:cubicBezTo>
                <a:cubicBezTo>
                  <a:pt x="285273" y="824344"/>
                  <a:pt x="285273" y="824344"/>
                  <a:pt x="289370" y="824344"/>
                </a:cubicBezTo>
                <a:cubicBezTo>
                  <a:pt x="289370" y="824344"/>
                  <a:pt x="289370" y="824344"/>
                  <a:pt x="297053" y="811374"/>
                </a:cubicBezTo>
                <a:cubicBezTo>
                  <a:pt x="297053" y="811374"/>
                  <a:pt x="297053" y="811374"/>
                  <a:pt x="297053" y="808491"/>
                </a:cubicBezTo>
                <a:cubicBezTo>
                  <a:pt x="297053" y="808491"/>
                  <a:pt x="297053" y="808491"/>
                  <a:pt x="293468" y="808491"/>
                </a:cubicBezTo>
                <a:cubicBezTo>
                  <a:pt x="293980" y="808491"/>
                  <a:pt x="295004" y="807051"/>
                  <a:pt x="295516" y="805609"/>
                </a:cubicBezTo>
                <a:cubicBezTo>
                  <a:pt x="295516" y="805609"/>
                  <a:pt x="295516" y="805609"/>
                  <a:pt x="285273" y="808491"/>
                </a:cubicBezTo>
                <a:cubicBezTo>
                  <a:pt x="285273" y="808491"/>
                  <a:pt x="285273" y="808491"/>
                  <a:pt x="281176" y="814256"/>
                </a:cubicBezTo>
                <a:cubicBezTo>
                  <a:pt x="281176" y="814256"/>
                  <a:pt x="281176" y="814256"/>
                  <a:pt x="277591" y="812815"/>
                </a:cubicBezTo>
                <a:cubicBezTo>
                  <a:pt x="277591" y="812815"/>
                  <a:pt x="277591" y="812815"/>
                  <a:pt x="276566" y="811374"/>
                </a:cubicBezTo>
                <a:cubicBezTo>
                  <a:pt x="276566" y="811374"/>
                  <a:pt x="276566" y="811374"/>
                  <a:pt x="286297" y="802727"/>
                </a:cubicBezTo>
                <a:cubicBezTo>
                  <a:pt x="286297" y="802727"/>
                  <a:pt x="286297" y="802727"/>
                  <a:pt x="298589" y="801285"/>
                </a:cubicBezTo>
                <a:cubicBezTo>
                  <a:pt x="298589" y="801285"/>
                  <a:pt x="298589" y="801285"/>
                  <a:pt x="306272" y="792639"/>
                </a:cubicBezTo>
                <a:cubicBezTo>
                  <a:pt x="306272" y="792639"/>
                  <a:pt x="306272" y="792639"/>
                  <a:pt x="314466" y="791197"/>
                </a:cubicBezTo>
                <a:cubicBezTo>
                  <a:pt x="314466" y="791197"/>
                  <a:pt x="314466" y="791197"/>
                  <a:pt x="316515" y="788315"/>
                </a:cubicBezTo>
                <a:cubicBezTo>
                  <a:pt x="316515" y="788315"/>
                  <a:pt x="316515" y="788315"/>
                  <a:pt x="311393" y="786874"/>
                </a:cubicBezTo>
                <a:cubicBezTo>
                  <a:pt x="311393" y="786874"/>
                  <a:pt x="311393" y="786874"/>
                  <a:pt x="324197" y="773904"/>
                </a:cubicBezTo>
                <a:cubicBezTo>
                  <a:pt x="324197" y="773904"/>
                  <a:pt x="324197" y="773904"/>
                  <a:pt x="327270" y="775344"/>
                </a:cubicBezTo>
                <a:cubicBezTo>
                  <a:pt x="325734" y="776786"/>
                  <a:pt x="324709" y="778227"/>
                  <a:pt x="330855" y="775344"/>
                </a:cubicBezTo>
                <a:cubicBezTo>
                  <a:pt x="329831" y="775344"/>
                  <a:pt x="329319" y="775344"/>
                  <a:pt x="328806" y="773904"/>
                </a:cubicBezTo>
                <a:cubicBezTo>
                  <a:pt x="328806" y="773904"/>
                  <a:pt x="328806" y="773904"/>
                  <a:pt x="329319" y="772462"/>
                </a:cubicBezTo>
                <a:cubicBezTo>
                  <a:pt x="328806" y="772462"/>
                  <a:pt x="328294" y="773904"/>
                  <a:pt x="327782" y="773904"/>
                </a:cubicBezTo>
                <a:cubicBezTo>
                  <a:pt x="325734" y="772462"/>
                  <a:pt x="323173" y="771021"/>
                  <a:pt x="319588" y="768139"/>
                </a:cubicBezTo>
                <a:cubicBezTo>
                  <a:pt x="318563" y="769580"/>
                  <a:pt x="310369" y="773904"/>
                  <a:pt x="303711" y="776786"/>
                </a:cubicBezTo>
                <a:cubicBezTo>
                  <a:pt x="303711" y="776786"/>
                  <a:pt x="303199" y="775344"/>
                  <a:pt x="303199" y="773904"/>
                </a:cubicBezTo>
                <a:cubicBezTo>
                  <a:pt x="303199" y="773904"/>
                  <a:pt x="303199" y="773904"/>
                  <a:pt x="298589" y="779668"/>
                </a:cubicBezTo>
                <a:cubicBezTo>
                  <a:pt x="298589" y="779668"/>
                  <a:pt x="298589" y="779668"/>
                  <a:pt x="286297" y="786874"/>
                </a:cubicBezTo>
                <a:cubicBezTo>
                  <a:pt x="286297" y="786874"/>
                  <a:pt x="286297" y="786874"/>
                  <a:pt x="282712" y="791197"/>
                </a:cubicBezTo>
                <a:cubicBezTo>
                  <a:pt x="282712" y="791197"/>
                  <a:pt x="282712" y="791197"/>
                  <a:pt x="282712" y="786874"/>
                </a:cubicBezTo>
                <a:cubicBezTo>
                  <a:pt x="282712" y="786874"/>
                  <a:pt x="282712" y="786874"/>
                  <a:pt x="276566" y="782550"/>
                </a:cubicBezTo>
                <a:cubicBezTo>
                  <a:pt x="276566" y="782550"/>
                  <a:pt x="276566" y="782550"/>
                  <a:pt x="276566" y="775344"/>
                </a:cubicBezTo>
                <a:cubicBezTo>
                  <a:pt x="276566" y="775344"/>
                  <a:pt x="276566" y="775344"/>
                  <a:pt x="261714" y="766698"/>
                </a:cubicBezTo>
                <a:cubicBezTo>
                  <a:pt x="261714" y="766698"/>
                  <a:pt x="261714" y="766698"/>
                  <a:pt x="257616" y="766698"/>
                </a:cubicBezTo>
                <a:cubicBezTo>
                  <a:pt x="257616" y="766698"/>
                  <a:pt x="257616" y="766698"/>
                  <a:pt x="260177" y="772462"/>
                </a:cubicBezTo>
                <a:cubicBezTo>
                  <a:pt x="260177" y="772462"/>
                  <a:pt x="260177" y="772462"/>
                  <a:pt x="250446" y="771021"/>
                </a:cubicBezTo>
                <a:cubicBezTo>
                  <a:pt x="250446" y="771021"/>
                  <a:pt x="250446" y="771021"/>
                  <a:pt x="254544" y="763815"/>
                </a:cubicBezTo>
                <a:cubicBezTo>
                  <a:pt x="253519" y="758051"/>
                  <a:pt x="241227" y="789756"/>
                  <a:pt x="255568" y="752286"/>
                </a:cubicBezTo>
                <a:cubicBezTo>
                  <a:pt x="255568" y="752286"/>
                  <a:pt x="255568" y="752286"/>
                  <a:pt x="247373" y="753727"/>
                </a:cubicBezTo>
                <a:cubicBezTo>
                  <a:pt x="247373" y="753727"/>
                  <a:pt x="247373" y="753727"/>
                  <a:pt x="249422" y="759492"/>
                </a:cubicBezTo>
                <a:cubicBezTo>
                  <a:pt x="249422" y="759492"/>
                  <a:pt x="249422" y="759492"/>
                  <a:pt x="245837" y="772462"/>
                </a:cubicBezTo>
                <a:cubicBezTo>
                  <a:pt x="245837" y="772462"/>
                  <a:pt x="245837" y="772462"/>
                  <a:pt x="233545" y="769580"/>
                </a:cubicBezTo>
                <a:cubicBezTo>
                  <a:pt x="233545" y="769580"/>
                  <a:pt x="233545" y="769580"/>
                  <a:pt x="235594" y="765257"/>
                </a:cubicBezTo>
                <a:cubicBezTo>
                  <a:pt x="235594" y="765257"/>
                  <a:pt x="235594" y="765257"/>
                  <a:pt x="244300" y="759492"/>
                </a:cubicBezTo>
                <a:cubicBezTo>
                  <a:pt x="244300" y="759492"/>
                  <a:pt x="244300" y="759492"/>
                  <a:pt x="247373" y="755169"/>
                </a:cubicBezTo>
                <a:cubicBezTo>
                  <a:pt x="247373" y="755169"/>
                  <a:pt x="247373" y="755169"/>
                  <a:pt x="244300" y="750845"/>
                </a:cubicBezTo>
                <a:cubicBezTo>
                  <a:pt x="241227" y="756610"/>
                  <a:pt x="235594" y="756610"/>
                  <a:pt x="233545" y="756610"/>
                </a:cubicBezTo>
                <a:cubicBezTo>
                  <a:pt x="233545" y="756610"/>
                  <a:pt x="233545" y="756610"/>
                  <a:pt x="242764" y="750845"/>
                </a:cubicBezTo>
                <a:cubicBezTo>
                  <a:pt x="242764" y="750845"/>
                  <a:pt x="242764" y="750845"/>
                  <a:pt x="237642" y="746521"/>
                </a:cubicBezTo>
                <a:cubicBezTo>
                  <a:pt x="237642" y="746521"/>
                  <a:pt x="237642" y="746521"/>
                  <a:pt x="247373" y="740757"/>
                </a:cubicBezTo>
                <a:cubicBezTo>
                  <a:pt x="247373" y="740757"/>
                  <a:pt x="247373" y="740757"/>
                  <a:pt x="249422" y="739316"/>
                </a:cubicBezTo>
                <a:cubicBezTo>
                  <a:pt x="249422" y="739316"/>
                  <a:pt x="249422" y="739316"/>
                  <a:pt x="238667" y="736434"/>
                </a:cubicBezTo>
                <a:cubicBezTo>
                  <a:pt x="238667" y="736434"/>
                  <a:pt x="238667" y="736434"/>
                  <a:pt x="249422" y="730669"/>
                </a:cubicBezTo>
                <a:cubicBezTo>
                  <a:pt x="249422" y="730669"/>
                  <a:pt x="249422" y="730669"/>
                  <a:pt x="260177" y="723463"/>
                </a:cubicBezTo>
                <a:cubicBezTo>
                  <a:pt x="260177" y="723463"/>
                  <a:pt x="260177" y="723463"/>
                  <a:pt x="263762" y="724904"/>
                </a:cubicBezTo>
                <a:cubicBezTo>
                  <a:pt x="263762" y="724904"/>
                  <a:pt x="263762" y="724904"/>
                  <a:pt x="265811" y="722022"/>
                </a:cubicBezTo>
                <a:cubicBezTo>
                  <a:pt x="266323" y="722022"/>
                  <a:pt x="266323" y="719139"/>
                  <a:pt x="266835" y="713375"/>
                </a:cubicBezTo>
                <a:cubicBezTo>
                  <a:pt x="266835" y="713375"/>
                  <a:pt x="266835" y="713375"/>
                  <a:pt x="282712" y="703287"/>
                </a:cubicBezTo>
                <a:cubicBezTo>
                  <a:pt x="282712" y="703287"/>
                  <a:pt x="282712" y="703287"/>
                  <a:pt x="291419" y="709051"/>
                </a:cubicBezTo>
                <a:cubicBezTo>
                  <a:pt x="291419" y="709051"/>
                  <a:pt x="291419" y="709051"/>
                  <a:pt x="303199" y="709051"/>
                </a:cubicBezTo>
                <a:cubicBezTo>
                  <a:pt x="303199" y="709051"/>
                  <a:pt x="303199" y="709051"/>
                  <a:pt x="303711" y="703287"/>
                </a:cubicBezTo>
                <a:cubicBezTo>
                  <a:pt x="303711" y="703287"/>
                  <a:pt x="303711" y="703287"/>
                  <a:pt x="310369" y="703287"/>
                </a:cubicBezTo>
                <a:cubicBezTo>
                  <a:pt x="310369" y="703287"/>
                  <a:pt x="310369" y="703287"/>
                  <a:pt x="309344" y="697522"/>
                </a:cubicBezTo>
                <a:cubicBezTo>
                  <a:pt x="309344" y="697522"/>
                  <a:pt x="309344" y="697522"/>
                  <a:pt x="307296" y="691758"/>
                </a:cubicBezTo>
                <a:cubicBezTo>
                  <a:pt x="307296" y="691758"/>
                  <a:pt x="307296" y="691758"/>
                  <a:pt x="297565" y="691758"/>
                </a:cubicBezTo>
                <a:cubicBezTo>
                  <a:pt x="297565" y="691758"/>
                  <a:pt x="297565" y="691758"/>
                  <a:pt x="297565" y="694640"/>
                </a:cubicBezTo>
                <a:cubicBezTo>
                  <a:pt x="297565" y="694640"/>
                  <a:pt x="297565" y="694640"/>
                  <a:pt x="292443" y="694640"/>
                </a:cubicBezTo>
                <a:cubicBezTo>
                  <a:pt x="292443" y="694640"/>
                  <a:pt x="292443" y="694640"/>
                  <a:pt x="291419" y="698963"/>
                </a:cubicBezTo>
                <a:cubicBezTo>
                  <a:pt x="291419" y="698963"/>
                  <a:pt x="291419" y="698963"/>
                  <a:pt x="279639" y="700404"/>
                </a:cubicBezTo>
                <a:lnTo>
                  <a:pt x="277591" y="700404"/>
                </a:lnTo>
                <a:cubicBezTo>
                  <a:pt x="277591" y="700404"/>
                  <a:pt x="277591" y="700404"/>
                  <a:pt x="289370" y="690316"/>
                </a:cubicBezTo>
                <a:cubicBezTo>
                  <a:pt x="289370" y="690316"/>
                  <a:pt x="289370" y="690316"/>
                  <a:pt x="282712" y="687434"/>
                </a:cubicBezTo>
                <a:cubicBezTo>
                  <a:pt x="283736" y="687434"/>
                  <a:pt x="293468" y="680228"/>
                  <a:pt x="277591" y="690316"/>
                </a:cubicBezTo>
                <a:cubicBezTo>
                  <a:pt x="277591" y="690316"/>
                  <a:pt x="277591" y="690316"/>
                  <a:pt x="272469" y="684552"/>
                </a:cubicBezTo>
                <a:cubicBezTo>
                  <a:pt x="272469" y="684552"/>
                  <a:pt x="272469" y="684552"/>
                  <a:pt x="268372" y="684552"/>
                </a:cubicBezTo>
                <a:cubicBezTo>
                  <a:pt x="268372" y="684552"/>
                  <a:pt x="268372" y="684552"/>
                  <a:pt x="266835" y="691758"/>
                </a:cubicBezTo>
                <a:cubicBezTo>
                  <a:pt x="266835" y="691758"/>
                  <a:pt x="266835" y="691758"/>
                  <a:pt x="260177" y="693198"/>
                </a:cubicBezTo>
                <a:cubicBezTo>
                  <a:pt x="260177" y="693198"/>
                  <a:pt x="260177" y="693198"/>
                  <a:pt x="261714" y="697522"/>
                </a:cubicBezTo>
                <a:cubicBezTo>
                  <a:pt x="261714" y="697522"/>
                  <a:pt x="261714" y="697522"/>
                  <a:pt x="253519" y="691758"/>
                </a:cubicBezTo>
                <a:cubicBezTo>
                  <a:pt x="253519" y="691758"/>
                  <a:pt x="253519" y="691758"/>
                  <a:pt x="250958" y="694640"/>
                </a:cubicBezTo>
                <a:cubicBezTo>
                  <a:pt x="250958" y="694640"/>
                  <a:pt x="250958" y="694640"/>
                  <a:pt x="242764" y="687434"/>
                </a:cubicBezTo>
                <a:cubicBezTo>
                  <a:pt x="242764" y="687434"/>
                  <a:pt x="242764" y="687434"/>
                  <a:pt x="242764" y="691758"/>
                </a:cubicBezTo>
                <a:cubicBezTo>
                  <a:pt x="235594" y="687434"/>
                  <a:pt x="254544" y="678787"/>
                  <a:pt x="233545" y="688875"/>
                </a:cubicBezTo>
                <a:cubicBezTo>
                  <a:pt x="233545" y="688875"/>
                  <a:pt x="233545" y="688875"/>
                  <a:pt x="231496" y="681669"/>
                </a:cubicBezTo>
                <a:cubicBezTo>
                  <a:pt x="231496" y="681669"/>
                  <a:pt x="231496" y="681669"/>
                  <a:pt x="216644" y="677346"/>
                </a:cubicBezTo>
                <a:cubicBezTo>
                  <a:pt x="216644" y="677346"/>
                  <a:pt x="216644" y="677346"/>
                  <a:pt x="210498" y="680228"/>
                </a:cubicBezTo>
                <a:cubicBezTo>
                  <a:pt x="210498" y="680228"/>
                  <a:pt x="210498" y="680228"/>
                  <a:pt x="207425" y="680228"/>
                </a:cubicBezTo>
                <a:cubicBezTo>
                  <a:pt x="220741" y="675904"/>
                  <a:pt x="186426" y="673022"/>
                  <a:pt x="219717" y="673022"/>
                </a:cubicBezTo>
                <a:cubicBezTo>
                  <a:pt x="219717" y="673022"/>
                  <a:pt x="219717" y="673022"/>
                  <a:pt x="220741" y="667258"/>
                </a:cubicBezTo>
                <a:cubicBezTo>
                  <a:pt x="220741" y="667258"/>
                  <a:pt x="220741" y="667258"/>
                  <a:pt x="226887" y="660052"/>
                </a:cubicBezTo>
                <a:cubicBezTo>
                  <a:pt x="226887" y="660052"/>
                  <a:pt x="226887" y="660052"/>
                  <a:pt x="216644" y="657169"/>
                </a:cubicBezTo>
                <a:cubicBezTo>
                  <a:pt x="216644" y="657169"/>
                  <a:pt x="216644" y="657169"/>
                  <a:pt x="225862" y="657169"/>
                </a:cubicBezTo>
                <a:cubicBezTo>
                  <a:pt x="225862" y="657169"/>
                  <a:pt x="225862" y="657169"/>
                  <a:pt x="229448" y="662934"/>
                </a:cubicBezTo>
                <a:cubicBezTo>
                  <a:pt x="229448" y="662934"/>
                  <a:pt x="229448" y="662934"/>
                  <a:pt x="233545" y="657169"/>
                </a:cubicBezTo>
                <a:cubicBezTo>
                  <a:pt x="233545" y="657169"/>
                  <a:pt x="233545" y="657169"/>
                  <a:pt x="240715" y="664375"/>
                </a:cubicBezTo>
                <a:cubicBezTo>
                  <a:pt x="240715" y="664375"/>
                  <a:pt x="240715" y="664375"/>
                  <a:pt x="244813" y="657169"/>
                </a:cubicBezTo>
                <a:cubicBezTo>
                  <a:pt x="244813" y="657169"/>
                  <a:pt x="244813" y="657169"/>
                  <a:pt x="253519" y="655728"/>
                </a:cubicBezTo>
                <a:cubicBezTo>
                  <a:pt x="253519" y="655728"/>
                  <a:pt x="253519" y="655728"/>
                  <a:pt x="256592" y="657169"/>
                </a:cubicBezTo>
                <a:cubicBezTo>
                  <a:pt x="254544" y="651405"/>
                  <a:pt x="263762" y="655728"/>
                  <a:pt x="261714" y="652846"/>
                </a:cubicBezTo>
                <a:cubicBezTo>
                  <a:pt x="261714" y="652846"/>
                  <a:pt x="261714" y="652846"/>
                  <a:pt x="263762" y="644199"/>
                </a:cubicBezTo>
                <a:cubicBezTo>
                  <a:pt x="263762" y="644199"/>
                  <a:pt x="263762" y="644199"/>
                  <a:pt x="256592" y="642758"/>
                </a:cubicBezTo>
                <a:cubicBezTo>
                  <a:pt x="256592" y="642758"/>
                  <a:pt x="256592" y="642758"/>
                  <a:pt x="256592" y="639876"/>
                </a:cubicBezTo>
                <a:cubicBezTo>
                  <a:pt x="266835" y="642758"/>
                  <a:pt x="260689" y="636993"/>
                  <a:pt x="271445" y="625464"/>
                </a:cubicBezTo>
                <a:cubicBezTo>
                  <a:pt x="271445" y="625464"/>
                  <a:pt x="271445" y="625464"/>
                  <a:pt x="275542" y="631228"/>
                </a:cubicBezTo>
                <a:cubicBezTo>
                  <a:pt x="275542" y="621141"/>
                  <a:pt x="287322" y="625464"/>
                  <a:pt x="286297" y="616817"/>
                </a:cubicBezTo>
                <a:cubicBezTo>
                  <a:pt x="286297" y="616817"/>
                  <a:pt x="286297" y="616817"/>
                  <a:pt x="284249" y="608170"/>
                </a:cubicBezTo>
                <a:cubicBezTo>
                  <a:pt x="284249" y="608170"/>
                  <a:pt x="284249" y="608170"/>
                  <a:pt x="291419" y="603847"/>
                </a:cubicBezTo>
                <a:cubicBezTo>
                  <a:pt x="291419" y="603847"/>
                  <a:pt x="291419" y="603847"/>
                  <a:pt x="291419" y="609611"/>
                </a:cubicBezTo>
                <a:cubicBezTo>
                  <a:pt x="291419" y="609611"/>
                  <a:pt x="291419" y="609611"/>
                  <a:pt x="289370" y="609611"/>
                </a:cubicBezTo>
                <a:cubicBezTo>
                  <a:pt x="289370" y="609611"/>
                  <a:pt x="289370" y="609611"/>
                  <a:pt x="289370" y="612493"/>
                </a:cubicBezTo>
                <a:cubicBezTo>
                  <a:pt x="289370" y="612493"/>
                  <a:pt x="289370" y="612493"/>
                  <a:pt x="292443" y="613935"/>
                </a:cubicBezTo>
                <a:cubicBezTo>
                  <a:pt x="297053" y="615376"/>
                  <a:pt x="294492" y="609611"/>
                  <a:pt x="298589" y="608170"/>
                </a:cubicBezTo>
                <a:cubicBezTo>
                  <a:pt x="298589" y="608170"/>
                  <a:pt x="298589" y="608170"/>
                  <a:pt x="300126" y="609611"/>
                </a:cubicBezTo>
                <a:cubicBezTo>
                  <a:pt x="300126" y="609611"/>
                  <a:pt x="300126" y="609611"/>
                  <a:pt x="291419" y="619699"/>
                </a:cubicBezTo>
                <a:cubicBezTo>
                  <a:pt x="291419" y="619699"/>
                  <a:pt x="291419" y="619699"/>
                  <a:pt x="287322" y="619699"/>
                </a:cubicBezTo>
                <a:cubicBezTo>
                  <a:pt x="287322" y="619699"/>
                  <a:pt x="287322" y="619699"/>
                  <a:pt x="285273" y="622582"/>
                </a:cubicBezTo>
                <a:cubicBezTo>
                  <a:pt x="285785" y="624023"/>
                  <a:pt x="286809" y="625464"/>
                  <a:pt x="287834" y="632670"/>
                </a:cubicBezTo>
                <a:cubicBezTo>
                  <a:pt x="287834" y="632670"/>
                  <a:pt x="287834" y="632670"/>
                  <a:pt x="284249" y="632670"/>
                </a:cubicBezTo>
                <a:cubicBezTo>
                  <a:pt x="284249" y="632670"/>
                  <a:pt x="284249" y="632670"/>
                  <a:pt x="281688" y="641317"/>
                </a:cubicBezTo>
                <a:cubicBezTo>
                  <a:pt x="281688" y="641317"/>
                  <a:pt x="281688" y="641317"/>
                  <a:pt x="287322" y="645640"/>
                </a:cubicBezTo>
                <a:cubicBezTo>
                  <a:pt x="287322" y="645640"/>
                  <a:pt x="287322" y="645640"/>
                  <a:pt x="282712" y="648523"/>
                </a:cubicBezTo>
                <a:cubicBezTo>
                  <a:pt x="282712" y="648523"/>
                  <a:pt x="282712" y="648523"/>
                  <a:pt x="286297" y="648523"/>
                </a:cubicBezTo>
                <a:cubicBezTo>
                  <a:pt x="286297" y="648523"/>
                  <a:pt x="286297" y="648523"/>
                  <a:pt x="300126" y="638434"/>
                </a:cubicBezTo>
                <a:cubicBezTo>
                  <a:pt x="300126" y="638434"/>
                  <a:pt x="300126" y="638434"/>
                  <a:pt x="307296" y="631228"/>
                </a:cubicBezTo>
                <a:cubicBezTo>
                  <a:pt x="308320" y="629787"/>
                  <a:pt x="308832" y="631228"/>
                  <a:pt x="309344" y="632670"/>
                </a:cubicBezTo>
                <a:cubicBezTo>
                  <a:pt x="309344" y="632670"/>
                  <a:pt x="309344" y="632670"/>
                  <a:pt x="303199" y="641317"/>
                </a:cubicBezTo>
                <a:cubicBezTo>
                  <a:pt x="303199" y="641317"/>
                  <a:pt x="303199" y="641317"/>
                  <a:pt x="309344" y="647082"/>
                </a:cubicBezTo>
                <a:cubicBezTo>
                  <a:pt x="309344" y="647082"/>
                  <a:pt x="309344" y="647082"/>
                  <a:pt x="316515" y="644199"/>
                </a:cubicBezTo>
                <a:cubicBezTo>
                  <a:pt x="316515" y="644199"/>
                  <a:pt x="316515" y="644199"/>
                  <a:pt x="316515" y="647082"/>
                </a:cubicBezTo>
                <a:cubicBezTo>
                  <a:pt x="317027" y="651405"/>
                  <a:pt x="319588" y="658611"/>
                  <a:pt x="327270" y="639876"/>
                </a:cubicBezTo>
                <a:cubicBezTo>
                  <a:pt x="327270" y="639876"/>
                  <a:pt x="327270" y="639876"/>
                  <a:pt x="334440" y="632670"/>
                </a:cubicBezTo>
                <a:cubicBezTo>
                  <a:pt x="334440" y="632670"/>
                  <a:pt x="334440" y="632670"/>
                  <a:pt x="340074" y="634111"/>
                </a:cubicBezTo>
                <a:cubicBezTo>
                  <a:pt x="342123" y="626905"/>
                  <a:pt x="343147" y="634111"/>
                  <a:pt x="351342" y="628346"/>
                </a:cubicBezTo>
                <a:cubicBezTo>
                  <a:pt x="351342" y="628346"/>
                  <a:pt x="351342" y="628346"/>
                  <a:pt x="348269" y="624023"/>
                </a:cubicBezTo>
                <a:cubicBezTo>
                  <a:pt x="348269" y="624023"/>
                  <a:pt x="348269" y="624023"/>
                  <a:pt x="337001" y="629787"/>
                </a:cubicBezTo>
                <a:cubicBezTo>
                  <a:pt x="335465" y="628346"/>
                  <a:pt x="345708" y="624023"/>
                  <a:pt x="341611" y="622582"/>
                </a:cubicBezTo>
                <a:cubicBezTo>
                  <a:pt x="341611" y="622582"/>
                  <a:pt x="341611" y="622582"/>
                  <a:pt x="343147" y="621141"/>
                </a:cubicBezTo>
                <a:cubicBezTo>
                  <a:pt x="343659" y="622582"/>
                  <a:pt x="344171" y="615376"/>
                  <a:pt x="344171" y="624023"/>
                </a:cubicBezTo>
                <a:cubicBezTo>
                  <a:pt x="344171" y="624023"/>
                  <a:pt x="344171" y="624023"/>
                  <a:pt x="350317" y="619699"/>
                </a:cubicBezTo>
                <a:cubicBezTo>
                  <a:pt x="350317" y="619699"/>
                  <a:pt x="350317" y="619699"/>
                  <a:pt x="369267" y="615376"/>
                </a:cubicBezTo>
                <a:cubicBezTo>
                  <a:pt x="369267" y="615376"/>
                  <a:pt x="369267" y="615376"/>
                  <a:pt x="368243" y="609611"/>
                </a:cubicBezTo>
                <a:cubicBezTo>
                  <a:pt x="368243" y="609611"/>
                  <a:pt x="368243" y="609611"/>
                  <a:pt x="373877" y="612493"/>
                </a:cubicBezTo>
                <a:cubicBezTo>
                  <a:pt x="374901" y="612493"/>
                  <a:pt x="380023" y="603847"/>
                  <a:pt x="381047" y="603847"/>
                </a:cubicBezTo>
                <a:cubicBezTo>
                  <a:pt x="381047" y="603847"/>
                  <a:pt x="381047" y="603847"/>
                  <a:pt x="371316" y="598082"/>
                </a:cubicBezTo>
                <a:cubicBezTo>
                  <a:pt x="371316" y="598082"/>
                  <a:pt x="371316" y="598082"/>
                  <a:pt x="362097" y="599523"/>
                </a:cubicBezTo>
                <a:cubicBezTo>
                  <a:pt x="362097" y="599523"/>
                  <a:pt x="362097" y="599523"/>
                  <a:pt x="360048" y="602406"/>
                </a:cubicBezTo>
                <a:cubicBezTo>
                  <a:pt x="360048" y="602406"/>
                  <a:pt x="360048" y="602406"/>
                  <a:pt x="361073" y="603847"/>
                </a:cubicBezTo>
                <a:cubicBezTo>
                  <a:pt x="361073" y="603847"/>
                  <a:pt x="361073" y="603847"/>
                  <a:pt x="359536" y="606729"/>
                </a:cubicBezTo>
                <a:cubicBezTo>
                  <a:pt x="358512" y="608170"/>
                  <a:pt x="357488" y="608170"/>
                  <a:pt x="354927" y="608170"/>
                </a:cubicBezTo>
                <a:cubicBezTo>
                  <a:pt x="355439" y="605288"/>
                  <a:pt x="358000" y="603847"/>
                  <a:pt x="358000" y="603847"/>
                </a:cubicBezTo>
                <a:cubicBezTo>
                  <a:pt x="358000" y="603847"/>
                  <a:pt x="358000" y="603847"/>
                  <a:pt x="343147" y="600964"/>
                </a:cubicBezTo>
                <a:cubicBezTo>
                  <a:pt x="343147" y="600964"/>
                  <a:pt x="343147" y="600964"/>
                  <a:pt x="339050" y="600964"/>
                </a:cubicBezTo>
                <a:cubicBezTo>
                  <a:pt x="339050" y="600964"/>
                  <a:pt x="339050" y="600964"/>
                  <a:pt x="337001" y="605288"/>
                </a:cubicBezTo>
                <a:cubicBezTo>
                  <a:pt x="337001" y="605288"/>
                  <a:pt x="337001" y="605288"/>
                  <a:pt x="307296" y="611052"/>
                </a:cubicBezTo>
                <a:cubicBezTo>
                  <a:pt x="307296" y="611052"/>
                  <a:pt x="307296" y="611052"/>
                  <a:pt x="303199" y="603847"/>
                </a:cubicBezTo>
                <a:cubicBezTo>
                  <a:pt x="303199" y="603847"/>
                  <a:pt x="303199" y="603847"/>
                  <a:pt x="298589" y="605288"/>
                </a:cubicBezTo>
                <a:cubicBezTo>
                  <a:pt x="298589" y="605288"/>
                  <a:pt x="298589" y="605288"/>
                  <a:pt x="298589" y="602406"/>
                </a:cubicBezTo>
                <a:cubicBezTo>
                  <a:pt x="298589" y="602406"/>
                  <a:pt x="298589" y="602406"/>
                  <a:pt x="289370" y="598082"/>
                </a:cubicBezTo>
                <a:cubicBezTo>
                  <a:pt x="289370" y="598082"/>
                  <a:pt x="289370" y="598082"/>
                  <a:pt x="278615" y="598082"/>
                </a:cubicBezTo>
                <a:cubicBezTo>
                  <a:pt x="278615" y="598082"/>
                  <a:pt x="278615" y="598082"/>
                  <a:pt x="281176" y="605288"/>
                </a:cubicBezTo>
                <a:cubicBezTo>
                  <a:pt x="281176" y="605288"/>
                  <a:pt x="281176" y="605288"/>
                  <a:pt x="266835" y="600964"/>
                </a:cubicBezTo>
                <a:cubicBezTo>
                  <a:pt x="266835" y="600964"/>
                  <a:pt x="266835" y="600964"/>
                  <a:pt x="263762" y="598082"/>
                </a:cubicBezTo>
                <a:cubicBezTo>
                  <a:pt x="263762" y="598082"/>
                  <a:pt x="263762" y="598082"/>
                  <a:pt x="271445" y="589435"/>
                </a:cubicBezTo>
                <a:cubicBezTo>
                  <a:pt x="271445" y="589435"/>
                  <a:pt x="271445" y="589435"/>
                  <a:pt x="266835" y="586552"/>
                </a:cubicBezTo>
                <a:cubicBezTo>
                  <a:pt x="266835" y="586552"/>
                  <a:pt x="266835" y="586552"/>
                  <a:pt x="263250" y="587994"/>
                </a:cubicBezTo>
                <a:cubicBezTo>
                  <a:pt x="263250" y="587994"/>
                  <a:pt x="263250" y="587994"/>
                  <a:pt x="260689" y="598082"/>
                </a:cubicBezTo>
                <a:cubicBezTo>
                  <a:pt x="250446" y="612493"/>
                  <a:pt x="270932" y="592318"/>
                  <a:pt x="268372" y="615376"/>
                </a:cubicBezTo>
                <a:cubicBezTo>
                  <a:pt x="268372" y="615376"/>
                  <a:pt x="268372" y="615376"/>
                  <a:pt x="257616" y="605288"/>
                </a:cubicBezTo>
                <a:cubicBezTo>
                  <a:pt x="257616" y="605288"/>
                  <a:pt x="257616" y="605288"/>
                  <a:pt x="255568" y="609611"/>
                </a:cubicBezTo>
                <a:cubicBezTo>
                  <a:pt x="255568" y="609611"/>
                  <a:pt x="255568" y="609611"/>
                  <a:pt x="253519" y="605288"/>
                </a:cubicBezTo>
                <a:cubicBezTo>
                  <a:pt x="253519" y="605288"/>
                  <a:pt x="253519" y="605288"/>
                  <a:pt x="247885" y="609611"/>
                </a:cubicBezTo>
                <a:cubicBezTo>
                  <a:pt x="247885" y="609611"/>
                  <a:pt x="247885" y="609611"/>
                  <a:pt x="236618" y="605288"/>
                </a:cubicBezTo>
                <a:cubicBezTo>
                  <a:pt x="236618" y="605288"/>
                  <a:pt x="236618" y="605288"/>
                  <a:pt x="229448" y="612493"/>
                </a:cubicBezTo>
                <a:cubicBezTo>
                  <a:pt x="229448" y="612493"/>
                  <a:pt x="229448" y="612493"/>
                  <a:pt x="225862" y="609611"/>
                </a:cubicBezTo>
                <a:cubicBezTo>
                  <a:pt x="225862" y="609611"/>
                  <a:pt x="225862" y="609611"/>
                  <a:pt x="221765" y="615376"/>
                </a:cubicBezTo>
                <a:cubicBezTo>
                  <a:pt x="221765" y="615376"/>
                  <a:pt x="221253" y="615376"/>
                  <a:pt x="221253" y="615376"/>
                </a:cubicBezTo>
                <a:cubicBezTo>
                  <a:pt x="221765" y="613935"/>
                  <a:pt x="221253" y="611052"/>
                  <a:pt x="217668" y="608170"/>
                </a:cubicBezTo>
                <a:cubicBezTo>
                  <a:pt x="217668" y="608170"/>
                  <a:pt x="217668" y="608170"/>
                  <a:pt x="218692" y="602406"/>
                </a:cubicBezTo>
                <a:cubicBezTo>
                  <a:pt x="218692" y="602406"/>
                  <a:pt x="218692" y="602406"/>
                  <a:pt x="226887" y="602406"/>
                </a:cubicBezTo>
                <a:cubicBezTo>
                  <a:pt x="225862" y="602406"/>
                  <a:pt x="234057" y="605288"/>
                  <a:pt x="224838" y="599523"/>
                </a:cubicBezTo>
                <a:cubicBezTo>
                  <a:pt x="224838" y="599523"/>
                  <a:pt x="224838" y="599523"/>
                  <a:pt x="233545" y="589435"/>
                </a:cubicBezTo>
                <a:cubicBezTo>
                  <a:pt x="233545" y="589435"/>
                  <a:pt x="233545" y="589435"/>
                  <a:pt x="224838" y="580788"/>
                </a:cubicBezTo>
                <a:cubicBezTo>
                  <a:pt x="224838" y="580788"/>
                  <a:pt x="224838" y="580788"/>
                  <a:pt x="224838" y="575023"/>
                </a:cubicBezTo>
                <a:cubicBezTo>
                  <a:pt x="224838" y="575023"/>
                  <a:pt x="224838" y="575023"/>
                  <a:pt x="216644" y="572141"/>
                </a:cubicBezTo>
                <a:cubicBezTo>
                  <a:pt x="216644" y="572141"/>
                  <a:pt x="216644" y="572141"/>
                  <a:pt x="221765" y="564935"/>
                </a:cubicBezTo>
                <a:cubicBezTo>
                  <a:pt x="221765" y="564935"/>
                  <a:pt x="221765" y="564935"/>
                  <a:pt x="212546" y="564935"/>
                </a:cubicBezTo>
                <a:cubicBezTo>
                  <a:pt x="212546" y="564935"/>
                  <a:pt x="212546" y="564935"/>
                  <a:pt x="213059" y="563494"/>
                </a:cubicBezTo>
                <a:cubicBezTo>
                  <a:pt x="215107" y="562053"/>
                  <a:pt x="219204" y="559171"/>
                  <a:pt x="224838" y="554847"/>
                </a:cubicBezTo>
                <a:cubicBezTo>
                  <a:pt x="224838" y="554847"/>
                  <a:pt x="224838" y="554847"/>
                  <a:pt x="222790" y="550524"/>
                </a:cubicBezTo>
                <a:cubicBezTo>
                  <a:pt x="222790" y="550524"/>
                  <a:pt x="222790" y="550524"/>
                  <a:pt x="217668" y="551965"/>
                </a:cubicBezTo>
                <a:cubicBezTo>
                  <a:pt x="217668" y="551965"/>
                  <a:pt x="217668" y="551965"/>
                  <a:pt x="214083" y="547641"/>
                </a:cubicBezTo>
                <a:cubicBezTo>
                  <a:pt x="214083" y="547641"/>
                  <a:pt x="214083" y="547641"/>
                  <a:pt x="190011" y="550524"/>
                </a:cubicBezTo>
                <a:cubicBezTo>
                  <a:pt x="190011" y="550524"/>
                  <a:pt x="190011" y="550524"/>
                  <a:pt x="204864" y="543318"/>
                </a:cubicBezTo>
                <a:cubicBezTo>
                  <a:pt x="204352" y="544759"/>
                  <a:pt x="206912" y="554847"/>
                  <a:pt x="207425" y="537553"/>
                </a:cubicBezTo>
                <a:cubicBezTo>
                  <a:pt x="207425" y="537553"/>
                  <a:pt x="207425" y="537553"/>
                  <a:pt x="213571" y="544759"/>
                </a:cubicBezTo>
                <a:cubicBezTo>
                  <a:pt x="213571" y="544759"/>
                  <a:pt x="213571" y="544759"/>
                  <a:pt x="229960" y="543318"/>
                </a:cubicBezTo>
                <a:cubicBezTo>
                  <a:pt x="229960" y="543318"/>
                  <a:pt x="229960" y="543318"/>
                  <a:pt x="228423" y="534671"/>
                </a:cubicBezTo>
                <a:cubicBezTo>
                  <a:pt x="228423" y="534671"/>
                  <a:pt x="228423" y="534671"/>
                  <a:pt x="221765" y="531789"/>
                </a:cubicBezTo>
                <a:cubicBezTo>
                  <a:pt x="221765" y="531789"/>
                  <a:pt x="221765" y="531789"/>
                  <a:pt x="228423" y="530347"/>
                </a:cubicBezTo>
                <a:cubicBezTo>
                  <a:pt x="228423" y="530347"/>
                  <a:pt x="228423" y="530347"/>
                  <a:pt x="225862" y="521701"/>
                </a:cubicBezTo>
                <a:cubicBezTo>
                  <a:pt x="222790" y="518818"/>
                  <a:pt x="220741" y="523141"/>
                  <a:pt x="218692" y="521701"/>
                </a:cubicBezTo>
                <a:cubicBezTo>
                  <a:pt x="218692" y="521701"/>
                  <a:pt x="218692" y="521701"/>
                  <a:pt x="218692" y="513053"/>
                </a:cubicBezTo>
                <a:cubicBezTo>
                  <a:pt x="218692" y="513053"/>
                  <a:pt x="218692" y="513053"/>
                  <a:pt x="221765" y="504406"/>
                </a:cubicBezTo>
                <a:cubicBezTo>
                  <a:pt x="221765" y="504406"/>
                  <a:pt x="221765" y="504406"/>
                  <a:pt x="216131" y="504406"/>
                </a:cubicBezTo>
                <a:cubicBezTo>
                  <a:pt x="218180" y="502966"/>
                  <a:pt x="221765" y="500083"/>
                  <a:pt x="226887" y="495760"/>
                </a:cubicBezTo>
                <a:cubicBezTo>
                  <a:pt x="226887" y="495760"/>
                  <a:pt x="226887" y="495760"/>
                  <a:pt x="240715" y="494318"/>
                </a:cubicBezTo>
                <a:cubicBezTo>
                  <a:pt x="240715" y="494318"/>
                  <a:pt x="240715" y="494318"/>
                  <a:pt x="255568" y="494318"/>
                </a:cubicBezTo>
                <a:cubicBezTo>
                  <a:pt x="255568" y="494318"/>
                  <a:pt x="255568" y="494318"/>
                  <a:pt x="256592" y="489995"/>
                </a:cubicBezTo>
                <a:cubicBezTo>
                  <a:pt x="256592" y="489995"/>
                  <a:pt x="256592" y="489995"/>
                  <a:pt x="263250" y="489995"/>
                </a:cubicBezTo>
                <a:cubicBezTo>
                  <a:pt x="263250" y="489995"/>
                  <a:pt x="263250" y="489995"/>
                  <a:pt x="268372" y="484230"/>
                </a:cubicBezTo>
                <a:cubicBezTo>
                  <a:pt x="271445" y="484230"/>
                  <a:pt x="250958" y="500083"/>
                  <a:pt x="276566" y="481348"/>
                </a:cubicBezTo>
                <a:cubicBezTo>
                  <a:pt x="276566" y="481348"/>
                  <a:pt x="276566" y="481348"/>
                  <a:pt x="273493" y="478465"/>
                </a:cubicBezTo>
                <a:cubicBezTo>
                  <a:pt x="273493" y="478465"/>
                  <a:pt x="273493" y="478465"/>
                  <a:pt x="287834" y="479907"/>
                </a:cubicBezTo>
                <a:cubicBezTo>
                  <a:pt x="287834" y="479907"/>
                  <a:pt x="287834" y="479907"/>
                  <a:pt x="295004" y="475583"/>
                </a:cubicBezTo>
                <a:cubicBezTo>
                  <a:pt x="294492" y="477025"/>
                  <a:pt x="291419" y="481348"/>
                  <a:pt x="300126" y="477025"/>
                </a:cubicBezTo>
                <a:cubicBezTo>
                  <a:pt x="300126" y="477025"/>
                  <a:pt x="300126" y="477025"/>
                  <a:pt x="300126" y="472701"/>
                </a:cubicBezTo>
                <a:cubicBezTo>
                  <a:pt x="300126" y="472701"/>
                  <a:pt x="300126" y="472701"/>
                  <a:pt x="284249" y="469819"/>
                </a:cubicBezTo>
                <a:cubicBezTo>
                  <a:pt x="284249" y="469819"/>
                  <a:pt x="284249" y="469819"/>
                  <a:pt x="278615" y="472701"/>
                </a:cubicBezTo>
                <a:cubicBezTo>
                  <a:pt x="278615" y="472701"/>
                  <a:pt x="278615" y="472701"/>
                  <a:pt x="273493" y="468377"/>
                </a:cubicBezTo>
                <a:cubicBezTo>
                  <a:pt x="273493" y="468377"/>
                  <a:pt x="273493" y="468377"/>
                  <a:pt x="263762" y="472701"/>
                </a:cubicBezTo>
                <a:cubicBezTo>
                  <a:pt x="263762" y="472701"/>
                  <a:pt x="263762" y="472701"/>
                  <a:pt x="252495" y="466936"/>
                </a:cubicBezTo>
                <a:cubicBezTo>
                  <a:pt x="251470" y="469819"/>
                  <a:pt x="251470" y="469819"/>
                  <a:pt x="251982" y="471260"/>
                </a:cubicBezTo>
                <a:cubicBezTo>
                  <a:pt x="250446" y="471260"/>
                  <a:pt x="247885" y="472701"/>
                  <a:pt x="244813" y="474142"/>
                </a:cubicBezTo>
                <a:cubicBezTo>
                  <a:pt x="244813" y="474142"/>
                  <a:pt x="244813" y="474142"/>
                  <a:pt x="232520" y="469819"/>
                </a:cubicBezTo>
                <a:cubicBezTo>
                  <a:pt x="232008" y="468377"/>
                  <a:pt x="230984" y="465495"/>
                  <a:pt x="229960" y="464054"/>
                </a:cubicBezTo>
                <a:cubicBezTo>
                  <a:pt x="229960" y="464054"/>
                  <a:pt x="229960" y="464054"/>
                  <a:pt x="215619" y="462613"/>
                </a:cubicBezTo>
                <a:cubicBezTo>
                  <a:pt x="215619" y="462613"/>
                  <a:pt x="215619" y="462613"/>
                  <a:pt x="211010" y="459730"/>
                </a:cubicBezTo>
                <a:cubicBezTo>
                  <a:pt x="211010" y="459730"/>
                  <a:pt x="211010" y="459730"/>
                  <a:pt x="203840" y="464054"/>
                </a:cubicBezTo>
                <a:cubicBezTo>
                  <a:pt x="203840" y="464054"/>
                  <a:pt x="203840" y="464054"/>
                  <a:pt x="211010" y="456848"/>
                </a:cubicBezTo>
                <a:cubicBezTo>
                  <a:pt x="211010" y="456848"/>
                  <a:pt x="211010" y="456848"/>
                  <a:pt x="250446" y="455407"/>
                </a:cubicBezTo>
                <a:cubicBezTo>
                  <a:pt x="250446" y="455407"/>
                  <a:pt x="250446" y="455407"/>
                  <a:pt x="272469" y="456848"/>
                </a:cubicBezTo>
                <a:cubicBezTo>
                  <a:pt x="275542" y="456848"/>
                  <a:pt x="272981" y="451084"/>
                  <a:pt x="277591" y="455407"/>
                </a:cubicBezTo>
                <a:cubicBezTo>
                  <a:pt x="283224" y="446760"/>
                  <a:pt x="276566" y="453966"/>
                  <a:pt x="266835" y="448201"/>
                </a:cubicBezTo>
                <a:cubicBezTo>
                  <a:pt x="266835" y="448201"/>
                  <a:pt x="266835" y="448201"/>
                  <a:pt x="265299" y="448201"/>
                </a:cubicBezTo>
                <a:cubicBezTo>
                  <a:pt x="265299" y="448201"/>
                  <a:pt x="265299" y="448201"/>
                  <a:pt x="265299" y="443878"/>
                </a:cubicBezTo>
                <a:cubicBezTo>
                  <a:pt x="265299" y="443878"/>
                  <a:pt x="265299" y="443878"/>
                  <a:pt x="275542" y="448201"/>
                </a:cubicBezTo>
                <a:cubicBezTo>
                  <a:pt x="275542" y="448201"/>
                  <a:pt x="275542" y="448201"/>
                  <a:pt x="278615" y="439554"/>
                </a:cubicBezTo>
                <a:cubicBezTo>
                  <a:pt x="278615" y="439554"/>
                  <a:pt x="278615" y="439554"/>
                  <a:pt x="282712" y="443878"/>
                </a:cubicBezTo>
                <a:cubicBezTo>
                  <a:pt x="285785" y="440995"/>
                  <a:pt x="295516" y="442436"/>
                  <a:pt x="290395" y="433790"/>
                </a:cubicBezTo>
                <a:cubicBezTo>
                  <a:pt x="290395" y="433790"/>
                  <a:pt x="290395" y="433790"/>
                  <a:pt x="297053" y="429466"/>
                </a:cubicBezTo>
                <a:cubicBezTo>
                  <a:pt x="297053" y="429466"/>
                  <a:pt x="297053" y="429466"/>
                  <a:pt x="290395" y="420819"/>
                </a:cubicBezTo>
                <a:cubicBezTo>
                  <a:pt x="300638" y="432349"/>
                  <a:pt x="289370" y="406408"/>
                  <a:pt x="310369" y="415055"/>
                </a:cubicBezTo>
                <a:cubicBezTo>
                  <a:pt x="310369" y="415055"/>
                  <a:pt x="310369" y="415055"/>
                  <a:pt x="310369" y="410731"/>
                </a:cubicBezTo>
                <a:cubicBezTo>
                  <a:pt x="310369" y="406408"/>
                  <a:pt x="308320" y="400643"/>
                  <a:pt x="298589" y="412172"/>
                </a:cubicBezTo>
                <a:cubicBezTo>
                  <a:pt x="298589" y="412172"/>
                  <a:pt x="298589" y="412172"/>
                  <a:pt x="294492" y="409290"/>
                </a:cubicBezTo>
                <a:cubicBezTo>
                  <a:pt x="291419" y="410731"/>
                  <a:pt x="302686" y="422260"/>
                  <a:pt x="285273" y="412172"/>
                </a:cubicBezTo>
                <a:cubicBezTo>
                  <a:pt x="278615" y="409290"/>
                  <a:pt x="275542" y="417937"/>
                  <a:pt x="273493" y="420819"/>
                </a:cubicBezTo>
                <a:cubicBezTo>
                  <a:pt x="277078" y="413614"/>
                  <a:pt x="253007" y="432349"/>
                  <a:pt x="282712" y="417937"/>
                </a:cubicBezTo>
                <a:cubicBezTo>
                  <a:pt x="282712" y="417937"/>
                  <a:pt x="282712" y="417937"/>
                  <a:pt x="286297" y="420819"/>
                </a:cubicBezTo>
                <a:cubicBezTo>
                  <a:pt x="286297" y="420819"/>
                  <a:pt x="286297" y="420819"/>
                  <a:pt x="282712" y="423701"/>
                </a:cubicBezTo>
                <a:cubicBezTo>
                  <a:pt x="282712" y="423701"/>
                  <a:pt x="282712" y="423701"/>
                  <a:pt x="263250" y="423701"/>
                </a:cubicBezTo>
                <a:cubicBezTo>
                  <a:pt x="263250" y="423701"/>
                  <a:pt x="263250" y="423701"/>
                  <a:pt x="247885" y="426584"/>
                </a:cubicBezTo>
                <a:cubicBezTo>
                  <a:pt x="247885" y="426584"/>
                  <a:pt x="247885" y="426584"/>
                  <a:pt x="240715" y="422260"/>
                </a:cubicBezTo>
                <a:cubicBezTo>
                  <a:pt x="240715" y="422260"/>
                  <a:pt x="240715" y="422260"/>
                  <a:pt x="240715" y="417937"/>
                </a:cubicBezTo>
                <a:cubicBezTo>
                  <a:pt x="240715" y="417937"/>
                  <a:pt x="240715" y="417937"/>
                  <a:pt x="236618" y="413614"/>
                </a:cubicBezTo>
                <a:cubicBezTo>
                  <a:pt x="236618" y="413614"/>
                  <a:pt x="236618" y="413614"/>
                  <a:pt x="228423" y="425143"/>
                </a:cubicBezTo>
                <a:cubicBezTo>
                  <a:pt x="228423" y="425143"/>
                  <a:pt x="228423" y="425143"/>
                  <a:pt x="220741" y="423701"/>
                </a:cubicBezTo>
                <a:cubicBezTo>
                  <a:pt x="220741" y="423701"/>
                  <a:pt x="220741" y="423701"/>
                  <a:pt x="218692" y="425143"/>
                </a:cubicBezTo>
                <a:cubicBezTo>
                  <a:pt x="218692" y="425143"/>
                  <a:pt x="218692" y="425143"/>
                  <a:pt x="211010" y="417937"/>
                </a:cubicBezTo>
                <a:cubicBezTo>
                  <a:pt x="211010" y="417937"/>
                  <a:pt x="211010" y="417937"/>
                  <a:pt x="188987" y="420819"/>
                </a:cubicBezTo>
                <a:cubicBezTo>
                  <a:pt x="188987" y="420819"/>
                  <a:pt x="188987" y="420819"/>
                  <a:pt x="183865" y="416496"/>
                </a:cubicBezTo>
                <a:cubicBezTo>
                  <a:pt x="183865" y="416496"/>
                  <a:pt x="183865" y="416496"/>
                  <a:pt x="179768" y="416496"/>
                </a:cubicBezTo>
                <a:cubicBezTo>
                  <a:pt x="179768" y="416496"/>
                  <a:pt x="179768" y="416496"/>
                  <a:pt x="177207" y="423701"/>
                </a:cubicBezTo>
                <a:cubicBezTo>
                  <a:pt x="177207" y="423701"/>
                  <a:pt x="177207" y="423701"/>
                  <a:pt x="171061" y="422260"/>
                </a:cubicBezTo>
                <a:cubicBezTo>
                  <a:pt x="171061" y="422260"/>
                  <a:pt x="171061" y="422260"/>
                  <a:pt x="173622" y="420819"/>
                </a:cubicBezTo>
                <a:cubicBezTo>
                  <a:pt x="173622" y="420819"/>
                  <a:pt x="173622" y="420819"/>
                  <a:pt x="170037" y="417937"/>
                </a:cubicBezTo>
                <a:cubicBezTo>
                  <a:pt x="170037" y="417937"/>
                  <a:pt x="170037" y="417937"/>
                  <a:pt x="171061" y="413614"/>
                </a:cubicBezTo>
                <a:cubicBezTo>
                  <a:pt x="171061" y="413614"/>
                  <a:pt x="171061" y="413614"/>
                  <a:pt x="179768" y="413614"/>
                </a:cubicBezTo>
                <a:cubicBezTo>
                  <a:pt x="179768" y="413614"/>
                  <a:pt x="179768" y="413614"/>
                  <a:pt x="186938" y="409290"/>
                </a:cubicBezTo>
                <a:cubicBezTo>
                  <a:pt x="186938" y="409290"/>
                  <a:pt x="186938" y="409290"/>
                  <a:pt x="184890" y="400643"/>
                </a:cubicBezTo>
                <a:cubicBezTo>
                  <a:pt x="184890" y="400643"/>
                  <a:pt x="184890" y="400643"/>
                  <a:pt x="203840" y="400643"/>
                </a:cubicBezTo>
                <a:cubicBezTo>
                  <a:pt x="203840" y="400643"/>
                  <a:pt x="203840" y="400643"/>
                  <a:pt x="211010" y="391996"/>
                </a:cubicBezTo>
                <a:cubicBezTo>
                  <a:pt x="211010" y="391996"/>
                  <a:pt x="211010" y="391996"/>
                  <a:pt x="220741" y="390555"/>
                </a:cubicBezTo>
                <a:cubicBezTo>
                  <a:pt x="224326" y="390555"/>
                  <a:pt x="226375" y="379025"/>
                  <a:pt x="233545" y="387673"/>
                </a:cubicBezTo>
                <a:cubicBezTo>
                  <a:pt x="233545" y="387673"/>
                  <a:pt x="233545" y="387673"/>
                  <a:pt x="237642" y="383349"/>
                </a:cubicBezTo>
                <a:cubicBezTo>
                  <a:pt x="237642" y="383349"/>
                  <a:pt x="237642" y="383349"/>
                  <a:pt x="239179" y="386231"/>
                </a:cubicBezTo>
                <a:cubicBezTo>
                  <a:pt x="240715" y="384790"/>
                  <a:pt x="241739" y="384790"/>
                  <a:pt x="244300" y="383349"/>
                </a:cubicBezTo>
                <a:cubicBezTo>
                  <a:pt x="244300" y="383349"/>
                  <a:pt x="244300" y="383349"/>
                  <a:pt x="240715" y="387673"/>
                </a:cubicBezTo>
                <a:cubicBezTo>
                  <a:pt x="240715" y="387673"/>
                  <a:pt x="240715" y="387673"/>
                  <a:pt x="241739" y="389114"/>
                </a:cubicBezTo>
                <a:cubicBezTo>
                  <a:pt x="241739" y="389114"/>
                  <a:pt x="241739" y="389114"/>
                  <a:pt x="237642" y="394878"/>
                </a:cubicBezTo>
                <a:cubicBezTo>
                  <a:pt x="237642" y="394878"/>
                  <a:pt x="237642" y="394878"/>
                  <a:pt x="226887" y="402084"/>
                </a:cubicBezTo>
                <a:cubicBezTo>
                  <a:pt x="226887" y="402084"/>
                  <a:pt x="226887" y="402084"/>
                  <a:pt x="237642" y="403525"/>
                </a:cubicBezTo>
                <a:cubicBezTo>
                  <a:pt x="237642" y="403525"/>
                  <a:pt x="237642" y="403525"/>
                  <a:pt x="266323" y="399202"/>
                </a:cubicBezTo>
                <a:cubicBezTo>
                  <a:pt x="266323" y="399202"/>
                  <a:pt x="266323" y="399202"/>
                  <a:pt x="270420" y="402084"/>
                </a:cubicBezTo>
                <a:cubicBezTo>
                  <a:pt x="270420" y="402084"/>
                  <a:pt x="270420" y="402084"/>
                  <a:pt x="274518" y="399202"/>
                </a:cubicBezTo>
                <a:cubicBezTo>
                  <a:pt x="274518" y="399202"/>
                  <a:pt x="274518" y="399202"/>
                  <a:pt x="279639" y="404966"/>
                </a:cubicBezTo>
                <a:cubicBezTo>
                  <a:pt x="279639" y="404966"/>
                  <a:pt x="279639" y="404966"/>
                  <a:pt x="285273" y="403525"/>
                </a:cubicBezTo>
                <a:cubicBezTo>
                  <a:pt x="287322" y="402084"/>
                  <a:pt x="289882" y="402084"/>
                  <a:pt x="293468" y="402084"/>
                </a:cubicBezTo>
                <a:cubicBezTo>
                  <a:pt x="293468" y="399202"/>
                  <a:pt x="294492" y="396319"/>
                  <a:pt x="297053" y="391996"/>
                </a:cubicBezTo>
                <a:cubicBezTo>
                  <a:pt x="297053" y="391996"/>
                  <a:pt x="297053" y="391996"/>
                  <a:pt x="291419" y="387673"/>
                </a:cubicBezTo>
                <a:cubicBezTo>
                  <a:pt x="291419" y="387673"/>
                  <a:pt x="291419" y="387673"/>
                  <a:pt x="279639" y="386231"/>
                </a:cubicBezTo>
                <a:cubicBezTo>
                  <a:pt x="279639" y="386231"/>
                  <a:pt x="279639" y="386231"/>
                  <a:pt x="266323" y="390555"/>
                </a:cubicBezTo>
                <a:cubicBezTo>
                  <a:pt x="266323" y="390555"/>
                  <a:pt x="266323" y="390555"/>
                  <a:pt x="266323" y="387673"/>
                </a:cubicBezTo>
                <a:cubicBezTo>
                  <a:pt x="266323" y="387673"/>
                  <a:pt x="266323" y="387673"/>
                  <a:pt x="271445" y="387673"/>
                </a:cubicBezTo>
                <a:cubicBezTo>
                  <a:pt x="271445" y="387673"/>
                  <a:pt x="271445" y="387673"/>
                  <a:pt x="260689" y="376143"/>
                </a:cubicBezTo>
                <a:cubicBezTo>
                  <a:pt x="256592" y="376143"/>
                  <a:pt x="254544" y="386231"/>
                  <a:pt x="245837" y="379025"/>
                </a:cubicBezTo>
                <a:cubicBezTo>
                  <a:pt x="245837" y="379025"/>
                  <a:pt x="245837" y="379025"/>
                  <a:pt x="246861" y="377584"/>
                </a:cubicBezTo>
                <a:cubicBezTo>
                  <a:pt x="246349" y="376143"/>
                  <a:pt x="245837" y="374702"/>
                  <a:pt x="246349" y="370379"/>
                </a:cubicBezTo>
                <a:cubicBezTo>
                  <a:pt x="246349" y="368937"/>
                  <a:pt x="246861" y="367496"/>
                  <a:pt x="247373" y="364614"/>
                </a:cubicBezTo>
                <a:cubicBezTo>
                  <a:pt x="248910" y="366055"/>
                  <a:pt x="249422" y="366055"/>
                  <a:pt x="248910" y="367496"/>
                </a:cubicBezTo>
                <a:cubicBezTo>
                  <a:pt x="250446" y="366055"/>
                  <a:pt x="252495" y="364614"/>
                  <a:pt x="255568" y="361732"/>
                </a:cubicBezTo>
                <a:cubicBezTo>
                  <a:pt x="255568" y="361732"/>
                  <a:pt x="255568" y="361732"/>
                  <a:pt x="245837" y="355967"/>
                </a:cubicBezTo>
                <a:cubicBezTo>
                  <a:pt x="245837" y="355967"/>
                  <a:pt x="245837" y="355967"/>
                  <a:pt x="233545" y="357408"/>
                </a:cubicBezTo>
                <a:cubicBezTo>
                  <a:pt x="233545" y="357408"/>
                  <a:pt x="233545" y="357408"/>
                  <a:pt x="225862" y="353084"/>
                </a:cubicBezTo>
                <a:cubicBezTo>
                  <a:pt x="225862" y="353084"/>
                  <a:pt x="225862" y="353084"/>
                  <a:pt x="194621" y="353084"/>
                </a:cubicBezTo>
                <a:cubicBezTo>
                  <a:pt x="194621" y="353084"/>
                  <a:pt x="194621" y="353084"/>
                  <a:pt x="192060" y="348761"/>
                </a:cubicBezTo>
                <a:cubicBezTo>
                  <a:pt x="191548" y="351644"/>
                  <a:pt x="188987" y="353084"/>
                  <a:pt x="184890" y="351644"/>
                </a:cubicBezTo>
                <a:cubicBezTo>
                  <a:pt x="184890" y="351644"/>
                  <a:pt x="184890" y="351644"/>
                  <a:pt x="191548" y="345879"/>
                </a:cubicBezTo>
                <a:cubicBezTo>
                  <a:pt x="191548" y="345879"/>
                  <a:pt x="191548" y="345879"/>
                  <a:pt x="193084" y="350202"/>
                </a:cubicBezTo>
                <a:cubicBezTo>
                  <a:pt x="193084" y="350202"/>
                  <a:pt x="193084" y="350202"/>
                  <a:pt x="195133" y="345879"/>
                </a:cubicBezTo>
                <a:cubicBezTo>
                  <a:pt x="195133" y="345879"/>
                  <a:pt x="195133" y="345879"/>
                  <a:pt x="186426" y="340114"/>
                </a:cubicBezTo>
                <a:cubicBezTo>
                  <a:pt x="188987" y="340114"/>
                  <a:pt x="192572" y="338673"/>
                  <a:pt x="198206" y="337232"/>
                </a:cubicBezTo>
                <a:cubicBezTo>
                  <a:pt x="198206" y="337232"/>
                  <a:pt x="198206" y="337232"/>
                  <a:pt x="237642" y="342997"/>
                </a:cubicBezTo>
                <a:cubicBezTo>
                  <a:pt x="237642" y="342997"/>
                  <a:pt x="237642" y="342997"/>
                  <a:pt x="239691" y="340114"/>
                </a:cubicBezTo>
                <a:cubicBezTo>
                  <a:pt x="239691" y="340114"/>
                  <a:pt x="239691" y="340114"/>
                  <a:pt x="253519" y="344438"/>
                </a:cubicBezTo>
                <a:cubicBezTo>
                  <a:pt x="253519" y="344438"/>
                  <a:pt x="253519" y="344438"/>
                  <a:pt x="263762" y="341555"/>
                </a:cubicBezTo>
                <a:cubicBezTo>
                  <a:pt x="263762" y="342997"/>
                  <a:pt x="264274" y="342997"/>
                  <a:pt x="265299" y="341555"/>
                </a:cubicBezTo>
                <a:cubicBezTo>
                  <a:pt x="265299" y="341555"/>
                  <a:pt x="265299" y="341555"/>
                  <a:pt x="266323" y="341555"/>
                </a:cubicBezTo>
                <a:cubicBezTo>
                  <a:pt x="266323" y="341555"/>
                  <a:pt x="266323" y="341555"/>
                  <a:pt x="265811" y="340114"/>
                </a:cubicBezTo>
                <a:cubicBezTo>
                  <a:pt x="266835" y="340114"/>
                  <a:pt x="267860" y="337232"/>
                  <a:pt x="269396" y="334349"/>
                </a:cubicBezTo>
                <a:cubicBezTo>
                  <a:pt x="269396" y="334349"/>
                  <a:pt x="269396" y="334349"/>
                  <a:pt x="270420" y="338673"/>
                </a:cubicBezTo>
                <a:cubicBezTo>
                  <a:pt x="270420" y="338673"/>
                  <a:pt x="270420" y="338673"/>
                  <a:pt x="273493" y="338673"/>
                </a:cubicBezTo>
                <a:cubicBezTo>
                  <a:pt x="273493" y="338673"/>
                  <a:pt x="273493" y="338673"/>
                  <a:pt x="277591" y="332909"/>
                </a:cubicBezTo>
                <a:cubicBezTo>
                  <a:pt x="277591" y="332909"/>
                  <a:pt x="277591" y="332909"/>
                  <a:pt x="281176" y="342997"/>
                </a:cubicBezTo>
                <a:cubicBezTo>
                  <a:pt x="281176" y="342997"/>
                  <a:pt x="281176" y="342997"/>
                  <a:pt x="286297" y="337232"/>
                </a:cubicBezTo>
                <a:cubicBezTo>
                  <a:pt x="291931" y="334349"/>
                  <a:pt x="294492" y="341555"/>
                  <a:pt x="300126" y="330026"/>
                </a:cubicBezTo>
                <a:cubicBezTo>
                  <a:pt x="299101" y="330026"/>
                  <a:pt x="301662" y="330026"/>
                  <a:pt x="302174" y="330026"/>
                </a:cubicBezTo>
                <a:cubicBezTo>
                  <a:pt x="304223" y="331467"/>
                  <a:pt x="305759" y="334349"/>
                  <a:pt x="305247" y="330026"/>
                </a:cubicBezTo>
                <a:cubicBezTo>
                  <a:pt x="305247" y="330026"/>
                  <a:pt x="305247" y="330026"/>
                  <a:pt x="306272" y="324261"/>
                </a:cubicBezTo>
                <a:cubicBezTo>
                  <a:pt x="313954" y="335791"/>
                  <a:pt x="308320" y="306968"/>
                  <a:pt x="322148" y="325703"/>
                </a:cubicBezTo>
                <a:cubicBezTo>
                  <a:pt x="329831" y="322820"/>
                  <a:pt x="333928" y="312732"/>
                  <a:pt x="343147" y="319938"/>
                </a:cubicBezTo>
                <a:cubicBezTo>
                  <a:pt x="343147" y="319938"/>
                  <a:pt x="343147" y="319938"/>
                  <a:pt x="340586" y="321379"/>
                </a:cubicBezTo>
                <a:cubicBezTo>
                  <a:pt x="340586" y="321379"/>
                  <a:pt x="340586" y="321379"/>
                  <a:pt x="358000" y="321379"/>
                </a:cubicBezTo>
                <a:cubicBezTo>
                  <a:pt x="358000" y="321379"/>
                  <a:pt x="358000" y="321379"/>
                  <a:pt x="364146" y="328585"/>
                </a:cubicBezTo>
                <a:cubicBezTo>
                  <a:pt x="364146" y="328585"/>
                  <a:pt x="364146" y="328585"/>
                  <a:pt x="367219" y="325703"/>
                </a:cubicBezTo>
                <a:cubicBezTo>
                  <a:pt x="367219" y="325703"/>
                  <a:pt x="367219" y="325703"/>
                  <a:pt x="367219" y="321379"/>
                </a:cubicBezTo>
                <a:cubicBezTo>
                  <a:pt x="367219" y="321379"/>
                  <a:pt x="367219" y="321379"/>
                  <a:pt x="369267" y="327143"/>
                </a:cubicBezTo>
                <a:cubicBezTo>
                  <a:pt x="369267" y="327143"/>
                  <a:pt x="369267" y="327143"/>
                  <a:pt x="381047" y="324261"/>
                </a:cubicBezTo>
                <a:cubicBezTo>
                  <a:pt x="381047" y="324261"/>
                  <a:pt x="381047" y="324261"/>
                  <a:pt x="389753" y="319938"/>
                </a:cubicBezTo>
                <a:cubicBezTo>
                  <a:pt x="389753" y="319938"/>
                  <a:pt x="389753" y="319938"/>
                  <a:pt x="383095" y="315614"/>
                </a:cubicBezTo>
                <a:cubicBezTo>
                  <a:pt x="383095" y="315614"/>
                  <a:pt x="383095" y="315614"/>
                  <a:pt x="390266" y="312732"/>
                </a:cubicBezTo>
                <a:cubicBezTo>
                  <a:pt x="390266" y="312732"/>
                  <a:pt x="390266" y="312732"/>
                  <a:pt x="388217" y="314173"/>
                </a:cubicBezTo>
                <a:cubicBezTo>
                  <a:pt x="388217" y="314173"/>
                  <a:pt x="388217" y="314173"/>
                  <a:pt x="399997" y="318497"/>
                </a:cubicBezTo>
                <a:cubicBezTo>
                  <a:pt x="402558" y="319938"/>
                  <a:pt x="404606" y="306968"/>
                  <a:pt x="405630" y="319938"/>
                </a:cubicBezTo>
                <a:cubicBezTo>
                  <a:pt x="409216" y="322820"/>
                  <a:pt x="409728" y="317056"/>
                  <a:pt x="410752" y="315614"/>
                </a:cubicBezTo>
                <a:cubicBezTo>
                  <a:pt x="405118" y="314173"/>
                  <a:pt x="422020" y="309850"/>
                  <a:pt x="404094" y="314173"/>
                </a:cubicBezTo>
                <a:cubicBezTo>
                  <a:pt x="404094" y="314173"/>
                  <a:pt x="404094" y="314173"/>
                  <a:pt x="414849" y="308408"/>
                </a:cubicBezTo>
                <a:cubicBezTo>
                  <a:pt x="414849" y="308408"/>
                  <a:pt x="414849" y="308408"/>
                  <a:pt x="411777" y="304085"/>
                </a:cubicBezTo>
                <a:cubicBezTo>
                  <a:pt x="411777" y="304085"/>
                  <a:pt x="411777" y="304085"/>
                  <a:pt x="416898" y="302644"/>
                </a:cubicBezTo>
                <a:cubicBezTo>
                  <a:pt x="416898" y="302644"/>
                  <a:pt x="416898" y="302644"/>
                  <a:pt x="424068" y="305526"/>
                </a:cubicBezTo>
                <a:cubicBezTo>
                  <a:pt x="424068" y="305526"/>
                  <a:pt x="424068" y="305526"/>
                  <a:pt x="422020" y="311291"/>
                </a:cubicBezTo>
                <a:cubicBezTo>
                  <a:pt x="422020" y="311291"/>
                  <a:pt x="422020" y="311291"/>
                  <a:pt x="418947" y="308408"/>
                </a:cubicBezTo>
                <a:cubicBezTo>
                  <a:pt x="418947" y="308408"/>
                  <a:pt x="418947" y="308408"/>
                  <a:pt x="412801" y="312732"/>
                </a:cubicBezTo>
                <a:cubicBezTo>
                  <a:pt x="412801" y="312732"/>
                  <a:pt x="412801" y="312732"/>
                  <a:pt x="414849" y="314173"/>
                </a:cubicBezTo>
                <a:cubicBezTo>
                  <a:pt x="419971" y="312732"/>
                  <a:pt x="428678" y="305526"/>
                  <a:pt x="431751" y="315614"/>
                </a:cubicBezTo>
                <a:cubicBezTo>
                  <a:pt x="431751" y="315614"/>
                  <a:pt x="431751" y="315614"/>
                  <a:pt x="443018" y="312732"/>
                </a:cubicBezTo>
                <a:cubicBezTo>
                  <a:pt x="443018" y="312732"/>
                  <a:pt x="443018" y="312732"/>
                  <a:pt x="460432" y="309850"/>
                </a:cubicBezTo>
                <a:cubicBezTo>
                  <a:pt x="460432" y="309850"/>
                  <a:pt x="460432" y="309850"/>
                  <a:pt x="495259" y="301203"/>
                </a:cubicBezTo>
                <a:cubicBezTo>
                  <a:pt x="495259" y="301203"/>
                  <a:pt x="495259" y="301203"/>
                  <a:pt x="498844" y="295438"/>
                </a:cubicBezTo>
                <a:cubicBezTo>
                  <a:pt x="498844" y="296879"/>
                  <a:pt x="504990" y="295438"/>
                  <a:pt x="497307" y="293997"/>
                </a:cubicBezTo>
                <a:cubicBezTo>
                  <a:pt x="497307" y="293997"/>
                  <a:pt x="497307" y="293997"/>
                  <a:pt x="506526" y="291115"/>
                </a:cubicBezTo>
                <a:cubicBezTo>
                  <a:pt x="506526" y="291115"/>
                  <a:pt x="506526" y="291115"/>
                  <a:pt x="503453" y="293997"/>
                </a:cubicBezTo>
                <a:cubicBezTo>
                  <a:pt x="503453" y="293997"/>
                  <a:pt x="503453" y="293997"/>
                  <a:pt x="516257" y="292556"/>
                </a:cubicBezTo>
                <a:cubicBezTo>
                  <a:pt x="516257" y="292556"/>
                  <a:pt x="516257" y="292556"/>
                  <a:pt x="519842" y="283909"/>
                </a:cubicBezTo>
                <a:cubicBezTo>
                  <a:pt x="524452" y="285350"/>
                  <a:pt x="520354" y="272380"/>
                  <a:pt x="527524" y="283909"/>
                </a:cubicBezTo>
                <a:cubicBezTo>
                  <a:pt x="548011" y="279585"/>
                  <a:pt x="513696" y="282467"/>
                  <a:pt x="545450" y="270938"/>
                </a:cubicBezTo>
                <a:cubicBezTo>
                  <a:pt x="545450" y="270938"/>
                  <a:pt x="545450" y="270938"/>
                  <a:pt x="541353" y="276703"/>
                </a:cubicBezTo>
                <a:cubicBezTo>
                  <a:pt x="541353" y="276703"/>
                  <a:pt x="541353" y="276703"/>
                  <a:pt x="543401" y="281027"/>
                </a:cubicBezTo>
                <a:cubicBezTo>
                  <a:pt x="543401" y="281027"/>
                  <a:pt x="543401" y="281027"/>
                  <a:pt x="551084" y="276703"/>
                </a:cubicBezTo>
                <a:cubicBezTo>
                  <a:pt x="551084" y="276703"/>
                  <a:pt x="551084" y="276703"/>
                  <a:pt x="551596" y="272380"/>
                </a:cubicBezTo>
                <a:cubicBezTo>
                  <a:pt x="551596" y="272380"/>
                  <a:pt x="551596" y="272380"/>
                  <a:pt x="559278" y="268056"/>
                </a:cubicBezTo>
                <a:cubicBezTo>
                  <a:pt x="559278" y="268056"/>
                  <a:pt x="559278" y="268056"/>
                  <a:pt x="577204" y="265174"/>
                </a:cubicBezTo>
                <a:cubicBezTo>
                  <a:pt x="577204" y="265174"/>
                  <a:pt x="577204" y="265174"/>
                  <a:pt x="578228" y="263732"/>
                </a:cubicBezTo>
                <a:cubicBezTo>
                  <a:pt x="578228" y="263732"/>
                  <a:pt x="578228" y="263732"/>
                  <a:pt x="561327" y="262292"/>
                </a:cubicBezTo>
                <a:cubicBezTo>
                  <a:pt x="561327" y="262292"/>
                  <a:pt x="561327" y="262292"/>
                  <a:pt x="535719" y="269497"/>
                </a:cubicBezTo>
                <a:cubicBezTo>
                  <a:pt x="535719" y="269497"/>
                  <a:pt x="535719" y="269497"/>
                  <a:pt x="509599" y="272380"/>
                </a:cubicBezTo>
                <a:cubicBezTo>
                  <a:pt x="509599" y="272380"/>
                  <a:pt x="509599" y="272380"/>
                  <a:pt x="503453" y="276703"/>
                </a:cubicBezTo>
                <a:cubicBezTo>
                  <a:pt x="503453" y="276703"/>
                  <a:pt x="503453" y="276703"/>
                  <a:pt x="492186" y="275262"/>
                </a:cubicBezTo>
                <a:cubicBezTo>
                  <a:pt x="492186" y="275262"/>
                  <a:pt x="492186" y="275262"/>
                  <a:pt x="485527" y="276703"/>
                </a:cubicBezTo>
                <a:cubicBezTo>
                  <a:pt x="485527" y="276703"/>
                  <a:pt x="485527" y="276703"/>
                  <a:pt x="477845" y="273821"/>
                </a:cubicBezTo>
                <a:cubicBezTo>
                  <a:pt x="477845" y="273821"/>
                  <a:pt x="477845" y="273821"/>
                  <a:pt x="472724" y="279585"/>
                </a:cubicBezTo>
                <a:cubicBezTo>
                  <a:pt x="472724" y="279585"/>
                  <a:pt x="472724" y="279585"/>
                  <a:pt x="465553" y="276703"/>
                </a:cubicBezTo>
                <a:cubicBezTo>
                  <a:pt x="465553" y="276703"/>
                  <a:pt x="465553" y="276703"/>
                  <a:pt x="457871" y="281027"/>
                </a:cubicBezTo>
                <a:cubicBezTo>
                  <a:pt x="457871" y="281027"/>
                  <a:pt x="457871" y="281027"/>
                  <a:pt x="452749" y="279585"/>
                </a:cubicBezTo>
                <a:cubicBezTo>
                  <a:pt x="443018" y="275262"/>
                  <a:pt x="456334" y="292556"/>
                  <a:pt x="442506" y="283909"/>
                </a:cubicBezTo>
                <a:cubicBezTo>
                  <a:pt x="442506" y="283909"/>
                  <a:pt x="442506" y="283909"/>
                  <a:pt x="408704" y="286791"/>
                </a:cubicBezTo>
                <a:cubicBezTo>
                  <a:pt x="407679" y="283909"/>
                  <a:pt x="420483" y="279585"/>
                  <a:pt x="408704" y="276703"/>
                </a:cubicBezTo>
                <a:cubicBezTo>
                  <a:pt x="408704" y="276703"/>
                  <a:pt x="408704" y="276703"/>
                  <a:pt x="395900" y="281027"/>
                </a:cubicBezTo>
                <a:cubicBezTo>
                  <a:pt x="395900" y="281027"/>
                  <a:pt x="395900" y="281027"/>
                  <a:pt x="396924" y="272380"/>
                </a:cubicBezTo>
                <a:cubicBezTo>
                  <a:pt x="396924" y="272380"/>
                  <a:pt x="396924" y="272380"/>
                  <a:pt x="383095" y="270938"/>
                </a:cubicBezTo>
                <a:cubicBezTo>
                  <a:pt x="383095" y="270938"/>
                  <a:pt x="383095" y="270938"/>
                  <a:pt x="382583" y="275262"/>
                </a:cubicBezTo>
                <a:cubicBezTo>
                  <a:pt x="380023" y="275262"/>
                  <a:pt x="375925" y="275262"/>
                  <a:pt x="370291" y="276703"/>
                </a:cubicBezTo>
                <a:cubicBezTo>
                  <a:pt x="369267" y="276703"/>
                  <a:pt x="367731" y="279585"/>
                  <a:pt x="364146" y="282467"/>
                </a:cubicBezTo>
                <a:cubicBezTo>
                  <a:pt x="364146" y="282467"/>
                  <a:pt x="364146" y="282467"/>
                  <a:pt x="355951" y="279585"/>
                </a:cubicBezTo>
                <a:cubicBezTo>
                  <a:pt x="355951" y="279585"/>
                  <a:pt x="355951" y="279585"/>
                  <a:pt x="354927" y="285350"/>
                </a:cubicBezTo>
                <a:cubicBezTo>
                  <a:pt x="354927" y="285350"/>
                  <a:pt x="354927" y="285350"/>
                  <a:pt x="346220" y="281027"/>
                </a:cubicBezTo>
                <a:cubicBezTo>
                  <a:pt x="346220" y="281027"/>
                  <a:pt x="346220" y="281027"/>
                  <a:pt x="329319" y="288232"/>
                </a:cubicBezTo>
                <a:cubicBezTo>
                  <a:pt x="329319" y="288232"/>
                  <a:pt x="329319" y="288232"/>
                  <a:pt x="326246" y="281027"/>
                </a:cubicBezTo>
                <a:cubicBezTo>
                  <a:pt x="326246" y="281027"/>
                  <a:pt x="326246" y="281027"/>
                  <a:pt x="312930" y="281027"/>
                </a:cubicBezTo>
                <a:cubicBezTo>
                  <a:pt x="312930" y="281027"/>
                  <a:pt x="312930" y="281027"/>
                  <a:pt x="308320" y="288232"/>
                </a:cubicBezTo>
                <a:cubicBezTo>
                  <a:pt x="308320" y="288232"/>
                  <a:pt x="308320" y="288232"/>
                  <a:pt x="305247" y="286791"/>
                </a:cubicBezTo>
                <a:cubicBezTo>
                  <a:pt x="305247" y="286791"/>
                  <a:pt x="305247" y="286791"/>
                  <a:pt x="302174" y="289673"/>
                </a:cubicBezTo>
                <a:cubicBezTo>
                  <a:pt x="298077" y="289673"/>
                  <a:pt x="299614" y="286791"/>
                  <a:pt x="300638" y="285350"/>
                </a:cubicBezTo>
                <a:cubicBezTo>
                  <a:pt x="299614" y="286791"/>
                  <a:pt x="297565" y="288232"/>
                  <a:pt x="293468" y="291115"/>
                </a:cubicBezTo>
                <a:cubicBezTo>
                  <a:pt x="294492" y="286791"/>
                  <a:pt x="300638" y="285350"/>
                  <a:pt x="302174" y="283909"/>
                </a:cubicBezTo>
                <a:cubicBezTo>
                  <a:pt x="302174" y="283909"/>
                  <a:pt x="302174" y="283909"/>
                  <a:pt x="300638" y="276703"/>
                </a:cubicBezTo>
                <a:cubicBezTo>
                  <a:pt x="300638" y="276703"/>
                  <a:pt x="300638" y="276703"/>
                  <a:pt x="300638" y="272380"/>
                </a:cubicBezTo>
                <a:cubicBezTo>
                  <a:pt x="304223" y="272380"/>
                  <a:pt x="307296" y="268056"/>
                  <a:pt x="308320" y="265174"/>
                </a:cubicBezTo>
                <a:cubicBezTo>
                  <a:pt x="308320" y="265174"/>
                  <a:pt x="308320" y="265174"/>
                  <a:pt x="290395" y="269497"/>
                </a:cubicBezTo>
                <a:cubicBezTo>
                  <a:pt x="290395" y="269497"/>
                  <a:pt x="290395" y="269497"/>
                  <a:pt x="287322" y="270938"/>
                </a:cubicBezTo>
                <a:cubicBezTo>
                  <a:pt x="287322" y="270938"/>
                  <a:pt x="287322" y="270938"/>
                  <a:pt x="277591" y="268056"/>
                </a:cubicBezTo>
                <a:cubicBezTo>
                  <a:pt x="277591" y="268056"/>
                  <a:pt x="277591" y="268056"/>
                  <a:pt x="276566" y="269497"/>
                </a:cubicBezTo>
                <a:cubicBezTo>
                  <a:pt x="276566" y="269497"/>
                  <a:pt x="276566" y="269497"/>
                  <a:pt x="276566" y="273821"/>
                </a:cubicBezTo>
                <a:cubicBezTo>
                  <a:pt x="276566" y="273821"/>
                  <a:pt x="276566" y="273821"/>
                  <a:pt x="269396" y="276703"/>
                </a:cubicBezTo>
                <a:cubicBezTo>
                  <a:pt x="268884" y="276703"/>
                  <a:pt x="268884" y="276703"/>
                  <a:pt x="268884" y="276703"/>
                </a:cubicBezTo>
                <a:cubicBezTo>
                  <a:pt x="267860" y="276703"/>
                  <a:pt x="266835" y="275262"/>
                  <a:pt x="265299" y="275262"/>
                </a:cubicBezTo>
                <a:cubicBezTo>
                  <a:pt x="263762" y="268056"/>
                  <a:pt x="269396" y="279585"/>
                  <a:pt x="266323" y="269497"/>
                </a:cubicBezTo>
                <a:cubicBezTo>
                  <a:pt x="266323" y="269497"/>
                  <a:pt x="266323" y="269497"/>
                  <a:pt x="260177" y="279585"/>
                </a:cubicBezTo>
                <a:cubicBezTo>
                  <a:pt x="260177" y="279585"/>
                  <a:pt x="260177" y="279585"/>
                  <a:pt x="258641" y="276703"/>
                </a:cubicBezTo>
                <a:cubicBezTo>
                  <a:pt x="258641" y="276703"/>
                  <a:pt x="258641" y="276703"/>
                  <a:pt x="256592" y="281027"/>
                </a:cubicBezTo>
                <a:cubicBezTo>
                  <a:pt x="256592" y="281027"/>
                  <a:pt x="256592" y="281027"/>
                  <a:pt x="255568" y="279585"/>
                </a:cubicBezTo>
                <a:cubicBezTo>
                  <a:pt x="255568" y="279585"/>
                  <a:pt x="255568" y="279585"/>
                  <a:pt x="247373" y="282467"/>
                </a:cubicBezTo>
                <a:cubicBezTo>
                  <a:pt x="247373" y="282467"/>
                  <a:pt x="247373" y="282467"/>
                  <a:pt x="234569" y="279585"/>
                </a:cubicBezTo>
                <a:cubicBezTo>
                  <a:pt x="234569" y="279585"/>
                  <a:pt x="234057" y="278144"/>
                  <a:pt x="234057" y="278144"/>
                </a:cubicBezTo>
                <a:cubicBezTo>
                  <a:pt x="233033" y="279585"/>
                  <a:pt x="232008" y="279585"/>
                  <a:pt x="229960" y="279585"/>
                </a:cubicBezTo>
                <a:cubicBezTo>
                  <a:pt x="229960" y="279585"/>
                  <a:pt x="229960" y="279585"/>
                  <a:pt x="229960" y="285350"/>
                </a:cubicBezTo>
                <a:cubicBezTo>
                  <a:pt x="229960" y="285350"/>
                  <a:pt x="229960" y="285350"/>
                  <a:pt x="224838" y="286791"/>
                </a:cubicBezTo>
                <a:cubicBezTo>
                  <a:pt x="224838" y="286791"/>
                  <a:pt x="224838" y="286791"/>
                  <a:pt x="225862" y="282467"/>
                </a:cubicBezTo>
                <a:cubicBezTo>
                  <a:pt x="225862" y="282467"/>
                  <a:pt x="225862" y="282467"/>
                  <a:pt x="211010" y="276703"/>
                </a:cubicBezTo>
                <a:cubicBezTo>
                  <a:pt x="211010" y="276703"/>
                  <a:pt x="211010" y="276703"/>
                  <a:pt x="197694" y="273821"/>
                </a:cubicBezTo>
                <a:cubicBezTo>
                  <a:pt x="198718" y="272380"/>
                  <a:pt x="200767" y="270938"/>
                  <a:pt x="202815" y="269497"/>
                </a:cubicBezTo>
                <a:cubicBezTo>
                  <a:pt x="202815" y="269497"/>
                  <a:pt x="202815" y="269497"/>
                  <a:pt x="196669" y="260850"/>
                </a:cubicBezTo>
                <a:cubicBezTo>
                  <a:pt x="196669" y="260850"/>
                  <a:pt x="196669" y="260850"/>
                  <a:pt x="207425" y="260850"/>
                </a:cubicBezTo>
                <a:cubicBezTo>
                  <a:pt x="207425" y="260850"/>
                  <a:pt x="206912" y="262292"/>
                  <a:pt x="206912" y="262292"/>
                </a:cubicBezTo>
                <a:cubicBezTo>
                  <a:pt x="208449" y="262292"/>
                  <a:pt x="210498" y="263732"/>
                  <a:pt x="213571" y="265174"/>
                </a:cubicBezTo>
                <a:cubicBezTo>
                  <a:pt x="213571" y="265174"/>
                  <a:pt x="213571" y="265174"/>
                  <a:pt x="218692" y="260850"/>
                </a:cubicBezTo>
                <a:cubicBezTo>
                  <a:pt x="218692" y="260850"/>
                  <a:pt x="218692" y="260850"/>
                  <a:pt x="220741" y="259409"/>
                </a:cubicBezTo>
                <a:cubicBezTo>
                  <a:pt x="220741" y="259409"/>
                  <a:pt x="220741" y="259409"/>
                  <a:pt x="213571" y="247880"/>
                </a:cubicBezTo>
                <a:cubicBezTo>
                  <a:pt x="213571" y="247880"/>
                  <a:pt x="213571" y="247880"/>
                  <a:pt x="213571" y="242115"/>
                </a:cubicBezTo>
                <a:cubicBezTo>
                  <a:pt x="213571" y="242115"/>
                  <a:pt x="213571" y="242115"/>
                  <a:pt x="208961" y="236351"/>
                </a:cubicBezTo>
                <a:cubicBezTo>
                  <a:pt x="215107" y="229145"/>
                  <a:pt x="213571" y="240674"/>
                  <a:pt x="224838" y="232027"/>
                </a:cubicBezTo>
                <a:cubicBezTo>
                  <a:pt x="224838" y="232027"/>
                  <a:pt x="224838" y="232027"/>
                  <a:pt x="226887" y="237792"/>
                </a:cubicBezTo>
                <a:cubicBezTo>
                  <a:pt x="229448" y="239233"/>
                  <a:pt x="226375" y="230586"/>
                  <a:pt x="229960" y="240674"/>
                </a:cubicBezTo>
                <a:cubicBezTo>
                  <a:pt x="229960" y="240674"/>
                  <a:pt x="229960" y="240674"/>
                  <a:pt x="234569" y="236351"/>
                </a:cubicBezTo>
                <a:cubicBezTo>
                  <a:pt x="234569" y="236351"/>
                  <a:pt x="234569" y="236351"/>
                  <a:pt x="244300" y="237792"/>
                </a:cubicBezTo>
                <a:cubicBezTo>
                  <a:pt x="244300" y="237792"/>
                  <a:pt x="244300" y="237792"/>
                  <a:pt x="247373" y="247880"/>
                </a:cubicBezTo>
                <a:cubicBezTo>
                  <a:pt x="247373" y="247880"/>
                  <a:pt x="247373" y="247880"/>
                  <a:pt x="260689" y="253644"/>
                </a:cubicBezTo>
                <a:cubicBezTo>
                  <a:pt x="260689" y="253644"/>
                  <a:pt x="260689" y="253644"/>
                  <a:pt x="273493" y="249321"/>
                </a:cubicBezTo>
                <a:cubicBezTo>
                  <a:pt x="273493" y="249321"/>
                  <a:pt x="273493" y="249321"/>
                  <a:pt x="289370" y="244997"/>
                </a:cubicBezTo>
                <a:cubicBezTo>
                  <a:pt x="289370" y="244997"/>
                  <a:pt x="289370" y="244997"/>
                  <a:pt x="291419" y="236351"/>
                </a:cubicBezTo>
                <a:cubicBezTo>
                  <a:pt x="291419" y="236351"/>
                  <a:pt x="291419" y="236351"/>
                  <a:pt x="289370" y="230586"/>
                </a:cubicBezTo>
                <a:cubicBezTo>
                  <a:pt x="289370" y="230586"/>
                  <a:pt x="289370" y="230586"/>
                  <a:pt x="265299" y="226262"/>
                </a:cubicBezTo>
                <a:cubicBezTo>
                  <a:pt x="265299" y="226262"/>
                  <a:pt x="265299" y="226262"/>
                  <a:pt x="273493" y="223380"/>
                </a:cubicBezTo>
                <a:cubicBezTo>
                  <a:pt x="273493" y="223380"/>
                  <a:pt x="273493" y="223380"/>
                  <a:pt x="276566" y="226262"/>
                </a:cubicBezTo>
                <a:cubicBezTo>
                  <a:pt x="275542" y="220498"/>
                  <a:pt x="287834" y="221939"/>
                  <a:pt x="289370" y="226262"/>
                </a:cubicBezTo>
                <a:cubicBezTo>
                  <a:pt x="289370" y="226262"/>
                  <a:pt x="289370" y="226262"/>
                  <a:pt x="297053" y="226262"/>
                </a:cubicBezTo>
                <a:cubicBezTo>
                  <a:pt x="297053" y="226262"/>
                  <a:pt x="297053" y="226262"/>
                  <a:pt x="297053" y="230586"/>
                </a:cubicBezTo>
                <a:cubicBezTo>
                  <a:pt x="297053" y="230586"/>
                  <a:pt x="297053" y="230586"/>
                  <a:pt x="300638" y="232027"/>
                </a:cubicBezTo>
                <a:cubicBezTo>
                  <a:pt x="300638" y="232027"/>
                  <a:pt x="300638" y="232027"/>
                  <a:pt x="303199" y="232027"/>
                </a:cubicBezTo>
                <a:cubicBezTo>
                  <a:pt x="303199" y="232027"/>
                  <a:pt x="303199" y="232027"/>
                  <a:pt x="300638" y="224822"/>
                </a:cubicBezTo>
                <a:cubicBezTo>
                  <a:pt x="300638" y="224822"/>
                  <a:pt x="300638" y="224822"/>
                  <a:pt x="309344" y="220498"/>
                </a:cubicBezTo>
                <a:cubicBezTo>
                  <a:pt x="309344" y="220498"/>
                  <a:pt x="309344" y="220498"/>
                  <a:pt x="328294" y="219056"/>
                </a:cubicBezTo>
                <a:cubicBezTo>
                  <a:pt x="328294" y="219056"/>
                  <a:pt x="328294" y="219056"/>
                  <a:pt x="343147" y="214733"/>
                </a:cubicBezTo>
                <a:cubicBezTo>
                  <a:pt x="342635" y="211851"/>
                  <a:pt x="344683" y="206086"/>
                  <a:pt x="349805" y="224822"/>
                </a:cubicBezTo>
                <a:cubicBezTo>
                  <a:pt x="349805" y="224822"/>
                  <a:pt x="349805" y="224822"/>
                  <a:pt x="367219" y="220498"/>
                </a:cubicBezTo>
                <a:cubicBezTo>
                  <a:pt x="367219" y="220498"/>
                  <a:pt x="367219" y="220498"/>
                  <a:pt x="369267" y="223380"/>
                </a:cubicBezTo>
                <a:cubicBezTo>
                  <a:pt x="371316" y="221939"/>
                  <a:pt x="371828" y="219056"/>
                  <a:pt x="374901" y="220498"/>
                </a:cubicBezTo>
                <a:cubicBezTo>
                  <a:pt x="374901" y="220498"/>
                  <a:pt x="374901" y="220498"/>
                  <a:pt x="363633" y="213292"/>
                </a:cubicBezTo>
                <a:cubicBezTo>
                  <a:pt x="363633" y="213292"/>
                  <a:pt x="363633" y="213292"/>
                  <a:pt x="383095" y="208968"/>
                </a:cubicBezTo>
                <a:cubicBezTo>
                  <a:pt x="385144" y="207527"/>
                  <a:pt x="386681" y="210410"/>
                  <a:pt x="388217" y="210410"/>
                </a:cubicBezTo>
                <a:cubicBezTo>
                  <a:pt x="388217" y="210410"/>
                  <a:pt x="388217" y="210410"/>
                  <a:pt x="387193" y="211851"/>
                </a:cubicBezTo>
                <a:cubicBezTo>
                  <a:pt x="387193" y="211851"/>
                  <a:pt x="387193" y="211851"/>
                  <a:pt x="392827" y="217616"/>
                </a:cubicBezTo>
                <a:cubicBezTo>
                  <a:pt x="392827" y="217616"/>
                  <a:pt x="392827" y="217616"/>
                  <a:pt x="388217" y="219056"/>
                </a:cubicBezTo>
                <a:cubicBezTo>
                  <a:pt x="388217" y="219056"/>
                  <a:pt x="388217" y="219056"/>
                  <a:pt x="389753" y="220498"/>
                </a:cubicBezTo>
                <a:cubicBezTo>
                  <a:pt x="389753" y="220498"/>
                  <a:pt x="389753" y="220498"/>
                  <a:pt x="399997" y="219056"/>
                </a:cubicBezTo>
                <a:cubicBezTo>
                  <a:pt x="399997" y="219056"/>
                  <a:pt x="399997" y="219056"/>
                  <a:pt x="398972" y="213292"/>
                </a:cubicBezTo>
                <a:cubicBezTo>
                  <a:pt x="401021" y="213292"/>
                  <a:pt x="403070" y="213292"/>
                  <a:pt x="406143" y="211851"/>
                </a:cubicBezTo>
                <a:cubicBezTo>
                  <a:pt x="406143" y="211851"/>
                  <a:pt x="406143" y="211851"/>
                  <a:pt x="408704" y="217616"/>
                </a:cubicBezTo>
                <a:cubicBezTo>
                  <a:pt x="408704" y="217616"/>
                  <a:pt x="408704" y="217616"/>
                  <a:pt x="412801" y="211851"/>
                </a:cubicBezTo>
                <a:cubicBezTo>
                  <a:pt x="412801" y="211851"/>
                  <a:pt x="412801" y="211851"/>
                  <a:pt x="417922" y="211851"/>
                </a:cubicBezTo>
                <a:cubicBezTo>
                  <a:pt x="417922" y="211851"/>
                  <a:pt x="417922" y="211851"/>
                  <a:pt x="420995" y="204645"/>
                </a:cubicBezTo>
                <a:cubicBezTo>
                  <a:pt x="420995" y="204645"/>
                  <a:pt x="420995" y="204645"/>
                  <a:pt x="417922" y="201763"/>
                </a:cubicBezTo>
                <a:cubicBezTo>
                  <a:pt x="417922" y="201763"/>
                  <a:pt x="417922" y="201763"/>
                  <a:pt x="422020" y="200321"/>
                </a:cubicBezTo>
                <a:cubicBezTo>
                  <a:pt x="422020" y="211851"/>
                  <a:pt x="428678" y="190233"/>
                  <a:pt x="429702" y="208968"/>
                </a:cubicBezTo>
                <a:cubicBezTo>
                  <a:pt x="429702" y="208968"/>
                  <a:pt x="429702" y="208968"/>
                  <a:pt x="433799" y="206086"/>
                </a:cubicBezTo>
                <a:cubicBezTo>
                  <a:pt x="433799" y="206086"/>
                  <a:pt x="433799" y="206086"/>
                  <a:pt x="435848" y="208968"/>
                </a:cubicBezTo>
                <a:cubicBezTo>
                  <a:pt x="435848" y="208968"/>
                  <a:pt x="435848" y="208968"/>
                  <a:pt x="436872" y="206086"/>
                </a:cubicBezTo>
                <a:cubicBezTo>
                  <a:pt x="436872" y="206086"/>
                  <a:pt x="436872" y="206086"/>
                  <a:pt x="437897" y="203204"/>
                </a:cubicBezTo>
                <a:cubicBezTo>
                  <a:pt x="437897" y="203204"/>
                  <a:pt x="437897" y="203204"/>
                  <a:pt x="440970" y="203204"/>
                </a:cubicBezTo>
                <a:cubicBezTo>
                  <a:pt x="440970" y="203204"/>
                  <a:pt x="440970" y="203204"/>
                  <a:pt x="444555" y="208968"/>
                </a:cubicBezTo>
                <a:cubicBezTo>
                  <a:pt x="447115" y="208968"/>
                  <a:pt x="429702" y="210410"/>
                  <a:pt x="450701" y="211851"/>
                </a:cubicBezTo>
                <a:cubicBezTo>
                  <a:pt x="450701" y="211851"/>
                  <a:pt x="450701" y="211851"/>
                  <a:pt x="451725" y="211851"/>
                </a:cubicBezTo>
                <a:cubicBezTo>
                  <a:pt x="451725" y="211851"/>
                  <a:pt x="451725" y="211851"/>
                  <a:pt x="446091" y="206086"/>
                </a:cubicBezTo>
                <a:cubicBezTo>
                  <a:pt x="446091" y="206086"/>
                  <a:pt x="446091" y="206086"/>
                  <a:pt x="448652" y="201763"/>
                </a:cubicBezTo>
                <a:cubicBezTo>
                  <a:pt x="448652" y="201763"/>
                  <a:pt x="448652" y="201763"/>
                  <a:pt x="479382" y="195998"/>
                </a:cubicBezTo>
                <a:cubicBezTo>
                  <a:pt x="479382" y="195998"/>
                  <a:pt x="479382" y="195998"/>
                  <a:pt x="481430" y="198881"/>
                </a:cubicBezTo>
                <a:cubicBezTo>
                  <a:pt x="481430" y="198881"/>
                  <a:pt x="481430" y="198881"/>
                  <a:pt x="484503" y="191675"/>
                </a:cubicBezTo>
                <a:cubicBezTo>
                  <a:pt x="484503" y="191675"/>
                  <a:pt x="484503" y="191675"/>
                  <a:pt x="498331" y="188792"/>
                </a:cubicBezTo>
                <a:cubicBezTo>
                  <a:pt x="498331" y="188792"/>
                  <a:pt x="498331" y="188792"/>
                  <a:pt x="497307" y="195998"/>
                </a:cubicBezTo>
                <a:cubicBezTo>
                  <a:pt x="497307" y="195998"/>
                  <a:pt x="497307" y="195998"/>
                  <a:pt x="479382" y="201763"/>
                </a:cubicBezTo>
                <a:cubicBezTo>
                  <a:pt x="479894" y="204645"/>
                  <a:pt x="475796" y="203204"/>
                  <a:pt x="476821" y="204645"/>
                </a:cubicBezTo>
                <a:cubicBezTo>
                  <a:pt x="476821" y="204645"/>
                  <a:pt x="476821" y="204645"/>
                  <a:pt x="470675" y="201763"/>
                </a:cubicBezTo>
                <a:cubicBezTo>
                  <a:pt x="470675" y="201763"/>
                  <a:pt x="470675" y="201763"/>
                  <a:pt x="467602" y="204645"/>
                </a:cubicBezTo>
                <a:cubicBezTo>
                  <a:pt x="467602" y="204645"/>
                  <a:pt x="467602" y="204645"/>
                  <a:pt x="474772" y="208968"/>
                </a:cubicBezTo>
                <a:cubicBezTo>
                  <a:pt x="475284" y="208968"/>
                  <a:pt x="475284" y="210410"/>
                  <a:pt x="475284" y="210410"/>
                </a:cubicBezTo>
                <a:cubicBezTo>
                  <a:pt x="476309" y="208968"/>
                  <a:pt x="477845" y="207527"/>
                  <a:pt x="479894" y="206086"/>
                </a:cubicBezTo>
                <a:cubicBezTo>
                  <a:pt x="479894" y="206086"/>
                  <a:pt x="479894" y="206086"/>
                  <a:pt x="487576" y="208968"/>
                </a:cubicBezTo>
                <a:cubicBezTo>
                  <a:pt x="487576" y="208968"/>
                  <a:pt x="487576" y="208968"/>
                  <a:pt x="502429" y="206086"/>
                </a:cubicBezTo>
                <a:cubicBezTo>
                  <a:pt x="502429" y="206086"/>
                  <a:pt x="502429" y="206086"/>
                  <a:pt x="501404" y="190233"/>
                </a:cubicBezTo>
                <a:cubicBezTo>
                  <a:pt x="501404" y="190233"/>
                  <a:pt x="501404" y="190233"/>
                  <a:pt x="503453" y="187351"/>
                </a:cubicBezTo>
                <a:cubicBezTo>
                  <a:pt x="503453" y="187351"/>
                  <a:pt x="503453" y="187351"/>
                  <a:pt x="497307" y="184469"/>
                </a:cubicBezTo>
                <a:cubicBezTo>
                  <a:pt x="497307" y="184469"/>
                  <a:pt x="497307" y="184469"/>
                  <a:pt x="498844" y="178704"/>
                </a:cubicBezTo>
                <a:cubicBezTo>
                  <a:pt x="498844" y="178704"/>
                  <a:pt x="498844" y="178704"/>
                  <a:pt x="498331" y="177263"/>
                </a:cubicBezTo>
                <a:cubicBezTo>
                  <a:pt x="498331" y="177263"/>
                  <a:pt x="498331" y="177263"/>
                  <a:pt x="495771" y="174381"/>
                </a:cubicBezTo>
                <a:cubicBezTo>
                  <a:pt x="494234" y="175822"/>
                  <a:pt x="491161" y="178704"/>
                  <a:pt x="490649" y="178704"/>
                </a:cubicBezTo>
                <a:cubicBezTo>
                  <a:pt x="489113" y="180145"/>
                  <a:pt x="481942" y="178704"/>
                  <a:pt x="487064" y="183028"/>
                </a:cubicBezTo>
                <a:cubicBezTo>
                  <a:pt x="487064" y="183028"/>
                  <a:pt x="487064" y="183028"/>
                  <a:pt x="485527" y="181586"/>
                </a:cubicBezTo>
                <a:cubicBezTo>
                  <a:pt x="485527" y="181586"/>
                  <a:pt x="485527" y="181586"/>
                  <a:pt x="484503" y="184469"/>
                </a:cubicBezTo>
                <a:cubicBezTo>
                  <a:pt x="484503" y="184469"/>
                  <a:pt x="484503" y="184469"/>
                  <a:pt x="471699" y="184469"/>
                </a:cubicBezTo>
                <a:cubicBezTo>
                  <a:pt x="471699" y="184469"/>
                  <a:pt x="471699" y="184469"/>
                  <a:pt x="464017" y="180145"/>
                </a:cubicBezTo>
                <a:cubicBezTo>
                  <a:pt x="464017" y="180145"/>
                  <a:pt x="464017" y="180145"/>
                  <a:pt x="457871" y="184469"/>
                </a:cubicBezTo>
                <a:cubicBezTo>
                  <a:pt x="457871" y="184469"/>
                  <a:pt x="457871" y="184469"/>
                  <a:pt x="460432" y="187351"/>
                </a:cubicBezTo>
                <a:cubicBezTo>
                  <a:pt x="460432" y="187351"/>
                  <a:pt x="460432" y="187351"/>
                  <a:pt x="460432" y="191675"/>
                </a:cubicBezTo>
                <a:cubicBezTo>
                  <a:pt x="460432" y="191675"/>
                  <a:pt x="460432" y="191675"/>
                  <a:pt x="455822" y="188792"/>
                </a:cubicBezTo>
                <a:cubicBezTo>
                  <a:pt x="455822" y="188792"/>
                  <a:pt x="455822" y="188792"/>
                  <a:pt x="451725" y="193116"/>
                </a:cubicBezTo>
                <a:cubicBezTo>
                  <a:pt x="451725" y="193116"/>
                  <a:pt x="451725" y="193116"/>
                  <a:pt x="449676" y="187351"/>
                </a:cubicBezTo>
                <a:cubicBezTo>
                  <a:pt x="449676" y="187351"/>
                  <a:pt x="449676" y="187351"/>
                  <a:pt x="435848" y="187351"/>
                </a:cubicBezTo>
                <a:cubicBezTo>
                  <a:pt x="435848" y="187351"/>
                  <a:pt x="435848" y="187351"/>
                  <a:pt x="433799" y="180145"/>
                </a:cubicBezTo>
                <a:cubicBezTo>
                  <a:pt x="433799" y="180145"/>
                  <a:pt x="433799" y="180145"/>
                  <a:pt x="428678" y="187351"/>
                </a:cubicBezTo>
                <a:cubicBezTo>
                  <a:pt x="428165" y="188792"/>
                  <a:pt x="439945" y="180145"/>
                  <a:pt x="427141" y="193116"/>
                </a:cubicBezTo>
                <a:cubicBezTo>
                  <a:pt x="427141" y="193116"/>
                  <a:pt x="427141" y="193116"/>
                  <a:pt x="417922" y="190233"/>
                </a:cubicBezTo>
                <a:cubicBezTo>
                  <a:pt x="417922" y="190233"/>
                  <a:pt x="417922" y="190233"/>
                  <a:pt x="396924" y="197439"/>
                </a:cubicBezTo>
                <a:cubicBezTo>
                  <a:pt x="396924" y="197439"/>
                  <a:pt x="396924" y="197439"/>
                  <a:pt x="396924" y="195998"/>
                </a:cubicBezTo>
                <a:cubicBezTo>
                  <a:pt x="396924" y="195998"/>
                  <a:pt x="396924" y="195998"/>
                  <a:pt x="385144" y="200321"/>
                </a:cubicBezTo>
                <a:cubicBezTo>
                  <a:pt x="385144" y="200321"/>
                  <a:pt x="385144" y="200321"/>
                  <a:pt x="382071" y="197439"/>
                </a:cubicBezTo>
                <a:cubicBezTo>
                  <a:pt x="383095" y="195998"/>
                  <a:pt x="383608" y="193116"/>
                  <a:pt x="384120" y="188792"/>
                </a:cubicBezTo>
                <a:cubicBezTo>
                  <a:pt x="384120" y="188792"/>
                  <a:pt x="384120" y="188792"/>
                  <a:pt x="396924" y="193116"/>
                </a:cubicBezTo>
                <a:cubicBezTo>
                  <a:pt x="396924" y="193116"/>
                  <a:pt x="396924" y="193116"/>
                  <a:pt x="401021" y="193116"/>
                </a:cubicBezTo>
                <a:cubicBezTo>
                  <a:pt x="401021" y="193116"/>
                  <a:pt x="401021" y="193116"/>
                  <a:pt x="399997" y="178704"/>
                </a:cubicBezTo>
                <a:cubicBezTo>
                  <a:pt x="399997" y="178704"/>
                  <a:pt x="399997" y="178704"/>
                  <a:pt x="408704" y="181586"/>
                </a:cubicBezTo>
                <a:cubicBezTo>
                  <a:pt x="408704" y="181586"/>
                  <a:pt x="408704" y="181586"/>
                  <a:pt x="407679" y="184469"/>
                </a:cubicBezTo>
                <a:cubicBezTo>
                  <a:pt x="407679" y="184469"/>
                  <a:pt x="407679" y="184469"/>
                  <a:pt x="409216" y="187351"/>
                </a:cubicBezTo>
                <a:cubicBezTo>
                  <a:pt x="411777" y="183028"/>
                  <a:pt x="423556" y="187351"/>
                  <a:pt x="418947" y="177263"/>
                </a:cubicBezTo>
                <a:cubicBezTo>
                  <a:pt x="418947" y="177263"/>
                  <a:pt x="418947" y="177263"/>
                  <a:pt x="423556" y="178704"/>
                </a:cubicBezTo>
                <a:cubicBezTo>
                  <a:pt x="424068" y="178704"/>
                  <a:pt x="430727" y="180145"/>
                  <a:pt x="427141" y="174381"/>
                </a:cubicBezTo>
                <a:cubicBezTo>
                  <a:pt x="427141" y="174381"/>
                  <a:pt x="427141" y="174381"/>
                  <a:pt x="433799" y="174381"/>
                </a:cubicBezTo>
                <a:cubicBezTo>
                  <a:pt x="433799" y="174381"/>
                  <a:pt x="433799" y="174381"/>
                  <a:pt x="435848" y="170057"/>
                </a:cubicBezTo>
                <a:cubicBezTo>
                  <a:pt x="435848" y="170057"/>
                  <a:pt x="435848" y="170057"/>
                  <a:pt x="436872" y="177263"/>
                </a:cubicBezTo>
                <a:cubicBezTo>
                  <a:pt x="436872" y="177263"/>
                  <a:pt x="436872" y="177263"/>
                  <a:pt x="443018" y="178704"/>
                </a:cubicBezTo>
                <a:cubicBezTo>
                  <a:pt x="443018" y="178704"/>
                  <a:pt x="443018" y="178704"/>
                  <a:pt x="445579" y="177263"/>
                </a:cubicBezTo>
                <a:cubicBezTo>
                  <a:pt x="445579" y="177263"/>
                  <a:pt x="445579" y="177263"/>
                  <a:pt x="451725" y="177263"/>
                </a:cubicBezTo>
                <a:cubicBezTo>
                  <a:pt x="451725" y="177263"/>
                  <a:pt x="451725" y="177263"/>
                  <a:pt x="450701" y="172940"/>
                </a:cubicBezTo>
                <a:cubicBezTo>
                  <a:pt x="456334" y="178704"/>
                  <a:pt x="451213" y="155646"/>
                  <a:pt x="461456" y="177263"/>
                </a:cubicBezTo>
                <a:cubicBezTo>
                  <a:pt x="461456" y="177263"/>
                  <a:pt x="461456" y="177263"/>
                  <a:pt x="466577" y="170057"/>
                </a:cubicBezTo>
                <a:cubicBezTo>
                  <a:pt x="466577" y="170057"/>
                  <a:pt x="466577" y="170057"/>
                  <a:pt x="472724" y="168616"/>
                </a:cubicBezTo>
                <a:cubicBezTo>
                  <a:pt x="472724" y="168616"/>
                  <a:pt x="472724" y="168616"/>
                  <a:pt x="474772" y="161410"/>
                </a:cubicBezTo>
                <a:cubicBezTo>
                  <a:pt x="474772" y="161410"/>
                  <a:pt x="474772" y="161410"/>
                  <a:pt x="481430" y="165734"/>
                </a:cubicBezTo>
                <a:cubicBezTo>
                  <a:pt x="481430" y="165734"/>
                  <a:pt x="481430" y="165734"/>
                  <a:pt x="488600" y="159969"/>
                </a:cubicBezTo>
                <a:cubicBezTo>
                  <a:pt x="488600" y="159969"/>
                  <a:pt x="488600" y="159969"/>
                  <a:pt x="498331" y="164292"/>
                </a:cubicBezTo>
                <a:cubicBezTo>
                  <a:pt x="498331" y="164292"/>
                  <a:pt x="498331" y="164292"/>
                  <a:pt x="499356" y="163932"/>
                </a:cubicBezTo>
                <a:lnTo>
                  <a:pt x="506449" y="161437"/>
                </a:lnTo>
                <a:lnTo>
                  <a:pt x="508575" y="162851"/>
                </a:lnTo>
                <a:cubicBezTo>
                  <a:pt x="508575" y="162851"/>
                  <a:pt x="508575" y="162851"/>
                  <a:pt x="503453" y="168616"/>
                </a:cubicBezTo>
                <a:cubicBezTo>
                  <a:pt x="503453" y="168616"/>
                  <a:pt x="503453" y="168616"/>
                  <a:pt x="500380" y="178704"/>
                </a:cubicBezTo>
                <a:cubicBezTo>
                  <a:pt x="500380" y="178704"/>
                  <a:pt x="500380" y="178704"/>
                  <a:pt x="503453" y="184469"/>
                </a:cubicBezTo>
                <a:cubicBezTo>
                  <a:pt x="503453" y="184469"/>
                  <a:pt x="503453" y="184469"/>
                  <a:pt x="509599" y="184469"/>
                </a:cubicBezTo>
                <a:cubicBezTo>
                  <a:pt x="509599" y="184469"/>
                  <a:pt x="509599" y="184469"/>
                  <a:pt x="511648" y="167175"/>
                </a:cubicBezTo>
                <a:cubicBezTo>
                  <a:pt x="525988" y="168616"/>
                  <a:pt x="499868" y="155646"/>
                  <a:pt x="523428" y="155646"/>
                </a:cubicBezTo>
                <a:cubicBezTo>
                  <a:pt x="523428" y="155646"/>
                  <a:pt x="523428" y="155646"/>
                  <a:pt x="529061" y="144116"/>
                </a:cubicBezTo>
                <a:cubicBezTo>
                  <a:pt x="529061" y="144116"/>
                  <a:pt x="529061" y="144116"/>
                  <a:pt x="519842" y="144116"/>
                </a:cubicBezTo>
                <a:cubicBezTo>
                  <a:pt x="519842" y="144116"/>
                  <a:pt x="519842" y="144116"/>
                  <a:pt x="514721" y="144116"/>
                </a:cubicBezTo>
                <a:cubicBezTo>
                  <a:pt x="514721" y="144116"/>
                  <a:pt x="514721" y="144116"/>
                  <a:pt x="509599" y="148440"/>
                </a:cubicBezTo>
                <a:cubicBezTo>
                  <a:pt x="509599" y="148440"/>
                  <a:pt x="509599" y="148440"/>
                  <a:pt x="506526" y="148440"/>
                </a:cubicBezTo>
                <a:cubicBezTo>
                  <a:pt x="502429" y="148440"/>
                  <a:pt x="530086" y="125381"/>
                  <a:pt x="495259" y="148440"/>
                </a:cubicBezTo>
                <a:cubicBezTo>
                  <a:pt x="495259" y="148440"/>
                  <a:pt x="495259" y="148440"/>
                  <a:pt x="492698" y="151322"/>
                </a:cubicBezTo>
                <a:cubicBezTo>
                  <a:pt x="492698" y="151322"/>
                  <a:pt x="492698" y="151322"/>
                  <a:pt x="488600" y="148440"/>
                </a:cubicBezTo>
                <a:cubicBezTo>
                  <a:pt x="488600" y="148440"/>
                  <a:pt x="488600" y="148440"/>
                  <a:pt x="476821" y="154205"/>
                </a:cubicBezTo>
                <a:cubicBezTo>
                  <a:pt x="476821" y="154205"/>
                  <a:pt x="476821" y="154205"/>
                  <a:pt x="455822" y="158528"/>
                </a:cubicBezTo>
                <a:cubicBezTo>
                  <a:pt x="455822" y="158528"/>
                  <a:pt x="455822" y="158528"/>
                  <a:pt x="456847" y="146999"/>
                </a:cubicBezTo>
                <a:cubicBezTo>
                  <a:pt x="456847" y="146999"/>
                  <a:pt x="456847" y="146999"/>
                  <a:pt x="473748" y="145557"/>
                </a:cubicBezTo>
                <a:cubicBezTo>
                  <a:pt x="473748" y="145557"/>
                  <a:pt x="473748" y="145557"/>
                  <a:pt x="476821" y="142675"/>
                </a:cubicBezTo>
                <a:cubicBezTo>
                  <a:pt x="476821" y="142675"/>
                  <a:pt x="476821" y="142675"/>
                  <a:pt x="513696" y="135469"/>
                </a:cubicBezTo>
                <a:cubicBezTo>
                  <a:pt x="510111" y="138351"/>
                  <a:pt x="512160" y="139793"/>
                  <a:pt x="537256" y="129705"/>
                </a:cubicBezTo>
                <a:cubicBezTo>
                  <a:pt x="537256" y="129705"/>
                  <a:pt x="537256" y="129705"/>
                  <a:pt x="546475" y="128264"/>
                </a:cubicBezTo>
                <a:cubicBezTo>
                  <a:pt x="548523" y="122499"/>
                  <a:pt x="552108" y="141234"/>
                  <a:pt x="548011" y="119616"/>
                </a:cubicBezTo>
                <a:cubicBezTo>
                  <a:pt x="548011" y="119616"/>
                  <a:pt x="548011" y="119616"/>
                  <a:pt x="550060" y="119616"/>
                </a:cubicBezTo>
                <a:cubicBezTo>
                  <a:pt x="550060" y="119616"/>
                  <a:pt x="550060" y="119616"/>
                  <a:pt x="551596" y="122499"/>
                </a:cubicBezTo>
                <a:cubicBezTo>
                  <a:pt x="551596" y="122499"/>
                  <a:pt x="551596" y="122499"/>
                  <a:pt x="550060" y="134028"/>
                </a:cubicBezTo>
                <a:cubicBezTo>
                  <a:pt x="550060" y="134028"/>
                  <a:pt x="550060" y="134028"/>
                  <a:pt x="553133" y="135469"/>
                </a:cubicBezTo>
                <a:cubicBezTo>
                  <a:pt x="553133" y="135469"/>
                  <a:pt x="553133" y="135469"/>
                  <a:pt x="574131" y="128264"/>
                </a:cubicBezTo>
                <a:cubicBezTo>
                  <a:pt x="574131" y="128264"/>
                  <a:pt x="574131" y="128264"/>
                  <a:pt x="574131" y="125381"/>
                </a:cubicBezTo>
                <a:cubicBezTo>
                  <a:pt x="574643" y="125381"/>
                  <a:pt x="576180" y="122499"/>
                  <a:pt x="583862" y="125381"/>
                </a:cubicBezTo>
                <a:cubicBezTo>
                  <a:pt x="584374" y="123940"/>
                  <a:pt x="584886" y="122499"/>
                  <a:pt x="585399" y="121058"/>
                </a:cubicBezTo>
                <a:cubicBezTo>
                  <a:pt x="585399" y="121058"/>
                  <a:pt x="585399" y="121058"/>
                  <a:pt x="588472" y="128264"/>
                </a:cubicBezTo>
                <a:cubicBezTo>
                  <a:pt x="588472" y="128264"/>
                  <a:pt x="588472" y="128264"/>
                  <a:pt x="595130" y="128264"/>
                </a:cubicBezTo>
                <a:cubicBezTo>
                  <a:pt x="595130" y="128264"/>
                  <a:pt x="595130" y="128264"/>
                  <a:pt x="597690" y="121058"/>
                </a:cubicBezTo>
                <a:cubicBezTo>
                  <a:pt x="599739" y="122499"/>
                  <a:pt x="606910" y="121058"/>
                  <a:pt x="623811" y="116734"/>
                </a:cubicBezTo>
                <a:cubicBezTo>
                  <a:pt x="625347" y="116734"/>
                  <a:pt x="626371" y="113852"/>
                  <a:pt x="627908" y="119616"/>
                </a:cubicBezTo>
                <a:cubicBezTo>
                  <a:pt x="627908" y="119616"/>
                  <a:pt x="627908" y="119616"/>
                  <a:pt x="629957" y="116734"/>
                </a:cubicBezTo>
                <a:cubicBezTo>
                  <a:pt x="629957" y="116734"/>
                  <a:pt x="629957" y="116734"/>
                  <a:pt x="626883" y="115293"/>
                </a:cubicBezTo>
                <a:cubicBezTo>
                  <a:pt x="629957" y="115293"/>
                  <a:pt x="636102" y="113852"/>
                  <a:pt x="634054" y="109529"/>
                </a:cubicBezTo>
                <a:cubicBezTo>
                  <a:pt x="634054" y="109529"/>
                  <a:pt x="634054" y="109529"/>
                  <a:pt x="639688" y="106646"/>
                </a:cubicBezTo>
                <a:cubicBezTo>
                  <a:pt x="639688" y="106646"/>
                  <a:pt x="639688" y="106646"/>
                  <a:pt x="644809" y="109529"/>
                </a:cubicBezTo>
                <a:cubicBezTo>
                  <a:pt x="644809" y="109529"/>
                  <a:pt x="644809" y="109529"/>
                  <a:pt x="646346" y="106646"/>
                </a:cubicBezTo>
                <a:cubicBezTo>
                  <a:pt x="646346" y="106646"/>
                  <a:pt x="646346" y="106646"/>
                  <a:pt x="643785" y="103764"/>
                </a:cubicBezTo>
                <a:cubicBezTo>
                  <a:pt x="643785" y="103764"/>
                  <a:pt x="643785" y="103764"/>
                  <a:pt x="655565" y="100881"/>
                </a:cubicBezTo>
                <a:cubicBezTo>
                  <a:pt x="655565" y="100881"/>
                  <a:pt x="655565" y="100881"/>
                  <a:pt x="661710" y="105205"/>
                </a:cubicBezTo>
                <a:cubicBezTo>
                  <a:pt x="661710" y="105205"/>
                  <a:pt x="661710" y="105205"/>
                  <a:pt x="663759" y="95117"/>
                </a:cubicBezTo>
                <a:cubicBezTo>
                  <a:pt x="663759" y="95117"/>
                  <a:pt x="663759" y="95117"/>
                  <a:pt x="676563" y="87911"/>
                </a:cubicBezTo>
                <a:cubicBezTo>
                  <a:pt x="676563" y="87911"/>
                  <a:pt x="676563" y="87911"/>
                  <a:pt x="675027" y="92235"/>
                </a:cubicBezTo>
                <a:cubicBezTo>
                  <a:pt x="675027" y="92235"/>
                  <a:pt x="675027" y="92235"/>
                  <a:pt x="663759" y="100881"/>
                </a:cubicBezTo>
                <a:cubicBezTo>
                  <a:pt x="663247" y="105205"/>
                  <a:pt x="656589" y="113852"/>
                  <a:pt x="671954" y="110970"/>
                </a:cubicBezTo>
                <a:cubicBezTo>
                  <a:pt x="671954" y="110970"/>
                  <a:pt x="671954" y="110970"/>
                  <a:pt x="671954" y="113852"/>
                </a:cubicBezTo>
                <a:cubicBezTo>
                  <a:pt x="671954" y="113852"/>
                  <a:pt x="671954" y="113852"/>
                  <a:pt x="676563" y="112411"/>
                </a:cubicBezTo>
                <a:cubicBezTo>
                  <a:pt x="676563" y="112411"/>
                  <a:pt x="676563" y="112411"/>
                  <a:pt x="675027" y="119616"/>
                </a:cubicBezTo>
                <a:cubicBezTo>
                  <a:pt x="675027" y="119616"/>
                  <a:pt x="675027" y="119616"/>
                  <a:pt x="667856" y="116734"/>
                </a:cubicBezTo>
                <a:cubicBezTo>
                  <a:pt x="667856" y="116734"/>
                  <a:pt x="667856" y="116734"/>
                  <a:pt x="664783" y="125381"/>
                </a:cubicBezTo>
                <a:cubicBezTo>
                  <a:pt x="664783" y="125381"/>
                  <a:pt x="664783" y="125381"/>
                  <a:pt x="675027" y="128264"/>
                </a:cubicBezTo>
                <a:cubicBezTo>
                  <a:pt x="675027" y="128264"/>
                  <a:pt x="675027" y="128264"/>
                  <a:pt x="682709" y="125381"/>
                </a:cubicBezTo>
                <a:cubicBezTo>
                  <a:pt x="682709" y="125381"/>
                  <a:pt x="682709" y="125381"/>
                  <a:pt x="681685" y="125381"/>
                </a:cubicBezTo>
                <a:cubicBezTo>
                  <a:pt x="681685" y="125381"/>
                  <a:pt x="681685" y="125381"/>
                  <a:pt x="687831" y="119616"/>
                </a:cubicBezTo>
                <a:cubicBezTo>
                  <a:pt x="687831" y="119616"/>
                  <a:pt x="687831" y="119616"/>
                  <a:pt x="689879" y="121058"/>
                </a:cubicBezTo>
                <a:cubicBezTo>
                  <a:pt x="689879" y="121058"/>
                  <a:pt x="689879" y="121058"/>
                  <a:pt x="692440" y="121058"/>
                </a:cubicBezTo>
                <a:cubicBezTo>
                  <a:pt x="691928" y="122499"/>
                  <a:pt x="691416" y="122499"/>
                  <a:pt x="690904" y="122499"/>
                </a:cubicBezTo>
                <a:cubicBezTo>
                  <a:pt x="691416" y="123940"/>
                  <a:pt x="692440" y="125381"/>
                  <a:pt x="692952" y="128264"/>
                </a:cubicBezTo>
                <a:cubicBezTo>
                  <a:pt x="692952" y="128264"/>
                  <a:pt x="692952" y="128264"/>
                  <a:pt x="694489" y="125381"/>
                </a:cubicBezTo>
                <a:cubicBezTo>
                  <a:pt x="692440" y="125381"/>
                  <a:pt x="691416" y="123940"/>
                  <a:pt x="696025" y="123940"/>
                </a:cubicBezTo>
                <a:cubicBezTo>
                  <a:pt x="696025" y="123940"/>
                  <a:pt x="696025" y="123940"/>
                  <a:pt x="696025" y="122499"/>
                </a:cubicBezTo>
                <a:cubicBezTo>
                  <a:pt x="696537" y="122499"/>
                  <a:pt x="696537" y="122499"/>
                  <a:pt x="696537" y="122499"/>
                </a:cubicBezTo>
                <a:cubicBezTo>
                  <a:pt x="698586" y="122499"/>
                  <a:pt x="701147" y="122499"/>
                  <a:pt x="704732" y="121058"/>
                </a:cubicBezTo>
                <a:cubicBezTo>
                  <a:pt x="704732" y="121058"/>
                  <a:pt x="704732" y="121058"/>
                  <a:pt x="704732" y="119616"/>
                </a:cubicBezTo>
                <a:cubicBezTo>
                  <a:pt x="704732" y="119616"/>
                  <a:pt x="704732" y="119616"/>
                  <a:pt x="708317" y="125381"/>
                </a:cubicBezTo>
                <a:cubicBezTo>
                  <a:pt x="708317" y="125381"/>
                  <a:pt x="708317" y="125381"/>
                  <a:pt x="696025" y="128264"/>
                </a:cubicBezTo>
                <a:cubicBezTo>
                  <a:pt x="696025" y="128264"/>
                  <a:pt x="696025" y="128264"/>
                  <a:pt x="706780" y="141234"/>
                </a:cubicBezTo>
                <a:cubicBezTo>
                  <a:pt x="705244" y="139793"/>
                  <a:pt x="697562" y="136910"/>
                  <a:pt x="701659" y="146999"/>
                </a:cubicBezTo>
                <a:cubicBezTo>
                  <a:pt x="696537" y="152763"/>
                  <a:pt x="693464" y="146999"/>
                  <a:pt x="689879" y="152763"/>
                </a:cubicBezTo>
                <a:cubicBezTo>
                  <a:pt x="689879" y="152763"/>
                  <a:pt x="689879" y="152763"/>
                  <a:pt x="692440" y="158528"/>
                </a:cubicBezTo>
                <a:cubicBezTo>
                  <a:pt x="692440" y="158528"/>
                  <a:pt x="692440" y="158528"/>
                  <a:pt x="689879" y="159969"/>
                </a:cubicBezTo>
                <a:cubicBezTo>
                  <a:pt x="689879" y="159969"/>
                  <a:pt x="689879" y="159969"/>
                  <a:pt x="697562" y="168616"/>
                </a:cubicBezTo>
                <a:cubicBezTo>
                  <a:pt x="697562" y="168616"/>
                  <a:pt x="697562" y="168616"/>
                  <a:pt x="702683" y="168616"/>
                </a:cubicBezTo>
                <a:cubicBezTo>
                  <a:pt x="702683" y="168616"/>
                  <a:pt x="702683" y="168616"/>
                  <a:pt x="692440" y="180145"/>
                </a:cubicBezTo>
                <a:cubicBezTo>
                  <a:pt x="692440" y="180145"/>
                  <a:pt x="692440" y="180145"/>
                  <a:pt x="688855" y="177263"/>
                </a:cubicBezTo>
                <a:cubicBezTo>
                  <a:pt x="688855" y="177263"/>
                  <a:pt x="688855" y="177263"/>
                  <a:pt x="676563" y="183028"/>
                </a:cubicBezTo>
                <a:cubicBezTo>
                  <a:pt x="676563" y="183028"/>
                  <a:pt x="676563" y="183028"/>
                  <a:pt x="675027" y="187351"/>
                </a:cubicBezTo>
                <a:cubicBezTo>
                  <a:pt x="675027" y="187351"/>
                  <a:pt x="675027" y="187351"/>
                  <a:pt x="680660" y="188792"/>
                </a:cubicBezTo>
                <a:cubicBezTo>
                  <a:pt x="680660" y="188792"/>
                  <a:pt x="680660" y="188792"/>
                  <a:pt x="675027" y="190233"/>
                </a:cubicBezTo>
                <a:cubicBezTo>
                  <a:pt x="674514" y="193116"/>
                  <a:pt x="666320" y="201763"/>
                  <a:pt x="666832" y="195998"/>
                </a:cubicBezTo>
                <a:cubicBezTo>
                  <a:pt x="666832" y="195998"/>
                  <a:pt x="666832" y="195998"/>
                  <a:pt x="668881" y="190233"/>
                </a:cubicBezTo>
                <a:cubicBezTo>
                  <a:pt x="668881" y="190233"/>
                  <a:pt x="668881" y="190233"/>
                  <a:pt x="659150" y="191675"/>
                </a:cubicBezTo>
                <a:cubicBezTo>
                  <a:pt x="659150" y="191675"/>
                  <a:pt x="659150" y="191675"/>
                  <a:pt x="651979" y="200321"/>
                </a:cubicBezTo>
                <a:cubicBezTo>
                  <a:pt x="651979" y="200321"/>
                  <a:pt x="651979" y="200321"/>
                  <a:pt x="659150" y="204645"/>
                </a:cubicBezTo>
                <a:cubicBezTo>
                  <a:pt x="658637" y="204645"/>
                  <a:pt x="655565" y="206086"/>
                  <a:pt x="658637" y="208968"/>
                </a:cubicBezTo>
                <a:cubicBezTo>
                  <a:pt x="658637" y="208968"/>
                  <a:pt x="658637" y="208968"/>
                  <a:pt x="665808" y="207527"/>
                </a:cubicBezTo>
                <a:cubicBezTo>
                  <a:pt x="668369" y="211851"/>
                  <a:pt x="660686" y="217616"/>
                  <a:pt x="660686" y="217616"/>
                </a:cubicBezTo>
                <a:cubicBezTo>
                  <a:pt x="660686" y="219056"/>
                  <a:pt x="665295" y="213292"/>
                  <a:pt x="660686" y="220498"/>
                </a:cubicBezTo>
                <a:cubicBezTo>
                  <a:pt x="660686" y="220498"/>
                  <a:pt x="660686" y="220498"/>
                  <a:pt x="672978" y="214733"/>
                </a:cubicBezTo>
                <a:cubicBezTo>
                  <a:pt x="672978" y="214733"/>
                  <a:pt x="672978" y="214733"/>
                  <a:pt x="680660" y="206086"/>
                </a:cubicBezTo>
                <a:cubicBezTo>
                  <a:pt x="680660" y="206086"/>
                  <a:pt x="680660" y="206086"/>
                  <a:pt x="702683" y="201763"/>
                </a:cubicBezTo>
                <a:cubicBezTo>
                  <a:pt x="702683" y="201763"/>
                  <a:pt x="702683" y="201763"/>
                  <a:pt x="716512" y="193116"/>
                </a:cubicBezTo>
                <a:cubicBezTo>
                  <a:pt x="716512" y="193116"/>
                  <a:pt x="716512" y="193116"/>
                  <a:pt x="718560" y="193116"/>
                </a:cubicBezTo>
                <a:cubicBezTo>
                  <a:pt x="718560" y="193116"/>
                  <a:pt x="718560" y="193116"/>
                  <a:pt x="708829" y="200321"/>
                </a:cubicBezTo>
                <a:cubicBezTo>
                  <a:pt x="708829" y="200321"/>
                  <a:pt x="708829" y="200321"/>
                  <a:pt x="706780" y="207527"/>
                </a:cubicBezTo>
                <a:cubicBezTo>
                  <a:pt x="706780" y="207527"/>
                  <a:pt x="706780" y="207527"/>
                  <a:pt x="708829" y="208968"/>
                </a:cubicBezTo>
                <a:cubicBezTo>
                  <a:pt x="713951" y="210410"/>
                  <a:pt x="717024" y="201763"/>
                  <a:pt x="722657" y="208968"/>
                </a:cubicBezTo>
                <a:cubicBezTo>
                  <a:pt x="724194" y="213292"/>
                  <a:pt x="720097" y="208968"/>
                  <a:pt x="721633" y="213292"/>
                </a:cubicBezTo>
                <a:cubicBezTo>
                  <a:pt x="721633" y="213292"/>
                  <a:pt x="721633" y="213292"/>
                  <a:pt x="741607" y="208968"/>
                </a:cubicBezTo>
                <a:cubicBezTo>
                  <a:pt x="741607" y="208968"/>
                  <a:pt x="741607" y="208968"/>
                  <a:pt x="751338" y="214733"/>
                </a:cubicBezTo>
                <a:cubicBezTo>
                  <a:pt x="751338" y="214733"/>
                  <a:pt x="751338" y="214733"/>
                  <a:pt x="751851" y="216174"/>
                </a:cubicBezTo>
                <a:cubicBezTo>
                  <a:pt x="751851" y="216174"/>
                  <a:pt x="751851" y="216174"/>
                  <a:pt x="745705" y="223380"/>
                </a:cubicBezTo>
                <a:cubicBezTo>
                  <a:pt x="745705" y="223380"/>
                  <a:pt x="745705" y="223380"/>
                  <a:pt x="755436" y="232027"/>
                </a:cubicBezTo>
                <a:cubicBezTo>
                  <a:pt x="755436" y="232027"/>
                  <a:pt x="755436" y="232027"/>
                  <a:pt x="743656" y="224822"/>
                </a:cubicBezTo>
                <a:cubicBezTo>
                  <a:pt x="743144" y="226262"/>
                  <a:pt x="742632" y="229145"/>
                  <a:pt x="741607" y="233468"/>
                </a:cubicBezTo>
                <a:cubicBezTo>
                  <a:pt x="741607" y="233468"/>
                  <a:pt x="741607" y="233468"/>
                  <a:pt x="738534" y="236351"/>
                </a:cubicBezTo>
                <a:cubicBezTo>
                  <a:pt x="738534" y="236351"/>
                  <a:pt x="738534" y="236351"/>
                  <a:pt x="743656" y="239233"/>
                </a:cubicBezTo>
                <a:cubicBezTo>
                  <a:pt x="743656" y="239233"/>
                  <a:pt x="743656" y="239233"/>
                  <a:pt x="743656" y="252203"/>
                </a:cubicBezTo>
                <a:cubicBezTo>
                  <a:pt x="743656" y="252203"/>
                  <a:pt x="743656" y="252203"/>
                  <a:pt x="733413" y="255086"/>
                </a:cubicBezTo>
                <a:cubicBezTo>
                  <a:pt x="732901" y="256527"/>
                  <a:pt x="729828" y="259409"/>
                  <a:pt x="722657" y="265174"/>
                </a:cubicBezTo>
                <a:cubicBezTo>
                  <a:pt x="722657" y="265174"/>
                  <a:pt x="722657" y="265174"/>
                  <a:pt x="714463" y="260850"/>
                </a:cubicBezTo>
                <a:cubicBezTo>
                  <a:pt x="714463" y="260850"/>
                  <a:pt x="714463" y="260850"/>
                  <a:pt x="704732" y="266615"/>
                </a:cubicBezTo>
                <a:cubicBezTo>
                  <a:pt x="707293" y="273821"/>
                  <a:pt x="710878" y="265174"/>
                  <a:pt x="714463" y="268056"/>
                </a:cubicBezTo>
                <a:cubicBezTo>
                  <a:pt x="714463" y="268056"/>
                  <a:pt x="714463" y="268056"/>
                  <a:pt x="709854" y="275262"/>
                </a:cubicBezTo>
                <a:cubicBezTo>
                  <a:pt x="709854" y="275262"/>
                  <a:pt x="709854" y="275262"/>
                  <a:pt x="716512" y="276703"/>
                </a:cubicBezTo>
                <a:cubicBezTo>
                  <a:pt x="716512" y="276703"/>
                  <a:pt x="716512" y="276703"/>
                  <a:pt x="718560" y="268056"/>
                </a:cubicBezTo>
                <a:cubicBezTo>
                  <a:pt x="718560" y="268056"/>
                  <a:pt x="718560" y="268056"/>
                  <a:pt x="727779" y="269497"/>
                </a:cubicBezTo>
                <a:cubicBezTo>
                  <a:pt x="727779" y="269497"/>
                  <a:pt x="727779" y="269497"/>
                  <a:pt x="727779" y="276703"/>
                </a:cubicBezTo>
                <a:cubicBezTo>
                  <a:pt x="727779" y="276703"/>
                  <a:pt x="727779" y="276703"/>
                  <a:pt x="738534" y="282467"/>
                </a:cubicBezTo>
                <a:cubicBezTo>
                  <a:pt x="738534" y="282467"/>
                  <a:pt x="738534" y="282467"/>
                  <a:pt x="738534" y="285350"/>
                </a:cubicBezTo>
                <a:cubicBezTo>
                  <a:pt x="738534" y="285350"/>
                  <a:pt x="738534" y="285350"/>
                  <a:pt x="743656" y="285350"/>
                </a:cubicBezTo>
                <a:cubicBezTo>
                  <a:pt x="743656" y="285350"/>
                  <a:pt x="743656" y="285350"/>
                  <a:pt x="745192" y="295438"/>
                </a:cubicBezTo>
                <a:cubicBezTo>
                  <a:pt x="745192" y="295438"/>
                  <a:pt x="745192" y="295438"/>
                  <a:pt x="753387" y="288232"/>
                </a:cubicBezTo>
                <a:cubicBezTo>
                  <a:pt x="753387" y="288232"/>
                  <a:pt x="753387" y="288232"/>
                  <a:pt x="759533" y="288232"/>
                </a:cubicBezTo>
                <a:cubicBezTo>
                  <a:pt x="766703" y="292556"/>
                  <a:pt x="767215" y="281027"/>
                  <a:pt x="774386" y="283909"/>
                </a:cubicBezTo>
                <a:cubicBezTo>
                  <a:pt x="777459" y="281027"/>
                  <a:pt x="788726" y="282467"/>
                  <a:pt x="778483" y="270938"/>
                </a:cubicBezTo>
                <a:cubicBezTo>
                  <a:pt x="778483" y="270938"/>
                  <a:pt x="778483" y="270938"/>
                  <a:pt x="791287" y="269497"/>
                </a:cubicBezTo>
                <a:cubicBezTo>
                  <a:pt x="791287" y="269497"/>
                  <a:pt x="791287" y="269497"/>
                  <a:pt x="793336" y="260850"/>
                </a:cubicBezTo>
                <a:cubicBezTo>
                  <a:pt x="793336" y="260850"/>
                  <a:pt x="793336" y="260850"/>
                  <a:pt x="797433" y="252203"/>
                </a:cubicBezTo>
                <a:cubicBezTo>
                  <a:pt x="797433" y="252203"/>
                  <a:pt x="797433" y="252203"/>
                  <a:pt x="797433" y="255086"/>
                </a:cubicBezTo>
                <a:cubicBezTo>
                  <a:pt x="797433" y="255086"/>
                  <a:pt x="797433" y="255086"/>
                  <a:pt x="808188" y="259409"/>
                </a:cubicBezTo>
                <a:cubicBezTo>
                  <a:pt x="809725" y="257968"/>
                  <a:pt x="796408" y="265174"/>
                  <a:pt x="813310" y="257968"/>
                </a:cubicBezTo>
                <a:cubicBezTo>
                  <a:pt x="813310" y="257968"/>
                  <a:pt x="813310" y="257968"/>
                  <a:pt x="809213" y="253644"/>
                </a:cubicBezTo>
                <a:cubicBezTo>
                  <a:pt x="809213" y="253644"/>
                  <a:pt x="809213" y="253644"/>
                  <a:pt x="816383" y="246439"/>
                </a:cubicBezTo>
                <a:cubicBezTo>
                  <a:pt x="816383" y="246439"/>
                  <a:pt x="816383" y="246439"/>
                  <a:pt x="825089" y="253644"/>
                </a:cubicBezTo>
                <a:cubicBezTo>
                  <a:pt x="825089" y="253644"/>
                  <a:pt x="825089" y="253644"/>
                  <a:pt x="831235" y="253644"/>
                </a:cubicBezTo>
                <a:cubicBezTo>
                  <a:pt x="834308" y="252203"/>
                  <a:pt x="839942" y="249321"/>
                  <a:pt x="849161" y="244997"/>
                </a:cubicBezTo>
                <a:cubicBezTo>
                  <a:pt x="849161" y="244997"/>
                  <a:pt x="849161" y="244997"/>
                  <a:pt x="877842" y="223380"/>
                </a:cubicBezTo>
                <a:cubicBezTo>
                  <a:pt x="874257" y="220498"/>
                  <a:pt x="871696" y="221939"/>
                  <a:pt x="874769" y="213292"/>
                </a:cubicBezTo>
                <a:cubicBezTo>
                  <a:pt x="874769" y="213292"/>
                  <a:pt x="874769" y="213292"/>
                  <a:pt x="877842" y="211851"/>
                </a:cubicBezTo>
                <a:cubicBezTo>
                  <a:pt x="877842" y="211851"/>
                  <a:pt x="877842" y="211851"/>
                  <a:pt x="886549" y="211851"/>
                </a:cubicBezTo>
                <a:cubicBezTo>
                  <a:pt x="886037" y="211851"/>
                  <a:pt x="885524" y="213292"/>
                  <a:pt x="885012" y="216174"/>
                </a:cubicBezTo>
                <a:cubicBezTo>
                  <a:pt x="885012" y="216174"/>
                  <a:pt x="885012" y="216174"/>
                  <a:pt x="886037" y="220498"/>
                </a:cubicBezTo>
                <a:cubicBezTo>
                  <a:pt x="886037" y="220498"/>
                  <a:pt x="886037" y="220498"/>
                  <a:pt x="885012" y="224822"/>
                </a:cubicBezTo>
                <a:cubicBezTo>
                  <a:pt x="885012" y="224822"/>
                  <a:pt x="885012" y="224822"/>
                  <a:pt x="890646" y="227704"/>
                </a:cubicBezTo>
                <a:cubicBezTo>
                  <a:pt x="890646" y="227704"/>
                  <a:pt x="890646" y="227704"/>
                  <a:pt x="896792" y="207527"/>
                </a:cubicBezTo>
                <a:cubicBezTo>
                  <a:pt x="896792" y="207527"/>
                  <a:pt x="896792" y="207527"/>
                  <a:pt x="897816" y="206086"/>
                </a:cubicBezTo>
                <a:cubicBezTo>
                  <a:pt x="897816" y="206086"/>
                  <a:pt x="897816" y="206086"/>
                  <a:pt x="901913" y="214733"/>
                </a:cubicBezTo>
                <a:cubicBezTo>
                  <a:pt x="901913" y="214733"/>
                  <a:pt x="901913" y="214733"/>
                  <a:pt x="912669" y="208968"/>
                </a:cubicBezTo>
                <a:cubicBezTo>
                  <a:pt x="912669" y="208968"/>
                  <a:pt x="912669" y="208968"/>
                  <a:pt x="917790" y="211851"/>
                </a:cubicBezTo>
                <a:cubicBezTo>
                  <a:pt x="917790" y="211851"/>
                  <a:pt x="917790" y="211851"/>
                  <a:pt x="922400" y="207527"/>
                </a:cubicBezTo>
                <a:cubicBezTo>
                  <a:pt x="923936" y="208968"/>
                  <a:pt x="925985" y="208968"/>
                  <a:pt x="929570" y="211851"/>
                </a:cubicBezTo>
                <a:cubicBezTo>
                  <a:pt x="929570" y="211851"/>
                  <a:pt x="929570" y="211851"/>
                  <a:pt x="935716" y="200321"/>
                </a:cubicBezTo>
                <a:cubicBezTo>
                  <a:pt x="935716" y="200321"/>
                  <a:pt x="935716" y="200321"/>
                  <a:pt x="948520" y="197439"/>
                </a:cubicBezTo>
                <a:cubicBezTo>
                  <a:pt x="948520" y="197439"/>
                  <a:pt x="948520" y="197439"/>
                  <a:pt x="957739" y="187351"/>
                </a:cubicBezTo>
                <a:cubicBezTo>
                  <a:pt x="957739" y="187351"/>
                  <a:pt x="957739" y="187351"/>
                  <a:pt x="957739" y="180145"/>
                </a:cubicBezTo>
                <a:cubicBezTo>
                  <a:pt x="957739" y="180145"/>
                  <a:pt x="957739" y="180145"/>
                  <a:pt x="961324" y="178704"/>
                </a:cubicBezTo>
                <a:cubicBezTo>
                  <a:pt x="961324" y="178704"/>
                  <a:pt x="961324" y="178704"/>
                  <a:pt x="966446" y="184469"/>
                </a:cubicBezTo>
                <a:cubicBezTo>
                  <a:pt x="966446" y="184469"/>
                  <a:pt x="966446" y="184469"/>
                  <a:pt x="971567" y="177263"/>
                </a:cubicBezTo>
                <a:cubicBezTo>
                  <a:pt x="971567" y="177263"/>
                  <a:pt x="971567" y="177263"/>
                  <a:pt x="974640" y="181586"/>
                </a:cubicBezTo>
                <a:cubicBezTo>
                  <a:pt x="974640" y="181586"/>
                  <a:pt x="974640" y="181586"/>
                  <a:pt x="983859" y="174381"/>
                </a:cubicBezTo>
                <a:cubicBezTo>
                  <a:pt x="983859" y="174381"/>
                  <a:pt x="983859" y="174381"/>
                  <a:pt x="991541" y="172940"/>
                </a:cubicBezTo>
                <a:cubicBezTo>
                  <a:pt x="992566" y="171498"/>
                  <a:pt x="993590" y="170057"/>
                  <a:pt x="995639" y="168616"/>
                </a:cubicBezTo>
                <a:cubicBezTo>
                  <a:pt x="995639" y="168616"/>
                  <a:pt x="995639" y="168616"/>
                  <a:pt x="998199" y="168616"/>
                </a:cubicBezTo>
                <a:cubicBezTo>
                  <a:pt x="998199" y="168616"/>
                  <a:pt x="998199" y="168616"/>
                  <a:pt x="1004345" y="158528"/>
                </a:cubicBezTo>
                <a:cubicBezTo>
                  <a:pt x="1004345" y="158528"/>
                  <a:pt x="1004345" y="158528"/>
                  <a:pt x="1017149" y="158528"/>
                </a:cubicBezTo>
                <a:cubicBezTo>
                  <a:pt x="1017149" y="158528"/>
                  <a:pt x="1017149" y="158528"/>
                  <a:pt x="1018686" y="155646"/>
                </a:cubicBezTo>
                <a:cubicBezTo>
                  <a:pt x="1009979" y="162851"/>
                  <a:pt x="1023295" y="146999"/>
                  <a:pt x="1008443" y="151322"/>
                </a:cubicBezTo>
                <a:cubicBezTo>
                  <a:pt x="1008443" y="151322"/>
                  <a:pt x="1008443" y="151322"/>
                  <a:pt x="1015613" y="148440"/>
                </a:cubicBezTo>
                <a:cubicBezTo>
                  <a:pt x="1015613" y="148440"/>
                  <a:pt x="1015613" y="148440"/>
                  <a:pt x="1017661" y="151322"/>
                </a:cubicBezTo>
                <a:cubicBezTo>
                  <a:pt x="1017661" y="151322"/>
                  <a:pt x="1017661" y="151322"/>
                  <a:pt x="1022271" y="144116"/>
                </a:cubicBezTo>
                <a:cubicBezTo>
                  <a:pt x="1022271" y="144116"/>
                  <a:pt x="1022271" y="144116"/>
                  <a:pt x="1029441" y="151322"/>
                </a:cubicBezTo>
                <a:cubicBezTo>
                  <a:pt x="1029441" y="151322"/>
                  <a:pt x="1029441" y="151322"/>
                  <a:pt x="1036099" y="144116"/>
                </a:cubicBezTo>
                <a:cubicBezTo>
                  <a:pt x="1036099" y="144116"/>
                  <a:pt x="1036099" y="144116"/>
                  <a:pt x="1046343" y="142675"/>
                </a:cubicBezTo>
                <a:cubicBezTo>
                  <a:pt x="1046343" y="142675"/>
                  <a:pt x="1046343" y="142675"/>
                  <a:pt x="1049415" y="144116"/>
                </a:cubicBezTo>
                <a:cubicBezTo>
                  <a:pt x="1049415" y="144116"/>
                  <a:pt x="1049415" y="144116"/>
                  <a:pt x="1058634" y="138351"/>
                </a:cubicBezTo>
                <a:cubicBezTo>
                  <a:pt x="1059659" y="138351"/>
                  <a:pt x="1061195" y="138351"/>
                  <a:pt x="1064268" y="138351"/>
                </a:cubicBezTo>
                <a:cubicBezTo>
                  <a:pt x="1064268" y="138351"/>
                  <a:pt x="1064268" y="138351"/>
                  <a:pt x="1065292" y="128264"/>
                </a:cubicBezTo>
                <a:cubicBezTo>
                  <a:pt x="1065292" y="128264"/>
                  <a:pt x="1065292" y="128264"/>
                  <a:pt x="1083218" y="125381"/>
                </a:cubicBezTo>
                <a:cubicBezTo>
                  <a:pt x="1083218" y="125381"/>
                  <a:pt x="1083218" y="125381"/>
                  <a:pt x="1086291" y="121058"/>
                </a:cubicBezTo>
                <a:cubicBezTo>
                  <a:pt x="1086291" y="121058"/>
                  <a:pt x="1086291" y="121058"/>
                  <a:pt x="1093973" y="119616"/>
                </a:cubicBezTo>
                <a:cubicBezTo>
                  <a:pt x="1093973" y="119616"/>
                  <a:pt x="1093973" y="119616"/>
                  <a:pt x="1100119" y="109529"/>
                </a:cubicBezTo>
                <a:cubicBezTo>
                  <a:pt x="1100119" y="109529"/>
                  <a:pt x="1100119" y="109529"/>
                  <a:pt x="1111899" y="108087"/>
                </a:cubicBezTo>
                <a:cubicBezTo>
                  <a:pt x="1111899" y="108087"/>
                  <a:pt x="1111899" y="108087"/>
                  <a:pt x="1117021" y="96558"/>
                </a:cubicBezTo>
                <a:cubicBezTo>
                  <a:pt x="1117021" y="96558"/>
                  <a:pt x="1117021" y="96558"/>
                  <a:pt x="1130849" y="87911"/>
                </a:cubicBezTo>
                <a:cubicBezTo>
                  <a:pt x="1130849" y="87911"/>
                  <a:pt x="1130849" y="87911"/>
                  <a:pt x="1132897" y="92235"/>
                </a:cubicBezTo>
                <a:cubicBezTo>
                  <a:pt x="1132897" y="92235"/>
                  <a:pt x="1132897" y="92235"/>
                  <a:pt x="1140068" y="92235"/>
                </a:cubicBezTo>
                <a:cubicBezTo>
                  <a:pt x="1140068" y="92235"/>
                  <a:pt x="1140068" y="92235"/>
                  <a:pt x="1145189" y="85029"/>
                </a:cubicBezTo>
                <a:cubicBezTo>
                  <a:pt x="1145189" y="85029"/>
                  <a:pt x="1145189" y="85029"/>
                  <a:pt x="1160042" y="82146"/>
                </a:cubicBezTo>
                <a:cubicBezTo>
                  <a:pt x="1155945" y="77823"/>
                  <a:pt x="1157481" y="80705"/>
                  <a:pt x="1168749" y="74940"/>
                </a:cubicBezTo>
                <a:cubicBezTo>
                  <a:pt x="1168749" y="74940"/>
                  <a:pt x="1168749" y="74940"/>
                  <a:pt x="1162603" y="67735"/>
                </a:cubicBezTo>
                <a:cubicBezTo>
                  <a:pt x="1162603" y="67735"/>
                  <a:pt x="1162603" y="67735"/>
                  <a:pt x="1153896" y="67735"/>
                </a:cubicBezTo>
                <a:cubicBezTo>
                  <a:pt x="1153896" y="67735"/>
                  <a:pt x="1153896" y="67735"/>
                  <a:pt x="1162603" y="66294"/>
                </a:cubicBezTo>
                <a:cubicBezTo>
                  <a:pt x="1162603" y="66294"/>
                  <a:pt x="1162603" y="66294"/>
                  <a:pt x="1168749" y="69176"/>
                </a:cubicBezTo>
                <a:cubicBezTo>
                  <a:pt x="1166188" y="67735"/>
                  <a:pt x="1163115" y="67735"/>
                  <a:pt x="1173870" y="77823"/>
                </a:cubicBezTo>
                <a:cubicBezTo>
                  <a:pt x="1173870" y="77823"/>
                  <a:pt x="1173870" y="77823"/>
                  <a:pt x="1182065" y="72058"/>
                </a:cubicBezTo>
                <a:cubicBezTo>
                  <a:pt x="1182065" y="72058"/>
                  <a:pt x="1182065" y="72058"/>
                  <a:pt x="1182065" y="66294"/>
                </a:cubicBezTo>
                <a:cubicBezTo>
                  <a:pt x="1182065" y="66294"/>
                  <a:pt x="1182065" y="66294"/>
                  <a:pt x="1192820" y="64853"/>
                </a:cubicBezTo>
                <a:cubicBezTo>
                  <a:pt x="1192820" y="64853"/>
                  <a:pt x="1192820" y="64853"/>
                  <a:pt x="1193845" y="56205"/>
                </a:cubicBezTo>
                <a:cubicBezTo>
                  <a:pt x="1193845" y="56205"/>
                  <a:pt x="1193845" y="56205"/>
                  <a:pt x="1196405" y="60529"/>
                </a:cubicBezTo>
                <a:cubicBezTo>
                  <a:pt x="1195893" y="57647"/>
                  <a:pt x="1204600" y="60529"/>
                  <a:pt x="1206649" y="48999"/>
                </a:cubicBezTo>
                <a:cubicBezTo>
                  <a:pt x="1206649" y="48999"/>
                  <a:pt x="1206649" y="48999"/>
                  <a:pt x="1203064" y="46117"/>
                </a:cubicBezTo>
                <a:cubicBezTo>
                  <a:pt x="1203064" y="46117"/>
                  <a:pt x="1203064" y="46117"/>
                  <a:pt x="1211770" y="40353"/>
                </a:cubicBezTo>
                <a:cubicBezTo>
                  <a:pt x="1211770" y="40353"/>
                  <a:pt x="1211770" y="40353"/>
                  <a:pt x="1221501" y="46117"/>
                </a:cubicBezTo>
                <a:cubicBezTo>
                  <a:pt x="1221501" y="46117"/>
                  <a:pt x="1221501" y="46117"/>
                  <a:pt x="1227647" y="37470"/>
                </a:cubicBezTo>
                <a:cubicBezTo>
                  <a:pt x="1227647" y="37470"/>
                  <a:pt x="1227647" y="37470"/>
                  <a:pt x="1225598" y="33147"/>
                </a:cubicBezTo>
                <a:cubicBezTo>
                  <a:pt x="1225598" y="33147"/>
                  <a:pt x="1225598" y="33147"/>
                  <a:pt x="1211770" y="27382"/>
                </a:cubicBezTo>
                <a:cubicBezTo>
                  <a:pt x="1211770" y="27382"/>
                  <a:pt x="1211770" y="27382"/>
                  <a:pt x="1203064" y="27382"/>
                </a:cubicBezTo>
                <a:cubicBezTo>
                  <a:pt x="1196918" y="24500"/>
                  <a:pt x="1203576" y="38912"/>
                  <a:pt x="1194869" y="27382"/>
                </a:cubicBezTo>
                <a:cubicBezTo>
                  <a:pt x="1194869" y="27382"/>
                  <a:pt x="1194869" y="27382"/>
                  <a:pt x="1202551" y="20176"/>
                </a:cubicBezTo>
                <a:cubicBezTo>
                  <a:pt x="1202551" y="20176"/>
                  <a:pt x="1202551" y="20176"/>
                  <a:pt x="1238402" y="12971"/>
                </a:cubicBezTo>
                <a:cubicBezTo>
                  <a:pt x="1238402" y="12971"/>
                  <a:pt x="1238402" y="12971"/>
                  <a:pt x="1240451" y="7206"/>
                </a:cubicBezTo>
                <a:cubicBezTo>
                  <a:pt x="1240451" y="7206"/>
                  <a:pt x="1240451" y="7206"/>
                  <a:pt x="1239427" y="5765"/>
                </a:cubicBezTo>
                <a:cubicBezTo>
                  <a:pt x="1239427" y="5765"/>
                  <a:pt x="1239427" y="5765"/>
                  <a:pt x="1246597" y="8647"/>
                </a:cubicBezTo>
                <a:cubicBezTo>
                  <a:pt x="1246597" y="8647"/>
                  <a:pt x="1246597" y="8647"/>
                  <a:pt x="1246597" y="11529"/>
                </a:cubicBezTo>
                <a:cubicBezTo>
                  <a:pt x="1246597" y="11529"/>
                  <a:pt x="1246597" y="11529"/>
                  <a:pt x="1248646" y="14412"/>
                </a:cubicBezTo>
                <a:cubicBezTo>
                  <a:pt x="1253767" y="11529"/>
                  <a:pt x="1259401" y="15853"/>
                  <a:pt x="1262474" y="12971"/>
                </a:cubicBezTo>
                <a:cubicBezTo>
                  <a:pt x="1262474" y="12971"/>
                  <a:pt x="1262474" y="12971"/>
                  <a:pt x="1264523" y="18735"/>
                </a:cubicBezTo>
                <a:cubicBezTo>
                  <a:pt x="1264523" y="18735"/>
                  <a:pt x="1264523" y="18735"/>
                  <a:pt x="1262474" y="24500"/>
                </a:cubicBezTo>
                <a:cubicBezTo>
                  <a:pt x="1262474" y="24500"/>
                  <a:pt x="1262474" y="24500"/>
                  <a:pt x="1267595" y="31706"/>
                </a:cubicBezTo>
                <a:lnTo>
                  <a:pt x="1268310" y="30701"/>
                </a:lnTo>
                <a:lnTo>
                  <a:pt x="1266571" y="33147"/>
                </a:lnTo>
                <a:cubicBezTo>
                  <a:pt x="1266571" y="33147"/>
                  <a:pt x="1266571" y="33147"/>
                  <a:pt x="1254279" y="37470"/>
                </a:cubicBezTo>
                <a:cubicBezTo>
                  <a:pt x="1254279" y="37470"/>
                  <a:pt x="1254279" y="37470"/>
                  <a:pt x="1248646" y="46117"/>
                </a:cubicBezTo>
                <a:cubicBezTo>
                  <a:pt x="1248646" y="46117"/>
                  <a:pt x="1248646" y="46117"/>
                  <a:pt x="1260425" y="47559"/>
                </a:cubicBezTo>
                <a:cubicBezTo>
                  <a:pt x="1260425" y="47559"/>
                  <a:pt x="1260425" y="47559"/>
                  <a:pt x="1264523" y="41794"/>
                </a:cubicBezTo>
                <a:cubicBezTo>
                  <a:pt x="1264523" y="41794"/>
                  <a:pt x="1264523" y="41794"/>
                  <a:pt x="1313178" y="44676"/>
                </a:cubicBezTo>
                <a:cubicBezTo>
                  <a:pt x="1315226" y="38912"/>
                  <a:pt x="1320348" y="40353"/>
                  <a:pt x="1324445" y="43235"/>
                </a:cubicBezTo>
                <a:cubicBezTo>
                  <a:pt x="1324445" y="43235"/>
                  <a:pt x="1324445" y="43235"/>
                  <a:pt x="1324445" y="48999"/>
                </a:cubicBezTo>
                <a:cubicBezTo>
                  <a:pt x="1324445" y="48999"/>
                  <a:pt x="1324445" y="48999"/>
                  <a:pt x="1319324" y="44676"/>
                </a:cubicBezTo>
                <a:cubicBezTo>
                  <a:pt x="1319324" y="44676"/>
                  <a:pt x="1319324" y="44676"/>
                  <a:pt x="1318812" y="46117"/>
                </a:cubicBezTo>
                <a:cubicBezTo>
                  <a:pt x="1318812" y="47559"/>
                  <a:pt x="1318812" y="50441"/>
                  <a:pt x="1318299" y="56205"/>
                </a:cubicBezTo>
                <a:cubicBezTo>
                  <a:pt x="1318299" y="56205"/>
                  <a:pt x="1318299" y="56205"/>
                  <a:pt x="1312153" y="56205"/>
                </a:cubicBezTo>
                <a:cubicBezTo>
                  <a:pt x="1312665" y="66294"/>
                  <a:pt x="1299350" y="66294"/>
                  <a:pt x="1289618" y="64853"/>
                </a:cubicBezTo>
                <a:cubicBezTo>
                  <a:pt x="1287058" y="66294"/>
                  <a:pt x="1314714" y="67735"/>
                  <a:pt x="1280400" y="67735"/>
                </a:cubicBezTo>
                <a:cubicBezTo>
                  <a:pt x="1279375" y="69176"/>
                  <a:pt x="1288082" y="60529"/>
                  <a:pt x="1276302" y="70617"/>
                </a:cubicBezTo>
                <a:cubicBezTo>
                  <a:pt x="1276302" y="70617"/>
                  <a:pt x="1276302" y="70617"/>
                  <a:pt x="1276302" y="73500"/>
                </a:cubicBezTo>
                <a:cubicBezTo>
                  <a:pt x="1280400" y="67735"/>
                  <a:pt x="1275790" y="66294"/>
                  <a:pt x="1284497" y="76382"/>
                </a:cubicBezTo>
                <a:cubicBezTo>
                  <a:pt x="1284497" y="76382"/>
                  <a:pt x="1284497" y="76382"/>
                  <a:pt x="1283473" y="77823"/>
                </a:cubicBezTo>
                <a:cubicBezTo>
                  <a:pt x="1283473" y="77823"/>
                  <a:pt x="1283473" y="77823"/>
                  <a:pt x="1286033" y="80705"/>
                </a:cubicBezTo>
                <a:cubicBezTo>
                  <a:pt x="1286033" y="80705"/>
                  <a:pt x="1286033" y="80705"/>
                  <a:pt x="1289106" y="76382"/>
                </a:cubicBezTo>
                <a:cubicBezTo>
                  <a:pt x="1293203" y="70617"/>
                  <a:pt x="1296789" y="89352"/>
                  <a:pt x="1298325" y="70617"/>
                </a:cubicBezTo>
                <a:cubicBezTo>
                  <a:pt x="1298325" y="70617"/>
                  <a:pt x="1298325" y="70617"/>
                  <a:pt x="1312153" y="69176"/>
                </a:cubicBezTo>
                <a:cubicBezTo>
                  <a:pt x="1312153" y="69176"/>
                  <a:pt x="1312153" y="69176"/>
                  <a:pt x="1321372" y="64853"/>
                </a:cubicBezTo>
                <a:cubicBezTo>
                  <a:pt x="1321372" y="64853"/>
                  <a:pt x="1321372" y="64853"/>
                  <a:pt x="1317275" y="76382"/>
                </a:cubicBezTo>
                <a:cubicBezTo>
                  <a:pt x="1317275" y="76382"/>
                  <a:pt x="1317275" y="76382"/>
                  <a:pt x="1307032" y="77823"/>
                </a:cubicBezTo>
                <a:cubicBezTo>
                  <a:pt x="1307032" y="77823"/>
                  <a:pt x="1307032" y="77823"/>
                  <a:pt x="1304471" y="80705"/>
                </a:cubicBezTo>
                <a:cubicBezTo>
                  <a:pt x="1304471" y="80705"/>
                  <a:pt x="1304471" y="80705"/>
                  <a:pt x="1302422" y="76382"/>
                </a:cubicBezTo>
                <a:cubicBezTo>
                  <a:pt x="1302422" y="76382"/>
                  <a:pt x="1302422" y="76382"/>
                  <a:pt x="1297301" y="89352"/>
                </a:cubicBezTo>
                <a:cubicBezTo>
                  <a:pt x="1297301" y="89352"/>
                  <a:pt x="1297301" y="89352"/>
                  <a:pt x="1275278" y="105205"/>
                </a:cubicBezTo>
                <a:cubicBezTo>
                  <a:pt x="1275278" y="105205"/>
                  <a:pt x="1275278" y="105205"/>
                  <a:pt x="1275278" y="106646"/>
                </a:cubicBezTo>
                <a:cubicBezTo>
                  <a:pt x="1280400" y="100881"/>
                  <a:pt x="1286033" y="113852"/>
                  <a:pt x="1289106" y="100881"/>
                </a:cubicBezTo>
                <a:cubicBezTo>
                  <a:pt x="1300886" y="97999"/>
                  <a:pt x="1294740" y="99440"/>
                  <a:pt x="1307032" y="103764"/>
                </a:cubicBezTo>
                <a:cubicBezTo>
                  <a:pt x="1307032" y="103764"/>
                  <a:pt x="1307032" y="103764"/>
                  <a:pt x="1308568" y="97999"/>
                </a:cubicBezTo>
                <a:cubicBezTo>
                  <a:pt x="1312665" y="99440"/>
                  <a:pt x="1318812" y="100881"/>
                  <a:pt x="1320348" y="92235"/>
                </a:cubicBezTo>
                <a:cubicBezTo>
                  <a:pt x="1323421" y="90793"/>
                  <a:pt x="1327006" y="92235"/>
                  <a:pt x="1329055" y="90793"/>
                </a:cubicBezTo>
                <a:cubicBezTo>
                  <a:pt x="1329055" y="90793"/>
                  <a:pt x="1329055" y="90793"/>
                  <a:pt x="1331103" y="99440"/>
                </a:cubicBezTo>
                <a:cubicBezTo>
                  <a:pt x="1331103" y="99440"/>
                  <a:pt x="1331103" y="99440"/>
                  <a:pt x="1341859" y="93675"/>
                </a:cubicBezTo>
                <a:cubicBezTo>
                  <a:pt x="1341859" y="93675"/>
                  <a:pt x="1341859" y="93675"/>
                  <a:pt x="1349029" y="100881"/>
                </a:cubicBezTo>
                <a:cubicBezTo>
                  <a:pt x="1349029" y="100881"/>
                  <a:pt x="1349029" y="100881"/>
                  <a:pt x="1354663" y="99440"/>
                </a:cubicBezTo>
                <a:cubicBezTo>
                  <a:pt x="1354663" y="99440"/>
                  <a:pt x="1354663" y="99440"/>
                  <a:pt x="1359784" y="86470"/>
                </a:cubicBezTo>
                <a:cubicBezTo>
                  <a:pt x="1360809" y="92235"/>
                  <a:pt x="1363882" y="85029"/>
                  <a:pt x="1365930" y="89352"/>
                </a:cubicBezTo>
                <a:cubicBezTo>
                  <a:pt x="1365930" y="89352"/>
                  <a:pt x="1365930" y="89352"/>
                  <a:pt x="1363882" y="82146"/>
                </a:cubicBezTo>
                <a:cubicBezTo>
                  <a:pt x="1363882" y="82146"/>
                  <a:pt x="1363882" y="82146"/>
                  <a:pt x="1365930" y="85029"/>
                </a:cubicBezTo>
                <a:cubicBezTo>
                  <a:pt x="1367979" y="83588"/>
                  <a:pt x="1368491" y="85029"/>
                  <a:pt x="1367979" y="85029"/>
                </a:cubicBezTo>
                <a:cubicBezTo>
                  <a:pt x="1368491" y="83588"/>
                  <a:pt x="1369515" y="82146"/>
                  <a:pt x="1371052" y="79264"/>
                </a:cubicBezTo>
                <a:cubicBezTo>
                  <a:pt x="1371052" y="79264"/>
                  <a:pt x="1371052" y="79264"/>
                  <a:pt x="1361321" y="73500"/>
                </a:cubicBezTo>
                <a:cubicBezTo>
                  <a:pt x="1361321" y="73500"/>
                  <a:pt x="1361321" y="73500"/>
                  <a:pt x="1353126" y="76382"/>
                </a:cubicBezTo>
                <a:cubicBezTo>
                  <a:pt x="1353126" y="76382"/>
                  <a:pt x="1353126" y="76382"/>
                  <a:pt x="1354663" y="69176"/>
                </a:cubicBezTo>
                <a:cubicBezTo>
                  <a:pt x="1354663" y="69176"/>
                  <a:pt x="1354663" y="69176"/>
                  <a:pt x="1353126" y="66294"/>
                </a:cubicBezTo>
                <a:cubicBezTo>
                  <a:pt x="1353126" y="66294"/>
                  <a:pt x="1353126" y="66294"/>
                  <a:pt x="1350053" y="61970"/>
                </a:cubicBezTo>
                <a:cubicBezTo>
                  <a:pt x="1347493" y="60529"/>
                  <a:pt x="1342371" y="70617"/>
                  <a:pt x="1342371" y="59088"/>
                </a:cubicBezTo>
                <a:cubicBezTo>
                  <a:pt x="1342371" y="59088"/>
                  <a:pt x="1339298" y="63411"/>
                  <a:pt x="1343907" y="56205"/>
                </a:cubicBezTo>
                <a:cubicBezTo>
                  <a:pt x="1343907" y="56205"/>
                  <a:pt x="1343907" y="56205"/>
                  <a:pt x="1354663" y="63411"/>
                </a:cubicBezTo>
                <a:cubicBezTo>
                  <a:pt x="1354663" y="63411"/>
                  <a:pt x="1354663" y="63411"/>
                  <a:pt x="1357736" y="61970"/>
                </a:cubicBezTo>
                <a:cubicBezTo>
                  <a:pt x="1357736" y="61970"/>
                  <a:pt x="1357736" y="61970"/>
                  <a:pt x="1358248" y="59088"/>
                </a:cubicBezTo>
                <a:cubicBezTo>
                  <a:pt x="1358248" y="59088"/>
                  <a:pt x="1358248" y="59088"/>
                  <a:pt x="1353126" y="51882"/>
                </a:cubicBezTo>
                <a:cubicBezTo>
                  <a:pt x="1353126" y="51882"/>
                  <a:pt x="1353126" y="51882"/>
                  <a:pt x="1341859" y="51882"/>
                </a:cubicBezTo>
                <a:cubicBezTo>
                  <a:pt x="1341859" y="51882"/>
                  <a:pt x="1341859" y="51882"/>
                  <a:pt x="1336225" y="60529"/>
                </a:cubicBezTo>
                <a:cubicBezTo>
                  <a:pt x="1336225" y="60529"/>
                  <a:pt x="1336225" y="60529"/>
                  <a:pt x="1332128" y="60529"/>
                </a:cubicBezTo>
                <a:cubicBezTo>
                  <a:pt x="1332128" y="60529"/>
                  <a:pt x="1332128" y="60529"/>
                  <a:pt x="1325982" y="63411"/>
                </a:cubicBezTo>
                <a:cubicBezTo>
                  <a:pt x="1325982" y="63411"/>
                  <a:pt x="1325982" y="63411"/>
                  <a:pt x="1320348" y="59088"/>
                </a:cubicBezTo>
                <a:cubicBezTo>
                  <a:pt x="1320348" y="59088"/>
                  <a:pt x="1320348" y="59088"/>
                  <a:pt x="1324957" y="54764"/>
                </a:cubicBezTo>
                <a:cubicBezTo>
                  <a:pt x="1324445" y="57647"/>
                  <a:pt x="1329055" y="64853"/>
                  <a:pt x="1336225" y="50441"/>
                </a:cubicBezTo>
                <a:cubicBezTo>
                  <a:pt x="1336225" y="50441"/>
                  <a:pt x="1336225" y="50441"/>
                  <a:pt x="1336225" y="48999"/>
                </a:cubicBezTo>
                <a:cubicBezTo>
                  <a:pt x="1336225" y="48999"/>
                  <a:pt x="1336225" y="48999"/>
                  <a:pt x="1329055" y="47559"/>
                </a:cubicBezTo>
                <a:cubicBezTo>
                  <a:pt x="1329055" y="47559"/>
                  <a:pt x="1329055" y="47559"/>
                  <a:pt x="1327006" y="44676"/>
                </a:cubicBezTo>
                <a:cubicBezTo>
                  <a:pt x="1327006" y="44676"/>
                  <a:pt x="1327006" y="44676"/>
                  <a:pt x="1329567" y="43235"/>
                </a:cubicBezTo>
                <a:cubicBezTo>
                  <a:pt x="1329567" y="43235"/>
                  <a:pt x="1329567" y="43235"/>
                  <a:pt x="1345444" y="44676"/>
                </a:cubicBezTo>
                <a:cubicBezTo>
                  <a:pt x="1352102" y="50441"/>
                  <a:pt x="1348005" y="38912"/>
                  <a:pt x="1355175" y="38912"/>
                </a:cubicBezTo>
                <a:cubicBezTo>
                  <a:pt x="1355175" y="38912"/>
                  <a:pt x="1355175" y="38912"/>
                  <a:pt x="1356199" y="47559"/>
                </a:cubicBezTo>
                <a:cubicBezTo>
                  <a:pt x="1356199" y="47559"/>
                  <a:pt x="1356199" y="47559"/>
                  <a:pt x="1369003" y="41794"/>
                </a:cubicBezTo>
                <a:cubicBezTo>
                  <a:pt x="1369003" y="41794"/>
                  <a:pt x="1369003" y="41794"/>
                  <a:pt x="1381807" y="41794"/>
                </a:cubicBezTo>
                <a:cubicBezTo>
                  <a:pt x="1381807" y="41794"/>
                  <a:pt x="1381807" y="41794"/>
                  <a:pt x="1383856" y="47559"/>
                </a:cubicBezTo>
                <a:cubicBezTo>
                  <a:pt x="1383856" y="47559"/>
                  <a:pt x="1383856" y="47559"/>
                  <a:pt x="1392050" y="43235"/>
                </a:cubicBezTo>
                <a:cubicBezTo>
                  <a:pt x="1392050" y="43235"/>
                  <a:pt x="1392050" y="43235"/>
                  <a:pt x="1396660" y="38912"/>
                </a:cubicBezTo>
                <a:cubicBezTo>
                  <a:pt x="1396660" y="38912"/>
                  <a:pt x="1396660" y="38912"/>
                  <a:pt x="1392050" y="48999"/>
                </a:cubicBezTo>
                <a:cubicBezTo>
                  <a:pt x="1392050" y="48999"/>
                  <a:pt x="1392050" y="48999"/>
                  <a:pt x="1388977" y="54764"/>
                </a:cubicBezTo>
                <a:cubicBezTo>
                  <a:pt x="1388977" y="54764"/>
                  <a:pt x="1388977" y="54764"/>
                  <a:pt x="1391538" y="57647"/>
                </a:cubicBezTo>
                <a:cubicBezTo>
                  <a:pt x="1391538" y="57647"/>
                  <a:pt x="1391538" y="57647"/>
                  <a:pt x="1379246" y="61970"/>
                </a:cubicBezTo>
                <a:cubicBezTo>
                  <a:pt x="1379246" y="61970"/>
                  <a:pt x="1379246" y="61970"/>
                  <a:pt x="1384880" y="64853"/>
                </a:cubicBezTo>
                <a:cubicBezTo>
                  <a:pt x="1384880" y="64853"/>
                  <a:pt x="1384880" y="64853"/>
                  <a:pt x="1384368" y="64853"/>
                </a:cubicBezTo>
                <a:cubicBezTo>
                  <a:pt x="1382319" y="64853"/>
                  <a:pt x="1378222" y="66294"/>
                  <a:pt x="1371052" y="67735"/>
                </a:cubicBezTo>
                <a:cubicBezTo>
                  <a:pt x="1371052" y="67735"/>
                  <a:pt x="1371052" y="67735"/>
                  <a:pt x="1373100" y="79264"/>
                </a:cubicBezTo>
                <a:cubicBezTo>
                  <a:pt x="1373100" y="79264"/>
                  <a:pt x="1373100" y="79264"/>
                  <a:pt x="1375661" y="82146"/>
                </a:cubicBezTo>
                <a:cubicBezTo>
                  <a:pt x="1376686" y="80705"/>
                  <a:pt x="1377198" y="83588"/>
                  <a:pt x="1378734" y="79264"/>
                </a:cubicBezTo>
                <a:cubicBezTo>
                  <a:pt x="1378734" y="79264"/>
                  <a:pt x="1378734" y="79264"/>
                  <a:pt x="1377198" y="83588"/>
                </a:cubicBezTo>
                <a:cubicBezTo>
                  <a:pt x="1369515" y="80705"/>
                  <a:pt x="1374125" y="92235"/>
                  <a:pt x="1369003" y="92235"/>
                </a:cubicBezTo>
                <a:cubicBezTo>
                  <a:pt x="1369003" y="92235"/>
                  <a:pt x="1369003" y="92235"/>
                  <a:pt x="1366954" y="92235"/>
                </a:cubicBezTo>
                <a:cubicBezTo>
                  <a:pt x="1366954" y="92235"/>
                  <a:pt x="1366954" y="92235"/>
                  <a:pt x="1363882" y="95117"/>
                </a:cubicBezTo>
                <a:cubicBezTo>
                  <a:pt x="1363882" y="95117"/>
                  <a:pt x="1363882" y="95117"/>
                  <a:pt x="1365930" y="97999"/>
                </a:cubicBezTo>
                <a:cubicBezTo>
                  <a:pt x="1365930" y="97999"/>
                  <a:pt x="1365930" y="97999"/>
                  <a:pt x="1358248" y="103764"/>
                </a:cubicBezTo>
                <a:cubicBezTo>
                  <a:pt x="1358248" y="103764"/>
                  <a:pt x="1358248" y="103764"/>
                  <a:pt x="1358248" y="106646"/>
                </a:cubicBezTo>
                <a:cubicBezTo>
                  <a:pt x="1358248" y="106646"/>
                  <a:pt x="1358248" y="106646"/>
                  <a:pt x="1350053" y="103764"/>
                </a:cubicBezTo>
                <a:cubicBezTo>
                  <a:pt x="1350053" y="103764"/>
                  <a:pt x="1350053" y="103764"/>
                  <a:pt x="1345444" y="112411"/>
                </a:cubicBezTo>
                <a:cubicBezTo>
                  <a:pt x="1345444" y="112411"/>
                  <a:pt x="1345444" y="112411"/>
                  <a:pt x="1339298" y="113852"/>
                </a:cubicBezTo>
                <a:cubicBezTo>
                  <a:pt x="1339298" y="113852"/>
                  <a:pt x="1339298" y="113852"/>
                  <a:pt x="1352102" y="116734"/>
                </a:cubicBezTo>
                <a:cubicBezTo>
                  <a:pt x="1352102" y="116734"/>
                  <a:pt x="1352102" y="116734"/>
                  <a:pt x="1351078" y="122499"/>
                </a:cubicBezTo>
                <a:cubicBezTo>
                  <a:pt x="1353126" y="122499"/>
                  <a:pt x="1354150" y="122499"/>
                  <a:pt x="1351078" y="123940"/>
                </a:cubicBezTo>
                <a:cubicBezTo>
                  <a:pt x="1351078" y="123940"/>
                  <a:pt x="1351078" y="123940"/>
                  <a:pt x="1350565" y="123940"/>
                </a:cubicBezTo>
                <a:cubicBezTo>
                  <a:pt x="1348005" y="123940"/>
                  <a:pt x="1342883" y="125381"/>
                  <a:pt x="1334176" y="128264"/>
                </a:cubicBezTo>
                <a:cubicBezTo>
                  <a:pt x="1334176" y="128264"/>
                  <a:pt x="1334176" y="128264"/>
                  <a:pt x="1341859" y="131146"/>
                </a:cubicBezTo>
                <a:cubicBezTo>
                  <a:pt x="1341859" y="131146"/>
                  <a:pt x="1341859" y="131146"/>
                  <a:pt x="1334176" y="134028"/>
                </a:cubicBezTo>
                <a:cubicBezTo>
                  <a:pt x="1333664" y="136910"/>
                  <a:pt x="1336737" y="134028"/>
                  <a:pt x="1338274" y="134028"/>
                </a:cubicBezTo>
                <a:cubicBezTo>
                  <a:pt x="1337249" y="134028"/>
                  <a:pt x="1335201" y="135469"/>
                  <a:pt x="1331615" y="139793"/>
                </a:cubicBezTo>
                <a:cubicBezTo>
                  <a:pt x="1330591" y="139793"/>
                  <a:pt x="1330079" y="138351"/>
                  <a:pt x="1328542" y="138351"/>
                </a:cubicBezTo>
                <a:cubicBezTo>
                  <a:pt x="1328030" y="139793"/>
                  <a:pt x="1327006" y="141234"/>
                  <a:pt x="1324445" y="144116"/>
                </a:cubicBezTo>
                <a:cubicBezTo>
                  <a:pt x="1324445" y="144116"/>
                  <a:pt x="1324445" y="144116"/>
                  <a:pt x="1338786" y="144116"/>
                </a:cubicBezTo>
                <a:cubicBezTo>
                  <a:pt x="1338786" y="144116"/>
                  <a:pt x="1338786" y="144116"/>
                  <a:pt x="1329567" y="152763"/>
                </a:cubicBezTo>
                <a:cubicBezTo>
                  <a:pt x="1329567" y="152763"/>
                  <a:pt x="1329567" y="152763"/>
                  <a:pt x="1329567" y="158528"/>
                </a:cubicBezTo>
                <a:cubicBezTo>
                  <a:pt x="1329567" y="158528"/>
                  <a:pt x="1329567" y="158528"/>
                  <a:pt x="1351078" y="154205"/>
                </a:cubicBezTo>
                <a:cubicBezTo>
                  <a:pt x="1351078" y="154205"/>
                  <a:pt x="1351078" y="154205"/>
                  <a:pt x="1360297" y="159969"/>
                </a:cubicBezTo>
                <a:cubicBezTo>
                  <a:pt x="1360297" y="159969"/>
                  <a:pt x="1360297" y="159969"/>
                  <a:pt x="1354663" y="162851"/>
                </a:cubicBezTo>
                <a:cubicBezTo>
                  <a:pt x="1354663" y="162851"/>
                  <a:pt x="1354663" y="164292"/>
                  <a:pt x="1354663" y="164292"/>
                </a:cubicBezTo>
                <a:cubicBezTo>
                  <a:pt x="1354663" y="164292"/>
                  <a:pt x="1354663" y="164292"/>
                  <a:pt x="1342371" y="165734"/>
                </a:cubicBezTo>
                <a:cubicBezTo>
                  <a:pt x="1342371" y="165734"/>
                  <a:pt x="1342371" y="165734"/>
                  <a:pt x="1345444" y="168616"/>
                </a:cubicBezTo>
                <a:cubicBezTo>
                  <a:pt x="1345444" y="168616"/>
                  <a:pt x="1345444" y="168616"/>
                  <a:pt x="1343907" y="170057"/>
                </a:cubicBezTo>
                <a:cubicBezTo>
                  <a:pt x="1343907" y="170057"/>
                  <a:pt x="1343907" y="170057"/>
                  <a:pt x="1339298" y="161410"/>
                </a:cubicBezTo>
                <a:cubicBezTo>
                  <a:pt x="1339298" y="161410"/>
                  <a:pt x="1339298" y="161410"/>
                  <a:pt x="1322909" y="165734"/>
                </a:cubicBezTo>
                <a:cubicBezTo>
                  <a:pt x="1322909" y="165734"/>
                  <a:pt x="1322909" y="165734"/>
                  <a:pt x="1324445" y="170057"/>
                </a:cubicBezTo>
                <a:cubicBezTo>
                  <a:pt x="1324445" y="170057"/>
                  <a:pt x="1324445" y="170057"/>
                  <a:pt x="1318299" y="170057"/>
                </a:cubicBezTo>
                <a:cubicBezTo>
                  <a:pt x="1317787" y="170057"/>
                  <a:pt x="1313690" y="170057"/>
                  <a:pt x="1318299" y="167175"/>
                </a:cubicBezTo>
                <a:cubicBezTo>
                  <a:pt x="1318299" y="167175"/>
                  <a:pt x="1318299" y="167175"/>
                  <a:pt x="1303447" y="174381"/>
                </a:cubicBezTo>
                <a:cubicBezTo>
                  <a:pt x="1303447" y="174381"/>
                  <a:pt x="1303447" y="174381"/>
                  <a:pt x="1303447" y="177263"/>
                </a:cubicBezTo>
                <a:cubicBezTo>
                  <a:pt x="1319324" y="175822"/>
                  <a:pt x="1291667" y="188792"/>
                  <a:pt x="1317275" y="180145"/>
                </a:cubicBezTo>
                <a:cubicBezTo>
                  <a:pt x="1317275" y="180145"/>
                  <a:pt x="1317275" y="180145"/>
                  <a:pt x="1302422" y="184469"/>
                </a:cubicBezTo>
                <a:cubicBezTo>
                  <a:pt x="1302422" y="184469"/>
                  <a:pt x="1302422" y="184469"/>
                  <a:pt x="1306520" y="190233"/>
                </a:cubicBezTo>
                <a:cubicBezTo>
                  <a:pt x="1307032" y="190233"/>
                  <a:pt x="1307032" y="190233"/>
                  <a:pt x="1307032" y="190233"/>
                </a:cubicBezTo>
                <a:cubicBezTo>
                  <a:pt x="1307544" y="187351"/>
                  <a:pt x="1304983" y="188792"/>
                  <a:pt x="1311129" y="190233"/>
                </a:cubicBezTo>
                <a:cubicBezTo>
                  <a:pt x="1311129" y="190233"/>
                  <a:pt x="1311129" y="190233"/>
                  <a:pt x="1304471" y="191675"/>
                </a:cubicBezTo>
                <a:cubicBezTo>
                  <a:pt x="1304471" y="191675"/>
                  <a:pt x="1304471" y="191675"/>
                  <a:pt x="1300374" y="191675"/>
                </a:cubicBezTo>
                <a:cubicBezTo>
                  <a:pt x="1299350" y="188792"/>
                  <a:pt x="1301398" y="188792"/>
                  <a:pt x="1303447" y="188792"/>
                </a:cubicBezTo>
                <a:cubicBezTo>
                  <a:pt x="1301910" y="188792"/>
                  <a:pt x="1298837" y="187351"/>
                  <a:pt x="1294228" y="184469"/>
                </a:cubicBezTo>
                <a:cubicBezTo>
                  <a:pt x="1294228" y="184469"/>
                  <a:pt x="1294228" y="184469"/>
                  <a:pt x="1294228" y="190233"/>
                </a:cubicBezTo>
                <a:cubicBezTo>
                  <a:pt x="1294228" y="190233"/>
                  <a:pt x="1294228" y="190233"/>
                  <a:pt x="1294228" y="195998"/>
                </a:cubicBezTo>
                <a:cubicBezTo>
                  <a:pt x="1294228" y="195998"/>
                  <a:pt x="1294228" y="195998"/>
                  <a:pt x="1289106" y="193116"/>
                </a:cubicBezTo>
                <a:cubicBezTo>
                  <a:pt x="1289106" y="193116"/>
                  <a:pt x="1289106" y="193116"/>
                  <a:pt x="1288082" y="190233"/>
                </a:cubicBezTo>
                <a:cubicBezTo>
                  <a:pt x="1283473" y="190233"/>
                  <a:pt x="1276814" y="190233"/>
                  <a:pt x="1266571" y="190233"/>
                </a:cubicBezTo>
                <a:cubicBezTo>
                  <a:pt x="1262474" y="193116"/>
                  <a:pt x="1269644" y="197439"/>
                  <a:pt x="1268620" y="201763"/>
                </a:cubicBezTo>
                <a:cubicBezTo>
                  <a:pt x="1271693" y="198881"/>
                  <a:pt x="1273229" y="204645"/>
                  <a:pt x="1263498" y="203204"/>
                </a:cubicBezTo>
                <a:cubicBezTo>
                  <a:pt x="1263498" y="203204"/>
                  <a:pt x="1263498" y="203204"/>
                  <a:pt x="1263498" y="206086"/>
                </a:cubicBezTo>
                <a:cubicBezTo>
                  <a:pt x="1264010" y="207527"/>
                  <a:pt x="1265035" y="208968"/>
                  <a:pt x="1266059" y="208968"/>
                </a:cubicBezTo>
                <a:cubicBezTo>
                  <a:pt x="1266059" y="208968"/>
                  <a:pt x="1266059" y="208968"/>
                  <a:pt x="1266571" y="208968"/>
                </a:cubicBezTo>
                <a:cubicBezTo>
                  <a:pt x="1266571" y="208968"/>
                  <a:pt x="1266571" y="208968"/>
                  <a:pt x="1267083" y="210410"/>
                </a:cubicBezTo>
                <a:cubicBezTo>
                  <a:pt x="1270669" y="210410"/>
                  <a:pt x="1276302" y="206086"/>
                  <a:pt x="1283473" y="195998"/>
                </a:cubicBezTo>
                <a:cubicBezTo>
                  <a:pt x="1283473" y="195998"/>
                  <a:pt x="1283473" y="195998"/>
                  <a:pt x="1286033" y="195998"/>
                </a:cubicBezTo>
                <a:cubicBezTo>
                  <a:pt x="1286033" y="195998"/>
                  <a:pt x="1286033" y="195998"/>
                  <a:pt x="1283473" y="201763"/>
                </a:cubicBezTo>
                <a:cubicBezTo>
                  <a:pt x="1283473" y="201763"/>
                  <a:pt x="1283473" y="201763"/>
                  <a:pt x="1289618" y="204645"/>
                </a:cubicBezTo>
                <a:cubicBezTo>
                  <a:pt x="1289618" y="204645"/>
                  <a:pt x="1289618" y="204645"/>
                  <a:pt x="1295252" y="203204"/>
                </a:cubicBezTo>
                <a:cubicBezTo>
                  <a:pt x="1295252" y="203204"/>
                  <a:pt x="1295252" y="203204"/>
                  <a:pt x="1299350" y="198881"/>
                </a:cubicBezTo>
                <a:cubicBezTo>
                  <a:pt x="1299350" y="198881"/>
                  <a:pt x="1299350" y="198881"/>
                  <a:pt x="1303447" y="201763"/>
                </a:cubicBezTo>
                <a:cubicBezTo>
                  <a:pt x="1303447" y="201763"/>
                  <a:pt x="1303447" y="201763"/>
                  <a:pt x="1311641" y="200321"/>
                </a:cubicBezTo>
                <a:cubicBezTo>
                  <a:pt x="1310617" y="201763"/>
                  <a:pt x="1311641" y="207527"/>
                  <a:pt x="1313178" y="195998"/>
                </a:cubicBezTo>
                <a:cubicBezTo>
                  <a:pt x="1313178" y="195998"/>
                  <a:pt x="1313178" y="195998"/>
                  <a:pt x="1324445" y="195998"/>
                </a:cubicBezTo>
                <a:cubicBezTo>
                  <a:pt x="1324445" y="195998"/>
                  <a:pt x="1324445" y="195998"/>
                  <a:pt x="1342371" y="185910"/>
                </a:cubicBezTo>
                <a:cubicBezTo>
                  <a:pt x="1342883" y="184469"/>
                  <a:pt x="1343907" y="181586"/>
                  <a:pt x="1344932" y="177263"/>
                </a:cubicBezTo>
                <a:cubicBezTo>
                  <a:pt x="1344932" y="177263"/>
                  <a:pt x="1344932" y="177263"/>
                  <a:pt x="1355175" y="181586"/>
                </a:cubicBezTo>
                <a:cubicBezTo>
                  <a:pt x="1355175" y="181586"/>
                  <a:pt x="1355175" y="181586"/>
                  <a:pt x="1363882" y="175822"/>
                </a:cubicBezTo>
                <a:cubicBezTo>
                  <a:pt x="1363882" y="175822"/>
                  <a:pt x="1363882" y="175822"/>
                  <a:pt x="1363882" y="177263"/>
                </a:cubicBezTo>
                <a:cubicBezTo>
                  <a:pt x="1363882" y="177263"/>
                  <a:pt x="1363882" y="177263"/>
                  <a:pt x="1365930" y="174381"/>
                </a:cubicBezTo>
                <a:cubicBezTo>
                  <a:pt x="1365930" y="174381"/>
                  <a:pt x="1365930" y="174381"/>
                  <a:pt x="1363882" y="165734"/>
                </a:cubicBezTo>
                <a:cubicBezTo>
                  <a:pt x="1363882" y="165734"/>
                  <a:pt x="1363882" y="165734"/>
                  <a:pt x="1367979" y="164292"/>
                </a:cubicBezTo>
                <a:cubicBezTo>
                  <a:pt x="1367979" y="164292"/>
                  <a:pt x="1367979" y="164292"/>
                  <a:pt x="1371052" y="164292"/>
                </a:cubicBezTo>
                <a:cubicBezTo>
                  <a:pt x="1371052" y="164292"/>
                  <a:pt x="1371052" y="164292"/>
                  <a:pt x="1367979" y="168616"/>
                </a:cubicBezTo>
                <a:cubicBezTo>
                  <a:pt x="1379246" y="170057"/>
                  <a:pt x="1354663" y="175822"/>
                  <a:pt x="1380783" y="174381"/>
                </a:cubicBezTo>
                <a:cubicBezTo>
                  <a:pt x="1380783" y="174381"/>
                  <a:pt x="1380783" y="174381"/>
                  <a:pt x="1382319" y="177263"/>
                </a:cubicBezTo>
                <a:cubicBezTo>
                  <a:pt x="1382319" y="177263"/>
                  <a:pt x="1382319" y="177263"/>
                  <a:pt x="1390002" y="175822"/>
                </a:cubicBezTo>
                <a:cubicBezTo>
                  <a:pt x="1390002" y="175822"/>
                  <a:pt x="1390002" y="175822"/>
                  <a:pt x="1399733" y="164292"/>
                </a:cubicBezTo>
                <a:cubicBezTo>
                  <a:pt x="1399733" y="164292"/>
                  <a:pt x="1399733" y="164292"/>
                  <a:pt x="1402806" y="165734"/>
                </a:cubicBezTo>
                <a:cubicBezTo>
                  <a:pt x="1402806" y="165734"/>
                  <a:pt x="1402806" y="165734"/>
                  <a:pt x="1406903" y="159969"/>
                </a:cubicBezTo>
                <a:cubicBezTo>
                  <a:pt x="1406903" y="159969"/>
                  <a:pt x="1406903" y="159969"/>
                  <a:pt x="1415610" y="165734"/>
                </a:cubicBezTo>
                <a:cubicBezTo>
                  <a:pt x="1415610" y="165734"/>
                  <a:pt x="1415610" y="165734"/>
                  <a:pt x="1420731" y="165734"/>
                </a:cubicBezTo>
                <a:cubicBezTo>
                  <a:pt x="1420731" y="165734"/>
                  <a:pt x="1420731" y="165734"/>
                  <a:pt x="1428414" y="155646"/>
                </a:cubicBezTo>
                <a:cubicBezTo>
                  <a:pt x="1428414" y="155646"/>
                  <a:pt x="1428414" y="155646"/>
                  <a:pt x="1428414" y="152763"/>
                </a:cubicBezTo>
                <a:cubicBezTo>
                  <a:pt x="1428414" y="152763"/>
                  <a:pt x="1428414" y="152763"/>
                  <a:pt x="1434560" y="151322"/>
                </a:cubicBezTo>
                <a:cubicBezTo>
                  <a:pt x="1434560" y="149881"/>
                  <a:pt x="1434560" y="149881"/>
                  <a:pt x="1435072" y="151322"/>
                </a:cubicBezTo>
                <a:cubicBezTo>
                  <a:pt x="1434560" y="149881"/>
                  <a:pt x="1433535" y="146999"/>
                  <a:pt x="1431999" y="144116"/>
                </a:cubicBezTo>
                <a:cubicBezTo>
                  <a:pt x="1431999" y="144116"/>
                  <a:pt x="1431999" y="144116"/>
                  <a:pt x="1438657" y="144116"/>
                </a:cubicBezTo>
                <a:cubicBezTo>
                  <a:pt x="1438657" y="144116"/>
                  <a:pt x="1438657" y="144116"/>
                  <a:pt x="1447876" y="134028"/>
                </a:cubicBezTo>
                <a:cubicBezTo>
                  <a:pt x="1447876" y="134028"/>
                  <a:pt x="1447876" y="134028"/>
                  <a:pt x="1456583" y="131146"/>
                </a:cubicBezTo>
                <a:cubicBezTo>
                  <a:pt x="1456583" y="131146"/>
                  <a:pt x="1456583" y="131146"/>
                  <a:pt x="1461704" y="121058"/>
                </a:cubicBezTo>
                <a:cubicBezTo>
                  <a:pt x="1463753" y="116734"/>
                  <a:pt x="1462728" y="123940"/>
                  <a:pt x="1465801" y="119616"/>
                </a:cubicBezTo>
                <a:cubicBezTo>
                  <a:pt x="1465801" y="119616"/>
                  <a:pt x="1465801" y="119616"/>
                  <a:pt x="1465801" y="125381"/>
                </a:cubicBezTo>
                <a:cubicBezTo>
                  <a:pt x="1465289" y="125381"/>
                  <a:pt x="1464265" y="126822"/>
                  <a:pt x="1461704" y="129705"/>
                </a:cubicBezTo>
                <a:cubicBezTo>
                  <a:pt x="1461704" y="129705"/>
                  <a:pt x="1461704" y="129705"/>
                  <a:pt x="1468874" y="135469"/>
                </a:cubicBezTo>
                <a:cubicBezTo>
                  <a:pt x="1468874" y="135469"/>
                  <a:pt x="1468874" y="135469"/>
                  <a:pt x="1477581" y="129705"/>
                </a:cubicBezTo>
                <a:cubicBezTo>
                  <a:pt x="1477581" y="129705"/>
                  <a:pt x="1477581" y="129705"/>
                  <a:pt x="1476557" y="134028"/>
                </a:cubicBezTo>
                <a:cubicBezTo>
                  <a:pt x="1476557" y="134028"/>
                  <a:pt x="1476557" y="134028"/>
                  <a:pt x="1484239" y="144116"/>
                </a:cubicBezTo>
                <a:cubicBezTo>
                  <a:pt x="1486288" y="148440"/>
                  <a:pt x="1491921" y="135469"/>
                  <a:pt x="1491409" y="151322"/>
                </a:cubicBezTo>
                <a:cubicBezTo>
                  <a:pt x="1491409" y="151322"/>
                  <a:pt x="1491409" y="151322"/>
                  <a:pt x="1493458" y="146999"/>
                </a:cubicBezTo>
                <a:cubicBezTo>
                  <a:pt x="1493458" y="146999"/>
                  <a:pt x="1493458" y="146999"/>
                  <a:pt x="1496531" y="152763"/>
                </a:cubicBezTo>
                <a:cubicBezTo>
                  <a:pt x="1496531" y="152763"/>
                  <a:pt x="1496531" y="152763"/>
                  <a:pt x="1502165" y="144116"/>
                </a:cubicBezTo>
                <a:cubicBezTo>
                  <a:pt x="1502165" y="144116"/>
                  <a:pt x="1502165" y="144116"/>
                  <a:pt x="1502165" y="135469"/>
                </a:cubicBezTo>
                <a:cubicBezTo>
                  <a:pt x="1502165" y="135469"/>
                  <a:pt x="1502165" y="135469"/>
                  <a:pt x="1495507" y="135469"/>
                </a:cubicBezTo>
                <a:cubicBezTo>
                  <a:pt x="1495507" y="135469"/>
                  <a:pt x="1495507" y="135469"/>
                  <a:pt x="1498580" y="131146"/>
                </a:cubicBezTo>
                <a:cubicBezTo>
                  <a:pt x="1498580" y="131146"/>
                  <a:pt x="1498580" y="131146"/>
                  <a:pt x="1486288" y="128264"/>
                </a:cubicBezTo>
                <a:cubicBezTo>
                  <a:pt x="1486288" y="128264"/>
                  <a:pt x="1486288" y="128264"/>
                  <a:pt x="1484239" y="125381"/>
                </a:cubicBezTo>
                <a:cubicBezTo>
                  <a:pt x="1484239" y="125381"/>
                  <a:pt x="1484239" y="125381"/>
                  <a:pt x="1484239" y="121058"/>
                </a:cubicBezTo>
                <a:cubicBezTo>
                  <a:pt x="1484239" y="121058"/>
                  <a:pt x="1484239" y="121058"/>
                  <a:pt x="1492434" y="115293"/>
                </a:cubicBezTo>
                <a:cubicBezTo>
                  <a:pt x="1492434" y="115293"/>
                  <a:pt x="1492434" y="115293"/>
                  <a:pt x="1496531" y="108087"/>
                </a:cubicBezTo>
                <a:cubicBezTo>
                  <a:pt x="1496531" y="108087"/>
                  <a:pt x="1496531" y="108087"/>
                  <a:pt x="1499604" y="106646"/>
                </a:cubicBezTo>
                <a:cubicBezTo>
                  <a:pt x="1504725" y="102323"/>
                  <a:pt x="1513944" y="93675"/>
                  <a:pt x="1529309" y="77823"/>
                </a:cubicBezTo>
                <a:cubicBezTo>
                  <a:pt x="1529309" y="77823"/>
                  <a:pt x="1529309" y="77823"/>
                  <a:pt x="1548259" y="60529"/>
                </a:cubicBezTo>
                <a:cubicBezTo>
                  <a:pt x="1548259" y="60529"/>
                  <a:pt x="1548259" y="60529"/>
                  <a:pt x="1549283" y="61970"/>
                </a:cubicBezTo>
                <a:cubicBezTo>
                  <a:pt x="1549283" y="61970"/>
                  <a:pt x="1549283" y="61970"/>
                  <a:pt x="1544162" y="70617"/>
                </a:cubicBezTo>
                <a:cubicBezTo>
                  <a:pt x="1544162" y="70617"/>
                  <a:pt x="1544162" y="70617"/>
                  <a:pt x="1541601" y="72058"/>
                </a:cubicBezTo>
                <a:cubicBezTo>
                  <a:pt x="1548259" y="67735"/>
                  <a:pt x="1534431" y="82146"/>
                  <a:pt x="1549283" y="72058"/>
                </a:cubicBezTo>
                <a:cubicBezTo>
                  <a:pt x="1550820" y="72058"/>
                  <a:pt x="1552868" y="70617"/>
                  <a:pt x="1553381" y="73500"/>
                </a:cubicBezTo>
                <a:cubicBezTo>
                  <a:pt x="1553381" y="73500"/>
                  <a:pt x="1553381" y="73500"/>
                  <a:pt x="1553381" y="67735"/>
                </a:cubicBezTo>
                <a:cubicBezTo>
                  <a:pt x="1553381" y="67735"/>
                  <a:pt x="1553381" y="67735"/>
                  <a:pt x="1564136" y="67735"/>
                </a:cubicBezTo>
                <a:cubicBezTo>
                  <a:pt x="1564136" y="67735"/>
                  <a:pt x="1564136" y="67735"/>
                  <a:pt x="1563112" y="64853"/>
                </a:cubicBezTo>
                <a:cubicBezTo>
                  <a:pt x="1563112" y="64853"/>
                  <a:pt x="1563112" y="64853"/>
                  <a:pt x="1560039" y="60529"/>
                </a:cubicBezTo>
                <a:cubicBezTo>
                  <a:pt x="1567721" y="59088"/>
                  <a:pt x="1554917" y="53323"/>
                  <a:pt x="1576940" y="48999"/>
                </a:cubicBezTo>
                <a:cubicBezTo>
                  <a:pt x="1576940" y="48999"/>
                  <a:pt x="1576940" y="48999"/>
                  <a:pt x="1576940" y="41794"/>
                </a:cubicBezTo>
                <a:cubicBezTo>
                  <a:pt x="1576940" y="41794"/>
                  <a:pt x="1576940" y="41794"/>
                  <a:pt x="1587183" y="36029"/>
                </a:cubicBezTo>
                <a:cubicBezTo>
                  <a:pt x="1587183" y="36029"/>
                  <a:pt x="1587183" y="36029"/>
                  <a:pt x="1588207" y="31706"/>
                </a:cubicBezTo>
                <a:cubicBezTo>
                  <a:pt x="1588207" y="31706"/>
                  <a:pt x="1588207" y="31706"/>
                  <a:pt x="1615864" y="11529"/>
                </a:cubicBezTo>
                <a:cubicBezTo>
                  <a:pt x="1615864" y="11529"/>
                  <a:pt x="1615864" y="11529"/>
                  <a:pt x="1616889" y="12971"/>
                </a:cubicBezTo>
                <a:cubicBezTo>
                  <a:pt x="1616889" y="12971"/>
                  <a:pt x="1616889" y="12971"/>
                  <a:pt x="1634814" y="0"/>
                </a:cubicBezTo>
                <a:close/>
              </a:path>
            </a:pathLst>
          </a:cu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ID"/>
              <a:t>Insert Image Just One Click</a:t>
            </a:r>
          </a:p>
        </p:txBody>
      </p:sp>
    </p:spTree>
    <p:extLst>
      <p:ext uri="{BB962C8B-B14F-4D97-AF65-F5344CB8AC3E}">
        <p14:creationId xmlns:p14="http://schemas.microsoft.com/office/powerpoint/2010/main" val="14152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74"/>
          <p:cNvSpPr>
            <a:spLocks noGrp="1"/>
          </p:cNvSpPr>
          <p:nvPr>
            <p:ph type="pic" sz="quarter" idx="10"/>
          </p:nvPr>
        </p:nvSpPr>
        <p:spPr>
          <a:xfrm>
            <a:off x="-2705100" y="-600795"/>
            <a:ext cx="9546132" cy="7471454"/>
          </a:xfrm>
          <a:custGeom>
            <a:avLst/>
            <a:gdLst>
              <a:gd name="connsiteX0" fmla="*/ 2174038 w 13442696"/>
              <a:gd name="connsiteY0" fmla="*/ 3949690 h 4702754"/>
              <a:gd name="connsiteX1" fmla="*/ 2174991 w 13442696"/>
              <a:gd name="connsiteY1" fmla="*/ 3950290 h 4702754"/>
              <a:gd name="connsiteX2" fmla="*/ 2174038 w 13442696"/>
              <a:gd name="connsiteY2" fmla="*/ 3950664 h 4702754"/>
              <a:gd name="connsiteX3" fmla="*/ 2169908 w 13442696"/>
              <a:gd name="connsiteY3" fmla="*/ 3952287 h 4702754"/>
              <a:gd name="connsiteX4" fmla="*/ 2169145 w 13442696"/>
              <a:gd name="connsiteY4" fmla="*/ 3952174 h 4702754"/>
              <a:gd name="connsiteX5" fmla="*/ 2137953 w 13442696"/>
              <a:gd name="connsiteY5" fmla="*/ 3947559 h 4702754"/>
              <a:gd name="connsiteX6" fmla="*/ 2139197 w 13442696"/>
              <a:gd name="connsiteY6" fmla="*/ 3947743 h 4702754"/>
              <a:gd name="connsiteX7" fmla="*/ 2169145 w 13442696"/>
              <a:gd name="connsiteY7" fmla="*/ 3952174 h 4702754"/>
              <a:gd name="connsiteX8" fmla="*/ 2159972 w 13442696"/>
              <a:gd name="connsiteY8" fmla="*/ 3956831 h 4702754"/>
              <a:gd name="connsiteX9" fmla="*/ 2110035 w 13442696"/>
              <a:gd name="connsiteY9" fmla="*/ 3962674 h 4702754"/>
              <a:gd name="connsiteX10" fmla="*/ 2105905 w 13442696"/>
              <a:gd name="connsiteY10" fmla="*/ 3962674 h 4702754"/>
              <a:gd name="connsiteX11" fmla="*/ 2110035 w 13442696"/>
              <a:gd name="connsiteY11" fmla="*/ 3960727 h 4702754"/>
              <a:gd name="connsiteX12" fmla="*/ 2134810 w 13442696"/>
              <a:gd name="connsiteY12" fmla="*/ 3947094 h 4702754"/>
              <a:gd name="connsiteX13" fmla="*/ 2138939 w 13442696"/>
              <a:gd name="connsiteY13" fmla="*/ 3947094 h 4702754"/>
              <a:gd name="connsiteX14" fmla="*/ 2137953 w 13442696"/>
              <a:gd name="connsiteY14" fmla="*/ 3947559 h 4702754"/>
              <a:gd name="connsiteX15" fmla="*/ 2347465 w 13442696"/>
              <a:gd name="connsiteY15" fmla="*/ 3744545 h 4702754"/>
              <a:gd name="connsiteX16" fmla="*/ 2346901 w 13442696"/>
              <a:gd name="connsiteY16" fmla="*/ 3744866 h 4702754"/>
              <a:gd name="connsiteX17" fmla="*/ 2341271 w 13442696"/>
              <a:gd name="connsiteY17" fmla="*/ 3747142 h 4702754"/>
              <a:gd name="connsiteX18" fmla="*/ 2347465 w 13442696"/>
              <a:gd name="connsiteY18" fmla="*/ 3744545 h 4702754"/>
              <a:gd name="connsiteX19" fmla="*/ 2122422 w 13442696"/>
              <a:gd name="connsiteY19" fmla="*/ 3445917 h 4702754"/>
              <a:gd name="connsiteX20" fmla="*/ 2122603 w 13442696"/>
              <a:gd name="connsiteY20" fmla="*/ 3446011 h 4702754"/>
              <a:gd name="connsiteX21" fmla="*/ 2121648 w 13442696"/>
              <a:gd name="connsiteY21" fmla="*/ 3446566 h 4702754"/>
              <a:gd name="connsiteX22" fmla="*/ 2118293 w 13442696"/>
              <a:gd name="connsiteY22" fmla="*/ 3448513 h 4702754"/>
              <a:gd name="connsiteX23" fmla="*/ 2122422 w 13442696"/>
              <a:gd name="connsiteY23" fmla="*/ 3445917 h 4702754"/>
              <a:gd name="connsiteX24" fmla="*/ 123877 w 13442696"/>
              <a:gd name="connsiteY24" fmla="*/ 2825288 h 4702754"/>
              <a:gd name="connsiteX25" fmla="*/ 140393 w 13442696"/>
              <a:gd name="connsiteY25" fmla="*/ 2825288 h 4702754"/>
              <a:gd name="connsiteX26" fmla="*/ 130070 w 13442696"/>
              <a:gd name="connsiteY26" fmla="*/ 2830482 h 4702754"/>
              <a:gd name="connsiteX27" fmla="*/ 123877 w 13442696"/>
              <a:gd name="connsiteY27" fmla="*/ 2825288 h 4702754"/>
              <a:gd name="connsiteX28" fmla="*/ 10569627 w 13442696"/>
              <a:gd name="connsiteY28" fmla="*/ 2539172 h 4702754"/>
              <a:gd name="connsiteX29" fmla="*/ 10567109 w 13442696"/>
              <a:gd name="connsiteY29" fmla="*/ 2539603 h 4702754"/>
              <a:gd name="connsiteX30" fmla="*/ 10564367 w 13442696"/>
              <a:gd name="connsiteY30" fmla="*/ 2539968 h 4702754"/>
              <a:gd name="connsiteX31" fmla="*/ 302724 w 13442696"/>
              <a:gd name="connsiteY31" fmla="*/ 2531204 h 4702754"/>
              <a:gd name="connsiteX32" fmla="*/ 307627 w 13442696"/>
              <a:gd name="connsiteY32" fmla="*/ 2531853 h 4702754"/>
              <a:gd name="connsiteX33" fmla="*/ 311756 w 13442696"/>
              <a:gd name="connsiteY33" fmla="*/ 2537046 h 4702754"/>
              <a:gd name="connsiteX34" fmla="*/ 305562 w 13442696"/>
              <a:gd name="connsiteY34" fmla="*/ 2565611 h 4702754"/>
              <a:gd name="connsiteX35" fmla="*/ 282852 w 13442696"/>
              <a:gd name="connsiteY35" fmla="*/ 2565611 h 4702754"/>
              <a:gd name="connsiteX36" fmla="*/ 282852 w 13442696"/>
              <a:gd name="connsiteY36" fmla="*/ 2550030 h 4702754"/>
              <a:gd name="connsiteX37" fmla="*/ 268400 w 13442696"/>
              <a:gd name="connsiteY37" fmla="*/ 2550030 h 4702754"/>
              <a:gd name="connsiteX38" fmla="*/ 299369 w 13442696"/>
              <a:gd name="connsiteY38" fmla="*/ 2534450 h 4702754"/>
              <a:gd name="connsiteX39" fmla="*/ 302724 w 13442696"/>
              <a:gd name="connsiteY39" fmla="*/ 2531204 h 4702754"/>
              <a:gd name="connsiteX40" fmla="*/ 11431763 w 13442696"/>
              <a:gd name="connsiteY40" fmla="*/ 2399418 h 4702754"/>
              <a:gd name="connsiteX41" fmla="*/ 11434860 w 13442696"/>
              <a:gd name="connsiteY41" fmla="*/ 2399418 h 4702754"/>
              <a:gd name="connsiteX42" fmla="*/ 11448280 w 13442696"/>
              <a:gd name="connsiteY42" fmla="*/ 2399418 h 4702754"/>
              <a:gd name="connsiteX43" fmla="*/ 11431763 w 13442696"/>
              <a:gd name="connsiteY43" fmla="*/ 2407208 h 4702754"/>
              <a:gd name="connsiteX44" fmla="*/ 11431763 w 13442696"/>
              <a:gd name="connsiteY44" fmla="*/ 2399418 h 4702754"/>
              <a:gd name="connsiteX45" fmla="*/ 12476310 w 13442696"/>
              <a:gd name="connsiteY45" fmla="*/ 2099120 h 4702754"/>
              <a:gd name="connsiteX46" fmla="*/ 12476199 w 13442696"/>
              <a:gd name="connsiteY46" fmla="*/ 2099815 h 4702754"/>
              <a:gd name="connsiteX47" fmla="*/ 12474392 w 13442696"/>
              <a:gd name="connsiteY47" fmla="*/ 2111176 h 4702754"/>
              <a:gd name="connsiteX48" fmla="*/ 12464069 w 13442696"/>
              <a:gd name="connsiteY48" fmla="*/ 2111176 h 4702754"/>
              <a:gd name="connsiteX49" fmla="*/ 12459940 w 13442696"/>
              <a:gd name="connsiteY49" fmla="*/ 2105982 h 4702754"/>
              <a:gd name="connsiteX50" fmla="*/ 12466908 w 13442696"/>
              <a:gd name="connsiteY50" fmla="*/ 2103061 h 4702754"/>
              <a:gd name="connsiteX51" fmla="*/ 12479554 w 13442696"/>
              <a:gd name="connsiteY51" fmla="*/ 2097759 h 4702754"/>
              <a:gd name="connsiteX52" fmla="*/ 12476310 w 13442696"/>
              <a:gd name="connsiteY52" fmla="*/ 2099120 h 4702754"/>
              <a:gd name="connsiteX53" fmla="*/ 12476457 w 13442696"/>
              <a:gd name="connsiteY53" fmla="*/ 2098192 h 4702754"/>
              <a:gd name="connsiteX54" fmla="*/ 677451 w 13442696"/>
              <a:gd name="connsiteY54" fmla="*/ 2066057 h 4702754"/>
              <a:gd name="connsiteX55" fmla="*/ 666870 w 13442696"/>
              <a:gd name="connsiteY55" fmla="*/ 2067031 h 4702754"/>
              <a:gd name="connsiteX56" fmla="*/ 667539 w 13442696"/>
              <a:gd name="connsiteY56" fmla="*/ 2066820 h 4702754"/>
              <a:gd name="connsiteX57" fmla="*/ 12497222 w 13442696"/>
              <a:gd name="connsiteY57" fmla="*/ 2046760 h 4702754"/>
              <a:gd name="connsiteX58" fmla="*/ 12494038 w 13442696"/>
              <a:gd name="connsiteY58" fmla="*/ 2048326 h 4702754"/>
              <a:gd name="connsiteX59" fmla="*/ 12486780 w 13442696"/>
              <a:gd name="connsiteY59" fmla="*/ 2051450 h 4702754"/>
              <a:gd name="connsiteX60" fmla="*/ 255638 w 13442696"/>
              <a:gd name="connsiteY60" fmla="*/ 1919933 h 4702754"/>
              <a:gd name="connsiteX61" fmla="*/ 256012 w 13442696"/>
              <a:gd name="connsiteY61" fmla="*/ 1919989 h 4702754"/>
              <a:gd name="connsiteX62" fmla="*/ 255359 w 13442696"/>
              <a:gd name="connsiteY62" fmla="*/ 1919972 h 4702754"/>
              <a:gd name="connsiteX63" fmla="*/ 244979 w 13442696"/>
              <a:gd name="connsiteY63" fmla="*/ 1919705 h 4702754"/>
              <a:gd name="connsiteX64" fmla="*/ 255359 w 13442696"/>
              <a:gd name="connsiteY64" fmla="*/ 1919972 h 4702754"/>
              <a:gd name="connsiteX65" fmla="*/ 243624 w 13442696"/>
              <a:gd name="connsiteY65" fmla="*/ 1921612 h 4702754"/>
              <a:gd name="connsiteX66" fmla="*/ 244979 w 13442696"/>
              <a:gd name="connsiteY66" fmla="*/ 1919705 h 4702754"/>
              <a:gd name="connsiteX67" fmla="*/ 12484715 w 13442696"/>
              <a:gd name="connsiteY67" fmla="*/ 1893047 h 4702754"/>
              <a:gd name="connsiteX68" fmla="*/ 12486780 w 13442696"/>
              <a:gd name="connsiteY68" fmla="*/ 1893047 h 4702754"/>
              <a:gd name="connsiteX69" fmla="*/ 12488845 w 13442696"/>
              <a:gd name="connsiteY69" fmla="*/ 1895644 h 4702754"/>
              <a:gd name="connsiteX70" fmla="*/ 12484715 w 13442696"/>
              <a:gd name="connsiteY70" fmla="*/ 1893047 h 4702754"/>
              <a:gd name="connsiteX71" fmla="*/ 9747038 w 13442696"/>
              <a:gd name="connsiteY71" fmla="*/ 1077661 h 4702754"/>
              <a:gd name="connsiteX72" fmla="*/ 9778008 w 13442696"/>
              <a:gd name="connsiteY72" fmla="*/ 1088048 h 4702754"/>
              <a:gd name="connsiteX73" fmla="*/ 9796589 w 13442696"/>
              <a:gd name="connsiteY73" fmla="*/ 1088048 h 4702754"/>
              <a:gd name="connsiteX74" fmla="*/ 9759426 w 13442696"/>
              <a:gd name="connsiteY74" fmla="*/ 1095838 h 4702754"/>
              <a:gd name="connsiteX75" fmla="*/ 9738780 w 13442696"/>
              <a:gd name="connsiteY75" fmla="*/ 1095838 h 4702754"/>
              <a:gd name="connsiteX76" fmla="*/ 9747038 w 13442696"/>
              <a:gd name="connsiteY76" fmla="*/ 1082854 h 4702754"/>
              <a:gd name="connsiteX77" fmla="*/ 9747038 w 13442696"/>
              <a:gd name="connsiteY77" fmla="*/ 1077661 h 4702754"/>
              <a:gd name="connsiteX78" fmla="*/ 8023087 w 13442696"/>
              <a:gd name="connsiteY78" fmla="*/ 797209 h 4702754"/>
              <a:gd name="connsiteX79" fmla="*/ 8025151 w 13442696"/>
              <a:gd name="connsiteY79" fmla="*/ 797209 h 4702754"/>
              <a:gd name="connsiteX80" fmla="*/ 8031345 w 13442696"/>
              <a:gd name="connsiteY80" fmla="*/ 802403 h 4702754"/>
              <a:gd name="connsiteX81" fmla="*/ 8023087 w 13442696"/>
              <a:gd name="connsiteY81" fmla="*/ 802403 h 4702754"/>
              <a:gd name="connsiteX82" fmla="*/ 8023087 w 13442696"/>
              <a:gd name="connsiteY82" fmla="*/ 797209 h 4702754"/>
              <a:gd name="connsiteX83" fmla="*/ 9288694 w 13442696"/>
              <a:gd name="connsiteY83" fmla="*/ 768645 h 4702754"/>
              <a:gd name="connsiteX84" fmla="*/ 9288694 w 13442696"/>
              <a:gd name="connsiteY84" fmla="*/ 768645 h 4702754"/>
              <a:gd name="connsiteX85" fmla="*/ 9288694 w 13442696"/>
              <a:gd name="connsiteY85" fmla="*/ 768645 h 4702754"/>
              <a:gd name="connsiteX86" fmla="*/ 9292823 w 13442696"/>
              <a:gd name="connsiteY86" fmla="*/ 763451 h 4702754"/>
              <a:gd name="connsiteX87" fmla="*/ 9292823 w 13442696"/>
              <a:gd name="connsiteY87" fmla="*/ 768645 h 4702754"/>
              <a:gd name="connsiteX88" fmla="*/ 9288694 w 13442696"/>
              <a:gd name="connsiteY88" fmla="*/ 768645 h 4702754"/>
              <a:gd name="connsiteX89" fmla="*/ 6410971 w 13442696"/>
              <a:gd name="connsiteY89" fmla="*/ 173851 h 4702754"/>
              <a:gd name="connsiteX90" fmla="*/ 6408560 w 13442696"/>
              <a:gd name="connsiteY90" fmla="*/ 176581 h 4702754"/>
              <a:gd name="connsiteX91" fmla="*/ 6410624 w 13442696"/>
              <a:gd name="connsiteY91" fmla="*/ 173984 h 4702754"/>
              <a:gd name="connsiteX92" fmla="*/ 5114047 w 13442696"/>
              <a:gd name="connsiteY92" fmla="*/ 54532 h 4702754"/>
              <a:gd name="connsiteX93" fmla="*/ 5112797 w 13442696"/>
              <a:gd name="connsiteY93" fmla="*/ 55318 h 4702754"/>
              <a:gd name="connsiteX94" fmla="*/ 5113015 w 13442696"/>
              <a:gd name="connsiteY94" fmla="*/ 55181 h 4702754"/>
              <a:gd name="connsiteX95" fmla="*/ 5114047 w 13442696"/>
              <a:gd name="connsiteY95" fmla="*/ 54532 h 4702754"/>
              <a:gd name="connsiteX96" fmla="*/ 6590245 w 13442696"/>
              <a:gd name="connsiteY96" fmla="*/ 0 h 4702754"/>
              <a:gd name="connsiteX97" fmla="*/ 6586116 w 13442696"/>
              <a:gd name="connsiteY97" fmla="*/ 23371 h 4702754"/>
              <a:gd name="connsiteX98" fmla="*/ 6610891 w 13442696"/>
              <a:gd name="connsiteY98" fmla="*/ 38952 h 4702754"/>
              <a:gd name="connsiteX99" fmla="*/ 6577857 w 13442696"/>
              <a:gd name="connsiteY99" fmla="*/ 41548 h 4702754"/>
              <a:gd name="connsiteX100" fmla="*/ 6569599 w 13442696"/>
              <a:gd name="connsiteY100" fmla="*/ 46742 h 4702754"/>
              <a:gd name="connsiteX101" fmla="*/ 6559276 w 13442696"/>
              <a:gd name="connsiteY101" fmla="*/ 41548 h 4702754"/>
              <a:gd name="connsiteX102" fmla="*/ 6522113 w 13442696"/>
              <a:gd name="connsiteY102" fmla="*/ 59726 h 4702754"/>
              <a:gd name="connsiteX103" fmla="*/ 6522113 w 13442696"/>
              <a:gd name="connsiteY103" fmla="*/ 62323 h 4702754"/>
              <a:gd name="connsiteX104" fmla="*/ 6501467 w 13442696"/>
              <a:gd name="connsiteY104" fmla="*/ 64919 h 4702754"/>
              <a:gd name="connsiteX105" fmla="*/ 6544824 w 13442696"/>
              <a:gd name="connsiteY105" fmla="*/ 72710 h 4702754"/>
              <a:gd name="connsiteX106" fmla="*/ 6513854 w 13442696"/>
              <a:gd name="connsiteY106" fmla="*/ 80500 h 4702754"/>
              <a:gd name="connsiteX107" fmla="*/ 6511790 w 13442696"/>
              <a:gd name="connsiteY107" fmla="*/ 80500 h 4702754"/>
              <a:gd name="connsiteX108" fmla="*/ 6480821 w 13442696"/>
              <a:gd name="connsiteY108" fmla="*/ 88290 h 4702754"/>
              <a:gd name="connsiteX109" fmla="*/ 6495273 w 13442696"/>
              <a:gd name="connsiteY109" fmla="*/ 77903 h 4702754"/>
              <a:gd name="connsiteX110" fmla="*/ 6470498 w 13442696"/>
              <a:gd name="connsiteY110" fmla="*/ 70113 h 4702754"/>
              <a:gd name="connsiteX111" fmla="*/ 6458110 w 13442696"/>
              <a:gd name="connsiteY111" fmla="*/ 83097 h 4702754"/>
              <a:gd name="connsiteX112" fmla="*/ 6441593 w 13442696"/>
              <a:gd name="connsiteY112" fmla="*/ 77903 h 4702754"/>
              <a:gd name="connsiteX113" fmla="*/ 6431270 w 13442696"/>
              <a:gd name="connsiteY113" fmla="*/ 83097 h 4702754"/>
              <a:gd name="connsiteX114" fmla="*/ 6458110 w 13442696"/>
              <a:gd name="connsiteY114" fmla="*/ 96081 h 4702754"/>
              <a:gd name="connsiteX115" fmla="*/ 6429205 w 13442696"/>
              <a:gd name="connsiteY115" fmla="*/ 111661 h 4702754"/>
              <a:gd name="connsiteX116" fmla="*/ 6480821 w 13442696"/>
              <a:gd name="connsiteY116" fmla="*/ 122048 h 4702754"/>
              <a:gd name="connsiteX117" fmla="*/ 6493208 w 13442696"/>
              <a:gd name="connsiteY117" fmla="*/ 122048 h 4702754"/>
              <a:gd name="connsiteX118" fmla="*/ 6503531 w 13442696"/>
              <a:gd name="connsiteY118" fmla="*/ 132436 h 4702754"/>
              <a:gd name="connsiteX119" fmla="*/ 6513854 w 13442696"/>
              <a:gd name="connsiteY119" fmla="*/ 148016 h 4702754"/>
              <a:gd name="connsiteX120" fmla="*/ 6513854 w 13442696"/>
              <a:gd name="connsiteY120" fmla="*/ 166194 h 4702754"/>
              <a:gd name="connsiteX121" fmla="*/ 6513854 w 13442696"/>
              <a:gd name="connsiteY121" fmla="*/ 171387 h 4702754"/>
              <a:gd name="connsiteX122" fmla="*/ 6505596 w 13442696"/>
              <a:gd name="connsiteY122" fmla="*/ 176581 h 4702754"/>
              <a:gd name="connsiteX123" fmla="*/ 6493208 w 13442696"/>
              <a:gd name="connsiteY123" fmla="*/ 163597 h 4702754"/>
              <a:gd name="connsiteX124" fmla="*/ 6458110 w 13442696"/>
              <a:gd name="connsiteY124" fmla="*/ 155806 h 4702754"/>
              <a:gd name="connsiteX125" fmla="*/ 6452174 w 13442696"/>
              <a:gd name="connsiteY125" fmla="*/ 158079 h 4702754"/>
              <a:gd name="connsiteX126" fmla="*/ 6410971 w 13442696"/>
              <a:gd name="connsiteY126" fmla="*/ 173851 h 4702754"/>
              <a:gd name="connsiteX127" fmla="*/ 6411140 w 13442696"/>
              <a:gd name="connsiteY127" fmla="*/ 173659 h 4702754"/>
              <a:gd name="connsiteX128" fmla="*/ 6429205 w 13442696"/>
              <a:gd name="connsiteY128" fmla="*/ 153210 h 4702754"/>
              <a:gd name="connsiteX129" fmla="*/ 6377590 w 13442696"/>
              <a:gd name="connsiteY129" fmla="*/ 161000 h 4702754"/>
              <a:gd name="connsiteX130" fmla="*/ 6359009 w 13442696"/>
              <a:gd name="connsiteY130" fmla="*/ 176581 h 4702754"/>
              <a:gd name="connsiteX131" fmla="*/ 6334234 w 13442696"/>
              <a:gd name="connsiteY131" fmla="*/ 179177 h 4702754"/>
              <a:gd name="connsiteX132" fmla="*/ 6332168 w 13442696"/>
              <a:gd name="connsiteY132" fmla="*/ 197355 h 4702754"/>
              <a:gd name="connsiteX133" fmla="*/ 6245455 w 13442696"/>
              <a:gd name="connsiteY133" fmla="*/ 215532 h 4702754"/>
              <a:gd name="connsiteX134" fmla="*/ 6220679 w 13442696"/>
              <a:gd name="connsiteY134" fmla="*/ 238903 h 4702754"/>
              <a:gd name="connsiteX135" fmla="*/ 6156676 w 13442696"/>
              <a:gd name="connsiteY135" fmla="*/ 254484 h 4702754"/>
              <a:gd name="connsiteX136" fmla="*/ 6140159 w 13442696"/>
              <a:gd name="connsiteY136" fmla="*/ 275258 h 4702754"/>
              <a:gd name="connsiteX137" fmla="*/ 6105061 w 13442696"/>
              <a:gd name="connsiteY137" fmla="*/ 288242 h 4702754"/>
              <a:gd name="connsiteX138" fmla="*/ 6088545 w 13442696"/>
              <a:gd name="connsiteY138" fmla="*/ 285645 h 4702754"/>
              <a:gd name="connsiteX139" fmla="*/ 6080286 w 13442696"/>
              <a:gd name="connsiteY139" fmla="*/ 288242 h 4702754"/>
              <a:gd name="connsiteX140" fmla="*/ 6067898 w 13442696"/>
              <a:gd name="connsiteY140" fmla="*/ 306419 h 4702754"/>
              <a:gd name="connsiteX141" fmla="*/ 6049316 w 13442696"/>
              <a:gd name="connsiteY141" fmla="*/ 319403 h 4702754"/>
              <a:gd name="connsiteX142" fmla="*/ 6008024 w 13442696"/>
              <a:gd name="connsiteY142" fmla="*/ 319403 h 4702754"/>
              <a:gd name="connsiteX143" fmla="*/ 5977055 w 13442696"/>
              <a:gd name="connsiteY143" fmla="*/ 337580 h 4702754"/>
              <a:gd name="connsiteX144" fmla="*/ 5985313 w 13442696"/>
              <a:gd name="connsiteY144" fmla="*/ 353161 h 4702754"/>
              <a:gd name="connsiteX145" fmla="*/ 5956409 w 13442696"/>
              <a:gd name="connsiteY145" fmla="*/ 360951 h 4702754"/>
              <a:gd name="connsiteX146" fmla="*/ 5900665 w 13442696"/>
              <a:gd name="connsiteY146" fmla="*/ 397306 h 4702754"/>
              <a:gd name="connsiteX147" fmla="*/ 5884147 w 13442696"/>
              <a:gd name="connsiteY147" fmla="*/ 399903 h 4702754"/>
              <a:gd name="connsiteX148" fmla="*/ 5875889 w 13442696"/>
              <a:gd name="connsiteY148" fmla="*/ 415484 h 4702754"/>
              <a:gd name="connsiteX149" fmla="*/ 5888277 w 13442696"/>
              <a:gd name="connsiteY149" fmla="*/ 420677 h 4702754"/>
              <a:gd name="connsiteX150" fmla="*/ 5913052 w 13442696"/>
              <a:gd name="connsiteY150" fmla="*/ 423274 h 4702754"/>
              <a:gd name="connsiteX151" fmla="*/ 5900665 w 13442696"/>
              <a:gd name="connsiteY151" fmla="*/ 428468 h 4702754"/>
              <a:gd name="connsiteX152" fmla="*/ 5871760 w 13442696"/>
              <a:gd name="connsiteY152" fmla="*/ 444048 h 4702754"/>
              <a:gd name="connsiteX153" fmla="*/ 5859372 w 13442696"/>
              <a:gd name="connsiteY153" fmla="*/ 457032 h 4702754"/>
              <a:gd name="connsiteX154" fmla="*/ 5849049 w 13442696"/>
              <a:gd name="connsiteY154" fmla="*/ 454435 h 4702754"/>
              <a:gd name="connsiteX155" fmla="*/ 5811886 w 13442696"/>
              <a:gd name="connsiteY155" fmla="*/ 472613 h 4702754"/>
              <a:gd name="connsiteX156" fmla="*/ 5791240 w 13442696"/>
              <a:gd name="connsiteY156" fmla="*/ 470016 h 4702754"/>
              <a:gd name="connsiteX157" fmla="*/ 5778853 w 13442696"/>
              <a:gd name="connsiteY157" fmla="*/ 467419 h 4702754"/>
              <a:gd name="connsiteX158" fmla="*/ 5764400 w 13442696"/>
              <a:gd name="connsiteY158" fmla="*/ 485596 h 4702754"/>
              <a:gd name="connsiteX159" fmla="*/ 5795369 w 13442696"/>
              <a:gd name="connsiteY159" fmla="*/ 480403 h 4702754"/>
              <a:gd name="connsiteX160" fmla="*/ 5799498 w 13442696"/>
              <a:gd name="connsiteY160" fmla="*/ 485596 h 4702754"/>
              <a:gd name="connsiteX161" fmla="*/ 5807757 w 13442696"/>
              <a:gd name="connsiteY161" fmla="*/ 490790 h 4702754"/>
              <a:gd name="connsiteX162" fmla="*/ 5791240 w 13442696"/>
              <a:gd name="connsiteY162" fmla="*/ 498580 h 4702754"/>
              <a:gd name="connsiteX163" fmla="*/ 5807757 w 13442696"/>
              <a:gd name="connsiteY163" fmla="*/ 503774 h 4702754"/>
              <a:gd name="connsiteX164" fmla="*/ 5799498 w 13442696"/>
              <a:gd name="connsiteY164" fmla="*/ 511564 h 4702754"/>
              <a:gd name="connsiteX165" fmla="*/ 5828403 w 13442696"/>
              <a:gd name="connsiteY165" fmla="*/ 506371 h 4702754"/>
              <a:gd name="connsiteX166" fmla="*/ 5836661 w 13442696"/>
              <a:gd name="connsiteY166" fmla="*/ 503774 h 4702754"/>
              <a:gd name="connsiteX167" fmla="*/ 5842855 w 13442696"/>
              <a:gd name="connsiteY167" fmla="*/ 503774 h 4702754"/>
              <a:gd name="connsiteX168" fmla="*/ 5824274 w 13442696"/>
              <a:gd name="connsiteY168" fmla="*/ 514161 h 4702754"/>
              <a:gd name="connsiteX169" fmla="*/ 5832532 w 13442696"/>
              <a:gd name="connsiteY169" fmla="*/ 519354 h 4702754"/>
              <a:gd name="connsiteX170" fmla="*/ 5811886 w 13442696"/>
              <a:gd name="connsiteY170" fmla="*/ 527145 h 4702754"/>
              <a:gd name="connsiteX171" fmla="*/ 5816016 w 13442696"/>
              <a:gd name="connsiteY171" fmla="*/ 532338 h 4702754"/>
              <a:gd name="connsiteX172" fmla="*/ 5795369 w 13442696"/>
              <a:gd name="connsiteY172" fmla="*/ 521951 h 4702754"/>
              <a:gd name="connsiteX173" fmla="*/ 5795369 w 13442696"/>
              <a:gd name="connsiteY173" fmla="*/ 540129 h 4702754"/>
              <a:gd name="connsiteX174" fmla="*/ 5758206 w 13442696"/>
              <a:gd name="connsiteY174" fmla="*/ 550516 h 4702754"/>
              <a:gd name="connsiteX175" fmla="*/ 5735495 w 13442696"/>
              <a:gd name="connsiteY175" fmla="*/ 547919 h 4702754"/>
              <a:gd name="connsiteX176" fmla="*/ 5696268 w 13442696"/>
              <a:gd name="connsiteY176" fmla="*/ 566096 h 4702754"/>
              <a:gd name="connsiteX177" fmla="*/ 5696268 w 13442696"/>
              <a:gd name="connsiteY177" fmla="*/ 576484 h 4702754"/>
              <a:gd name="connsiteX178" fmla="*/ 5654976 w 13442696"/>
              <a:gd name="connsiteY178" fmla="*/ 581677 h 4702754"/>
              <a:gd name="connsiteX179" fmla="*/ 5642588 w 13442696"/>
              <a:gd name="connsiteY179" fmla="*/ 592064 h 4702754"/>
              <a:gd name="connsiteX180" fmla="*/ 5650846 w 13442696"/>
              <a:gd name="connsiteY180" fmla="*/ 597258 h 4702754"/>
              <a:gd name="connsiteX181" fmla="*/ 5595102 w 13442696"/>
              <a:gd name="connsiteY181" fmla="*/ 620629 h 4702754"/>
              <a:gd name="connsiteX182" fmla="*/ 5566197 w 13442696"/>
              <a:gd name="connsiteY182" fmla="*/ 607645 h 4702754"/>
              <a:gd name="connsiteX183" fmla="*/ 5526969 w 13442696"/>
              <a:gd name="connsiteY183" fmla="*/ 628419 h 4702754"/>
              <a:gd name="connsiteX184" fmla="*/ 5539357 w 13442696"/>
              <a:gd name="connsiteY184" fmla="*/ 636209 h 4702754"/>
              <a:gd name="connsiteX185" fmla="*/ 5549680 w 13442696"/>
              <a:gd name="connsiteY185" fmla="*/ 641403 h 4702754"/>
              <a:gd name="connsiteX186" fmla="*/ 5535228 w 13442696"/>
              <a:gd name="connsiteY186" fmla="*/ 644000 h 4702754"/>
              <a:gd name="connsiteX187" fmla="*/ 5537292 w 13442696"/>
              <a:gd name="connsiteY187" fmla="*/ 636209 h 4702754"/>
              <a:gd name="connsiteX188" fmla="*/ 5518711 w 13442696"/>
              <a:gd name="connsiteY188" fmla="*/ 638806 h 4702754"/>
              <a:gd name="connsiteX189" fmla="*/ 5522840 w 13442696"/>
              <a:gd name="connsiteY189" fmla="*/ 636209 h 4702754"/>
              <a:gd name="connsiteX190" fmla="*/ 5514582 w 13442696"/>
              <a:gd name="connsiteY190" fmla="*/ 633613 h 4702754"/>
              <a:gd name="connsiteX191" fmla="*/ 5498065 w 13442696"/>
              <a:gd name="connsiteY191" fmla="*/ 641403 h 4702754"/>
              <a:gd name="connsiteX192" fmla="*/ 5498065 w 13442696"/>
              <a:gd name="connsiteY192" fmla="*/ 646596 h 4702754"/>
              <a:gd name="connsiteX193" fmla="*/ 5518711 w 13442696"/>
              <a:gd name="connsiteY193" fmla="*/ 649193 h 4702754"/>
              <a:gd name="connsiteX194" fmla="*/ 5498065 w 13442696"/>
              <a:gd name="connsiteY194" fmla="*/ 651790 h 4702754"/>
              <a:gd name="connsiteX195" fmla="*/ 5502194 w 13442696"/>
              <a:gd name="connsiteY195" fmla="*/ 656983 h 4702754"/>
              <a:gd name="connsiteX196" fmla="*/ 5481548 w 13442696"/>
              <a:gd name="connsiteY196" fmla="*/ 662177 h 4702754"/>
              <a:gd name="connsiteX197" fmla="*/ 5481548 w 13442696"/>
              <a:gd name="connsiteY197" fmla="*/ 667371 h 4702754"/>
              <a:gd name="connsiteX198" fmla="*/ 5510452 w 13442696"/>
              <a:gd name="connsiteY198" fmla="*/ 667371 h 4702754"/>
              <a:gd name="connsiteX199" fmla="*/ 5557939 w 13442696"/>
              <a:gd name="connsiteY199" fmla="*/ 646596 h 4702754"/>
              <a:gd name="connsiteX200" fmla="*/ 5590972 w 13442696"/>
              <a:gd name="connsiteY200" fmla="*/ 646596 h 4702754"/>
              <a:gd name="connsiteX201" fmla="*/ 5659105 w 13442696"/>
              <a:gd name="connsiteY201" fmla="*/ 620629 h 4702754"/>
              <a:gd name="connsiteX202" fmla="*/ 5688009 w 13442696"/>
              <a:gd name="connsiteY202" fmla="*/ 628419 h 4702754"/>
              <a:gd name="connsiteX203" fmla="*/ 5721043 w 13442696"/>
              <a:gd name="connsiteY203" fmla="*/ 610242 h 4702754"/>
              <a:gd name="connsiteX204" fmla="*/ 5770594 w 13442696"/>
              <a:gd name="connsiteY204" fmla="*/ 615435 h 4702754"/>
              <a:gd name="connsiteX205" fmla="*/ 5770594 w 13442696"/>
              <a:gd name="connsiteY205" fmla="*/ 602451 h 4702754"/>
              <a:gd name="connsiteX206" fmla="*/ 5770594 w 13442696"/>
              <a:gd name="connsiteY206" fmla="*/ 594661 h 4702754"/>
              <a:gd name="connsiteX207" fmla="*/ 5849049 w 13442696"/>
              <a:gd name="connsiteY207" fmla="*/ 568693 h 4702754"/>
              <a:gd name="connsiteX208" fmla="*/ 5896535 w 13442696"/>
              <a:gd name="connsiteY208" fmla="*/ 550516 h 4702754"/>
              <a:gd name="connsiteX209" fmla="*/ 5908923 w 13442696"/>
              <a:gd name="connsiteY209" fmla="*/ 545322 h 4702754"/>
              <a:gd name="connsiteX210" fmla="*/ 5896535 w 13442696"/>
              <a:gd name="connsiteY210" fmla="*/ 540129 h 4702754"/>
              <a:gd name="connsiteX211" fmla="*/ 5921310 w 13442696"/>
              <a:gd name="connsiteY211" fmla="*/ 527145 h 4702754"/>
              <a:gd name="connsiteX212" fmla="*/ 5948150 w 13442696"/>
              <a:gd name="connsiteY212" fmla="*/ 527145 h 4702754"/>
              <a:gd name="connsiteX213" fmla="*/ 5972926 w 13442696"/>
              <a:gd name="connsiteY213" fmla="*/ 511564 h 4702754"/>
              <a:gd name="connsiteX214" fmla="*/ 6055510 w 13442696"/>
              <a:gd name="connsiteY214" fmla="*/ 470016 h 4702754"/>
              <a:gd name="connsiteX215" fmla="*/ 6067898 w 13442696"/>
              <a:gd name="connsiteY215" fmla="*/ 467419 h 4702754"/>
              <a:gd name="connsiteX216" fmla="*/ 6109190 w 13442696"/>
              <a:gd name="connsiteY216" fmla="*/ 438855 h 4702754"/>
              <a:gd name="connsiteX217" fmla="*/ 6133966 w 13442696"/>
              <a:gd name="connsiteY217" fmla="*/ 433661 h 4702754"/>
              <a:gd name="connsiteX218" fmla="*/ 6142224 w 13442696"/>
              <a:gd name="connsiteY218" fmla="*/ 423274 h 4702754"/>
              <a:gd name="connsiteX219" fmla="*/ 6121578 w 13442696"/>
              <a:gd name="connsiteY219" fmla="*/ 412887 h 4702754"/>
              <a:gd name="connsiteX220" fmla="*/ 6156676 w 13442696"/>
              <a:gd name="connsiteY220" fmla="*/ 410290 h 4702754"/>
              <a:gd name="connsiteX221" fmla="*/ 6146353 w 13442696"/>
              <a:gd name="connsiteY221" fmla="*/ 397306 h 4702754"/>
              <a:gd name="connsiteX222" fmla="*/ 6160806 w 13442696"/>
              <a:gd name="connsiteY222" fmla="*/ 384322 h 4702754"/>
              <a:gd name="connsiteX223" fmla="*/ 6224809 w 13442696"/>
              <a:gd name="connsiteY223" fmla="*/ 384322 h 4702754"/>
              <a:gd name="connsiteX224" fmla="*/ 6233067 w 13442696"/>
              <a:gd name="connsiteY224" fmla="*/ 381726 h 4702754"/>
              <a:gd name="connsiteX225" fmla="*/ 6224809 w 13442696"/>
              <a:gd name="connsiteY225" fmla="*/ 376532 h 4702754"/>
              <a:gd name="connsiteX226" fmla="*/ 6249584 w 13442696"/>
              <a:gd name="connsiteY226" fmla="*/ 381726 h 4702754"/>
              <a:gd name="connsiteX227" fmla="*/ 6266101 w 13442696"/>
              <a:gd name="connsiteY227" fmla="*/ 376532 h 4702754"/>
              <a:gd name="connsiteX228" fmla="*/ 6288812 w 13442696"/>
              <a:gd name="connsiteY228" fmla="*/ 376532 h 4702754"/>
              <a:gd name="connsiteX229" fmla="*/ 6280553 w 13442696"/>
              <a:gd name="connsiteY229" fmla="*/ 353161 h 4702754"/>
              <a:gd name="connsiteX230" fmla="*/ 6268165 w 13442696"/>
              <a:gd name="connsiteY230" fmla="*/ 353161 h 4702754"/>
              <a:gd name="connsiteX231" fmla="*/ 6317716 w 13442696"/>
              <a:gd name="connsiteY231" fmla="*/ 332387 h 4702754"/>
              <a:gd name="connsiteX232" fmla="*/ 6410624 w 13442696"/>
              <a:gd name="connsiteY232" fmla="*/ 303823 h 4702754"/>
              <a:gd name="connsiteX233" fmla="*/ 6437464 w 13442696"/>
              <a:gd name="connsiteY233" fmla="*/ 311613 h 4702754"/>
              <a:gd name="connsiteX234" fmla="*/ 6462239 w 13442696"/>
              <a:gd name="connsiteY234" fmla="*/ 332387 h 4702754"/>
              <a:gd name="connsiteX235" fmla="*/ 6474627 w 13442696"/>
              <a:gd name="connsiteY235" fmla="*/ 332387 h 4702754"/>
              <a:gd name="connsiteX236" fmla="*/ 6534501 w 13442696"/>
              <a:gd name="connsiteY236" fmla="*/ 303823 h 4702754"/>
              <a:gd name="connsiteX237" fmla="*/ 6546889 w 13442696"/>
              <a:gd name="connsiteY237" fmla="*/ 311613 h 4702754"/>
              <a:gd name="connsiteX238" fmla="*/ 6534501 w 13442696"/>
              <a:gd name="connsiteY238" fmla="*/ 322000 h 4702754"/>
              <a:gd name="connsiteX239" fmla="*/ 6586116 w 13442696"/>
              <a:gd name="connsiteY239" fmla="*/ 316806 h 4702754"/>
              <a:gd name="connsiteX240" fmla="*/ 6590245 w 13442696"/>
              <a:gd name="connsiteY240" fmla="*/ 306419 h 4702754"/>
              <a:gd name="connsiteX241" fmla="*/ 6635667 w 13442696"/>
              <a:gd name="connsiteY241" fmla="*/ 290839 h 4702754"/>
              <a:gd name="connsiteX242" fmla="*/ 6707928 w 13442696"/>
              <a:gd name="connsiteY242" fmla="*/ 259677 h 4702754"/>
              <a:gd name="connsiteX243" fmla="*/ 6778125 w 13442696"/>
              <a:gd name="connsiteY243" fmla="*/ 246693 h 4702754"/>
              <a:gd name="connsiteX244" fmla="*/ 6844193 w 13442696"/>
              <a:gd name="connsiteY244" fmla="*/ 249290 h 4702754"/>
              <a:gd name="connsiteX245" fmla="*/ 6854516 w 13442696"/>
              <a:gd name="connsiteY245" fmla="*/ 254484 h 4702754"/>
              <a:gd name="connsiteX246" fmla="*/ 6792578 w 13442696"/>
              <a:gd name="connsiteY246" fmla="*/ 275258 h 4702754"/>
              <a:gd name="connsiteX247" fmla="*/ 6835934 w 13442696"/>
              <a:gd name="connsiteY247" fmla="*/ 275258 h 4702754"/>
              <a:gd name="connsiteX248" fmla="*/ 6823546 w 13442696"/>
              <a:gd name="connsiteY248" fmla="*/ 277855 h 4702754"/>
              <a:gd name="connsiteX249" fmla="*/ 6868968 w 13442696"/>
              <a:gd name="connsiteY249" fmla="*/ 288242 h 4702754"/>
              <a:gd name="connsiteX250" fmla="*/ 6866903 w 13442696"/>
              <a:gd name="connsiteY250" fmla="*/ 303823 h 4702754"/>
              <a:gd name="connsiteX251" fmla="*/ 6823546 w 13442696"/>
              <a:gd name="connsiteY251" fmla="*/ 309016 h 4702754"/>
              <a:gd name="connsiteX252" fmla="*/ 6802901 w 13442696"/>
              <a:gd name="connsiteY252" fmla="*/ 324597 h 4702754"/>
              <a:gd name="connsiteX253" fmla="*/ 6790513 w 13442696"/>
              <a:gd name="connsiteY253" fmla="*/ 319403 h 4702754"/>
              <a:gd name="connsiteX254" fmla="*/ 6743027 w 13442696"/>
              <a:gd name="connsiteY254" fmla="*/ 332387 h 4702754"/>
              <a:gd name="connsiteX255" fmla="*/ 6747156 w 13442696"/>
              <a:gd name="connsiteY255" fmla="*/ 337580 h 4702754"/>
              <a:gd name="connsiteX256" fmla="*/ 6695541 w 13442696"/>
              <a:gd name="connsiteY256" fmla="*/ 342774 h 4702754"/>
              <a:gd name="connsiteX257" fmla="*/ 6687282 w 13442696"/>
              <a:gd name="connsiteY257" fmla="*/ 353161 h 4702754"/>
              <a:gd name="connsiteX258" fmla="*/ 6707928 w 13442696"/>
              <a:gd name="connsiteY258" fmla="*/ 353161 h 4702754"/>
              <a:gd name="connsiteX259" fmla="*/ 6695541 w 13442696"/>
              <a:gd name="connsiteY259" fmla="*/ 358355 h 4702754"/>
              <a:gd name="connsiteX260" fmla="*/ 6670765 w 13442696"/>
              <a:gd name="connsiteY260" fmla="*/ 358355 h 4702754"/>
              <a:gd name="connsiteX261" fmla="*/ 6598504 w 13442696"/>
              <a:gd name="connsiteY261" fmla="*/ 381726 h 4702754"/>
              <a:gd name="connsiteX262" fmla="*/ 6513854 w 13442696"/>
              <a:gd name="connsiteY262" fmla="*/ 423274 h 4702754"/>
              <a:gd name="connsiteX263" fmla="*/ 6530371 w 13442696"/>
              <a:gd name="connsiteY263" fmla="*/ 428468 h 4702754"/>
              <a:gd name="connsiteX264" fmla="*/ 6544824 w 13442696"/>
              <a:gd name="connsiteY264" fmla="*/ 425871 h 4702754"/>
              <a:gd name="connsiteX265" fmla="*/ 6501467 w 13442696"/>
              <a:gd name="connsiteY265" fmla="*/ 446645 h 4702754"/>
              <a:gd name="connsiteX266" fmla="*/ 6501467 w 13442696"/>
              <a:gd name="connsiteY266" fmla="*/ 451839 h 4702754"/>
              <a:gd name="connsiteX267" fmla="*/ 6474627 w 13442696"/>
              <a:gd name="connsiteY267" fmla="*/ 438855 h 4702754"/>
              <a:gd name="connsiteX268" fmla="*/ 6453981 w 13442696"/>
              <a:gd name="connsiteY268" fmla="*/ 449242 h 4702754"/>
              <a:gd name="connsiteX269" fmla="*/ 6474627 w 13442696"/>
              <a:gd name="connsiteY269" fmla="*/ 457032 h 4702754"/>
              <a:gd name="connsiteX270" fmla="*/ 6462239 w 13442696"/>
              <a:gd name="connsiteY270" fmla="*/ 467419 h 4702754"/>
              <a:gd name="connsiteX271" fmla="*/ 6487014 w 13442696"/>
              <a:gd name="connsiteY271" fmla="*/ 477806 h 4702754"/>
              <a:gd name="connsiteX272" fmla="*/ 6377590 w 13442696"/>
              <a:gd name="connsiteY272" fmla="*/ 529742 h 4702754"/>
              <a:gd name="connsiteX273" fmla="*/ 6292941 w 13442696"/>
              <a:gd name="connsiteY273" fmla="*/ 563500 h 4702754"/>
              <a:gd name="connsiteX274" fmla="*/ 6359009 w 13442696"/>
              <a:gd name="connsiteY274" fmla="*/ 527145 h 4702754"/>
              <a:gd name="connsiteX275" fmla="*/ 6373461 w 13442696"/>
              <a:gd name="connsiteY275" fmla="*/ 511564 h 4702754"/>
              <a:gd name="connsiteX276" fmla="*/ 6305328 w 13442696"/>
              <a:gd name="connsiteY276" fmla="*/ 537532 h 4702754"/>
              <a:gd name="connsiteX277" fmla="*/ 6259907 w 13442696"/>
              <a:gd name="connsiteY277" fmla="*/ 573887 h 4702754"/>
              <a:gd name="connsiteX278" fmla="*/ 6274360 w 13442696"/>
              <a:gd name="connsiteY278" fmla="*/ 573887 h 4702754"/>
              <a:gd name="connsiteX279" fmla="*/ 6249584 w 13442696"/>
              <a:gd name="connsiteY279" fmla="*/ 589467 h 4702754"/>
              <a:gd name="connsiteX280" fmla="*/ 6245455 w 13442696"/>
              <a:gd name="connsiteY280" fmla="*/ 576484 h 4702754"/>
              <a:gd name="connsiteX281" fmla="*/ 6220679 w 13442696"/>
              <a:gd name="connsiteY281" fmla="*/ 592064 h 4702754"/>
              <a:gd name="connsiteX282" fmla="*/ 6228938 w 13442696"/>
              <a:gd name="connsiteY282" fmla="*/ 597258 h 4702754"/>
              <a:gd name="connsiteX283" fmla="*/ 6237197 w 13442696"/>
              <a:gd name="connsiteY283" fmla="*/ 592064 h 4702754"/>
              <a:gd name="connsiteX284" fmla="*/ 6226873 w 13442696"/>
              <a:gd name="connsiteY284" fmla="*/ 599855 h 4702754"/>
              <a:gd name="connsiteX285" fmla="*/ 6224809 w 13442696"/>
              <a:gd name="connsiteY285" fmla="*/ 599855 h 4702754"/>
              <a:gd name="connsiteX286" fmla="*/ 6208292 w 13442696"/>
              <a:gd name="connsiteY286" fmla="*/ 599855 h 4702754"/>
              <a:gd name="connsiteX287" fmla="*/ 6204162 w 13442696"/>
              <a:gd name="connsiteY287" fmla="*/ 610242 h 4702754"/>
              <a:gd name="connsiteX288" fmla="*/ 6100932 w 13442696"/>
              <a:gd name="connsiteY288" fmla="*/ 675161 h 4702754"/>
              <a:gd name="connsiteX289" fmla="*/ 6072027 w 13442696"/>
              <a:gd name="connsiteY289" fmla="*/ 685548 h 4702754"/>
              <a:gd name="connsiteX290" fmla="*/ 6067898 w 13442696"/>
              <a:gd name="connsiteY290" fmla="*/ 695935 h 4702754"/>
              <a:gd name="connsiteX291" fmla="*/ 6051382 w 13442696"/>
              <a:gd name="connsiteY291" fmla="*/ 703725 h 4702754"/>
              <a:gd name="connsiteX292" fmla="*/ 6024542 w 13442696"/>
              <a:gd name="connsiteY292" fmla="*/ 701129 h 4702754"/>
              <a:gd name="connsiteX293" fmla="*/ 6024542 w 13442696"/>
              <a:gd name="connsiteY293" fmla="*/ 714112 h 4702754"/>
              <a:gd name="connsiteX294" fmla="*/ 6038994 w 13442696"/>
              <a:gd name="connsiteY294" fmla="*/ 721903 h 4702754"/>
              <a:gd name="connsiteX295" fmla="*/ 6028670 w 13442696"/>
              <a:gd name="connsiteY295" fmla="*/ 742677 h 4702754"/>
              <a:gd name="connsiteX296" fmla="*/ 5964668 w 13442696"/>
              <a:gd name="connsiteY296" fmla="*/ 742677 h 4702754"/>
              <a:gd name="connsiteX297" fmla="*/ 5939892 w 13442696"/>
              <a:gd name="connsiteY297" fmla="*/ 742677 h 4702754"/>
              <a:gd name="connsiteX298" fmla="*/ 5931633 w 13442696"/>
              <a:gd name="connsiteY298" fmla="*/ 753064 h 4702754"/>
              <a:gd name="connsiteX299" fmla="*/ 5919246 w 13442696"/>
              <a:gd name="connsiteY299" fmla="*/ 747871 h 4702754"/>
              <a:gd name="connsiteX300" fmla="*/ 5900665 w 13442696"/>
              <a:gd name="connsiteY300" fmla="*/ 763451 h 4702754"/>
              <a:gd name="connsiteX301" fmla="*/ 5944021 w 13442696"/>
              <a:gd name="connsiteY301" fmla="*/ 784225 h 4702754"/>
              <a:gd name="connsiteX302" fmla="*/ 5972926 w 13442696"/>
              <a:gd name="connsiteY302" fmla="*/ 773838 h 4702754"/>
              <a:gd name="connsiteX303" fmla="*/ 5972926 w 13442696"/>
              <a:gd name="connsiteY303" fmla="*/ 786822 h 4702754"/>
              <a:gd name="connsiteX304" fmla="*/ 5952280 w 13442696"/>
              <a:gd name="connsiteY304" fmla="*/ 797209 h 4702754"/>
              <a:gd name="connsiteX305" fmla="*/ 5964668 w 13442696"/>
              <a:gd name="connsiteY305" fmla="*/ 807596 h 4702754"/>
              <a:gd name="connsiteX306" fmla="*/ 5985313 w 13442696"/>
              <a:gd name="connsiteY306" fmla="*/ 786822 h 4702754"/>
              <a:gd name="connsiteX307" fmla="*/ 5995636 w 13442696"/>
              <a:gd name="connsiteY307" fmla="*/ 792016 h 4702754"/>
              <a:gd name="connsiteX308" fmla="*/ 6008024 w 13442696"/>
              <a:gd name="connsiteY308" fmla="*/ 786822 h 4702754"/>
              <a:gd name="connsiteX309" fmla="*/ 6008024 w 13442696"/>
              <a:gd name="connsiteY309" fmla="*/ 773838 h 4702754"/>
              <a:gd name="connsiteX310" fmla="*/ 5995636 w 13442696"/>
              <a:gd name="connsiteY310" fmla="*/ 768645 h 4702754"/>
              <a:gd name="connsiteX311" fmla="*/ 6003895 w 13442696"/>
              <a:gd name="connsiteY311" fmla="*/ 750467 h 4702754"/>
              <a:gd name="connsiteX312" fmla="*/ 6036929 w 13442696"/>
              <a:gd name="connsiteY312" fmla="*/ 753064 h 4702754"/>
              <a:gd name="connsiteX313" fmla="*/ 6016283 w 13442696"/>
              <a:gd name="connsiteY313" fmla="*/ 776435 h 4702754"/>
              <a:gd name="connsiteX314" fmla="*/ 6036929 w 13442696"/>
              <a:gd name="connsiteY314" fmla="*/ 773838 h 4702754"/>
              <a:gd name="connsiteX315" fmla="*/ 6049316 w 13442696"/>
              <a:gd name="connsiteY315" fmla="*/ 750467 h 4702754"/>
              <a:gd name="connsiteX316" fmla="*/ 6100932 w 13442696"/>
              <a:gd name="connsiteY316" fmla="*/ 734887 h 4702754"/>
              <a:gd name="connsiteX317" fmla="*/ 6109190 w 13442696"/>
              <a:gd name="connsiteY317" fmla="*/ 742677 h 4702754"/>
              <a:gd name="connsiteX318" fmla="*/ 6119513 w 13442696"/>
              <a:gd name="connsiteY318" fmla="*/ 737483 h 4702754"/>
              <a:gd name="connsiteX319" fmla="*/ 6107126 w 13442696"/>
              <a:gd name="connsiteY319" fmla="*/ 732290 h 4702754"/>
              <a:gd name="connsiteX320" fmla="*/ 6169064 w 13442696"/>
              <a:gd name="connsiteY320" fmla="*/ 719306 h 4702754"/>
              <a:gd name="connsiteX321" fmla="*/ 6173194 w 13442696"/>
              <a:gd name="connsiteY321" fmla="*/ 703725 h 4702754"/>
              <a:gd name="connsiteX322" fmla="*/ 6189710 w 13442696"/>
              <a:gd name="connsiteY322" fmla="*/ 698532 h 4702754"/>
              <a:gd name="connsiteX323" fmla="*/ 6216550 w 13442696"/>
              <a:gd name="connsiteY323" fmla="*/ 695935 h 4702754"/>
              <a:gd name="connsiteX324" fmla="*/ 6224809 w 13442696"/>
              <a:gd name="connsiteY324" fmla="*/ 680354 h 4702754"/>
              <a:gd name="connsiteX325" fmla="*/ 6259907 w 13442696"/>
              <a:gd name="connsiteY325" fmla="*/ 675161 h 4702754"/>
              <a:gd name="connsiteX326" fmla="*/ 6274360 w 13442696"/>
              <a:gd name="connsiteY326" fmla="*/ 656983 h 4702754"/>
              <a:gd name="connsiteX327" fmla="*/ 6288812 w 13442696"/>
              <a:gd name="connsiteY327" fmla="*/ 654387 h 4702754"/>
              <a:gd name="connsiteX328" fmla="*/ 6295005 w 13442696"/>
              <a:gd name="connsiteY328" fmla="*/ 641403 h 4702754"/>
              <a:gd name="connsiteX329" fmla="*/ 6305328 w 13442696"/>
              <a:gd name="connsiteY329" fmla="*/ 646596 h 4702754"/>
              <a:gd name="connsiteX330" fmla="*/ 6338362 w 13442696"/>
              <a:gd name="connsiteY330" fmla="*/ 633613 h 4702754"/>
              <a:gd name="connsiteX331" fmla="*/ 6340427 w 13442696"/>
              <a:gd name="connsiteY331" fmla="*/ 631016 h 4702754"/>
              <a:gd name="connsiteX332" fmla="*/ 6346621 w 13442696"/>
              <a:gd name="connsiteY332" fmla="*/ 628419 h 4702754"/>
              <a:gd name="connsiteX333" fmla="*/ 6344557 w 13442696"/>
              <a:gd name="connsiteY333" fmla="*/ 628419 h 4702754"/>
              <a:gd name="connsiteX334" fmla="*/ 6352815 w 13442696"/>
              <a:gd name="connsiteY334" fmla="*/ 620629 h 4702754"/>
              <a:gd name="connsiteX335" fmla="*/ 6365202 w 13442696"/>
              <a:gd name="connsiteY335" fmla="*/ 620629 h 4702754"/>
              <a:gd name="connsiteX336" fmla="*/ 6377590 w 13442696"/>
              <a:gd name="connsiteY336" fmla="*/ 605048 h 4702754"/>
              <a:gd name="connsiteX337" fmla="*/ 6398236 w 13442696"/>
              <a:gd name="connsiteY337" fmla="*/ 599855 h 4702754"/>
              <a:gd name="connsiteX338" fmla="*/ 6410624 w 13442696"/>
              <a:gd name="connsiteY338" fmla="*/ 586871 h 4702754"/>
              <a:gd name="connsiteX339" fmla="*/ 6445723 w 13442696"/>
              <a:gd name="connsiteY339" fmla="*/ 579080 h 4702754"/>
              <a:gd name="connsiteX340" fmla="*/ 6449851 w 13442696"/>
              <a:gd name="connsiteY340" fmla="*/ 568693 h 4702754"/>
              <a:gd name="connsiteX341" fmla="*/ 6480821 w 13442696"/>
              <a:gd name="connsiteY341" fmla="*/ 566096 h 4702754"/>
              <a:gd name="connsiteX342" fmla="*/ 6489079 w 13442696"/>
              <a:gd name="connsiteY342" fmla="*/ 560903 h 4702754"/>
              <a:gd name="connsiteX343" fmla="*/ 6530371 w 13442696"/>
              <a:gd name="connsiteY343" fmla="*/ 550516 h 4702754"/>
              <a:gd name="connsiteX344" fmla="*/ 6526242 w 13442696"/>
              <a:gd name="connsiteY344" fmla="*/ 547919 h 4702754"/>
              <a:gd name="connsiteX345" fmla="*/ 6544824 w 13442696"/>
              <a:gd name="connsiteY345" fmla="*/ 529742 h 4702754"/>
              <a:gd name="connsiteX346" fmla="*/ 6571664 w 13442696"/>
              <a:gd name="connsiteY346" fmla="*/ 521951 h 4702754"/>
              <a:gd name="connsiteX347" fmla="*/ 6602633 w 13442696"/>
              <a:gd name="connsiteY347" fmla="*/ 503774 h 4702754"/>
              <a:gd name="connsiteX348" fmla="*/ 6606762 w 13442696"/>
              <a:gd name="connsiteY348" fmla="*/ 498580 h 4702754"/>
              <a:gd name="connsiteX349" fmla="*/ 6654249 w 13442696"/>
              <a:gd name="connsiteY349" fmla="*/ 483000 h 4702754"/>
              <a:gd name="connsiteX350" fmla="*/ 6666636 w 13442696"/>
              <a:gd name="connsiteY350" fmla="*/ 467419 h 4702754"/>
              <a:gd name="connsiteX351" fmla="*/ 6720316 w 13442696"/>
              <a:gd name="connsiteY351" fmla="*/ 446645 h 4702754"/>
              <a:gd name="connsiteX352" fmla="*/ 6720316 w 13442696"/>
              <a:gd name="connsiteY352" fmla="*/ 436258 h 4702754"/>
              <a:gd name="connsiteX353" fmla="*/ 6747156 w 13442696"/>
              <a:gd name="connsiteY353" fmla="*/ 436258 h 4702754"/>
              <a:gd name="connsiteX354" fmla="*/ 6778125 w 13442696"/>
              <a:gd name="connsiteY354" fmla="*/ 420677 h 4702754"/>
              <a:gd name="connsiteX355" fmla="*/ 6792578 w 13442696"/>
              <a:gd name="connsiteY355" fmla="*/ 420677 h 4702754"/>
              <a:gd name="connsiteX356" fmla="*/ 6792578 w 13442696"/>
              <a:gd name="connsiteY356" fmla="*/ 410290 h 4702754"/>
              <a:gd name="connsiteX357" fmla="*/ 6798771 w 13442696"/>
              <a:gd name="connsiteY357" fmla="*/ 410290 h 4702754"/>
              <a:gd name="connsiteX358" fmla="*/ 6802901 w 13442696"/>
              <a:gd name="connsiteY358" fmla="*/ 415484 h 4702754"/>
              <a:gd name="connsiteX359" fmla="*/ 6811159 w 13442696"/>
              <a:gd name="connsiteY359" fmla="*/ 410290 h 4702754"/>
              <a:gd name="connsiteX360" fmla="*/ 6802901 w 13442696"/>
              <a:gd name="connsiteY360" fmla="*/ 407693 h 4702754"/>
              <a:gd name="connsiteX361" fmla="*/ 6848322 w 13442696"/>
              <a:gd name="connsiteY361" fmla="*/ 392113 h 4702754"/>
              <a:gd name="connsiteX362" fmla="*/ 6866903 w 13442696"/>
              <a:gd name="connsiteY362" fmla="*/ 394709 h 4702754"/>
              <a:gd name="connsiteX363" fmla="*/ 6866903 w 13442696"/>
              <a:gd name="connsiteY363" fmla="*/ 410290 h 4702754"/>
              <a:gd name="connsiteX364" fmla="*/ 6891679 w 13442696"/>
              <a:gd name="connsiteY364" fmla="*/ 425871 h 4702754"/>
              <a:gd name="connsiteX365" fmla="*/ 6883420 w 13442696"/>
              <a:gd name="connsiteY365" fmla="*/ 425871 h 4702754"/>
              <a:gd name="connsiteX366" fmla="*/ 6883420 w 13442696"/>
              <a:gd name="connsiteY366" fmla="*/ 436258 h 4702754"/>
              <a:gd name="connsiteX367" fmla="*/ 6854516 w 13442696"/>
              <a:gd name="connsiteY367" fmla="*/ 431064 h 4702754"/>
              <a:gd name="connsiteX368" fmla="*/ 6807030 w 13442696"/>
              <a:gd name="connsiteY368" fmla="*/ 454435 h 4702754"/>
              <a:gd name="connsiteX369" fmla="*/ 6784319 w 13442696"/>
              <a:gd name="connsiteY369" fmla="*/ 444048 h 4702754"/>
              <a:gd name="connsiteX370" fmla="*/ 6780190 w 13442696"/>
              <a:gd name="connsiteY370" fmla="*/ 444048 h 4702754"/>
              <a:gd name="connsiteX371" fmla="*/ 6780190 w 13442696"/>
              <a:gd name="connsiteY371" fmla="*/ 457032 h 4702754"/>
              <a:gd name="connsiteX372" fmla="*/ 6755415 w 13442696"/>
              <a:gd name="connsiteY372" fmla="*/ 459629 h 4702754"/>
              <a:gd name="connsiteX373" fmla="*/ 6784319 w 13442696"/>
              <a:gd name="connsiteY373" fmla="*/ 470016 h 4702754"/>
              <a:gd name="connsiteX374" fmla="*/ 6804965 w 13442696"/>
              <a:gd name="connsiteY374" fmla="*/ 462226 h 4702754"/>
              <a:gd name="connsiteX375" fmla="*/ 6815288 w 13442696"/>
              <a:gd name="connsiteY375" fmla="*/ 459629 h 4702754"/>
              <a:gd name="connsiteX376" fmla="*/ 6809094 w 13442696"/>
              <a:gd name="connsiteY376" fmla="*/ 464822 h 4702754"/>
              <a:gd name="connsiteX377" fmla="*/ 6875162 w 13442696"/>
              <a:gd name="connsiteY377" fmla="*/ 475209 h 4702754"/>
              <a:gd name="connsiteX378" fmla="*/ 6891679 w 13442696"/>
              <a:gd name="connsiteY378" fmla="*/ 454435 h 4702754"/>
              <a:gd name="connsiteX379" fmla="*/ 6904066 w 13442696"/>
              <a:gd name="connsiteY379" fmla="*/ 472613 h 4702754"/>
              <a:gd name="connsiteX380" fmla="*/ 6811159 w 13442696"/>
              <a:gd name="connsiteY380" fmla="*/ 488193 h 4702754"/>
              <a:gd name="connsiteX381" fmla="*/ 6730639 w 13442696"/>
              <a:gd name="connsiteY381" fmla="*/ 527145 h 4702754"/>
              <a:gd name="connsiteX382" fmla="*/ 6718252 w 13442696"/>
              <a:gd name="connsiteY382" fmla="*/ 534935 h 4702754"/>
              <a:gd name="connsiteX383" fmla="*/ 6683153 w 13442696"/>
              <a:gd name="connsiteY383" fmla="*/ 547919 h 4702754"/>
              <a:gd name="connsiteX384" fmla="*/ 6679023 w 13442696"/>
              <a:gd name="connsiteY384" fmla="*/ 563500 h 4702754"/>
              <a:gd name="connsiteX385" fmla="*/ 6631538 w 13442696"/>
              <a:gd name="connsiteY385" fmla="*/ 576484 h 4702754"/>
              <a:gd name="connsiteX386" fmla="*/ 6615020 w 13442696"/>
              <a:gd name="connsiteY386" fmla="*/ 597258 h 4702754"/>
              <a:gd name="connsiteX387" fmla="*/ 6555147 w 13442696"/>
              <a:gd name="connsiteY387" fmla="*/ 615435 h 4702754"/>
              <a:gd name="connsiteX388" fmla="*/ 6546889 w 13442696"/>
              <a:gd name="connsiteY388" fmla="*/ 625822 h 4702754"/>
              <a:gd name="connsiteX389" fmla="*/ 6544824 w 13442696"/>
              <a:gd name="connsiteY389" fmla="*/ 623225 h 4702754"/>
              <a:gd name="connsiteX390" fmla="*/ 6462239 w 13442696"/>
              <a:gd name="connsiteY390" fmla="*/ 659580 h 4702754"/>
              <a:gd name="connsiteX391" fmla="*/ 6453981 w 13442696"/>
              <a:gd name="connsiteY391" fmla="*/ 659580 h 4702754"/>
              <a:gd name="connsiteX392" fmla="*/ 6453981 w 13442696"/>
              <a:gd name="connsiteY392" fmla="*/ 667371 h 4702754"/>
              <a:gd name="connsiteX393" fmla="*/ 6418882 w 13442696"/>
              <a:gd name="connsiteY393" fmla="*/ 685548 h 4702754"/>
              <a:gd name="connsiteX394" fmla="*/ 6359009 w 13442696"/>
              <a:gd name="connsiteY394" fmla="*/ 708919 h 4702754"/>
              <a:gd name="connsiteX395" fmla="*/ 6305328 w 13442696"/>
              <a:gd name="connsiteY395" fmla="*/ 740080 h 4702754"/>
              <a:gd name="connsiteX396" fmla="*/ 6344557 w 13442696"/>
              <a:gd name="connsiteY396" fmla="*/ 740080 h 4702754"/>
              <a:gd name="connsiteX397" fmla="*/ 6408560 w 13442696"/>
              <a:gd name="connsiteY397" fmla="*/ 721903 h 4702754"/>
              <a:gd name="connsiteX398" fmla="*/ 6416818 w 13442696"/>
              <a:gd name="connsiteY398" fmla="*/ 727096 h 4702754"/>
              <a:gd name="connsiteX399" fmla="*/ 6402365 w 13442696"/>
              <a:gd name="connsiteY399" fmla="*/ 734887 h 4702754"/>
              <a:gd name="connsiteX400" fmla="*/ 6377590 w 13442696"/>
              <a:gd name="connsiteY400" fmla="*/ 742677 h 4702754"/>
              <a:gd name="connsiteX401" fmla="*/ 6369331 w 13442696"/>
              <a:gd name="connsiteY401" fmla="*/ 771241 h 4702754"/>
              <a:gd name="connsiteX402" fmla="*/ 6338362 w 13442696"/>
              <a:gd name="connsiteY402" fmla="*/ 773838 h 4702754"/>
              <a:gd name="connsiteX403" fmla="*/ 6173194 w 13442696"/>
              <a:gd name="connsiteY403" fmla="*/ 864725 h 4702754"/>
              <a:gd name="connsiteX404" fmla="*/ 6160806 w 13442696"/>
              <a:gd name="connsiteY404" fmla="*/ 867322 h 4702754"/>
              <a:gd name="connsiteX405" fmla="*/ 6160806 w 13442696"/>
              <a:gd name="connsiteY405" fmla="*/ 872516 h 4702754"/>
              <a:gd name="connsiteX406" fmla="*/ 6169064 w 13442696"/>
              <a:gd name="connsiteY406" fmla="*/ 877709 h 4702754"/>
              <a:gd name="connsiteX407" fmla="*/ 6228938 w 13442696"/>
              <a:gd name="connsiteY407" fmla="*/ 856935 h 4702754"/>
              <a:gd name="connsiteX408" fmla="*/ 6245455 w 13442696"/>
              <a:gd name="connsiteY408" fmla="*/ 843951 h 4702754"/>
              <a:gd name="connsiteX409" fmla="*/ 6292941 w 13442696"/>
              <a:gd name="connsiteY409" fmla="*/ 823177 h 4702754"/>
              <a:gd name="connsiteX410" fmla="*/ 6313587 w 13442696"/>
              <a:gd name="connsiteY410" fmla="*/ 807596 h 4702754"/>
              <a:gd name="connsiteX411" fmla="*/ 6344557 w 13442696"/>
              <a:gd name="connsiteY411" fmla="*/ 807596 h 4702754"/>
              <a:gd name="connsiteX412" fmla="*/ 6313587 w 13442696"/>
              <a:gd name="connsiteY412" fmla="*/ 825774 h 4702754"/>
              <a:gd name="connsiteX413" fmla="*/ 6301199 w 13442696"/>
              <a:gd name="connsiteY413" fmla="*/ 836161 h 4702754"/>
              <a:gd name="connsiteX414" fmla="*/ 6268165 w 13442696"/>
              <a:gd name="connsiteY414" fmla="*/ 843951 h 4702754"/>
              <a:gd name="connsiteX415" fmla="*/ 6189710 w 13442696"/>
              <a:gd name="connsiteY415" fmla="*/ 880306 h 4702754"/>
              <a:gd name="connsiteX416" fmla="*/ 6183516 w 13442696"/>
              <a:gd name="connsiteY416" fmla="*/ 895887 h 4702754"/>
              <a:gd name="connsiteX417" fmla="*/ 6164935 w 13442696"/>
              <a:gd name="connsiteY417" fmla="*/ 888096 h 4702754"/>
              <a:gd name="connsiteX418" fmla="*/ 6133966 w 13442696"/>
              <a:gd name="connsiteY418" fmla="*/ 898483 h 4702754"/>
              <a:gd name="connsiteX419" fmla="*/ 6140159 w 13442696"/>
              <a:gd name="connsiteY419" fmla="*/ 906274 h 4702754"/>
              <a:gd name="connsiteX420" fmla="*/ 6117449 w 13442696"/>
              <a:gd name="connsiteY420" fmla="*/ 914064 h 4702754"/>
              <a:gd name="connsiteX421" fmla="*/ 6055510 w 13442696"/>
              <a:gd name="connsiteY421" fmla="*/ 919257 h 4702754"/>
              <a:gd name="connsiteX422" fmla="*/ 6045187 w 13442696"/>
              <a:gd name="connsiteY422" fmla="*/ 937435 h 4702754"/>
              <a:gd name="connsiteX423" fmla="*/ 5995636 w 13442696"/>
              <a:gd name="connsiteY423" fmla="*/ 958209 h 4702754"/>
              <a:gd name="connsiteX424" fmla="*/ 5799498 w 13442696"/>
              <a:gd name="connsiteY424" fmla="*/ 1038709 h 4702754"/>
              <a:gd name="connsiteX425" fmla="*/ 5727237 w 13442696"/>
              <a:gd name="connsiteY425" fmla="*/ 1067274 h 4702754"/>
              <a:gd name="connsiteX426" fmla="*/ 5595102 w 13442696"/>
              <a:gd name="connsiteY426" fmla="*/ 1124402 h 4702754"/>
              <a:gd name="connsiteX427" fmla="*/ 5551745 w 13442696"/>
              <a:gd name="connsiteY427" fmla="*/ 1134789 h 4702754"/>
              <a:gd name="connsiteX428" fmla="*/ 5516646 w 13442696"/>
              <a:gd name="connsiteY428" fmla="*/ 1147773 h 4702754"/>
              <a:gd name="connsiteX429" fmla="*/ 5467095 w 13442696"/>
              <a:gd name="connsiteY429" fmla="*/ 1165951 h 4702754"/>
              <a:gd name="connsiteX430" fmla="*/ 5442320 w 13442696"/>
              <a:gd name="connsiteY430" fmla="*/ 1178935 h 4702754"/>
              <a:gd name="connsiteX431" fmla="*/ 5456773 w 13442696"/>
              <a:gd name="connsiteY431" fmla="*/ 1178935 h 4702754"/>
              <a:gd name="connsiteX432" fmla="*/ 5434062 w 13442696"/>
              <a:gd name="connsiteY432" fmla="*/ 1191919 h 4702754"/>
              <a:gd name="connsiteX433" fmla="*/ 5423739 w 13442696"/>
              <a:gd name="connsiteY433" fmla="*/ 1184128 h 4702754"/>
              <a:gd name="connsiteX434" fmla="*/ 5382447 w 13442696"/>
              <a:gd name="connsiteY434" fmla="*/ 1210096 h 4702754"/>
              <a:gd name="connsiteX435" fmla="*/ 5345284 w 13442696"/>
              <a:gd name="connsiteY435" fmla="*/ 1228273 h 4702754"/>
              <a:gd name="connsiteX436" fmla="*/ 5349413 w 13442696"/>
              <a:gd name="connsiteY436" fmla="*/ 1233467 h 4702754"/>
              <a:gd name="connsiteX437" fmla="*/ 5318443 w 13442696"/>
              <a:gd name="connsiteY437" fmla="*/ 1246451 h 4702754"/>
              <a:gd name="connsiteX438" fmla="*/ 5326702 w 13442696"/>
              <a:gd name="connsiteY438" fmla="*/ 1228273 h 4702754"/>
              <a:gd name="connsiteX439" fmla="*/ 5310185 w 13442696"/>
              <a:gd name="connsiteY439" fmla="*/ 1228273 h 4702754"/>
              <a:gd name="connsiteX440" fmla="*/ 5293668 w 13442696"/>
              <a:gd name="connsiteY440" fmla="*/ 1246451 h 4702754"/>
              <a:gd name="connsiteX441" fmla="*/ 5301926 w 13442696"/>
              <a:gd name="connsiteY441" fmla="*/ 1262031 h 4702754"/>
              <a:gd name="connsiteX442" fmla="*/ 5275087 w 13442696"/>
              <a:gd name="connsiteY442" fmla="*/ 1267225 h 4702754"/>
              <a:gd name="connsiteX443" fmla="*/ 5254440 w 13442696"/>
              <a:gd name="connsiteY443" fmla="*/ 1275015 h 4702754"/>
              <a:gd name="connsiteX444" fmla="*/ 5140887 w 13442696"/>
              <a:gd name="connsiteY444" fmla="*/ 1319160 h 4702754"/>
              <a:gd name="connsiteX445" fmla="*/ 5126435 w 13442696"/>
              <a:gd name="connsiteY445" fmla="*/ 1324354 h 4702754"/>
              <a:gd name="connsiteX446" fmla="*/ 5161533 w 13442696"/>
              <a:gd name="connsiteY446" fmla="*/ 1319160 h 4702754"/>
              <a:gd name="connsiteX447" fmla="*/ 5248247 w 13442696"/>
              <a:gd name="connsiteY447" fmla="*/ 1295789 h 4702754"/>
              <a:gd name="connsiteX448" fmla="*/ 5254440 w 13442696"/>
              <a:gd name="connsiteY448" fmla="*/ 1285402 h 4702754"/>
              <a:gd name="connsiteX449" fmla="*/ 5297798 w 13442696"/>
              <a:gd name="connsiteY449" fmla="*/ 1275015 h 4702754"/>
              <a:gd name="connsiteX450" fmla="*/ 5334961 w 13442696"/>
              <a:gd name="connsiteY450" fmla="*/ 1272419 h 4702754"/>
              <a:gd name="connsiteX451" fmla="*/ 5390705 w 13442696"/>
              <a:gd name="connsiteY451" fmla="*/ 1254241 h 4702754"/>
              <a:gd name="connsiteX452" fmla="*/ 5421674 w 13442696"/>
              <a:gd name="connsiteY452" fmla="*/ 1249047 h 4702754"/>
              <a:gd name="connsiteX453" fmla="*/ 5423739 w 13442696"/>
              <a:gd name="connsiteY453" fmla="*/ 1236064 h 4702754"/>
              <a:gd name="connsiteX454" fmla="*/ 5483613 w 13442696"/>
              <a:gd name="connsiteY454" fmla="*/ 1223080 h 4702754"/>
              <a:gd name="connsiteX455" fmla="*/ 5514582 w 13442696"/>
              <a:gd name="connsiteY455" fmla="*/ 1207499 h 4702754"/>
              <a:gd name="connsiteX456" fmla="*/ 5522840 w 13442696"/>
              <a:gd name="connsiteY456" fmla="*/ 1197112 h 4702754"/>
              <a:gd name="connsiteX457" fmla="*/ 5545551 w 13442696"/>
              <a:gd name="connsiteY457" fmla="*/ 1207499 h 4702754"/>
              <a:gd name="connsiteX458" fmla="*/ 5560003 w 13442696"/>
              <a:gd name="connsiteY458" fmla="*/ 1197112 h 4702754"/>
              <a:gd name="connsiteX459" fmla="*/ 5539357 w 13442696"/>
              <a:gd name="connsiteY459" fmla="*/ 1194515 h 4702754"/>
              <a:gd name="connsiteX460" fmla="*/ 5557939 w 13442696"/>
              <a:gd name="connsiteY460" fmla="*/ 1184128 h 4702754"/>
              <a:gd name="connsiteX461" fmla="*/ 5566197 w 13442696"/>
              <a:gd name="connsiteY461" fmla="*/ 1197112 h 4702754"/>
              <a:gd name="connsiteX462" fmla="*/ 5599231 w 13442696"/>
              <a:gd name="connsiteY462" fmla="*/ 1186725 h 4702754"/>
              <a:gd name="connsiteX463" fmla="*/ 5624006 w 13442696"/>
              <a:gd name="connsiteY463" fmla="*/ 1168548 h 4702754"/>
              <a:gd name="connsiteX464" fmla="*/ 5646717 w 13442696"/>
              <a:gd name="connsiteY464" fmla="*/ 1168548 h 4702754"/>
              <a:gd name="connsiteX465" fmla="*/ 5659105 w 13442696"/>
              <a:gd name="connsiteY465" fmla="*/ 1152967 h 4702754"/>
              <a:gd name="connsiteX466" fmla="*/ 5700397 w 13442696"/>
              <a:gd name="connsiteY466" fmla="*/ 1145177 h 4702754"/>
              <a:gd name="connsiteX467" fmla="*/ 5710720 w 13442696"/>
              <a:gd name="connsiteY467" fmla="*/ 1137386 h 4702754"/>
              <a:gd name="connsiteX468" fmla="*/ 5764400 w 13442696"/>
              <a:gd name="connsiteY468" fmla="*/ 1121806 h 4702754"/>
              <a:gd name="connsiteX469" fmla="*/ 5793305 w 13442696"/>
              <a:gd name="connsiteY469" fmla="*/ 1108822 h 4702754"/>
              <a:gd name="connsiteX470" fmla="*/ 5846984 w 13442696"/>
              <a:gd name="connsiteY470" fmla="*/ 1090644 h 4702754"/>
              <a:gd name="connsiteX471" fmla="*/ 5836661 w 13442696"/>
              <a:gd name="connsiteY471" fmla="*/ 1103628 h 4702754"/>
              <a:gd name="connsiteX472" fmla="*/ 5846984 w 13442696"/>
              <a:gd name="connsiteY472" fmla="*/ 1108822 h 4702754"/>
              <a:gd name="connsiteX473" fmla="*/ 5855243 w 13442696"/>
              <a:gd name="connsiteY473" fmla="*/ 1098435 h 4702754"/>
              <a:gd name="connsiteX474" fmla="*/ 5888277 w 13442696"/>
              <a:gd name="connsiteY474" fmla="*/ 1106225 h 4702754"/>
              <a:gd name="connsiteX475" fmla="*/ 5888277 w 13442696"/>
              <a:gd name="connsiteY475" fmla="*/ 1090644 h 4702754"/>
              <a:gd name="connsiteX476" fmla="*/ 5871760 w 13442696"/>
              <a:gd name="connsiteY476" fmla="*/ 1082854 h 4702754"/>
              <a:gd name="connsiteX477" fmla="*/ 5869695 w 13442696"/>
              <a:gd name="connsiteY477" fmla="*/ 1082854 h 4702754"/>
              <a:gd name="connsiteX478" fmla="*/ 5888277 w 13442696"/>
              <a:gd name="connsiteY478" fmla="*/ 1075064 h 4702754"/>
              <a:gd name="connsiteX479" fmla="*/ 5964668 w 13442696"/>
              <a:gd name="connsiteY479" fmla="*/ 1036112 h 4702754"/>
              <a:gd name="connsiteX480" fmla="*/ 5995636 w 13442696"/>
              <a:gd name="connsiteY480" fmla="*/ 1033515 h 4702754"/>
              <a:gd name="connsiteX481" fmla="*/ 6016283 w 13442696"/>
              <a:gd name="connsiteY481" fmla="*/ 1017935 h 4702754"/>
              <a:gd name="connsiteX482" fmla="*/ 6036929 w 13442696"/>
              <a:gd name="connsiteY482" fmla="*/ 1015338 h 4702754"/>
              <a:gd name="connsiteX483" fmla="*/ 6041058 w 13442696"/>
              <a:gd name="connsiteY483" fmla="*/ 1004951 h 4702754"/>
              <a:gd name="connsiteX484" fmla="*/ 6096803 w 13442696"/>
              <a:gd name="connsiteY484" fmla="*/ 989370 h 4702754"/>
              <a:gd name="connsiteX485" fmla="*/ 6100932 w 13442696"/>
              <a:gd name="connsiteY485" fmla="*/ 978983 h 4702754"/>
              <a:gd name="connsiteX486" fmla="*/ 6121578 w 13442696"/>
              <a:gd name="connsiteY486" fmla="*/ 976386 h 4702754"/>
              <a:gd name="connsiteX487" fmla="*/ 6119513 w 13442696"/>
              <a:gd name="connsiteY487" fmla="*/ 978983 h 4702754"/>
              <a:gd name="connsiteX488" fmla="*/ 6125708 w 13442696"/>
              <a:gd name="connsiteY488" fmla="*/ 984177 h 4702754"/>
              <a:gd name="connsiteX489" fmla="*/ 6140159 w 13442696"/>
              <a:gd name="connsiteY489" fmla="*/ 976386 h 4702754"/>
              <a:gd name="connsiteX490" fmla="*/ 6131901 w 13442696"/>
              <a:gd name="connsiteY490" fmla="*/ 973790 h 4702754"/>
              <a:gd name="connsiteX491" fmla="*/ 6195904 w 13442696"/>
              <a:gd name="connsiteY491" fmla="*/ 942628 h 4702754"/>
              <a:gd name="connsiteX492" fmla="*/ 6216550 w 13442696"/>
              <a:gd name="connsiteY492" fmla="*/ 937435 h 4702754"/>
              <a:gd name="connsiteX493" fmla="*/ 6228938 w 13442696"/>
              <a:gd name="connsiteY493" fmla="*/ 924451 h 4702754"/>
              <a:gd name="connsiteX494" fmla="*/ 6280553 w 13442696"/>
              <a:gd name="connsiteY494" fmla="*/ 924451 h 4702754"/>
              <a:gd name="connsiteX495" fmla="*/ 6280553 w 13442696"/>
              <a:gd name="connsiteY495" fmla="*/ 895887 h 4702754"/>
              <a:gd name="connsiteX496" fmla="*/ 6332168 w 13442696"/>
              <a:gd name="connsiteY496" fmla="*/ 882903 h 4702754"/>
              <a:gd name="connsiteX497" fmla="*/ 6344557 w 13442696"/>
              <a:gd name="connsiteY497" fmla="*/ 885499 h 4702754"/>
              <a:gd name="connsiteX498" fmla="*/ 6346621 w 13442696"/>
              <a:gd name="connsiteY498" fmla="*/ 888096 h 4702754"/>
              <a:gd name="connsiteX499" fmla="*/ 6356944 w 13442696"/>
              <a:gd name="connsiteY499" fmla="*/ 882903 h 4702754"/>
              <a:gd name="connsiteX500" fmla="*/ 6344557 w 13442696"/>
              <a:gd name="connsiteY500" fmla="*/ 877709 h 4702754"/>
              <a:gd name="connsiteX501" fmla="*/ 6346621 w 13442696"/>
              <a:gd name="connsiteY501" fmla="*/ 867322 h 4702754"/>
              <a:gd name="connsiteX502" fmla="*/ 6381720 w 13442696"/>
              <a:gd name="connsiteY502" fmla="*/ 862128 h 4702754"/>
              <a:gd name="connsiteX503" fmla="*/ 6381720 w 13442696"/>
              <a:gd name="connsiteY503" fmla="*/ 854338 h 4702754"/>
              <a:gd name="connsiteX504" fmla="*/ 6416818 w 13442696"/>
              <a:gd name="connsiteY504" fmla="*/ 862128 h 4702754"/>
              <a:gd name="connsiteX505" fmla="*/ 6431270 w 13442696"/>
              <a:gd name="connsiteY505" fmla="*/ 856935 h 4702754"/>
              <a:gd name="connsiteX506" fmla="*/ 6410624 w 13442696"/>
              <a:gd name="connsiteY506" fmla="*/ 846548 h 4702754"/>
              <a:gd name="connsiteX507" fmla="*/ 6482886 w 13442696"/>
              <a:gd name="connsiteY507" fmla="*/ 823177 h 4702754"/>
              <a:gd name="connsiteX508" fmla="*/ 6482886 w 13442696"/>
              <a:gd name="connsiteY508" fmla="*/ 807596 h 4702754"/>
              <a:gd name="connsiteX509" fmla="*/ 6522113 w 13442696"/>
              <a:gd name="connsiteY509" fmla="*/ 797209 h 4702754"/>
              <a:gd name="connsiteX510" fmla="*/ 6534501 w 13442696"/>
              <a:gd name="connsiteY510" fmla="*/ 784225 h 4702754"/>
              <a:gd name="connsiteX511" fmla="*/ 6579923 w 13442696"/>
              <a:gd name="connsiteY511" fmla="*/ 771241 h 4702754"/>
              <a:gd name="connsiteX512" fmla="*/ 6631538 w 13442696"/>
              <a:gd name="connsiteY512" fmla="*/ 773838 h 4702754"/>
              <a:gd name="connsiteX513" fmla="*/ 6635667 w 13442696"/>
              <a:gd name="connsiteY513" fmla="*/ 776435 h 4702754"/>
              <a:gd name="connsiteX514" fmla="*/ 6631538 w 13442696"/>
              <a:gd name="connsiteY514" fmla="*/ 786822 h 4702754"/>
              <a:gd name="connsiteX515" fmla="*/ 6598504 w 13442696"/>
              <a:gd name="connsiteY515" fmla="*/ 784225 h 4702754"/>
              <a:gd name="connsiteX516" fmla="*/ 6579923 w 13442696"/>
              <a:gd name="connsiteY516" fmla="*/ 794612 h 4702754"/>
              <a:gd name="connsiteX517" fmla="*/ 6631538 w 13442696"/>
              <a:gd name="connsiteY517" fmla="*/ 797209 h 4702754"/>
              <a:gd name="connsiteX518" fmla="*/ 6629473 w 13442696"/>
              <a:gd name="connsiteY518" fmla="*/ 802403 h 4702754"/>
              <a:gd name="connsiteX519" fmla="*/ 6641860 w 13442696"/>
              <a:gd name="connsiteY519" fmla="*/ 807596 h 4702754"/>
              <a:gd name="connsiteX520" fmla="*/ 6656313 w 13442696"/>
              <a:gd name="connsiteY520" fmla="*/ 794612 h 4702754"/>
              <a:gd name="connsiteX521" fmla="*/ 6693476 w 13442696"/>
              <a:gd name="connsiteY521" fmla="*/ 794612 h 4702754"/>
              <a:gd name="connsiteX522" fmla="*/ 6679023 w 13442696"/>
              <a:gd name="connsiteY522" fmla="*/ 799806 h 4702754"/>
              <a:gd name="connsiteX523" fmla="*/ 6666636 w 13442696"/>
              <a:gd name="connsiteY523" fmla="*/ 817983 h 4702754"/>
              <a:gd name="connsiteX524" fmla="*/ 6656313 w 13442696"/>
              <a:gd name="connsiteY524" fmla="*/ 815387 h 4702754"/>
              <a:gd name="connsiteX525" fmla="*/ 6650119 w 13442696"/>
              <a:gd name="connsiteY525" fmla="*/ 820580 h 4702754"/>
              <a:gd name="connsiteX526" fmla="*/ 6656313 w 13442696"/>
              <a:gd name="connsiteY526" fmla="*/ 833564 h 4702754"/>
              <a:gd name="connsiteX527" fmla="*/ 6654249 w 13442696"/>
              <a:gd name="connsiteY527" fmla="*/ 849145 h 4702754"/>
              <a:gd name="connsiteX528" fmla="*/ 6643926 w 13442696"/>
              <a:gd name="connsiteY528" fmla="*/ 849145 h 4702754"/>
              <a:gd name="connsiteX529" fmla="*/ 6643926 w 13442696"/>
              <a:gd name="connsiteY529" fmla="*/ 859532 h 4702754"/>
              <a:gd name="connsiteX530" fmla="*/ 6662507 w 13442696"/>
              <a:gd name="connsiteY530" fmla="*/ 867322 h 4702754"/>
              <a:gd name="connsiteX531" fmla="*/ 6687282 w 13442696"/>
              <a:gd name="connsiteY531" fmla="*/ 843951 h 4702754"/>
              <a:gd name="connsiteX532" fmla="*/ 6726510 w 13442696"/>
              <a:gd name="connsiteY532" fmla="*/ 851741 h 4702754"/>
              <a:gd name="connsiteX533" fmla="*/ 6705864 w 13442696"/>
              <a:gd name="connsiteY533" fmla="*/ 864725 h 4702754"/>
              <a:gd name="connsiteX534" fmla="*/ 6674894 w 13442696"/>
              <a:gd name="connsiteY534" fmla="*/ 864725 h 4702754"/>
              <a:gd name="connsiteX535" fmla="*/ 6666636 w 13442696"/>
              <a:gd name="connsiteY535" fmla="*/ 872516 h 4702754"/>
              <a:gd name="connsiteX536" fmla="*/ 6654249 w 13442696"/>
              <a:gd name="connsiteY536" fmla="*/ 864725 h 4702754"/>
              <a:gd name="connsiteX537" fmla="*/ 6610891 w 13442696"/>
              <a:gd name="connsiteY537" fmla="*/ 877709 h 4702754"/>
              <a:gd name="connsiteX538" fmla="*/ 6586116 w 13442696"/>
              <a:gd name="connsiteY538" fmla="*/ 877709 h 4702754"/>
              <a:gd name="connsiteX539" fmla="*/ 6586116 w 13442696"/>
              <a:gd name="connsiteY539" fmla="*/ 893290 h 4702754"/>
              <a:gd name="connsiteX540" fmla="*/ 6555147 w 13442696"/>
              <a:gd name="connsiteY540" fmla="*/ 898483 h 4702754"/>
              <a:gd name="connsiteX541" fmla="*/ 6544824 w 13442696"/>
              <a:gd name="connsiteY541" fmla="*/ 908870 h 4702754"/>
              <a:gd name="connsiteX542" fmla="*/ 6495273 w 13442696"/>
              <a:gd name="connsiteY542" fmla="*/ 911467 h 4702754"/>
              <a:gd name="connsiteX543" fmla="*/ 6493208 w 13442696"/>
              <a:gd name="connsiteY543" fmla="*/ 921854 h 4702754"/>
              <a:gd name="connsiteX544" fmla="*/ 6429205 w 13442696"/>
              <a:gd name="connsiteY544" fmla="*/ 942628 h 4702754"/>
              <a:gd name="connsiteX545" fmla="*/ 6437464 w 13442696"/>
              <a:gd name="connsiteY545" fmla="*/ 934838 h 4702754"/>
              <a:gd name="connsiteX546" fmla="*/ 6439528 w 13442696"/>
              <a:gd name="connsiteY546" fmla="*/ 932241 h 4702754"/>
              <a:gd name="connsiteX547" fmla="*/ 6418882 w 13442696"/>
              <a:gd name="connsiteY547" fmla="*/ 914064 h 4702754"/>
              <a:gd name="connsiteX548" fmla="*/ 6381720 w 13442696"/>
              <a:gd name="connsiteY548" fmla="*/ 924451 h 4702754"/>
              <a:gd name="connsiteX549" fmla="*/ 6373461 w 13442696"/>
              <a:gd name="connsiteY549" fmla="*/ 929645 h 4702754"/>
              <a:gd name="connsiteX550" fmla="*/ 6416818 w 13442696"/>
              <a:gd name="connsiteY550" fmla="*/ 934838 h 4702754"/>
              <a:gd name="connsiteX551" fmla="*/ 6389978 w 13442696"/>
              <a:gd name="connsiteY551" fmla="*/ 955612 h 4702754"/>
              <a:gd name="connsiteX552" fmla="*/ 6389978 w 13442696"/>
              <a:gd name="connsiteY552" fmla="*/ 965999 h 4702754"/>
              <a:gd name="connsiteX553" fmla="*/ 6418882 w 13442696"/>
              <a:gd name="connsiteY553" fmla="*/ 958209 h 4702754"/>
              <a:gd name="connsiteX554" fmla="*/ 6394107 w 13442696"/>
              <a:gd name="connsiteY554" fmla="*/ 973790 h 4702754"/>
              <a:gd name="connsiteX555" fmla="*/ 6369331 w 13442696"/>
              <a:gd name="connsiteY555" fmla="*/ 978983 h 4702754"/>
              <a:gd name="connsiteX556" fmla="*/ 6344557 w 13442696"/>
              <a:gd name="connsiteY556" fmla="*/ 973790 h 4702754"/>
              <a:gd name="connsiteX557" fmla="*/ 6317716 w 13442696"/>
              <a:gd name="connsiteY557" fmla="*/ 997161 h 4702754"/>
              <a:gd name="connsiteX558" fmla="*/ 6321846 w 13442696"/>
              <a:gd name="connsiteY558" fmla="*/ 999757 h 4702754"/>
              <a:gd name="connsiteX559" fmla="*/ 6317716 w 13442696"/>
              <a:gd name="connsiteY559" fmla="*/ 1010144 h 4702754"/>
              <a:gd name="connsiteX560" fmla="*/ 6288812 w 13442696"/>
              <a:gd name="connsiteY560" fmla="*/ 1012741 h 4702754"/>
              <a:gd name="connsiteX561" fmla="*/ 6249584 w 13442696"/>
              <a:gd name="connsiteY561" fmla="*/ 1010144 h 4702754"/>
              <a:gd name="connsiteX562" fmla="*/ 6241325 w 13442696"/>
              <a:gd name="connsiteY562" fmla="*/ 1015338 h 4702754"/>
              <a:gd name="connsiteX563" fmla="*/ 6259907 w 13442696"/>
              <a:gd name="connsiteY563" fmla="*/ 1025725 h 4702754"/>
              <a:gd name="connsiteX564" fmla="*/ 6282618 w 13442696"/>
              <a:gd name="connsiteY564" fmla="*/ 1023128 h 4702754"/>
              <a:gd name="connsiteX565" fmla="*/ 6208292 w 13442696"/>
              <a:gd name="connsiteY565" fmla="*/ 1038709 h 4702754"/>
              <a:gd name="connsiteX566" fmla="*/ 6210357 w 13442696"/>
              <a:gd name="connsiteY566" fmla="*/ 1046499 h 4702754"/>
              <a:gd name="connsiteX567" fmla="*/ 6210357 w 13442696"/>
              <a:gd name="connsiteY567" fmla="*/ 1049096 h 4702754"/>
              <a:gd name="connsiteX568" fmla="*/ 6189710 w 13442696"/>
              <a:gd name="connsiteY568" fmla="*/ 1046499 h 4702754"/>
              <a:gd name="connsiteX569" fmla="*/ 6140159 w 13442696"/>
              <a:gd name="connsiteY569" fmla="*/ 1056886 h 4702754"/>
              <a:gd name="connsiteX570" fmla="*/ 6169064 w 13442696"/>
              <a:gd name="connsiteY570" fmla="*/ 1062080 h 4702754"/>
              <a:gd name="connsiteX571" fmla="*/ 6173194 w 13442696"/>
              <a:gd name="connsiteY571" fmla="*/ 1067274 h 4702754"/>
              <a:gd name="connsiteX572" fmla="*/ 6131901 w 13442696"/>
              <a:gd name="connsiteY572" fmla="*/ 1072467 h 4702754"/>
              <a:gd name="connsiteX573" fmla="*/ 6125708 w 13442696"/>
              <a:gd name="connsiteY573" fmla="*/ 1075064 h 4702754"/>
              <a:gd name="connsiteX574" fmla="*/ 6142224 w 13442696"/>
              <a:gd name="connsiteY574" fmla="*/ 1082854 h 4702754"/>
              <a:gd name="connsiteX575" fmla="*/ 6109190 w 13442696"/>
              <a:gd name="connsiteY575" fmla="*/ 1080257 h 4702754"/>
              <a:gd name="connsiteX576" fmla="*/ 6057575 w 13442696"/>
              <a:gd name="connsiteY576" fmla="*/ 1108822 h 4702754"/>
              <a:gd name="connsiteX577" fmla="*/ 6057575 w 13442696"/>
              <a:gd name="connsiteY577" fmla="*/ 1114015 h 4702754"/>
              <a:gd name="connsiteX578" fmla="*/ 6049316 w 13442696"/>
              <a:gd name="connsiteY578" fmla="*/ 1114015 h 4702754"/>
              <a:gd name="connsiteX579" fmla="*/ 6016283 w 13442696"/>
              <a:gd name="connsiteY579" fmla="*/ 1132193 h 4702754"/>
              <a:gd name="connsiteX580" fmla="*/ 5995636 w 13442696"/>
              <a:gd name="connsiteY580" fmla="*/ 1139983 h 4702754"/>
              <a:gd name="connsiteX581" fmla="*/ 5995636 w 13442696"/>
              <a:gd name="connsiteY581" fmla="*/ 1147773 h 4702754"/>
              <a:gd name="connsiteX582" fmla="*/ 5972926 w 13442696"/>
              <a:gd name="connsiteY582" fmla="*/ 1145177 h 4702754"/>
              <a:gd name="connsiteX583" fmla="*/ 5968797 w 13442696"/>
              <a:gd name="connsiteY583" fmla="*/ 1152967 h 4702754"/>
              <a:gd name="connsiteX584" fmla="*/ 5919246 w 13442696"/>
              <a:gd name="connsiteY584" fmla="*/ 1173741 h 4702754"/>
              <a:gd name="connsiteX585" fmla="*/ 5913052 w 13442696"/>
              <a:gd name="connsiteY585" fmla="*/ 1184128 h 4702754"/>
              <a:gd name="connsiteX586" fmla="*/ 5855243 w 13442696"/>
              <a:gd name="connsiteY586" fmla="*/ 1202306 h 4702754"/>
              <a:gd name="connsiteX587" fmla="*/ 5846984 w 13442696"/>
              <a:gd name="connsiteY587" fmla="*/ 1207499 h 4702754"/>
              <a:gd name="connsiteX588" fmla="*/ 5859372 w 13442696"/>
              <a:gd name="connsiteY588" fmla="*/ 1212693 h 4702754"/>
              <a:gd name="connsiteX589" fmla="*/ 5846984 w 13442696"/>
              <a:gd name="connsiteY589" fmla="*/ 1212693 h 4702754"/>
              <a:gd name="connsiteX590" fmla="*/ 5714850 w 13442696"/>
              <a:gd name="connsiteY590" fmla="*/ 1264628 h 4702754"/>
              <a:gd name="connsiteX591" fmla="*/ 5683880 w 13442696"/>
              <a:gd name="connsiteY591" fmla="*/ 1282805 h 4702754"/>
              <a:gd name="connsiteX592" fmla="*/ 5630200 w 13442696"/>
              <a:gd name="connsiteY592" fmla="*/ 1300983 h 4702754"/>
              <a:gd name="connsiteX593" fmla="*/ 5615748 w 13442696"/>
              <a:gd name="connsiteY593" fmla="*/ 1306177 h 4702754"/>
              <a:gd name="connsiteX594" fmla="*/ 5621941 w 13442696"/>
              <a:gd name="connsiteY594" fmla="*/ 1313967 h 4702754"/>
              <a:gd name="connsiteX595" fmla="*/ 5634329 w 13442696"/>
              <a:gd name="connsiteY595" fmla="*/ 1306177 h 4702754"/>
              <a:gd name="connsiteX596" fmla="*/ 5642588 w 13442696"/>
              <a:gd name="connsiteY596" fmla="*/ 1311370 h 4702754"/>
              <a:gd name="connsiteX597" fmla="*/ 5752013 w 13442696"/>
              <a:gd name="connsiteY597" fmla="*/ 1277612 h 4702754"/>
              <a:gd name="connsiteX598" fmla="*/ 5778853 w 13442696"/>
              <a:gd name="connsiteY598" fmla="*/ 1277612 h 4702754"/>
              <a:gd name="connsiteX599" fmla="*/ 5913052 w 13442696"/>
              <a:gd name="connsiteY599" fmla="*/ 1228273 h 4702754"/>
              <a:gd name="connsiteX600" fmla="*/ 5931633 w 13442696"/>
              <a:gd name="connsiteY600" fmla="*/ 1220483 h 4702754"/>
              <a:gd name="connsiteX601" fmla="*/ 6049316 w 13442696"/>
              <a:gd name="connsiteY601" fmla="*/ 1184128 h 4702754"/>
              <a:gd name="connsiteX602" fmla="*/ 5977055 w 13442696"/>
              <a:gd name="connsiteY602" fmla="*/ 1223080 h 4702754"/>
              <a:gd name="connsiteX603" fmla="*/ 5960538 w 13442696"/>
              <a:gd name="connsiteY603" fmla="*/ 1233467 h 4702754"/>
              <a:gd name="connsiteX604" fmla="*/ 6028670 w 13442696"/>
              <a:gd name="connsiteY604" fmla="*/ 1230870 h 4702754"/>
              <a:gd name="connsiteX605" fmla="*/ 6045187 w 13442696"/>
              <a:gd name="connsiteY605" fmla="*/ 1217886 h 4702754"/>
              <a:gd name="connsiteX606" fmla="*/ 6072027 w 13442696"/>
              <a:gd name="connsiteY606" fmla="*/ 1225677 h 4702754"/>
              <a:gd name="connsiteX607" fmla="*/ 6012153 w 13442696"/>
              <a:gd name="connsiteY607" fmla="*/ 1246451 h 4702754"/>
              <a:gd name="connsiteX608" fmla="*/ 6012153 w 13442696"/>
              <a:gd name="connsiteY608" fmla="*/ 1254241 h 4702754"/>
              <a:gd name="connsiteX609" fmla="*/ 5983249 w 13442696"/>
              <a:gd name="connsiteY609" fmla="*/ 1262031 h 4702754"/>
              <a:gd name="connsiteX610" fmla="*/ 5983249 w 13442696"/>
              <a:gd name="connsiteY610" fmla="*/ 1269822 h 4702754"/>
              <a:gd name="connsiteX611" fmla="*/ 5968797 w 13442696"/>
              <a:gd name="connsiteY611" fmla="*/ 1262031 h 4702754"/>
              <a:gd name="connsiteX612" fmla="*/ 5956409 w 13442696"/>
              <a:gd name="connsiteY612" fmla="*/ 1264628 h 4702754"/>
              <a:gd name="connsiteX613" fmla="*/ 5948150 w 13442696"/>
              <a:gd name="connsiteY613" fmla="*/ 1272419 h 4702754"/>
              <a:gd name="connsiteX614" fmla="*/ 5960538 w 13442696"/>
              <a:gd name="connsiteY614" fmla="*/ 1275015 h 4702754"/>
              <a:gd name="connsiteX615" fmla="*/ 5956409 w 13442696"/>
              <a:gd name="connsiteY615" fmla="*/ 1280209 h 4702754"/>
              <a:gd name="connsiteX616" fmla="*/ 5958473 w 13442696"/>
              <a:gd name="connsiteY616" fmla="*/ 1290596 h 4702754"/>
              <a:gd name="connsiteX617" fmla="*/ 5921310 w 13442696"/>
              <a:gd name="connsiteY617" fmla="*/ 1285402 h 4702754"/>
              <a:gd name="connsiteX618" fmla="*/ 5906858 w 13442696"/>
              <a:gd name="connsiteY618" fmla="*/ 1306177 h 4702754"/>
              <a:gd name="connsiteX619" fmla="*/ 5913052 w 13442696"/>
              <a:gd name="connsiteY619" fmla="*/ 1311370 h 4702754"/>
              <a:gd name="connsiteX620" fmla="*/ 5931633 w 13442696"/>
              <a:gd name="connsiteY620" fmla="*/ 1300983 h 4702754"/>
              <a:gd name="connsiteX621" fmla="*/ 5964668 w 13442696"/>
              <a:gd name="connsiteY621" fmla="*/ 1300983 h 4702754"/>
              <a:gd name="connsiteX622" fmla="*/ 5956409 w 13442696"/>
              <a:gd name="connsiteY622" fmla="*/ 1295789 h 4702754"/>
              <a:gd name="connsiteX623" fmla="*/ 5977055 w 13442696"/>
              <a:gd name="connsiteY623" fmla="*/ 1290596 h 4702754"/>
              <a:gd name="connsiteX624" fmla="*/ 5964668 w 13442696"/>
              <a:gd name="connsiteY624" fmla="*/ 1311370 h 4702754"/>
              <a:gd name="connsiteX625" fmla="*/ 6010089 w 13442696"/>
              <a:gd name="connsiteY625" fmla="*/ 1316564 h 4702754"/>
              <a:gd name="connsiteX626" fmla="*/ 6016283 w 13442696"/>
              <a:gd name="connsiteY626" fmla="*/ 1303580 h 4702754"/>
              <a:gd name="connsiteX627" fmla="*/ 5997701 w 13442696"/>
              <a:gd name="connsiteY627" fmla="*/ 1303580 h 4702754"/>
              <a:gd name="connsiteX628" fmla="*/ 6041058 w 13442696"/>
              <a:gd name="connsiteY628" fmla="*/ 1306177 h 4702754"/>
              <a:gd name="connsiteX629" fmla="*/ 6105061 w 13442696"/>
              <a:gd name="connsiteY629" fmla="*/ 1298386 h 4702754"/>
              <a:gd name="connsiteX630" fmla="*/ 6109190 w 13442696"/>
              <a:gd name="connsiteY630" fmla="*/ 1282805 h 4702754"/>
              <a:gd name="connsiteX631" fmla="*/ 6109190 w 13442696"/>
              <a:gd name="connsiteY631" fmla="*/ 1290596 h 4702754"/>
              <a:gd name="connsiteX632" fmla="*/ 6173194 w 13442696"/>
              <a:gd name="connsiteY632" fmla="*/ 1293193 h 4702754"/>
              <a:gd name="connsiteX633" fmla="*/ 6185581 w 13442696"/>
              <a:gd name="connsiteY633" fmla="*/ 1287999 h 4702754"/>
              <a:gd name="connsiteX634" fmla="*/ 6216550 w 13442696"/>
              <a:gd name="connsiteY634" fmla="*/ 1287999 h 4702754"/>
              <a:gd name="connsiteX635" fmla="*/ 6216550 w 13442696"/>
              <a:gd name="connsiteY635" fmla="*/ 1275015 h 4702754"/>
              <a:gd name="connsiteX636" fmla="*/ 6241325 w 13442696"/>
              <a:gd name="connsiteY636" fmla="*/ 1285402 h 4702754"/>
              <a:gd name="connsiteX637" fmla="*/ 6249584 w 13442696"/>
              <a:gd name="connsiteY637" fmla="*/ 1280209 h 4702754"/>
              <a:gd name="connsiteX638" fmla="*/ 6270231 w 13442696"/>
              <a:gd name="connsiteY638" fmla="*/ 1285402 h 4702754"/>
              <a:gd name="connsiteX639" fmla="*/ 6280553 w 13442696"/>
              <a:gd name="connsiteY639" fmla="*/ 1275015 h 4702754"/>
              <a:gd name="connsiteX640" fmla="*/ 6365202 w 13442696"/>
              <a:gd name="connsiteY640" fmla="*/ 1269822 h 4702754"/>
              <a:gd name="connsiteX641" fmla="*/ 6369331 w 13442696"/>
              <a:gd name="connsiteY641" fmla="*/ 1262031 h 4702754"/>
              <a:gd name="connsiteX642" fmla="*/ 6389978 w 13442696"/>
              <a:gd name="connsiteY642" fmla="*/ 1267225 h 4702754"/>
              <a:gd name="connsiteX643" fmla="*/ 6418882 w 13442696"/>
              <a:gd name="connsiteY643" fmla="*/ 1262031 h 4702754"/>
              <a:gd name="connsiteX644" fmla="*/ 6487014 w 13442696"/>
              <a:gd name="connsiteY644" fmla="*/ 1259435 h 4702754"/>
              <a:gd name="connsiteX645" fmla="*/ 6497338 w 13442696"/>
              <a:gd name="connsiteY645" fmla="*/ 1251644 h 4702754"/>
              <a:gd name="connsiteX646" fmla="*/ 6526242 w 13442696"/>
              <a:gd name="connsiteY646" fmla="*/ 1251644 h 4702754"/>
              <a:gd name="connsiteX647" fmla="*/ 6534501 w 13442696"/>
              <a:gd name="connsiteY647" fmla="*/ 1246451 h 4702754"/>
              <a:gd name="connsiteX648" fmla="*/ 6538630 w 13442696"/>
              <a:gd name="connsiteY648" fmla="*/ 1249047 h 4702754"/>
              <a:gd name="connsiteX649" fmla="*/ 6507661 w 13442696"/>
              <a:gd name="connsiteY649" fmla="*/ 1262031 h 4702754"/>
              <a:gd name="connsiteX650" fmla="*/ 6507661 w 13442696"/>
              <a:gd name="connsiteY650" fmla="*/ 1269822 h 4702754"/>
              <a:gd name="connsiteX651" fmla="*/ 6551017 w 13442696"/>
              <a:gd name="connsiteY651" fmla="*/ 1269822 h 4702754"/>
              <a:gd name="connsiteX652" fmla="*/ 6571664 w 13442696"/>
              <a:gd name="connsiteY652" fmla="*/ 1254241 h 4702754"/>
              <a:gd name="connsiteX653" fmla="*/ 6559276 w 13442696"/>
              <a:gd name="connsiteY653" fmla="*/ 1246451 h 4702754"/>
              <a:gd name="connsiteX654" fmla="*/ 6641860 w 13442696"/>
              <a:gd name="connsiteY654" fmla="*/ 1236064 h 4702754"/>
              <a:gd name="connsiteX655" fmla="*/ 6635667 w 13442696"/>
              <a:gd name="connsiteY655" fmla="*/ 1233467 h 4702754"/>
              <a:gd name="connsiteX656" fmla="*/ 6654249 w 13442696"/>
              <a:gd name="connsiteY656" fmla="*/ 1228273 h 4702754"/>
              <a:gd name="connsiteX657" fmla="*/ 6670765 w 13442696"/>
              <a:gd name="connsiteY657" fmla="*/ 1230870 h 4702754"/>
              <a:gd name="connsiteX658" fmla="*/ 6718252 w 13442696"/>
              <a:gd name="connsiteY658" fmla="*/ 1228273 h 4702754"/>
              <a:gd name="connsiteX659" fmla="*/ 6714122 w 13442696"/>
              <a:gd name="connsiteY659" fmla="*/ 1233467 h 4702754"/>
              <a:gd name="connsiteX660" fmla="*/ 6726510 w 13442696"/>
              <a:gd name="connsiteY660" fmla="*/ 1236064 h 4702754"/>
              <a:gd name="connsiteX661" fmla="*/ 6730639 w 13442696"/>
              <a:gd name="connsiteY661" fmla="*/ 1223080 h 4702754"/>
              <a:gd name="connsiteX662" fmla="*/ 6784319 w 13442696"/>
              <a:gd name="connsiteY662" fmla="*/ 1217886 h 4702754"/>
              <a:gd name="connsiteX663" fmla="*/ 6784319 w 13442696"/>
              <a:gd name="connsiteY663" fmla="*/ 1202306 h 4702754"/>
              <a:gd name="connsiteX664" fmla="*/ 6819417 w 13442696"/>
              <a:gd name="connsiteY664" fmla="*/ 1212693 h 4702754"/>
              <a:gd name="connsiteX665" fmla="*/ 6856580 w 13442696"/>
              <a:gd name="connsiteY665" fmla="*/ 1207499 h 4702754"/>
              <a:gd name="connsiteX666" fmla="*/ 6848322 w 13442696"/>
              <a:gd name="connsiteY666" fmla="*/ 1197112 h 4702754"/>
              <a:gd name="connsiteX667" fmla="*/ 6875162 w 13442696"/>
              <a:gd name="connsiteY667" fmla="*/ 1181531 h 4702754"/>
              <a:gd name="connsiteX668" fmla="*/ 6891679 w 13442696"/>
              <a:gd name="connsiteY668" fmla="*/ 1181531 h 4702754"/>
              <a:gd name="connsiteX669" fmla="*/ 6912325 w 13442696"/>
              <a:gd name="connsiteY669" fmla="*/ 1184128 h 4702754"/>
              <a:gd name="connsiteX670" fmla="*/ 6943294 w 13442696"/>
              <a:gd name="connsiteY670" fmla="*/ 1168548 h 4702754"/>
              <a:gd name="connsiteX671" fmla="*/ 6951552 w 13442696"/>
              <a:gd name="connsiteY671" fmla="*/ 1181531 h 4702754"/>
              <a:gd name="connsiteX672" fmla="*/ 6966005 w 13442696"/>
              <a:gd name="connsiteY672" fmla="*/ 1181531 h 4702754"/>
              <a:gd name="connsiteX673" fmla="*/ 6990780 w 13442696"/>
              <a:gd name="connsiteY673" fmla="*/ 1168548 h 4702754"/>
              <a:gd name="connsiteX674" fmla="*/ 6963940 w 13442696"/>
              <a:gd name="connsiteY674" fmla="*/ 1165951 h 4702754"/>
              <a:gd name="connsiteX675" fmla="*/ 6972199 w 13442696"/>
              <a:gd name="connsiteY675" fmla="*/ 1158161 h 4702754"/>
              <a:gd name="connsiteX676" fmla="*/ 6943294 w 13442696"/>
              <a:gd name="connsiteY676" fmla="*/ 1160757 h 4702754"/>
              <a:gd name="connsiteX677" fmla="*/ 6943294 w 13442696"/>
              <a:gd name="connsiteY677" fmla="*/ 1139983 h 4702754"/>
              <a:gd name="connsiteX678" fmla="*/ 6955682 w 13442696"/>
              <a:gd name="connsiteY678" fmla="*/ 1137386 h 4702754"/>
              <a:gd name="connsiteX679" fmla="*/ 7005232 w 13442696"/>
              <a:gd name="connsiteY679" fmla="*/ 1139983 h 4702754"/>
              <a:gd name="connsiteX680" fmla="*/ 7044460 w 13442696"/>
              <a:gd name="connsiteY680" fmla="*/ 1121806 h 4702754"/>
              <a:gd name="connsiteX681" fmla="*/ 7087817 w 13442696"/>
              <a:gd name="connsiteY681" fmla="*/ 1114015 h 4702754"/>
              <a:gd name="connsiteX682" fmla="*/ 7096075 w 13442696"/>
              <a:gd name="connsiteY682" fmla="*/ 1119209 h 4702754"/>
              <a:gd name="connsiteX683" fmla="*/ 7124980 w 13442696"/>
              <a:gd name="connsiteY683" fmla="*/ 1101031 h 4702754"/>
              <a:gd name="connsiteX684" fmla="*/ 7129109 w 13442696"/>
              <a:gd name="connsiteY684" fmla="*/ 1090644 h 4702754"/>
              <a:gd name="connsiteX685" fmla="*/ 7145626 w 13442696"/>
              <a:gd name="connsiteY685" fmla="*/ 1080257 h 4702754"/>
              <a:gd name="connsiteX686" fmla="*/ 7209629 w 13442696"/>
              <a:gd name="connsiteY686" fmla="*/ 1075064 h 4702754"/>
              <a:gd name="connsiteX687" fmla="*/ 7184854 w 13442696"/>
              <a:gd name="connsiteY687" fmla="*/ 1062080 h 4702754"/>
              <a:gd name="connsiteX688" fmla="*/ 7224081 w 13442696"/>
              <a:gd name="connsiteY688" fmla="*/ 1049096 h 4702754"/>
              <a:gd name="connsiteX689" fmla="*/ 7217887 w 13442696"/>
              <a:gd name="connsiteY689" fmla="*/ 1046499 h 4702754"/>
              <a:gd name="connsiteX690" fmla="*/ 7240598 w 13442696"/>
              <a:gd name="connsiteY690" fmla="*/ 1041306 h 4702754"/>
              <a:gd name="connsiteX691" fmla="*/ 7308730 w 13442696"/>
              <a:gd name="connsiteY691" fmla="*/ 1002354 h 4702754"/>
              <a:gd name="connsiteX692" fmla="*/ 7304601 w 13442696"/>
              <a:gd name="connsiteY692" fmla="*/ 991967 h 4702754"/>
              <a:gd name="connsiteX693" fmla="*/ 7343829 w 13442696"/>
              <a:gd name="connsiteY693" fmla="*/ 997161 h 4702754"/>
              <a:gd name="connsiteX694" fmla="*/ 7372733 w 13442696"/>
              <a:gd name="connsiteY694" fmla="*/ 973790 h 4702754"/>
              <a:gd name="connsiteX695" fmla="*/ 7345893 w 13442696"/>
              <a:gd name="connsiteY695" fmla="*/ 968596 h 4702754"/>
              <a:gd name="connsiteX696" fmla="*/ 7337635 w 13442696"/>
              <a:gd name="connsiteY696" fmla="*/ 960806 h 4702754"/>
              <a:gd name="connsiteX697" fmla="*/ 7405767 w 13442696"/>
              <a:gd name="connsiteY697" fmla="*/ 924451 h 4702754"/>
              <a:gd name="connsiteX698" fmla="*/ 7405767 w 13442696"/>
              <a:gd name="connsiteY698" fmla="*/ 940032 h 4702754"/>
              <a:gd name="connsiteX699" fmla="*/ 7457383 w 13442696"/>
              <a:gd name="connsiteY699" fmla="*/ 934838 h 4702754"/>
              <a:gd name="connsiteX700" fmla="*/ 7480093 w 13442696"/>
              <a:gd name="connsiteY700" fmla="*/ 940032 h 4702754"/>
              <a:gd name="connsiteX701" fmla="*/ 7465641 w 13442696"/>
              <a:gd name="connsiteY701" fmla="*/ 916661 h 4702754"/>
              <a:gd name="connsiteX702" fmla="*/ 7449124 w 13442696"/>
              <a:gd name="connsiteY702" fmla="*/ 919257 h 4702754"/>
              <a:gd name="connsiteX703" fmla="*/ 7440866 w 13442696"/>
              <a:gd name="connsiteY703" fmla="*/ 919257 h 4702754"/>
              <a:gd name="connsiteX704" fmla="*/ 7465641 w 13442696"/>
              <a:gd name="connsiteY704" fmla="*/ 901080 h 4702754"/>
              <a:gd name="connsiteX705" fmla="*/ 7490416 w 13442696"/>
              <a:gd name="connsiteY705" fmla="*/ 906274 h 4702754"/>
              <a:gd name="connsiteX706" fmla="*/ 7529644 w 13442696"/>
              <a:gd name="connsiteY706" fmla="*/ 916661 h 4702754"/>
              <a:gd name="connsiteX707" fmla="*/ 7537903 w 13442696"/>
              <a:gd name="connsiteY707" fmla="*/ 911467 h 4702754"/>
              <a:gd name="connsiteX708" fmla="*/ 7502804 w 13442696"/>
              <a:gd name="connsiteY708" fmla="*/ 895887 h 4702754"/>
              <a:gd name="connsiteX709" fmla="*/ 7564742 w 13442696"/>
              <a:gd name="connsiteY709" fmla="*/ 872516 h 4702754"/>
              <a:gd name="connsiteX710" fmla="*/ 7554419 w 13442696"/>
              <a:gd name="connsiteY710" fmla="*/ 864725 h 4702754"/>
              <a:gd name="connsiteX711" fmla="*/ 7533773 w 13442696"/>
              <a:gd name="connsiteY711" fmla="*/ 862128 h 4702754"/>
              <a:gd name="connsiteX712" fmla="*/ 7525515 w 13442696"/>
              <a:gd name="connsiteY712" fmla="*/ 862128 h 4702754"/>
              <a:gd name="connsiteX713" fmla="*/ 7564742 w 13442696"/>
              <a:gd name="connsiteY713" fmla="*/ 846548 h 4702754"/>
              <a:gd name="connsiteX714" fmla="*/ 7579195 w 13442696"/>
              <a:gd name="connsiteY714" fmla="*/ 856935 h 4702754"/>
              <a:gd name="connsiteX715" fmla="*/ 7622552 w 13442696"/>
              <a:gd name="connsiteY715" fmla="*/ 846548 h 4702754"/>
              <a:gd name="connsiteX716" fmla="*/ 7606035 w 13442696"/>
              <a:gd name="connsiteY716" fmla="*/ 830967 h 4702754"/>
              <a:gd name="connsiteX717" fmla="*/ 7630810 w 13442696"/>
              <a:gd name="connsiteY717" fmla="*/ 815387 h 4702754"/>
              <a:gd name="connsiteX718" fmla="*/ 7614293 w 13442696"/>
              <a:gd name="connsiteY718" fmla="*/ 802403 h 4702754"/>
              <a:gd name="connsiteX719" fmla="*/ 7614293 w 13442696"/>
              <a:gd name="connsiteY719" fmla="*/ 794612 h 4702754"/>
              <a:gd name="connsiteX720" fmla="*/ 7622552 w 13442696"/>
              <a:gd name="connsiteY720" fmla="*/ 802403 h 4702754"/>
              <a:gd name="connsiteX721" fmla="*/ 7715459 w 13442696"/>
              <a:gd name="connsiteY721" fmla="*/ 792016 h 4702754"/>
              <a:gd name="connsiteX722" fmla="*/ 7719588 w 13442696"/>
              <a:gd name="connsiteY722" fmla="*/ 784225 h 4702754"/>
              <a:gd name="connsiteX723" fmla="*/ 7698942 w 13442696"/>
              <a:gd name="connsiteY723" fmla="*/ 773838 h 4702754"/>
              <a:gd name="connsiteX724" fmla="*/ 7682425 w 13442696"/>
              <a:gd name="connsiteY724" fmla="*/ 784225 h 4702754"/>
              <a:gd name="connsiteX725" fmla="*/ 7686555 w 13442696"/>
              <a:gd name="connsiteY725" fmla="*/ 773838 h 4702754"/>
              <a:gd name="connsiteX726" fmla="*/ 7727847 w 13442696"/>
              <a:gd name="connsiteY726" fmla="*/ 758258 h 4702754"/>
              <a:gd name="connsiteX727" fmla="*/ 7740235 w 13442696"/>
              <a:gd name="connsiteY727" fmla="*/ 760854 h 4702754"/>
              <a:gd name="connsiteX728" fmla="*/ 7740235 w 13442696"/>
              <a:gd name="connsiteY728" fmla="*/ 747871 h 4702754"/>
              <a:gd name="connsiteX729" fmla="*/ 7783591 w 13442696"/>
              <a:gd name="connsiteY729" fmla="*/ 753064 h 4702754"/>
              <a:gd name="connsiteX730" fmla="*/ 7831078 w 13442696"/>
              <a:gd name="connsiteY730" fmla="*/ 714112 h 4702754"/>
              <a:gd name="connsiteX731" fmla="*/ 7862047 w 13442696"/>
              <a:gd name="connsiteY731" fmla="*/ 714112 h 4702754"/>
              <a:gd name="connsiteX732" fmla="*/ 7855853 w 13442696"/>
              <a:gd name="connsiteY732" fmla="*/ 721903 h 4702754"/>
              <a:gd name="connsiteX733" fmla="*/ 7866176 w 13442696"/>
              <a:gd name="connsiteY733" fmla="*/ 724500 h 4702754"/>
              <a:gd name="connsiteX734" fmla="*/ 7874434 w 13442696"/>
              <a:gd name="connsiteY734" fmla="*/ 724500 h 4702754"/>
              <a:gd name="connsiteX735" fmla="*/ 7874434 w 13442696"/>
              <a:gd name="connsiteY735" fmla="*/ 693338 h 4702754"/>
              <a:gd name="connsiteX736" fmla="*/ 7847595 w 13442696"/>
              <a:gd name="connsiteY736" fmla="*/ 693338 h 4702754"/>
              <a:gd name="connsiteX737" fmla="*/ 7839336 w 13442696"/>
              <a:gd name="connsiteY737" fmla="*/ 680354 h 4702754"/>
              <a:gd name="connsiteX738" fmla="*/ 7868241 w 13442696"/>
              <a:gd name="connsiteY738" fmla="*/ 672564 h 4702754"/>
              <a:gd name="connsiteX739" fmla="*/ 7886822 w 13442696"/>
              <a:gd name="connsiteY739" fmla="*/ 680354 h 4702754"/>
              <a:gd name="connsiteX740" fmla="*/ 7926050 w 13442696"/>
              <a:gd name="connsiteY740" fmla="*/ 675161 h 4702754"/>
              <a:gd name="connsiteX741" fmla="*/ 7940502 w 13442696"/>
              <a:gd name="connsiteY741" fmla="*/ 664774 h 4702754"/>
              <a:gd name="connsiteX742" fmla="*/ 7917791 w 13442696"/>
              <a:gd name="connsiteY742" fmla="*/ 662177 h 4702754"/>
              <a:gd name="connsiteX743" fmla="*/ 7946696 w 13442696"/>
              <a:gd name="connsiteY743" fmla="*/ 636209 h 4702754"/>
              <a:gd name="connsiteX744" fmla="*/ 7948761 w 13442696"/>
              <a:gd name="connsiteY744" fmla="*/ 636209 h 4702754"/>
              <a:gd name="connsiteX745" fmla="*/ 7994182 w 13442696"/>
              <a:gd name="connsiteY745" fmla="*/ 615435 h 4702754"/>
              <a:gd name="connsiteX746" fmla="*/ 8047862 w 13442696"/>
              <a:gd name="connsiteY746" fmla="*/ 610242 h 4702754"/>
              <a:gd name="connsiteX747" fmla="*/ 8035474 w 13442696"/>
              <a:gd name="connsiteY747" fmla="*/ 594661 h 4702754"/>
              <a:gd name="connsiteX748" fmla="*/ 8016893 w 13442696"/>
              <a:gd name="connsiteY748" fmla="*/ 592064 h 4702754"/>
              <a:gd name="connsiteX749" fmla="*/ 8023087 w 13442696"/>
              <a:gd name="connsiteY749" fmla="*/ 576484 h 4702754"/>
              <a:gd name="connsiteX750" fmla="*/ 8089154 w 13442696"/>
              <a:gd name="connsiteY750" fmla="*/ 566096 h 4702754"/>
              <a:gd name="connsiteX751" fmla="*/ 8099477 w 13442696"/>
              <a:gd name="connsiteY751" fmla="*/ 558306 h 4702754"/>
              <a:gd name="connsiteX752" fmla="*/ 8089154 w 13442696"/>
              <a:gd name="connsiteY752" fmla="*/ 553113 h 4702754"/>
              <a:gd name="connsiteX753" fmla="*/ 8120123 w 13442696"/>
              <a:gd name="connsiteY753" fmla="*/ 537532 h 4702754"/>
              <a:gd name="connsiteX754" fmla="*/ 8138705 w 13442696"/>
              <a:gd name="connsiteY754" fmla="*/ 534935 h 4702754"/>
              <a:gd name="connsiteX755" fmla="*/ 8140770 w 13442696"/>
              <a:gd name="connsiteY755" fmla="*/ 540129 h 4702754"/>
              <a:gd name="connsiteX756" fmla="*/ 8171739 w 13442696"/>
              <a:gd name="connsiteY756" fmla="*/ 537532 h 4702754"/>
              <a:gd name="connsiteX757" fmla="*/ 8163480 w 13442696"/>
              <a:gd name="connsiteY757" fmla="*/ 529742 h 4702754"/>
              <a:gd name="connsiteX758" fmla="*/ 8188256 w 13442696"/>
              <a:gd name="connsiteY758" fmla="*/ 524548 h 4702754"/>
              <a:gd name="connsiteX759" fmla="*/ 8188256 w 13442696"/>
              <a:gd name="connsiteY759" fmla="*/ 514161 h 4702754"/>
              <a:gd name="connsiteX760" fmla="*/ 8225419 w 13442696"/>
              <a:gd name="connsiteY760" fmla="*/ 511564 h 4702754"/>
              <a:gd name="connsiteX761" fmla="*/ 8200643 w 13442696"/>
              <a:gd name="connsiteY761" fmla="*/ 503774 h 4702754"/>
              <a:gd name="connsiteX762" fmla="*/ 8208902 w 13442696"/>
              <a:gd name="connsiteY762" fmla="*/ 485596 h 4702754"/>
              <a:gd name="connsiteX763" fmla="*/ 8264646 w 13442696"/>
              <a:gd name="connsiteY763" fmla="*/ 488193 h 4702754"/>
              <a:gd name="connsiteX764" fmla="*/ 8287357 w 13442696"/>
              <a:gd name="connsiteY764" fmla="*/ 470016 h 4702754"/>
              <a:gd name="connsiteX765" fmla="*/ 8277034 w 13442696"/>
              <a:gd name="connsiteY765" fmla="*/ 464822 h 4702754"/>
              <a:gd name="connsiteX766" fmla="*/ 8324520 w 13442696"/>
              <a:gd name="connsiteY766" fmla="*/ 449242 h 4702754"/>
              <a:gd name="connsiteX767" fmla="*/ 8312132 w 13442696"/>
              <a:gd name="connsiteY767" fmla="*/ 441451 h 4702754"/>
              <a:gd name="connsiteX768" fmla="*/ 8312132 w 13442696"/>
              <a:gd name="connsiteY768" fmla="*/ 425871 h 4702754"/>
              <a:gd name="connsiteX769" fmla="*/ 8349296 w 13442696"/>
              <a:gd name="connsiteY769" fmla="*/ 423274 h 4702754"/>
              <a:gd name="connsiteX770" fmla="*/ 8349296 w 13442696"/>
              <a:gd name="connsiteY770" fmla="*/ 425871 h 4702754"/>
              <a:gd name="connsiteX771" fmla="*/ 8357554 w 13442696"/>
              <a:gd name="connsiteY771" fmla="*/ 431064 h 4702754"/>
              <a:gd name="connsiteX772" fmla="*/ 8378200 w 13442696"/>
              <a:gd name="connsiteY772" fmla="*/ 425871 h 4702754"/>
              <a:gd name="connsiteX773" fmla="*/ 8396781 w 13442696"/>
              <a:gd name="connsiteY773" fmla="*/ 402500 h 4702754"/>
              <a:gd name="connsiteX774" fmla="*/ 8417427 w 13442696"/>
              <a:gd name="connsiteY774" fmla="*/ 399903 h 4702754"/>
              <a:gd name="connsiteX775" fmla="*/ 8409169 w 13442696"/>
              <a:gd name="connsiteY775" fmla="*/ 394709 h 4702754"/>
              <a:gd name="connsiteX776" fmla="*/ 8384394 w 13442696"/>
              <a:gd name="connsiteY776" fmla="*/ 397306 h 4702754"/>
              <a:gd name="connsiteX777" fmla="*/ 8378200 w 13442696"/>
              <a:gd name="connsiteY777" fmla="*/ 384322 h 4702754"/>
              <a:gd name="connsiteX778" fmla="*/ 8363748 w 13442696"/>
              <a:gd name="connsiteY778" fmla="*/ 381726 h 4702754"/>
              <a:gd name="connsiteX779" fmla="*/ 8429815 w 13442696"/>
              <a:gd name="connsiteY779" fmla="*/ 371338 h 4702754"/>
              <a:gd name="connsiteX780" fmla="*/ 8450461 w 13442696"/>
              <a:gd name="connsiteY780" fmla="*/ 373935 h 4702754"/>
              <a:gd name="connsiteX781" fmla="*/ 8469043 w 13442696"/>
              <a:gd name="connsiteY781" fmla="*/ 363548 h 4702754"/>
              <a:gd name="connsiteX782" fmla="*/ 8448397 w 13442696"/>
              <a:gd name="connsiteY782" fmla="*/ 363548 h 4702754"/>
              <a:gd name="connsiteX783" fmla="*/ 8442203 w 13442696"/>
              <a:gd name="connsiteY783" fmla="*/ 360951 h 4702754"/>
              <a:gd name="connsiteX784" fmla="*/ 8448397 w 13442696"/>
              <a:gd name="connsiteY784" fmla="*/ 347968 h 4702754"/>
              <a:gd name="connsiteX785" fmla="*/ 8481431 w 13442696"/>
              <a:gd name="connsiteY785" fmla="*/ 347968 h 4702754"/>
              <a:gd name="connsiteX786" fmla="*/ 8539240 w 13442696"/>
              <a:gd name="connsiteY786" fmla="*/ 319403 h 4702754"/>
              <a:gd name="connsiteX787" fmla="*/ 8566080 w 13442696"/>
              <a:gd name="connsiteY787" fmla="*/ 309016 h 4702754"/>
              <a:gd name="connsiteX788" fmla="*/ 8566080 w 13442696"/>
              <a:gd name="connsiteY788" fmla="*/ 301226 h 4702754"/>
              <a:gd name="connsiteX789" fmla="*/ 8588790 w 13442696"/>
              <a:gd name="connsiteY789" fmla="*/ 298629 h 4702754"/>
              <a:gd name="connsiteX790" fmla="*/ 8621824 w 13442696"/>
              <a:gd name="connsiteY790" fmla="*/ 303823 h 4702754"/>
              <a:gd name="connsiteX791" fmla="*/ 8634212 w 13442696"/>
              <a:gd name="connsiteY791" fmla="*/ 301226 h 4702754"/>
              <a:gd name="connsiteX792" fmla="*/ 8617695 w 13442696"/>
              <a:gd name="connsiteY792" fmla="*/ 275258 h 4702754"/>
              <a:gd name="connsiteX793" fmla="*/ 8698215 w 13442696"/>
              <a:gd name="connsiteY793" fmla="*/ 244097 h 4702754"/>
              <a:gd name="connsiteX794" fmla="*/ 8706473 w 13442696"/>
              <a:gd name="connsiteY794" fmla="*/ 231113 h 4702754"/>
              <a:gd name="connsiteX795" fmla="*/ 8737443 w 13442696"/>
              <a:gd name="connsiteY795" fmla="*/ 231113 h 4702754"/>
              <a:gd name="connsiteX796" fmla="*/ 8727119 w 13442696"/>
              <a:gd name="connsiteY796" fmla="*/ 218129 h 4702754"/>
              <a:gd name="connsiteX797" fmla="*/ 8749830 w 13442696"/>
              <a:gd name="connsiteY797" fmla="*/ 225919 h 4702754"/>
              <a:gd name="connsiteX798" fmla="*/ 8797316 w 13442696"/>
              <a:gd name="connsiteY798" fmla="*/ 215532 h 4702754"/>
              <a:gd name="connsiteX799" fmla="*/ 8786993 w 13442696"/>
              <a:gd name="connsiteY799" fmla="*/ 205145 h 4702754"/>
              <a:gd name="connsiteX800" fmla="*/ 8795252 w 13442696"/>
              <a:gd name="connsiteY800" fmla="*/ 202548 h 4702754"/>
              <a:gd name="connsiteX801" fmla="*/ 8770476 w 13442696"/>
              <a:gd name="connsiteY801" fmla="*/ 192161 h 4702754"/>
              <a:gd name="connsiteX802" fmla="*/ 8770476 w 13442696"/>
              <a:gd name="connsiteY802" fmla="*/ 189564 h 4702754"/>
              <a:gd name="connsiteX803" fmla="*/ 8822092 w 13442696"/>
              <a:gd name="connsiteY803" fmla="*/ 189564 h 4702754"/>
              <a:gd name="connsiteX804" fmla="*/ 8873707 w 13442696"/>
              <a:gd name="connsiteY804" fmla="*/ 173984 h 4702754"/>
              <a:gd name="connsiteX805" fmla="*/ 8875772 w 13442696"/>
              <a:gd name="connsiteY805" fmla="*/ 166194 h 4702754"/>
              <a:gd name="connsiteX806" fmla="*/ 8931516 w 13442696"/>
              <a:gd name="connsiteY806" fmla="*/ 145419 h 4702754"/>
              <a:gd name="connsiteX807" fmla="*/ 8958356 w 13442696"/>
              <a:gd name="connsiteY807" fmla="*/ 127242 h 4702754"/>
              <a:gd name="connsiteX808" fmla="*/ 8972808 w 13442696"/>
              <a:gd name="connsiteY808" fmla="*/ 132436 h 4702754"/>
              <a:gd name="connsiteX809" fmla="*/ 8999648 w 13442696"/>
              <a:gd name="connsiteY809" fmla="*/ 109065 h 4702754"/>
              <a:gd name="connsiteX810" fmla="*/ 9009971 w 13442696"/>
              <a:gd name="connsiteY810" fmla="*/ 109065 h 4702754"/>
              <a:gd name="connsiteX811" fmla="*/ 9012036 w 13442696"/>
              <a:gd name="connsiteY811" fmla="*/ 93484 h 4702754"/>
              <a:gd name="connsiteX812" fmla="*/ 9047135 w 13442696"/>
              <a:gd name="connsiteY812" fmla="*/ 80500 h 4702754"/>
              <a:gd name="connsiteX813" fmla="*/ 9067781 w 13442696"/>
              <a:gd name="connsiteY813" fmla="*/ 64919 h 4702754"/>
              <a:gd name="connsiteX814" fmla="*/ 9119396 w 13442696"/>
              <a:gd name="connsiteY814" fmla="*/ 64919 h 4702754"/>
              <a:gd name="connsiteX815" fmla="*/ 9144171 w 13442696"/>
              <a:gd name="connsiteY815" fmla="*/ 59726 h 4702754"/>
              <a:gd name="connsiteX816" fmla="*/ 9131784 w 13442696"/>
              <a:gd name="connsiteY816" fmla="*/ 38952 h 4702754"/>
              <a:gd name="connsiteX817" fmla="*/ 9148301 w 13442696"/>
              <a:gd name="connsiteY817" fmla="*/ 28565 h 4702754"/>
              <a:gd name="connsiteX818" fmla="*/ 9171011 w 13442696"/>
              <a:gd name="connsiteY818" fmla="*/ 38952 h 4702754"/>
              <a:gd name="connsiteX819" fmla="*/ 9179270 w 13442696"/>
              <a:gd name="connsiteY819" fmla="*/ 31161 h 4702754"/>
              <a:gd name="connsiteX820" fmla="*/ 9208174 w 13442696"/>
              <a:gd name="connsiteY820" fmla="*/ 33758 h 4702754"/>
              <a:gd name="connsiteX821" fmla="*/ 9204045 w 13442696"/>
              <a:gd name="connsiteY821" fmla="*/ 46742 h 4702754"/>
              <a:gd name="connsiteX822" fmla="*/ 9243273 w 13442696"/>
              <a:gd name="connsiteY822" fmla="*/ 31161 h 4702754"/>
              <a:gd name="connsiteX823" fmla="*/ 9272177 w 13442696"/>
              <a:gd name="connsiteY823" fmla="*/ 36355 h 4702754"/>
              <a:gd name="connsiteX824" fmla="*/ 9307276 w 13442696"/>
              <a:gd name="connsiteY824" fmla="*/ 31161 h 4702754"/>
              <a:gd name="connsiteX825" fmla="*/ 9296953 w 13442696"/>
              <a:gd name="connsiteY825" fmla="*/ 49339 h 4702754"/>
              <a:gd name="connsiteX826" fmla="*/ 9288694 w 13442696"/>
              <a:gd name="connsiteY826" fmla="*/ 44145 h 4702754"/>
              <a:gd name="connsiteX827" fmla="*/ 9263919 w 13442696"/>
              <a:gd name="connsiteY827" fmla="*/ 46742 h 4702754"/>
              <a:gd name="connsiteX828" fmla="*/ 9237079 w 13442696"/>
              <a:gd name="connsiteY828" fmla="*/ 72710 h 4702754"/>
              <a:gd name="connsiteX829" fmla="*/ 9243273 w 13442696"/>
              <a:gd name="connsiteY829" fmla="*/ 75306 h 4702754"/>
              <a:gd name="connsiteX830" fmla="*/ 9255660 w 13442696"/>
              <a:gd name="connsiteY830" fmla="*/ 75306 h 4702754"/>
              <a:gd name="connsiteX831" fmla="*/ 9263919 w 13442696"/>
              <a:gd name="connsiteY831" fmla="*/ 72710 h 4702754"/>
              <a:gd name="connsiteX832" fmla="*/ 9255660 w 13442696"/>
              <a:gd name="connsiteY832" fmla="*/ 59726 h 4702754"/>
              <a:gd name="connsiteX833" fmla="*/ 9276307 w 13442696"/>
              <a:gd name="connsiteY833" fmla="*/ 59726 h 4702754"/>
              <a:gd name="connsiteX834" fmla="*/ 9268048 w 13442696"/>
              <a:gd name="connsiteY834" fmla="*/ 72710 h 4702754"/>
              <a:gd name="connsiteX835" fmla="*/ 9255660 w 13442696"/>
              <a:gd name="connsiteY835" fmla="*/ 77903 h 4702754"/>
              <a:gd name="connsiteX836" fmla="*/ 9278371 w 13442696"/>
              <a:gd name="connsiteY836" fmla="*/ 85694 h 4702754"/>
              <a:gd name="connsiteX837" fmla="*/ 9309340 w 13442696"/>
              <a:gd name="connsiteY837" fmla="*/ 77903 h 4702754"/>
              <a:gd name="connsiteX838" fmla="*/ 9377473 w 13442696"/>
              <a:gd name="connsiteY838" fmla="*/ 59726 h 4702754"/>
              <a:gd name="connsiteX839" fmla="*/ 9383666 w 13442696"/>
              <a:gd name="connsiteY839" fmla="*/ 64919 h 4702754"/>
              <a:gd name="connsiteX840" fmla="*/ 9352697 w 13442696"/>
              <a:gd name="connsiteY840" fmla="*/ 72710 h 4702754"/>
              <a:gd name="connsiteX841" fmla="*/ 9323793 w 13442696"/>
              <a:gd name="connsiteY841" fmla="*/ 88290 h 4702754"/>
              <a:gd name="connsiteX842" fmla="*/ 9307276 w 13442696"/>
              <a:gd name="connsiteY842" fmla="*/ 88290 h 4702754"/>
              <a:gd name="connsiteX843" fmla="*/ 9307276 w 13442696"/>
              <a:gd name="connsiteY843" fmla="*/ 101274 h 4702754"/>
              <a:gd name="connsiteX844" fmla="*/ 9296953 w 13442696"/>
              <a:gd name="connsiteY844" fmla="*/ 109065 h 4702754"/>
              <a:gd name="connsiteX845" fmla="*/ 9247402 w 13442696"/>
              <a:gd name="connsiteY845" fmla="*/ 111661 h 4702754"/>
              <a:gd name="connsiteX846" fmla="*/ 9195787 w 13442696"/>
              <a:gd name="connsiteY846" fmla="*/ 137629 h 4702754"/>
              <a:gd name="connsiteX847" fmla="*/ 9152430 w 13442696"/>
              <a:gd name="connsiteY847" fmla="*/ 129839 h 4702754"/>
              <a:gd name="connsiteX848" fmla="*/ 9144171 w 13442696"/>
              <a:gd name="connsiteY848" fmla="*/ 137629 h 4702754"/>
              <a:gd name="connsiteX849" fmla="*/ 9137977 w 13442696"/>
              <a:gd name="connsiteY849" fmla="*/ 142823 h 4702754"/>
              <a:gd name="connsiteX850" fmla="*/ 9144171 w 13442696"/>
              <a:gd name="connsiteY850" fmla="*/ 148016 h 4702754"/>
              <a:gd name="connsiteX851" fmla="*/ 9158624 w 13442696"/>
              <a:gd name="connsiteY851" fmla="*/ 140226 h 4702754"/>
              <a:gd name="connsiteX852" fmla="*/ 9115267 w 13442696"/>
              <a:gd name="connsiteY852" fmla="*/ 168790 h 4702754"/>
              <a:gd name="connsiteX853" fmla="*/ 9107008 w 13442696"/>
              <a:gd name="connsiteY853" fmla="*/ 168790 h 4702754"/>
              <a:gd name="connsiteX854" fmla="*/ 9098750 w 13442696"/>
              <a:gd name="connsiteY854" fmla="*/ 166194 h 4702754"/>
              <a:gd name="connsiteX855" fmla="*/ 9076039 w 13442696"/>
              <a:gd name="connsiteY855" fmla="*/ 189564 h 4702754"/>
              <a:gd name="connsiteX856" fmla="*/ 9043005 w 13442696"/>
              <a:gd name="connsiteY856" fmla="*/ 202548 h 4702754"/>
              <a:gd name="connsiteX857" fmla="*/ 9009971 w 13442696"/>
              <a:gd name="connsiteY857" fmla="*/ 231113 h 4702754"/>
              <a:gd name="connsiteX858" fmla="*/ 8995519 w 13442696"/>
              <a:gd name="connsiteY858" fmla="*/ 210339 h 4702754"/>
              <a:gd name="connsiteX859" fmla="*/ 8970744 w 13442696"/>
              <a:gd name="connsiteY859" fmla="*/ 215532 h 4702754"/>
              <a:gd name="connsiteX860" fmla="*/ 8966615 w 13442696"/>
              <a:gd name="connsiteY860" fmla="*/ 225919 h 4702754"/>
              <a:gd name="connsiteX861" fmla="*/ 8979002 w 13442696"/>
              <a:gd name="connsiteY861" fmla="*/ 241500 h 4702754"/>
              <a:gd name="connsiteX862" fmla="*/ 8958356 w 13442696"/>
              <a:gd name="connsiteY862" fmla="*/ 259677 h 4702754"/>
              <a:gd name="connsiteX863" fmla="*/ 8939775 w 13442696"/>
              <a:gd name="connsiteY863" fmla="*/ 259677 h 4702754"/>
              <a:gd name="connsiteX864" fmla="*/ 8923258 w 13442696"/>
              <a:gd name="connsiteY864" fmla="*/ 280452 h 4702754"/>
              <a:gd name="connsiteX865" fmla="*/ 8894353 w 13442696"/>
              <a:gd name="connsiteY865" fmla="*/ 280452 h 4702754"/>
              <a:gd name="connsiteX866" fmla="*/ 8890224 w 13442696"/>
              <a:gd name="connsiteY866" fmla="*/ 283048 h 4702754"/>
              <a:gd name="connsiteX867" fmla="*/ 8888159 w 13442696"/>
              <a:gd name="connsiteY867" fmla="*/ 288242 h 4702754"/>
              <a:gd name="connsiteX868" fmla="*/ 8884030 w 13442696"/>
              <a:gd name="connsiteY868" fmla="*/ 285645 h 4702754"/>
              <a:gd name="connsiteX869" fmla="*/ 8861319 w 13442696"/>
              <a:gd name="connsiteY869" fmla="*/ 290839 h 4702754"/>
              <a:gd name="connsiteX870" fmla="*/ 8867513 w 13442696"/>
              <a:gd name="connsiteY870" fmla="*/ 296032 h 4702754"/>
              <a:gd name="connsiteX871" fmla="*/ 8850996 w 13442696"/>
              <a:gd name="connsiteY871" fmla="*/ 309016 h 4702754"/>
              <a:gd name="connsiteX872" fmla="*/ 8824156 w 13442696"/>
              <a:gd name="connsiteY872" fmla="*/ 314210 h 4702754"/>
              <a:gd name="connsiteX873" fmla="*/ 8811769 w 13442696"/>
              <a:gd name="connsiteY873" fmla="*/ 332387 h 4702754"/>
              <a:gd name="connsiteX874" fmla="*/ 8758089 w 13442696"/>
              <a:gd name="connsiteY874" fmla="*/ 368742 h 4702754"/>
              <a:gd name="connsiteX875" fmla="*/ 8737443 w 13442696"/>
              <a:gd name="connsiteY875" fmla="*/ 381726 h 4702754"/>
              <a:gd name="connsiteX876" fmla="*/ 8739507 w 13442696"/>
              <a:gd name="connsiteY876" fmla="*/ 381726 h 4702754"/>
              <a:gd name="connsiteX877" fmla="*/ 8722990 w 13442696"/>
              <a:gd name="connsiteY877" fmla="*/ 394709 h 4702754"/>
              <a:gd name="connsiteX878" fmla="*/ 8685827 w 13442696"/>
              <a:gd name="connsiteY878" fmla="*/ 405097 h 4702754"/>
              <a:gd name="connsiteX879" fmla="*/ 8654858 w 13442696"/>
              <a:gd name="connsiteY879" fmla="*/ 399903 h 4702754"/>
              <a:gd name="connsiteX880" fmla="*/ 8638341 w 13442696"/>
              <a:gd name="connsiteY880" fmla="*/ 423274 h 4702754"/>
              <a:gd name="connsiteX881" fmla="*/ 8638341 w 13442696"/>
              <a:gd name="connsiteY881" fmla="*/ 425871 h 4702754"/>
              <a:gd name="connsiteX882" fmla="*/ 8661052 w 13442696"/>
              <a:gd name="connsiteY882" fmla="*/ 425871 h 4702754"/>
              <a:gd name="connsiteX883" fmla="*/ 8650729 w 13442696"/>
              <a:gd name="connsiteY883" fmla="*/ 433661 h 4702754"/>
              <a:gd name="connsiteX884" fmla="*/ 8625953 w 13442696"/>
              <a:gd name="connsiteY884" fmla="*/ 436258 h 4702754"/>
              <a:gd name="connsiteX885" fmla="*/ 8605307 w 13442696"/>
              <a:gd name="connsiteY885" fmla="*/ 457032 h 4702754"/>
              <a:gd name="connsiteX886" fmla="*/ 8590855 w 13442696"/>
              <a:gd name="connsiteY886" fmla="*/ 457032 h 4702754"/>
              <a:gd name="connsiteX887" fmla="*/ 8588790 w 13442696"/>
              <a:gd name="connsiteY887" fmla="*/ 470016 h 4702754"/>
              <a:gd name="connsiteX888" fmla="*/ 8553692 w 13442696"/>
              <a:gd name="connsiteY888" fmla="*/ 472613 h 4702754"/>
              <a:gd name="connsiteX889" fmla="*/ 8533046 w 13442696"/>
              <a:gd name="connsiteY889" fmla="*/ 498580 h 4702754"/>
              <a:gd name="connsiteX890" fmla="*/ 8491754 w 13442696"/>
              <a:gd name="connsiteY890" fmla="*/ 514161 h 4702754"/>
              <a:gd name="connsiteX891" fmla="*/ 8477301 w 13442696"/>
              <a:gd name="connsiteY891" fmla="*/ 516758 h 4702754"/>
              <a:gd name="connsiteX892" fmla="*/ 8469043 w 13442696"/>
              <a:gd name="connsiteY892" fmla="*/ 521951 h 4702754"/>
              <a:gd name="connsiteX893" fmla="*/ 8481431 w 13442696"/>
              <a:gd name="connsiteY893" fmla="*/ 527145 h 4702754"/>
              <a:gd name="connsiteX894" fmla="*/ 8442203 w 13442696"/>
              <a:gd name="connsiteY894" fmla="*/ 532338 h 4702754"/>
              <a:gd name="connsiteX895" fmla="*/ 8436009 w 13442696"/>
              <a:gd name="connsiteY895" fmla="*/ 527145 h 4702754"/>
              <a:gd name="connsiteX896" fmla="*/ 8421557 w 13442696"/>
              <a:gd name="connsiteY896" fmla="*/ 534935 h 4702754"/>
              <a:gd name="connsiteX897" fmla="*/ 8448397 w 13442696"/>
              <a:gd name="connsiteY897" fmla="*/ 540129 h 4702754"/>
              <a:gd name="connsiteX898" fmla="*/ 8440138 w 13442696"/>
              <a:gd name="connsiteY898" fmla="*/ 555709 h 4702754"/>
              <a:gd name="connsiteX899" fmla="*/ 8405040 w 13442696"/>
              <a:gd name="connsiteY899" fmla="*/ 576484 h 4702754"/>
              <a:gd name="connsiteX900" fmla="*/ 8349296 w 13442696"/>
              <a:gd name="connsiteY900" fmla="*/ 589467 h 4702754"/>
              <a:gd name="connsiteX901" fmla="*/ 8332779 w 13442696"/>
              <a:gd name="connsiteY901" fmla="*/ 612838 h 4702754"/>
              <a:gd name="connsiteX902" fmla="*/ 8268776 w 13442696"/>
              <a:gd name="connsiteY902" fmla="*/ 646596 h 4702754"/>
              <a:gd name="connsiteX903" fmla="*/ 8223354 w 13442696"/>
              <a:gd name="connsiteY903" fmla="*/ 641403 h 4702754"/>
              <a:gd name="connsiteX904" fmla="*/ 8204773 w 13442696"/>
              <a:gd name="connsiteY904" fmla="*/ 651790 h 4702754"/>
              <a:gd name="connsiteX905" fmla="*/ 8208902 w 13442696"/>
              <a:gd name="connsiteY905" fmla="*/ 662177 h 4702754"/>
              <a:gd name="connsiteX906" fmla="*/ 8151093 w 13442696"/>
              <a:gd name="connsiteY906" fmla="*/ 682951 h 4702754"/>
              <a:gd name="connsiteX907" fmla="*/ 8144899 w 13442696"/>
              <a:gd name="connsiteY907" fmla="*/ 695935 h 4702754"/>
              <a:gd name="connsiteX908" fmla="*/ 8115994 w 13442696"/>
              <a:gd name="connsiteY908" fmla="*/ 701129 h 4702754"/>
              <a:gd name="connsiteX909" fmla="*/ 8089154 w 13442696"/>
              <a:gd name="connsiteY909" fmla="*/ 721903 h 4702754"/>
              <a:gd name="connsiteX910" fmla="*/ 8068508 w 13442696"/>
              <a:gd name="connsiteY910" fmla="*/ 727096 h 4702754"/>
              <a:gd name="connsiteX911" fmla="*/ 8060250 w 13442696"/>
              <a:gd name="connsiteY911" fmla="*/ 737483 h 4702754"/>
              <a:gd name="connsiteX912" fmla="*/ 8047862 w 13442696"/>
              <a:gd name="connsiteY912" fmla="*/ 719306 h 4702754"/>
              <a:gd name="connsiteX913" fmla="*/ 8031345 w 13442696"/>
              <a:gd name="connsiteY913" fmla="*/ 716709 h 4702754"/>
              <a:gd name="connsiteX914" fmla="*/ 8016893 w 13442696"/>
              <a:gd name="connsiteY914" fmla="*/ 724500 h 4702754"/>
              <a:gd name="connsiteX915" fmla="*/ 8025151 w 13442696"/>
              <a:gd name="connsiteY915" fmla="*/ 729693 h 4702754"/>
              <a:gd name="connsiteX916" fmla="*/ 8012764 w 13442696"/>
              <a:gd name="connsiteY916" fmla="*/ 727096 h 4702754"/>
              <a:gd name="connsiteX917" fmla="*/ 8010699 w 13442696"/>
              <a:gd name="connsiteY917" fmla="*/ 729693 h 4702754"/>
              <a:gd name="connsiteX918" fmla="*/ 8031345 w 13442696"/>
              <a:gd name="connsiteY918" fmla="*/ 742677 h 4702754"/>
              <a:gd name="connsiteX919" fmla="*/ 8023087 w 13442696"/>
              <a:gd name="connsiteY919" fmla="*/ 747871 h 4702754"/>
              <a:gd name="connsiteX920" fmla="*/ 8035474 w 13442696"/>
              <a:gd name="connsiteY920" fmla="*/ 753064 h 4702754"/>
              <a:gd name="connsiteX921" fmla="*/ 8004505 w 13442696"/>
              <a:gd name="connsiteY921" fmla="*/ 766048 h 4702754"/>
              <a:gd name="connsiteX922" fmla="*/ 7996247 w 13442696"/>
              <a:gd name="connsiteY922" fmla="*/ 760854 h 4702754"/>
              <a:gd name="connsiteX923" fmla="*/ 7983859 w 13442696"/>
              <a:gd name="connsiteY923" fmla="*/ 779032 h 4702754"/>
              <a:gd name="connsiteX924" fmla="*/ 7950825 w 13442696"/>
              <a:gd name="connsiteY924" fmla="*/ 784225 h 4702754"/>
              <a:gd name="connsiteX925" fmla="*/ 7944631 w 13442696"/>
              <a:gd name="connsiteY925" fmla="*/ 786822 h 4702754"/>
              <a:gd name="connsiteX926" fmla="*/ 7963213 w 13442696"/>
              <a:gd name="connsiteY926" fmla="*/ 786822 h 4702754"/>
              <a:gd name="connsiteX927" fmla="*/ 7907468 w 13442696"/>
              <a:gd name="connsiteY927" fmla="*/ 815387 h 4702754"/>
              <a:gd name="connsiteX928" fmla="*/ 7847595 w 13442696"/>
              <a:gd name="connsiteY928" fmla="*/ 841354 h 4702754"/>
              <a:gd name="connsiteX929" fmla="*/ 7824884 w 13442696"/>
              <a:gd name="connsiteY929" fmla="*/ 849145 h 4702754"/>
              <a:gd name="connsiteX930" fmla="*/ 7839336 w 13442696"/>
              <a:gd name="connsiteY930" fmla="*/ 856935 h 4702754"/>
              <a:gd name="connsiteX931" fmla="*/ 7814561 w 13442696"/>
              <a:gd name="connsiteY931" fmla="*/ 856935 h 4702754"/>
              <a:gd name="connsiteX932" fmla="*/ 7810431 w 13442696"/>
              <a:gd name="connsiteY932" fmla="*/ 875112 h 4702754"/>
              <a:gd name="connsiteX933" fmla="*/ 7779462 w 13442696"/>
              <a:gd name="connsiteY933" fmla="*/ 895887 h 4702754"/>
              <a:gd name="connsiteX934" fmla="*/ 7754687 w 13442696"/>
              <a:gd name="connsiteY934" fmla="*/ 895887 h 4702754"/>
              <a:gd name="connsiteX935" fmla="*/ 7727847 w 13442696"/>
              <a:gd name="connsiteY935" fmla="*/ 908870 h 4702754"/>
              <a:gd name="connsiteX936" fmla="*/ 7661779 w 13442696"/>
              <a:gd name="connsiteY936" fmla="*/ 937435 h 4702754"/>
              <a:gd name="connsiteX937" fmla="*/ 7622552 w 13442696"/>
              <a:gd name="connsiteY937" fmla="*/ 958209 h 4702754"/>
              <a:gd name="connsiteX938" fmla="*/ 7630810 w 13442696"/>
              <a:gd name="connsiteY938" fmla="*/ 973790 h 4702754"/>
              <a:gd name="connsiteX939" fmla="*/ 7614293 w 13442696"/>
              <a:gd name="connsiteY939" fmla="*/ 984177 h 4702754"/>
              <a:gd name="connsiteX940" fmla="*/ 7597776 w 13442696"/>
              <a:gd name="connsiteY940" fmla="*/ 978983 h 4702754"/>
              <a:gd name="connsiteX941" fmla="*/ 7564742 w 13442696"/>
              <a:gd name="connsiteY941" fmla="*/ 986773 h 4702754"/>
              <a:gd name="connsiteX942" fmla="*/ 7542032 w 13442696"/>
              <a:gd name="connsiteY942" fmla="*/ 1010144 h 4702754"/>
              <a:gd name="connsiteX943" fmla="*/ 7469770 w 13442696"/>
              <a:gd name="connsiteY943" fmla="*/ 1043903 h 4702754"/>
              <a:gd name="connsiteX944" fmla="*/ 7453253 w 13442696"/>
              <a:gd name="connsiteY944" fmla="*/ 1046499 h 4702754"/>
              <a:gd name="connsiteX945" fmla="*/ 7453253 w 13442696"/>
              <a:gd name="connsiteY945" fmla="*/ 1064677 h 4702754"/>
              <a:gd name="connsiteX946" fmla="*/ 7482158 w 13442696"/>
              <a:gd name="connsiteY946" fmla="*/ 1064677 h 4702754"/>
              <a:gd name="connsiteX947" fmla="*/ 7521386 w 13442696"/>
              <a:gd name="connsiteY947" fmla="*/ 1046499 h 4702754"/>
              <a:gd name="connsiteX948" fmla="*/ 7521386 w 13442696"/>
              <a:gd name="connsiteY948" fmla="*/ 1033515 h 4702754"/>
              <a:gd name="connsiteX949" fmla="*/ 7542032 w 13442696"/>
              <a:gd name="connsiteY949" fmla="*/ 1036112 h 4702754"/>
              <a:gd name="connsiteX950" fmla="*/ 7579195 w 13442696"/>
              <a:gd name="connsiteY950" fmla="*/ 1017935 h 4702754"/>
              <a:gd name="connsiteX951" fmla="*/ 7577130 w 13442696"/>
              <a:gd name="connsiteY951" fmla="*/ 1010144 h 4702754"/>
              <a:gd name="connsiteX952" fmla="*/ 7589518 w 13442696"/>
              <a:gd name="connsiteY952" fmla="*/ 1012741 h 4702754"/>
              <a:gd name="connsiteX953" fmla="*/ 7597776 w 13442696"/>
              <a:gd name="connsiteY953" fmla="*/ 1017935 h 4702754"/>
              <a:gd name="connsiteX954" fmla="*/ 7579195 w 13442696"/>
              <a:gd name="connsiteY954" fmla="*/ 1038709 h 4702754"/>
              <a:gd name="connsiteX955" fmla="*/ 7550290 w 13442696"/>
              <a:gd name="connsiteY955" fmla="*/ 1054290 h 4702754"/>
              <a:gd name="connsiteX956" fmla="*/ 7515192 w 13442696"/>
              <a:gd name="connsiteY956" fmla="*/ 1069870 h 4702754"/>
              <a:gd name="connsiteX957" fmla="*/ 7502804 w 13442696"/>
              <a:gd name="connsiteY957" fmla="*/ 1069870 h 4702754"/>
              <a:gd name="connsiteX958" fmla="*/ 7494546 w 13442696"/>
              <a:gd name="connsiteY958" fmla="*/ 1088048 h 4702754"/>
              <a:gd name="connsiteX959" fmla="*/ 7480093 w 13442696"/>
              <a:gd name="connsiteY959" fmla="*/ 1090644 h 4702754"/>
              <a:gd name="connsiteX960" fmla="*/ 7496610 w 13442696"/>
              <a:gd name="connsiteY960" fmla="*/ 1098435 h 4702754"/>
              <a:gd name="connsiteX961" fmla="*/ 7529644 w 13442696"/>
              <a:gd name="connsiteY961" fmla="*/ 1072467 h 4702754"/>
              <a:gd name="connsiteX962" fmla="*/ 7554419 w 13442696"/>
              <a:gd name="connsiteY962" fmla="*/ 1069870 h 4702754"/>
              <a:gd name="connsiteX963" fmla="*/ 7589518 w 13442696"/>
              <a:gd name="connsiteY963" fmla="*/ 1085451 h 4702754"/>
              <a:gd name="connsiteX964" fmla="*/ 7606035 w 13442696"/>
              <a:gd name="connsiteY964" fmla="*/ 1075064 h 4702754"/>
              <a:gd name="connsiteX965" fmla="*/ 7630810 w 13442696"/>
              <a:gd name="connsiteY965" fmla="*/ 1064677 h 4702754"/>
              <a:gd name="connsiteX966" fmla="*/ 7628746 w 13442696"/>
              <a:gd name="connsiteY966" fmla="*/ 1054290 h 4702754"/>
              <a:gd name="connsiteX967" fmla="*/ 7676232 w 13442696"/>
              <a:gd name="connsiteY967" fmla="*/ 1036112 h 4702754"/>
              <a:gd name="connsiteX968" fmla="*/ 7686555 w 13442696"/>
              <a:gd name="connsiteY968" fmla="*/ 1023128 h 4702754"/>
              <a:gd name="connsiteX969" fmla="*/ 7665909 w 13442696"/>
              <a:gd name="connsiteY969" fmla="*/ 1020532 h 4702754"/>
              <a:gd name="connsiteX970" fmla="*/ 7690684 w 13442696"/>
              <a:gd name="connsiteY970" fmla="*/ 1004951 h 4702754"/>
              <a:gd name="connsiteX971" fmla="*/ 7715459 w 13442696"/>
              <a:gd name="connsiteY971" fmla="*/ 1015338 h 4702754"/>
              <a:gd name="connsiteX972" fmla="*/ 7725782 w 13442696"/>
              <a:gd name="connsiteY972" fmla="*/ 991967 h 4702754"/>
              <a:gd name="connsiteX973" fmla="*/ 7723718 w 13442696"/>
              <a:gd name="connsiteY973" fmla="*/ 981580 h 4702754"/>
              <a:gd name="connsiteX974" fmla="*/ 7738170 w 13442696"/>
              <a:gd name="connsiteY974" fmla="*/ 984177 h 4702754"/>
              <a:gd name="connsiteX975" fmla="*/ 7738170 w 13442696"/>
              <a:gd name="connsiteY975" fmla="*/ 997161 h 4702754"/>
              <a:gd name="connsiteX976" fmla="*/ 7762945 w 13442696"/>
              <a:gd name="connsiteY976" fmla="*/ 986773 h 4702754"/>
              <a:gd name="connsiteX977" fmla="*/ 7767075 w 13442696"/>
              <a:gd name="connsiteY977" fmla="*/ 986773 h 4702754"/>
              <a:gd name="connsiteX978" fmla="*/ 7727847 w 13442696"/>
              <a:gd name="connsiteY978" fmla="*/ 968596 h 4702754"/>
              <a:gd name="connsiteX979" fmla="*/ 7694813 w 13442696"/>
              <a:gd name="connsiteY979" fmla="*/ 968596 h 4702754"/>
              <a:gd name="connsiteX980" fmla="*/ 7682425 w 13442696"/>
              <a:gd name="connsiteY980" fmla="*/ 978983 h 4702754"/>
              <a:gd name="connsiteX981" fmla="*/ 7665909 w 13442696"/>
              <a:gd name="connsiteY981" fmla="*/ 981580 h 4702754"/>
              <a:gd name="connsiteX982" fmla="*/ 7655585 w 13442696"/>
              <a:gd name="connsiteY982" fmla="*/ 1002354 h 4702754"/>
              <a:gd name="connsiteX983" fmla="*/ 7643198 w 13442696"/>
              <a:gd name="connsiteY983" fmla="*/ 989370 h 4702754"/>
              <a:gd name="connsiteX984" fmla="*/ 7655585 w 13442696"/>
              <a:gd name="connsiteY984" fmla="*/ 973790 h 4702754"/>
              <a:gd name="connsiteX985" fmla="*/ 7703072 w 13442696"/>
              <a:gd name="connsiteY985" fmla="*/ 953015 h 4702754"/>
              <a:gd name="connsiteX986" fmla="*/ 7713395 w 13442696"/>
              <a:gd name="connsiteY986" fmla="*/ 924451 h 4702754"/>
              <a:gd name="connsiteX987" fmla="*/ 7725782 w 13442696"/>
              <a:gd name="connsiteY987" fmla="*/ 934838 h 4702754"/>
              <a:gd name="connsiteX988" fmla="*/ 7734041 w 13442696"/>
              <a:gd name="connsiteY988" fmla="*/ 942628 h 4702754"/>
              <a:gd name="connsiteX989" fmla="*/ 7746428 w 13442696"/>
              <a:gd name="connsiteY989" fmla="*/ 942628 h 4702754"/>
              <a:gd name="connsiteX990" fmla="*/ 7758816 w 13442696"/>
              <a:gd name="connsiteY990" fmla="*/ 942628 h 4702754"/>
              <a:gd name="connsiteX991" fmla="*/ 7750558 w 13442696"/>
              <a:gd name="connsiteY991" fmla="*/ 953015 h 4702754"/>
              <a:gd name="connsiteX992" fmla="*/ 7771204 w 13442696"/>
              <a:gd name="connsiteY992" fmla="*/ 955612 h 4702754"/>
              <a:gd name="connsiteX993" fmla="*/ 7771204 w 13442696"/>
              <a:gd name="connsiteY993" fmla="*/ 958209 h 4702754"/>
              <a:gd name="connsiteX994" fmla="*/ 7750558 w 13442696"/>
              <a:gd name="connsiteY994" fmla="*/ 958209 h 4702754"/>
              <a:gd name="connsiteX995" fmla="*/ 7734041 w 13442696"/>
              <a:gd name="connsiteY995" fmla="*/ 965999 h 4702754"/>
              <a:gd name="connsiteX996" fmla="*/ 7750558 w 13442696"/>
              <a:gd name="connsiteY996" fmla="*/ 965999 h 4702754"/>
              <a:gd name="connsiteX997" fmla="*/ 7746428 w 13442696"/>
              <a:gd name="connsiteY997" fmla="*/ 973790 h 4702754"/>
              <a:gd name="connsiteX998" fmla="*/ 7791850 w 13442696"/>
              <a:gd name="connsiteY998" fmla="*/ 981580 h 4702754"/>
              <a:gd name="connsiteX999" fmla="*/ 7800108 w 13442696"/>
              <a:gd name="connsiteY999" fmla="*/ 976386 h 4702754"/>
              <a:gd name="connsiteX1000" fmla="*/ 7791850 w 13442696"/>
              <a:gd name="connsiteY1000" fmla="*/ 971193 h 4702754"/>
              <a:gd name="connsiteX1001" fmla="*/ 7822819 w 13442696"/>
              <a:gd name="connsiteY1001" fmla="*/ 965999 h 4702754"/>
              <a:gd name="connsiteX1002" fmla="*/ 7814561 w 13442696"/>
              <a:gd name="connsiteY1002" fmla="*/ 960806 h 4702754"/>
              <a:gd name="connsiteX1003" fmla="*/ 7835207 w 13442696"/>
              <a:gd name="connsiteY1003" fmla="*/ 955612 h 4702754"/>
              <a:gd name="connsiteX1004" fmla="*/ 7835207 w 13442696"/>
              <a:gd name="connsiteY1004" fmla="*/ 942628 h 4702754"/>
              <a:gd name="connsiteX1005" fmla="*/ 7847595 w 13442696"/>
              <a:gd name="connsiteY1005" fmla="*/ 940032 h 4702754"/>
              <a:gd name="connsiteX1006" fmla="*/ 7835207 w 13442696"/>
              <a:gd name="connsiteY1006" fmla="*/ 934838 h 4702754"/>
              <a:gd name="connsiteX1007" fmla="*/ 7843465 w 13442696"/>
              <a:gd name="connsiteY1007" fmla="*/ 929645 h 4702754"/>
              <a:gd name="connsiteX1008" fmla="*/ 7882693 w 13442696"/>
              <a:gd name="connsiteY1008" fmla="*/ 937435 h 4702754"/>
              <a:gd name="connsiteX1009" fmla="*/ 7895081 w 13442696"/>
              <a:gd name="connsiteY1009" fmla="*/ 911467 h 4702754"/>
              <a:gd name="connsiteX1010" fmla="*/ 7886822 w 13442696"/>
              <a:gd name="connsiteY1010" fmla="*/ 906274 h 4702754"/>
              <a:gd name="connsiteX1011" fmla="*/ 7866176 w 13442696"/>
              <a:gd name="connsiteY1011" fmla="*/ 908870 h 4702754"/>
              <a:gd name="connsiteX1012" fmla="*/ 7866176 w 13442696"/>
              <a:gd name="connsiteY1012" fmla="*/ 898483 h 4702754"/>
              <a:gd name="connsiteX1013" fmla="*/ 7928114 w 13442696"/>
              <a:gd name="connsiteY1013" fmla="*/ 903677 h 4702754"/>
              <a:gd name="connsiteX1014" fmla="*/ 7959084 w 13442696"/>
              <a:gd name="connsiteY1014" fmla="*/ 877709 h 4702754"/>
              <a:gd name="connsiteX1015" fmla="*/ 7979730 w 13442696"/>
              <a:gd name="connsiteY1015" fmla="*/ 867322 h 4702754"/>
              <a:gd name="connsiteX1016" fmla="*/ 7959084 w 13442696"/>
              <a:gd name="connsiteY1016" fmla="*/ 864725 h 4702754"/>
              <a:gd name="connsiteX1017" fmla="*/ 7940502 w 13442696"/>
              <a:gd name="connsiteY1017" fmla="*/ 869919 h 4702754"/>
              <a:gd name="connsiteX1018" fmla="*/ 7940502 w 13442696"/>
              <a:gd name="connsiteY1018" fmla="*/ 867322 h 4702754"/>
              <a:gd name="connsiteX1019" fmla="*/ 7907468 w 13442696"/>
              <a:gd name="connsiteY1019" fmla="*/ 872516 h 4702754"/>
              <a:gd name="connsiteX1020" fmla="*/ 7886822 w 13442696"/>
              <a:gd name="connsiteY1020" fmla="*/ 880306 h 4702754"/>
              <a:gd name="connsiteX1021" fmla="*/ 7868241 w 13442696"/>
              <a:gd name="connsiteY1021" fmla="*/ 867322 h 4702754"/>
              <a:gd name="connsiteX1022" fmla="*/ 7888887 w 13442696"/>
              <a:gd name="connsiteY1022" fmla="*/ 864725 h 4702754"/>
              <a:gd name="connsiteX1023" fmla="*/ 7907468 w 13442696"/>
              <a:gd name="connsiteY1023" fmla="*/ 843951 h 4702754"/>
              <a:gd name="connsiteX1024" fmla="*/ 7919856 w 13442696"/>
              <a:gd name="connsiteY1024" fmla="*/ 851741 h 4702754"/>
              <a:gd name="connsiteX1025" fmla="*/ 7950825 w 13442696"/>
              <a:gd name="connsiteY1025" fmla="*/ 851741 h 4702754"/>
              <a:gd name="connsiteX1026" fmla="*/ 7979730 w 13442696"/>
              <a:gd name="connsiteY1026" fmla="*/ 849145 h 4702754"/>
              <a:gd name="connsiteX1027" fmla="*/ 8004505 w 13442696"/>
              <a:gd name="connsiteY1027" fmla="*/ 864725 h 4702754"/>
              <a:gd name="connsiteX1028" fmla="*/ 8031345 w 13442696"/>
              <a:gd name="connsiteY1028" fmla="*/ 854338 h 4702754"/>
              <a:gd name="connsiteX1029" fmla="*/ 8023087 w 13442696"/>
              <a:gd name="connsiteY1029" fmla="*/ 851741 h 4702754"/>
              <a:gd name="connsiteX1030" fmla="*/ 8031345 w 13442696"/>
              <a:gd name="connsiteY1030" fmla="*/ 838757 h 4702754"/>
              <a:gd name="connsiteX1031" fmla="*/ 8107736 w 13442696"/>
              <a:gd name="connsiteY1031" fmla="*/ 820580 h 4702754"/>
              <a:gd name="connsiteX1032" fmla="*/ 8095348 w 13442696"/>
              <a:gd name="connsiteY1032" fmla="*/ 807596 h 4702754"/>
              <a:gd name="connsiteX1033" fmla="*/ 8095348 w 13442696"/>
              <a:gd name="connsiteY1033" fmla="*/ 802403 h 4702754"/>
              <a:gd name="connsiteX1034" fmla="*/ 8115994 w 13442696"/>
              <a:gd name="connsiteY1034" fmla="*/ 807596 h 4702754"/>
              <a:gd name="connsiteX1035" fmla="*/ 8120123 w 13442696"/>
              <a:gd name="connsiteY1035" fmla="*/ 807596 h 4702754"/>
              <a:gd name="connsiteX1036" fmla="*/ 8115994 w 13442696"/>
              <a:gd name="connsiteY1036" fmla="*/ 794612 h 4702754"/>
              <a:gd name="connsiteX1037" fmla="*/ 8076767 w 13442696"/>
              <a:gd name="connsiteY1037" fmla="*/ 786822 h 4702754"/>
              <a:gd name="connsiteX1038" fmla="*/ 8060250 w 13442696"/>
              <a:gd name="connsiteY1038" fmla="*/ 802403 h 4702754"/>
              <a:gd name="connsiteX1039" fmla="*/ 8059217 w 13442696"/>
              <a:gd name="connsiteY1039" fmla="*/ 802403 h 4702754"/>
              <a:gd name="connsiteX1040" fmla="*/ 8031345 w 13442696"/>
              <a:gd name="connsiteY1040" fmla="*/ 802403 h 4702754"/>
              <a:gd name="connsiteX1041" fmla="*/ 8043733 w 13442696"/>
              <a:gd name="connsiteY1041" fmla="*/ 779032 h 4702754"/>
              <a:gd name="connsiteX1042" fmla="*/ 8031345 w 13442696"/>
              <a:gd name="connsiteY1042" fmla="*/ 773838 h 4702754"/>
              <a:gd name="connsiteX1043" fmla="*/ 8076767 w 13442696"/>
              <a:gd name="connsiteY1043" fmla="*/ 773838 h 4702754"/>
              <a:gd name="connsiteX1044" fmla="*/ 8115994 w 13442696"/>
              <a:gd name="connsiteY1044" fmla="*/ 753064 h 4702754"/>
              <a:gd name="connsiteX1045" fmla="*/ 8124253 w 13442696"/>
              <a:gd name="connsiteY1045" fmla="*/ 753064 h 4702754"/>
              <a:gd name="connsiteX1046" fmla="*/ 8120123 w 13442696"/>
              <a:gd name="connsiteY1046" fmla="*/ 742677 h 4702754"/>
              <a:gd name="connsiteX1047" fmla="*/ 8163480 w 13442696"/>
              <a:gd name="connsiteY1047" fmla="*/ 727096 h 4702754"/>
              <a:gd name="connsiteX1048" fmla="*/ 8179997 w 13442696"/>
              <a:gd name="connsiteY1048" fmla="*/ 708919 h 4702754"/>
              <a:gd name="connsiteX1049" fmla="*/ 8204773 w 13442696"/>
              <a:gd name="connsiteY1049" fmla="*/ 706322 h 4702754"/>
              <a:gd name="connsiteX1050" fmla="*/ 8213031 w 13442696"/>
              <a:gd name="connsiteY1050" fmla="*/ 701129 h 4702754"/>
              <a:gd name="connsiteX1051" fmla="*/ 8200643 w 13442696"/>
              <a:gd name="connsiteY1051" fmla="*/ 695935 h 4702754"/>
              <a:gd name="connsiteX1052" fmla="*/ 8287357 w 13442696"/>
              <a:gd name="connsiteY1052" fmla="*/ 659580 h 4702754"/>
              <a:gd name="connsiteX1053" fmla="*/ 8289422 w 13442696"/>
              <a:gd name="connsiteY1053" fmla="*/ 659580 h 4702754"/>
              <a:gd name="connsiteX1054" fmla="*/ 8299745 w 13442696"/>
              <a:gd name="connsiteY1054" fmla="*/ 654387 h 4702754"/>
              <a:gd name="connsiteX1055" fmla="*/ 8299745 w 13442696"/>
              <a:gd name="connsiteY1055" fmla="*/ 659580 h 4702754"/>
              <a:gd name="connsiteX1056" fmla="*/ 8332779 w 13442696"/>
              <a:gd name="connsiteY1056" fmla="*/ 659580 h 4702754"/>
              <a:gd name="connsiteX1057" fmla="*/ 8332779 w 13442696"/>
              <a:gd name="connsiteY1057" fmla="*/ 644000 h 4702754"/>
              <a:gd name="connsiteX1058" fmla="*/ 8336908 w 13442696"/>
              <a:gd name="connsiteY1058" fmla="*/ 644000 h 4702754"/>
              <a:gd name="connsiteX1059" fmla="*/ 8332779 w 13442696"/>
              <a:gd name="connsiteY1059" fmla="*/ 636209 h 4702754"/>
              <a:gd name="connsiteX1060" fmla="*/ 8353425 w 13442696"/>
              <a:gd name="connsiteY1060" fmla="*/ 636209 h 4702754"/>
              <a:gd name="connsiteX1061" fmla="*/ 8363748 w 13442696"/>
              <a:gd name="connsiteY1061" fmla="*/ 641403 h 4702754"/>
              <a:gd name="connsiteX1062" fmla="*/ 8365812 w 13442696"/>
              <a:gd name="connsiteY1062" fmla="*/ 644000 h 4702754"/>
              <a:gd name="connsiteX1063" fmla="*/ 8365812 w 13442696"/>
              <a:gd name="connsiteY1063" fmla="*/ 649193 h 4702754"/>
              <a:gd name="connsiteX1064" fmla="*/ 8425686 w 13442696"/>
              <a:gd name="connsiteY1064" fmla="*/ 625822 h 4702754"/>
              <a:gd name="connsiteX1065" fmla="*/ 8384394 w 13442696"/>
              <a:gd name="connsiteY1065" fmla="*/ 615435 h 4702754"/>
              <a:gd name="connsiteX1066" fmla="*/ 8376135 w 13442696"/>
              <a:gd name="connsiteY1066" fmla="*/ 620629 h 4702754"/>
              <a:gd name="connsiteX1067" fmla="*/ 8378200 w 13442696"/>
              <a:gd name="connsiteY1067" fmla="*/ 612838 h 4702754"/>
              <a:gd name="connsiteX1068" fmla="*/ 8353425 w 13442696"/>
              <a:gd name="connsiteY1068" fmla="*/ 612838 h 4702754"/>
              <a:gd name="connsiteX1069" fmla="*/ 8396781 w 13442696"/>
              <a:gd name="connsiteY1069" fmla="*/ 602451 h 4702754"/>
              <a:gd name="connsiteX1070" fmla="*/ 8378200 w 13442696"/>
              <a:gd name="connsiteY1070" fmla="*/ 594661 h 4702754"/>
              <a:gd name="connsiteX1071" fmla="*/ 8400911 w 13442696"/>
              <a:gd name="connsiteY1071" fmla="*/ 586871 h 4702754"/>
              <a:gd name="connsiteX1072" fmla="*/ 8440138 w 13442696"/>
              <a:gd name="connsiteY1072" fmla="*/ 581677 h 4702754"/>
              <a:gd name="connsiteX1073" fmla="*/ 8466978 w 13442696"/>
              <a:gd name="connsiteY1073" fmla="*/ 589467 h 4702754"/>
              <a:gd name="connsiteX1074" fmla="*/ 8464914 w 13442696"/>
              <a:gd name="connsiteY1074" fmla="*/ 597258 h 4702754"/>
              <a:gd name="connsiteX1075" fmla="*/ 8502077 w 13442696"/>
              <a:gd name="connsiteY1075" fmla="*/ 594661 h 4702754"/>
              <a:gd name="connsiteX1076" fmla="*/ 8541304 w 13442696"/>
              <a:gd name="connsiteY1076" fmla="*/ 602451 h 4702754"/>
              <a:gd name="connsiteX1077" fmla="*/ 8553692 w 13442696"/>
              <a:gd name="connsiteY1077" fmla="*/ 599855 h 4702754"/>
              <a:gd name="connsiteX1078" fmla="*/ 8564015 w 13442696"/>
              <a:gd name="connsiteY1078" fmla="*/ 592064 h 4702754"/>
              <a:gd name="connsiteX1079" fmla="*/ 8553692 w 13442696"/>
              <a:gd name="connsiteY1079" fmla="*/ 586871 h 4702754"/>
              <a:gd name="connsiteX1080" fmla="*/ 8566080 w 13442696"/>
              <a:gd name="connsiteY1080" fmla="*/ 581677 h 4702754"/>
              <a:gd name="connsiteX1081" fmla="*/ 8526852 w 13442696"/>
              <a:gd name="connsiteY1081" fmla="*/ 573887 h 4702754"/>
              <a:gd name="connsiteX1082" fmla="*/ 8526852 w 13442696"/>
              <a:gd name="connsiteY1082" fmla="*/ 566096 h 4702754"/>
              <a:gd name="connsiteX1083" fmla="*/ 8512400 w 13442696"/>
              <a:gd name="connsiteY1083" fmla="*/ 566096 h 4702754"/>
              <a:gd name="connsiteX1084" fmla="*/ 8526852 w 13442696"/>
              <a:gd name="connsiteY1084" fmla="*/ 553113 h 4702754"/>
              <a:gd name="connsiteX1085" fmla="*/ 8566080 w 13442696"/>
              <a:gd name="connsiteY1085" fmla="*/ 545322 h 4702754"/>
              <a:gd name="connsiteX1086" fmla="*/ 8570209 w 13442696"/>
              <a:gd name="connsiteY1086" fmla="*/ 534935 h 4702754"/>
              <a:gd name="connsiteX1087" fmla="*/ 8588790 w 13442696"/>
              <a:gd name="connsiteY1087" fmla="*/ 534935 h 4702754"/>
              <a:gd name="connsiteX1088" fmla="*/ 8592920 w 13442696"/>
              <a:gd name="connsiteY1088" fmla="*/ 534935 h 4702754"/>
              <a:gd name="connsiteX1089" fmla="*/ 8597049 w 13442696"/>
              <a:gd name="connsiteY1089" fmla="*/ 529742 h 4702754"/>
              <a:gd name="connsiteX1090" fmla="*/ 8601178 w 13442696"/>
              <a:gd name="connsiteY1090" fmla="*/ 529742 h 4702754"/>
              <a:gd name="connsiteX1091" fmla="*/ 8661052 w 13442696"/>
              <a:gd name="connsiteY1091" fmla="*/ 498580 h 4702754"/>
              <a:gd name="connsiteX1092" fmla="*/ 8673440 w 13442696"/>
              <a:gd name="connsiteY1092" fmla="*/ 485596 h 4702754"/>
              <a:gd name="connsiteX1093" fmla="*/ 8650729 w 13442696"/>
              <a:gd name="connsiteY1093" fmla="*/ 483000 h 4702754"/>
              <a:gd name="connsiteX1094" fmla="*/ 8611501 w 13442696"/>
              <a:gd name="connsiteY1094" fmla="*/ 485596 h 4702754"/>
              <a:gd name="connsiteX1095" fmla="*/ 8619760 w 13442696"/>
              <a:gd name="connsiteY1095" fmla="*/ 483000 h 4702754"/>
              <a:gd name="connsiteX1096" fmla="*/ 8661052 w 13442696"/>
              <a:gd name="connsiteY1096" fmla="*/ 464822 h 4702754"/>
              <a:gd name="connsiteX1097" fmla="*/ 8675504 w 13442696"/>
              <a:gd name="connsiteY1097" fmla="*/ 485596 h 4702754"/>
              <a:gd name="connsiteX1098" fmla="*/ 8727119 w 13442696"/>
              <a:gd name="connsiteY1098" fmla="*/ 459629 h 4702754"/>
              <a:gd name="connsiteX1099" fmla="*/ 8762218 w 13442696"/>
              <a:gd name="connsiteY1099" fmla="*/ 454435 h 4702754"/>
              <a:gd name="connsiteX1100" fmla="*/ 8817962 w 13442696"/>
              <a:gd name="connsiteY1100" fmla="*/ 412887 h 4702754"/>
              <a:gd name="connsiteX1101" fmla="*/ 8863384 w 13442696"/>
              <a:gd name="connsiteY1101" fmla="*/ 402500 h 4702754"/>
              <a:gd name="connsiteX1102" fmla="*/ 8861319 w 13442696"/>
              <a:gd name="connsiteY1102" fmla="*/ 394709 h 4702754"/>
              <a:gd name="connsiteX1103" fmla="*/ 8888159 w 13442696"/>
              <a:gd name="connsiteY1103" fmla="*/ 376532 h 4702754"/>
              <a:gd name="connsiteX1104" fmla="*/ 8931516 w 13442696"/>
              <a:gd name="connsiteY1104" fmla="*/ 368742 h 4702754"/>
              <a:gd name="connsiteX1105" fmla="*/ 8939775 w 13442696"/>
              <a:gd name="connsiteY1105" fmla="*/ 373935 h 4702754"/>
              <a:gd name="connsiteX1106" fmla="*/ 8888159 w 13442696"/>
              <a:gd name="connsiteY1106" fmla="*/ 386919 h 4702754"/>
              <a:gd name="connsiteX1107" fmla="*/ 8906741 w 13442696"/>
              <a:gd name="connsiteY1107" fmla="*/ 392113 h 4702754"/>
              <a:gd name="connsiteX1108" fmla="*/ 8888159 w 13442696"/>
              <a:gd name="connsiteY1108" fmla="*/ 402500 h 4702754"/>
              <a:gd name="connsiteX1109" fmla="*/ 8886095 w 13442696"/>
              <a:gd name="connsiteY1109" fmla="*/ 410290 h 4702754"/>
              <a:gd name="connsiteX1110" fmla="*/ 8886095 w 13442696"/>
              <a:gd name="connsiteY1110" fmla="*/ 418080 h 4702754"/>
              <a:gd name="connsiteX1111" fmla="*/ 8894353 w 13442696"/>
              <a:gd name="connsiteY1111" fmla="*/ 423274 h 4702754"/>
              <a:gd name="connsiteX1112" fmla="*/ 8906741 w 13442696"/>
              <a:gd name="connsiteY1112" fmla="*/ 412887 h 4702754"/>
              <a:gd name="connsiteX1113" fmla="*/ 8931516 w 13442696"/>
              <a:gd name="connsiteY1113" fmla="*/ 402500 h 4702754"/>
              <a:gd name="connsiteX1114" fmla="*/ 8972808 w 13442696"/>
              <a:gd name="connsiteY1114" fmla="*/ 397306 h 4702754"/>
              <a:gd name="connsiteX1115" fmla="*/ 8966615 w 13442696"/>
              <a:gd name="connsiteY1115" fmla="*/ 384322 h 4702754"/>
              <a:gd name="connsiteX1116" fmla="*/ 8987261 w 13442696"/>
              <a:gd name="connsiteY1116" fmla="*/ 373935 h 4702754"/>
              <a:gd name="connsiteX1117" fmla="*/ 9034747 w 13442696"/>
              <a:gd name="connsiteY1117" fmla="*/ 373935 h 4702754"/>
              <a:gd name="connsiteX1118" fmla="*/ 8999648 w 13442696"/>
              <a:gd name="connsiteY1118" fmla="*/ 386919 h 4702754"/>
              <a:gd name="connsiteX1119" fmla="*/ 8979002 w 13442696"/>
              <a:gd name="connsiteY1119" fmla="*/ 410290 h 4702754"/>
              <a:gd name="connsiteX1120" fmla="*/ 8939775 w 13442696"/>
              <a:gd name="connsiteY1120" fmla="*/ 425871 h 4702754"/>
              <a:gd name="connsiteX1121" fmla="*/ 8931516 w 13442696"/>
              <a:gd name="connsiteY1121" fmla="*/ 441451 h 4702754"/>
              <a:gd name="connsiteX1122" fmla="*/ 8894353 w 13442696"/>
              <a:gd name="connsiteY1122" fmla="*/ 441451 h 4702754"/>
              <a:gd name="connsiteX1123" fmla="*/ 8914999 w 13442696"/>
              <a:gd name="connsiteY1123" fmla="*/ 451839 h 4702754"/>
              <a:gd name="connsiteX1124" fmla="*/ 8888159 w 13442696"/>
              <a:gd name="connsiteY1124" fmla="*/ 470016 h 4702754"/>
              <a:gd name="connsiteX1125" fmla="*/ 8846867 w 13442696"/>
              <a:gd name="connsiteY1125" fmla="*/ 485596 h 4702754"/>
              <a:gd name="connsiteX1126" fmla="*/ 8855125 w 13442696"/>
              <a:gd name="connsiteY1126" fmla="*/ 480403 h 4702754"/>
              <a:gd name="connsiteX1127" fmla="*/ 8824156 w 13442696"/>
              <a:gd name="connsiteY1127" fmla="*/ 470016 h 4702754"/>
              <a:gd name="connsiteX1128" fmla="*/ 8797316 w 13442696"/>
              <a:gd name="connsiteY1128" fmla="*/ 477806 h 4702754"/>
              <a:gd name="connsiteX1129" fmla="*/ 8830350 w 13442696"/>
              <a:gd name="connsiteY1129" fmla="*/ 498580 h 4702754"/>
              <a:gd name="connsiteX1130" fmla="*/ 8805575 w 13442696"/>
              <a:gd name="connsiteY1130" fmla="*/ 511564 h 4702754"/>
              <a:gd name="connsiteX1131" fmla="*/ 8770476 w 13442696"/>
              <a:gd name="connsiteY1131" fmla="*/ 524548 h 4702754"/>
              <a:gd name="connsiteX1132" fmla="*/ 8770476 w 13442696"/>
              <a:gd name="connsiteY1132" fmla="*/ 532338 h 4702754"/>
              <a:gd name="connsiteX1133" fmla="*/ 8745701 w 13442696"/>
              <a:gd name="connsiteY1133" fmla="*/ 519354 h 4702754"/>
              <a:gd name="connsiteX1134" fmla="*/ 8714732 w 13442696"/>
              <a:gd name="connsiteY1134" fmla="*/ 534935 h 4702754"/>
              <a:gd name="connsiteX1135" fmla="*/ 8722990 w 13442696"/>
              <a:gd name="connsiteY1135" fmla="*/ 545322 h 4702754"/>
              <a:gd name="connsiteX1136" fmla="*/ 8739507 w 13442696"/>
              <a:gd name="connsiteY1136" fmla="*/ 547919 h 4702754"/>
              <a:gd name="connsiteX1137" fmla="*/ 8722990 w 13442696"/>
              <a:gd name="connsiteY1137" fmla="*/ 553113 h 4702754"/>
              <a:gd name="connsiteX1138" fmla="*/ 8689956 w 13442696"/>
              <a:gd name="connsiteY1138" fmla="*/ 550516 h 4702754"/>
              <a:gd name="connsiteX1139" fmla="*/ 8665181 w 13442696"/>
              <a:gd name="connsiteY1139" fmla="*/ 558306 h 4702754"/>
              <a:gd name="connsiteX1140" fmla="*/ 8685827 w 13442696"/>
              <a:gd name="connsiteY1140" fmla="*/ 576484 h 4702754"/>
              <a:gd name="connsiteX1141" fmla="*/ 8669310 w 13442696"/>
              <a:gd name="connsiteY1141" fmla="*/ 584274 h 4702754"/>
              <a:gd name="connsiteX1142" fmla="*/ 8625953 w 13442696"/>
              <a:gd name="connsiteY1142" fmla="*/ 584274 h 4702754"/>
              <a:gd name="connsiteX1143" fmla="*/ 8609437 w 13442696"/>
              <a:gd name="connsiteY1143" fmla="*/ 592064 h 4702754"/>
              <a:gd name="connsiteX1144" fmla="*/ 8617695 w 13442696"/>
              <a:gd name="connsiteY1144" fmla="*/ 597258 h 4702754"/>
              <a:gd name="connsiteX1145" fmla="*/ 8590855 w 13442696"/>
              <a:gd name="connsiteY1145" fmla="*/ 610242 h 4702754"/>
              <a:gd name="connsiteX1146" fmla="*/ 8570209 w 13442696"/>
              <a:gd name="connsiteY1146" fmla="*/ 623225 h 4702754"/>
              <a:gd name="connsiteX1147" fmla="*/ 8541304 w 13442696"/>
              <a:gd name="connsiteY1147" fmla="*/ 628419 h 4702754"/>
              <a:gd name="connsiteX1148" fmla="*/ 8520658 w 13442696"/>
              <a:gd name="connsiteY1148" fmla="*/ 641403 h 4702754"/>
              <a:gd name="connsiteX1149" fmla="*/ 8502077 w 13442696"/>
              <a:gd name="connsiteY1149" fmla="*/ 662177 h 4702754"/>
              <a:gd name="connsiteX1150" fmla="*/ 8464914 w 13442696"/>
              <a:gd name="connsiteY1150" fmla="*/ 672564 h 4702754"/>
              <a:gd name="connsiteX1151" fmla="*/ 8448397 w 13442696"/>
              <a:gd name="connsiteY1151" fmla="*/ 693338 h 4702754"/>
              <a:gd name="connsiteX1152" fmla="*/ 8396781 w 13442696"/>
              <a:gd name="connsiteY1152" fmla="*/ 703725 h 4702754"/>
              <a:gd name="connsiteX1153" fmla="*/ 8413298 w 13442696"/>
              <a:gd name="connsiteY1153" fmla="*/ 708919 h 4702754"/>
              <a:gd name="connsiteX1154" fmla="*/ 8378200 w 13442696"/>
              <a:gd name="connsiteY1154" fmla="*/ 721903 h 4702754"/>
              <a:gd name="connsiteX1155" fmla="*/ 8328649 w 13442696"/>
              <a:gd name="connsiteY1155" fmla="*/ 753064 h 4702754"/>
              <a:gd name="connsiteX1156" fmla="*/ 8268776 w 13442696"/>
              <a:gd name="connsiteY1156" fmla="*/ 781629 h 4702754"/>
              <a:gd name="connsiteX1157" fmla="*/ 8237806 w 13442696"/>
              <a:gd name="connsiteY1157" fmla="*/ 807596 h 4702754"/>
              <a:gd name="connsiteX1158" fmla="*/ 8002440 w 13442696"/>
              <a:gd name="connsiteY1158" fmla="*/ 929645 h 4702754"/>
              <a:gd name="connsiteX1159" fmla="*/ 7952890 w 13442696"/>
              <a:gd name="connsiteY1159" fmla="*/ 958209 h 4702754"/>
              <a:gd name="connsiteX1160" fmla="*/ 7911598 w 13442696"/>
              <a:gd name="connsiteY1160" fmla="*/ 963403 h 4702754"/>
              <a:gd name="connsiteX1161" fmla="*/ 7919856 w 13442696"/>
              <a:gd name="connsiteY1161" fmla="*/ 973790 h 4702754"/>
              <a:gd name="connsiteX1162" fmla="*/ 7791850 w 13442696"/>
              <a:gd name="connsiteY1162" fmla="*/ 1041306 h 4702754"/>
              <a:gd name="connsiteX1163" fmla="*/ 7727847 w 13442696"/>
              <a:gd name="connsiteY1163" fmla="*/ 1064677 h 4702754"/>
              <a:gd name="connsiteX1164" fmla="*/ 7707201 w 13442696"/>
              <a:gd name="connsiteY1164" fmla="*/ 1088048 h 4702754"/>
              <a:gd name="connsiteX1165" fmla="*/ 7703072 w 13442696"/>
              <a:gd name="connsiteY1165" fmla="*/ 1085451 h 4702754"/>
              <a:gd name="connsiteX1166" fmla="*/ 7690684 w 13442696"/>
              <a:gd name="connsiteY1166" fmla="*/ 1101031 h 4702754"/>
              <a:gd name="connsiteX1167" fmla="*/ 7655585 w 13442696"/>
              <a:gd name="connsiteY1167" fmla="*/ 1111419 h 4702754"/>
              <a:gd name="connsiteX1168" fmla="*/ 7643198 w 13442696"/>
              <a:gd name="connsiteY1168" fmla="*/ 1119209 h 4702754"/>
              <a:gd name="connsiteX1169" fmla="*/ 7682425 w 13442696"/>
              <a:gd name="connsiteY1169" fmla="*/ 1124402 h 4702754"/>
              <a:gd name="connsiteX1170" fmla="*/ 7703072 w 13442696"/>
              <a:gd name="connsiteY1170" fmla="*/ 1116612 h 4702754"/>
              <a:gd name="connsiteX1171" fmla="*/ 7713395 w 13442696"/>
              <a:gd name="connsiteY1171" fmla="*/ 1124402 h 4702754"/>
              <a:gd name="connsiteX1172" fmla="*/ 7738170 w 13442696"/>
              <a:gd name="connsiteY1172" fmla="*/ 1114015 h 4702754"/>
              <a:gd name="connsiteX1173" fmla="*/ 7734041 w 13442696"/>
              <a:gd name="connsiteY1173" fmla="*/ 1119209 h 4702754"/>
              <a:gd name="connsiteX1174" fmla="*/ 7771204 w 13442696"/>
              <a:gd name="connsiteY1174" fmla="*/ 1108822 h 4702754"/>
              <a:gd name="connsiteX1175" fmla="*/ 7818690 w 13442696"/>
              <a:gd name="connsiteY1175" fmla="*/ 1101031 h 4702754"/>
              <a:gd name="connsiteX1176" fmla="*/ 7882693 w 13442696"/>
              <a:gd name="connsiteY1176" fmla="*/ 1080257 h 4702754"/>
              <a:gd name="connsiteX1177" fmla="*/ 7903339 w 13442696"/>
              <a:gd name="connsiteY1177" fmla="*/ 1062080 h 4702754"/>
              <a:gd name="connsiteX1178" fmla="*/ 7952890 w 13442696"/>
              <a:gd name="connsiteY1178" fmla="*/ 1049096 h 4702754"/>
              <a:gd name="connsiteX1179" fmla="*/ 7967342 w 13442696"/>
              <a:gd name="connsiteY1179" fmla="*/ 1054290 h 4702754"/>
              <a:gd name="connsiteX1180" fmla="*/ 7992117 w 13442696"/>
              <a:gd name="connsiteY1180" fmla="*/ 1046499 h 4702754"/>
              <a:gd name="connsiteX1181" fmla="*/ 8002440 w 13442696"/>
              <a:gd name="connsiteY1181" fmla="*/ 1030919 h 4702754"/>
              <a:gd name="connsiteX1182" fmla="*/ 8035474 w 13442696"/>
              <a:gd name="connsiteY1182" fmla="*/ 1015338 h 4702754"/>
              <a:gd name="connsiteX1183" fmla="*/ 8051991 w 13442696"/>
              <a:gd name="connsiteY1183" fmla="*/ 1017935 h 4702754"/>
              <a:gd name="connsiteX1184" fmla="*/ 8080896 w 13442696"/>
              <a:gd name="connsiteY1184" fmla="*/ 997161 h 4702754"/>
              <a:gd name="connsiteX1185" fmla="*/ 8111865 w 13442696"/>
              <a:gd name="connsiteY1185" fmla="*/ 999757 h 4702754"/>
              <a:gd name="connsiteX1186" fmla="*/ 8107736 w 13442696"/>
              <a:gd name="connsiteY1186" fmla="*/ 986773 h 4702754"/>
              <a:gd name="connsiteX1187" fmla="*/ 8132511 w 13442696"/>
              <a:gd name="connsiteY1187" fmla="*/ 971193 h 4702754"/>
              <a:gd name="connsiteX1188" fmla="*/ 8128382 w 13442696"/>
              <a:gd name="connsiteY1188" fmla="*/ 963403 h 4702754"/>
              <a:gd name="connsiteX1189" fmla="*/ 8128382 w 13442696"/>
              <a:gd name="connsiteY1189" fmla="*/ 958209 h 4702754"/>
              <a:gd name="connsiteX1190" fmla="*/ 8171739 w 13442696"/>
              <a:gd name="connsiteY1190" fmla="*/ 960806 h 4702754"/>
              <a:gd name="connsiteX1191" fmla="*/ 8175868 w 13442696"/>
              <a:gd name="connsiteY1191" fmla="*/ 947822 h 4702754"/>
              <a:gd name="connsiteX1192" fmla="*/ 8200643 w 13442696"/>
              <a:gd name="connsiteY1192" fmla="*/ 940032 h 4702754"/>
              <a:gd name="connsiteX1193" fmla="*/ 8223354 w 13442696"/>
              <a:gd name="connsiteY1193" fmla="*/ 940032 h 4702754"/>
              <a:gd name="connsiteX1194" fmla="*/ 8248129 w 13442696"/>
              <a:gd name="connsiteY1194" fmla="*/ 916661 h 4702754"/>
              <a:gd name="connsiteX1195" fmla="*/ 8248129 w 13442696"/>
              <a:gd name="connsiteY1195" fmla="*/ 911467 h 4702754"/>
              <a:gd name="connsiteX1196" fmla="*/ 8229548 w 13442696"/>
              <a:gd name="connsiteY1196" fmla="*/ 908870 h 4702754"/>
              <a:gd name="connsiteX1197" fmla="*/ 8217160 w 13442696"/>
              <a:gd name="connsiteY1197" fmla="*/ 903677 h 4702754"/>
              <a:gd name="connsiteX1198" fmla="*/ 8237806 w 13442696"/>
              <a:gd name="connsiteY1198" fmla="*/ 893290 h 4702754"/>
              <a:gd name="connsiteX1199" fmla="*/ 8250194 w 13442696"/>
              <a:gd name="connsiteY1199" fmla="*/ 903677 h 4702754"/>
              <a:gd name="connsiteX1200" fmla="*/ 8312132 w 13442696"/>
              <a:gd name="connsiteY1200" fmla="*/ 895887 h 4702754"/>
              <a:gd name="connsiteX1201" fmla="*/ 8341037 w 13442696"/>
              <a:gd name="connsiteY1201" fmla="*/ 867322 h 4702754"/>
              <a:gd name="connsiteX1202" fmla="*/ 8372006 w 13442696"/>
              <a:gd name="connsiteY1202" fmla="*/ 862128 h 4702754"/>
              <a:gd name="connsiteX1203" fmla="*/ 8392652 w 13442696"/>
              <a:gd name="connsiteY1203" fmla="*/ 849145 h 4702754"/>
              <a:gd name="connsiteX1204" fmla="*/ 8400911 w 13442696"/>
              <a:gd name="connsiteY1204" fmla="*/ 851741 h 4702754"/>
              <a:gd name="connsiteX1205" fmla="*/ 8421557 w 13442696"/>
              <a:gd name="connsiteY1205" fmla="*/ 841354 h 4702754"/>
              <a:gd name="connsiteX1206" fmla="*/ 8413298 w 13442696"/>
              <a:gd name="connsiteY1206" fmla="*/ 836161 h 4702754"/>
              <a:gd name="connsiteX1207" fmla="*/ 8448397 w 13442696"/>
              <a:gd name="connsiteY1207" fmla="*/ 815387 h 4702754"/>
              <a:gd name="connsiteX1208" fmla="*/ 8460784 w 13442696"/>
              <a:gd name="connsiteY1208" fmla="*/ 815387 h 4702754"/>
              <a:gd name="connsiteX1209" fmla="*/ 8464914 w 13442696"/>
              <a:gd name="connsiteY1209" fmla="*/ 799806 h 4702754"/>
              <a:gd name="connsiteX1210" fmla="*/ 8456655 w 13442696"/>
              <a:gd name="connsiteY1210" fmla="*/ 794612 h 4702754"/>
              <a:gd name="connsiteX1211" fmla="*/ 8477301 w 13442696"/>
              <a:gd name="connsiteY1211" fmla="*/ 786822 h 4702754"/>
              <a:gd name="connsiteX1212" fmla="*/ 8502077 w 13442696"/>
              <a:gd name="connsiteY1212" fmla="*/ 786822 h 4702754"/>
              <a:gd name="connsiteX1213" fmla="*/ 8502077 w 13442696"/>
              <a:gd name="connsiteY1213" fmla="*/ 773838 h 4702754"/>
              <a:gd name="connsiteX1214" fmla="*/ 8533046 w 13442696"/>
              <a:gd name="connsiteY1214" fmla="*/ 768645 h 4702754"/>
              <a:gd name="connsiteX1215" fmla="*/ 8599113 w 13442696"/>
              <a:gd name="connsiteY1215" fmla="*/ 734887 h 4702754"/>
              <a:gd name="connsiteX1216" fmla="*/ 8605307 w 13442696"/>
              <a:gd name="connsiteY1216" fmla="*/ 727096 h 4702754"/>
              <a:gd name="connsiteX1217" fmla="*/ 8669310 w 13442696"/>
              <a:gd name="connsiteY1217" fmla="*/ 690741 h 4702754"/>
              <a:gd name="connsiteX1218" fmla="*/ 8675504 w 13442696"/>
              <a:gd name="connsiteY1218" fmla="*/ 685548 h 4702754"/>
              <a:gd name="connsiteX1219" fmla="*/ 8661052 w 13442696"/>
              <a:gd name="connsiteY1219" fmla="*/ 680354 h 4702754"/>
              <a:gd name="connsiteX1220" fmla="*/ 8694086 w 13442696"/>
              <a:gd name="connsiteY1220" fmla="*/ 680354 h 4702754"/>
              <a:gd name="connsiteX1221" fmla="*/ 8702344 w 13442696"/>
              <a:gd name="connsiteY1221" fmla="*/ 669967 h 4702754"/>
              <a:gd name="connsiteX1222" fmla="*/ 8733313 w 13442696"/>
              <a:gd name="connsiteY1222" fmla="*/ 667371 h 4702754"/>
              <a:gd name="connsiteX1223" fmla="*/ 8733313 w 13442696"/>
              <a:gd name="connsiteY1223" fmla="*/ 659580 h 4702754"/>
              <a:gd name="connsiteX1224" fmla="*/ 8739507 w 13442696"/>
              <a:gd name="connsiteY1224" fmla="*/ 649193 h 4702754"/>
              <a:gd name="connsiteX1225" fmla="*/ 8753959 w 13442696"/>
              <a:gd name="connsiteY1225" fmla="*/ 649193 h 4702754"/>
              <a:gd name="connsiteX1226" fmla="*/ 8799381 w 13442696"/>
              <a:gd name="connsiteY1226" fmla="*/ 620629 h 4702754"/>
              <a:gd name="connsiteX1227" fmla="*/ 8824156 w 13442696"/>
              <a:gd name="connsiteY1227" fmla="*/ 612838 h 4702754"/>
              <a:gd name="connsiteX1228" fmla="*/ 8838609 w 13442696"/>
              <a:gd name="connsiteY1228" fmla="*/ 589467 h 4702754"/>
              <a:gd name="connsiteX1229" fmla="*/ 8886095 w 13442696"/>
              <a:gd name="connsiteY1229" fmla="*/ 594661 h 4702754"/>
              <a:gd name="connsiteX1230" fmla="*/ 8914999 w 13442696"/>
              <a:gd name="connsiteY1230" fmla="*/ 586871 h 4702754"/>
              <a:gd name="connsiteX1231" fmla="*/ 8906741 w 13442696"/>
              <a:gd name="connsiteY1231" fmla="*/ 571290 h 4702754"/>
              <a:gd name="connsiteX1232" fmla="*/ 8910870 w 13442696"/>
              <a:gd name="connsiteY1232" fmla="*/ 563500 h 4702754"/>
              <a:gd name="connsiteX1233" fmla="*/ 8890224 w 13442696"/>
              <a:gd name="connsiteY1233" fmla="*/ 553113 h 4702754"/>
              <a:gd name="connsiteX1234" fmla="*/ 8898482 w 13442696"/>
              <a:gd name="connsiteY1234" fmla="*/ 550516 h 4702754"/>
              <a:gd name="connsiteX1235" fmla="*/ 8914999 w 13442696"/>
              <a:gd name="connsiteY1235" fmla="*/ 555709 h 4702754"/>
              <a:gd name="connsiteX1236" fmla="*/ 8937710 w 13442696"/>
              <a:gd name="connsiteY1236" fmla="*/ 550516 h 4702754"/>
              <a:gd name="connsiteX1237" fmla="*/ 8894353 w 13442696"/>
              <a:gd name="connsiteY1237" fmla="*/ 534935 h 4702754"/>
              <a:gd name="connsiteX1238" fmla="*/ 8906741 w 13442696"/>
              <a:gd name="connsiteY1238" fmla="*/ 524548 h 4702754"/>
              <a:gd name="connsiteX1239" fmla="*/ 8937710 w 13442696"/>
              <a:gd name="connsiteY1239" fmla="*/ 547919 h 4702754"/>
              <a:gd name="connsiteX1240" fmla="*/ 9022359 w 13442696"/>
              <a:gd name="connsiteY1240" fmla="*/ 519354 h 4702754"/>
              <a:gd name="connsiteX1241" fmla="*/ 9012036 w 13442696"/>
              <a:gd name="connsiteY1241" fmla="*/ 511564 h 4702754"/>
              <a:gd name="connsiteX1242" fmla="*/ 9127654 w 13442696"/>
              <a:gd name="connsiteY1242" fmla="*/ 449242 h 4702754"/>
              <a:gd name="connsiteX1243" fmla="*/ 9148301 w 13442696"/>
              <a:gd name="connsiteY1243" fmla="*/ 449242 h 4702754"/>
              <a:gd name="connsiteX1244" fmla="*/ 9158624 w 13442696"/>
              <a:gd name="connsiteY1244" fmla="*/ 444048 h 4702754"/>
              <a:gd name="connsiteX1245" fmla="*/ 9127654 w 13442696"/>
              <a:gd name="connsiteY1245" fmla="*/ 438855 h 4702754"/>
              <a:gd name="connsiteX1246" fmla="*/ 9084298 w 13442696"/>
              <a:gd name="connsiteY1246" fmla="*/ 441451 h 4702754"/>
              <a:gd name="connsiteX1247" fmla="*/ 9100814 w 13442696"/>
              <a:gd name="connsiteY1247" fmla="*/ 441451 h 4702754"/>
              <a:gd name="connsiteX1248" fmla="*/ 9119396 w 13442696"/>
              <a:gd name="connsiteY1248" fmla="*/ 423274 h 4702754"/>
              <a:gd name="connsiteX1249" fmla="*/ 9148301 w 13442696"/>
              <a:gd name="connsiteY1249" fmla="*/ 412887 h 4702754"/>
              <a:gd name="connsiteX1250" fmla="*/ 9158624 w 13442696"/>
              <a:gd name="connsiteY1250" fmla="*/ 397306 h 4702754"/>
              <a:gd name="connsiteX1251" fmla="*/ 9171011 w 13442696"/>
              <a:gd name="connsiteY1251" fmla="*/ 399903 h 4702754"/>
              <a:gd name="connsiteX1252" fmla="*/ 9183399 w 13442696"/>
              <a:gd name="connsiteY1252" fmla="*/ 384322 h 4702754"/>
              <a:gd name="connsiteX1253" fmla="*/ 9183399 w 13442696"/>
              <a:gd name="connsiteY1253" fmla="*/ 381726 h 4702754"/>
              <a:gd name="connsiteX1254" fmla="*/ 9199916 w 13442696"/>
              <a:gd name="connsiteY1254" fmla="*/ 384322 h 4702754"/>
              <a:gd name="connsiteX1255" fmla="*/ 9222627 w 13442696"/>
              <a:gd name="connsiteY1255" fmla="*/ 366145 h 4702754"/>
              <a:gd name="connsiteX1256" fmla="*/ 9208174 w 13442696"/>
              <a:gd name="connsiteY1256" fmla="*/ 360951 h 4702754"/>
              <a:gd name="connsiteX1257" fmla="*/ 9224691 w 13442696"/>
              <a:gd name="connsiteY1257" fmla="*/ 363548 h 4702754"/>
              <a:gd name="connsiteX1258" fmla="*/ 9243273 w 13442696"/>
              <a:gd name="connsiteY1258" fmla="*/ 360951 h 4702754"/>
              <a:gd name="connsiteX1259" fmla="*/ 9255660 w 13442696"/>
              <a:gd name="connsiteY1259" fmla="*/ 347968 h 4702754"/>
              <a:gd name="connsiteX1260" fmla="*/ 9327922 w 13442696"/>
              <a:gd name="connsiteY1260" fmla="*/ 311613 h 4702754"/>
              <a:gd name="connsiteX1261" fmla="*/ 9334116 w 13442696"/>
              <a:gd name="connsiteY1261" fmla="*/ 314210 h 4702754"/>
              <a:gd name="connsiteX1262" fmla="*/ 9348568 w 13442696"/>
              <a:gd name="connsiteY1262" fmla="*/ 309016 h 4702754"/>
              <a:gd name="connsiteX1263" fmla="*/ 9334116 w 13442696"/>
              <a:gd name="connsiteY1263" fmla="*/ 301226 h 4702754"/>
              <a:gd name="connsiteX1264" fmla="*/ 9340310 w 13442696"/>
              <a:gd name="connsiteY1264" fmla="*/ 290839 h 4702754"/>
              <a:gd name="connsiteX1265" fmla="*/ 9371279 w 13442696"/>
              <a:gd name="connsiteY1265" fmla="*/ 288242 h 4702754"/>
              <a:gd name="connsiteX1266" fmla="*/ 9462122 w 13442696"/>
              <a:gd name="connsiteY1266" fmla="*/ 231113 h 4702754"/>
              <a:gd name="connsiteX1267" fmla="*/ 9497220 w 13442696"/>
              <a:gd name="connsiteY1267" fmla="*/ 220726 h 4702754"/>
              <a:gd name="connsiteX1268" fmla="*/ 9491026 w 13442696"/>
              <a:gd name="connsiteY1268" fmla="*/ 215532 h 4702754"/>
              <a:gd name="connsiteX1269" fmla="*/ 9513737 w 13442696"/>
              <a:gd name="connsiteY1269" fmla="*/ 205145 h 4702754"/>
              <a:gd name="connsiteX1270" fmla="*/ 9526125 w 13442696"/>
              <a:gd name="connsiteY1270" fmla="*/ 210339 h 4702754"/>
              <a:gd name="connsiteX1271" fmla="*/ 9480703 w 13442696"/>
              <a:gd name="connsiteY1271" fmla="*/ 236306 h 4702754"/>
              <a:gd name="connsiteX1272" fmla="*/ 9509608 w 13442696"/>
              <a:gd name="connsiteY1272" fmla="*/ 238903 h 4702754"/>
              <a:gd name="connsiteX1273" fmla="*/ 9509608 w 13442696"/>
              <a:gd name="connsiteY1273" fmla="*/ 244097 h 4702754"/>
              <a:gd name="connsiteX1274" fmla="*/ 9455928 w 13442696"/>
              <a:gd name="connsiteY1274" fmla="*/ 257081 h 4702754"/>
              <a:gd name="connsiteX1275" fmla="*/ 9377473 w 13442696"/>
              <a:gd name="connsiteY1275" fmla="*/ 301226 h 4702754"/>
              <a:gd name="connsiteX1276" fmla="*/ 9373343 w 13442696"/>
              <a:gd name="connsiteY1276" fmla="*/ 316806 h 4702754"/>
              <a:gd name="connsiteX1277" fmla="*/ 9420830 w 13442696"/>
              <a:gd name="connsiteY1277" fmla="*/ 311613 h 4702754"/>
              <a:gd name="connsiteX1278" fmla="*/ 9437346 w 13442696"/>
              <a:gd name="connsiteY1278" fmla="*/ 288242 h 4702754"/>
              <a:gd name="connsiteX1279" fmla="*/ 9488962 w 13442696"/>
              <a:gd name="connsiteY1279" fmla="*/ 277855 h 4702754"/>
              <a:gd name="connsiteX1280" fmla="*/ 9565352 w 13442696"/>
              <a:gd name="connsiteY1280" fmla="*/ 225919 h 4702754"/>
              <a:gd name="connsiteX1281" fmla="*/ 9557094 w 13442696"/>
              <a:gd name="connsiteY1281" fmla="*/ 238903 h 4702754"/>
              <a:gd name="connsiteX1282" fmla="*/ 9577740 w 13442696"/>
              <a:gd name="connsiteY1282" fmla="*/ 244097 h 4702754"/>
              <a:gd name="connsiteX1283" fmla="*/ 9573611 w 13442696"/>
              <a:gd name="connsiteY1283" fmla="*/ 251887 h 4702754"/>
              <a:gd name="connsiteX1284" fmla="*/ 9608709 w 13442696"/>
              <a:gd name="connsiteY1284" fmla="*/ 259677 h 4702754"/>
              <a:gd name="connsiteX1285" fmla="*/ 9583934 w 13442696"/>
              <a:gd name="connsiteY1285" fmla="*/ 275258 h 4702754"/>
              <a:gd name="connsiteX1286" fmla="*/ 9546771 w 13442696"/>
              <a:gd name="connsiteY1286" fmla="*/ 293435 h 4702754"/>
              <a:gd name="connsiteX1287" fmla="*/ 9540577 w 13442696"/>
              <a:gd name="connsiteY1287" fmla="*/ 303823 h 4702754"/>
              <a:gd name="connsiteX1288" fmla="*/ 9519931 w 13442696"/>
              <a:gd name="connsiteY1288" fmla="*/ 301226 h 4702754"/>
              <a:gd name="connsiteX1289" fmla="*/ 9501349 w 13442696"/>
              <a:gd name="connsiteY1289" fmla="*/ 319403 h 4702754"/>
              <a:gd name="connsiteX1290" fmla="*/ 9472445 w 13442696"/>
              <a:gd name="connsiteY1290" fmla="*/ 332387 h 4702754"/>
              <a:gd name="connsiteX1291" fmla="*/ 9497220 w 13442696"/>
              <a:gd name="connsiteY1291" fmla="*/ 347968 h 4702754"/>
              <a:gd name="connsiteX1292" fmla="*/ 9536448 w 13442696"/>
              <a:gd name="connsiteY1292" fmla="*/ 337580 h 4702754"/>
              <a:gd name="connsiteX1293" fmla="*/ 9548836 w 13442696"/>
              <a:gd name="connsiteY1293" fmla="*/ 332387 h 4702754"/>
              <a:gd name="connsiteX1294" fmla="*/ 9544706 w 13442696"/>
              <a:gd name="connsiteY1294" fmla="*/ 322000 h 4702754"/>
              <a:gd name="connsiteX1295" fmla="*/ 9561223 w 13442696"/>
              <a:gd name="connsiteY1295" fmla="*/ 337580 h 4702754"/>
              <a:gd name="connsiteX1296" fmla="*/ 9637614 w 13442696"/>
              <a:gd name="connsiteY1296" fmla="*/ 324597 h 4702754"/>
              <a:gd name="connsiteX1297" fmla="*/ 9654131 w 13442696"/>
              <a:gd name="connsiteY1297" fmla="*/ 314210 h 4702754"/>
              <a:gd name="connsiteX1298" fmla="*/ 9633485 w 13442696"/>
              <a:gd name="connsiteY1298" fmla="*/ 306419 h 4702754"/>
              <a:gd name="connsiteX1299" fmla="*/ 9596322 w 13442696"/>
              <a:gd name="connsiteY1299" fmla="*/ 311613 h 4702754"/>
              <a:gd name="connsiteX1300" fmla="*/ 9610774 w 13442696"/>
              <a:gd name="connsiteY1300" fmla="*/ 298629 h 4702754"/>
              <a:gd name="connsiteX1301" fmla="*/ 9596322 w 13442696"/>
              <a:gd name="connsiteY1301" fmla="*/ 288242 h 4702754"/>
              <a:gd name="connsiteX1302" fmla="*/ 9616968 w 13442696"/>
              <a:gd name="connsiteY1302" fmla="*/ 288242 h 4702754"/>
              <a:gd name="connsiteX1303" fmla="*/ 9645872 w 13442696"/>
              <a:gd name="connsiteY1303" fmla="*/ 275258 h 4702754"/>
              <a:gd name="connsiteX1304" fmla="*/ 9654131 w 13442696"/>
              <a:gd name="connsiteY1304" fmla="*/ 275258 h 4702754"/>
              <a:gd name="connsiteX1305" fmla="*/ 9645872 w 13442696"/>
              <a:gd name="connsiteY1305" fmla="*/ 298629 h 4702754"/>
              <a:gd name="connsiteX1306" fmla="*/ 9658260 w 13442696"/>
              <a:gd name="connsiteY1306" fmla="*/ 301226 h 4702754"/>
              <a:gd name="connsiteX1307" fmla="*/ 9660325 w 13442696"/>
              <a:gd name="connsiteY1307" fmla="*/ 301226 h 4702754"/>
              <a:gd name="connsiteX1308" fmla="*/ 9674777 w 13442696"/>
              <a:gd name="connsiteY1308" fmla="*/ 303823 h 4702754"/>
              <a:gd name="connsiteX1309" fmla="*/ 9722263 w 13442696"/>
              <a:gd name="connsiteY1309" fmla="*/ 301226 h 4702754"/>
              <a:gd name="connsiteX1310" fmla="*/ 9705746 w 13442696"/>
              <a:gd name="connsiteY1310" fmla="*/ 303823 h 4702754"/>
              <a:gd name="connsiteX1311" fmla="*/ 9709875 w 13442696"/>
              <a:gd name="connsiteY1311" fmla="*/ 309016 h 4702754"/>
              <a:gd name="connsiteX1312" fmla="*/ 9536448 w 13442696"/>
              <a:gd name="connsiteY1312" fmla="*/ 410290 h 4702754"/>
              <a:gd name="connsiteX1313" fmla="*/ 9532319 w 13442696"/>
              <a:gd name="connsiteY1313" fmla="*/ 412887 h 4702754"/>
              <a:gd name="connsiteX1314" fmla="*/ 9501349 w 13442696"/>
              <a:gd name="connsiteY1314" fmla="*/ 412887 h 4702754"/>
              <a:gd name="connsiteX1315" fmla="*/ 9501349 w 13442696"/>
              <a:gd name="connsiteY1315" fmla="*/ 420677 h 4702754"/>
              <a:gd name="connsiteX1316" fmla="*/ 9524060 w 13442696"/>
              <a:gd name="connsiteY1316" fmla="*/ 423274 h 4702754"/>
              <a:gd name="connsiteX1317" fmla="*/ 9505479 w 13442696"/>
              <a:gd name="connsiteY1317" fmla="*/ 425871 h 4702754"/>
              <a:gd name="connsiteX1318" fmla="*/ 9509608 w 13442696"/>
              <a:gd name="connsiteY1318" fmla="*/ 428468 h 4702754"/>
              <a:gd name="connsiteX1319" fmla="*/ 9484833 w 13442696"/>
              <a:gd name="connsiteY1319" fmla="*/ 441451 h 4702754"/>
              <a:gd name="connsiteX1320" fmla="*/ 9509608 w 13442696"/>
              <a:gd name="connsiteY1320" fmla="*/ 454435 h 4702754"/>
              <a:gd name="connsiteX1321" fmla="*/ 9552965 w 13442696"/>
              <a:gd name="connsiteY1321" fmla="*/ 459629 h 4702754"/>
              <a:gd name="connsiteX1322" fmla="*/ 9532319 w 13442696"/>
              <a:gd name="connsiteY1322" fmla="*/ 477806 h 4702754"/>
              <a:gd name="connsiteX1323" fmla="*/ 9538512 w 13442696"/>
              <a:gd name="connsiteY1323" fmla="*/ 488193 h 4702754"/>
              <a:gd name="connsiteX1324" fmla="*/ 9577740 w 13442696"/>
              <a:gd name="connsiteY1324" fmla="*/ 490790 h 4702754"/>
              <a:gd name="connsiteX1325" fmla="*/ 9590128 w 13442696"/>
              <a:gd name="connsiteY1325" fmla="*/ 488193 h 4702754"/>
              <a:gd name="connsiteX1326" fmla="*/ 9604580 w 13442696"/>
              <a:gd name="connsiteY1326" fmla="*/ 503774 h 4702754"/>
              <a:gd name="connsiteX1327" fmla="*/ 9621097 w 13442696"/>
              <a:gd name="connsiteY1327" fmla="*/ 506371 h 4702754"/>
              <a:gd name="connsiteX1328" fmla="*/ 9585999 w 13442696"/>
              <a:gd name="connsiteY1328" fmla="*/ 521951 h 4702754"/>
              <a:gd name="connsiteX1329" fmla="*/ 9577740 w 13442696"/>
              <a:gd name="connsiteY1329" fmla="*/ 521951 h 4702754"/>
              <a:gd name="connsiteX1330" fmla="*/ 9571546 w 13442696"/>
              <a:gd name="connsiteY1330" fmla="*/ 524548 h 4702754"/>
              <a:gd name="connsiteX1331" fmla="*/ 9573611 w 13442696"/>
              <a:gd name="connsiteY1331" fmla="*/ 529742 h 4702754"/>
              <a:gd name="connsiteX1332" fmla="*/ 9569482 w 13442696"/>
              <a:gd name="connsiteY1332" fmla="*/ 527145 h 4702754"/>
              <a:gd name="connsiteX1333" fmla="*/ 9544706 w 13442696"/>
              <a:gd name="connsiteY1333" fmla="*/ 540129 h 4702754"/>
              <a:gd name="connsiteX1334" fmla="*/ 9524060 w 13442696"/>
              <a:gd name="connsiteY1334" fmla="*/ 532338 h 4702754"/>
              <a:gd name="connsiteX1335" fmla="*/ 9497220 w 13442696"/>
              <a:gd name="connsiteY1335" fmla="*/ 545322 h 4702754"/>
              <a:gd name="connsiteX1336" fmla="*/ 9497220 w 13442696"/>
              <a:gd name="connsiteY1336" fmla="*/ 550516 h 4702754"/>
              <a:gd name="connsiteX1337" fmla="*/ 9513737 w 13442696"/>
              <a:gd name="connsiteY1337" fmla="*/ 553113 h 4702754"/>
              <a:gd name="connsiteX1338" fmla="*/ 9488962 w 13442696"/>
              <a:gd name="connsiteY1338" fmla="*/ 576484 h 4702754"/>
              <a:gd name="connsiteX1339" fmla="*/ 9424959 w 13442696"/>
              <a:gd name="connsiteY1339" fmla="*/ 599855 h 4702754"/>
              <a:gd name="connsiteX1340" fmla="*/ 9480703 w 13442696"/>
              <a:gd name="connsiteY1340" fmla="*/ 568693 h 4702754"/>
              <a:gd name="connsiteX1341" fmla="*/ 9441476 w 13442696"/>
              <a:gd name="connsiteY1341" fmla="*/ 571290 h 4702754"/>
              <a:gd name="connsiteX1342" fmla="*/ 9420830 w 13442696"/>
              <a:gd name="connsiteY1342" fmla="*/ 592064 h 4702754"/>
              <a:gd name="connsiteX1343" fmla="*/ 9385731 w 13442696"/>
              <a:gd name="connsiteY1343" fmla="*/ 597258 h 4702754"/>
              <a:gd name="connsiteX1344" fmla="*/ 9371279 w 13442696"/>
              <a:gd name="connsiteY1344" fmla="*/ 586871 h 4702754"/>
              <a:gd name="connsiteX1345" fmla="*/ 9412571 w 13442696"/>
              <a:gd name="connsiteY1345" fmla="*/ 576484 h 4702754"/>
              <a:gd name="connsiteX1346" fmla="*/ 9447669 w 13442696"/>
              <a:gd name="connsiteY1346" fmla="*/ 553113 h 4702754"/>
              <a:gd name="connsiteX1347" fmla="*/ 9464186 w 13442696"/>
              <a:gd name="connsiteY1347" fmla="*/ 547919 h 4702754"/>
              <a:gd name="connsiteX1348" fmla="*/ 9472445 w 13442696"/>
              <a:gd name="connsiteY1348" fmla="*/ 545322 h 4702754"/>
              <a:gd name="connsiteX1349" fmla="*/ 9519931 w 13442696"/>
              <a:gd name="connsiteY1349" fmla="*/ 529742 h 4702754"/>
              <a:gd name="connsiteX1350" fmla="*/ 9497220 w 13442696"/>
              <a:gd name="connsiteY1350" fmla="*/ 511564 h 4702754"/>
              <a:gd name="connsiteX1351" fmla="*/ 9488962 w 13442696"/>
              <a:gd name="connsiteY1351" fmla="*/ 506371 h 4702754"/>
              <a:gd name="connsiteX1352" fmla="*/ 9460057 w 13442696"/>
              <a:gd name="connsiteY1352" fmla="*/ 511564 h 4702754"/>
              <a:gd name="connsiteX1353" fmla="*/ 9472445 w 13442696"/>
              <a:gd name="connsiteY1353" fmla="*/ 524548 h 4702754"/>
              <a:gd name="connsiteX1354" fmla="*/ 9424959 w 13442696"/>
              <a:gd name="connsiteY1354" fmla="*/ 532338 h 4702754"/>
              <a:gd name="connsiteX1355" fmla="*/ 9416700 w 13442696"/>
              <a:gd name="connsiteY1355" fmla="*/ 537532 h 4702754"/>
              <a:gd name="connsiteX1356" fmla="*/ 9416700 w 13442696"/>
              <a:gd name="connsiteY1356" fmla="*/ 547919 h 4702754"/>
              <a:gd name="connsiteX1357" fmla="*/ 9408442 w 13442696"/>
              <a:gd name="connsiteY1357" fmla="*/ 542725 h 4702754"/>
              <a:gd name="connsiteX1358" fmla="*/ 9352697 w 13442696"/>
              <a:gd name="connsiteY1358" fmla="*/ 576484 h 4702754"/>
              <a:gd name="connsiteX1359" fmla="*/ 9344439 w 13442696"/>
              <a:gd name="connsiteY1359" fmla="*/ 576484 h 4702754"/>
              <a:gd name="connsiteX1360" fmla="*/ 9344439 w 13442696"/>
              <a:gd name="connsiteY1360" fmla="*/ 584274 h 4702754"/>
              <a:gd name="connsiteX1361" fmla="*/ 9323793 w 13442696"/>
              <a:gd name="connsiteY1361" fmla="*/ 584274 h 4702754"/>
              <a:gd name="connsiteX1362" fmla="*/ 9292823 w 13442696"/>
              <a:gd name="connsiteY1362" fmla="*/ 602451 h 4702754"/>
              <a:gd name="connsiteX1363" fmla="*/ 9255660 w 13442696"/>
              <a:gd name="connsiteY1363" fmla="*/ 618032 h 4702754"/>
              <a:gd name="connsiteX1364" fmla="*/ 9208174 w 13442696"/>
              <a:gd name="connsiteY1364" fmla="*/ 620629 h 4702754"/>
              <a:gd name="connsiteX1365" fmla="*/ 9199916 w 13442696"/>
              <a:gd name="connsiteY1365" fmla="*/ 628419 h 4702754"/>
              <a:gd name="connsiteX1366" fmla="*/ 9171011 w 13442696"/>
              <a:gd name="connsiteY1366" fmla="*/ 602451 h 4702754"/>
              <a:gd name="connsiteX1367" fmla="*/ 9140042 w 13442696"/>
              <a:gd name="connsiteY1367" fmla="*/ 612838 h 4702754"/>
              <a:gd name="connsiteX1368" fmla="*/ 9137977 w 13442696"/>
              <a:gd name="connsiteY1368" fmla="*/ 615435 h 4702754"/>
              <a:gd name="connsiteX1369" fmla="*/ 9115267 w 13442696"/>
              <a:gd name="connsiteY1369" fmla="*/ 607645 h 4702754"/>
              <a:gd name="connsiteX1370" fmla="*/ 9142107 w 13442696"/>
              <a:gd name="connsiteY1370" fmla="*/ 610242 h 4702754"/>
              <a:gd name="connsiteX1371" fmla="*/ 9179270 w 13442696"/>
              <a:gd name="connsiteY1371" fmla="*/ 573887 h 4702754"/>
              <a:gd name="connsiteX1372" fmla="*/ 9228820 w 13442696"/>
              <a:gd name="connsiteY1372" fmla="*/ 555709 h 4702754"/>
              <a:gd name="connsiteX1373" fmla="*/ 9284565 w 13442696"/>
              <a:gd name="connsiteY1373" fmla="*/ 558306 h 4702754"/>
              <a:gd name="connsiteX1374" fmla="*/ 9323793 w 13442696"/>
              <a:gd name="connsiteY1374" fmla="*/ 547919 h 4702754"/>
              <a:gd name="connsiteX1375" fmla="*/ 9319663 w 13442696"/>
              <a:gd name="connsiteY1375" fmla="*/ 532338 h 4702754"/>
              <a:gd name="connsiteX1376" fmla="*/ 9344439 w 13442696"/>
              <a:gd name="connsiteY1376" fmla="*/ 529742 h 4702754"/>
              <a:gd name="connsiteX1377" fmla="*/ 9334116 w 13442696"/>
              <a:gd name="connsiteY1377" fmla="*/ 514161 h 4702754"/>
              <a:gd name="connsiteX1378" fmla="*/ 9340310 w 13442696"/>
              <a:gd name="connsiteY1378" fmla="*/ 511564 h 4702754"/>
              <a:gd name="connsiteX1379" fmla="*/ 9340310 w 13442696"/>
              <a:gd name="connsiteY1379" fmla="*/ 503774 h 4702754"/>
              <a:gd name="connsiteX1380" fmla="*/ 9356826 w 13442696"/>
              <a:gd name="connsiteY1380" fmla="*/ 511564 h 4702754"/>
              <a:gd name="connsiteX1381" fmla="*/ 9365085 w 13442696"/>
              <a:gd name="connsiteY1381" fmla="*/ 511564 h 4702754"/>
              <a:gd name="connsiteX1382" fmla="*/ 9371279 w 13442696"/>
              <a:gd name="connsiteY1382" fmla="*/ 503774 h 4702754"/>
              <a:gd name="connsiteX1383" fmla="*/ 9352697 w 13442696"/>
              <a:gd name="connsiteY1383" fmla="*/ 488193 h 4702754"/>
              <a:gd name="connsiteX1384" fmla="*/ 9340310 w 13442696"/>
              <a:gd name="connsiteY1384" fmla="*/ 485596 h 4702754"/>
              <a:gd name="connsiteX1385" fmla="*/ 9391925 w 13442696"/>
              <a:gd name="connsiteY1385" fmla="*/ 454435 h 4702754"/>
              <a:gd name="connsiteX1386" fmla="*/ 9365085 w 13442696"/>
              <a:gd name="connsiteY1386" fmla="*/ 451839 h 4702754"/>
              <a:gd name="connsiteX1387" fmla="*/ 9334116 w 13442696"/>
              <a:gd name="connsiteY1387" fmla="*/ 464822 h 4702754"/>
              <a:gd name="connsiteX1388" fmla="*/ 9334116 w 13442696"/>
              <a:gd name="connsiteY1388" fmla="*/ 462226 h 4702754"/>
              <a:gd name="connsiteX1389" fmla="*/ 9309340 w 13442696"/>
              <a:gd name="connsiteY1389" fmla="*/ 464822 h 4702754"/>
              <a:gd name="connsiteX1390" fmla="*/ 9224691 w 13442696"/>
              <a:gd name="connsiteY1390" fmla="*/ 511564 h 4702754"/>
              <a:gd name="connsiteX1391" fmla="*/ 9191657 w 13442696"/>
              <a:gd name="connsiteY1391" fmla="*/ 519354 h 4702754"/>
              <a:gd name="connsiteX1392" fmla="*/ 9179270 w 13442696"/>
              <a:gd name="connsiteY1392" fmla="*/ 532338 h 4702754"/>
              <a:gd name="connsiteX1393" fmla="*/ 9152430 w 13442696"/>
              <a:gd name="connsiteY1393" fmla="*/ 553113 h 4702754"/>
              <a:gd name="connsiteX1394" fmla="*/ 9131784 w 13442696"/>
              <a:gd name="connsiteY1394" fmla="*/ 560903 h 4702754"/>
              <a:gd name="connsiteX1395" fmla="*/ 9107008 w 13442696"/>
              <a:gd name="connsiteY1395" fmla="*/ 581677 h 4702754"/>
              <a:gd name="connsiteX1396" fmla="*/ 9084298 w 13442696"/>
              <a:gd name="connsiteY1396" fmla="*/ 573887 h 4702754"/>
              <a:gd name="connsiteX1397" fmla="*/ 9076039 w 13442696"/>
              <a:gd name="connsiteY1397" fmla="*/ 576484 h 4702754"/>
              <a:gd name="connsiteX1398" fmla="*/ 9088427 w 13442696"/>
              <a:gd name="connsiteY1398" fmla="*/ 589467 h 4702754"/>
              <a:gd name="connsiteX1399" fmla="*/ 9063651 w 13442696"/>
              <a:gd name="connsiteY1399" fmla="*/ 592064 h 4702754"/>
              <a:gd name="connsiteX1400" fmla="*/ 9067781 w 13442696"/>
              <a:gd name="connsiteY1400" fmla="*/ 594661 h 4702754"/>
              <a:gd name="connsiteX1401" fmla="*/ 9043005 w 13442696"/>
              <a:gd name="connsiteY1401" fmla="*/ 594661 h 4702754"/>
              <a:gd name="connsiteX1402" fmla="*/ 9022359 w 13442696"/>
              <a:gd name="connsiteY1402" fmla="*/ 610242 h 4702754"/>
              <a:gd name="connsiteX1403" fmla="*/ 9009971 w 13442696"/>
              <a:gd name="connsiteY1403" fmla="*/ 607645 h 4702754"/>
              <a:gd name="connsiteX1404" fmla="*/ 9009971 w 13442696"/>
              <a:gd name="connsiteY1404" fmla="*/ 636209 h 4702754"/>
              <a:gd name="connsiteX1405" fmla="*/ 8950098 w 13442696"/>
              <a:gd name="connsiteY1405" fmla="*/ 651790 h 4702754"/>
              <a:gd name="connsiteX1406" fmla="*/ 8950098 w 13442696"/>
              <a:gd name="connsiteY1406" fmla="*/ 659580 h 4702754"/>
              <a:gd name="connsiteX1407" fmla="*/ 8873707 w 13442696"/>
              <a:gd name="connsiteY1407" fmla="*/ 677758 h 4702754"/>
              <a:gd name="connsiteX1408" fmla="*/ 8863384 w 13442696"/>
              <a:gd name="connsiteY1408" fmla="*/ 695935 h 4702754"/>
              <a:gd name="connsiteX1409" fmla="*/ 8850996 w 13442696"/>
              <a:gd name="connsiteY1409" fmla="*/ 698532 h 4702754"/>
              <a:gd name="connsiteX1410" fmla="*/ 8838609 w 13442696"/>
              <a:gd name="connsiteY1410" fmla="*/ 711516 h 4702754"/>
              <a:gd name="connsiteX1411" fmla="*/ 8809704 w 13442696"/>
              <a:gd name="connsiteY1411" fmla="*/ 719306 h 4702754"/>
              <a:gd name="connsiteX1412" fmla="*/ 8799381 w 13442696"/>
              <a:gd name="connsiteY1412" fmla="*/ 716709 h 4702754"/>
              <a:gd name="connsiteX1413" fmla="*/ 8782864 w 13442696"/>
              <a:gd name="connsiteY1413" fmla="*/ 734887 h 4702754"/>
              <a:gd name="connsiteX1414" fmla="*/ 8766347 w 13442696"/>
              <a:gd name="connsiteY1414" fmla="*/ 737483 h 4702754"/>
              <a:gd name="connsiteX1415" fmla="*/ 8766347 w 13442696"/>
              <a:gd name="connsiteY1415" fmla="*/ 747871 h 4702754"/>
              <a:gd name="connsiteX1416" fmla="*/ 8617695 w 13442696"/>
              <a:gd name="connsiteY1416" fmla="*/ 825774 h 4702754"/>
              <a:gd name="connsiteX1417" fmla="*/ 8611501 w 13442696"/>
              <a:gd name="connsiteY1417" fmla="*/ 843951 h 4702754"/>
              <a:gd name="connsiteX1418" fmla="*/ 8638341 w 13442696"/>
              <a:gd name="connsiteY1418" fmla="*/ 841354 h 4702754"/>
              <a:gd name="connsiteX1419" fmla="*/ 8625953 w 13442696"/>
              <a:gd name="connsiteY1419" fmla="*/ 854338 h 4702754"/>
              <a:gd name="connsiteX1420" fmla="*/ 8553692 w 13442696"/>
              <a:gd name="connsiteY1420" fmla="*/ 895887 h 4702754"/>
              <a:gd name="connsiteX1421" fmla="*/ 8533046 w 13442696"/>
              <a:gd name="connsiteY1421" fmla="*/ 898483 h 4702754"/>
              <a:gd name="connsiteX1422" fmla="*/ 8537175 w 13442696"/>
              <a:gd name="connsiteY1422" fmla="*/ 880306 h 4702754"/>
              <a:gd name="connsiteX1423" fmla="*/ 8481431 w 13442696"/>
              <a:gd name="connsiteY1423" fmla="*/ 895887 h 4702754"/>
              <a:gd name="connsiteX1424" fmla="*/ 8481431 w 13442696"/>
              <a:gd name="connsiteY1424" fmla="*/ 901080 h 4702754"/>
              <a:gd name="connsiteX1425" fmla="*/ 8464914 w 13442696"/>
              <a:gd name="connsiteY1425" fmla="*/ 903677 h 4702754"/>
              <a:gd name="connsiteX1426" fmla="*/ 8460784 w 13442696"/>
              <a:gd name="connsiteY1426" fmla="*/ 903677 h 4702754"/>
              <a:gd name="connsiteX1427" fmla="*/ 8456655 w 13442696"/>
              <a:gd name="connsiteY1427" fmla="*/ 903677 h 4702754"/>
              <a:gd name="connsiteX1428" fmla="*/ 8440138 w 13442696"/>
              <a:gd name="connsiteY1428" fmla="*/ 908870 h 4702754"/>
              <a:gd name="connsiteX1429" fmla="*/ 8450461 w 13442696"/>
              <a:gd name="connsiteY1429" fmla="*/ 914064 h 4702754"/>
              <a:gd name="connsiteX1430" fmla="*/ 8421557 w 13442696"/>
              <a:gd name="connsiteY1430" fmla="*/ 932241 h 4702754"/>
              <a:gd name="connsiteX1431" fmla="*/ 8421557 w 13442696"/>
              <a:gd name="connsiteY1431" fmla="*/ 942628 h 4702754"/>
              <a:gd name="connsiteX1432" fmla="*/ 8396781 w 13442696"/>
              <a:gd name="connsiteY1432" fmla="*/ 940032 h 4702754"/>
              <a:gd name="connsiteX1433" fmla="*/ 8376135 w 13442696"/>
              <a:gd name="connsiteY1433" fmla="*/ 963403 h 4702754"/>
              <a:gd name="connsiteX1434" fmla="*/ 8400911 w 13442696"/>
              <a:gd name="connsiteY1434" fmla="*/ 973790 h 4702754"/>
              <a:gd name="connsiteX1435" fmla="*/ 8409169 w 13442696"/>
              <a:gd name="connsiteY1435" fmla="*/ 968596 h 4702754"/>
              <a:gd name="connsiteX1436" fmla="*/ 8400911 w 13442696"/>
              <a:gd name="connsiteY1436" fmla="*/ 986773 h 4702754"/>
              <a:gd name="connsiteX1437" fmla="*/ 8392652 w 13442696"/>
              <a:gd name="connsiteY1437" fmla="*/ 989370 h 4702754"/>
              <a:gd name="connsiteX1438" fmla="*/ 8332779 w 13442696"/>
              <a:gd name="connsiteY1438" fmla="*/ 986773 h 4702754"/>
              <a:gd name="connsiteX1439" fmla="*/ 8293551 w 13442696"/>
              <a:gd name="connsiteY1439" fmla="*/ 999757 h 4702754"/>
              <a:gd name="connsiteX1440" fmla="*/ 8287357 w 13442696"/>
              <a:gd name="connsiteY1440" fmla="*/ 1002354 h 4702754"/>
              <a:gd name="connsiteX1441" fmla="*/ 8328649 w 13442696"/>
              <a:gd name="connsiteY1441" fmla="*/ 1004951 h 4702754"/>
              <a:gd name="connsiteX1442" fmla="*/ 8409169 w 13442696"/>
              <a:gd name="connsiteY1442" fmla="*/ 1017935 h 4702754"/>
              <a:gd name="connsiteX1443" fmla="*/ 8425686 w 13442696"/>
              <a:gd name="connsiteY1443" fmla="*/ 1010144 h 4702754"/>
              <a:gd name="connsiteX1444" fmla="*/ 8456655 w 13442696"/>
              <a:gd name="connsiteY1444" fmla="*/ 1002354 h 4702754"/>
              <a:gd name="connsiteX1445" fmla="*/ 8450461 w 13442696"/>
              <a:gd name="connsiteY1445" fmla="*/ 991967 h 4702754"/>
              <a:gd name="connsiteX1446" fmla="*/ 8533046 w 13442696"/>
              <a:gd name="connsiteY1446" fmla="*/ 965999 h 4702754"/>
              <a:gd name="connsiteX1447" fmla="*/ 8533046 w 13442696"/>
              <a:gd name="connsiteY1447" fmla="*/ 955612 h 4702754"/>
              <a:gd name="connsiteX1448" fmla="*/ 8599113 w 13442696"/>
              <a:gd name="connsiteY1448" fmla="*/ 937435 h 4702754"/>
              <a:gd name="connsiteX1449" fmla="*/ 8617695 w 13442696"/>
              <a:gd name="connsiteY1449" fmla="*/ 929645 h 4702754"/>
              <a:gd name="connsiteX1450" fmla="*/ 8617695 w 13442696"/>
              <a:gd name="connsiteY1450" fmla="*/ 924451 h 4702754"/>
              <a:gd name="connsiteX1451" fmla="*/ 8605307 w 13442696"/>
              <a:gd name="connsiteY1451" fmla="*/ 919257 h 4702754"/>
              <a:gd name="connsiteX1452" fmla="*/ 8588790 w 13442696"/>
              <a:gd name="connsiteY1452" fmla="*/ 924451 h 4702754"/>
              <a:gd name="connsiteX1453" fmla="*/ 8597049 w 13442696"/>
              <a:gd name="connsiteY1453" fmla="*/ 911467 h 4702754"/>
              <a:gd name="connsiteX1454" fmla="*/ 8630083 w 13442696"/>
              <a:gd name="connsiteY1454" fmla="*/ 919257 h 4702754"/>
              <a:gd name="connsiteX1455" fmla="*/ 8685827 w 13442696"/>
              <a:gd name="connsiteY1455" fmla="*/ 888096 h 4702754"/>
              <a:gd name="connsiteX1456" fmla="*/ 8716796 w 13442696"/>
              <a:gd name="connsiteY1456" fmla="*/ 875112 h 4702754"/>
              <a:gd name="connsiteX1457" fmla="*/ 8725055 w 13442696"/>
              <a:gd name="connsiteY1457" fmla="*/ 885499 h 4702754"/>
              <a:gd name="connsiteX1458" fmla="*/ 8739507 w 13442696"/>
              <a:gd name="connsiteY1458" fmla="*/ 901080 h 4702754"/>
              <a:gd name="connsiteX1459" fmla="*/ 8718861 w 13442696"/>
              <a:gd name="connsiteY1459" fmla="*/ 908870 h 4702754"/>
              <a:gd name="connsiteX1460" fmla="*/ 8710603 w 13442696"/>
              <a:gd name="connsiteY1460" fmla="*/ 914064 h 4702754"/>
              <a:gd name="connsiteX1461" fmla="*/ 8710603 w 13442696"/>
              <a:gd name="connsiteY1461" fmla="*/ 919257 h 4702754"/>
              <a:gd name="connsiteX1462" fmla="*/ 8733313 w 13442696"/>
              <a:gd name="connsiteY1462" fmla="*/ 919257 h 4702754"/>
              <a:gd name="connsiteX1463" fmla="*/ 8751895 w 13442696"/>
              <a:gd name="connsiteY1463" fmla="*/ 906274 h 4702754"/>
              <a:gd name="connsiteX1464" fmla="*/ 8778735 w 13442696"/>
              <a:gd name="connsiteY1464" fmla="*/ 895887 h 4702754"/>
              <a:gd name="connsiteX1465" fmla="*/ 8706473 w 13442696"/>
              <a:gd name="connsiteY1465" fmla="*/ 942628 h 4702754"/>
              <a:gd name="connsiteX1466" fmla="*/ 8673440 w 13442696"/>
              <a:gd name="connsiteY1466" fmla="*/ 937435 h 4702754"/>
              <a:gd name="connsiteX1467" fmla="*/ 8638341 w 13442696"/>
              <a:gd name="connsiteY1467" fmla="*/ 945225 h 4702754"/>
              <a:gd name="connsiteX1468" fmla="*/ 8632147 w 13442696"/>
              <a:gd name="connsiteY1468" fmla="*/ 947822 h 4702754"/>
              <a:gd name="connsiteX1469" fmla="*/ 8650729 w 13442696"/>
              <a:gd name="connsiteY1469" fmla="*/ 947822 h 4702754"/>
              <a:gd name="connsiteX1470" fmla="*/ 8611501 w 13442696"/>
              <a:gd name="connsiteY1470" fmla="*/ 971193 h 4702754"/>
              <a:gd name="connsiteX1471" fmla="*/ 8625953 w 13442696"/>
              <a:gd name="connsiteY1471" fmla="*/ 976386 h 4702754"/>
              <a:gd name="connsiteX1472" fmla="*/ 8661052 w 13442696"/>
              <a:gd name="connsiteY1472" fmla="*/ 965999 h 4702754"/>
              <a:gd name="connsiteX1473" fmla="*/ 8650729 w 13442696"/>
              <a:gd name="connsiteY1473" fmla="*/ 978983 h 4702754"/>
              <a:gd name="connsiteX1474" fmla="*/ 8611501 w 13442696"/>
              <a:gd name="connsiteY1474" fmla="*/ 989370 h 4702754"/>
              <a:gd name="connsiteX1475" fmla="*/ 8597049 w 13442696"/>
              <a:gd name="connsiteY1475" fmla="*/ 1010144 h 4702754"/>
              <a:gd name="connsiteX1476" fmla="*/ 8630083 w 13442696"/>
              <a:gd name="connsiteY1476" fmla="*/ 1002354 h 4702754"/>
              <a:gd name="connsiteX1477" fmla="*/ 8642470 w 13442696"/>
              <a:gd name="connsiteY1477" fmla="*/ 997161 h 4702754"/>
              <a:gd name="connsiteX1478" fmla="*/ 8663116 w 13442696"/>
              <a:gd name="connsiteY1478" fmla="*/ 989370 h 4702754"/>
              <a:gd name="connsiteX1479" fmla="*/ 8673440 w 13442696"/>
              <a:gd name="connsiteY1479" fmla="*/ 989370 h 4702754"/>
              <a:gd name="connsiteX1480" fmla="*/ 8661052 w 13442696"/>
              <a:gd name="connsiteY1480" fmla="*/ 997161 h 4702754"/>
              <a:gd name="connsiteX1481" fmla="*/ 8737443 w 13442696"/>
              <a:gd name="connsiteY1481" fmla="*/ 986773 h 4702754"/>
              <a:gd name="connsiteX1482" fmla="*/ 8786993 w 13442696"/>
              <a:gd name="connsiteY1482" fmla="*/ 978983 h 4702754"/>
              <a:gd name="connsiteX1483" fmla="*/ 8782864 w 13442696"/>
              <a:gd name="connsiteY1483" fmla="*/ 955612 h 4702754"/>
              <a:gd name="connsiteX1484" fmla="*/ 8803510 w 13442696"/>
              <a:gd name="connsiteY1484" fmla="*/ 950419 h 4702754"/>
              <a:gd name="connsiteX1485" fmla="*/ 8830350 w 13442696"/>
              <a:gd name="connsiteY1485" fmla="*/ 958209 h 4702754"/>
              <a:gd name="connsiteX1486" fmla="*/ 8850996 w 13442696"/>
              <a:gd name="connsiteY1486" fmla="*/ 955612 h 4702754"/>
              <a:gd name="connsiteX1487" fmla="*/ 8855125 w 13442696"/>
              <a:gd name="connsiteY1487" fmla="*/ 942628 h 4702754"/>
              <a:gd name="connsiteX1488" fmla="*/ 8906741 w 13442696"/>
              <a:gd name="connsiteY1488" fmla="*/ 929645 h 4702754"/>
              <a:gd name="connsiteX1489" fmla="*/ 8902612 w 13442696"/>
              <a:gd name="connsiteY1489" fmla="*/ 924451 h 4702754"/>
              <a:gd name="connsiteX1490" fmla="*/ 8945968 w 13442696"/>
              <a:gd name="connsiteY1490" fmla="*/ 908870 h 4702754"/>
              <a:gd name="connsiteX1491" fmla="*/ 8945968 w 13442696"/>
              <a:gd name="connsiteY1491" fmla="*/ 898483 h 4702754"/>
              <a:gd name="connsiteX1492" fmla="*/ 8979002 w 13442696"/>
              <a:gd name="connsiteY1492" fmla="*/ 893290 h 4702754"/>
              <a:gd name="connsiteX1493" fmla="*/ 9024424 w 13442696"/>
              <a:gd name="connsiteY1493" fmla="*/ 862128 h 4702754"/>
              <a:gd name="connsiteX1494" fmla="*/ 9043005 w 13442696"/>
              <a:gd name="connsiteY1494" fmla="*/ 854338 h 4702754"/>
              <a:gd name="connsiteX1495" fmla="*/ 9047135 w 13442696"/>
              <a:gd name="connsiteY1495" fmla="*/ 869919 h 4702754"/>
              <a:gd name="connsiteX1496" fmla="*/ 9073974 w 13442696"/>
              <a:gd name="connsiteY1496" fmla="*/ 877709 h 4702754"/>
              <a:gd name="connsiteX1497" fmla="*/ 9063651 w 13442696"/>
              <a:gd name="connsiteY1497" fmla="*/ 882903 h 4702754"/>
              <a:gd name="connsiteX1498" fmla="*/ 9088427 w 13442696"/>
              <a:gd name="connsiteY1498" fmla="*/ 888096 h 4702754"/>
              <a:gd name="connsiteX1499" fmla="*/ 9115267 w 13442696"/>
              <a:gd name="connsiteY1499" fmla="*/ 872516 h 4702754"/>
              <a:gd name="connsiteX1500" fmla="*/ 9111138 w 13442696"/>
              <a:gd name="connsiteY1500" fmla="*/ 851741 h 4702754"/>
              <a:gd name="connsiteX1501" fmla="*/ 9107008 w 13442696"/>
              <a:gd name="connsiteY1501" fmla="*/ 851741 h 4702754"/>
              <a:gd name="connsiteX1502" fmla="*/ 9131784 w 13442696"/>
              <a:gd name="connsiteY1502" fmla="*/ 843951 h 4702754"/>
              <a:gd name="connsiteX1503" fmla="*/ 9131784 w 13442696"/>
              <a:gd name="connsiteY1503" fmla="*/ 849145 h 4702754"/>
              <a:gd name="connsiteX1504" fmla="*/ 9140042 w 13442696"/>
              <a:gd name="connsiteY1504" fmla="*/ 851741 h 4702754"/>
              <a:gd name="connsiteX1505" fmla="*/ 9183399 w 13442696"/>
              <a:gd name="connsiteY1505" fmla="*/ 841354 h 4702754"/>
              <a:gd name="connsiteX1506" fmla="*/ 9183399 w 13442696"/>
              <a:gd name="connsiteY1506" fmla="*/ 851741 h 4702754"/>
              <a:gd name="connsiteX1507" fmla="*/ 9191657 w 13442696"/>
              <a:gd name="connsiteY1507" fmla="*/ 856935 h 4702754"/>
              <a:gd name="connsiteX1508" fmla="*/ 9208174 w 13442696"/>
              <a:gd name="connsiteY1508" fmla="*/ 846548 h 4702754"/>
              <a:gd name="connsiteX1509" fmla="*/ 9191657 w 13442696"/>
              <a:gd name="connsiteY1509" fmla="*/ 833564 h 4702754"/>
              <a:gd name="connsiteX1510" fmla="*/ 9191657 w 13442696"/>
              <a:gd name="connsiteY1510" fmla="*/ 820580 h 4702754"/>
              <a:gd name="connsiteX1511" fmla="*/ 9224691 w 13442696"/>
              <a:gd name="connsiteY1511" fmla="*/ 817983 h 4702754"/>
              <a:gd name="connsiteX1512" fmla="*/ 9228820 w 13442696"/>
              <a:gd name="connsiteY1512" fmla="*/ 802403 h 4702754"/>
              <a:gd name="connsiteX1513" fmla="*/ 9259790 w 13442696"/>
              <a:gd name="connsiteY1513" fmla="*/ 799806 h 4702754"/>
              <a:gd name="connsiteX1514" fmla="*/ 9243273 w 13442696"/>
              <a:gd name="connsiteY1514" fmla="*/ 792016 h 4702754"/>
              <a:gd name="connsiteX1515" fmla="*/ 9272177 w 13442696"/>
              <a:gd name="connsiteY1515" fmla="*/ 776435 h 4702754"/>
              <a:gd name="connsiteX1516" fmla="*/ 9272177 w 13442696"/>
              <a:gd name="connsiteY1516" fmla="*/ 779032 h 4702754"/>
              <a:gd name="connsiteX1517" fmla="*/ 9280436 w 13442696"/>
              <a:gd name="connsiteY1517" fmla="*/ 779032 h 4702754"/>
              <a:gd name="connsiteX1518" fmla="*/ 9281984 w 13442696"/>
              <a:gd name="connsiteY1518" fmla="*/ 777084 h 4702754"/>
              <a:gd name="connsiteX1519" fmla="*/ 9288694 w 13442696"/>
              <a:gd name="connsiteY1519" fmla="*/ 768645 h 4702754"/>
              <a:gd name="connsiteX1520" fmla="*/ 9295146 w 13442696"/>
              <a:gd name="connsiteY1520" fmla="*/ 769618 h 4702754"/>
              <a:gd name="connsiteX1521" fmla="*/ 9340310 w 13442696"/>
              <a:gd name="connsiteY1521" fmla="*/ 776435 h 4702754"/>
              <a:gd name="connsiteX1522" fmla="*/ 9348568 w 13442696"/>
              <a:gd name="connsiteY1522" fmla="*/ 776435 h 4702754"/>
              <a:gd name="connsiteX1523" fmla="*/ 9334116 w 13442696"/>
              <a:gd name="connsiteY1523" fmla="*/ 766048 h 4702754"/>
              <a:gd name="connsiteX1524" fmla="*/ 9309340 w 13442696"/>
              <a:gd name="connsiteY1524" fmla="*/ 766048 h 4702754"/>
              <a:gd name="connsiteX1525" fmla="*/ 9327922 w 13442696"/>
              <a:gd name="connsiteY1525" fmla="*/ 742677 h 4702754"/>
              <a:gd name="connsiteX1526" fmla="*/ 9373343 w 13442696"/>
              <a:gd name="connsiteY1526" fmla="*/ 729693 h 4702754"/>
              <a:gd name="connsiteX1527" fmla="*/ 9371279 w 13442696"/>
              <a:gd name="connsiteY1527" fmla="*/ 724500 h 4702754"/>
              <a:gd name="connsiteX1528" fmla="*/ 9385731 w 13442696"/>
              <a:gd name="connsiteY1528" fmla="*/ 711516 h 4702754"/>
              <a:gd name="connsiteX1529" fmla="*/ 9404313 w 13442696"/>
              <a:gd name="connsiteY1529" fmla="*/ 716709 h 4702754"/>
              <a:gd name="connsiteX1530" fmla="*/ 9420830 w 13442696"/>
              <a:gd name="connsiteY1530" fmla="*/ 698532 h 4702754"/>
              <a:gd name="connsiteX1531" fmla="*/ 9441476 w 13442696"/>
              <a:gd name="connsiteY1531" fmla="*/ 693338 h 4702754"/>
              <a:gd name="connsiteX1532" fmla="*/ 9447669 w 13442696"/>
              <a:gd name="connsiteY1532" fmla="*/ 669967 h 4702754"/>
              <a:gd name="connsiteX1533" fmla="*/ 9472445 w 13442696"/>
              <a:gd name="connsiteY1533" fmla="*/ 662177 h 4702754"/>
              <a:gd name="connsiteX1534" fmla="*/ 9488962 w 13442696"/>
              <a:gd name="connsiteY1534" fmla="*/ 680354 h 4702754"/>
              <a:gd name="connsiteX1535" fmla="*/ 9495156 w 13442696"/>
              <a:gd name="connsiteY1535" fmla="*/ 677758 h 4702754"/>
              <a:gd name="connsiteX1536" fmla="*/ 9513737 w 13442696"/>
              <a:gd name="connsiteY1536" fmla="*/ 669967 h 4702754"/>
              <a:gd name="connsiteX1537" fmla="*/ 9497220 w 13442696"/>
              <a:gd name="connsiteY1537" fmla="*/ 659580 h 4702754"/>
              <a:gd name="connsiteX1538" fmla="*/ 9509608 w 13442696"/>
              <a:gd name="connsiteY1538" fmla="*/ 651790 h 4702754"/>
              <a:gd name="connsiteX1539" fmla="*/ 9505479 w 13442696"/>
              <a:gd name="connsiteY1539" fmla="*/ 644000 h 4702754"/>
              <a:gd name="connsiteX1540" fmla="*/ 9526125 w 13442696"/>
              <a:gd name="connsiteY1540" fmla="*/ 644000 h 4702754"/>
              <a:gd name="connsiteX1541" fmla="*/ 9540577 w 13442696"/>
              <a:gd name="connsiteY1541" fmla="*/ 636209 h 4702754"/>
              <a:gd name="connsiteX1542" fmla="*/ 9526125 w 13442696"/>
              <a:gd name="connsiteY1542" fmla="*/ 625822 h 4702754"/>
              <a:gd name="connsiteX1543" fmla="*/ 9561223 w 13442696"/>
              <a:gd name="connsiteY1543" fmla="*/ 605048 h 4702754"/>
              <a:gd name="connsiteX1544" fmla="*/ 9596322 w 13442696"/>
              <a:gd name="connsiteY1544" fmla="*/ 602451 h 4702754"/>
              <a:gd name="connsiteX1545" fmla="*/ 9610774 w 13442696"/>
              <a:gd name="connsiteY1545" fmla="*/ 592064 h 4702754"/>
              <a:gd name="connsiteX1546" fmla="*/ 9590128 w 13442696"/>
              <a:gd name="connsiteY1546" fmla="*/ 584274 h 4702754"/>
              <a:gd name="connsiteX1547" fmla="*/ 9577740 w 13442696"/>
              <a:gd name="connsiteY1547" fmla="*/ 592064 h 4702754"/>
              <a:gd name="connsiteX1548" fmla="*/ 9585999 w 13442696"/>
              <a:gd name="connsiteY1548" fmla="*/ 579080 h 4702754"/>
              <a:gd name="connsiteX1549" fmla="*/ 9561223 w 13442696"/>
              <a:gd name="connsiteY1549" fmla="*/ 576484 h 4702754"/>
              <a:gd name="connsiteX1550" fmla="*/ 9585999 w 13442696"/>
              <a:gd name="connsiteY1550" fmla="*/ 573887 h 4702754"/>
              <a:gd name="connsiteX1551" fmla="*/ 9598386 w 13442696"/>
              <a:gd name="connsiteY1551" fmla="*/ 573887 h 4702754"/>
              <a:gd name="connsiteX1552" fmla="*/ 9614903 w 13442696"/>
              <a:gd name="connsiteY1552" fmla="*/ 581677 h 4702754"/>
              <a:gd name="connsiteX1553" fmla="*/ 9641743 w 13442696"/>
              <a:gd name="connsiteY1553" fmla="*/ 563500 h 4702754"/>
              <a:gd name="connsiteX1554" fmla="*/ 9668583 w 13442696"/>
              <a:gd name="connsiteY1554" fmla="*/ 573887 h 4702754"/>
              <a:gd name="connsiteX1555" fmla="*/ 9689229 w 13442696"/>
              <a:gd name="connsiteY1555" fmla="*/ 563500 h 4702754"/>
              <a:gd name="connsiteX1556" fmla="*/ 9660325 w 13442696"/>
              <a:gd name="connsiteY1556" fmla="*/ 560903 h 4702754"/>
              <a:gd name="connsiteX1557" fmla="*/ 9660325 w 13442696"/>
              <a:gd name="connsiteY1557" fmla="*/ 553113 h 4702754"/>
              <a:gd name="connsiteX1558" fmla="*/ 9637614 w 13442696"/>
              <a:gd name="connsiteY1558" fmla="*/ 555709 h 4702754"/>
              <a:gd name="connsiteX1559" fmla="*/ 9654131 w 13442696"/>
              <a:gd name="connsiteY1559" fmla="*/ 542725 h 4702754"/>
              <a:gd name="connsiteX1560" fmla="*/ 9672712 w 13442696"/>
              <a:gd name="connsiteY1560" fmla="*/ 547919 h 4702754"/>
              <a:gd name="connsiteX1561" fmla="*/ 9695423 w 13442696"/>
              <a:gd name="connsiteY1561" fmla="*/ 532338 h 4702754"/>
              <a:gd name="connsiteX1562" fmla="*/ 9695423 w 13442696"/>
              <a:gd name="connsiteY1562" fmla="*/ 527145 h 4702754"/>
              <a:gd name="connsiteX1563" fmla="*/ 9674777 w 13442696"/>
              <a:gd name="connsiteY1563" fmla="*/ 529742 h 4702754"/>
              <a:gd name="connsiteX1564" fmla="*/ 9683035 w 13442696"/>
              <a:gd name="connsiteY1564" fmla="*/ 516758 h 4702754"/>
              <a:gd name="connsiteX1565" fmla="*/ 9773878 w 13442696"/>
              <a:gd name="connsiteY1565" fmla="*/ 457032 h 4702754"/>
              <a:gd name="connsiteX1566" fmla="*/ 9811041 w 13442696"/>
              <a:gd name="connsiteY1566" fmla="*/ 451839 h 4702754"/>
              <a:gd name="connsiteX1567" fmla="*/ 9842011 w 13442696"/>
              <a:gd name="connsiteY1567" fmla="*/ 425871 h 4702754"/>
              <a:gd name="connsiteX1568" fmla="*/ 9875044 w 13442696"/>
              <a:gd name="connsiteY1568" fmla="*/ 425871 h 4702754"/>
              <a:gd name="connsiteX1569" fmla="*/ 9897755 w 13442696"/>
              <a:gd name="connsiteY1569" fmla="*/ 425871 h 4702754"/>
              <a:gd name="connsiteX1570" fmla="*/ 9842011 w 13442696"/>
              <a:gd name="connsiteY1570" fmla="*/ 457032 h 4702754"/>
              <a:gd name="connsiteX1571" fmla="*/ 9854398 w 13442696"/>
              <a:gd name="connsiteY1571" fmla="*/ 462226 h 4702754"/>
              <a:gd name="connsiteX1572" fmla="*/ 9790395 w 13442696"/>
              <a:gd name="connsiteY1572" fmla="*/ 503774 h 4702754"/>
              <a:gd name="connsiteX1573" fmla="*/ 9749103 w 13442696"/>
              <a:gd name="connsiteY1573" fmla="*/ 503774 h 4702754"/>
              <a:gd name="connsiteX1574" fmla="*/ 9744974 w 13442696"/>
              <a:gd name="connsiteY1574" fmla="*/ 503774 h 4702754"/>
              <a:gd name="connsiteX1575" fmla="*/ 9747038 w 13442696"/>
              <a:gd name="connsiteY1575" fmla="*/ 506371 h 4702754"/>
              <a:gd name="connsiteX1576" fmla="*/ 9738780 w 13442696"/>
              <a:gd name="connsiteY1576" fmla="*/ 514161 h 4702754"/>
              <a:gd name="connsiteX1577" fmla="*/ 9790395 w 13442696"/>
              <a:gd name="connsiteY1577" fmla="*/ 506371 h 4702754"/>
              <a:gd name="connsiteX1578" fmla="*/ 9744974 w 13442696"/>
              <a:gd name="connsiteY1578" fmla="*/ 542725 h 4702754"/>
              <a:gd name="connsiteX1579" fmla="*/ 9726392 w 13442696"/>
              <a:gd name="connsiteY1579" fmla="*/ 545322 h 4702754"/>
              <a:gd name="connsiteX1580" fmla="*/ 9732586 w 13442696"/>
              <a:gd name="connsiteY1580" fmla="*/ 547919 h 4702754"/>
              <a:gd name="connsiteX1581" fmla="*/ 9709875 w 13442696"/>
              <a:gd name="connsiteY1581" fmla="*/ 568693 h 4702754"/>
              <a:gd name="connsiteX1582" fmla="*/ 9695423 w 13442696"/>
              <a:gd name="connsiteY1582" fmla="*/ 566096 h 4702754"/>
              <a:gd name="connsiteX1583" fmla="*/ 9674777 w 13442696"/>
              <a:gd name="connsiteY1583" fmla="*/ 576484 h 4702754"/>
              <a:gd name="connsiteX1584" fmla="*/ 9693358 w 13442696"/>
              <a:gd name="connsiteY1584" fmla="*/ 584274 h 4702754"/>
              <a:gd name="connsiteX1585" fmla="*/ 9672712 w 13442696"/>
              <a:gd name="connsiteY1585" fmla="*/ 592064 h 4702754"/>
              <a:gd name="connsiteX1586" fmla="*/ 9616968 w 13442696"/>
              <a:gd name="connsiteY1586" fmla="*/ 641403 h 4702754"/>
              <a:gd name="connsiteX1587" fmla="*/ 9629355 w 13442696"/>
              <a:gd name="connsiteY1587" fmla="*/ 641403 h 4702754"/>
              <a:gd name="connsiteX1588" fmla="*/ 9625226 w 13442696"/>
              <a:gd name="connsiteY1588" fmla="*/ 659580 h 4702754"/>
              <a:gd name="connsiteX1589" fmla="*/ 9616968 w 13442696"/>
              <a:gd name="connsiteY1589" fmla="*/ 649193 h 4702754"/>
              <a:gd name="connsiteX1590" fmla="*/ 9583934 w 13442696"/>
              <a:gd name="connsiteY1590" fmla="*/ 667371 h 4702754"/>
              <a:gd name="connsiteX1591" fmla="*/ 9585999 w 13442696"/>
              <a:gd name="connsiteY1591" fmla="*/ 677758 h 4702754"/>
              <a:gd name="connsiteX1592" fmla="*/ 9548836 w 13442696"/>
              <a:gd name="connsiteY1592" fmla="*/ 685548 h 4702754"/>
              <a:gd name="connsiteX1593" fmla="*/ 9544706 w 13442696"/>
              <a:gd name="connsiteY1593" fmla="*/ 695935 h 4702754"/>
              <a:gd name="connsiteX1594" fmla="*/ 9497220 w 13442696"/>
              <a:gd name="connsiteY1594" fmla="*/ 714112 h 4702754"/>
              <a:gd name="connsiteX1595" fmla="*/ 9513737 w 13442696"/>
              <a:gd name="connsiteY1595" fmla="*/ 729693 h 4702754"/>
              <a:gd name="connsiteX1596" fmla="*/ 9484833 w 13442696"/>
              <a:gd name="connsiteY1596" fmla="*/ 740080 h 4702754"/>
              <a:gd name="connsiteX1597" fmla="*/ 9472445 w 13442696"/>
              <a:gd name="connsiteY1597" fmla="*/ 753064 h 4702754"/>
              <a:gd name="connsiteX1598" fmla="*/ 9441476 w 13442696"/>
              <a:gd name="connsiteY1598" fmla="*/ 760854 h 4702754"/>
              <a:gd name="connsiteX1599" fmla="*/ 9437346 w 13442696"/>
              <a:gd name="connsiteY1599" fmla="*/ 771241 h 4702754"/>
              <a:gd name="connsiteX1600" fmla="*/ 9385731 w 13442696"/>
              <a:gd name="connsiteY1600" fmla="*/ 802403 h 4702754"/>
              <a:gd name="connsiteX1601" fmla="*/ 9307276 w 13442696"/>
              <a:gd name="connsiteY1601" fmla="*/ 841354 h 4702754"/>
              <a:gd name="connsiteX1602" fmla="*/ 9255660 w 13442696"/>
              <a:gd name="connsiteY1602" fmla="*/ 869919 h 4702754"/>
              <a:gd name="connsiteX1603" fmla="*/ 9208174 w 13442696"/>
              <a:gd name="connsiteY1603" fmla="*/ 906274 h 4702754"/>
              <a:gd name="connsiteX1604" fmla="*/ 9191657 w 13442696"/>
              <a:gd name="connsiteY1604" fmla="*/ 901080 h 4702754"/>
              <a:gd name="connsiteX1605" fmla="*/ 9179270 w 13442696"/>
              <a:gd name="connsiteY1605" fmla="*/ 911467 h 4702754"/>
              <a:gd name="connsiteX1606" fmla="*/ 9208174 w 13442696"/>
              <a:gd name="connsiteY1606" fmla="*/ 916661 h 4702754"/>
              <a:gd name="connsiteX1607" fmla="*/ 9148301 w 13442696"/>
              <a:gd name="connsiteY1607" fmla="*/ 924451 h 4702754"/>
              <a:gd name="connsiteX1608" fmla="*/ 9144171 w 13442696"/>
              <a:gd name="connsiteY1608" fmla="*/ 932241 h 4702754"/>
              <a:gd name="connsiteX1609" fmla="*/ 9173076 w 13442696"/>
              <a:gd name="connsiteY1609" fmla="*/ 937435 h 4702754"/>
              <a:gd name="connsiteX1610" fmla="*/ 9228820 w 13442696"/>
              <a:gd name="connsiteY1610" fmla="*/ 924451 h 4702754"/>
              <a:gd name="connsiteX1611" fmla="*/ 9284565 w 13442696"/>
              <a:gd name="connsiteY1611" fmla="*/ 919257 h 4702754"/>
              <a:gd name="connsiteX1612" fmla="*/ 9292823 w 13442696"/>
              <a:gd name="connsiteY1612" fmla="*/ 911467 h 4702754"/>
              <a:gd name="connsiteX1613" fmla="*/ 9284565 w 13442696"/>
              <a:gd name="connsiteY1613" fmla="*/ 903677 h 4702754"/>
              <a:gd name="connsiteX1614" fmla="*/ 9334116 w 13442696"/>
              <a:gd name="connsiteY1614" fmla="*/ 903677 h 4702754"/>
              <a:gd name="connsiteX1615" fmla="*/ 9334116 w 13442696"/>
              <a:gd name="connsiteY1615" fmla="*/ 908870 h 4702754"/>
              <a:gd name="connsiteX1616" fmla="*/ 9309340 w 13442696"/>
              <a:gd name="connsiteY1616" fmla="*/ 911467 h 4702754"/>
              <a:gd name="connsiteX1617" fmla="*/ 9319663 w 13442696"/>
              <a:gd name="connsiteY1617" fmla="*/ 916661 h 4702754"/>
              <a:gd name="connsiteX1618" fmla="*/ 9435282 w 13442696"/>
              <a:gd name="connsiteY1618" fmla="*/ 898483 h 4702754"/>
              <a:gd name="connsiteX1619" fmla="*/ 9437346 w 13442696"/>
              <a:gd name="connsiteY1619" fmla="*/ 890693 h 4702754"/>
              <a:gd name="connsiteX1620" fmla="*/ 9468316 w 13442696"/>
              <a:gd name="connsiteY1620" fmla="*/ 898483 h 4702754"/>
              <a:gd name="connsiteX1621" fmla="*/ 9532319 w 13442696"/>
              <a:gd name="connsiteY1621" fmla="*/ 885499 h 4702754"/>
              <a:gd name="connsiteX1622" fmla="*/ 9532319 w 13442696"/>
              <a:gd name="connsiteY1622" fmla="*/ 880306 h 4702754"/>
              <a:gd name="connsiteX1623" fmla="*/ 9548836 w 13442696"/>
              <a:gd name="connsiteY1623" fmla="*/ 888096 h 4702754"/>
              <a:gd name="connsiteX1624" fmla="*/ 9557094 w 13442696"/>
              <a:gd name="connsiteY1624" fmla="*/ 882903 h 4702754"/>
              <a:gd name="connsiteX1625" fmla="*/ 9569482 w 13442696"/>
              <a:gd name="connsiteY1625" fmla="*/ 888096 h 4702754"/>
              <a:gd name="connsiteX1626" fmla="*/ 9596322 w 13442696"/>
              <a:gd name="connsiteY1626" fmla="*/ 877709 h 4702754"/>
              <a:gd name="connsiteX1627" fmla="*/ 9616968 w 13442696"/>
              <a:gd name="connsiteY1627" fmla="*/ 880306 h 4702754"/>
              <a:gd name="connsiteX1628" fmla="*/ 9621097 w 13442696"/>
              <a:gd name="connsiteY1628" fmla="*/ 867322 h 4702754"/>
              <a:gd name="connsiteX1629" fmla="*/ 9643808 w 13442696"/>
              <a:gd name="connsiteY1629" fmla="*/ 875112 h 4702754"/>
              <a:gd name="connsiteX1630" fmla="*/ 9672712 w 13442696"/>
              <a:gd name="connsiteY1630" fmla="*/ 864725 h 4702754"/>
              <a:gd name="connsiteX1631" fmla="*/ 9680971 w 13442696"/>
              <a:gd name="connsiteY1631" fmla="*/ 869919 h 4702754"/>
              <a:gd name="connsiteX1632" fmla="*/ 9709875 w 13442696"/>
              <a:gd name="connsiteY1632" fmla="*/ 849145 h 4702754"/>
              <a:gd name="connsiteX1633" fmla="*/ 9724328 w 13442696"/>
              <a:gd name="connsiteY1633" fmla="*/ 846548 h 4702754"/>
              <a:gd name="connsiteX1634" fmla="*/ 9732586 w 13442696"/>
              <a:gd name="connsiteY1634" fmla="*/ 838757 h 4702754"/>
              <a:gd name="connsiteX1635" fmla="*/ 9734651 w 13442696"/>
              <a:gd name="connsiteY1635" fmla="*/ 838757 h 4702754"/>
              <a:gd name="connsiteX1636" fmla="*/ 9757361 w 13442696"/>
              <a:gd name="connsiteY1636" fmla="*/ 841354 h 4702754"/>
              <a:gd name="connsiteX1637" fmla="*/ 9757361 w 13442696"/>
              <a:gd name="connsiteY1637" fmla="*/ 823177 h 4702754"/>
              <a:gd name="connsiteX1638" fmla="*/ 9802783 w 13442696"/>
              <a:gd name="connsiteY1638" fmla="*/ 815387 h 4702754"/>
              <a:gd name="connsiteX1639" fmla="*/ 9819300 w 13442696"/>
              <a:gd name="connsiteY1639" fmla="*/ 802403 h 4702754"/>
              <a:gd name="connsiteX1640" fmla="*/ 9817235 w 13442696"/>
              <a:gd name="connsiteY1640" fmla="*/ 792016 h 4702754"/>
              <a:gd name="connsiteX1641" fmla="*/ 9819300 w 13442696"/>
              <a:gd name="connsiteY1641" fmla="*/ 792016 h 4702754"/>
              <a:gd name="connsiteX1642" fmla="*/ 9817235 w 13442696"/>
              <a:gd name="connsiteY1642" fmla="*/ 781629 h 4702754"/>
              <a:gd name="connsiteX1643" fmla="*/ 9854398 w 13442696"/>
              <a:gd name="connsiteY1643" fmla="*/ 766048 h 4702754"/>
              <a:gd name="connsiteX1644" fmla="*/ 9881238 w 13442696"/>
              <a:gd name="connsiteY1644" fmla="*/ 750467 h 4702754"/>
              <a:gd name="connsiteX1645" fmla="*/ 9887432 w 13442696"/>
              <a:gd name="connsiteY1645" fmla="*/ 742677 h 4702754"/>
              <a:gd name="connsiteX1646" fmla="*/ 9895691 w 13442696"/>
              <a:gd name="connsiteY1646" fmla="*/ 742677 h 4702754"/>
              <a:gd name="connsiteX1647" fmla="*/ 9887432 w 13442696"/>
              <a:gd name="connsiteY1647" fmla="*/ 750467 h 4702754"/>
              <a:gd name="connsiteX1648" fmla="*/ 9922531 w 13442696"/>
              <a:gd name="connsiteY1648" fmla="*/ 760854 h 4702754"/>
              <a:gd name="connsiteX1649" fmla="*/ 9930789 w 13442696"/>
              <a:gd name="connsiteY1649" fmla="*/ 758258 h 4702754"/>
              <a:gd name="connsiteX1650" fmla="*/ 9918401 w 13442696"/>
              <a:gd name="connsiteY1650" fmla="*/ 742677 h 4702754"/>
              <a:gd name="connsiteX1651" fmla="*/ 9934918 w 13442696"/>
              <a:gd name="connsiteY1651" fmla="*/ 737483 h 4702754"/>
              <a:gd name="connsiteX1652" fmla="*/ 9945241 w 13442696"/>
              <a:gd name="connsiteY1652" fmla="*/ 727096 h 4702754"/>
              <a:gd name="connsiteX1653" fmla="*/ 10021632 w 13442696"/>
              <a:gd name="connsiteY1653" fmla="*/ 698532 h 4702754"/>
              <a:gd name="connsiteX1654" fmla="*/ 10087700 w 13442696"/>
              <a:gd name="connsiteY1654" fmla="*/ 656983 h 4702754"/>
              <a:gd name="connsiteX1655" fmla="*/ 10114540 w 13442696"/>
              <a:gd name="connsiteY1655" fmla="*/ 644000 h 4702754"/>
              <a:gd name="connsiteX1656" fmla="*/ 10139315 w 13442696"/>
              <a:gd name="connsiteY1656" fmla="*/ 623225 h 4702754"/>
              <a:gd name="connsiteX1657" fmla="*/ 10087700 w 13442696"/>
              <a:gd name="connsiteY1657" fmla="*/ 669967 h 4702754"/>
              <a:gd name="connsiteX1658" fmla="*/ 10071183 w 13442696"/>
              <a:gd name="connsiteY1658" fmla="*/ 675161 h 4702754"/>
              <a:gd name="connsiteX1659" fmla="*/ 10071183 w 13442696"/>
              <a:gd name="connsiteY1659" fmla="*/ 690741 h 4702754"/>
              <a:gd name="connsiteX1660" fmla="*/ 9990663 w 13442696"/>
              <a:gd name="connsiteY1660" fmla="*/ 732290 h 4702754"/>
              <a:gd name="connsiteX1661" fmla="*/ 9934918 w 13442696"/>
              <a:gd name="connsiteY1661" fmla="*/ 773838 h 4702754"/>
              <a:gd name="connsiteX1662" fmla="*/ 9972081 w 13442696"/>
              <a:gd name="connsiteY1662" fmla="*/ 779032 h 4702754"/>
              <a:gd name="connsiteX1663" fmla="*/ 9930789 w 13442696"/>
              <a:gd name="connsiteY1663" fmla="*/ 807596 h 4702754"/>
              <a:gd name="connsiteX1664" fmla="*/ 9945241 w 13442696"/>
              <a:gd name="connsiteY1664" fmla="*/ 810193 h 4702754"/>
              <a:gd name="connsiteX1665" fmla="*/ 9970017 w 13442696"/>
              <a:gd name="connsiteY1665" fmla="*/ 799806 h 4702754"/>
              <a:gd name="connsiteX1666" fmla="*/ 9970017 w 13442696"/>
              <a:gd name="connsiteY1666" fmla="*/ 812790 h 4702754"/>
              <a:gd name="connsiteX1667" fmla="*/ 9934918 w 13442696"/>
              <a:gd name="connsiteY1667" fmla="*/ 828370 h 4702754"/>
              <a:gd name="connsiteX1668" fmla="*/ 9939047 w 13442696"/>
              <a:gd name="connsiteY1668" fmla="*/ 836161 h 4702754"/>
              <a:gd name="connsiteX1669" fmla="*/ 9972081 w 13442696"/>
              <a:gd name="connsiteY1669" fmla="*/ 825774 h 4702754"/>
              <a:gd name="connsiteX1670" fmla="*/ 10011309 w 13442696"/>
              <a:gd name="connsiteY1670" fmla="*/ 794612 h 4702754"/>
              <a:gd name="connsiteX1671" fmla="*/ 10011309 w 13442696"/>
              <a:gd name="connsiteY1671" fmla="*/ 807596 h 4702754"/>
              <a:gd name="connsiteX1672" fmla="*/ 10029890 w 13442696"/>
              <a:gd name="connsiteY1672" fmla="*/ 807596 h 4702754"/>
              <a:gd name="connsiteX1673" fmla="*/ 10023697 w 13442696"/>
              <a:gd name="connsiteY1673" fmla="*/ 812790 h 4702754"/>
              <a:gd name="connsiteX1674" fmla="*/ 9998921 w 13442696"/>
              <a:gd name="connsiteY1674" fmla="*/ 812790 h 4702754"/>
              <a:gd name="connsiteX1675" fmla="*/ 9972081 w 13442696"/>
              <a:gd name="connsiteY1675" fmla="*/ 836161 h 4702754"/>
              <a:gd name="connsiteX1676" fmla="*/ 10011309 w 13442696"/>
              <a:gd name="connsiteY1676" fmla="*/ 833564 h 4702754"/>
              <a:gd name="connsiteX1677" fmla="*/ 10034020 w 13442696"/>
              <a:gd name="connsiteY1677" fmla="*/ 820580 h 4702754"/>
              <a:gd name="connsiteX1678" fmla="*/ 10075312 w 13442696"/>
              <a:gd name="connsiteY1678" fmla="*/ 817983 h 4702754"/>
              <a:gd name="connsiteX1679" fmla="*/ 9970017 w 13442696"/>
              <a:gd name="connsiteY1679" fmla="*/ 851741 h 4702754"/>
              <a:gd name="connsiteX1680" fmla="*/ 10087700 w 13442696"/>
              <a:gd name="connsiteY1680" fmla="*/ 838757 h 4702754"/>
              <a:gd name="connsiteX1681" fmla="*/ 10106281 w 13442696"/>
              <a:gd name="connsiteY1681" fmla="*/ 838757 h 4702754"/>
              <a:gd name="connsiteX1682" fmla="*/ 10170284 w 13442696"/>
              <a:gd name="connsiteY1682" fmla="*/ 820580 h 4702754"/>
              <a:gd name="connsiteX1683" fmla="*/ 10170284 w 13442696"/>
              <a:gd name="connsiteY1683" fmla="*/ 825774 h 4702754"/>
              <a:gd name="connsiteX1684" fmla="*/ 10205383 w 13442696"/>
              <a:gd name="connsiteY1684" fmla="*/ 828370 h 4702754"/>
              <a:gd name="connsiteX1685" fmla="*/ 10223964 w 13442696"/>
              <a:gd name="connsiteY1685" fmla="*/ 820580 h 4702754"/>
              <a:gd name="connsiteX1686" fmla="*/ 10232222 w 13442696"/>
              <a:gd name="connsiteY1686" fmla="*/ 825774 h 4702754"/>
              <a:gd name="connsiteX1687" fmla="*/ 10263192 w 13442696"/>
              <a:gd name="connsiteY1687" fmla="*/ 817983 h 4702754"/>
              <a:gd name="connsiteX1688" fmla="*/ 10279709 w 13442696"/>
              <a:gd name="connsiteY1688" fmla="*/ 820580 h 4702754"/>
              <a:gd name="connsiteX1689" fmla="*/ 10306549 w 13442696"/>
              <a:gd name="connsiteY1689" fmla="*/ 810193 h 4702754"/>
              <a:gd name="connsiteX1690" fmla="*/ 10339582 w 13442696"/>
              <a:gd name="connsiteY1690" fmla="*/ 807596 h 4702754"/>
              <a:gd name="connsiteX1691" fmla="*/ 10339582 w 13442696"/>
              <a:gd name="connsiteY1691" fmla="*/ 820580 h 4702754"/>
              <a:gd name="connsiteX1692" fmla="*/ 10370552 w 13442696"/>
              <a:gd name="connsiteY1692" fmla="*/ 828370 h 4702754"/>
              <a:gd name="connsiteX1693" fmla="*/ 10364358 w 13442696"/>
              <a:gd name="connsiteY1693" fmla="*/ 836161 h 4702754"/>
              <a:gd name="connsiteX1694" fmla="*/ 10292096 w 13442696"/>
              <a:gd name="connsiteY1694" fmla="*/ 830967 h 4702754"/>
              <a:gd name="connsiteX1695" fmla="*/ 10275579 w 13442696"/>
              <a:gd name="connsiteY1695" fmla="*/ 846548 h 4702754"/>
              <a:gd name="connsiteX1696" fmla="*/ 10254933 w 13442696"/>
              <a:gd name="connsiteY1696" fmla="*/ 843951 h 4702754"/>
              <a:gd name="connsiteX1697" fmla="*/ 10246675 w 13442696"/>
              <a:gd name="connsiteY1697" fmla="*/ 838757 h 4702754"/>
              <a:gd name="connsiteX1698" fmla="*/ 10184736 w 13442696"/>
              <a:gd name="connsiteY1698" fmla="*/ 851741 h 4702754"/>
              <a:gd name="connsiteX1699" fmla="*/ 10190930 w 13442696"/>
              <a:gd name="connsiteY1699" fmla="*/ 854338 h 4702754"/>
              <a:gd name="connsiteX1700" fmla="*/ 10172349 w 13442696"/>
              <a:gd name="connsiteY1700" fmla="*/ 851741 h 4702754"/>
              <a:gd name="connsiteX1701" fmla="*/ 10151703 w 13442696"/>
              <a:gd name="connsiteY1701" fmla="*/ 862128 h 4702754"/>
              <a:gd name="connsiteX1702" fmla="*/ 10151703 w 13442696"/>
              <a:gd name="connsiteY1702" fmla="*/ 864725 h 4702754"/>
              <a:gd name="connsiteX1703" fmla="*/ 10126927 w 13442696"/>
              <a:gd name="connsiteY1703" fmla="*/ 856935 h 4702754"/>
              <a:gd name="connsiteX1704" fmla="*/ 10118669 w 13442696"/>
              <a:gd name="connsiteY1704" fmla="*/ 867322 h 4702754"/>
              <a:gd name="connsiteX1705" fmla="*/ 10106281 w 13442696"/>
              <a:gd name="connsiteY1705" fmla="*/ 864725 h 4702754"/>
              <a:gd name="connsiteX1706" fmla="*/ 10079441 w 13442696"/>
              <a:gd name="connsiteY1706" fmla="*/ 885499 h 4702754"/>
              <a:gd name="connsiteX1707" fmla="*/ 10062924 w 13442696"/>
              <a:gd name="connsiteY1707" fmla="*/ 880306 h 4702754"/>
              <a:gd name="connsiteX1708" fmla="*/ 10062924 w 13442696"/>
              <a:gd name="connsiteY1708" fmla="*/ 872516 h 4702754"/>
              <a:gd name="connsiteX1709" fmla="*/ 10015438 w 13442696"/>
              <a:gd name="connsiteY1709" fmla="*/ 877709 h 4702754"/>
              <a:gd name="connsiteX1710" fmla="*/ 10003050 w 13442696"/>
              <a:gd name="connsiteY1710" fmla="*/ 882903 h 4702754"/>
              <a:gd name="connsiteX1711" fmla="*/ 9990663 w 13442696"/>
              <a:gd name="connsiteY1711" fmla="*/ 875112 h 4702754"/>
              <a:gd name="connsiteX1712" fmla="*/ 9998921 w 13442696"/>
              <a:gd name="connsiteY1712" fmla="*/ 864725 h 4702754"/>
              <a:gd name="connsiteX1713" fmla="*/ 9959694 w 13442696"/>
              <a:gd name="connsiteY1713" fmla="*/ 864725 h 4702754"/>
              <a:gd name="connsiteX1714" fmla="*/ 9972081 w 13442696"/>
              <a:gd name="connsiteY1714" fmla="*/ 882903 h 4702754"/>
              <a:gd name="connsiteX1715" fmla="*/ 9947306 w 13442696"/>
              <a:gd name="connsiteY1715" fmla="*/ 890693 h 4702754"/>
              <a:gd name="connsiteX1716" fmla="*/ 9947306 w 13442696"/>
              <a:gd name="connsiteY1716" fmla="*/ 888096 h 4702754"/>
              <a:gd name="connsiteX1717" fmla="*/ 9895691 w 13442696"/>
              <a:gd name="connsiteY1717" fmla="*/ 888096 h 4702754"/>
              <a:gd name="connsiteX1718" fmla="*/ 9842011 w 13442696"/>
              <a:gd name="connsiteY1718" fmla="*/ 903677 h 4702754"/>
              <a:gd name="connsiteX1719" fmla="*/ 9796589 w 13442696"/>
              <a:gd name="connsiteY1719" fmla="*/ 908870 h 4702754"/>
              <a:gd name="connsiteX1720" fmla="*/ 9726392 w 13442696"/>
              <a:gd name="connsiteY1720" fmla="*/ 942628 h 4702754"/>
              <a:gd name="connsiteX1721" fmla="*/ 9747038 w 13442696"/>
              <a:gd name="connsiteY1721" fmla="*/ 953015 h 4702754"/>
              <a:gd name="connsiteX1722" fmla="*/ 9660325 w 13442696"/>
              <a:gd name="connsiteY1722" fmla="*/ 989370 h 4702754"/>
              <a:gd name="connsiteX1723" fmla="*/ 9633485 w 13442696"/>
              <a:gd name="connsiteY1723" fmla="*/ 1015338 h 4702754"/>
              <a:gd name="connsiteX1724" fmla="*/ 9645872 w 13442696"/>
              <a:gd name="connsiteY1724" fmla="*/ 1017935 h 4702754"/>
              <a:gd name="connsiteX1725" fmla="*/ 9654131 w 13442696"/>
              <a:gd name="connsiteY1725" fmla="*/ 1010144 h 4702754"/>
              <a:gd name="connsiteX1726" fmla="*/ 9680971 w 13442696"/>
              <a:gd name="connsiteY1726" fmla="*/ 1030919 h 4702754"/>
              <a:gd name="connsiteX1727" fmla="*/ 9705746 w 13442696"/>
              <a:gd name="connsiteY1727" fmla="*/ 1033515 h 4702754"/>
              <a:gd name="connsiteX1728" fmla="*/ 9714005 w 13442696"/>
              <a:gd name="connsiteY1728" fmla="*/ 1030919 h 4702754"/>
              <a:gd name="connsiteX1729" fmla="*/ 9693358 w 13442696"/>
              <a:gd name="connsiteY1729" fmla="*/ 1023128 h 4702754"/>
              <a:gd name="connsiteX1730" fmla="*/ 9744974 w 13442696"/>
              <a:gd name="connsiteY1730" fmla="*/ 1012741 h 4702754"/>
              <a:gd name="connsiteX1731" fmla="*/ 9753232 w 13442696"/>
              <a:gd name="connsiteY1731" fmla="*/ 1017935 h 4702754"/>
              <a:gd name="connsiteX1732" fmla="*/ 9765620 w 13442696"/>
              <a:gd name="connsiteY1732" fmla="*/ 1012741 h 4702754"/>
              <a:gd name="connsiteX1733" fmla="*/ 9765620 w 13442696"/>
              <a:gd name="connsiteY1733" fmla="*/ 999757 h 4702754"/>
              <a:gd name="connsiteX1734" fmla="*/ 9790395 w 13442696"/>
              <a:gd name="connsiteY1734" fmla="*/ 1007548 h 4702754"/>
              <a:gd name="connsiteX1735" fmla="*/ 9837881 w 13442696"/>
              <a:gd name="connsiteY1735" fmla="*/ 1010144 h 4702754"/>
              <a:gd name="connsiteX1736" fmla="*/ 9850269 w 13442696"/>
              <a:gd name="connsiteY1736" fmla="*/ 1002354 h 4702754"/>
              <a:gd name="connsiteX1737" fmla="*/ 9895691 w 13442696"/>
              <a:gd name="connsiteY1737" fmla="*/ 994564 h 4702754"/>
              <a:gd name="connsiteX1738" fmla="*/ 9887432 w 13442696"/>
              <a:gd name="connsiteY1738" fmla="*/ 1004951 h 4702754"/>
              <a:gd name="connsiteX1739" fmla="*/ 9906014 w 13442696"/>
              <a:gd name="connsiteY1739" fmla="*/ 1012741 h 4702754"/>
              <a:gd name="connsiteX1740" fmla="*/ 10007180 w 13442696"/>
              <a:gd name="connsiteY1740" fmla="*/ 1002354 h 4702754"/>
              <a:gd name="connsiteX1741" fmla="*/ 10139315 w 13442696"/>
              <a:gd name="connsiteY1741" fmla="*/ 984177 h 4702754"/>
              <a:gd name="connsiteX1742" fmla="*/ 10195059 w 13442696"/>
              <a:gd name="connsiteY1742" fmla="*/ 976386 h 4702754"/>
              <a:gd name="connsiteX1743" fmla="*/ 10203318 w 13442696"/>
              <a:gd name="connsiteY1743" fmla="*/ 978983 h 4702754"/>
              <a:gd name="connsiteX1744" fmla="*/ 10223964 w 13442696"/>
              <a:gd name="connsiteY1744" fmla="*/ 971193 h 4702754"/>
              <a:gd name="connsiteX1745" fmla="*/ 10170284 w 13442696"/>
              <a:gd name="connsiteY1745" fmla="*/ 963403 h 4702754"/>
              <a:gd name="connsiteX1746" fmla="*/ 10199189 w 13442696"/>
              <a:gd name="connsiteY1746" fmla="*/ 960806 h 4702754"/>
              <a:gd name="connsiteX1747" fmla="*/ 10215706 w 13442696"/>
              <a:gd name="connsiteY1747" fmla="*/ 955612 h 4702754"/>
              <a:gd name="connsiteX1748" fmla="*/ 10283838 w 13442696"/>
              <a:gd name="connsiteY1748" fmla="*/ 947822 h 4702754"/>
              <a:gd name="connsiteX1749" fmla="*/ 10292096 w 13442696"/>
              <a:gd name="connsiteY1749" fmla="*/ 940032 h 4702754"/>
              <a:gd name="connsiteX1750" fmla="*/ 10327195 w 13442696"/>
              <a:gd name="connsiteY1750" fmla="*/ 942628 h 4702754"/>
              <a:gd name="connsiteX1751" fmla="*/ 10347841 w 13442696"/>
              <a:gd name="connsiteY1751" fmla="*/ 942628 h 4702754"/>
              <a:gd name="connsiteX1752" fmla="*/ 10360229 w 13442696"/>
              <a:gd name="connsiteY1752" fmla="*/ 932241 h 4702754"/>
              <a:gd name="connsiteX1753" fmla="*/ 10405650 w 13442696"/>
              <a:gd name="connsiteY1753" fmla="*/ 929645 h 4702754"/>
              <a:gd name="connsiteX1754" fmla="*/ 10397392 w 13442696"/>
              <a:gd name="connsiteY1754" fmla="*/ 921854 h 4702754"/>
              <a:gd name="connsiteX1755" fmla="*/ 10411844 w 13442696"/>
              <a:gd name="connsiteY1755" fmla="*/ 919257 h 4702754"/>
              <a:gd name="connsiteX1756" fmla="*/ 10436619 w 13442696"/>
              <a:gd name="connsiteY1756" fmla="*/ 929645 h 4702754"/>
              <a:gd name="connsiteX1757" fmla="*/ 10492364 w 13442696"/>
              <a:gd name="connsiteY1757" fmla="*/ 916661 h 4702754"/>
              <a:gd name="connsiteX1758" fmla="*/ 10504751 w 13442696"/>
              <a:gd name="connsiteY1758" fmla="*/ 916661 h 4702754"/>
              <a:gd name="connsiteX1759" fmla="*/ 10500622 w 13442696"/>
              <a:gd name="connsiteY1759" fmla="*/ 919257 h 4702754"/>
              <a:gd name="connsiteX1760" fmla="*/ 10521268 w 13442696"/>
              <a:gd name="connsiteY1760" fmla="*/ 924451 h 4702754"/>
              <a:gd name="connsiteX1761" fmla="*/ 10597659 w 13442696"/>
              <a:gd name="connsiteY1761" fmla="*/ 903677 h 4702754"/>
              <a:gd name="connsiteX1762" fmla="*/ 10618305 w 13442696"/>
              <a:gd name="connsiteY1762" fmla="*/ 908870 h 4702754"/>
              <a:gd name="connsiteX1763" fmla="*/ 10645145 w 13442696"/>
              <a:gd name="connsiteY1763" fmla="*/ 908870 h 4702754"/>
              <a:gd name="connsiteX1764" fmla="*/ 10657533 w 13442696"/>
              <a:gd name="connsiteY1764" fmla="*/ 898483 h 4702754"/>
              <a:gd name="connsiteX1765" fmla="*/ 10700890 w 13442696"/>
              <a:gd name="connsiteY1765" fmla="*/ 885499 h 4702754"/>
              <a:gd name="connsiteX1766" fmla="*/ 10764893 w 13442696"/>
              <a:gd name="connsiteY1766" fmla="*/ 882903 h 4702754"/>
              <a:gd name="connsiteX1767" fmla="*/ 10705019 w 13442696"/>
              <a:gd name="connsiteY1767" fmla="*/ 895887 h 4702754"/>
              <a:gd name="connsiteX1768" fmla="*/ 10667856 w 13442696"/>
              <a:gd name="connsiteY1768" fmla="*/ 906274 h 4702754"/>
              <a:gd name="connsiteX1769" fmla="*/ 10674050 w 13442696"/>
              <a:gd name="connsiteY1769" fmla="*/ 908870 h 4702754"/>
              <a:gd name="connsiteX1770" fmla="*/ 10641016 w 13442696"/>
              <a:gd name="connsiteY1770" fmla="*/ 919257 h 4702754"/>
              <a:gd name="connsiteX1771" fmla="*/ 10667856 w 13442696"/>
              <a:gd name="connsiteY1771" fmla="*/ 924451 h 4702754"/>
              <a:gd name="connsiteX1772" fmla="*/ 10729794 w 13442696"/>
              <a:gd name="connsiteY1772" fmla="*/ 914064 h 4702754"/>
              <a:gd name="connsiteX1773" fmla="*/ 10744247 w 13442696"/>
              <a:gd name="connsiteY1773" fmla="*/ 914064 h 4702754"/>
              <a:gd name="connsiteX1774" fmla="*/ 10733923 w 13442696"/>
              <a:gd name="connsiteY1774" fmla="*/ 916661 h 4702754"/>
              <a:gd name="connsiteX1775" fmla="*/ 10700890 w 13442696"/>
              <a:gd name="connsiteY1775" fmla="*/ 934838 h 4702754"/>
              <a:gd name="connsiteX1776" fmla="*/ 10645145 w 13442696"/>
              <a:gd name="connsiteY1776" fmla="*/ 929645 h 4702754"/>
              <a:gd name="connsiteX1777" fmla="*/ 10624499 w 13442696"/>
              <a:gd name="connsiteY1777" fmla="*/ 937435 h 4702754"/>
              <a:gd name="connsiteX1778" fmla="*/ 10610047 w 13442696"/>
              <a:gd name="connsiteY1778" fmla="*/ 929645 h 4702754"/>
              <a:gd name="connsiteX1779" fmla="*/ 10603853 w 13442696"/>
              <a:gd name="connsiteY1779" fmla="*/ 937435 h 4702754"/>
              <a:gd name="connsiteX1780" fmla="*/ 10568754 w 13442696"/>
              <a:gd name="connsiteY1780" fmla="*/ 932241 h 4702754"/>
              <a:gd name="connsiteX1781" fmla="*/ 10488235 w 13442696"/>
              <a:gd name="connsiteY1781" fmla="*/ 947822 h 4702754"/>
              <a:gd name="connsiteX1782" fmla="*/ 10461395 w 13442696"/>
              <a:gd name="connsiteY1782" fmla="*/ 958209 h 4702754"/>
              <a:gd name="connsiteX1783" fmla="*/ 10436619 w 13442696"/>
              <a:gd name="connsiteY1783" fmla="*/ 955612 h 4702754"/>
              <a:gd name="connsiteX1784" fmla="*/ 10333389 w 13442696"/>
              <a:gd name="connsiteY1784" fmla="*/ 973790 h 4702754"/>
              <a:gd name="connsiteX1785" fmla="*/ 10312742 w 13442696"/>
              <a:gd name="connsiteY1785" fmla="*/ 973790 h 4702754"/>
              <a:gd name="connsiteX1786" fmla="*/ 10300355 w 13442696"/>
              <a:gd name="connsiteY1786" fmla="*/ 973790 h 4702754"/>
              <a:gd name="connsiteX1787" fmla="*/ 10279709 w 13442696"/>
              <a:gd name="connsiteY1787" fmla="*/ 978983 h 4702754"/>
              <a:gd name="connsiteX1788" fmla="*/ 10269386 w 13442696"/>
              <a:gd name="connsiteY1788" fmla="*/ 984177 h 4702754"/>
              <a:gd name="connsiteX1789" fmla="*/ 10283838 w 13442696"/>
              <a:gd name="connsiteY1789" fmla="*/ 986773 h 4702754"/>
              <a:gd name="connsiteX1790" fmla="*/ 10172349 w 13442696"/>
              <a:gd name="connsiteY1790" fmla="*/ 997161 h 4702754"/>
              <a:gd name="connsiteX1791" fmla="*/ 10178543 w 13442696"/>
              <a:gd name="connsiteY1791" fmla="*/ 1002354 h 4702754"/>
              <a:gd name="connsiteX1792" fmla="*/ 10095958 w 13442696"/>
              <a:gd name="connsiteY1792" fmla="*/ 1010144 h 4702754"/>
              <a:gd name="connsiteX1793" fmla="*/ 10034020 w 13442696"/>
              <a:gd name="connsiteY1793" fmla="*/ 1010144 h 4702754"/>
              <a:gd name="connsiteX1794" fmla="*/ 9893626 w 13442696"/>
              <a:gd name="connsiteY1794" fmla="*/ 1023128 h 4702754"/>
              <a:gd name="connsiteX1795" fmla="*/ 9811041 w 13442696"/>
              <a:gd name="connsiteY1795" fmla="*/ 1038709 h 4702754"/>
              <a:gd name="connsiteX1796" fmla="*/ 9837881 w 13442696"/>
              <a:gd name="connsiteY1796" fmla="*/ 1020532 h 4702754"/>
              <a:gd name="connsiteX1797" fmla="*/ 9833752 w 13442696"/>
              <a:gd name="connsiteY1797" fmla="*/ 1017935 h 4702754"/>
              <a:gd name="connsiteX1798" fmla="*/ 9808977 w 13442696"/>
              <a:gd name="connsiteY1798" fmla="*/ 1017935 h 4702754"/>
              <a:gd name="connsiteX1799" fmla="*/ 9790395 w 13442696"/>
              <a:gd name="connsiteY1799" fmla="*/ 1023128 h 4702754"/>
              <a:gd name="connsiteX1800" fmla="*/ 9798654 w 13442696"/>
              <a:gd name="connsiteY1800" fmla="*/ 1028322 h 4702754"/>
              <a:gd name="connsiteX1801" fmla="*/ 9798654 w 13442696"/>
              <a:gd name="connsiteY1801" fmla="*/ 1036112 h 4702754"/>
              <a:gd name="connsiteX1802" fmla="*/ 9753232 w 13442696"/>
              <a:gd name="connsiteY1802" fmla="*/ 1046499 h 4702754"/>
              <a:gd name="connsiteX1803" fmla="*/ 9714005 w 13442696"/>
              <a:gd name="connsiteY1803" fmla="*/ 1046499 h 4702754"/>
              <a:gd name="connsiteX1804" fmla="*/ 9654131 w 13442696"/>
              <a:gd name="connsiteY1804" fmla="*/ 1075064 h 4702754"/>
              <a:gd name="connsiteX1805" fmla="*/ 9662389 w 13442696"/>
              <a:gd name="connsiteY1805" fmla="*/ 1062080 h 4702754"/>
              <a:gd name="connsiteX1806" fmla="*/ 9641743 w 13442696"/>
              <a:gd name="connsiteY1806" fmla="*/ 1056886 h 4702754"/>
              <a:gd name="connsiteX1807" fmla="*/ 9569482 w 13442696"/>
              <a:gd name="connsiteY1807" fmla="*/ 1067274 h 4702754"/>
              <a:gd name="connsiteX1808" fmla="*/ 9557094 w 13442696"/>
              <a:gd name="connsiteY1808" fmla="*/ 1075064 h 4702754"/>
              <a:gd name="connsiteX1809" fmla="*/ 9561223 w 13442696"/>
              <a:gd name="connsiteY1809" fmla="*/ 1077661 h 4702754"/>
              <a:gd name="connsiteX1810" fmla="*/ 9497220 w 13442696"/>
              <a:gd name="connsiteY1810" fmla="*/ 1080257 h 4702754"/>
              <a:gd name="connsiteX1811" fmla="*/ 9476574 w 13442696"/>
              <a:gd name="connsiteY1811" fmla="*/ 1098435 h 4702754"/>
              <a:gd name="connsiteX1812" fmla="*/ 9501349 w 13442696"/>
              <a:gd name="connsiteY1812" fmla="*/ 1101031 h 4702754"/>
              <a:gd name="connsiteX1813" fmla="*/ 9509608 w 13442696"/>
              <a:gd name="connsiteY1813" fmla="*/ 1101031 h 4702754"/>
              <a:gd name="connsiteX1814" fmla="*/ 9437346 w 13442696"/>
              <a:gd name="connsiteY1814" fmla="*/ 1121806 h 4702754"/>
              <a:gd name="connsiteX1815" fmla="*/ 9437346 w 13442696"/>
              <a:gd name="connsiteY1815" fmla="*/ 1132193 h 4702754"/>
              <a:gd name="connsiteX1816" fmla="*/ 9488962 w 13442696"/>
              <a:gd name="connsiteY1816" fmla="*/ 1147773 h 4702754"/>
              <a:gd name="connsiteX1817" fmla="*/ 9509608 w 13442696"/>
              <a:gd name="connsiteY1817" fmla="*/ 1145177 h 4702754"/>
              <a:gd name="connsiteX1818" fmla="*/ 9509608 w 13442696"/>
              <a:gd name="connsiteY1818" fmla="*/ 1137386 h 4702754"/>
              <a:gd name="connsiteX1819" fmla="*/ 9544706 w 13442696"/>
              <a:gd name="connsiteY1819" fmla="*/ 1124402 h 4702754"/>
              <a:gd name="connsiteX1820" fmla="*/ 9573611 w 13442696"/>
              <a:gd name="connsiteY1820" fmla="*/ 1126999 h 4702754"/>
              <a:gd name="connsiteX1821" fmla="*/ 9583934 w 13442696"/>
              <a:gd name="connsiteY1821" fmla="*/ 1139983 h 4702754"/>
              <a:gd name="connsiteX1822" fmla="*/ 9608709 w 13442696"/>
              <a:gd name="connsiteY1822" fmla="*/ 1134789 h 4702754"/>
              <a:gd name="connsiteX1823" fmla="*/ 9641743 w 13442696"/>
              <a:gd name="connsiteY1823" fmla="*/ 1116612 h 4702754"/>
              <a:gd name="connsiteX1824" fmla="*/ 9590128 w 13442696"/>
              <a:gd name="connsiteY1824" fmla="*/ 1090644 h 4702754"/>
              <a:gd name="connsiteX1825" fmla="*/ 9674777 w 13442696"/>
              <a:gd name="connsiteY1825" fmla="*/ 1108822 h 4702754"/>
              <a:gd name="connsiteX1826" fmla="*/ 9705746 w 13442696"/>
              <a:gd name="connsiteY1826" fmla="*/ 1101031 h 4702754"/>
              <a:gd name="connsiteX1827" fmla="*/ 9738780 w 13442696"/>
              <a:gd name="connsiteY1827" fmla="*/ 1095838 h 4702754"/>
              <a:gd name="connsiteX1828" fmla="*/ 9732586 w 13442696"/>
              <a:gd name="connsiteY1828" fmla="*/ 1108822 h 4702754"/>
              <a:gd name="connsiteX1829" fmla="*/ 9701617 w 13442696"/>
              <a:gd name="connsiteY1829" fmla="*/ 1108822 h 4702754"/>
              <a:gd name="connsiteX1830" fmla="*/ 9709875 w 13442696"/>
              <a:gd name="connsiteY1830" fmla="*/ 1124402 h 4702754"/>
              <a:gd name="connsiteX1831" fmla="*/ 9747038 w 13442696"/>
              <a:gd name="connsiteY1831" fmla="*/ 1119209 h 4702754"/>
              <a:gd name="connsiteX1832" fmla="*/ 9759426 w 13442696"/>
              <a:gd name="connsiteY1832" fmla="*/ 1121806 h 4702754"/>
              <a:gd name="connsiteX1833" fmla="*/ 9872980 w 13442696"/>
              <a:gd name="connsiteY1833" fmla="*/ 1101031 h 4702754"/>
              <a:gd name="connsiteX1834" fmla="*/ 9982404 w 13442696"/>
              <a:gd name="connsiteY1834" fmla="*/ 1085451 h 4702754"/>
              <a:gd name="connsiteX1835" fmla="*/ 10023697 w 13442696"/>
              <a:gd name="connsiteY1835" fmla="*/ 1082854 h 4702754"/>
              <a:gd name="connsiteX1836" fmla="*/ 10029890 w 13442696"/>
              <a:gd name="connsiteY1836" fmla="*/ 1095838 h 4702754"/>
              <a:gd name="connsiteX1837" fmla="*/ 10042278 w 13442696"/>
              <a:gd name="connsiteY1837" fmla="*/ 1090644 h 4702754"/>
              <a:gd name="connsiteX1838" fmla="*/ 10036084 w 13442696"/>
              <a:gd name="connsiteY1838" fmla="*/ 1080257 h 4702754"/>
              <a:gd name="connsiteX1839" fmla="*/ 10087700 w 13442696"/>
              <a:gd name="connsiteY1839" fmla="*/ 1085451 h 4702754"/>
              <a:gd name="connsiteX1840" fmla="*/ 10093893 w 13442696"/>
              <a:gd name="connsiteY1840" fmla="*/ 1077661 h 4702754"/>
              <a:gd name="connsiteX1841" fmla="*/ 10170284 w 13442696"/>
              <a:gd name="connsiteY1841" fmla="*/ 1069870 h 4702754"/>
              <a:gd name="connsiteX1842" fmla="*/ 10232222 w 13442696"/>
              <a:gd name="connsiteY1842" fmla="*/ 1067274 h 4702754"/>
              <a:gd name="connsiteX1843" fmla="*/ 10403585 w 13442696"/>
              <a:gd name="connsiteY1843" fmla="*/ 1043903 h 4702754"/>
              <a:gd name="connsiteX1844" fmla="*/ 10424232 w 13442696"/>
              <a:gd name="connsiteY1844" fmla="*/ 1036112 h 4702754"/>
              <a:gd name="connsiteX1845" fmla="*/ 10496493 w 13442696"/>
              <a:gd name="connsiteY1845" fmla="*/ 1028322 h 4702754"/>
              <a:gd name="connsiteX1846" fmla="*/ 10500622 w 13442696"/>
              <a:gd name="connsiteY1846" fmla="*/ 1017935 h 4702754"/>
              <a:gd name="connsiteX1847" fmla="*/ 10519204 w 13442696"/>
              <a:gd name="connsiteY1847" fmla="*/ 1012741 h 4702754"/>
              <a:gd name="connsiteX1848" fmla="*/ 10525398 w 13442696"/>
              <a:gd name="connsiteY1848" fmla="*/ 1020532 h 4702754"/>
              <a:gd name="connsiteX1849" fmla="*/ 10519204 w 13442696"/>
              <a:gd name="connsiteY1849" fmla="*/ 1028322 h 4702754"/>
              <a:gd name="connsiteX1850" fmla="*/ 10461395 w 13442696"/>
              <a:gd name="connsiteY1850" fmla="*/ 1038709 h 4702754"/>
              <a:gd name="connsiteX1851" fmla="*/ 10508881 w 13442696"/>
              <a:gd name="connsiteY1851" fmla="*/ 1046499 h 4702754"/>
              <a:gd name="connsiteX1852" fmla="*/ 10552238 w 13442696"/>
              <a:gd name="connsiteY1852" fmla="*/ 1025725 h 4702754"/>
              <a:gd name="connsiteX1853" fmla="*/ 10560496 w 13442696"/>
              <a:gd name="connsiteY1853" fmla="*/ 1038709 h 4702754"/>
              <a:gd name="connsiteX1854" fmla="*/ 10605917 w 13442696"/>
              <a:gd name="connsiteY1854" fmla="*/ 1041306 h 4702754"/>
              <a:gd name="connsiteX1855" fmla="*/ 10593530 w 13442696"/>
              <a:gd name="connsiteY1855" fmla="*/ 1051693 h 4702754"/>
              <a:gd name="connsiteX1856" fmla="*/ 10645145 w 13442696"/>
              <a:gd name="connsiteY1856" fmla="*/ 1054290 h 4702754"/>
              <a:gd name="connsiteX1857" fmla="*/ 10733923 w 13442696"/>
              <a:gd name="connsiteY1857" fmla="*/ 1046499 h 4702754"/>
              <a:gd name="connsiteX1858" fmla="*/ 10764893 w 13442696"/>
              <a:gd name="connsiteY1858" fmla="*/ 1041306 h 4702754"/>
              <a:gd name="connsiteX1859" fmla="*/ 10752505 w 13442696"/>
              <a:gd name="connsiteY1859" fmla="*/ 1036112 h 4702754"/>
              <a:gd name="connsiteX1860" fmla="*/ 10755602 w 13442696"/>
              <a:gd name="connsiteY1860" fmla="*/ 1036437 h 4702754"/>
              <a:gd name="connsiteX1861" fmla="*/ 10776854 w 13442696"/>
              <a:gd name="connsiteY1861" fmla="*/ 1038664 h 4702754"/>
              <a:gd name="connsiteX1862" fmla="*/ 10776893 w 13442696"/>
              <a:gd name="connsiteY1862" fmla="*/ 1038831 h 4702754"/>
              <a:gd name="connsiteX1863" fmla="*/ 10777280 w 13442696"/>
              <a:gd name="connsiteY1863" fmla="*/ 1038709 h 4702754"/>
              <a:gd name="connsiteX1864" fmla="*/ 10776854 w 13442696"/>
              <a:gd name="connsiteY1864" fmla="*/ 1038664 h 4702754"/>
              <a:gd name="connsiteX1865" fmla="*/ 10775732 w 13442696"/>
              <a:gd name="connsiteY1865" fmla="*/ 1033840 h 4702754"/>
              <a:gd name="connsiteX1866" fmla="*/ 10789668 w 13442696"/>
              <a:gd name="connsiteY1866" fmla="*/ 1046499 h 4702754"/>
              <a:gd name="connsiteX1867" fmla="*/ 10849542 w 13442696"/>
              <a:gd name="connsiteY1867" fmla="*/ 1046499 h 4702754"/>
              <a:gd name="connsiteX1868" fmla="*/ 10934191 w 13442696"/>
              <a:gd name="connsiteY1868" fmla="*/ 1043903 h 4702754"/>
              <a:gd name="connsiteX1869" fmla="*/ 10981677 w 13442696"/>
              <a:gd name="connsiteY1869" fmla="*/ 1041306 h 4702754"/>
              <a:gd name="connsiteX1870" fmla="*/ 10994065 w 13442696"/>
              <a:gd name="connsiteY1870" fmla="*/ 1033515 h 4702754"/>
              <a:gd name="connsiteX1871" fmla="*/ 11014711 w 13442696"/>
              <a:gd name="connsiteY1871" fmla="*/ 1043903 h 4702754"/>
              <a:gd name="connsiteX1872" fmla="*/ 11043615 w 13442696"/>
              <a:gd name="connsiteY1872" fmla="*/ 1036112 h 4702754"/>
              <a:gd name="connsiteX1873" fmla="*/ 11184009 w 13442696"/>
              <a:gd name="connsiteY1873" fmla="*/ 1046499 h 4702754"/>
              <a:gd name="connsiteX1874" fmla="*/ 11248012 w 13442696"/>
              <a:gd name="connsiteY1874" fmla="*/ 1049096 h 4702754"/>
              <a:gd name="connsiteX1875" fmla="*/ 11278981 w 13442696"/>
              <a:gd name="connsiteY1875" fmla="*/ 1054290 h 4702754"/>
              <a:gd name="connsiteX1876" fmla="*/ 11266594 w 13442696"/>
              <a:gd name="connsiteY1876" fmla="*/ 1059483 h 4702754"/>
              <a:gd name="connsiteX1877" fmla="*/ 11283111 w 13442696"/>
              <a:gd name="connsiteY1877" fmla="*/ 1069870 h 4702754"/>
              <a:gd name="connsiteX1878" fmla="*/ 11287240 w 13442696"/>
              <a:gd name="connsiteY1878" fmla="*/ 1069870 h 4702754"/>
              <a:gd name="connsiteX1879" fmla="*/ 11295498 w 13442696"/>
              <a:gd name="connsiteY1879" fmla="*/ 1056886 h 4702754"/>
              <a:gd name="connsiteX1880" fmla="*/ 11326467 w 13442696"/>
              <a:gd name="connsiteY1880" fmla="*/ 1062080 h 4702754"/>
              <a:gd name="connsiteX1881" fmla="*/ 11318209 w 13442696"/>
              <a:gd name="connsiteY1881" fmla="*/ 1082854 h 4702754"/>
              <a:gd name="connsiteX1882" fmla="*/ 11291369 w 13442696"/>
              <a:gd name="connsiteY1882" fmla="*/ 1088048 h 4702754"/>
              <a:gd name="connsiteX1883" fmla="*/ 11248012 w 13442696"/>
              <a:gd name="connsiteY1883" fmla="*/ 1116612 h 4702754"/>
              <a:gd name="connsiteX1884" fmla="*/ 11099360 w 13442696"/>
              <a:gd name="connsiteY1884" fmla="*/ 1163354 h 4702754"/>
              <a:gd name="connsiteX1885" fmla="*/ 11078714 w 13442696"/>
              <a:gd name="connsiteY1885" fmla="*/ 1176338 h 4702754"/>
              <a:gd name="connsiteX1886" fmla="*/ 11062197 w 13442696"/>
              <a:gd name="connsiteY1886" fmla="*/ 1168548 h 4702754"/>
              <a:gd name="connsiteX1887" fmla="*/ 11014711 w 13442696"/>
              <a:gd name="connsiteY1887" fmla="*/ 1184128 h 4702754"/>
              <a:gd name="connsiteX1888" fmla="*/ 10994065 w 13442696"/>
              <a:gd name="connsiteY1888" fmla="*/ 1178935 h 4702754"/>
              <a:gd name="connsiteX1889" fmla="*/ 10977548 w 13442696"/>
              <a:gd name="connsiteY1889" fmla="*/ 1186725 h 4702754"/>
              <a:gd name="connsiteX1890" fmla="*/ 10994065 w 13442696"/>
              <a:gd name="connsiteY1890" fmla="*/ 1189322 h 4702754"/>
              <a:gd name="connsiteX1891" fmla="*/ 10977548 w 13442696"/>
              <a:gd name="connsiteY1891" fmla="*/ 1194515 h 4702754"/>
              <a:gd name="connsiteX1892" fmla="*/ 11010582 w 13442696"/>
              <a:gd name="connsiteY1892" fmla="*/ 1202306 h 4702754"/>
              <a:gd name="connsiteX1893" fmla="*/ 11093166 w 13442696"/>
              <a:gd name="connsiteY1893" fmla="*/ 1184128 h 4702754"/>
              <a:gd name="connsiteX1894" fmla="*/ 11113812 w 13442696"/>
              <a:gd name="connsiteY1894" fmla="*/ 1197112 h 4702754"/>
              <a:gd name="connsiteX1895" fmla="*/ 11117942 w 13442696"/>
              <a:gd name="connsiteY1895" fmla="*/ 1212693 h 4702754"/>
              <a:gd name="connsiteX1896" fmla="*/ 11138588 w 13442696"/>
              <a:gd name="connsiteY1896" fmla="*/ 1202306 h 4702754"/>
              <a:gd name="connsiteX1897" fmla="*/ 11134458 w 13442696"/>
              <a:gd name="connsiteY1897" fmla="*/ 1197112 h 4702754"/>
              <a:gd name="connsiteX1898" fmla="*/ 11150975 w 13442696"/>
              <a:gd name="connsiteY1898" fmla="*/ 1191919 h 4702754"/>
              <a:gd name="connsiteX1899" fmla="*/ 11159234 w 13442696"/>
              <a:gd name="connsiteY1899" fmla="*/ 1197112 h 4702754"/>
              <a:gd name="connsiteX1900" fmla="*/ 11163363 w 13442696"/>
              <a:gd name="connsiteY1900" fmla="*/ 1184128 h 4702754"/>
              <a:gd name="connsiteX1901" fmla="*/ 11177815 w 13442696"/>
              <a:gd name="connsiteY1901" fmla="*/ 1191919 h 4702754"/>
              <a:gd name="connsiteX1902" fmla="*/ 11179880 w 13442696"/>
              <a:gd name="connsiteY1902" fmla="*/ 1194515 h 4702754"/>
              <a:gd name="connsiteX1903" fmla="*/ 11202591 w 13442696"/>
              <a:gd name="connsiteY1903" fmla="*/ 1186725 h 4702754"/>
              <a:gd name="connsiteX1904" fmla="*/ 11223237 w 13442696"/>
              <a:gd name="connsiteY1904" fmla="*/ 1189322 h 4702754"/>
              <a:gd name="connsiteX1905" fmla="*/ 11214978 w 13442696"/>
              <a:gd name="connsiteY1905" fmla="*/ 1202306 h 4702754"/>
              <a:gd name="connsiteX1906" fmla="*/ 11231495 w 13442696"/>
              <a:gd name="connsiteY1906" fmla="*/ 1204902 h 4702754"/>
              <a:gd name="connsiteX1907" fmla="*/ 11243883 w 13442696"/>
              <a:gd name="connsiteY1907" fmla="*/ 1204902 h 4702754"/>
              <a:gd name="connsiteX1908" fmla="*/ 11235624 w 13442696"/>
              <a:gd name="connsiteY1908" fmla="*/ 1189322 h 4702754"/>
              <a:gd name="connsiteX1909" fmla="*/ 11243883 w 13442696"/>
              <a:gd name="connsiteY1909" fmla="*/ 1184128 h 4702754"/>
              <a:gd name="connsiteX1910" fmla="*/ 11262464 w 13442696"/>
              <a:gd name="connsiteY1910" fmla="*/ 1197112 h 4702754"/>
              <a:gd name="connsiteX1911" fmla="*/ 11272788 w 13442696"/>
              <a:gd name="connsiteY1911" fmla="*/ 1194515 h 4702754"/>
              <a:gd name="connsiteX1912" fmla="*/ 11274852 w 13442696"/>
              <a:gd name="connsiteY1912" fmla="*/ 1197112 h 4702754"/>
              <a:gd name="connsiteX1913" fmla="*/ 11295498 w 13442696"/>
              <a:gd name="connsiteY1913" fmla="*/ 1197112 h 4702754"/>
              <a:gd name="connsiteX1914" fmla="*/ 11312015 w 13442696"/>
              <a:gd name="connsiteY1914" fmla="*/ 1184128 h 4702754"/>
              <a:gd name="connsiteX1915" fmla="*/ 11291369 w 13442696"/>
              <a:gd name="connsiteY1915" fmla="*/ 1181531 h 4702754"/>
              <a:gd name="connsiteX1916" fmla="*/ 11312015 w 13442696"/>
              <a:gd name="connsiteY1916" fmla="*/ 1173741 h 4702754"/>
              <a:gd name="connsiteX1917" fmla="*/ 11392535 w 13442696"/>
              <a:gd name="connsiteY1917" fmla="*/ 1168548 h 4702754"/>
              <a:gd name="connsiteX1918" fmla="*/ 11435892 w 13442696"/>
              <a:gd name="connsiteY1918" fmla="*/ 1173741 h 4702754"/>
              <a:gd name="connsiteX1919" fmla="*/ 11392535 w 13442696"/>
              <a:gd name="connsiteY1919" fmla="*/ 1178935 h 4702754"/>
              <a:gd name="connsiteX1920" fmla="*/ 11396664 w 13442696"/>
              <a:gd name="connsiteY1920" fmla="*/ 1197112 h 4702754"/>
              <a:gd name="connsiteX1921" fmla="*/ 11380147 w 13442696"/>
              <a:gd name="connsiteY1921" fmla="*/ 1202306 h 4702754"/>
              <a:gd name="connsiteX1922" fmla="*/ 11435892 w 13442696"/>
              <a:gd name="connsiteY1922" fmla="*/ 1207499 h 4702754"/>
              <a:gd name="connsiteX1923" fmla="*/ 11435892 w 13442696"/>
              <a:gd name="connsiteY1923" fmla="*/ 1210096 h 4702754"/>
              <a:gd name="connsiteX1924" fmla="*/ 11460667 w 13442696"/>
              <a:gd name="connsiteY1924" fmla="*/ 1204902 h 4702754"/>
              <a:gd name="connsiteX1925" fmla="*/ 11464797 w 13442696"/>
              <a:gd name="connsiteY1925" fmla="*/ 1207499 h 4702754"/>
              <a:gd name="connsiteX1926" fmla="*/ 11475120 w 13442696"/>
              <a:gd name="connsiteY1926" fmla="*/ 1202306 h 4702754"/>
              <a:gd name="connsiteX1927" fmla="*/ 11489572 w 13442696"/>
              <a:gd name="connsiteY1927" fmla="*/ 1204902 h 4702754"/>
              <a:gd name="connsiteX1928" fmla="*/ 11512283 w 13442696"/>
              <a:gd name="connsiteY1928" fmla="*/ 1189322 h 4702754"/>
              <a:gd name="connsiteX1929" fmla="*/ 11539123 w 13442696"/>
              <a:gd name="connsiteY1929" fmla="*/ 1184128 h 4702754"/>
              <a:gd name="connsiteX1930" fmla="*/ 11541187 w 13442696"/>
              <a:gd name="connsiteY1930" fmla="*/ 1173741 h 4702754"/>
              <a:gd name="connsiteX1931" fmla="*/ 11563898 w 13442696"/>
              <a:gd name="connsiteY1931" fmla="*/ 1181531 h 4702754"/>
              <a:gd name="connsiteX1932" fmla="*/ 11588673 w 13442696"/>
              <a:gd name="connsiteY1932" fmla="*/ 1173741 h 4702754"/>
              <a:gd name="connsiteX1933" fmla="*/ 11592803 w 13442696"/>
              <a:gd name="connsiteY1933" fmla="*/ 1184128 h 4702754"/>
              <a:gd name="connsiteX1934" fmla="*/ 11609319 w 13442696"/>
              <a:gd name="connsiteY1934" fmla="*/ 1191919 h 4702754"/>
              <a:gd name="connsiteX1935" fmla="*/ 11702227 w 13442696"/>
              <a:gd name="connsiteY1935" fmla="*/ 1176338 h 4702754"/>
              <a:gd name="connsiteX1936" fmla="*/ 11737326 w 13442696"/>
              <a:gd name="connsiteY1936" fmla="*/ 1150370 h 4702754"/>
              <a:gd name="connsiteX1937" fmla="*/ 11745584 w 13442696"/>
              <a:gd name="connsiteY1937" fmla="*/ 1152967 h 4702754"/>
              <a:gd name="connsiteX1938" fmla="*/ 11788941 w 13442696"/>
              <a:gd name="connsiteY1938" fmla="*/ 1139983 h 4702754"/>
              <a:gd name="connsiteX1939" fmla="*/ 11772424 w 13442696"/>
              <a:gd name="connsiteY1939" fmla="*/ 1163354 h 4702754"/>
              <a:gd name="connsiteX1940" fmla="*/ 11741455 w 13442696"/>
              <a:gd name="connsiteY1940" fmla="*/ 1181531 h 4702754"/>
              <a:gd name="connsiteX1941" fmla="*/ 11733196 w 13442696"/>
              <a:gd name="connsiteY1941" fmla="*/ 1176338 h 4702754"/>
              <a:gd name="connsiteX1942" fmla="*/ 11724938 w 13442696"/>
              <a:gd name="connsiteY1942" fmla="*/ 1181531 h 4702754"/>
              <a:gd name="connsiteX1943" fmla="*/ 11737326 w 13442696"/>
              <a:gd name="connsiteY1943" fmla="*/ 1197112 h 4702754"/>
              <a:gd name="connsiteX1944" fmla="*/ 11745584 w 13442696"/>
              <a:gd name="connsiteY1944" fmla="*/ 1186725 h 4702754"/>
              <a:gd name="connsiteX1945" fmla="*/ 11776553 w 13442696"/>
              <a:gd name="connsiteY1945" fmla="*/ 1197112 h 4702754"/>
              <a:gd name="connsiteX1946" fmla="*/ 11805458 w 13442696"/>
              <a:gd name="connsiteY1946" fmla="*/ 1197112 h 4702754"/>
              <a:gd name="connsiteX1947" fmla="*/ 11813716 w 13442696"/>
              <a:gd name="connsiteY1947" fmla="*/ 1210096 h 4702754"/>
              <a:gd name="connsiteX1948" fmla="*/ 11817845 w 13442696"/>
              <a:gd name="connsiteY1948" fmla="*/ 1212693 h 4702754"/>
              <a:gd name="connsiteX1949" fmla="*/ 11842621 w 13442696"/>
              <a:gd name="connsiteY1949" fmla="*/ 1197112 h 4702754"/>
              <a:gd name="connsiteX1950" fmla="*/ 11842621 w 13442696"/>
              <a:gd name="connsiteY1950" fmla="*/ 1210096 h 4702754"/>
              <a:gd name="connsiteX1951" fmla="*/ 11865332 w 13442696"/>
              <a:gd name="connsiteY1951" fmla="*/ 1217886 h 4702754"/>
              <a:gd name="connsiteX1952" fmla="*/ 11830233 w 13442696"/>
              <a:gd name="connsiteY1952" fmla="*/ 1225677 h 4702754"/>
              <a:gd name="connsiteX1953" fmla="*/ 11836427 w 13442696"/>
              <a:gd name="connsiteY1953" fmla="*/ 1233467 h 4702754"/>
              <a:gd name="connsiteX1954" fmla="*/ 11900430 w 13442696"/>
              <a:gd name="connsiteY1954" fmla="*/ 1243854 h 4702754"/>
              <a:gd name="connsiteX1955" fmla="*/ 11869461 w 13442696"/>
              <a:gd name="connsiteY1955" fmla="*/ 1262031 h 4702754"/>
              <a:gd name="connsiteX1956" fmla="*/ 11848815 w 13442696"/>
              <a:gd name="connsiteY1956" fmla="*/ 1269822 h 4702754"/>
              <a:gd name="connsiteX1957" fmla="*/ 11848815 w 13442696"/>
              <a:gd name="connsiteY1957" fmla="*/ 1275015 h 4702754"/>
              <a:gd name="connsiteX1958" fmla="*/ 11881848 w 13442696"/>
              <a:gd name="connsiteY1958" fmla="*/ 1275015 h 4702754"/>
              <a:gd name="connsiteX1959" fmla="*/ 11877719 w 13442696"/>
              <a:gd name="connsiteY1959" fmla="*/ 1267225 h 4702754"/>
              <a:gd name="connsiteX1960" fmla="*/ 11885978 w 13442696"/>
              <a:gd name="connsiteY1960" fmla="*/ 1275015 h 4702754"/>
              <a:gd name="connsiteX1961" fmla="*/ 11921076 w 13442696"/>
              <a:gd name="connsiteY1961" fmla="*/ 1272419 h 4702754"/>
              <a:gd name="connsiteX1962" fmla="*/ 11937593 w 13442696"/>
              <a:gd name="connsiteY1962" fmla="*/ 1267225 h 4702754"/>
              <a:gd name="connsiteX1963" fmla="*/ 11966498 w 13442696"/>
              <a:gd name="connsiteY1963" fmla="*/ 1275015 h 4702754"/>
              <a:gd name="connsiteX1964" fmla="*/ 11970627 w 13442696"/>
              <a:gd name="connsiteY1964" fmla="*/ 1277612 h 4702754"/>
              <a:gd name="connsiteX1965" fmla="*/ 11937593 w 13442696"/>
              <a:gd name="connsiteY1965" fmla="*/ 1269822 h 4702754"/>
              <a:gd name="connsiteX1966" fmla="*/ 11949981 w 13442696"/>
              <a:gd name="connsiteY1966" fmla="*/ 1290596 h 4702754"/>
              <a:gd name="connsiteX1967" fmla="*/ 11985079 w 13442696"/>
              <a:gd name="connsiteY1967" fmla="*/ 1290596 h 4702754"/>
              <a:gd name="connsiteX1968" fmla="*/ 11958239 w 13442696"/>
              <a:gd name="connsiteY1968" fmla="*/ 1298386 h 4702754"/>
              <a:gd name="connsiteX1969" fmla="*/ 11962368 w 13442696"/>
              <a:gd name="connsiteY1969" fmla="*/ 1308773 h 4702754"/>
              <a:gd name="connsiteX1970" fmla="*/ 11989208 w 13442696"/>
              <a:gd name="connsiteY1970" fmla="*/ 1311370 h 4702754"/>
              <a:gd name="connsiteX1971" fmla="*/ 11976821 w 13442696"/>
              <a:gd name="connsiteY1971" fmla="*/ 1329547 h 4702754"/>
              <a:gd name="connsiteX1972" fmla="*/ 12018113 w 13442696"/>
              <a:gd name="connsiteY1972" fmla="*/ 1326951 h 4702754"/>
              <a:gd name="connsiteX1973" fmla="*/ 12022242 w 13442696"/>
              <a:gd name="connsiteY1973" fmla="*/ 1319160 h 4702754"/>
              <a:gd name="connsiteX1974" fmla="*/ 12042888 w 13442696"/>
              <a:gd name="connsiteY1974" fmla="*/ 1324354 h 4702754"/>
              <a:gd name="connsiteX1975" fmla="*/ 12053211 w 13442696"/>
              <a:gd name="connsiteY1975" fmla="*/ 1326951 h 4702754"/>
              <a:gd name="connsiteX1976" fmla="*/ 12022242 w 13442696"/>
              <a:gd name="connsiteY1976" fmla="*/ 1334741 h 4702754"/>
              <a:gd name="connsiteX1977" fmla="*/ 12026371 w 13442696"/>
              <a:gd name="connsiteY1977" fmla="*/ 1339935 h 4702754"/>
              <a:gd name="connsiteX1978" fmla="*/ 12005725 w 13442696"/>
              <a:gd name="connsiteY1978" fmla="*/ 1339935 h 4702754"/>
              <a:gd name="connsiteX1979" fmla="*/ 11941722 w 13442696"/>
              <a:gd name="connsiteY1979" fmla="*/ 1365902 h 4702754"/>
              <a:gd name="connsiteX1980" fmla="*/ 11985079 w 13442696"/>
              <a:gd name="connsiteY1980" fmla="*/ 1368499 h 4702754"/>
              <a:gd name="connsiteX1981" fmla="*/ 12049082 w 13442696"/>
              <a:gd name="connsiteY1981" fmla="*/ 1365902 h 4702754"/>
              <a:gd name="connsiteX1982" fmla="*/ 12018113 w 13442696"/>
              <a:gd name="connsiteY1982" fmla="*/ 1378886 h 4702754"/>
              <a:gd name="connsiteX1983" fmla="*/ 11997467 w 13442696"/>
              <a:gd name="connsiteY1983" fmla="*/ 1378886 h 4702754"/>
              <a:gd name="connsiteX1984" fmla="*/ 11989208 w 13442696"/>
              <a:gd name="connsiteY1984" fmla="*/ 1391870 h 4702754"/>
              <a:gd name="connsiteX1985" fmla="*/ 12053211 w 13442696"/>
              <a:gd name="connsiteY1985" fmla="*/ 1397063 h 4702754"/>
              <a:gd name="connsiteX1986" fmla="*/ 12061470 w 13442696"/>
              <a:gd name="connsiteY1986" fmla="*/ 1397063 h 4702754"/>
              <a:gd name="connsiteX1987" fmla="*/ 12098633 w 13442696"/>
              <a:gd name="connsiteY1987" fmla="*/ 1404854 h 4702754"/>
              <a:gd name="connsiteX1988" fmla="*/ 12119279 w 13442696"/>
              <a:gd name="connsiteY1988" fmla="*/ 1399660 h 4702754"/>
              <a:gd name="connsiteX1989" fmla="*/ 12123408 w 13442696"/>
              <a:gd name="connsiteY1989" fmla="*/ 1410047 h 4702754"/>
              <a:gd name="connsiteX1990" fmla="*/ 12098633 w 13442696"/>
              <a:gd name="connsiteY1990" fmla="*/ 1412644 h 4702754"/>
              <a:gd name="connsiteX1991" fmla="*/ 12154377 w 13442696"/>
              <a:gd name="connsiteY1991" fmla="*/ 1446402 h 4702754"/>
              <a:gd name="connsiteX1992" fmla="*/ 12187411 w 13442696"/>
              <a:gd name="connsiteY1992" fmla="*/ 1446402 h 4702754"/>
              <a:gd name="connsiteX1993" fmla="*/ 12179153 w 13442696"/>
              <a:gd name="connsiteY1993" fmla="*/ 1436015 h 4702754"/>
              <a:gd name="connsiteX1994" fmla="*/ 12154377 w 13442696"/>
              <a:gd name="connsiteY1994" fmla="*/ 1436015 h 4702754"/>
              <a:gd name="connsiteX1995" fmla="*/ 12166765 w 13442696"/>
              <a:gd name="connsiteY1995" fmla="*/ 1425628 h 4702754"/>
              <a:gd name="connsiteX1996" fmla="*/ 12146119 w 13442696"/>
              <a:gd name="connsiteY1996" fmla="*/ 1420435 h 4702754"/>
              <a:gd name="connsiteX1997" fmla="*/ 12144054 w 13442696"/>
              <a:gd name="connsiteY1997" fmla="*/ 1417838 h 4702754"/>
              <a:gd name="connsiteX1998" fmla="*/ 12179153 w 13442696"/>
              <a:gd name="connsiteY1998" fmla="*/ 1412644 h 4702754"/>
              <a:gd name="connsiteX1999" fmla="*/ 12170894 w 13442696"/>
              <a:gd name="connsiteY1999" fmla="*/ 1420435 h 4702754"/>
              <a:gd name="connsiteX2000" fmla="*/ 12199799 w 13442696"/>
              <a:gd name="connsiteY2000" fmla="*/ 1446402 h 4702754"/>
              <a:gd name="connsiteX2001" fmla="*/ 12199799 w 13442696"/>
              <a:gd name="connsiteY2001" fmla="*/ 1461983 h 4702754"/>
              <a:gd name="connsiteX2002" fmla="*/ 12234897 w 13442696"/>
              <a:gd name="connsiteY2002" fmla="*/ 1474967 h 4702754"/>
              <a:gd name="connsiteX2003" fmla="*/ 12255543 w 13442696"/>
              <a:gd name="connsiteY2003" fmla="*/ 1474967 h 4702754"/>
              <a:gd name="connsiteX2004" fmla="*/ 12243156 w 13442696"/>
              <a:gd name="connsiteY2004" fmla="*/ 1495741 h 4702754"/>
              <a:gd name="connsiteX2005" fmla="*/ 12218380 w 13442696"/>
              <a:gd name="connsiteY2005" fmla="*/ 1485354 h 4702754"/>
              <a:gd name="connsiteX2006" fmla="*/ 12208057 w 13442696"/>
              <a:gd name="connsiteY2006" fmla="*/ 1485354 h 4702754"/>
              <a:gd name="connsiteX2007" fmla="*/ 12197734 w 13442696"/>
              <a:gd name="connsiteY2007" fmla="*/ 1495741 h 4702754"/>
              <a:gd name="connsiteX2008" fmla="*/ 12210122 w 13442696"/>
              <a:gd name="connsiteY2008" fmla="*/ 1500934 h 4702754"/>
              <a:gd name="connsiteX2009" fmla="*/ 12203928 w 13442696"/>
              <a:gd name="connsiteY2009" fmla="*/ 1503531 h 4702754"/>
              <a:gd name="connsiteX2010" fmla="*/ 12239027 w 13442696"/>
              <a:gd name="connsiteY2010" fmla="*/ 1503531 h 4702754"/>
              <a:gd name="connsiteX2011" fmla="*/ 12261737 w 13442696"/>
              <a:gd name="connsiteY2011" fmla="*/ 1506128 h 4702754"/>
              <a:gd name="connsiteX2012" fmla="*/ 12288577 w 13442696"/>
              <a:gd name="connsiteY2012" fmla="*/ 1498338 h 4702754"/>
              <a:gd name="connsiteX2013" fmla="*/ 12307159 w 13442696"/>
              <a:gd name="connsiteY2013" fmla="*/ 1513918 h 4702754"/>
              <a:gd name="connsiteX2014" fmla="*/ 12298900 w 13442696"/>
              <a:gd name="connsiteY2014" fmla="*/ 1524305 h 4702754"/>
              <a:gd name="connsiteX2015" fmla="*/ 12307159 w 13442696"/>
              <a:gd name="connsiteY2015" fmla="*/ 1529499 h 4702754"/>
              <a:gd name="connsiteX2016" fmla="*/ 12298900 w 13442696"/>
              <a:gd name="connsiteY2016" fmla="*/ 1539886 h 4702754"/>
              <a:gd name="connsiteX2017" fmla="*/ 12230768 w 13442696"/>
              <a:gd name="connsiteY2017" fmla="*/ 1539886 h 4702754"/>
              <a:gd name="connsiteX2018" fmla="*/ 12218380 w 13442696"/>
              <a:gd name="connsiteY2018" fmla="*/ 1545079 h 4702754"/>
              <a:gd name="connsiteX2019" fmla="*/ 12214251 w 13442696"/>
              <a:gd name="connsiteY2019" fmla="*/ 1534692 h 4702754"/>
              <a:gd name="connsiteX2020" fmla="*/ 12230768 w 13442696"/>
              <a:gd name="connsiteY2020" fmla="*/ 1519112 h 4702754"/>
              <a:gd name="connsiteX2021" fmla="*/ 12170894 w 13442696"/>
              <a:gd name="connsiteY2021" fmla="*/ 1513918 h 4702754"/>
              <a:gd name="connsiteX2022" fmla="*/ 12146119 w 13442696"/>
              <a:gd name="connsiteY2022" fmla="*/ 1519112 h 4702754"/>
              <a:gd name="connsiteX2023" fmla="*/ 12135796 w 13442696"/>
              <a:gd name="connsiteY2023" fmla="*/ 1519112 h 4702754"/>
              <a:gd name="connsiteX2024" fmla="*/ 12053211 w 13442696"/>
              <a:gd name="connsiteY2024" fmla="*/ 1532096 h 4702754"/>
              <a:gd name="connsiteX2025" fmla="*/ 12053211 w 13442696"/>
              <a:gd name="connsiteY2025" fmla="*/ 1539886 h 4702754"/>
              <a:gd name="connsiteX2026" fmla="*/ 12102762 w 13442696"/>
              <a:gd name="connsiteY2026" fmla="*/ 1547676 h 4702754"/>
              <a:gd name="connsiteX2027" fmla="*/ 12106891 w 13442696"/>
              <a:gd name="connsiteY2027" fmla="*/ 1547676 h 4702754"/>
              <a:gd name="connsiteX2028" fmla="*/ 12102762 w 13442696"/>
              <a:gd name="connsiteY2028" fmla="*/ 1537289 h 4702754"/>
              <a:gd name="connsiteX2029" fmla="*/ 12166765 w 13442696"/>
              <a:gd name="connsiteY2029" fmla="*/ 1552870 h 4702754"/>
              <a:gd name="connsiteX2030" fmla="*/ 12197734 w 13442696"/>
              <a:gd name="connsiteY2030" fmla="*/ 1542483 h 4702754"/>
              <a:gd name="connsiteX2031" fmla="*/ 12187411 w 13442696"/>
              <a:gd name="connsiteY2031" fmla="*/ 1555467 h 4702754"/>
              <a:gd name="connsiteX2032" fmla="*/ 12199799 w 13442696"/>
              <a:gd name="connsiteY2032" fmla="*/ 1555467 h 4702754"/>
              <a:gd name="connsiteX2033" fmla="*/ 12203928 w 13442696"/>
              <a:gd name="connsiteY2033" fmla="*/ 1565854 h 4702754"/>
              <a:gd name="connsiteX2034" fmla="*/ 12230768 w 13442696"/>
              <a:gd name="connsiteY2034" fmla="*/ 1578837 h 4702754"/>
              <a:gd name="connsiteX2035" fmla="*/ 12226639 w 13442696"/>
              <a:gd name="connsiteY2035" fmla="*/ 1578837 h 4702754"/>
              <a:gd name="connsiteX2036" fmla="*/ 12243156 w 13442696"/>
              <a:gd name="connsiteY2036" fmla="*/ 1586628 h 4702754"/>
              <a:gd name="connsiteX2037" fmla="*/ 12247285 w 13442696"/>
              <a:gd name="connsiteY2037" fmla="*/ 1571047 h 4702754"/>
              <a:gd name="connsiteX2038" fmla="*/ 12263802 w 13442696"/>
              <a:gd name="connsiteY2038" fmla="*/ 1571047 h 4702754"/>
              <a:gd name="connsiteX2039" fmla="*/ 12267931 w 13442696"/>
              <a:gd name="connsiteY2039" fmla="*/ 1591821 h 4702754"/>
              <a:gd name="connsiteX2040" fmla="*/ 12247285 w 13442696"/>
              <a:gd name="connsiteY2040" fmla="*/ 1594418 h 4702754"/>
              <a:gd name="connsiteX2041" fmla="*/ 12239027 w 13442696"/>
              <a:gd name="connsiteY2041" fmla="*/ 1594418 h 4702754"/>
              <a:gd name="connsiteX2042" fmla="*/ 12234897 w 13442696"/>
              <a:gd name="connsiteY2042" fmla="*/ 1609999 h 4702754"/>
              <a:gd name="connsiteX2043" fmla="*/ 12255543 w 13442696"/>
              <a:gd name="connsiteY2043" fmla="*/ 1607402 h 4702754"/>
              <a:gd name="connsiteX2044" fmla="*/ 12276190 w 13442696"/>
              <a:gd name="connsiteY2044" fmla="*/ 1612596 h 4702754"/>
              <a:gd name="connsiteX2045" fmla="*/ 12255543 w 13442696"/>
              <a:gd name="connsiteY2045" fmla="*/ 1617789 h 4702754"/>
              <a:gd name="connsiteX2046" fmla="*/ 12234897 w 13442696"/>
              <a:gd name="connsiteY2046" fmla="*/ 1612596 h 4702754"/>
              <a:gd name="connsiteX2047" fmla="*/ 12214251 w 13442696"/>
              <a:gd name="connsiteY2047" fmla="*/ 1617789 h 4702754"/>
              <a:gd name="connsiteX2048" fmla="*/ 12203928 w 13442696"/>
              <a:gd name="connsiteY2048" fmla="*/ 1622983 h 4702754"/>
              <a:gd name="connsiteX2049" fmla="*/ 12214251 w 13442696"/>
              <a:gd name="connsiteY2049" fmla="*/ 1630773 h 4702754"/>
              <a:gd name="connsiteX2050" fmla="*/ 12234897 w 13442696"/>
              <a:gd name="connsiteY2050" fmla="*/ 1628176 h 4702754"/>
              <a:gd name="connsiteX2051" fmla="*/ 12243156 w 13442696"/>
              <a:gd name="connsiteY2051" fmla="*/ 1630773 h 4702754"/>
              <a:gd name="connsiteX2052" fmla="*/ 12311288 w 13442696"/>
              <a:gd name="connsiteY2052" fmla="*/ 1630773 h 4702754"/>
              <a:gd name="connsiteX2053" fmla="*/ 12346386 w 13442696"/>
              <a:gd name="connsiteY2053" fmla="*/ 1625580 h 4702754"/>
              <a:gd name="connsiteX2054" fmla="*/ 12358774 w 13442696"/>
              <a:gd name="connsiteY2054" fmla="*/ 1609999 h 4702754"/>
              <a:gd name="connsiteX2055" fmla="*/ 12367033 w 13442696"/>
              <a:gd name="connsiteY2055" fmla="*/ 1617789 h 4702754"/>
              <a:gd name="connsiteX2056" fmla="*/ 12379420 w 13442696"/>
              <a:gd name="connsiteY2056" fmla="*/ 1612596 h 4702754"/>
              <a:gd name="connsiteX2057" fmla="*/ 12387679 w 13442696"/>
              <a:gd name="connsiteY2057" fmla="*/ 1617789 h 4702754"/>
              <a:gd name="connsiteX2058" fmla="*/ 12367033 w 13442696"/>
              <a:gd name="connsiteY2058" fmla="*/ 1633370 h 4702754"/>
              <a:gd name="connsiteX2059" fmla="*/ 12325740 w 13442696"/>
              <a:gd name="connsiteY2059" fmla="*/ 1641160 h 4702754"/>
              <a:gd name="connsiteX2060" fmla="*/ 12358774 w 13442696"/>
              <a:gd name="connsiteY2060" fmla="*/ 1646354 h 4702754"/>
              <a:gd name="connsiteX2061" fmla="*/ 12288577 w 13442696"/>
              <a:gd name="connsiteY2061" fmla="*/ 1698289 h 4702754"/>
              <a:gd name="connsiteX2062" fmla="*/ 12274125 w 13442696"/>
              <a:gd name="connsiteY2062" fmla="*/ 1719063 h 4702754"/>
              <a:gd name="connsiteX2063" fmla="*/ 12261737 w 13442696"/>
              <a:gd name="connsiteY2063" fmla="*/ 1716467 h 4702754"/>
              <a:gd name="connsiteX2064" fmla="*/ 12234897 w 13442696"/>
              <a:gd name="connsiteY2064" fmla="*/ 1724257 h 4702754"/>
              <a:gd name="connsiteX2065" fmla="*/ 12228703 w 13442696"/>
              <a:gd name="connsiteY2065" fmla="*/ 1732047 h 4702754"/>
              <a:gd name="connsiteX2066" fmla="*/ 12214251 w 13442696"/>
              <a:gd name="connsiteY2066" fmla="*/ 1732047 h 4702754"/>
              <a:gd name="connsiteX2067" fmla="*/ 12203928 w 13442696"/>
              <a:gd name="connsiteY2067" fmla="*/ 1742434 h 4702754"/>
              <a:gd name="connsiteX2068" fmla="*/ 12179153 w 13442696"/>
              <a:gd name="connsiteY2068" fmla="*/ 1737241 h 4702754"/>
              <a:gd name="connsiteX2069" fmla="*/ 12177088 w 13442696"/>
              <a:gd name="connsiteY2069" fmla="*/ 1763208 h 4702754"/>
              <a:gd name="connsiteX2070" fmla="*/ 12133731 w 13442696"/>
              <a:gd name="connsiteY2070" fmla="*/ 1763208 h 4702754"/>
              <a:gd name="connsiteX2071" fmla="*/ 12150248 w 13442696"/>
              <a:gd name="connsiteY2071" fmla="*/ 1778789 h 4702754"/>
              <a:gd name="connsiteX2072" fmla="*/ 12102762 w 13442696"/>
              <a:gd name="connsiteY2072" fmla="*/ 1796966 h 4702754"/>
              <a:gd name="connsiteX2073" fmla="*/ 12113085 w 13442696"/>
              <a:gd name="connsiteY2073" fmla="*/ 1804757 h 4702754"/>
              <a:gd name="connsiteX2074" fmla="*/ 12123408 w 13442696"/>
              <a:gd name="connsiteY2074" fmla="*/ 1799563 h 4702754"/>
              <a:gd name="connsiteX2075" fmla="*/ 12131667 w 13442696"/>
              <a:gd name="connsiteY2075" fmla="*/ 1799563 h 4702754"/>
              <a:gd name="connsiteX2076" fmla="*/ 12133731 w 13442696"/>
              <a:gd name="connsiteY2076" fmla="*/ 1804757 h 4702754"/>
              <a:gd name="connsiteX2077" fmla="*/ 12177088 w 13442696"/>
              <a:gd name="connsiteY2077" fmla="*/ 1796966 h 4702754"/>
              <a:gd name="connsiteX2078" fmla="*/ 12191540 w 13442696"/>
              <a:gd name="connsiteY2078" fmla="*/ 1794370 h 4702754"/>
              <a:gd name="connsiteX2079" fmla="*/ 12214251 w 13442696"/>
              <a:gd name="connsiteY2079" fmla="*/ 1807354 h 4702754"/>
              <a:gd name="connsiteX2080" fmla="*/ 12251414 w 13442696"/>
              <a:gd name="connsiteY2080" fmla="*/ 1799563 h 4702754"/>
              <a:gd name="connsiteX2081" fmla="*/ 12288577 w 13442696"/>
              <a:gd name="connsiteY2081" fmla="*/ 1789176 h 4702754"/>
              <a:gd name="connsiteX2082" fmla="*/ 12294771 w 13442696"/>
              <a:gd name="connsiteY2082" fmla="*/ 1794370 h 4702754"/>
              <a:gd name="connsiteX2083" fmla="*/ 12319546 w 13442696"/>
              <a:gd name="connsiteY2083" fmla="*/ 1786579 h 4702754"/>
              <a:gd name="connsiteX2084" fmla="*/ 12327805 w 13442696"/>
              <a:gd name="connsiteY2084" fmla="*/ 1796966 h 4702754"/>
              <a:gd name="connsiteX2085" fmla="*/ 12319546 w 13442696"/>
              <a:gd name="connsiteY2085" fmla="*/ 1802160 h 4702754"/>
              <a:gd name="connsiteX2086" fmla="*/ 12340193 w 13442696"/>
              <a:gd name="connsiteY2086" fmla="*/ 1802160 h 4702754"/>
              <a:gd name="connsiteX2087" fmla="*/ 12346386 w 13442696"/>
              <a:gd name="connsiteY2087" fmla="*/ 1794370 h 4702754"/>
              <a:gd name="connsiteX2088" fmla="*/ 12367033 w 13442696"/>
              <a:gd name="connsiteY2088" fmla="*/ 1778789 h 4702754"/>
              <a:gd name="connsiteX2089" fmla="*/ 12367033 w 13442696"/>
              <a:gd name="connsiteY2089" fmla="*/ 1786579 h 4702754"/>
              <a:gd name="connsiteX2090" fmla="*/ 12412454 w 13442696"/>
              <a:gd name="connsiteY2090" fmla="*/ 1789176 h 4702754"/>
              <a:gd name="connsiteX2091" fmla="*/ 12480586 w 13442696"/>
              <a:gd name="connsiteY2091" fmla="*/ 1786579 h 4702754"/>
              <a:gd name="connsiteX2092" fmla="*/ 12501232 w 13442696"/>
              <a:gd name="connsiteY2092" fmla="*/ 1783983 h 4702754"/>
              <a:gd name="connsiteX2093" fmla="*/ 12495039 w 13442696"/>
              <a:gd name="connsiteY2093" fmla="*/ 1799563 h 4702754"/>
              <a:gd name="connsiteX2094" fmla="*/ 12486780 w 13442696"/>
              <a:gd name="connsiteY2094" fmla="*/ 1799563 h 4702754"/>
              <a:gd name="connsiteX2095" fmla="*/ 12488845 w 13442696"/>
              <a:gd name="connsiteY2095" fmla="*/ 1815144 h 4702754"/>
              <a:gd name="connsiteX2096" fmla="*/ 12511555 w 13442696"/>
              <a:gd name="connsiteY2096" fmla="*/ 1830725 h 4702754"/>
              <a:gd name="connsiteX2097" fmla="*/ 12488845 w 13442696"/>
              <a:gd name="connsiteY2097" fmla="*/ 1822934 h 4702754"/>
              <a:gd name="connsiteX2098" fmla="*/ 12480586 w 13442696"/>
              <a:gd name="connsiteY2098" fmla="*/ 1828128 h 4702754"/>
              <a:gd name="connsiteX2099" fmla="*/ 12499168 w 13442696"/>
              <a:gd name="connsiteY2099" fmla="*/ 1843708 h 4702754"/>
              <a:gd name="connsiteX2100" fmla="*/ 12536331 w 13442696"/>
              <a:gd name="connsiteY2100" fmla="*/ 1846305 h 4702754"/>
              <a:gd name="connsiteX2101" fmla="*/ 12523943 w 13442696"/>
              <a:gd name="connsiteY2101" fmla="*/ 1854095 h 4702754"/>
              <a:gd name="connsiteX2102" fmla="*/ 12559042 w 13442696"/>
              <a:gd name="connsiteY2102" fmla="*/ 1867079 h 4702754"/>
              <a:gd name="connsiteX2103" fmla="*/ 12550783 w 13442696"/>
              <a:gd name="connsiteY2103" fmla="*/ 1869676 h 4702754"/>
              <a:gd name="connsiteX2104" fmla="*/ 12540460 w 13442696"/>
              <a:gd name="connsiteY2104" fmla="*/ 1869676 h 4702754"/>
              <a:gd name="connsiteX2105" fmla="*/ 12515685 w 13442696"/>
              <a:gd name="connsiteY2105" fmla="*/ 1885257 h 4702754"/>
              <a:gd name="connsiteX2106" fmla="*/ 12486780 w 13442696"/>
              <a:gd name="connsiteY2106" fmla="*/ 1882660 h 4702754"/>
              <a:gd name="connsiteX2107" fmla="*/ 12476457 w 13442696"/>
              <a:gd name="connsiteY2107" fmla="*/ 1885257 h 4702754"/>
              <a:gd name="connsiteX2108" fmla="*/ 12484715 w 13442696"/>
              <a:gd name="connsiteY2108" fmla="*/ 1893047 h 4702754"/>
              <a:gd name="connsiteX2109" fmla="*/ 12474392 w 13442696"/>
              <a:gd name="connsiteY2109" fmla="*/ 1900837 h 4702754"/>
              <a:gd name="connsiteX2110" fmla="*/ 12433100 w 13442696"/>
              <a:gd name="connsiteY2110" fmla="*/ 1895644 h 4702754"/>
              <a:gd name="connsiteX2111" fmla="*/ 12402131 w 13442696"/>
              <a:gd name="connsiteY2111" fmla="*/ 1911224 h 4702754"/>
              <a:gd name="connsiteX2112" fmla="*/ 12402131 w 13442696"/>
              <a:gd name="connsiteY2112" fmla="*/ 1916418 h 4702754"/>
              <a:gd name="connsiteX2113" fmla="*/ 12426906 w 13442696"/>
              <a:gd name="connsiteY2113" fmla="*/ 1911224 h 4702754"/>
              <a:gd name="connsiteX2114" fmla="*/ 12410389 w 13442696"/>
              <a:gd name="connsiteY2114" fmla="*/ 1926805 h 4702754"/>
              <a:gd name="connsiteX2115" fmla="*/ 12412454 w 13442696"/>
              <a:gd name="connsiteY2115" fmla="*/ 1929402 h 4702754"/>
              <a:gd name="connsiteX2116" fmla="*/ 12358774 w 13442696"/>
              <a:gd name="connsiteY2116" fmla="*/ 1942386 h 4702754"/>
              <a:gd name="connsiteX2117" fmla="*/ 12340193 w 13442696"/>
              <a:gd name="connsiteY2117" fmla="*/ 1957966 h 4702754"/>
              <a:gd name="connsiteX2118" fmla="*/ 12319546 w 13442696"/>
              <a:gd name="connsiteY2118" fmla="*/ 1960563 h 4702754"/>
              <a:gd name="connsiteX2119" fmla="*/ 12307159 w 13442696"/>
              <a:gd name="connsiteY2119" fmla="*/ 1947579 h 4702754"/>
              <a:gd name="connsiteX2120" fmla="*/ 12298900 w 13442696"/>
              <a:gd name="connsiteY2120" fmla="*/ 1944982 h 4702754"/>
              <a:gd name="connsiteX2121" fmla="*/ 12272060 w 13442696"/>
              <a:gd name="connsiteY2121" fmla="*/ 1955370 h 4702754"/>
              <a:gd name="connsiteX2122" fmla="*/ 12274125 w 13442696"/>
              <a:gd name="connsiteY2122" fmla="*/ 1963160 h 4702754"/>
              <a:gd name="connsiteX2123" fmla="*/ 12282383 w 13442696"/>
              <a:gd name="connsiteY2123" fmla="*/ 1960563 h 4702754"/>
              <a:gd name="connsiteX2124" fmla="*/ 12327805 w 13442696"/>
              <a:gd name="connsiteY2124" fmla="*/ 1965757 h 4702754"/>
              <a:gd name="connsiteX2125" fmla="*/ 12319546 w 13442696"/>
              <a:gd name="connsiteY2125" fmla="*/ 1973547 h 4702754"/>
              <a:gd name="connsiteX2126" fmla="*/ 12331934 w 13442696"/>
              <a:gd name="connsiteY2126" fmla="*/ 1981337 h 4702754"/>
              <a:gd name="connsiteX2127" fmla="*/ 12303030 w 13442696"/>
              <a:gd name="connsiteY2127" fmla="*/ 1996918 h 4702754"/>
              <a:gd name="connsiteX2128" fmla="*/ 12298900 w 13442696"/>
              <a:gd name="connsiteY2128" fmla="*/ 1996918 h 4702754"/>
              <a:gd name="connsiteX2129" fmla="*/ 12303030 w 13442696"/>
              <a:gd name="connsiteY2129" fmla="*/ 1989128 h 4702754"/>
              <a:gd name="connsiteX2130" fmla="*/ 12265866 w 13442696"/>
              <a:gd name="connsiteY2130" fmla="*/ 1991724 h 4702754"/>
              <a:gd name="connsiteX2131" fmla="*/ 12251414 w 13442696"/>
              <a:gd name="connsiteY2131" fmla="*/ 2002111 h 4702754"/>
              <a:gd name="connsiteX2132" fmla="*/ 12243156 w 13442696"/>
              <a:gd name="connsiteY2132" fmla="*/ 2002111 h 4702754"/>
              <a:gd name="connsiteX2133" fmla="*/ 12243156 w 13442696"/>
              <a:gd name="connsiteY2133" fmla="*/ 2009902 h 4702754"/>
              <a:gd name="connsiteX2134" fmla="*/ 12255543 w 13442696"/>
              <a:gd name="connsiteY2134" fmla="*/ 2017692 h 4702754"/>
              <a:gd name="connsiteX2135" fmla="*/ 12251414 w 13442696"/>
              <a:gd name="connsiteY2135" fmla="*/ 2022886 h 4702754"/>
              <a:gd name="connsiteX2136" fmla="*/ 12197734 w 13442696"/>
              <a:gd name="connsiteY2136" fmla="*/ 2022886 h 4702754"/>
              <a:gd name="connsiteX2137" fmla="*/ 12179153 w 13442696"/>
              <a:gd name="connsiteY2137" fmla="*/ 2017692 h 4702754"/>
              <a:gd name="connsiteX2138" fmla="*/ 12214251 w 13442696"/>
              <a:gd name="connsiteY2138" fmla="*/ 2009902 h 4702754"/>
              <a:gd name="connsiteX2139" fmla="*/ 12214251 w 13442696"/>
              <a:gd name="connsiteY2139" fmla="*/ 2004708 h 4702754"/>
              <a:gd name="connsiteX2140" fmla="*/ 12123408 w 13442696"/>
              <a:gd name="connsiteY2140" fmla="*/ 2007305 h 4702754"/>
              <a:gd name="connsiteX2141" fmla="*/ 12094504 w 13442696"/>
              <a:gd name="connsiteY2141" fmla="*/ 2022886 h 4702754"/>
              <a:gd name="connsiteX2142" fmla="*/ 12119279 w 13442696"/>
              <a:gd name="connsiteY2142" fmla="*/ 2028079 h 4702754"/>
              <a:gd name="connsiteX2143" fmla="*/ 12113085 w 13442696"/>
              <a:gd name="connsiteY2143" fmla="*/ 2033273 h 4702754"/>
              <a:gd name="connsiteX2144" fmla="*/ 12075922 w 13442696"/>
              <a:gd name="connsiteY2144" fmla="*/ 2028079 h 4702754"/>
              <a:gd name="connsiteX2145" fmla="*/ 12061470 w 13442696"/>
              <a:gd name="connsiteY2145" fmla="*/ 2046257 h 4702754"/>
              <a:gd name="connsiteX2146" fmla="*/ 12038759 w 13442696"/>
              <a:gd name="connsiteY2146" fmla="*/ 2046257 h 4702754"/>
              <a:gd name="connsiteX2147" fmla="*/ 11925205 w 13442696"/>
              <a:gd name="connsiteY2147" fmla="*/ 2087805 h 4702754"/>
              <a:gd name="connsiteX2148" fmla="*/ 11865332 w 13442696"/>
              <a:gd name="connsiteY2148" fmla="*/ 2111176 h 4702754"/>
              <a:gd name="connsiteX2149" fmla="*/ 11836427 w 13442696"/>
              <a:gd name="connsiteY2149" fmla="*/ 2116369 h 4702754"/>
              <a:gd name="connsiteX2150" fmla="*/ 11877719 w 13442696"/>
              <a:gd name="connsiteY2150" fmla="*/ 2126756 h 4702754"/>
              <a:gd name="connsiteX2151" fmla="*/ 11892171 w 13442696"/>
              <a:gd name="connsiteY2151" fmla="*/ 2121563 h 4702754"/>
              <a:gd name="connsiteX2152" fmla="*/ 11881848 w 13442696"/>
              <a:gd name="connsiteY2152" fmla="*/ 2113773 h 4702754"/>
              <a:gd name="connsiteX2153" fmla="*/ 11900430 w 13442696"/>
              <a:gd name="connsiteY2153" fmla="*/ 2111176 h 4702754"/>
              <a:gd name="connsiteX2154" fmla="*/ 11906624 w 13442696"/>
              <a:gd name="connsiteY2154" fmla="*/ 2113773 h 4702754"/>
              <a:gd name="connsiteX2155" fmla="*/ 11927270 w 13442696"/>
              <a:gd name="connsiteY2155" fmla="*/ 2105982 h 4702754"/>
              <a:gd name="connsiteX2156" fmla="*/ 11933464 w 13442696"/>
              <a:gd name="connsiteY2156" fmla="*/ 2108579 h 4702754"/>
              <a:gd name="connsiteX2157" fmla="*/ 11949981 w 13442696"/>
              <a:gd name="connsiteY2157" fmla="*/ 2103386 h 4702754"/>
              <a:gd name="connsiteX2158" fmla="*/ 11954110 w 13442696"/>
              <a:gd name="connsiteY2158" fmla="*/ 2111176 h 4702754"/>
              <a:gd name="connsiteX2159" fmla="*/ 11962368 w 13442696"/>
              <a:gd name="connsiteY2159" fmla="*/ 2111176 h 4702754"/>
              <a:gd name="connsiteX2160" fmla="*/ 11991273 w 13442696"/>
              <a:gd name="connsiteY2160" fmla="*/ 2098192 h 4702754"/>
              <a:gd name="connsiteX2161" fmla="*/ 11937593 w 13442696"/>
              <a:gd name="connsiteY2161" fmla="*/ 2100789 h 4702754"/>
              <a:gd name="connsiteX2162" fmla="*/ 11937593 w 13442696"/>
              <a:gd name="connsiteY2162" fmla="*/ 2092998 h 4702754"/>
              <a:gd name="connsiteX2163" fmla="*/ 11989208 w 13442696"/>
              <a:gd name="connsiteY2163" fmla="*/ 2092998 h 4702754"/>
              <a:gd name="connsiteX2164" fmla="*/ 11997467 w 13442696"/>
              <a:gd name="connsiteY2164" fmla="*/ 2082611 h 4702754"/>
              <a:gd name="connsiteX2165" fmla="*/ 12018113 w 13442696"/>
              <a:gd name="connsiteY2165" fmla="*/ 2082611 h 4702754"/>
              <a:gd name="connsiteX2166" fmla="*/ 11997467 w 13442696"/>
              <a:gd name="connsiteY2166" fmla="*/ 2092998 h 4702754"/>
              <a:gd name="connsiteX2167" fmla="*/ 11997467 w 13442696"/>
              <a:gd name="connsiteY2167" fmla="*/ 2095595 h 4702754"/>
              <a:gd name="connsiteX2168" fmla="*/ 12069728 w 13442696"/>
              <a:gd name="connsiteY2168" fmla="*/ 2087805 h 4702754"/>
              <a:gd name="connsiteX2169" fmla="*/ 12063534 w 13442696"/>
              <a:gd name="connsiteY2169" fmla="*/ 2074821 h 4702754"/>
              <a:gd name="connsiteX2170" fmla="*/ 12154377 w 13442696"/>
              <a:gd name="connsiteY2170" fmla="*/ 2064434 h 4702754"/>
              <a:gd name="connsiteX2171" fmla="*/ 12187411 w 13442696"/>
              <a:gd name="connsiteY2171" fmla="*/ 2064434 h 4702754"/>
              <a:gd name="connsiteX2172" fmla="*/ 12179153 w 13442696"/>
              <a:gd name="connsiteY2172" fmla="*/ 2067031 h 4702754"/>
              <a:gd name="connsiteX2173" fmla="*/ 12191540 w 13442696"/>
              <a:gd name="connsiteY2173" fmla="*/ 2072224 h 4702754"/>
              <a:gd name="connsiteX2174" fmla="*/ 12251414 w 13442696"/>
              <a:gd name="connsiteY2174" fmla="*/ 2059240 h 4702754"/>
              <a:gd name="connsiteX2175" fmla="*/ 12367033 w 13442696"/>
              <a:gd name="connsiteY2175" fmla="*/ 2041063 h 4702754"/>
              <a:gd name="connsiteX2176" fmla="*/ 12435165 w 13442696"/>
              <a:gd name="connsiteY2176" fmla="*/ 2035869 h 4702754"/>
              <a:gd name="connsiteX2177" fmla="*/ 12501232 w 13442696"/>
              <a:gd name="connsiteY2177" fmla="*/ 2017692 h 4702754"/>
              <a:gd name="connsiteX2178" fmla="*/ 12608592 w 13442696"/>
              <a:gd name="connsiteY2178" fmla="*/ 2007305 h 4702754"/>
              <a:gd name="connsiteX2179" fmla="*/ 12629238 w 13442696"/>
              <a:gd name="connsiteY2179" fmla="*/ 2004708 h 4702754"/>
              <a:gd name="connsiteX2180" fmla="*/ 12656078 w 13442696"/>
              <a:gd name="connsiteY2180" fmla="*/ 2009902 h 4702754"/>
              <a:gd name="connsiteX2181" fmla="*/ 12672595 w 13442696"/>
              <a:gd name="connsiteY2181" fmla="*/ 2012499 h 4702754"/>
              <a:gd name="connsiteX2182" fmla="*/ 12666401 w 13442696"/>
              <a:gd name="connsiteY2182" fmla="*/ 2009902 h 4702754"/>
              <a:gd name="connsiteX2183" fmla="*/ 12680854 w 13442696"/>
              <a:gd name="connsiteY2183" fmla="*/ 2004708 h 4702754"/>
              <a:gd name="connsiteX2184" fmla="*/ 12674660 w 13442696"/>
              <a:gd name="connsiteY2184" fmla="*/ 2012499 h 4702754"/>
              <a:gd name="connsiteX2185" fmla="*/ 12724211 w 13442696"/>
              <a:gd name="connsiteY2185" fmla="*/ 2015095 h 4702754"/>
              <a:gd name="connsiteX2186" fmla="*/ 12720081 w 13442696"/>
              <a:gd name="connsiteY2186" fmla="*/ 2017692 h 4702754"/>
              <a:gd name="connsiteX2187" fmla="*/ 12751051 w 13442696"/>
              <a:gd name="connsiteY2187" fmla="*/ 2028079 h 4702754"/>
              <a:gd name="connsiteX2188" fmla="*/ 12736598 w 13442696"/>
              <a:gd name="connsiteY2188" fmla="*/ 2033273 h 4702754"/>
              <a:gd name="connsiteX2189" fmla="*/ 12728340 w 13442696"/>
              <a:gd name="connsiteY2189" fmla="*/ 2030676 h 4702754"/>
              <a:gd name="connsiteX2190" fmla="*/ 12647820 w 13442696"/>
              <a:gd name="connsiteY2190" fmla="*/ 2061837 h 4702754"/>
              <a:gd name="connsiteX2191" fmla="*/ 12612721 w 13442696"/>
              <a:gd name="connsiteY2191" fmla="*/ 2072224 h 4702754"/>
              <a:gd name="connsiteX2192" fmla="*/ 12592075 w 13442696"/>
              <a:gd name="connsiteY2192" fmla="*/ 2082611 h 4702754"/>
              <a:gd name="connsiteX2193" fmla="*/ 12534266 w 13442696"/>
              <a:gd name="connsiteY2193" fmla="*/ 2095595 h 4702754"/>
              <a:gd name="connsiteX2194" fmla="*/ 12495039 w 13442696"/>
              <a:gd name="connsiteY2194" fmla="*/ 2105982 h 4702754"/>
              <a:gd name="connsiteX2195" fmla="*/ 12495039 w 13442696"/>
              <a:gd name="connsiteY2195" fmla="*/ 2095595 h 4702754"/>
              <a:gd name="connsiteX2196" fmla="*/ 12492716 w 13442696"/>
              <a:gd name="connsiteY2196" fmla="*/ 2095920 h 4702754"/>
              <a:gd name="connsiteX2197" fmla="*/ 12479554 w 13442696"/>
              <a:gd name="connsiteY2197" fmla="*/ 2097759 h 4702754"/>
              <a:gd name="connsiteX2198" fmla="*/ 12483457 w 13442696"/>
              <a:gd name="connsiteY2198" fmla="*/ 2096123 h 4702754"/>
              <a:gd name="connsiteX2199" fmla="*/ 12515685 w 13442696"/>
              <a:gd name="connsiteY2199" fmla="*/ 2082611 h 4702754"/>
              <a:gd name="connsiteX2200" fmla="*/ 12536331 w 13442696"/>
              <a:gd name="connsiteY2200" fmla="*/ 2087805 h 4702754"/>
              <a:gd name="connsiteX2201" fmla="*/ 12544589 w 13442696"/>
              <a:gd name="connsiteY2201" fmla="*/ 2082611 h 4702754"/>
              <a:gd name="connsiteX2202" fmla="*/ 12474392 w 13442696"/>
              <a:gd name="connsiteY2202" fmla="*/ 2072224 h 4702754"/>
              <a:gd name="connsiteX2203" fmla="*/ 12431036 w 13442696"/>
              <a:gd name="connsiteY2203" fmla="*/ 2077418 h 4702754"/>
              <a:gd name="connsiteX2204" fmla="*/ 12447552 w 13442696"/>
              <a:gd name="connsiteY2204" fmla="*/ 2072224 h 4702754"/>
              <a:gd name="connsiteX2205" fmla="*/ 12519814 w 13442696"/>
              <a:gd name="connsiteY2205" fmla="*/ 2064434 h 4702754"/>
              <a:gd name="connsiteX2206" fmla="*/ 12528072 w 13442696"/>
              <a:gd name="connsiteY2206" fmla="*/ 2067031 h 4702754"/>
              <a:gd name="connsiteX2207" fmla="*/ 12583817 w 13442696"/>
              <a:gd name="connsiteY2207" fmla="*/ 2048853 h 4702754"/>
              <a:gd name="connsiteX2208" fmla="*/ 12565235 w 13442696"/>
              <a:gd name="connsiteY2208" fmla="*/ 2048853 h 4702754"/>
              <a:gd name="connsiteX2209" fmla="*/ 12602398 w 13442696"/>
              <a:gd name="connsiteY2209" fmla="*/ 2041063 h 4702754"/>
              <a:gd name="connsiteX2210" fmla="*/ 12612721 w 13442696"/>
              <a:gd name="connsiteY2210" fmla="*/ 2046257 h 4702754"/>
              <a:gd name="connsiteX2211" fmla="*/ 12680854 w 13442696"/>
              <a:gd name="connsiteY2211" fmla="*/ 2038466 h 4702754"/>
              <a:gd name="connsiteX2212" fmla="*/ 12693241 w 13442696"/>
              <a:gd name="connsiteY2212" fmla="*/ 2033273 h 4702754"/>
              <a:gd name="connsiteX2213" fmla="*/ 12637497 w 13442696"/>
              <a:gd name="connsiteY2213" fmla="*/ 2022886 h 4702754"/>
              <a:gd name="connsiteX2214" fmla="*/ 12515685 w 13442696"/>
              <a:gd name="connsiteY2214" fmla="*/ 2038466 h 4702754"/>
              <a:gd name="connsiteX2215" fmla="*/ 12512072 w 13442696"/>
              <a:gd name="connsiteY2215" fmla="*/ 2040089 h 4702754"/>
              <a:gd name="connsiteX2216" fmla="*/ 12497222 w 13442696"/>
              <a:gd name="connsiteY2216" fmla="*/ 2046760 h 4702754"/>
              <a:gd name="connsiteX2217" fmla="*/ 12510781 w 13442696"/>
              <a:gd name="connsiteY2217" fmla="*/ 2040089 h 4702754"/>
              <a:gd name="connsiteX2218" fmla="*/ 12431036 w 13442696"/>
              <a:gd name="connsiteY2218" fmla="*/ 2061837 h 4702754"/>
              <a:gd name="connsiteX2219" fmla="*/ 12387679 w 13442696"/>
              <a:gd name="connsiteY2219" fmla="*/ 2064434 h 4702754"/>
              <a:gd name="connsiteX2220" fmla="*/ 12338128 w 13442696"/>
              <a:gd name="connsiteY2220" fmla="*/ 2077418 h 4702754"/>
              <a:gd name="connsiteX2221" fmla="*/ 12325740 w 13442696"/>
              <a:gd name="connsiteY2221" fmla="*/ 2074821 h 4702754"/>
              <a:gd name="connsiteX2222" fmla="*/ 12319546 w 13442696"/>
              <a:gd name="connsiteY2222" fmla="*/ 2087805 h 4702754"/>
              <a:gd name="connsiteX2223" fmla="*/ 12247285 w 13442696"/>
              <a:gd name="connsiteY2223" fmla="*/ 2100789 h 4702754"/>
              <a:gd name="connsiteX2224" fmla="*/ 12234897 w 13442696"/>
              <a:gd name="connsiteY2224" fmla="*/ 2111176 h 4702754"/>
              <a:gd name="connsiteX2225" fmla="*/ 12303030 w 13442696"/>
              <a:gd name="connsiteY2225" fmla="*/ 2103386 h 4702754"/>
              <a:gd name="connsiteX2226" fmla="*/ 12267931 w 13442696"/>
              <a:gd name="connsiteY2226" fmla="*/ 2116369 h 4702754"/>
              <a:gd name="connsiteX2227" fmla="*/ 12245220 w 13442696"/>
              <a:gd name="connsiteY2227" fmla="*/ 2118966 h 4702754"/>
              <a:gd name="connsiteX2228" fmla="*/ 12166765 w 13442696"/>
              <a:gd name="connsiteY2228" fmla="*/ 2131950 h 4702754"/>
              <a:gd name="connsiteX2229" fmla="*/ 12150248 w 13442696"/>
              <a:gd name="connsiteY2229" fmla="*/ 2142337 h 4702754"/>
              <a:gd name="connsiteX2230" fmla="*/ 12113085 w 13442696"/>
              <a:gd name="connsiteY2230" fmla="*/ 2150127 h 4702754"/>
              <a:gd name="connsiteX2231" fmla="*/ 12111020 w 13442696"/>
              <a:gd name="connsiteY2231" fmla="*/ 2150127 h 4702754"/>
              <a:gd name="connsiteX2232" fmla="*/ 12113085 w 13442696"/>
              <a:gd name="connsiteY2232" fmla="*/ 2147531 h 4702754"/>
              <a:gd name="connsiteX2233" fmla="*/ 12111020 w 13442696"/>
              <a:gd name="connsiteY2233" fmla="*/ 2147531 h 4702754"/>
              <a:gd name="connsiteX2234" fmla="*/ 12115150 w 13442696"/>
              <a:gd name="connsiteY2234" fmla="*/ 2142337 h 4702754"/>
              <a:gd name="connsiteX2235" fmla="*/ 12115150 w 13442696"/>
              <a:gd name="connsiteY2235" fmla="*/ 2139740 h 4702754"/>
              <a:gd name="connsiteX2236" fmla="*/ 12158507 w 13442696"/>
              <a:gd name="connsiteY2236" fmla="*/ 2131950 h 4702754"/>
              <a:gd name="connsiteX2237" fmla="*/ 12154377 w 13442696"/>
              <a:gd name="connsiteY2237" fmla="*/ 2129353 h 4702754"/>
              <a:gd name="connsiteX2238" fmla="*/ 12214251 w 13442696"/>
              <a:gd name="connsiteY2238" fmla="*/ 2121563 h 4702754"/>
              <a:gd name="connsiteX2239" fmla="*/ 12230768 w 13442696"/>
              <a:gd name="connsiteY2239" fmla="*/ 2111176 h 4702754"/>
              <a:gd name="connsiteX2240" fmla="*/ 12154377 w 13442696"/>
              <a:gd name="connsiteY2240" fmla="*/ 2111176 h 4702754"/>
              <a:gd name="connsiteX2241" fmla="*/ 12102762 w 13442696"/>
              <a:gd name="connsiteY2241" fmla="*/ 2126756 h 4702754"/>
              <a:gd name="connsiteX2242" fmla="*/ 12102762 w 13442696"/>
              <a:gd name="connsiteY2242" fmla="*/ 2134547 h 4702754"/>
              <a:gd name="connsiteX2243" fmla="*/ 11976821 w 13442696"/>
              <a:gd name="connsiteY2243" fmla="*/ 2155321 h 4702754"/>
              <a:gd name="connsiteX2244" fmla="*/ 11976821 w 13442696"/>
              <a:gd name="connsiteY2244" fmla="*/ 2157918 h 4702754"/>
              <a:gd name="connsiteX2245" fmla="*/ 11958239 w 13442696"/>
              <a:gd name="connsiteY2245" fmla="*/ 2155321 h 4702754"/>
              <a:gd name="connsiteX2246" fmla="*/ 11842621 w 13442696"/>
              <a:gd name="connsiteY2246" fmla="*/ 2181289 h 4702754"/>
              <a:gd name="connsiteX2247" fmla="*/ 11772424 w 13442696"/>
              <a:gd name="connsiteY2247" fmla="*/ 2194273 h 4702754"/>
              <a:gd name="connsiteX2248" fmla="*/ 11766230 w 13442696"/>
              <a:gd name="connsiteY2248" fmla="*/ 2204660 h 4702754"/>
              <a:gd name="connsiteX2249" fmla="*/ 11766230 w 13442696"/>
              <a:gd name="connsiteY2249" fmla="*/ 2199466 h 4702754"/>
              <a:gd name="connsiteX2250" fmla="*/ 11669193 w 13442696"/>
              <a:gd name="connsiteY2250" fmla="*/ 2217643 h 4702754"/>
              <a:gd name="connsiteX2251" fmla="*/ 11648547 w 13442696"/>
              <a:gd name="connsiteY2251" fmla="*/ 2233224 h 4702754"/>
              <a:gd name="connsiteX2252" fmla="*/ 11605190 w 13442696"/>
              <a:gd name="connsiteY2252" fmla="*/ 2241014 h 4702754"/>
              <a:gd name="connsiteX2253" fmla="*/ 11603126 w 13442696"/>
              <a:gd name="connsiteY2253" fmla="*/ 2233224 h 4702754"/>
              <a:gd name="connsiteX2254" fmla="*/ 11553575 w 13442696"/>
              <a:gd name="connsiteY2254" fmla="*/ 2248805 h 4702754"/>
              <a:gd name="connsiteX2255" fmla="*/ 11539123 w 13442696"/>
              <a:gd name="connsiteY2255" fmla="*/ 2248805 h 4702754"/>
              <a:gd name="connsiteX2256" fmla="*/ 11516412 w 13442696"/>
              <a:gd name="connsiteY2256" fmla="*/ 2259192 h 4702754"/>
              <a:gd name="connsiteX2257" fmla="*/ 11479249 w 13442696"/>
              <a:gd name="connsiteY2257" fmla="*/ 2251402 h 4702754"/>
              <a:gd name="connsiteX2258" fmla="*/ 11351243 w 13442696"/>
              <a:gd name="connsiteY2258" fmla="*/ 2290353 h 4702754"/>
              <a:gd name="connsiteX2259" fmla="*/ 11328532 w 13442696"/>
              <a:gd name="connsiteY2259" fmla="*/ 2290353 h 4702754"/>
              <a:gd name="connsiteX2260" fmla="*/ 11332661 w 13442696"/>
              <a:gd name="connsiteY2260" fmla="*/ 2287756 h 4702754"/>
              <a:gd name="connsiteX2261" fmla="*/ 11328532 w 13442696"/>
              <a:gd name="connsiteY2261" fmla="*/ 2285160 h 4702754"/>
              <a:gd name="connsiteX2262" fmla="*/ 11320274 w 13442696"/>
              <a:gd name="connsiteY2262" fmla="*/ 2292950 h 4702754"/>
              <a:gd name="connsiteX2263" fmla="*/ 11328532 w 13442696"/>
              <a:gd name="connsiteY2263" fmla="*/ 2305934 h 4702754"/>
              <a:gd name="connsiteX2264" fmla="*/ 11320274 w 13442696"/>
              <a:gd name="connsiteY2264" fmla="*/ 2305934 h 4702754"/>
              <a:gd name="connsiteX2265" fmla="*/ 11328532 w 13442696"/>
              <a:gd name="connsiteY2265" fmla="*/ 2313724 h 4702754"/>
              <a:gd name="connsiteX2266" fmla="*/ 11184009 w 13442696"/>
              <a:gd name="connsiteY2266" fmla="*/ 2355272 h 4702754"/>
              <a:gd name="connsiteX2267" fmla="*/ 11113812 w 13442696"/>
              <a:gd name="connsiteY2267" fmla="*/ 2378643 h 4702754"/>
              <a:gd name="connsiteX2268" fmla="*/ 11074585 w 13442696"/>
              <a:gd name="connsiteY2268" fmla="*/ 2386434 h 4702754"/>
              <a:gd name="connsiteX2269" fmla="*/ 11066326 w 13442696"/>
              <a:gd name="connsiteY2269" fmla="*/ 2399418 h 4702754"/>
              <a:gd name="connsiteX2270" fmla="*/ 11074585 w 13442696"/>
              <a:gd name="connsiteY2270" fmla="*/ 2402014 h 4702754"/>
              <a:gd name="connsiteX2271" fmla="*/ 11078714 w 13442696"/>
              <a:gd name="connsiteY2271" fmla="*/ 2399418 h 4702754"/>
              <a:gd name="connsiteX2272" fmla="*/ 11066326 w 13442696"/>
              <a:gd name="connsiteY2272" fmla="*/ 2414998 h 4702754"/>
              <a:gd name="connsiteX2273" fmla="*/ 11082843 w 13442696"/>
              <a:gd name="connsiteY2273" fmla="*/ 2417595 h 4702754"/>
              <a:gd name="connsiteX2274" fmla="*/ 11082843 w 13442696"/>
              <a:gd name="connsiteY2274" fmla="*/ 2425385 h 4702754"/>
              <a:gd name="connsiteX2275" fmla="*/ 11064262 w 13442696"/>
              <a:gd name="connsiteY2275" fmla="*/ 2425385 h 4702754"/>
              <a:gd name="connsiteX2276" fmla="*/ 11056003 w 13442696"/>
              <a:gd name="connsiteY2276" fmla="*/ 2417595 h 4702754"/>
              <a:gd name="connsiteX2277" fmla="*/ 11010582 w 13442696"/>
              <a:gd name="connsiteY2277" fmla="*/ 2409805 h 4702754"/>
              <a:gd name="connsiteX2278" fmla="*/ 11010582 w 13442696"/>
              <a:gd name="connsiteY2278" fmla="*/ 2417595 h 4702754"/>
              <a:gd name="connsiteX2279" fmla="*/ 10967225 w 13442696"/>
              <a:gd name="connsiteY2279" fmla="*/ 2417595 h 4702754"/>
              <a:gd name="connsiteX2280" fmla="*/ 10971354 w 13442696"/>
              <a:gd name="connsiteY2280" fmla="*/ 2420192 h 4702754"/>
              <a:gd name="connsiteX2281" fmla="*/ 10954837 w 13442696"/>
              <a:gd name="connsiteY2281" fmla="*/ 2422788 h 4702754"/>
              <a:gd name="connsiteX2282" fmla="*/ 10946579 w 13442696"/>
              <a:gd name="connsiteY2282" fmla="*/ 2427982 h 4702754"/>
              <a:gd name="connsiteX2283" fmla="*/ 10971354 w 13442696"/>
              <a:gd name="connsiteY2283" fmla="*/ 2448756 h 4702754"/>
              <a:gd name="connsiteX2284" fmla="*/ 10967225 w 13442696"/>
              <a:gd name="connsiteY2284" fmla="*/ 2451353 h 4702754"/>
              <a:gd name="connsiteX2285" fmla="*/ 10954837 w 13442696"/>
              <a:gd name="connsiteY2285" fmla="*/ 2440966 h 4702754"/>
              <a:gd name="connsiteX2286" fmla="*/ 10950708 w 13442696"/>
              <a:gd name="connsiteY2286" fmla="*/ 2443563 h 4702754"/>
              <a:gd name="connsiteX2287" fmla="*/ 10917674 w 13442696"/>
              <a:gd name="connsiteY2287" fmla="*/ 2456547 h 4702754"/>
              <a:gd name="connsiteX2288" fmla="*/ 10905286 w 13442696"/>
              <a:gd name="connsiteY2288" fmla="*/ 2451353 h 4702754"/>
              <a:gd name="connsiteX2289" fmla="*/ 10892899 w 13442696"/>
              <a:gd name="connsiteY2289" fmla="*/ 2459143 h 4702754"/>
              <a:gd name="connsiteX2290" fmla="*/ 10874317 w 13442696"/>
              <a:gd name="connsiteY2290" fmla="*/ 2459143 h 4702754"/>
              <a:gd name="connsiteX2291" fmla="*/ 10880511 w 13442696"/>
              <a:gd name="connsiteY2291" fmla="*/ 2451353 h 4702754"/>
              <a:gd name="connsiteX2292" fmla="*/ 10857800 w 13442696"/>
              <a:gd name="connsiteY2292" fmla="*/ 2451353 h 4702754"/>
              <a:gd name="connsiteX2293" fmla="*/ 10849542 w 13442696"/>
              <a:gd name="connsiteY2293" fmla="*/ 2461740 h 4702754"/>
              <a:gd name="connsiteX2294" fmla="*/ 10837154 w 13442696"/>
              <a:gd name="connsiteY2294" fmla="*/ 2469530 h 4702754"/>
              <a:gd name="connsiteX2295" fmla="*/ 10810314 w 13442696"/>
              <a:gd name="connsiteY2295" fmla="*/ 2472127 h 4702754"/>
              <a:gd name="connsiteX2296" fmla="*/ 10785539 w 13442696"/>
              <a:gd name="connsiteY2296" fmla="*/ 2477321 h 4702754"/>
              <a:gd name="connsiteX2297" fmla="*/ 10773151 w 13442696"/>
              <a:gd name="connsiteY2297" fmla="*/ 2472127 h 4702754"/>
              <a:gd name="connsiteX2298" fmla="*/ 10632757 w 13442696"/>
              <a:gd name="connsiteY2298" fmla="*/ 2511079 h 4702754"/>
              <a:gd name="connsiteX2299" fmla="*/ 10564625 w 13442696"/>
              <a:gd name="connsiteY2299" fmla="*/ 2531853 h 4702754"/>
              <a:gd name="connsiteX2300" fmla="*/ 10568754 w 13442696"/>
              <a:gd name="connsiteY2300" fmla="*/ 2534450 h 4702754"/>
              <a:gd name="connsiteX2301" fmla="*/ 10525398 w 13442696"/>
              <a:gd name="connsiteY2301" fmla="*/ 2544837 h 4702754"/>
              <a:gd name="connsiteX2302" fmla="*/ 10519204 w 13442696"/>
              <a:gd name="connsiteY2302" fmla="*/ 2555224 h 4702754"/>
              <a:gd name="connsiteX2303" fmla="*/ 10539850 w 13442696"/>
              <a:gd name="connsiteY2303" fmla="*/ 2563014 h 4702754"/>
              <a:gd name="connsiteX2304" fmla="*/ 10585271 w 13442696"/>
              <a:gd name="connsiteY2304" fmla="*/ 2552627 h 4702754"/>
              <a:gd name="connsiteX2305" fmla="*/ 10593530 w 13442696"/>
              <a:gd name="connsiteY2305" fmla="*/ 2552627 h 4702754"/>
              <a:gd name="connsiteX2306" fmla="*/ 10603853 w 13442696"/>
              <a:gd name="connsiteY2306" fmla="*/ 2550030 h 4702754"/>
              <a:gd name="connsiteX2307" fmla="*/ 10589401 w 13442696"/>
              <a:gd name="connsiteY2307" fmla="*/ 2547434 h 4702754"/>
              <a:gd name="connsiteX2308" fmla="*/ 10603853 w 13442696"/>
              <a:gd name="connsiteY2308" fmla="*/ 2542240 h 4702754"/>
              <a:gd name="connsiteX2309" fmla="*/ 10593530 w 13442696"/>
              <a:gd name="connsiteY2309" fmla="*/ 2537046 h 4702754"/>
              <a:gd name="connsiteX2310" fmla="*/ 10584465 w 13442696"/>
              <a:gd name="connsiteY2310" fmla="*/ 2536925 h 4702754"/>
              <a:gd name="connsiteX2311" fmla="*/ 10569627 w 13442696"/>
              <a:gd name="connsiteY2311" fmla="*/ 2539172 h 4702754"/>
              <a:gd name="connsiteX2312" fmla="*/ 10587630 w 13442696"/>
              <a:gd name="connsiteY2312" fmla="*/ 2536088 h 4702754"/>
              <a:gd name="connsiteX2313" fmla="*/ 10626564 w 13442696"/>
              <a:gd name="connsiteY2313" fmla="*/ 2529256 h 4702754"/>
              <a:gd name="connsiteX2314" fmla="*/ 10636887 w 13442696"/>
              <a:gd name="connsiteY2314" fmla="*/ 2547434 h 4702754"/>
              <a:gd name="connsiteX2315" fmla="*/ 10713277 w 13442696"/>
              <a:gd name="connsiteY2315" fmla="*/ 2539643 h 4702754"/>
              <a:gd name="connsiteX2316" fmla="*/ 10729794 w 13442696"/>
              <a:gd name="connsiteY2316" fmla="*/ 2531853 h 4702754"/>
              <a:gd name="connsiteX2317" fmla="*/ 10713277 w 13442696"/>
              <a:gd name="connsiteY2317" fmla="*/ 2524063 h 4702754"/>
              <a:gd name="connsiteX2318" fmla="*/ 10709148 w 13442696"/>
              <a:gd name="connsiteY2318" fmla="*/ 2526659 h 4702754"/>
              <a:gd name="connsiteX2319" fmla="*/ 10715342 w 13442696"/>
              <a:gd name="connsiteY2319" fmla="*/ 2511079 h 4702754"/>
              <a:gd name="connsiteX2320" fmla="*/ 10713277 w 13442696"/>
              <a:gd name="connsiteY2320" fmla="*/ 2500692 h 4702754"/>
              <a:gd name="connsiteX2321" fmla="*/ 10725665 w 13442696"/>
              <a:gd name="connsiteY2321" fmla="*/ 2492901 h 4702754"/>
              <a:gd name="connsiteX2322" fmla="*/ 10731859 w 13442696"/>
              <a:gd name="connsiteY2322" fmla="*/ 2498095 h 4702754"/>
              <a:gd name="connsiteX2323" fmla="*/ 10725665 w 13442696"/>
              <a:gd name="connsiteY2323" fmla="*/ 2508482 h 4702754"/>
              <a:gd name="connsiteX2324" fmla="*/ 10744247 w 13442696"/>
              <a:gd name="connsiteY2324" fmla="*/ 2513675 h 4702754"/>
              <a:gd name="connsiteX2325" fmla="*/ 10756634 w 13442696"/>
              <a:gd name="connsiteY2325" fmla="*/ 2511079 h 4702754"/>
              <a:gd name="connsiteX2326" fmla="*/ 10733923 w 13442696"/>
              <a:gd name="connsiteY2326" fmla="*/ 2518869 h 4702754"/>
              <a:gd name="connsiteX2327" fmla="*/ 10733923 w 13442696"/>
              <a:gd name="connsiteY2327" fmla="*/ 2524063 h 4702754"/>
              <a:gd name="connsiteX2328" fmla="*/ 10793797 w 13442696"/>
              <a:gd name="connsiteY2328" fmla="*/ 2524063 h 4702754"/>
              <a:gd name="connsiteX2329" fmla="*/ 10837154 w 13442696"/>
              <a:gd name="connsiteY2329" fmla="*/ 2508482 h 4702754"/>
              <a:gd name="connsiteX2330" fmla="*/ 10849542 w 13442696"/>
              <a:gd name="connsiteY2330" fmla="*/ 2505885 h 4702754"/>
              <a:gd name="connsiteX2331" fmla="*/ 10870188 w 13442696"/>
              <a:gd name="connsiteY2331" fmla="*/ 2495498 h 4702754"/>
              <a:gd name="connsiteX2332" fmla="*/ 10861930 w 13442696"/>
              <a:gd name="connsiteY2332" fmla="*/ 2492901 h 4702754"/>
              <a:gd name="connsiteX2333" fmla="*/ 10882576 w 13442696"/>
              <a:gd name="connsiteY2333" fmla="*/ 2485111 h 4702754"/>
              <a:gd name="connsiteX2334" fmla="*/ 10901157 w 13442696"/>
              <a:gd name="connsiteY2334" fmla="*/ 2492901 h 4702754"/>
              <a:gd name="connsiteX2335" fmla="*/ 10934191 w 13442696"/>
              <a:gd name="connsiteY2335" fmla="*/ 2479917 h 4702754"/>
              <a:gd name="connsiteX2336" fmla="*/ 10944514 w 13442696"/>
              <a:gd name="connsiteY2336" fmla="*/ 2485111 h 4702754"/>
              <a:gd name="connsiteX2337" fmla="*/ 10950708 w 13442696"/>
              <a:gd name="connsiteY2337" fmla="*/ 2474724 h 4702754"/>
              <a:gd name="connsiteX2338" fmla="*/ 10965160 w 13442696"/>
              <a:gd name="connsiteY2338" fmla="*/ 2474724 h 4702754"/>
              <a:gd name="connsiteX2339" fmla="*/ 10956902 w 13442696"/>
              <a:gd name="connsiteY2339" fmla="*/ 2490305 h 4702754"/>
              <a:gd name="connsiteX2340" fmla="*/ 10944514 w 13442696"/>
              <a:gd name="connsiteY2340" fmla="*/ 2492901 h 4702754"/>
              <a:gd name="connsiteX2341" fmla="*/ 10981677 w 13442696"/>
              <a:gd name="connsiteY2341" fmla="*/ 2487708 h 4702754"/>
              <a:gd name="connsiteX2342" fmla="*/ 10989936 w 13442696"/>
              <a:gd name="connsiteY2342" fmla="*/ 2485111 h 4702754"/>
              <a:gd name="connsiteX2343" fmla="*/ 10946579 w 13442696"/>
              <a:gd name="connsiteY2343" fmla="*/ 2466934 h 4702754"/>
              <a:gd name="connsiteX2344" fmla="*/ 10989936 w 13442696"/>
              <a:gd name="connsiteY2344" fmla="*/ 2466934 h 4702754"/>
              <a:gd name="connsiteX2345" fmla="*/ 10979612 w 13442696"/>
              <a:gd name="connsiteY2345" fmla="*/ 2472127 h 4702754"/>
              <a:gd name="connsiteX2346" fmla="*/ 10994065 w 13442696"/>
              <a:gd name="connsiteY2346" fmla="*/ 2487708 h 4702754"/>
              <a:gd name="connsiteX2347" fmla="*/ 10992000 w 13442696"/>
              <a:gd name="connsiteY2347" fmla="*/ 2487708 h 4702754"/>
              <a:gd name="connsiteX2348" fmla="*/ 11002323 w 13442696"/>
              <a:gd name="connsiteY2348" fmla="*/ 2492901 h 4702754"/>
              <a:gd name="connsiteX2349" fmla="*/ 11010582 w 13442696"/>
              <a:gd name="connsiteY2349" fmla="*/ 2485111 h 4702754"/>
              <a:gd name="connsiteX2350" fmla="*/ 11056003 w 13442696"/>
              <a:gd name="connsiteY2350" fmla="*/ 2482514 h 4702754"/>
              <a:gd name="connsiteX2351" fmla="*/ 11062197 w 13442696"/>
              <a:gd name="connsiteY2351" fmla="*/ 2461740 h 4702754"/>
              <a:gd name="connsiteX2352" fmla="*/ 11103489 w 13442696"/>
              <a:gd name="connsiteY2352" fmla="*/ 2453950 h 4702754"/>
              <a:gd name="connsiteX2353" fmla="*/ 11117942 w 13442696"/>
              <a:gd name="connsiteY2353" fmla="*/ 2448756 h 4702754"/>
              <a:gd name="connsiteX2354" fmla="*/ 11130329 w 13442696"/>
              <a:gd name="connsiteY2354" fmla="*/ 2451353 h 4702754"/>
              <a:gd name="connsiteX2355" fmla="*/ 11150975 w 13442696"/>
              <a:gd name="connsiteY2355" fmla="*/ 2446159 h 4702754"/>
              <a:gd name="connsiteX2356" fmla="*/ 11159234 w 13442696"/>
              <a:gd name="connsiteY2356" fmla="*/ 2459143 h 4702754"/>
              <a:gd name="connsiteX2357" fmla="*/ 11223237 w 13442696"/>
              <a:gd name="connsiteY2357" fmla="*/ 2453950 h 4702754"/>
              <a:gd name="connsiteX2358" fmla="*/ 11243883 w 13442696"/>
              <a:gd name="connsiteY2358" fmla="*/ 2438369 h 4702754"/>
              <a:gd name="connsiteX2359" fmla="*/ 11268658 w 13442696"/>
              <a:gd name="connsiteY2359" fmla="*/ 2433176 h 4702754"/>
              <a:gd name="connsiteX2360" fmla="*/ 11278981 w 13442696"/>
              <a:gd name="connsiteY2360" fmla="*/ 2438369 h 4702754"/>
              <a:gd name="connsiteX2361" fmla="*/ 11297563 w 13442696"/>
              <a:gd name="connsiteY2361" fmla="*/ 2433176 h 4702754"/>
              <a:gd name="connsiteX2362" fmla="*/ 11353307 w 13442696"/>
              <a:gd name="connsiteY2362" fmla="*/ 2443563 h 4702754"/>
              <a:gd name="connsiteX2363" fmla="*/ 11351243 w 13442696"/>
              <a:gd name="connsiteY2363" fmla="*/ 2420192 h 4702754"/>
              <a:gd name="connsiteX2364" fmla="*/ 11404923 w 13442696"/>
              <a:gd name="connsiteY2364" fmla="*/ 2420192 h 4702754"/>
              <a:gd name="connsiteX2365" fmla="*/ 11427634 w 13442696"/>
              <a:gd name="connsiteY2365" fmla="*/ 2412401 h 4702754"/>
              <a:gd name="connsiteX2366" fmla="*/ 11435892 w 13442696"/>
              <a:gd name="connsiteY2366" fmla="*/ 2414998 h 4702754"/>
              <a:gd name="connsiteX2367" fmla="*/ 11460667 w 13442696"/>
              <a:gd name="connsiteY2367" fmla="*/ 2412401 h 4702754"/>
              <a:gd name="connsiteX2368" fmla="*/ 11468926 w 13442696"/>
              <a:gd name="connsiteY2368" fmla="*/ 2404611 h 4702754"/>
              <a:gd name="connsiteX2369" fmla="*/ 11448280 w 13442696"/>
              <a:gd name="connsiteY2369" fmla="*/ 2399418 h 4702754"/>
              <a:gd name="connsiteX2370" fmla="*/ 11456538 w 13442696"/>
              <a:gd name="connsiteY2370" fmla="*/ 2399418 h 4702754"/>
              <a:gd name="connsiteX2371" fmla="*/ 11489572 w 13442696"/>
              <a:gd name="connsiteY2371" fmla="*/ 2402014 h 4702754"/>
              <a:gd name="connsiteX2372" fmla="*/ 11504024 w 13442696"/>
              <a:gd name="connsiteY2372" fmla="*/ 2391627 h 4702754"/>
              <a:gd name="connsiteX2373" fmla="*/ 11506089 w 13442696"/>
              <a:gd name="connsiteY2373" fmla="*/ 2391627 h 4702754"/>
              <a:gd name="connsiteX2374" fmla="*/ 11530864 w 13442696"/>
              <a:gd name="connsiteY2374" fmla="*/ 2381240 h 4702754"/>
              <a:gd name="connsiteX2375" fmla="*/ 11545316 w 13442696"/>
              <a:gd name="connsiteY2375" fmla="*/ 2386434 h 4702754"/>
              <a:gd name="connsiteX2376" fmla="*/ 11596932 w 13442696"/>
              <a:gd name="connsiteY2376" fmla="*/ 2373450 h 4702754"/>
              <a:gd name="connsiteX2377" fmla="*/ 11592803 w 13442696"/>
              <a:gd name="connsiteY2377" fmla="*/ 2370853 h 4702754"/>
              <a:gd name="connsiteX2378" fmla="*/ 11617578 w 13442696"/>
              <a:gd name="connsiteY2378" fmla="*/ 2360466 h 4702754"/>
              <a:gd name="connsiteX2379" fmla="*/ 11623772 w 13442696"/>
              <a:gd name="connsiteY2379" fmla="*/ 2363063 h 4702754"/>
              <a:gd name="connsiteX2380" fmla="*/ 11629966 w 13442696"/>
              <a:gd name="connsiteY2380" fmla="*/ 2355272 h 4702754"/>
              <a:gd name="connsiteX2381" fmla="*/ 11660935 w 13442696"/>
              <a:gd name="connsiteY2381" fmla="*/ 2370853 h 4702754"/>
              <a:gd name="connsiteX2382" fmla="*/ 11708421 w 13442696"/>
              <a:gd name="connsiteY2382" fmla="*/ 2360466 h 4702754"/>
              <a:gd name="connsiteX2383" fmla="*/ 11712550 w 13442696"/>
              <a:gd name="connsiteY2383" fmla="*/ 2350079 h 4702754"/>
              <a:gd name="connsiteX2384" fmla="*/ 11745584 w 13442696"/>
              <a:gd name="connsiteY2384" fmla="*/ 2350079 h 4702754"/>
              <a:gd name="connsiteX2385" fmla="*/ 11751778 w 13442696"/>
              <a:gd name="connsiteY2385" fmla="*/ 2344885 h 4702754"/>
              <a:gd name="connsiteX2386" fmla="*/ 11753842 w 13442696"/>
              <a:gd name="connsiteY2386" fmla="*/ 2350079 h 4702754"/>
              <a:gd name="connsiteX2387" fmla="*/ 11776553 w 13442696"/>
              <a:gd name="connsiteY2387" fmla="*/ 2339692 h 4702754"/>
              <a:gd name="connsiteX2388" fmla="*/ 11813716 w 13442696"/>
              <a:gd name="connsiteY2388" fmla="*/ 2339692 h 4702754"/>
              <a:gd name="connsiteX2389" fmla="*/ 11861202 w 13442696"/>
              <a:gd name="connsiteY2389" fmla="*/ 2331901 h 4702754"/>
              <a:gd name="connsiteX2390" fmla="*/ 11871525 w 13442696"/>
              <a:gd name="connsiteY2390" fmla="*/ 2331901 h 4702754"/>
              <a:gd name="connsiteX2391" fmla="*/ 11813716 w 13442696"/>
              <a:gd name="connsiteY2391" fmla="*/ 2350079 h 4702754"/>
              <a:gd name="connsiteX2392" fmla="*/ 11805458 w 13442696"/>
              <a:gd name="connsiteY2392" fmla="*/ 2342289 h 4702754"/>
              <a:gd name="connsiteX2393" fmla="*/ 11753842 w 13442696"/>
              <a:gd name="connsiteY2393" fmla="*/ 2376047 h 4702754"/>
              <a:gd name="connsiteX2394" fmla="*/ 11733196 w 13442696"/>
              <a:gd name="connsiteY2394" fmla="*/ 2383837 h 4702754"/>
              <a:gd name="connsiteX2395" fmla="*/ 11733196 w 13442696"/>
              <a:gd name="connsiteY2395" fmla="*/ 2378643 h 4702754"/>
              <a:gd name="connsiteX2396" fmla="*/ 11665064 w 13442696"/>
              <a:gd name="connsiteY2396" fmla="*/ 2394224 h 4702754"/>
              <a:gd name="connsiteX2397" fmla="*/ 11656806 w 13442696"/>
              <a:gd name="connsiteY2397" fmla="*/ 2399418 h 4702754"/>
              <a:gd name="connsiteX2398" fmla="*/ 11788941 w 13442696"/>
              <a:gd name="connsiteY2398" fmla="*/ 2383837 h 4702754"/>
              <a:gd name="connsiteX2399" fmla="*/ 11821975 w 13442696"/>
              <a:gd name="connsiteY2399" fmla="*/ 2368256 h 4702754"/>
              <a:gd name="connsiteX2400" fmla="*/ 11821975 w 13442696"/>
              <a:gd name="connsiteY2400" fmla="*/ 2370853 h 4702754"/>
              <a:gd name="connsiteX2401" fmla="*/ 11840556 w 13442696"/>
              <a:gd name="connsiteY2401" fmla="*/ 2368256 h 4702754"/>
              <a:gd name="connsiteX2402" fmla="*/ 11881848 w 13442696"/>
              <a:gd name="connsiteY2402" fmla="*/ 2365659 h 4702754"/>
              <a:gd name="connsiteX2403" fmla="*/ 11861202 w 13442696"/>
              <a:gd name="connsiteY2403" fmla="*/ 2373450 h 4702754"/>
              <a:gd name="connsiteX2404" fmla="*/ 11921076 w 13442696"/>
              <a:gd name="connsiteY2404" fmla="*/ 2381240 h 4702754"/>
              <a:gd name="connsiteX2405" fmla="*/ 11927270 w 13442696"/>
              <a:gd name="connsiteY2405" fmla="*/ 2376047 h 4702754"/>
              <a:gd name="connsiteX2406" fmla="*/ 11927270 w 13442696"/>
              <a:gd name="connsiteY2406" fmla="*/ 2383837 h 4702754"/>
              <a:gd name="connsiteX2407" fmla="*/ 11949981 w 13442696"/>
              <a:gd name="connsiteY2407" fmla="*/ 2386434 h 4702754"/>
              <a:gd name="connsiteX2408" fmla="*/ 11954110 w 13442696"/>
              <a:gd name="connsiteY2408" fmla="*/ 2376047 h 4702754"/>
              <a:gd name="connsiteX2409" fmla="*/ 11976821 w 13442696"/>
              <a:gd name="connsiteY2409" fmla="*/ 2370853 h 4702754"/>
              <a:gd name="connsiteX2410" fmla="*/ 11970627 w 13442696"/>
              <a:gd name="connsiteY2410" fmla="*/ 2381240 h 4702754"/>
              <a:gd name="connsiteX2411" fmla="*/ 12005725 w 13442696"/>
              <a:gd name="connsiteY2411" fmla="*/ 2381240 h 4702754"/>
              <a:gd name="connsiteX2412" fmla="*/ 12018113 w 13442696"/>
              <a:gd name="connsiteY2412" fmla="*/ 2370853 h 4702754"/>
              <a:gd name="connsiteX2413" fmla="*/ 12038759 w 13442696"/>
              <a:gd name="connsiteY2413" fmla="*/ 2370853 h 4702754"/>
              <a:gd name="connsiteX2414" fmla="*/ 12013984 w 13442696"/>
              <a:gd name="connsiteY2414" fmla="*/ 2363063 h 4702754"/>
              <a:gd name="connsiteX2415" fmla="*/ 12005725 w 13442696"/>
              <a:gd name="connsiteY2415" fmla="*/ 2363063 h 4702754"/>
              <a:gd name="connsiteX2416" fmla="*/ 12013984 w 13442696"/>
              <a:gd name="connsiteY2416" fmla="*/ 2357869 h 4702754"/>
              <a:gd name="connsiteX2417" fmla="*/ 11997467 w 13442696"/>
              <a:gd name="connsiteY2417" fmla="*/ 2355272 h 4702754"/>
              <a:gd name="connsiteX2418" fmla="*/ 11997467 w 13442696"/>
              <a:gd name="connsiteY2418" fmla="*/ 2339692 h 4702754"/>
              <a:gd name="connsiteX2419" fmla="*/ 12022242 w 13442696"/>
              <a:gd name="connsiteY2419" fmla="*/ 2342289 h 4702754"/>
              <a:gd name="connsiteX2420" fmla="*/ 12022242 w 13442696"/>
              <a:gd name="connsiteY2420" fmla="*/ 2355272 h 4702754"/>
              <a:gd name="connsiteX2421" fmla="*/ 12049082 w 13442696"/>
              <a:gd name="connsiteY2421" fmla="*/ 2350079 h 4702754"/>
              <a:gd name="connsiteX2422" fmla="*/ 12053211 w 13442696"/>
              <a:gd name="connsiteY2422" fmla="*/ 2331901 h 4702754"/>
              <a:gd name="connsiteX2423" fmla="*/ 12102762 w 13442696"/>
              <a:gd name="connsiteY2423" fmla="*/ 2331901 h 4702754"/>
              <a:gd name="connsiteX2424" fmla="*/ 12133731 w 13442696"/>
              <a:gd name="connsiteY2424" fmla="*/ 2334498 h 4702754"/>
              <a:gd name="connsiteX2425" fmla="*/ 12115150 w 13442696"/>
              <a:gd name="connsiteY2425" fmla="*/ 2344885 h 4702754"/>
              <a:gd name="connsiteX2426" fmla="*/ 12137860 w 13442696"/>
              <a:gd name="connsiteY2426" fmla="*/ 2350079 h 4702754"/>
              <a:gd name="connsiteX2427" fmla="*/ 12199799 w 13442696"/>
              <a:gd name="connsiteY2427" fmla="*/ 2331901 h 4702754"/>
              <a:gd name="connsiteX2428" fmla="*/ 12203928 w 13442696"/>
              <a:gd name="connsiteY2428" fmla="*/ 2326708 h 4702754"/>
              <a:gd name="connsiteX2429" fmla="*/ 12267931 w 13442696"/>
              <a:gd name="connsiteY2429" fmla="*/ 2318918 h 4702754"/>
              <a:gd name="connsiteX2430" fmla="*/ 12331934 w 13442696"/>
              <a:gd name="connsiteY2430" fmla="*/ 2298143 h 4702754"/>
              <a:gd name="connsiteX2431" fmla="*/ 12367033 w 13442696"/>
              <a:gd name="connsiteY2431" fmla="*/ 2298143 h 4702754"/>
              <a:gd name="connsiteX2432" fmla="*/ 12367033 w 13442696"/>
              <a:gd name="connsiteY2432" fmla="*/ 2287756 h 4702754"/>
              <a:gd name="connsiteX2433" fmla="*/ 12395937 w 13442696"/>
              <a:gd name="connsiteY2433" fmla="*/ 2285160 h 4702754"/>
              <a:gd name="connsiteX2434" fmla="*/ 12402131 w 13442696"/>
              <a:gd name="connsiteY2434" fmla="*/ 2277369 h 4702754"/>
              <a:gd name="connsiteX2435" fmla="*/ 12406260 w 13442696"/>
              <a:gd name="connsiteY2435" fmla="*/ 2285160 h 4702754"/>
              <a:gd name="connsiteX2436" fmla="*/ 12367033 w 13442696"/>
              <a:gd name="connsiteY2436" fmla="*/ 2303337 h 4702754"/>
              <a:gd name="connsiteX2437" fmla="*/ 12327805 w 13442696"/>
              <a:gd name="connsiteY2437" fmla="*/ 2311127 h 4702754"/>
              <a:gd name="connsiteX2438" fmla="*/ 12327805 w 13442696"/>
              <a:gd name="connsiteY2438" fmla="*/ 2316321 h 4702754"/>
              <a:gd name="connsiteX2439" fmla="*/ 12362903 w 13442696"/>
              <a:gd name="connsiteY2439" fmla="*/ 2321514 h 4702754"/>
              <a:gd name="connsiteX2440" fmla="*/ 12391808 w 13442696"/>
              <a:gd name="connsiteY2440" fmla="*/ 2313724 h 4702754"/>
              <a:gd name="connsiteX2441" fmla="*/ 12402131 w 13442696"/>
              <a:gd name="connsiteY2441" fmla="*/ 2305934 h 4702754"/>
              <a:gd name="connsiteX2442" fmla="*/ 12431036 w 13442696"/>
              <a:gd name="connsiteY2442" fmla="*/ 2303337 h 4702754"/>
              <a:gd name="connsiteX2443" fmla="*/ 12443423 w 13442696"/>
              <a:gd name="connsiteY2443" fmla="*/ 2300740 h 4702754"/>
              <a:gd name="connsiteX2444" fmla="*/ 12402131 w 13442696"/>
              <a:gd name="connsiteY2444" fmla="*/ 2321514 h 4702754"/>
              <a:gd name="connsiteX2445" fmla="*/ 12457876 w 13442696"/>
              <a:gd name="connsiteY2445" fmla="*/ 2311127 h 4702754"/>
              <a:gd name="connsiteX2446" fmla="*/ 12495039 w 13442696"/>
              <a:gd name="connsiteY2446" fmla="*/ 2308530 h 4702754"/>
              <a:gd name="connsiteX2447" fmla="*/ 12464069 w 13442696"/>
              <a:gd name="connsiteY2447" fmla="*/ 2308530 h 4702754"/>
              <a:gd name="connsiteX2448" fmla="*/ 12451682 w 13442696"/>
              <a:gd name="connsiteY2448" fmla="*/ 2311127 h 4702754"/>
              <a:gd name="connsiteX2449" fmla="*/ 12552848 w 13442696"/>
              <a:gd name="connsiteY2449" fmla="*/ 2277369 h 4702754"/>
              <a:gd name="connsiteX2450" fmla="*/ 12559042 w 13442696"/>
              <a:gd name="connsiteY2450" fmla="*/ 2277369 h 4702754"/>
              <a:gd name="connsiteX2451" fmla="*/ 12579688 w 13442696"/>
              <a:gd name="connsiteY2451" fmla="*/ 2266982 h 4702754"/>
              <a:gd name="connsiteX2452" fmla="*/ 12550783 w 13442696"/>
              <a:gd name="connsiteY2452" fmla="*/ 2256595 h 4702754"/>
              <a:gd name="connsiteX2453" fmla="*/ 12511555 w 13442696"/>
              <a:gd name="connsiteY2453" fmla="*/ 2256595 h 4702754"/>
              <a:gd name="connsiteX2454" fmla="*/ 12501232 w 13442696"/>
              <a:gd name="connsiteY2454" fmla="*/ 2261789 h 4702754"/>
              <a:gd name="connsiteX2455" fmla="*/ 12495039 w 13442696"/>
              <a:gd name="connsiteY2455" fmla="*/ 2256595 h 4702754"/>
              <a:gd name="connsiteX2456" fmla="*/ 12515685 w 13442696"/>
              <a:gd name="connsiteY2456" fmla="*/ 2246208 h 4702754"/>
              <a:gd name="connsiteX2457" fmla="*/ 12511555 w 13442696"/>
              <a:gd name="connsiteY2457" fmla="*/ 2243611 h 4702754"/>
              <a:gd name="connsiteX2458" fmla="*/ 12528072 w 13442696"/>
              <a:gd name="connsiteY2458" fmla="*/ 2228031 h 4702754"/>
              <a:gd name="connsiteX2459" fmla="*/ 12544589 w 13442696"/>
              <a:gd name="connsiteY2459" fmla="*/ 2233224 h 4702754"/>
              <a:gd name="connsiteX2460" fmla="*/ 12536331 w 13442696"/>
              <a:gd name="connsiteY2460" fmla="*/ 2246208 h 4702754"/>
              <a:gd name="connsiteX2461" fmla="*/ 12550783 w 13442696"/>
              <a:gd name="connsiteY2461" fmla="*/ 2238418 h 4702754"/>
              <a:gd name="connsiteX2462" fmla="*/ 12550783 w 13442696"/>
              <a:gd name="connsiteY2462" fmla="*/ 2248805 h 4702754"/>
              <a:gd name="connsiteX2463" fmla="*/ 12583817 w 13442696"/>
              <a:gd name="connsiteY2463" fmla="*/ 2248805 h 4702754"/>
              <a:gd name="connsiteX2464" fmla="*/ 12604463 w 13442696"/>
              <a:gd name="connsiteY2464" fmla="*/ 2246208 h 4702754"/>
              <a:gd name="connsiteX2465" fmla="*/ 12608592 w 13442696"/>
              <a:gd name="connsiteY2465" fmla="*/ 2256595 h 4702754"/>
              <a:gd name="connsiteX2466" fmla="*/ 12647820 w 13442696"/>
              <a:gd name="connsiteY2466" fmla="*/ 2241014 h 4702754"/>
              <a:gd name="connsiteX2467" fmla="*/ 12643691 w 13442696"/>
              <a:gd name="connsiteY2467" fmla="*/ 2228031 h 4702754"/>
              <a:gd name="connsiteX2468" fmla="*/ 12656078 w 13442696"/>
              <a:gd name="connsiteY2468" fmla="*/ 2220240 h 4702754"/>
              <a:gd name="connsiteX2469" fmla="*/ 12680854 w 13442696"/>
              <a:gd name="connsiteY2469" fmla="*/ 2225434 h 4702754"/>
              <a:gd name="connsiteX2470" fmla="*/ 12697371 w 13442696"/>
              <a:gd name="connsiteY2470" fmla="*/ 2212450 h 4702754"/>
              <a:gd name="connsiteX2471" fmla="*/ 12711823 w 13442696"/>
              <a:gd name="connsiteY2471" fmla="*/ 2212450 h 4702754"/>
              <a:gd name="connsiteX2472" fmla="*/ 12707694 w 13442696"/>
              <a:gd name="connsiteY2472" fmla="*/ 2233224 h 4702754"/>
              <a:gd name="connsiteX2473" fmla="*/ 12689112 w 13442696"/>
              <a:gd name="connsiteY2473" fmla="*/ 2238418 h 4702754"/>
              <a:gd name="connsiteX2474" fmla="*/ 12697371 w 13442696"/>
              <a:gd name="connsiteY2474" fmla="*/ 2243611 h 4702754"/>
              <a:gd name="connsiteX2475" fmla="*/ 12676725 w 13442696"/>
              <a:gd name="connsiteY2475" fmla="*/ 2251402 h 4702754"/>
              <a:gd name="connsiteX2476" fmla="*/ 12687048 w 13442696"/>
              <a:gd name="connsiteY2476" fmla="*/ 2264385 h 4702754"/>
              <a:gd name="connsiteX2477" fmla="*/ 12649885 w 13442696"/>
              <a:gd name="connsiteY2477" fmla="*/ 2261789 h 4702754"/>
              <a:gd name="connsiteX2478" fmla="*/ 12664337 w 13442696"/>
              <a:gd name="connsiteY2478" fmla="*/ 2272176 h 4702754"/>
              <a:gd name="connsiteX2479" fmla="*/ 12612721 w 13442696"/>
              <a:gd name="connsiteY2479" fmla="*/ 2269579 h 4702754"/>
              <a:gd name="connsiteX2480" fmla="*/ 12625109 w 13442696"/>
              <a:gd name="connsiteY2480" fmla="*/ 2277369 h 4702754"/>
              <a:gd name="connsiteX2481" fmla="*/ 12592075 w 13442696"/>
              <a:gd name="connsiteY2481" fmla="*/ 2272176 h 4702754"/>
              <a:gd name="connsiteX2482" fmla="*/ 12528072 w 13442696"/>
              <a:gd name="connsiteY2482" fmla="*/ 2305934 h 4702754"/>
              <a:gd name="connsiteX2483" fmla="*/ 12544589 w 13442696"/>
              <a:gd name="connsiteY2483" fmla="*/ 2308530 h 4702754"/>
              <a:gd name="connsiteX2484" fmla="*/ 12602398 w 13442696"/>
              <a:gd name="connsiteY2484" fmla="*/ 2300740 h 4702754"/>
              <a:gd name="connsiteX2485" fmla="*/ 12637497 w 13442696"/>
              <a:gd name="connsiteY2485" fmla="*/ 2305934 h 4702754"/>
              <a:gd name="connsiteX2486" fmla="*/ 12697371 w 13442696"/>
              <a:gd name="connsiteY2486" fmla="*/ 2300740 h 4702754"/>
              <a:gd name="connsiteX2487" fmla="*/ 12974029 w 13442696"/>
              <a:gd name="connsiteY2487" fmla="*/ 2292950 h 4702754"/>
              <a:gd name="connsiteX2488" fmla="*/ 13011192 w 13442696"/>
              <a:gd name="connsiteY2488" fmla="*/ 2290353 h 4702754"/>
              <a:gd name="connsiteX2489" fmla="*/ 13017386 w 13442696"/>
              <a:gd name="connsiteY2489" fmla="*/ 2292950 h 4702754"/>
              <a:gd name="connsiteX2490" fmla="*/ 12961641 w 13442696"/>
              <a:gd name="connsiteY2490" fmla="*/ 2305934 h 4702754"/>
              <a:gd name="connsiteX2491" fmla="*/ 13246558 w 13442696"/>
              <a:gd name="connsiteY2491" fmla="*/ 2311127 h 4702754"/>
              <a:gd name="connsiteX2492" fmla="*/ 13395210 w 13442696"/>
              <a:gd name="connsiteY2492" fmla="*/ 2303337 h 4702754"/>
              <a:gd name="connsiteX2493" fmla="*/ 13382822 w 13442696"/>
              <a:gd name="connsiteY2493" fmla="*/ 2305934 h 4702754"/>
              <a:gd name="connsiteX2494" fmla="*/ 13395210 w 13442696"/>
              <a:gd name="connsiteY2494" fmla="*/ 2316321 h 4702754"/>
              <a:gd name="connsiteX2495" fmla="*/ 13275462 w 13442696"/>
              <a:gd name="connsiteY2495" fmla="*/ 2321514 h 4702754"/>
              <a:gd name="connsiteX2496" fmla="*/ 13285785 w 13442696"/>
              <a:gd name="connsiteY2496" fmla="*/ 2337095 h 4702754"/>
              <a:gd name="connsiteX2497" fmla="*/ 13285785 w 13442696"/>
              <a:gd name="connsiteY2497" fmla="*/ 2350079 h 4702754"/>
              <a:gd name="connsiteX2498" fmla="*/ 13279592 w 13442696"/>
              <a:gd name="connsiteY2498" fmla="*/ 2350079 h 4702754"/>
              <a:gd name="connsiteX2499" fmla="*/ 13273398 w 13442696"/>
              <a:gd name="connsiteY2499" fmla="*/ 2355272 h 4702754"/>
              <a:gd name="connsiteX2500" fmla="*/ 13285785 w 13442696"/>
              <a:gd name="connsiteY2500" fmla="*/ 2360466 h 4702754"/>
              <a:gd name="connsiteX2501" fmla="*/ 13258945 w 13442696"/>
              <a:gd name="connsiteY2501" fmla="*/ 2363063 h 4702754"/>
              <a:gd name="connsiteX2502" fmla="*/ 13242429 w 13442696"/>
              <a:gd name="connsiteY2502" fmla="*/ 2355272 h 4702754"/>
              <a:gd name="connsiteX2503" fmla="*/ 13223847 w 13442696"/>
              <a:gd name="connsiteY2503" fmla="*/ 2365659 h 4702754"/>
              <a:gd name="connsiteX2504" fmla="*/ 13190813 w 13442696"/>
              <a:gd name="connsiteY2504" fmla="*/ 2363063 h 4702754"/>
              <a:gd name="connsiteX2505" fmla="*/ 13166038 w 13442696"/>
              <a:gd name="connsiteY2505" fmla="*/ 2373450 h 4702754"/>
              <a:gd name="connsiteX2506" fmla="*/ 13170167 w 13442696"/>
              <a:gd name="connsiteY2506" fmla="*/ 2368256 h 4702754"/>
              <a:gd name="connsiteX2507" fmla="*/ 13118552 w 13442696"/>
              <a:gd name="connsiteY2507" fmla="*/ 2373450 h 4702754"/>
              <a:gd name="connsiteX2508" fmla="*/ 13062807 w 13442696"/>
              <a:gd name="connsiteY2508" fmla="*/ 2386434 h 4702754"/>
              <a:gd name="connsiteX2509" fmla="*/ 13050419 w 13442696"/>
              <a:gd name="connsiteY2509" fmla="*/ 2383837 h 4702754"/>
              <a:gd name="connsiteX2510" fmla="*/ 13033903 w 13442696"/>
              <a:gd name="connsiteY2510" fmla="*/ 2383837 h 4702754"/>
              <a:gd name="connsiteX2511" fmla="*/ 13038032 w 13442696"/>
              <a:gd name="connsiteY2511" fmla="*/ 2394224 h 4702754"/>
              <a:gd name="connsiteX2512" fmla="*/ 13011192 w 13442696"/>
              <a:gd name="connsiteY2512" fmla="*/ 2399418 h 4702754"/>
              <a:gd name="connsiteX2513" fmla="*/ 12932737 w 13442696"/>
              <a:gd name="connsiteY2513" fmla="*/ 2407208 h 4702754"/>
              <a:gd name="connsiteX2514" fmla="*/ 12897638 w 13442696"/>
              <a:gd name="connsiteY2514" fmla="*/ 2414998 h 4702754"/>
              <a:gd name="connsiteX2515" fmla="*/ 12881121 w 13442696"/>
              <a:gd name="connsiteY2515" fmla="*/ 2414998 h 4702754"/>
              <a:gd name="connsiteX2516" fmla="*/ 12850152 w 13442696"/>
              <a:gd name="connsiteY2516" fmla="*/ 2414998 h 4702754"/>
              <a:gd name="connsiteX2517" fmla="*/ 12841894 w 13442696"/>
              <a:gd name="connsiteY2517" fmla="*/ 2402014 h 4702754"/>
              <a:gd name="connsiteX2518" fmla="*/ 12817118 w 13442696"/>
              <a:gd name="connsiteY2518" fmla="*/ 2422788 h 4702754"/>
              <a:gd name="connsiteX2519" fmla="*/ 12788214 w 13442696"/>
              <a:gd name="connsiteY2519" fmla="*/ 2435772 h 4702754"/>
              <a:gd name="connsiteX2520" fmla="*/ 12788214 w 13442696"/>
              <a:gd name="connsiteY2520" fmla="*/ 2430579 h 4702754"/>
              <a:gd name="connsiteX2521" fmla="*/ 12736598 w 13442696"/>
              <a:gd name="connsiteY2521" fmla="*/ 2443563 h 4702754"/>
              <a:gd name="connsiteX2522" fmla="*/ 12728340 w 13442696"/>
              <a:gd name="connsiteY2522" fmla="*/ 2448756 h 4702754"/>
              <a:gd name="connsiteX2523" fmla="*/ 12751051 w 13442696"/>
              <a:gd name="connsiteY2523" fmla="*/ 2453950 h 4702754"/>
              <a:gd name="connsiteX2524" fmla="*/ 12918284 w 13442696"/>
              <a:gd name="connsiteY2524" fmla="*/ 2433176 h 4702754"/>
              <a:gd name="connsiteX2525" fmla="*/ 12978158 w 13442696"/>
              <a:gd name="connsiteY2525" fmla="*/ 2425385 h 4702754"/>
              <a:gd name="connsiteX2526" fmla="*/ 13085518 w 13442696"/>
              <a:gd name="connsiteY2526" fmla="*/ 2427982 h 4702754"/>
              <a:gd name="connsiteX2527" fmla="*/ 13097906 w 13442696"/>
              <a:gd name="connsiteY2527" fmla="*/ 2427982 h 4702754"/>
              <a:gd name="connsiteX2528" fmla="*/ 13130939 w 13442696"/>
              <a:gd name="connsiteY2528" fmla="*/ 2430579 h 4702754"/>
              <a:gd name="connsiteX2529" fmla="*/ 13130939 w 13442696"/>
              <a:gd name="connsiteY2529" fmla="*/ 2443563 h 4702754"/>
              <a:gd name="connsiteX2530" fmla="*/ 13093776 w 13442696"/>
              <a:gd name="connsiteY2530" fmla="*/ 2451353 h 4702754"/>
              <a:gd name="connsiteX2531" fmla="*/ 13042161 w 13442696"/>
              <a:gd name="connsiteY2531" fmla="*/ 2451353 h 4702754"/>
              <a:gd name="connsiteX2532" fmla="*/ 13038032 w 13442696"/>
              <a:gd name="connsiteY2532" fmla="*/ 2446159 h 4702754"/>
              <a:gd name="connsiteX2533" fmla="*/ 12957512 w 13442696"/>
              <a:gd name="connsiteY2533" fmla="*/ 2461740 h 4702754"/>
              <a:gd name="connsiteX2534" fmla="*/ 12918284 w 13442696"/>
              <a:gd name="connsiteY2534" fmla="*/ 2456547 h 4702754"/>
              <a:gd name="connsiteX2535" fmla="*/ 12854281 w 13442696"/>
              <a:gd name="connsiteY2535" fmla="*/ 2459143 h 4702754"/>
              <a:gd name="connsiteX2536" fmla="*/ 12860475 w 13442696"/>
              <a:gd name="connsiteY2536" fmla="*/ 2461740 h 4702754"/>
              <a:gd name="connsiteX2537" fmla="*/ 12837764 w 13442696"/>
              <a:gd name="connsiteY2537" fmla="*/ 2474724 h 4702754"/>
              <a:gd name="connsiteX2538" fmla="*/ 12829506 w 13442696"/>
              <a:gd name="connsiteY2538" fmla="*/ 2469530 h 4702754"/>
              <a:gd name="connsiteX2539" fmla="*/ 12810924 w 13442696"/>
              <a:gd name="connsiteY2539" fmla="*/ 2472127 h 4702754"/>
              <a:gd name="connsiteX2540" fmla="*/ 12804731 w 13442696"/>
              <a:gd name="connsiteY2540" fmla="*/ 2482514 h 4702754"/>
              <a:gd name="connsiteX2541" fmla="*/ 12924478 w 13442696"/>
              <a:gd name="connsiteY2541" fmla="*/ 2472127 h 4702754"/>
              <a:gd name="connsiteX2542" fmla="*/ 12914155 w 13442696"/>
              <a:gd name="connsiteY2542" fmla="*/ 2477321 h 4702754"/>
              <a:gd name="connsiteX2543" fmla="*/ 12924478 w 13442696"/>
              <a:gd name="connsiteY2543" fmla="*/ 2482514 h 4702754"/>
              <a:gd name="connsiteX2544" fmla="*/ 12901767 w 13442696"/>
              <a:gd name="connsiteY2544" fmla="*/ 2477321 h 4702754"/>
              <a:gd name="connsiteX2545" fmla="*/ 12881121 w 13442696"/>
              <a:gd name="connsiteY2545" fmla="*/ 2492901 h 4702754"/>
              <a:gd name="connsiteX2546" fmla="*/ 12905897 w 13442696"/>
              <a:gd name="connsiteY2546" fmla="*/ 2511079 h 4702754"/>
              <a:gd name="connsiteX2547" fmla="*/ 12957512 w 13442696"/>
              <a:gd name="connsiteY2547" fmla="*/ 2505885 h 4702754"/>
              <a:gd name="connsiteX2548" fmla="*/ 12965770 w 13442696"/>
              <a:gd name="connsiteY2548" fmla="*/ 2500692 h 4702754"/>
              <a:gd name="connsiteX2549" fmla="*/ 13002933 w 13442696"/>
              <a:gd name="connsiteY2549" fmla="*/ 2498095 h 4702754"/>
              <a:gd name="connsiteX2550" fmla="*/ 13002933 w 13442696"/>
              <a:gd name="connsiteY2550" fmla="*/ 2492901 h 4702754"/>
              <a:gd name="connsiteX2551" fmla="*/ 13009127 w 13442696"/>
              <a:gd name="connsiteY2551" fmla="*/ 2503288 h 4702754"/>
              <a:gd name="connsiteX2552" fmla="*/ 13033903 w 13442696"/>
              <a:gd name="connsiteY2552" fmla="*/ 2503288 h 4702754"/>
              <a:gd name="connsiteX2553" fmla="*/ 13033903 w 13442696"/>
              <a:gd name="connsiteY2553" fmla="*/ 2508482 h 4702754"/>
              <a:gd name="connsiteX2554" fmla="*/ 12955447 w 13442696"/>
              <a:gd name="connsiteY2554" fmla="*/ 2518869 h 4702754"/>
              <a:gd name="connsiteX2555" fmla="*/ 12912090 w 13442696"/>
              <a:gd name="connsiteY2555" fmla="*/ 2531853 h 4702754"/>
              <a:gd name="connsiteX2556" fmla="*/ 12868734 w 13442696"/>
              <a:gd name="connsiteY2556" fmla="*/ 2531853 h 4702754"/>
              <a:gd name="connsiteX2557" fmla="*/ 12862540 w 13442696"/>
              <a:gd name="connsiteY2557" fmla="*/ 2518869 h 4702754"/>
              <a:gd name="connsiteX2558" fmla="*/ 12800601 w 13442696"/>
              <a:gd name="connsiteY2558" fmla="*/ 2534450 h 4702754"/>
              <a:gd name="connsiteX2559" fmla="*/ 12753115 w 13442696"/>
              <a:gd name="connsiteY2559" fmla="*/ 2534450 h 4702754"/>
              <a:gd name="connsiteX2560" fmla="*/ 12697371 w 13442696"/>
              <a:gd name="connsiteY2560" fmla="*/ 2550030 h 4702754"/>
              <a:gd name="connsiteX2561" fmla="*/ 12689112 w 13442696"/>
              <a:gd name="connsiteY2561" fmla="*/ 2555224 h 4702754"/>
              <a:gd name="connsiteX2562" fmla="*/ 12701500 w 13442696"/>
              <a:gd name="connsiteY2562" fmla="*/ 2547434 h 4702754"/>
              <a:gd name="connsiteX2563" fmla="*/ 12680854 w 13442696"/>
              <a:gd name="connsiteY2563" fmla="*/ 2524063 h 4702754"/>
              <a:gd name="connsiteX2564" fmla="*/ 12713888 w 13442696"/>
              <a:gd name="connsiteY2564" fmla="*/ 2524063 h 4702754"/>
              <a:gd name="connsiteX2565" fmla="*/ 12693241 w 13442696"/>
              <a:gd name="connsiteY2565" fmla="*/ 2516272 h 4702754"/>
              <a:gd name="connsiteX2566" fmla="*/ 12643691 w 13442696"/>
              <a:gd name="connsiteY2566" fmla="*/ 2521466 h 4702754"/>
              <a:gd name="connsiteX2567" fmla="*/ 12623045 w 13442696"/>
              <a:gd name="connsiteY2567" fmla="*/ 2505885 h 4702754"/>
              <a:gd name="connsiteX2568" fmla="*/ 12604463 w 13442696"/>
              <a:gd name="connsiteY2568" fmla="*/ 2524063 h 4702754"/>
              <a:gd name="connsiteX2569" fmla="*/ 12523943 w 13442696"/>
              <a:gd name="connsiteY2569" fmla="*/ 2537046 h 4702754"/>
              <a:gd name="connsiteX2570" fmla="*/ 12495039 w 13442696"/>
              <a:gd name="connsiteY2570" fmla="*/ 2539643 h 4702754"/>
              <a:gd name="connsiteX2571" fmla="*/ 12443423 w 13442696"/>
              <a:gd name="connsiteY2571" fmla="*/ 2544837 h 4702754"/>
              <a:gd name="connsiteX2572" fmla="*/ 12410389 w 13442696"/>
              <a:gd name="connsiteY2572" fmla="*/ 2542240 h 4702754"/>
              <a:gd name="connsiteX2573" fmla="*/ 12404196 w 13442696"/>
              <a:gd name="connsiteY2573" fmla="*/ 2537046 h 4702754"/>
              <a:gd name="connsiteX2574" fmla="*/ 12350516 w 13442696"/>
              <a:gd name="connsiteY2574" fmla="*/ 2552627 h 4702754"/>
              <a:gd name="connsiteX2575" fmla="*/ 12331934 w 13442696"/>
              <a:gd name="connsiteY2575" fmla="*/ 2544837 h 4702754"/>
              <a:gd name="connsiteX2576" fmla="*/ 12311288 w 13442696"/>
              <a:gd name="connsiteY2576" fmla="*/ 2563014 h 4702754"/>
              <a:gd name="connsiteX2577" fmla="*/ 12303030 w 13442696"/>
              <a:gd name="connsiteY2577" fmla="*/ 2555224 h 4702754"/>
              <a:gd name="connsiteX2578" fmla="*/ 12261737 w 13442696"/>
              <a:gd name="connsiteY2578" fmla="*/ 2563014 h 4702754"/>
              <a:gd name="connsiteX2579" fmla="*/ 12288577 w 13442696"/>
              <a:gd name="connsiteY2579" fmla="*/ 2565611 h 4702754"/>
              <a:gd name="connsiteX2580" fmla="*/ 12307159 w 13442696"/>
              <a:gd name="connsiteY2580" fmla="*/ 2575998 h 4702754"/>
              <a:gd name="connsiteX2581" fmla="*/ 12286513 w 13442696"/>
              <a:gd name="connsiteY2581" fmla="*/ 2581192 h 4702754"/>
              <a:gd name="connsiteX2582" fmla="*/ 12331934 w 13442696"/>
              <a:gd name="connsiteY2582" fmla="*/ 2588982 h 4702754"/>
              <a:gd name="connsiteX2583" fmla="*/ 12362903 w 13442696"/>
              <a:gd name="connsiteY2583" fmla="*/ 2586385 h 4702754"/>
              <a:gd name="connsiteX2584" fmla="*/ 12391808 w 13442696"/>
              <a:gd name="connsiteY2584" fmla="*/ 2573401 h 4702754"/>
              <a:gd name="connsiteX2585" fmla="*/ 12488845 w 13442696"/>
              <a:gd name="connsiteY2585" fmla="*/ 2563014 h 4702754"/>
              <a:gd name="connsiteX2586" fmla="*/ 12495039 w 13442696"/>
              <a:gd name="connsiteY2586" fmla="*/ 2560417 h 4702754"/>
              <a:gd name="connsiteX2587" fmla="*/ 12499168 w 13442696"/>
              <a:gd name="connsiteY2587" fmla="*/ 2563014 h 4702754"/>
              <a:gd name="connsiteX2588" fmla="*/ 12412454 w 13442696"/>
              <a:gd name="connsiteY2588" fmla="*/ 2578595 h 4702754"/>
              <a:gd name="connsiteX2589" fmla="*/ 12404196 w 13442696"/>
              <a:gd name="connsiteY2589" fmla="*/ 2586385 h 4702754"/>
              <a:gd name="connsiteX2590" fmla="*/ 12412454 w 13442696"/>
              <a:gd name="connsiteY2590" fmla="*/ 2591579 h 4702754"/>
              <a:gd name="connsiteX2591" fmla="*/ 12410389 w 13442696"/>
              <a:gd name="connsiteY2591" fmla="*/ 2591579 h 4702754"/>
              <a:gd name="connsiteX2592" fmla="*/ 12410389 w 13442696"/>
              <a:gd name="connsiteY2592" fmla="*/ 2599369 h 4702754"/>
              <a:gd name="connsiteX2593" fmla="*/ 12416583 w 13442696"/>
              <a:gd name="connsiteY2593" fmla="*/ 2604563 h 4702754"/>
              <a:gd name="connsiteX2594" fmla="*/ 12426906 w 13442696"/>
              <a:gd name="connsiteY2594" fmla="*/ 2596772 h 4702754"/>
              <a:gd name="connsiteX2595" fmla="*/ 12431036 w 13442696"/>
              <a:gd name="connsiteY2595" fmla="*/ 2604563 h 4702754"/>
              <a:gd name="connsiteX2596" fmla="*/ 12585882 w 13442696"/>
              <a:gd name="connsiteY2596" fmla="*/ 2607159 h 4702754"/>
              <a:gd name="connsiteX2597" fmla="*/ 12602398 w 13442696"/>
              <a:gd name="connsiteY2597" fmla="*/ 2609756 h 4702754"/>
              <a:gd name="connsiteX2598" fmla="*/ 12565235 w 13442696"/>
              <a:gd name="connsiteY2598" fmla="*/ 2617546 h 4702754"/>
              <a:gd name="connsiteX2599" fmla="*/ 12550783 w 13442696"/>
              <a:gd name="connsiteY2599" fmla="*/ 2620143 h 4702754"/>
              <a:gd name="connsiteX2600" fmla="*/ 12565235 w 13442696"/>
              <a:gd name="connsiteY2600" fmla="*/ 2627933 h 4702754"/>
              <a:gd name="connsiteX2601" fmla="*/ 12647820 w 13442696"/>
              <a:gd name="connsiteY2601" fmla="*/ 2609756 h 4702754"/>
              <a:gd name="connsiteX2602" fmla="*/ 12693241 w 13442696"/>
              <a:gd name="connsiteY2602" fmla="*/ 2612353 h 4702754"/>
              <a:gd name="connsiteX2603" fmla="*/ 12800601 w 13442696"/>
              <a:gd name="connsiteY2603" fmla="*/ 2596772 h 4702754"/>
              <a:gd name="connsiteX2604" fmla="*/ 12889380 w 13442696"/>
              <a:gd name="connsiteY2604" fmla="*/ 2591579 h 4702754"/>
              <a:gd name="connsiteX2605" fmla="*/ 13033903 w 13442696"/>
              <a:gd name="connsiteY2605" fmla="*/ 2575998 h 4702754"/>
              <a:gd name="connsiteX2606" fmla="*/ 13106164 w 13442696"/>
              <a:gd name="connsiteY2606" fmla="*/ 2586385 h 4702754"/>
              <a:gd name="connsiteX2607" fmla="*/ 13145392 w 13442696"/>
              <a:gd name="connsiteY2607" fmla="*/ 2596772 h 4702754"/>
              <a:gd name="connsiteX2608" fmla="*/ 13157779 w 13442696"/>
              <a:gd name="connsiteY2608" fmla="*/ 2596772 h 4702754"/>
              <a:gd name="connsiteX2609" fmla="*/ 13170167 w 13442696"/>
              <a:gd name="connsiteY2609" fmla="*/ 2601966 h 4702754"/>
              <a:gd name="connsiteX2610" fmla="*/ 13178426 w 13442696"/>
              <a:gd name="connsiteY2610" fmla="*/ 2586385 h 4702754"/>
              <a:gd name="connsiteX2611" fmla="*/ 13209395 w 13442696"/>
              <a:gd name="connsiteY2611" fmla="*/ 2581192 h 4702754"/>
              <a:gd name="connsiteX2612" fmla="*/ 13234170 w 13442696"/>
              <a:gd name="connsiteY2612" fmla="*/ 2586385 h 4702754"/>
              <a:gd name="connsiteX2613" fmla="*/ 13273398 w 13442696"/>
              <a:gd name="connsiteY2613" fmla="*/ 2578595 h 4702754"/>
              <a:gd name="connsiteX2614" fmla="*/ 13285785 w 13442696"/>
              <a:gd name="connsiteY2614" fmla="*/ 2583788 h 4702754"/>
              <a:gd name="connsiteX2615" fmla="*/ 13399339 w 13442696"/>
              <a:gd name="connsiteY2615" fmla="*/ 2568208 h 4702754"/>
              <a:gd name="connsiteX2616" fmla="*/ 13424114 w 13442696"/>
              <a:gd name="connsiteY2616" fmla="*/ 2573401 h 4702754"/>
              <a:gd name="connsiteX2617" fmla="*/ 13407598 w 13442696"/>
              <a:gd name="connsiteY2617" fmla="*/ 2581192 h 4702754"/>
              <a:gd name="connsiteX2618" fmla="*/ 13442696 w 13442696"/>
              <a:gd name="connsiteY2618" fmla="*/ 2588982 h 4702754"/>
              <a:gd name="connsiteX2619" fmla="*/ 13422050 w 13442696"/>
              <a:gd name="connsiteY2619" fmla="*/ 2599369 h 4702754"/>
              <a:gd name="connsiteX2620" fmla="*/ 13360111 w 13442696"/>
              <a:gd name="connsiteY2620" fmla="*/ 2599369 h 4702754"/>
              <a:gd name="connsiteX2621" fmla="*/ 13364241 w 13442696"/>
              <a:gd name="connsiteY2621" fmla="*/ 2601966 h 4702754"/>
              <a:gd name="connsiteX2622" fmla="*/ 13318819 w 13442696"/>
              <a:gd name="connsiteY2622" fmla="*/ 2601966 h 4702754"/>
              <a:gd name="connsiteX2623" fmla="*/ 13322948 w 13442696"/>
              <a:gd name="connsiteY2623" fmla="*/ 2612353 h 4702754"/>
              <a:gd name="connsiteX2624" fmla="*/ 13279592 w 13442696"/>
              <a:gd name="connsiteY2624" fmla="*/ 2612353 h 4702754"/>
              <a:gd name="connsiteX2625" fmla="*/ 13221782 w 13442696"/>
              <a:gd name="connsiteY2625" fmla="*/ 2627933 h 4702754"/>
              <a:gd name="connsiteX2626" fmla="*/ 13126810 w 13442696"/>
              <a:gd name="connsiteY2626" fmla="*/ 2651304 h 4702754"/>
              <a:gd name="connsiteX2627" fmla="*/ 13110293 w 13442696"/>
              <a:gd name="connsiteY2627" fmla="*/ 2646111 h 4702754"/>
              <a:gd name="connsiteX2628" fmla="*/ 13102035 w 13442696"/>
              <a:gd name="connsiteY2628" fmla="*/ 2646111 h 4702754"/>
              <a:gd name="connsiteX2629" fmla="*/ 13097906 w 13442696"/>
              <a:gd name="connsiteY2629" fmla="*/ 2656498 h 4702754"/>
              <a:gd name="connsiteX2630" fmla="*/ 13073130 w 13442696"/>
              <a:gd name="connsiteY2630" fmla="*/ 2651304 h 4702754"/>
              <a:gd name="connsiteX2631" fmla="*/ 13058678 w 13442696"/>
              <a:gd name="connsiteY2631" fmla="*/ 2656498 h 4702754"/>
              <a:gd name="connsiteX2632" fmla="*/ 13075195 w 13442696"/>
              <a:gd name="connsiteY2632" fmla="*/ 2661692 h 4702754"/>
              <a:gd name="connsiteX2633" fmla="*/ 13002933 w 13442696"/>
              <a:gd name="connsiteY2633" fmla="*/ 2669482 h 4702754"/>
              <a:gd name="connsiteX2634" fmla="*/ 12965770 w 13442696"/>
              <a:gd name="connsiteY2634" fmla="*/ 2687659 h 4702754"/>
              <a:gd name="connsiteX2635" fmla="*/ 12872863 w 13442696"/>
              <a:gd name="connsiteY2635" fmla="*/ 2705837 h 4702754"/>
              <a:gd name="connsiteX2636" fmla="*/ 12862540 w 13442696"/>
              <a:gd name="connsiteY2636" fmla="*/ 2700643 h 4702754"/>
              <a:gd name="connsiteX2637" fmla="*/ 12858410 w 13442696"/>
              <a:gd name="connsiteY2637" fmla="*/ 2705837 h 4702754"/>
              <a:gd name="connsiteX2638" fmla="*/ 12848087 w 13442696"/>
              <a:gd name="connsiteY2638" fmla="*/ 2695450 h 4702754"/>
              <a:gd name="connsiteX2639" fmla="*/ 12810924 w 13442696"/>
              <a:gd name="connsiteY2639" fmla="*/ 2711030 h 4702754"/>
              <a:gd name="connsiteX2640" fmla="*/ 12804731 w 13442696"/>
              <a:gd name="connsiteY2640" fmla="*/ 2705837 h 4702754"/>
              <a:gd name="connsiteX2641" fmla="*/ 12796472 w 13442696"/>
              <a:gd name="connsiteY2641" fmla="*/ 2716224 h 4702754"/>
              <a:gd name="connsiteX2642" fmla="*/ 12804731 w 13442696"/>
              <a:gd name="connsiteY2642" fmla="*/ 2731804 h 4702754"/>
              <a:gd name="connsiteX2643" fmla="*/ 12802666 w 13442696"/>
              <a:gd name="connsiteY2643" fmla="*/ 2739595 h 4702754"/>
              <a:gd name="connsiteX2644" fmla="*/ 12753115 w 13442696"/>
              <a:gd name="connsiteY2644" fmla="*/ 2734401 h 4702754"/>
              <a:gd name="connsiteX2645" fmla="*/ 12788214 w 13442696"/>
              <a:gd name="connsiteY2645" fmla="*/ 2744788 h 4702754"/>
              <a:gd name="connsiteX2646" fmla="*/ 12821247 w 13442696"/>
              <a:gd name="connsiteY2646" fmla="*/ 2744788 h 4702754"/>
              <a:gd name="connsiteX2647" fmla="*/ 12825377 w 13442696"/>
              <a:gd name="connsiteY2647" fmla="*/ 2742191 h 4702754"/>
              <a:gd name="connsiteX2648" fmla="*/ 12827441 w 13442696"/>
              <a:gd name="connsiteY2648" fmla="*/ 2742191 h 4702754"/>
              <a:gd name="connsiteX2649" fmla="*/ 12829506 w 13442696"/>
              <a:gd name="connsiteY2649" fmla="*/ 2739595 h 4702754"/>
              <a:gd name="connsiteX2650" fmla="*/ 12881121 w 13442696"/>
              <a:gd name="connsiteY2650" fmla="*/ 2724014 h 4702754"/>
              <a:gd name="connsiteX2651" fmla="*/ 12901767 w 13442696"/>
              <a:gd name="connsiteY2651" fmla="*/ 2729208 h 4702754"/>
              <a:gd name="connsiteX2652" fmla="*/ 12912090 w 13442696"/>
              <a:gd name="connsiteY2652" fmla="*/ 2718820 h 4702754"/>
              <a:gd name="connsiteX2653" fmla="*/ 12945124 w 13442696"/>
              <a:gd name="connsiteY2653" fmla="*/ 2726611 h 4702754"/>
              <a:gd name="connsiteX2654" fmla="*/ 12978158 w 13442696"/>
              <a:gd name="connsiteY2654" fmla="*/ 2716224 h 4702754"/>
              <a:gd name="connsiteX2655" fmla="*/ 12998804 w 13442696"/>
              <a:gd name="connsiteY2655" fmla="*/ 2718820 h 4702754"/>
              <a:gd name="connsiteX2656" fmla="*/ 12998804 w 13442696"/>
              <a:gd name="connsiteY2656" fmla="*/ 2731804 h 4702754"/>
              <a:gd name="connsiteX2657" fmla="*/ 12982287 w 13442696"/>
              <a:gd name="connsiteY2657" fmla="*/ 2742191 h 4702754"/>
              <a:gd name="connsiteX2658" fmla="*/ 12924478 w 13442696"/>
              <a:gd name="connsiteY2658" fmla="*/ 2742191 h 4702754"/>
              <a:gd name="connsiteX2659" fmla="*/ 12889380 w 13442696"/>
              <a:gd name="connsiteY2659" fmla="*/ 2755175 h 4702754"/>
              <a:gd name="connsiteX2660" fmla="*/ 12862540 w 13442696"/>
              <a:gd name="connsiteY2660" fmla="*/ 2765562 h 4702754"/>
              <a:gd name="connsiteX2661" fmla="*/ 12854281 w 13442696"/>
              <a:gd name="connsiteY2661" fmla="*/ 2760369 h 4702754"/>
              <a:gd name="connsiteX2662" fmla="*/ 12817118 w 13442696"/>
              <a:gd name="connsiteY2662" fmla="*/ 2755175 h 4702754"/>
              <a:gd name="connsiteX2663" fmla="*/ 12804731 w 13442696"/>
              <a:gd name="connsiteY2663" fmla="*/ 2755175 h 4702754"/>
              <a:gd name="connsiteX2664" fmla="*/ 12796472 w 13442696"/>
              <a:gd name="connsiteY2664" fmla="*/ 2760369 h 4702754"/>
              <a:gd name="connsiteX2665" fmla="*/ 12821247 w 13442696"/>
              <a:gd name="connsiteY2665" fmla="*/ 2775949 h 4702754"/>
              <a:gd name="connsiteX2666" fmla="*/ 12804731 w 13442696"/>
              <a:gd name="connsiteY2666" fmla="*/ 2783740 h 4702754"/>
              <a:gd name="connsiteX2667" fmla="*/ 12753115 w 13442696"/>
              <a:gd name="connsiteY2667" fmla="*/ 2781143 h 4702754"/>
              <a:gd name="connsiteX2668" fmla="*/ 12724211 w 13442696"/>
              <a:gd name="connsiteY2668" fmla="*/ 2794127 h 4702754"/>
              <a:gd name="connsiteX2669" fmla="*/ 12689112 w 13442696"/>
              <a:gd name="connsiteY2669" fmla="*/ 2799320 h 4702754"/>
              <a:gd name="connsiteX2670" fmla="*/ 12689112 w 13442696"/>
              <a:gd name="connsiteY2670" fmla="*/ 2804514 h 4702754"/>
              <a:gd name="connsiteX2671" fmla="*/ 12736598 w 13442696"/>
              <a:gd name="connsiteY2671" fmla="*/ 2801917 h 4702754"/>
              <a:gd name="connsiteX2672" fmla="*/ 12697371 w 13442696"/>
              <a:gd name="connsiteY2672" fmla="*/ 2814901 h 4702754"/>
              <a:gd name="connsiteX2673" fmla="*/ 12711823 w 13442696"/>
              <a:gd name="connsiteY2673" fmla="*/ 2820095 h 4702754"/>
              <a:gd name="connsiteX2674" fmla="*/ 12728340 w 13442696"/>
              <a:gd name="connsiteY2674" fmla="*/ 2817498 h 4702754"/>
              <a:gd name="connsiteX2675" fmla="*/ 12753115 w 13442696"/>
              <a:gd name="connsiteY2675" fmla="*/ 2825288 h 4702754"/>
              <a:gd name="connsiteX2676" fmla="*/ 12728340 w 13442696"/>
              <a:gd name="connsiteY2676" fmla="*/ 2825288 h 4702754"/>
              <a:gd name="connsiteX2677" fmla="*/ 12728340 w 13442696"/>
              <a:gd name="connsiteY2677" fmla="*/ 2833078 h 4702754"/>
              <a:gd name="connsiteX2678" fmla="*/ 12736598 w 13442696"/>
              <a:gd name="connsiteY2678" fmla="*/ 2838272 h 4702754"/>
              <a:gd name="connsiteX2679" fmla="*/ 12711823 w 13442696"/>
              <a:gd name="connsiteY2679" fmla="*/ 2830482 h 4702754"/>
              <a:gd name="connsiteX2680" fmla="*/ 12701500 w 13442696"/>
              <a:gd name="connsiteY2680" fmla="*/ 2835675 h 4702754"/>
              <a:gd name="connsiteX2681" fmla="*/ 12680854 w 13442696"/>
              <a:gd name="connsiteY2681" fmla="*/ 2817498 h 4702754"/>
              <a:gd name="connsiteX2682" fmla="*/ 12666401 w 13442696"/>
              <a:gd name="connsiteY2682" fmla="*/ 2817498 h 4702754"/>
              <a:gd name="connsiteX2683" fmla="*/ 12672595 w 13442696"/>
              <a:gd name="connsiteY2683" fmla="*/ 2809708 h 4702754"/>
              <a:gd name="connsiteX2684" fmla="*/ 12680854 w 13442696"/>
              <a:gd name="connsiteY2684" fmla="*/ 2799320 h 4702754"/>
              <a:gd name="connsiteX2685" fmla="*/ 12625109 w 13442696"/>
              <a:gd name="connsiteY2685" fmla="*/ 2801917 h 4702754"/>
              <a:gd name="connsiteX2686" fmla="*/ 12623045 w 13442696"/>
              <a:gd name="connsiteY2686" fmla="*/ 2807111 h 4702754"/>
              <a:gd name="connsiteX2687" fmla="*/ 12552848 w 13442696"/>
              <a:gd name="connsiteY2687" fmla="*/ 2809708 h 4702754"/>
              <a:gd name="connsiteX2688" fmla="*/ 12528072 w 13442696"/>
              <a:gd name="connsiteY2688" fmla="*/ 2822691 h 4702754"/>
              <a:gd name="connsiteX2689" fmla="*/ 12528072 w 13442696"/>
              <a:gd name="connsiteY2689" fmla="*/ 2827885 h 4702754"/>
              <a:gd name="connsiteX2690" fmla="*/ 12519814 w 13442696"/>
              <a:gd name="connsiteY2690" fmla="*/ 2822691 h 4702754"/>
              <a:gd name="connsiteX2691" fmla="*/ 12499168 w 13442696"/>
              <a:gd name="connsiteY2691" fmla="*/ 2835675 h 4702754"/>
              <a:gd name="connsiteX2692" fmla="*/ 12484715 w 13442696"/>
              <a:gd name="connsiteY2692" fmla="*/ 2843466 h 4702754"/>
              <a:gd name="connsiteX2693" fmla="*/ 12536331 w 13442696"/>
              <a:gd name="connsiteY2693" fmla="*/ 2840869 h 4702754"/>
              <a:gd name="connsiteX2694" fmla="*/ 12519814 w 13442696"/>
              <a:gd name="connsiteY2694" fmla="*/ 2851256 h 4702754"/>
              <a:gd name="connsiteX2695" fmla="*/ 12563171 w 13442696"/>
              <a:gd name="connsiteY2695" fmla="*/ 2869433 h 4702754"/>
              <a:gd name="connsiteX2696" fmla="*/ 12573494 w 13442696"/>
              <a:gd name="connsiteY2696" fmla="*/ 2866836 h 4702754"/>
              <a:gd name="connsiteX2697" fmla="*/ 12585882 w 13442696"/>
              <a:gd name="connsiteY2697" fmla="*/ 2869433 h 4702754"/>
              <a:gd name="connsiteX2698" fmla="*/ 12592075 w 13442696"/>
              <a:gd name="connsiteY2698" fmla="*/ 2864240 h 4702754"/>
              <a:gd name="connsiteX2699" fmla="*/ 12635432 w 13442696"/>
              <a:gd name="connsiteY2699" fmla="*/ 2864240 h 4702754"/>
              <a:gd name="connsiteX2700" fmla="*/ 12629238 w 13442696"/>
              <a:gd name="connsiteY2700" fmla="*/ 2869433 h 4702754"/>
              <a:gd name="connsiteX2701" fmla="*/ 12664337 w 13442696"/>
              <a:gd name="connsiteY2701" fmla="*/ 2866836 h 4702754"/>
              <a:gd name="connsiteX2702" fmla="*/ 12649885 w 13442696"/>
              <a:gd name="connsiteY2702" fmla="*/ 2859046 h 4702754"/>
              <a:gd name="connsiteX2703" fmla="*/ 12672595 w 13442696"/>
              <a:gd name="connsiteY2703" fmla="*/ 2864240 h 4702754"/>
              <a:gd name="connsiteX2704" fmla="*/ 12680854 w 13442696"/>
              <a:gd name="connsiteY2704" fmla="*/ 2866836 h 4702754"/>
              <a:gd name="connsiteX2705" fmla="*/ 12687048 w 13442696"/>
              <a:gd name="connsiteY2705" fmla="*/ 2864240 h 4702754"/>
              <a:gd name="connsiteX2706" fmla="*/ 12697371 w 13442696"/>
              <a:gd name="connsiteY2706" fmla="*/ 2861643 h 4702754"/>
              <a:gd name="connsiteX2707" fmla="*/ 12728340 w 13442696"/>
              <a:gd name="connsiteY2707" fmla="*/ 2874627 h 4702754"/>
              <a:gd name="connsiteX2708" fmla="*/ 12740728 w 13442696"/>
              <a:gd name="connsiteY2708" fmla="*/ 2872030 h 4702754"/>
              <a:gd name="connsiteX2709" fmla="*/ 12744857 w 13442696"/>
              <a:gd name="connsiteY2709" fmla="*/ 2864240 h 4702754"/>
              <a:gd name="connsiteX2710" fmla="*/ 12753115 w 13442696"/>
              <a:gd name="connsiteY2710" fmla="*/ 2869433 h 4702754"/>
              <a:gd name="connsiteX2711" fmla="*/ 12773761 w 13442696"/>
              <a:gd name="connsiteY2711" fmla="*/ 2859046 h 4702754"/>
              <a:gd name="connsiteX2712" fmla="*/ 12771697 w 13442696"/>
              <a:gd name="connsiteY2712" fmla="*/ 2851256 h 4702754"/>
              <a:gd name="connsiteX2713" fmla="*/ 12804731 w 13442696"/>
              <a:gd name="connsiteY2713" fmla="*/ 2853853 h 4702754"/>
              <a:gd name="connsiteX2714" fmla="*/ 12808860 w 13442696"/>
              <a:gd name="connsiteY2714" fmla="*/ 2848659 h 4702754"/>
              <a:gd name="connsiteX2715" fmla="*/ 12808860 w 13442696"/>
              <a:gd name="connsiteY2715" fmla="*/ 2859046 h 4702754"/>
              <a:gd name="connsiteX2716" fmla="*/ 12854281 w 13442696"/>
              <a:gd name="connsiteY2716" fmla="*/ 2848659 h 4702754"/>
              <a:gd name="connsiteX2717" fmla="*/ 12885250 w 13442696"/>
              <a:gd name="connsiteY2717" fmla="*/ 2843466 h 4702754"/>
              <a:gd name="connsiteX2718" fmla="*/ 13073130 w 13442696"/>
              <a:gd name="connsiteY2718" fmla="*/ 2825288 h 4702754"/>
              <a:gd name="connsiteX2719" fmla="*/ 13178426 w 13442696"/>
              <a:gd name="connsiteY2719" fmla="*/ 2812304 h 4702754"/>
              <a:gd name="connsiteX2720" fmla="*/ 13360111 w 13442696"/>
              <a:gd name="connsiteY2720" fmla="*/ 2809708 h 4702754"/>
              <a:gd name="connsiteX2721" fmla="*/ 13378693 w 13442696"/>
              <a:gd name="connsiteY2721" fmla="*/ 2809708 h 4702754"/>
              <a:gd name="connsiteX2722" fmla="*/ 13335336 w 13442696"/>
              <a:gd name="connsiteY2722" fmla="*/ 2822691 h 4702754"/>
              <a:gd name="connsiteX2723" fmla="*/ 13242429 w 13442696"/>
              <a:gd name="connsiteY2723" fmla="*/ 2835675 h 4702754"/>
              <a:gd name="connsiteX2724" fmla="*/ 13194942 w 13442696"/>
              <a:gd name="connsiteY2724" fmla="*/ 2848659 h 4702754"/>
              <a:gd name="connsiteX2725" fmla="*/ 13135069 w 13442696"/>
              <a:gd name="connsiteY2725" fmla="*/ 2856449 h 4702754"/>
              <a:gd name="connsiteX2726" fmla="*/ 13126810 w 13442696"/>
              <a:gd name="connsiteY2726" fmla="*/ 2882417 h 4702754"/>
              <a:gd name="connsiteX2727" fmla="*/ 13178426 w 13442696"/>
              <a:gd name="connsiteY2727" fmla="*/ 2872030 h 4702754"/>
              <a:gd name="connsiteX2728" fmla="*/ 13182555 w 13442696"/>
              <a:gd name="connsiteY2728" fmla="*/ 2874627 h 4702754"/>
              <a:gd name="connsiteX2729" fmla="*/ 13122681 w 13442696"/>
              <a:gd name="connsiteY2729" fmla="*/ 2895401 h 4702754"/>
              <a:gd name="connsiteX2730" fmla="*/ 13002933 w 13442696"/>
              <a:gd name="connsiteY2730" fmla="*/ 2910982 h 4702754"/>
              <a:gd name="connsiteX2731" fmla="*/ 12945124 w 13442696"/>
              <a:gd name="connsiteY2731" fmla="*/ 2921369 h 4702754"/>
              <a:gd name="connsiteX2732" fmla="*/ 12955447 w 13442696"/>
              <a:gd name="connsiteY2732" fmla="*/ 2926562 h 4702754"/>
              <a:gd name="connsiteX2733" fmla="*/ 12953383 w 13442696"/>
              <a:gd name="connsiteY2733" fmla="*/ 2934353 h 4702754"/>
              <a:gd name="connsiteX2734" fmla="*/ 12910026 w 13442696"/>
              <a:gd name="connsiteY2734" fmla="*/ 2916175 h 4702754"/>
              <a:gd name="connsiteX2735" fmla="*/ 12905897 w 13442696"/>
              <a:gd name="connsiteY2735" fmla="*/ 2916175 h 4702754"/>
              <a:gd name="connsiteX2736" fmla="*/ 12885250 w 13442696"/>
              <a:gd name="connsiteY2736" fmla="*/ 2921369 h 4702754"/>
              <a:gd name="connsiteX2737" fmla="*/ 12901767 w 13442696"/>
              <a:gd name="connsiteY2737" fmla="*/ 2936949 h 4702754"/>
              <a:gd name="connsiteX2738" fmla="*/ 12872863 w 13442696"/>
              <a:gd name="connsiteY2738" fmla="*/ 2942143 h 4702754"/>
              <a:gd name="connsiteX2739" fmla="*/ 12872863 w 13442696"/>
              <a:gd name="connsiteY2739" fmla="*/ 2955127 h 4702754"/>
              <a:gd name="connsiteX2740" fmla="*/ 12841894 w 13442696"/>
              <a:gd name="connsiteY2740" fmla="*/ 2955127 h 4702754"/>
              <a:gd name="connsiteX2741" fmla="*/ 12804731 w 13442696"/>
              <a:gd name="connsiteY2741" fmla="*/ 2970707 h 4702754"/>
              <a:gd name="connsiteX2742" fmla="*/ 12761374 w 13442696"/>
              <a:gd name="connsiteY2742" fmla="*/ 2975901 h 4702754"/>
              <a:gd name="connsiteX2743" fmla="*/ 12753115 w 13442696"/>
              <a:gd name="connsiteY2743" fmla="*/ 2988885 h 4702754"/>
              <a:gd name="connsiteX2744" fmla="*/ 12761374 w 13442696"/>
              <a:gd name="connsiteY2744" fmla="*/ 2991482 h 4702754"/>
              <a:gd name="connsiteX2745" fmla="*/ 12753115 w 13442696"/>
              <a:gd name="connsiteY2745" fmla="*/ 2996675 h 4702754"/>
              <a:gd name="connsiteX2746" fmla="*/ 12680854 w 13442696"/>
              <a:gd name="connsiteY2746" fmla="*/ 2983691 h 4702754"/>
              <a:gd name="connsiteX2747" fmla="*/ 12625109 w 13442696"/>
              <a:gd name="connsiteY2747" fmla="*/ 2981094 h 4702754"/>
              <a:gd name="connsiteX2748" fmla="*/ 12585882 w 13442696"/>
              <a:gd name="connsiteY2748" fmla="*/ 2988885 h 4702754"/>
              <a:gd name="connsiteX2749" fmla="*/ 12643691 w 13442696"/>
              <a:gd name="connsiteY2749" fmla="*/ 3009659 h 4702754"/>
              <a:gd name="connsiteX2750" fmla="*/ 12649885 w 13442696"/>
              <a:gd name="connsiteY2750" fmla="*/ 3020046 h 4702754"/>
              <a:gd name="connsiteX2751" fmla="*/ 12623045 w 13442696"/>
              <a:gd name="connsiteY2751" fmla="*/ 3020046 h 4702754"/>
              <a:gd name="connsiteX2752" fmla="*/ 12579688 w 13442696"/>
              <a:gd name="connsiteY2752" fmla="*/ 3007062 h 4702754"/>
              <a:gd name="connsiteX2753" fmla="*/ 12550783 w 13442696"/>
              <a:gd name="connsiteY2753" fmla="*/ 3009659 h 4702754"/>
              <a:gd name="connsiteX2754" fmla="*/ 12540460 w 13442696"/>
              <a:gd name="connsiteY2754" fmla="*/ 3009659 h 4702754"/>
              <a:gd name="connsiteX2755" fmla="*/ 12559042 w 13442696"/>
              <a:gd name="connsiteY2755" fmla="*/ 2999272 h 4702754"/>
              <a:gd name="connsiteX2756" fmla="*/ 12495039 w 13442696"/>
              <a:gd name="connsiteY2756" fmla="*/ 3001869 h 4702754"/>
              <a:gd name="connsiteX2757" fmla="*/ 12476457 w 13442696"/>
              <a:gd name="connsiteY2757" fmla="*/ 3009659 h 4702754"/>
              <a:gd name="connsiteX2758" fmla="*/ 12391808 w 13442696"/>
              <a:gd name="connsiteY2758" fmla="*/ 3009659 h 4702754"/>
              <a:gd name="connsiteX2759" fmla="*/ 12383549 w 13442696"/>
              <a:gd name="connsiteY2759" fmla="*/ 3030433 h 4702754"/>
              <a:gd name="connsiteX2760" fmla="*/ 12395937 w 13442696"/>
              <a:gd name="connsiteY2760" fmla="*/ 3033030 h 4702754"/>
              <a:gd name="connsiteX2761" fmla="*/ 12352580 w 13442696"/>
              <a:gd name="connsiteY2761" fmla="*/ 3038223 h 4702754"/>
              <a:gd name="connsiteX2762" fmla="*/ 12371162 w 13442696"/>
              <a:gd name="connsiteY2762" fmla="*/ 3033030 h 4702754"/>
              <a:gd name="connsiteX2763" fmla="*/ 12350516 w 13442696"/>
              <a:gd name="connsiteY2763" fmla="*/ 3025240 h 4702754"/>
              <a:gd name="connsiteX2764" fmla="*/ 12325740 w 13442696"/>
              <a:gd name="connsiteY2764" fmla="*/ 3027836 h 4702754"/>
              <a:gd name="connsiteX2765" fmla="*/ 12247285 w 13442696"/>
              <a:gd name="connsiteY2765" fmla="*/ 3033030 h 4702754"/>
              <a:gd name="connsiteX2766" fmla="*/ 12197734 w 13442696"/>
              <a:gd name="connsiteY2766" fmla="*/ 3048611 h 4702754"/>
              <a:gd name="connsiteX2767" fmla="*/ 12183282 w 13442696"/>
              <a:gd name="connsiteY2767" fmla="*/ 3043417 h 4702754"/>
              <a:gd name="connsiteX2768" fmla="*/ 12075922 w 13442696"/>
              <a:gd name="connsiteY2768" fmla="*/ 3064191 h 4702754"/>
              <a:gd name="connsiteX2769" fmla="*/ 12049082 w 13442696"/>
              <a:gd name="connsiteY2769" fmla="*/ 3061594 h 4702754"/>
              <a:gd name="connsiteX2770" fmla="*/ 12069728 w 13442696"/>
              <a:gd name="connsiteY2770" fmla="*/ 3058998 h 4702754"/>
              <a:gd name="connsiteX2771" fmla="*/ 12073857 w 13442696"/>
              <a:gd name="connsiteY2771" fmla="*/ 3056401 h 4702754"/>
              <a:gd name="connsiteX2772" fmla="*/ 12082116 w 13442696"/>
              <a:gd name="connsiteY2772" fmla="*/ 3053804 h 4702754"/>
              <a:gd name="connsiteX2773" fmla="*/ 12042888 w 13442696"/>
              <a:gd name="connsiteY2773" fmla="*/ 3048611 h 4702754"/>
              <a:gd name="connsiteX2774" fmla="*/ 12038759 w 13442696"/>
              <a:gd name="connsiteY2774" fmla="*/ 3053804 h 4702754"/>
              <a:gd name="connsiteX2775" fmla="*/ 12034630 w 13442696"/>
              <a:gd name="connsiteY2775" fmla="*/ 3058998 h 4702754"/>
              <a:gd name="connsiteX2776" fmla="*/ 12030501 w 13442696"/>
              <a:gd name="connsiteY2776" fmla="*/ 3056401 h 4702754"/>
              <a:gd name="connsiteX2777" fmla="*/ 12013984 w 13442696"/>
              <a:gd name="connsiteY2777" fmla="*/ 3061594 h 4702754"/>
              <a:gd name="connsiteX2778" fmla="*/ 11999531 w 13442696"/>
              <a:gd name="connsiteY2778" fmla="*/ 3053804 h 4702754"/>
              <a:gd name="connsiteX2779" fmla="*/ 11999531 w 13442696"/>
              <a:gd name="connsiteY2779" fmla="*/ 3066788 h 4702754"/>
              <a:gd name="connsiteX2780" fmla="*/ 11991273 w 13442696"/>
              <a:gd name="connsiteY2780" fmla="*/ 3064191 h 4702754"/>
              <a:gd name="connsiteX2781" fmla="*/ 11958239 w 13442696"/>
              <a:gd name="connsiteY2781" fmla="*/ 3066788 h 4702754"/>
              <a:gd name="connsiteX2782" fmla="*/ 11949981 w 13442696"/>
              <a:gd name="connsiteY2782" fmla="*/ 3064191 h 4702754"/>
              <a:gd name="connsiteX2783" fmla="*/ 11921076 w 13442696"/>
              <a:gd name="connsiteY2783" fmla="*/ 3071981 h 4702754"/>
              <a:gd name="connsiteX2784" fmla="*/ 11885978 w 13442696"/>
              <a:gd name="connsiteY2784" fmla="*/ 3074578 h 4702754"/>
              <a:gd name="connsiteX2785" fmla="*/ 11869461 w 13442696"/>
              <a:gd name="connsiteY2785" fmla="*/ 3082369 h 4702754"/>
              <a:gd name="connsiteX2786" fmla="*/ 11840556 w 13442696"/>
              <a:gd name="connsiteY2786" fmla="*/ 3082369 h 4702754"/>
              <a:gd name="connsiteX2787" fmla="*/ 11801329 w 13442696"/>
              <a:gd name="connsiteY2787" fmla="*/ 3092756 h 4702754"/>
              <a:gd name="connsiteX2788" fmla="*/ 11793070 w 13442696"/>
              <a:gd name="connsiteY2788" fmla="*/ 3090159 h 4702754"/>
              <a:gd name="connsiteX2789" fmla="*/ 11791005 w 13442696"/>
              <a:gd name="connsiteY2789" fmla="*/ 3090159 h 4702754"/>
              <a:gd name="connsiteX2790" fmla="*/ 11784812 w 13442696"/>
              <a:gd name="connsiteY2790" fmla="*/ 3087562 h 4702754"/>
              <a:gd name="connsiteX2791" fmla="*/ 11786876 w 13442696"/>
              <a:gd name="connsiteY2791" fmla="*/ 3090159 h 4702754"/>
              <a:gd name="connsiteX2792" fmla="*/ 11751778 w 13442696"/>
              <a:gd name="connsiteY2792" fmla="*/ 3095352 h 4702754"/>
              <a:gd name="connsiteX2793" fmla="*/ 11745584 w 13442696"/>
              <a:gd name="connsiteY2793" fmla="*/ 3100546 h 4702754"/>
              <a:gd name="connsiteX2794" fmla="*/ 11788941 w 13442696"/>
              <a:gd name="connsiteY2794" fmla="*/ 3108336 h 4702754"/>
              <a:gd name="connsiteX2795" fmla="*/ 11753842 w 13442696"/>
              <a:gd name="connsiteY2795" fmla="*/ 3121320 h 4702754"/>
              <a:gd name="connsiteX2796" fmla="*/ 11712550 w 13442696"/>
              <a:gd name="connsiteY2796" fmla="*/ 3126514 h 4702754"/>
              <a:gd name="connsiteX2797" fmla="*/ 11700162 w 13442696"/>
              <a:gd name="connsiteY2797" fmla="*/ 3134304 h 4702754"/>
              <a:gd name="connsiteX2798" fmla="*/ 11687775 w 13442696"/>
              <a:gd name="connsiteY2798" fmla="*/ 3129110 h 4702754"/>
              <a:gd name="connsiteX2799" fmla="*/ 11648547 w 13442696"/>
              <a:gd name="connsiteY2799" fmla="*/ 3162869 h 4702754"/>
              <a:gd name="connsiteX2800" fmla="*/ 11596932 w 13442696"/>
              <a:gd name="connsiteY2800" fmla="*/ 3196627 h 4702754"/>
              <a:gd name="connsiteX2801" fmla="*/ 11609319 w 13442696"/>
              <a:gd name="connsiteY2801" fmla="*/ 3204417 h 4702754"/>
              <a:gd name="connsiteX2802" fmla="*/ 11648547 w 13442696"/>
              <a:gd name="connsiteY2802" fmla="*/ 3194030 h 4702754"/>
              <a:gd name="connsiteX2803" fmla="*/ 11700162 w 13442696"/>
              <a:gd name="connsiteY2803" fmla="*/ 3199223 h 4702754"/>
              <a:gd name="connsiteX2804" fmla="*/ 11673322 w 13442696"/>
              <a:gd name="connsiteY2804" fmla="*/ 3186239 h 4702754"/>
              <a:gd name="connsiteX2805" fmla="*/ 11681581 w 13442696"/>
              <a:gd name="connsiteY2805" fmla="*/ 3183643 h 4702754"/>
              <a:gd name="connsiteX2806" fmla="*/ 11702227 w 13442696"/>
              <a:gd name="connsiteY2806" fmla="*/ 3191433 h 4702754"/>
              <a:gd name="connsiteX2807" fmla="*/ 11788941 w 13442696"/>
              <a:gd name="connsiteY2807" fmla="*/ 3173256 h 4702754"/>
              <a:gd name="connsiteX2808" fmla="*/ 11778618 w 13442696"/>
              <a:gd name="connsiteY2808" fmla="*/ 3186239 h 4702754"/>
              <a:gd name="connsiteX2809" fmla="*/ 11840556 w 13442696"/>
              <a:gd name="connsiteY2809" fmla="*/ 3183643 h 4702754"/>
              <a:gd name="connsiteX2810" fmla="*/ 11848815 w 13442696"/>
              <a:gd name="connsiteY2810" fmla="*/ 3178449 h 4702754"/>
              <a:gd name="connsiteX2811" fmla="*/ 11809587 w 13442696"/>
              <a:gd name="connsiteY2811" fmla="*/ 3173256 h 4702754"/>
              <a:gd name="connsiteX2812" fmla="*/ 11809587 w 13442696"/>
              <a:gd name="connsiteY2812" fmla="*/ 3165465 h 4702754"/>
              <a:gd name="connsiteX2813" fmla="*/ 11857073 w 13442696"/>
              <a:gd name="connsiteY2813" fmla="*/ 3155078 h 4702754"/>
              <a:gd name="connsiteX2814" fmla="*/ 11865332 w 13442696"/>
              <a:gd name="connsiteY2814" fmla="*/ 3168062 h 4702754"/>
              <a:gd name="connsiteX2815" fmla="*/ 11933464 w 13442696"/>
              <a:gd name="connsiteY2815" fmla="*/ 3165465 h 4702754"/>
              <a:gd name="connsiteX2816" fmla="*/ 11972691 w 13442696"/>
              <a:gd name="connsiteY2816" fmla="*/ 3162869 h 4702754"/>
              <a:gd name="connsiteX2817" fmla="*/ 11974756 w 13442696"/>
              <a:gd name="connsiteY2817" fmla="*/ 3162869 h 4702754"/>
              <a:gd name="connsiteX2818" fmla="*/ 11978885 w 13442696"/>
              <a:gd name="connsiteY2818" fmla="*/ 3152481 h 4702754"/>
              <a:gd name="connsiteX2819" fmla="*/ 11991273 w 13442696"/>
              <a:gd name="connsiteY2819" fmla="*/ 3152481 h 4702754"/>
              <a:gd name="connsiteX2820" fmla="*/ 11989208 w 13442696"/>
              <a:gd name="connsiteY2820" fmla="*/ 3160272 h 4702754"/>
              <a:gd name="connsiteX2821" fmla="*/ 12026371 w 13442696"/>
              <a:gd name="connsiteY2821" fmla="*/ 3155078 h 4702754"/>
              <a:gd name="connsiteX2822" fmla="*/ 12026371 w 13442696"/>
              <a:gd name="connsiteY2822" fmla="*/ 3147288 h 4702754"/>
              <a:gd name="connsiteX2823" fmla="*/ 12073857 w 13442696"/>
              <a:gd name="connsiteY2823" fmla="*/ 3142094 h 4702754"/>
              <a:gd name="connsiteX2824" fmla="*/ 12073857 w 13442696"/>
              <a:gd name="connsiteY2824" fmla="*/ 3147288 h 4702754"/>
              <a:gd name="connsiteX2825" fmla="*/ 12090374 w 13442696"/>
              <a:gd name="connsiteY2825" fmla="*/ 3142094 h 4702754"/>
              <a:gd name="connsiteX2826" fmla="*/ 12086245 w 13442696"/>
              <a:gd name="connsiteY2826" fmla="*/ 3139498 h 4702754"/>
              <a:gd name="connsiteX2827" fmla="*/ 12119279 w 13442696"/>
              <a:gd name="connsiteY2827" fmla="*/ 3126514 h 4702754"/>
              <a:gd name="connsiteX2828" fmla="*/ 12131667 w 13442696"/>
              <a:gd name="connsiteY2828" fmla="*/ 3123917 h 4702754"/>
              <a:gd name="connsiteX2829" fmla="*/ 12137860 w 13442696"/>
              <a:gd name="connsiteY2829" fmla="*/ 3126514 h 4702754"/>
              <a:gd name="connsiteX2830" fmla="*/ 12197734 w 13442696"/>
              <a:gd name="connsiteY2830" fmla="*/ 3118723 h 4702754"/>
              <a:gd name="connsiteX2831" fmla="*/ 12203928 w 13442696"/>
              <a:gd name="connsiteY2831" fmla="*/ 3126514 h 4702754"/>
              <a:gd name="connsiteX2832" fmla="*/ 12177088 w 13442696"/>
              <a:gd name="connsiteY2832" fmla="*/ 3123917 h 4702754"/>
              <a:gd name="connsiteX2833" fmla="*/ 12177088 w 13442696"/>
              <a:gd name="connsiteY2833" fmla="*/ 3129110 h 4702754"/>
              <a:gd name="connsiteX2834" fmla="*/ 12199799 w 13442696"/>
              <a:gd name="connsiteY2834" fmla="*/ 3131707 h 4702754"/>
              <a:gd name="connsiteX2835" fmla="*/ 12208057 w 13442696"/>
              <a:gd name="connsiteY2835" fmla="*/ 3129110 h 4702754"/>
              <a:gd name="connsiteX2836" fmla="*/ 12222510 w 13442696"/>
              <a:gd name="connsiteY2836" fmla="*/ 3121320 h 4702754"/>
              <a:gd name="connsiteX2837" fmla="*/ 12210122 w 13442696"/>
              <a:gd name="connsiteY2837" fmla="*/ 3118723 h 4702754"/>
              <a:gd name="connsiteX2838" fmla="*/ 12214251 w 13442696"/>
              <a:gd name="connsiteY2838" fmla="*/ 3113530 h 4702754"/>
              <a:gd name="connsiteX2839" fmla="*/ 12226639 w 13442696"/>
              <a:gd name="connsiteY2839" fmla="*/ 3118723 h 4702754"/>
              <a:gd name="connsiteX2840" fmla="*/ 12276190 w 13442696"/>
              <a:gd name="connsiteY2840" fmla="*/ 3105740 h 4702754"/>
              <a:gd name="connsiteX2841" fmla="*/ 12274125 w 13442696"/>
              <a:gd name="connsiteY2841" fmla="*/ 3113530 h 4702754"/>
              <a:gd name="connsiteX2842" fmla="*/ 12288577 w 13442696"/>
              <a:gd name="connsiteY2842" fmla="*/ 3113530 h 4702754"/>
              <a:gd name="connsiteX2843" fmla="*/ 12294771 w 13442696"/>
              <a:gd name="connsiteY2843" fmla="*/ 3105740 h 4702754"/>
              <a:gd name="connsiteX2844" fmla="*/ 12391808 w 13442696"/>
              <a:gd name="connsiteY2844" fmla="*/ 3087562 h 4702754"/>
              <a:gd name="connsiteX2845" fmla="*/ 12412454 w 13442696"/>
              <a:gd name="connsiteY2845" fmla="*/ 3077175 h 4702754"/>
              <a:gd name="connsiteX2846" fmla="*/ 12387679 w 13442696"/>
              <a:gd name="connsiteY2846" fmla="*/ 3069385 h 4702754"/>
              <a:gd name="connsiteX2847" fmla="*/ 12371162 w 13442696"/>
              <a:gd name="connsiteY2847" fmla="*/ 3074578 h 4702754"/>
              <a:gd name="connsiteX2848" fmla="*/ 12358774 w 13442696"/>
              <a:gd name="connsiteY2848" fmla="*/ 3066788 h 4702754"/>
              <a:gd name="connsiteX2849" fmla="*/ 12288577 w 13442696"/>
              <a:gd name="connsiteY2849" fmla="*/ 3066788 h 4702754"/>
              <a:gd name="connsiteX2850" fmla="*/ 12276190 w 13442696"/>
              <a:gd name="connsiteY2850" fmla="*/ 3056401 h 4702754"/>
              <a:gd name="connsiteX2851" fmla="*/ 12243156 w 13442696"/>
              <a:gd name="connsiteY2851" fmla="*/ 3066788 h 4702754"/>
              <a:gd name="connsiteX2852" fmla="*/ 12226639 w 13442696"/>
              <a:gd name="connsiteY2852" fmla="*/ 3056401 h 4702754"/>
              <a:gd name="connsiteX2853" fmla="*/ 12288577 w 13442696"/>
              <a:gd name="connsiteY2853" fmla="*/ 3046014 h 4702754"/>
              <a:gd name="connsiteX2854" fmla="*/ 12298900 w 13442696"/>
              <a:gd name="connsiteY2854" fmla="*/ 3048611 h 4702754"/>
              <a:gd name="connsiteX2855" fmla="*/ 12286513 w 13442696"/>
              <a:gd name="connsiteY2855" fmla="*/ 3053804 h 4702754"/>
              <a:gd name="connsiteX2856" fmla="*/ 12325740 w 13442696"/>
              <a:gd name="connsiteY2856" fmla="*/ 3061594 h 4702754"/>
              <a:gd name="connsiteX2857" fmla="*/ 12331934 w 13442696"/>
              <a:gd name="connsiteY2857" fmla="*/ 3061594 h 4702754"/>
              <a:gd name="connsiteX2858" fmla="*/ 12315417 w 13442696"/>
              <a:gd name="connsiteY2858" fmla="*/ 3048611 h 4702754"/>
              <a:gd name="connsiteX2859" fmla="*/ 12307159 w 13442696"/>
              <a:gd name="connsiteY2859" fmla="*/ 3043417 h 4702754"/>
              <a:gd name="connsiteX2860" fmla="*/ 12327805 w 13442696"/>
              <a:gd name="connsiteY2860" fmla="*/ 3040820 h 4702754"/>
              <a:gd name="connsiteX2861" fmla="*/ 12327805 w 13442696"/>
              <a:gd name="connsiteY2861" fmla="*/ 3043417 h 4702754"/>
              <a:gd name="connsiteX2862" fmla="*/ 12379420 w 13442696"/>
              <a:gd name="connsiteY2862" fmla="*/ 3066788 h 4702754"/>
              <a:gd name="connsiteX2863" fmla="*/ 12443423 w 13442696"/>
              <a:gd name="connsiteY2863" fmla="*/ 3066788 h 4702754"/>
              <a:gd name="connsiteX2864" fmla="*/ 12480586 w 13442696"/>
              <a:gd name="connsiteY2864" fmla="*/ 3077175 h 4702754"/>
              <a:gd name="connsiteX2865" fmla="*/ 12474392 w 13442696"/>
              <a:gd name="connsiteY2865" fmla="*/ 3095352 h 4702754"/>
              <a:gd name="connsiteX2866" fmla="*/ 12507426 w 13442696"/>
              <a:gd name="connsiteY2866" fmla="*/ 3103143 h 4702754"/>
              <a:gd name="connsiteX2867" fmla="*/ 12507426 w 13442696"/>
              <a:gd name="connsiteY2867" fmla="*/ 3097949 h 4702754"/>
              <a:gd name="connsiteX2868" fmla="*/ 12515685 w 13442696"/>
              <a:gd name="connsiteY2868" fmla="*/ 3103143 h 4702754"/>
              <a:gd name="connsiteX2869" fmla="*/ 12523943 w 13442696"/>
              <a:gd name="connsiteY2869" fmla="*/ 3103143 h 4702754"/>
              <a:gd name="connsiteX2870" fmla="*/ 12532202 w 13442696"/>
              <a:gd name="connsiteY2870" fmla="*/ 3097949 h 4702754"/>
              <a:gd name="connsiteX2871" fmla="*/ 12519814 w 13442696"/>
              <a:gd name="connsiteY2871" fmla="*/ 3095352 h 4702754"/>
              <a:gd name="connsiteX2872" fmla="*/ 12585882 w 13442696"/>
              <a:gd name="connsiteY2872" fmla="*/ 3097949 h 4702754"/>
              <a:gd name="connsiteX2873" fmla="*/ 12637497 w 13442696"/>
              <a:gd name="connsiteY2873" fmla="*/ 3082369 h 4702754"/>
              <a:gd name="connsiteX2874" fmla="*/ 12707694 w 13442696"/>
              <a:gd name="connsiteY2874" fmla="*/ 3071981 h 4702754"/>
              <a:gd name="connsiteX2875" fmla="*/ 12711823 w 13442696"/>
              <a:gd name="connsiteY2875" fmla="*/ 3064191 h 4702754"/>
              <a:gd name="connsiteX2876" fmla="*/ 12751051 w 13442696"/>
              <a:gd name="connsiteY2876" fmla="*/ 3066788 h 4702754"/>
              <a:gd name="connsiteX2877" fmla="*/ 12872863 w 13442696"/>
              <a:gd name="connsiteY2877" fmla="*/ 3053804 h 4702754"/>
              <a:gd name="connsiteX2878" fmla="*/ 12872863 w 13442696"/>
              <a:gd name="connsiteY2878" fmla="*/ 3056401 h 4702754"/>
              <a:gd name="connsiteX2879" fmla="*/ 12907961 w 13442696"/>
              <a:gd name="connsiteY2879" fmla="*/ 3056401 h 4702754"/>
              <a:gd name="connsiteX2880" fmla="*/ 12938930 w 13442696"/>
              <a:gd name="connsiteY2880" fmla="*/ 3048611 h 4702754"/>
              <a:gd name="connsiteX2881" fmla="*/ 12938930 w 13442696"/>
              <a:gd name="connsiteY2881" fmla="*/ 3056401 h 4702754"/>
              <a:gd name="connsiteX2882" fmla="*/ 12986416 w 13442696"/>
              <a:gd name="connsiteY2882" fmla="*/ 3053804 h 4702754"/>
              <a:gd name="connsiteX2883" fmla="*/ 12998804 w 13442696"/>
              <a:gd name="connsiteY2883" fmla="*/ 3048611 h 4702754"/>
              <a:gd name="connsiteX2884" fmla="*/ 12978158 w 13442696"/>
              <a:gd name="connsiteY2884" fmla="*/ 3040820 h 4702754"/>
              <a:gd name="connsiteX2885" fmla="*/ 13011192 w 13442696"/>
              <a:gd name="connsiteY2885" fmla="*/ 3038223 h 4702754"/>
              <a:gd name="connsiteX2886" fmla="*/ 13021515 w 13442696"/>
              <a:gd name="connsiteY2886" fmla="*/ 3038223 h 4702754"/>
              <a:gd name="connsiteX2887" fmla="*/ 13087583 w 13442696"/>
              <a:gd name="connsiteY2887" fmla="*/ 3020046 h 4702754"/>
              <a:gd name="connsiteX2888" fmla="*/ 13149521 w 13442696"/>
              <a:gd name="connsiteY2888" fmla="*/ 3020046 h 4702754"/>
              <a:gd name="connsiteX2889" fmla="*/ 13242429 w 13442696"/>
              <a:gd name="connsiteY2889" fmla="*/ 3001869 h 4702754"/>
              <a:gd name="connsiteX2890" fmla="*/ 13250687 w 13442696"/>
              <a:gd name="connsiteY2890" fmla="*/ 2994078 h 4702754"/>
              <a:gd name="connsiteX2891" fmla="*/ 13258945 w 13442696"/>
              <a:gd name="connsiteY2891" fmla="*/ 3001869 h 4702754"/>
              <a:gd name="connsiteX2892" fmla="*/ 13275462 w 13442696"/>
              <a:gd name="connsiteY2892" fmla="*/ 2996675 h 4702754"/>
              <a:gd name="connsiteX2893" fmla="*/ 13310561 w 13442696"/>
              <a:gd name="connsiteY2893" fmla="*/ 3004465 h 4702754"/>
              <a:gd name="connsiteX2894" fmla="*/ 13343595 w 13442696"/>
              <a:gd name="connsiteY2894" fmla="*/ 3022643 h 4702754"/>
              <a:gd name="connsiteX2895" fmla="*/ 13314690 w 13442696"/>
              <a:gd name="connsiteY2895" fmla="*/ 3038223 h 4702754"/>
              <a:gd name="connsiteX2896" fmla="*/ 13294044 w 13442696"/>
              <a:gd name="connsiteY2896" fmla="*/ 3033030 h 4702754"/>
              <a:gd name="connsiteX2897" fmla="*/ 13279592 w 13442696"/>
              <a:gd name="connsiteY2897" fmla="*/ 3046014 h 4702754"/>
              <a:gd name="connsiteX2898" fmla="*/ 13273398 w 13442696"/>
              <a:gd name="connsiteY2898" fmla="*/ 3040820 h 4702754"/>
              <a:gd name="connsiteX2899" fmla="*/ 13178426 w 13442696"/>
              <a:gd name="connsiteY2899" fmla="*/ 3058998 h 4702754"/>
              <a:gd name="connsiteX2900" fmla="*/ 13170167 w 13442696"/>
              <a:gd name="connsiteY2900" fmla="*/ 3071981 h 4702754"/>
              <a:gd name="connsiteX2901" fmla="*/ 13066936 w 13442696"/>
              <a:gd name="connsiteY2901" fmla="*/ 3077175 h 4702754"/>
              <a:gd name="connsiteX2902" fmla="*/ 13054549 w 13442696"/>
              <a:gd name="connsiteY2902" fmla="*/ 3087562 h 4702754"/>
              <a:gd name="connsiteX2903" fmla="*/ 12990546 w 13442696"/>
              <a:gd name="connsiteY2903" fmla="*/ 3097949 h 4702754"/>
              <a:gd name="connsiteX2904" fmla="*/ 12969900 w 13442696"/>
              <a:gd name="connsiteY2904" fmla="*/ 3108336 h 4702754"/>
              <a:gd name="connsiteX2905" fmla="*/ 12912090 w 13442696"/>
              <a:gd name="connsiteY2905" fmla="*/ 3118723 h 4702754"/>
              <a:gd name="connsiteX2906" fmla="*/ 12905897 w 13442696"/>
              <a:gd name="connsiteY2906" fmla="*/ 3129110 h 4702754"/>
              <a:gd name="connsiteX2907" fmla="*/ 12864604 w 13442696"/>
              <a:gd name="connsiteY2907" fmla="*/ 3131707 h 4702754"/>
              <a:gd name="connsiteX2908" fmla="*/ 12860475 w 13442696"/>
              <a:gd name="connsiteY2908" fmla="*/ 3126514 h 4702754"/>
              <a:gd name="connsiteX2909" fmla="*/ 12804731 w 13442696"/>
              <a:gd name="connsiteY2909" fmla="*/ 3149885 h 4702754"/>
              <a:gd name="connsiteX2910" fmla="*/ 12777891 w 13442696"/>
              <a:gd name="connsiteY2910" fmla="*/ 3149885 h 4702754"/>
              <a:gd name="connsiteX2911" fmla="*/ 12761374 w 13442696"/>
              <a:gd name="connsiteY2911" fmla="*/ 3160272 h 4702754"/>
              <a:gd name="connsiteX2912" fmla="*/ 12753115 w 13442696"/>
              <a:gd name="connsiteY2912" fmla="*/ 3149885 h 4702754"/>
              <a:gd name="connsiteX2913" fmla="*/ 12724211 w 13442696"/>
              <a:gd name="connsiteY2913" fmla="*/ 3160272 h 4702754"/>
              <a:gd name="connsiteX2914" fmla="*/ 12724211 w 13442696"/>
              <a:gd name="connsiteY2914" fmla="*/ 3170659 h 4702754"/>
              <a:gd name="connsiteX2915" fmla="*/ 12701500 w 13442696"/>
              <a:gd name="connsiteY2915" fmla="*/ 3170659 h 4702754"/>
              <a:gd name="connsiteX2916" fmla="*/ 12693241 w 13442696"/>
              <a:gd name="connsiteY2916" fmla="*/ 3178449 h 4702754"/>
              <a:gd name="connsiteX2917" fmla="*/ 12668466 w 13442696"/>
              <a:gd name="connsiteY2917" fmla="*/ 3181046 h 4702754"/>
              <a:gd name="connsiteX2918" fmla="*/ 12649885 w 13442696"/>
              <a:gd name="connsiteY2918" fmla="*/ 3191433 h 4702754"/>
              <a:gd name="connsiteX2919" fmla="*/ 12602398 w 13442696"/>
              <a:gd name="connsiteY2919" fmla="*/ 3186239 h 4702754"/>
              <a:gd name="connsiteX2920" fmla="*/ 12565235 w 13442696"/>
              <a:gd name="connsiteY2920" fmla="*/ 3188836 h 4702754"/>
              <a:gd name="connsiteX2921" fmla="*/ 12565235 w 13442696"/>
              <a:gd name="connsiteY2921" fmla="*/ 3199223 h 4702754"/>
              <a:gd name="connsiteX2922" fmla="*/ 12602398 w 13442696"/>
              <a:gd name="connsiteY2922" fmla="*/ 3209610 h 4702754"/>
              <a:gd name="connsiteX2923" fmla="*/ 12635432 w 13442696"/>
              <a:gd name="connsiteY2923" fmla="*/ 3227788 h 4702754"/>
              <a:gd name="connsiteX2924" fmla="*/ 12612721 w 13442696"/>
              <a:gd name="connsiteY2924" fmla="*/ 3235578 h 4702754"/>
              <a:gd name="connsiteX2925" fmla="*/ 12579688 w 13442696"/>
              <a:gd name="connsiteY2925" fmla="*/ 3219997 h 4702754"/>
              <a:gd name="connsiteX2926" fmla="*/ 12435165 w 13442696"/>
              <a:gd name="connsiteY2926" fmla="*/ 3232981 h 4702754"/>
              <a:gd name="connsiteX2927" fmla="*/ 12422777 w 13442696"/>
              <a:gd name="connsiteY2927" fmla="*/ 3227788 h 4702754"/>
              <a:gd name="connsiteX2928" fmla="*/ 12327805 w 13442696"/>
              <a:gd name="connsiteY2928" fmla="*/ 3240772 h 4702754"/>
              <a:gd name="connsiteX2929" fmla="*/ 12331934 w 13442696"/>
              <a:gd name="connsiteY2929" fmla="*/ 3243368 h 4702754"/>
              <a:gd name="connsiteX2930" fmla="*/ 12282383 w 13442696"/>
              <a:gd name="connsiteY2930" fmla="*/ 3243368 h 4702754"/>
              <a:gd name="connsiteX2931" fmla="*/ 12282383 w 13442696"/>
              <a:gd name="connsiteY2931" fmla="*/ 3248562 h 4702754"/>
              <a:gd name="connsiteX2932" fmla="*/ 12263802 w 13442696"/>
              <a:gd name="connsiteY2932" fmla="*/ 3243368 h 4702754"/>
              <a:gd name="connsiteX2933" fmla="*/ 12234897 w 13442696"/>
              <a:gd name="connsiteY2933" fmla="*/ 3256352 h 4702754"/>
              <a:gd name="connsiteX2934" fmla="*/ 12218380 w 13442696"/>
              <a:gd name="connsiteY2934" fmla="*/ 3248562 h 4702754"/>
              <a:gd name="connsiteX2935" fmla="*/ 12214251 w 13442696"/>
              <a:gd name="connsiteY2935" fmla="*/ 3251159 h 4702754"/>
              <a:gd name="connsiteX2936" fmla="*/ 12113085 w 13442696"/>
              <a:gd name="connsiteY2936" fmla="*/ 3264143 h 4702754"/>
              <a:gd name="connsiteX2937" fmla="*/ 11900430 w 13442696"/>
              <a:gd name="connsiteY2937" fmla="*/ 3303094 h 4702754"/>
              <a:gd name="connsiteX2938" fmla="*/ 11861202 w 13442696"/>
              <a:gd name="connsiteY2938" fmla="*/ 3313481 h 4702754"/>
              <a:gd name="connsiteX2939" fmla="*/ 11840556 w 13442696"/>
              <a:gd name="connsiteY2939" fmla="*/ 3308288 h 4702754"/>
              <a:gd name="connsiteX2940" fmla="*/ 11817845 w 13442696"/>
              <a:gd name="connsiteY2940" fmla="*/ 3313481 h 4702754"/>
              <a:gd name="connsiteX2941" fmla="*/ 11817845 w 13442696"/>
              <a:gd name="connsiteY2941" fmla="*/ 3318675 h 4702754"/>
              <a:gd name="connsiteX2942" fmla="*/ 11830233 w 13442696"/>
              <a:gd name="connsiteY2942" fmla="*/ 3326465 h 4702754"/>
              <a:gd name="connsiteX2943" fmla="*/ 11636159 w 13442696"/>
              <a:gd name="connsiteY2943" fmla="*/ 3365417 h 4702754"/>
              <a:gd name="connsiteX2944" fmla="*/ 11572156 w 13442696"/>
              <a:gd name="connsiteY2944" fmla="*/ 3380997 h 4702754"/>
              <a:gd name="connsiteX2945" fmla="*/ 11553575 w 13442696"/>
              <a:gd name="connsiteY2945" fmla="*/ 3380997 h 4702754"/>
              <a:gd name="connsiteX2946" fmla="*/ 11545316 w 13442696"/>
              <a:gd name="connsiteY2946" fmla="*/ 3388788 h 4702754"/>
              <a:gd name="connsiteX2947" fmla="*/ 11524670 w 13442696"/>
              <a:gd name="connsiteY2947" fmla="*/ 3386191 h 4702754"/>
              <a:gd name="connsiteX2948" fmla="*/ 11483378 w 13442696"/>
              <a:gd name="connsiteY2948" fmla="*/ 3396578 h 4702754"/>
              <a:gd name="connsiteX2949" fmla="*/ 11479249 w 13442696"/>
              <a:gd name="connsiteY2949" fmla="*/ 3393981 h 4702754"/>
              <a:gd name="connsiteX2950" fmla="*/ 11353307 w 13442696"/>
              <a:gd name="connsiteY2950" fmla="*/ 3412159 h 4702754"/>
              <a:gd name="connsiteX2951" fmla="*/ 11320274 w 13442696"/>
              <a:gd name="connsiteY2951" fmla="*/ 3414755 h 4702754"/>
              <a:gd name="connsiteX2952" fmla="*/ 11231495 w 13442696"/>
              <a:gd name="connsiteY2952" fmla="*/ 3430336 h 4702754"/>
              <a:gd name="connsiteX2953" fmla="*/ 11184009 w 13442696"/>
              <a:gd name="connsiteY2953" fmla="*/ 3445917 h 4702754"/>
              <a:gd name="connsiteX2954" fmla="*/ 11070455 w 13442696"/>
              <a:gd name="connsiteY2954" fmla="*/ 3510836 h 4702754"/>
              <a:gd name="connsiteX2955" fmla="*/ 11029163 w 13442696"/>
              <a:gd name="connsiteY2955" fmla="*/ 3539400 h 4702754"/>
              <a:gd name="connsiteX2956" fmla="*/ 10989936 w 13442696"/>
              <a:gd name="connsiteY2956" fmla="*/ 3560175 h 4702754"/>
              <a:gd name="connsiteX2957" fmla="*/ 10946579 w 13442696"/>
              <a:gd name="connsiteY2957" fmla="*/ 3586142 h 4702754"/>
              <a:gd name="connsiteX2958" fmla="*/ 10886705 w 13442696"/>
              <a:gd name="connsiteY2958" fmla="*/ 3609513 h 4702754"/>
              <a:gd name="connsiteX2959" fmla="*/ 10880511 w 13442696"/>
              <a:gd name="connsiteY2959" fmla="*/ 3614707 h 4702754"/>
              <a:gd name="connsiteX2960" fmla="*/ 10886705 w 13442696"/>
              <a:gd name="connsiteY2960" fmla="*/ 3619900 h 4702754"/>
              <a:gd name="connsiteX2961" fmla="*/ 10880511 w 13442696"/>
              <a:gd name="connsiteY2961" fmla="*/ 3630287 h 4702754"/>
              <a:gd name="connsiteX2962" fmla="*/ 10870188 w 13442696"/>
              <a:gd name="connsiteY2962" fmla="*/ 3625094 h 4702754"/>
              <a:gd name="connsiteX2963" fmla="*/ 10830960 w 13442696"/>
              <a:gd name="connsiteY2963" fmla="*/ 3643271 h 4702754"/>
              <a:gd name="connsiteX2964" fmla="*/ 10830960 w 13442696"/>
              <a:gd name="connsiteY2964" fmla="*/ 3651062 h 4702754"/>
              <a:gd name="connsiteX2965" fmla="*/ 10802056 w 13442696"/>
              <a:gd name="connsiteY2965" fmla="*/ 3669239 h 4702754"/>
              <a:gd name="connsiteX2966" fmla="*/ 10709148 w 13442696"/>
              <a:gd name="connsiteY2966" fmla="*/ 3710787 h 4702754"/>
              <a:gd name="connsiteX2967" fmla="*/ 10694696 w 13442696"/>
              <a:gd name="connsiteY2967" fmla="*/ 3728965 h 4702754"/>
              <a:gd name="connsiteX2968" fmla="*/ 10645145 w 13442696"/>
              <a:gd name="connsiteY2968" fmla="*/ 3741949 h 4702754"/>
              <a:gd name="connsiteX2969" fmla="*/ 10632757 w 13442696"/>
              <a:gd name="connsiteY2969" fmla="*/ 3741949 h 4702754"/>
              <a:gd name="connsiteX2970" fmla="*/ 10628628 w 13442696"/>
              <a:gd name="connsiteY2970" fmla="*/ 3760126 h 4702754"/>
              <a:gd name="connsiteX2971" fmla="*/ 10568754 w 13442696"/>
              <a:gd name="connsiteY2971" fmla="*/ 3793884 h 4702754"/>
              <a:gd name="connsiteX2972" fmla="*/ 10560496 w 13442696"/>
              <a:gd name="connsiteY2972" fmla="*/ 3791287 h 4702754"/>
              <a:gd name="connsiteX2973" fmla="*/ 10552238 w 13442696"/>
              <a:gd name="connsiteY2973" fmla="*/ 3791287 h 4702754"/>
              <a:gd name="connsiteX2974" fmla="*/ 10546044 w 13442696"/>
              <a:gd name="connsiteY2974" fmla="*/ 3804271 h 4702754"/>
              <a:gd name="connsiteX2975" fmla="*/ 10500622 w 13442696"/>
              <a:gd name="connsiteY2975" fmla="*/ 3830239 h 4702754"/>
              <a:gd name="connsiteX2976" fmla="*/ 10475847 w 13442696"/>
              <a:gd name="connsiteY2976" fmla="*/ 3838029 h 4702754"/>
              <a:gd name="connsiteX2977" fmla="*/ 10467588 w 13442696"/>
              <a:gd name="connsiteY2977" fmla="*/ 3843223 h 4702754"/>
              <a:gd name="connsiteX2978" fmla="*/ 10461395 w 13442696"/>
              <a:gd name="connsiteY2978" fmla="*/ 3840626 h 4702754"/>
              <a:gd name="connsiteX2979" fmla="*/ 10467588 w 13442696"/>
              <a:gd name="connsiteY2979" fmla="*/ 3853610 h 4702754"/>
              <a:gd name="connsiteX2980" fmla="*/ 10446942 w 13442696"/>
              <a:gd name="connsiteY2980" fmla="*/ 3861400 h 4702754"/>
              <a:gd name="connsiteX2981" fmla="*/ 10405650 w 13442696"/>
              <a:gd name="connsiteY2981" fmla="*/ 3863997 h 4702754"/>
              <a:gd name="connsiteX2982" fmla="*/ 10395327 w 13442696"/>
              <a:gd name="connsiteY2982" fmla="*/ 3879578 h 4702754"/>
              <a:gd name="connsiteX2983" fmla="*/ 10403585 w 13442696"/>
              <a:gd name="connsiteY2983" fmla="*/ 3884771 h 4702754"/>
              <a:gd name="connsiteX2984" fmla="*/ 10364358 w 13442696"/>
              <a:gd name="connsiteY2984" fmla="*/ 3902949 h 4702754"/>
              <a:gd name="connsiteX2985" fmla="*/ 10347841 w 13442696"/>
              <a:gd name="connsiteY2985" fmla="*/ 3902949 h 4702754"/>
              <a:gd name="connsiteX2986" fmla="*/ 10347841 w 13442696"/>
              <a:gd name="connsiteY2986" fmla="*/ 3913336 h 4702754"/>
              <a:gd name="connsiteX2987" fmla="*/ 10312742 w 13442696"/>
              <a:gd name="connsiteY2987" fmla="*/ 3926320 h 4702754"/>
              <a:gd name="connsiteX2988" fmla="*/ 10308613 w 13442696"/>
              <a:gd name="connsiteY2988" fmla="*/ 3934110 h 4702754"/>
              <a:gd name="connsiteX2989" fmla="*/ 10279709 w 13442696"/>
              <a:gd name="connsiteY2989" fmla="*/ 3934110 h 4702754"/>
              <a:gd name="connsiteX2990" fmla="*/ 10279709 w 13442696"/>
              <a:gd name="connsiteY2990" fmla="*/ 3944497 h 4702754"/>
              <a:gd name="connsiteX2991" fmla="*/ 10236352 w 13442696"/>
              <a:gd name="connsiteY2991" fmla="*/ 3960078 h 4702754"/>
              <a:gd name="connsiteX2992" fmla="*/ 10236352 w 13442696"/>
              <a:gd name="connsiteY2992" fmla="*/ 3975658 h 4702754"/>
              <a:gd name="connsiteX2993" fmla="*/ 10215706 w 13442696"/>
              <a:gd name="connsiteY2993" fmla="*/ 3975658 h 4702754"/>
              <a:gd name="connsiteX2994" fmla="*/ 10203318 w 13442696"/>
              <a:gd name="connsiteY2994" fmla="*/ 3991239 h 4702754"/>
              <a:gd name="connsiteX2995" fmla="*/ 10164090 w 13442696"/>
              <a:gd name="connsiteY2995" fmla="*/ 3996432 h 4702754"/>
              <a:gd name="connsiteX2996" fmla="*/ 10164090 w 13442696"/>
              <a:gd name="connsiteY2996" fmla="*/ 4009416 h 4702754"/>
              <a:gd name="connsiteX2997" fmla="*/ 10131056 w 13442696"/>
              <a:gd name="connsiteY2997" fmla="*/ 4024997 h 4702754"/>
              <a:gd name="connsiteX2998" fmla="*/ 10108346 w 13442696"/>
              <a:gd name="connsiteY2998" fmla="*/ 4019803 h 4702754"/>
              <a:gd name="connsiteX2999" fmla="*/ 10114540 w 13442696"/>
              <a:gd name="connsiteY2999" fmla="*/ 4035384 h 4702754"/>
              <a:gd name="connsiteX3000" fmla="*/ 10083570 w 13442696"/>
              <a:gd name="connsiteY3000" fmla="*/ 4053561 h 4702754"/>
              <a:gd name="connsiteX3001" fmla="*/ 10075312 w 13442696"/>
              <a:gd name="connsiteY3001" fmla="*/ 4053561 h 4702754"/>
              <a:gd name="connsiteX3002" fmla="*/ 9972081 w 13442696"/>
              <a:gd name="connsiteY3002" fmla="*/ 4097706 h 4702754"/>
              <a:gd name="connsiteX3003" fmla="*/ 9982404 w 13442696"/>
              <a:gd name="connsiteY3003" fmla="*/ 4100303 h 4702754"/>
              <a:gd name="connsiteX3004" fmla="*/ 9957629 w 13442696"/>
              <a:gd name="connsiteY3004" fmla="*/ 4108094 h 4702754"/>
              <a:gd name="connsiteX3005" fmla="*/ 9955564 w 13442696"/>
              <a:gd name="connsiteY3005" fmla="*/ 4110690 h 4702754"/>
              <a:gd name="connsiteX3006" fmla="*/ 9949370 w 13442696"/>
              <a:gd name="connsiteY3006" fmla="*/ 4108094 h 4702754"/>
              <a:gd name="connsiteX3007" fmla="*/ 9922531 w 13442696"/>
              <a:gd name="connsiteY3007" fmla="*/ 4131464 h 4702754"/>
              <a:gd name="connsiteX3008" fmla="*/ 9893626 w 13442696"/>
              <a:gd name="connsiteY3008" fmla="*/ 4136658 h 4702754"/>
              <a:gd name="connsiteX3009" fmla="*/ 9893626 w 13442696"/>
              <a:gd name="connsiteY3009" fmla="*/ 4149642 h 4702754"/>
              <a:gd name="connsiteX3010" fmla="*/ 9850269 w 13442696"/>
              <a:gd name="connsiteY3010" fmla="*/ 4162626 h 4702754"/>
              <a:gd name="connsiteX3011" fmla="*/ 9842011 w 13442696"/>
              <a:gd name="connsiteY3011" fmla="*/ 4175610 h 4702754"/>
              <a:gd name="connsiteX3012" fmla="*/ 9811041 w 13442696"/>
              <a:gd name="connsiteY3012" fmla="*/ 4180803 h 4702754"/>
              <a:gd name="connsiteX3013" fmla="*/ 9790395 w 13442696"/>
              <a:gd name="connsiteY3013" fmla="*/ 4204174 h 4702754"/>
              <a:gd name="connsiteX3014" fmla="*/ 9323793 w 13442696"/>
              <a:gd name="connsiteY3014" fmla="*/ 4450868 h 4702754"/>
              <a:gd name="connsiteX3015" fmla="*/ 9327922 w 13442696"/>
              <a:gd name="connsiteY3015" fmla="*/ 4453464 h 4702754"/>
              <a:gd name="connsiteX3016" fmla="*/ 9191657 w 13442696"/>
              <a:gd name="connsiteY3016" fmla="*/ 4510593 h 4702754"/>
              <a:gd name="connsiteX3017" fmla="*/ 9199916 w 13442696"/>
              <a:gd name="connsiteY3017" fmla="*/ 4515787 h 4702754"/>
              <a:gd name="connsiteX3018" fmla="*/ 9088427 w 13442696"/>
              <a:gd name="connsiteY3018" fmla="*/ 4585900 h 4702754"/>
              <a:gd name="connsiteX3019" fmla="*/ 9047135 w 13442696"/>
              <a:gd name="connsiteY3019" fmla="*/ 4606674 h 4702754"/>
              <a:gd name="connsiteX3020" fmla="*/ 9059522 w 13442696"/>
              <a:gd name="connsiteY3020" fmla="*/ 4611867 h 4702754"/>
              <a:gd name="connsiteX3021" fmla="*/ 9051264 w 13442696"/>
              <a:gd name="connsiteY3021" fmla="*/ 4617061 h 4702754"/>
              <a:gd name="connsiteX3022" fmla="*/ 9067781 w 13442696"/>
              <a:gd name="connsiteY3022" fmla="*/ 4622255 h 4702754"/>
              <a:gd name="connsiteX3023" fmla="*/ 9055393 w 13442696"/>
              <a:gd name="connsiteY3023" fmla="*/ 4632642 h 4702754"/>
              <a:gd name="connsiteX3024" fmla="*/ 9030618 w 13442696"/>
              <a:gd name="connsiteY3024" fmla="*/ 4622255 h 4702754"/>
              <a:gd name="connsiteX3025" fmla="*/ 8906741 w 13442696"/>
              <a:gd name="connsiteY3025" fmla="*/ 4681980 h 4702754"/>
              <a:gd name="connsiteX3026" fmla="*/ 8898482 w 13442696"/>
              <a:gd name="connsiteY3026" fmla="*/ 4692367 h 4702754"/>
              <a:gd name="connsiteX3027" fmla="*/ 8855125 w 13442696"/>
              <a:gd name="connsiteY3027" fmla="*/ 4702754 h 4702754"/>
              <a:gd name="connsiteX3028" fmla="*/ 8749830 w 13442696"/>
              <a:gd name="connsiteY3028" fmla="*/ 4702754 h 4702754"/>
              <a:gd name="connsiteX3029" fmla="*/ 8718861 w 13442696"/>
              <a:gd name="connsiteY3029" fmla="*/ 4689771 h 4702754"/>
              <a:gd name="connsiteX3030" fmla="*/ 8737443 w 13442696"/>
              <a:gd name="connsiteY3030" fmla="*/ 4687174 h 4702754"/>
              <a:gd name="connsiteX3031" fmla="*/ 8739507 w 13442696"/>
              <a:gd name="connsiteY3031" fmla="*/ 4674190 h 4702754"/>
              <a:gd name="connsiteX3032" fmla="*/ 8778735 w 13442696"/>
              <a:gd name="connsiteY3032" fmla="*/ 4650819 h 4702754"/>
              <a:gd name="connsiteX3033" fmla="*/ 8770476 w 13442696"/>
              <a:gd name="connsiteY3033" fmla="*/ 4645625 h 4702754"/>
              <a:gd name="connsiteX3034" fmla="*/ 8782864 w 13442696"/>
              <a:gd name="connsiteY3034" fmla="*/ 4637835 h 4702754"/>
              <a:gd name="connsiteX3035" fmla="*/ 8778735 w 13442696"/>
              <a:gd name="connsiteY3035" fmla="*/ 4630045 h 4702754"/>
              <a:gd name="connsiteX3036" fmla="*/ 8714732 w 13442696"/>
              <a:gd name="connsiteY3036" fmla="*/ 4648222 h 4702754"/>
              <a:gd name="connsiteX3037" fmla="*/ 8694086 w 13442696"/>
              <a:gd name="connsiteY3037" fmla="*/ 4674190 h 4702754"/>
              <a:gd name="connsiteX3038" fmla="*/ 8661052 w 13442696"/>
              <a:gd name="connsiteY3038" fmla="*/ 4687174 h 4702754"/>
              <a:gd name="connsiteX3039" fmla="*/ 8669310 w 13442696"/>
              <a:gd name="connsiteY3039" fmla="*/ 4689771 h 4702754"/>
              <a:gd name="connsiteX3040" fmla="*/ 8648664 w 13442696"/>
              <a:gd name="connsiteY3040" fmla="*/ 4702754 h 4702754"/>
              <a:gd name="connsiteX3041" fmla="*/ 8512400 w 13442696"/>
              <a:gd name="connsiteY3041" fmla="*/ 4702754 h 4702754"/>
              <a:gd name="connsiteX3042" fmla="*/ 8514464 w 13442696"/>
              <a:gd name="connsiteY3042" fmla="*/ 4694964 h 4702754"/>
              <a:gd name="connsiteX3043" fmla="*/ 8553692 w 13442696"/>
              <a:gd name="connsiteY3043" fmla="*/ 4687174 h 4702754"/>
              <a:gd name="connsiteX3044" fmla="*/ 8578467 w 13442696"/>
              <a:gd name="connsiteY3044" fmla="*/ 4671593 h 4702754"/>
              <a:gd name="connsiteX3045" fmla="*/ 8576403 w 13442696"/>
              <a:gd name="connsiteY3045" fmla="*/ 4661206 h 4702754"/>
              <a:gd name="connsiteX3046" fmla="*/ 8615630 w 13442696"/>
              <a:gd name="connsiteY3046" fmla="*/ 4645625 h 4702754"/>
              <a:gd name="connsiteX3047" fmla="*/ 8611501 w 13442696"/>
              <a:gd name="connsiteY3047" fmla="*/ 4640432 h 4702754"/>
              <a:gd name="connsiteX3048" fmla="*/ 8654858 w 13442696"/>
              <a:gd name="connsiteY3048" fmla="*/ 4656013 h 4702754"/>
              <a:gd name="connsiteX3049" fmla="*/ 8663116 w 13442696"/>
              <a:gd name="connsiteY3049" fmla="*/ 4650819 h 4702754"/>
              <a:gd name="connsiteX3050" fmla="*/ 8654858 w 13442696"/>
              <a:gd name="connsiteY3050" fmla="*/ 4645625 h 4702754"/>
              <a:gd name="connsiteX3051" fmla="*/ 8634212 w 13442696"/>
              <a:gd name="connsiteY3051" fmla="*/ 4643029 h 4702754"/>
              <a:gd name="connsiteX3052" fmla="*/ 8648664 w 13442696"/>
              <a:gd name="connsiteY3052" fmla="*/ 4630045 h 4702754"/>
              <a:gd name="connsiteX3053" fmla="*/ 8648664 w 13442696"/>
              <a:gd name="connsiteY3053" fmla="*/ 4624851 h 4702754"/>
              <a:gd name="connsiteX3054" fmla="*/ 8553692 w 13442696"/>
              <a:gd name="connsiteY3054" fmla="*/ 4632642 h 4702754"/>
              <a:gd name="connsiteX3055" fmla="*/ 8506206 w 13442696"/>
              <a:gd name="connsiteY3055" fmla="*/ 4658609 h 4702754"/>
              <a:gd name="connsiteX3056" fmla="*/ 8512400 w 13442696"/>
              <a:gd name="connsiteY3056" fmla="*/ 4661206 h 4702754"/>
              <a:gd name="connsiteX3057" fmla="*/ 8436009 w 13442696"/>
              <a:gd name="connsiteY3057" fmla="*/ 4702754 h 4702754"/>
              <a:gd name="connsiteX3058" fmla="*/ 8308003 w 13442696"/>
              <a:gd name="connsiteY3058" fmla="*/ 4702754 h 4702754"/>
              <a:gd name="connsiteX3059" fmla="*/ 8314197 w 13442696"/>
              <a:gd name="connsiteY3059" fmla="*/ 4689771 h 4702754"/>
              <a:gd name="connsiteX3060" fmla="*/ 8289422 w 13442696"/>
              <a:gd name="connsiteY3060" fmla="*/ 4694964 h 4702754"/>
              <a:gd name="connsiteX3061" fmla="*/ 8293551 w 13442696"/>
              <a:gd name="connsiteY3061" fmla="*/ 4692367 h 4702754"/>
              <a:gd name="connsiteX3062" fmla="*/ 8308003 w 13442696"/>
              <a:gd name="connsiteY3062" fmla="*/ 4674190 h 4702754"/>
              <a:gd name="connsiteX3063" fmla="*/ 8336908 w 13442696"/>
              <a:gd name="connsiteY3063" fmla="*/ 4661206 h 4702754"/>
              <a:gd name="connsiteX3064" fmla="*/ 8328649 w 13442696"/>
              <a:gd name="connsiteY3064" fmla="*/ 4658609 h 4702754"/>
              <a:gd name="connsiteX3065" fmla="*/ 8268776 w 13442696"/>
              <a:gd name="connsiteY3065" fmla="*/ 4668996 h 4702754"/>
              <a:gd name="connsiteX3066" fmla="*/ 8336908 w 13442696"/>
              <a:gd name="connsiteY3066" fmla="*/ 4630045 h 4702754"/>
              <a:gd name="connsiteX3067" fmla="*/ 8413298 w 13442696"/>
              <a:gd name="connsiteY3067" fmla="*/ 4601480 h 4702754"/>
              <a:gd name="connsiteX3068" fmla="*/ 8413298 w 13442696"/>
              <a:gd name="connsiteY3068" fmla="*/ 4591093 h 4702754"/>
              <a:gd name="connsiteX3069" fmla="*/ 8440138 w 13442696"/>
              <a:gd name="connsiteY3069" fmla="*/ 4588497 h 4702754"/>
              <a:gd name="connsiteX3070" fmla="*/ 8473172 w 13442696"/>
              <a:gd name="connsiteY3070" fmla="*/ 4549545 h 4702754"/>
              <a:gd name="connsiteX3071" fmla="*/ 8450461 w 13442696"/>
              <a:gd name="connsiteY3071" fmla="*/ 4562529 h 4702754"/>
              <a:gd name="connsiteX3072" fmla="*/ 8213031 w 13442696"/>
              <a:gd name="connsiteY3072" fmla="*/ 4674190 h 4702754"/>
              <a:gd name="connsiteX3073" fmla="*/ 8213031 w 13442696"/>
              <a:gd name="connsiteY3073" fmla="*/ 4684577 h 4702754"/>
              <a:gd name="connsiteX3074" fmla="*/ 8184126 w 13442696"/>
              <a:gd name="connsiteY3074" fmla="*/ 4702754 h 4702754"/>
              <a:gd name="connsiteX3075" fmla="*/ 8080896 w 13442696"/>
              <a:gd name="connsiteY3075" fmla="*/ 4702754 h 4702754"/>
              <a:gd name="connsiteX3076" fmla="*/ 8132511 w 13442696"/>
              <a:gd name="connsiteY3076" fmla="*/ 4668996 h 4702754"/>
              <a:gd name="connsiteX3077" fmla="*/ 8128382 w 13442696"/>
              <a:gd name="connsiteY3077" fmla="*/ 4661206 h 4702754"/>
              <a:gd name="connsiteX3078" fmla="*/ 8213031 w 13442696"/>
              <a:gd name="connsiteY3078" fmla="*/ 4614464 h 4702754"/>
              <a:gd name="connsiteX3079" fmla="*/ 8208902 w 13442696"/>
              <a:gd name="connsiteY3079" fmla="*/ 4591093 h 4702754"/>
              <a:gd name="connsiteX3080" fmla="*/ 8204773 w 13442696"/>
              <a:gd name="connsiteY3080" fmla="*/ 4585900 h 4702754"/>
              <a:gd name="connsiteX3081" fmla="*/ 8159351 w 13442696"/>
              <a:gd name="connsiteY3081" fmla="*/ 4601480 h 4702754"/>
              <a:gd name="connsiteX3082" fmla="*/ 8120123 w 13442696"/>
              <a:gd name="connsiteY3082" fmla="*/ 4619658 h 4702754"/>
              <a:gd name="connsiteX3083" fmla="*/ 8159351 w 13442696"/>
              <a:gd name="connsiteY3083" fmla="*/ 4585900 h 4702754"/>
              <a:gd name="connsiteX3084" fmla="*/ 8179997 w 13442696"/>
              <a:gd name="connsiteY3084" fmla="*/ 4578109 h 4702754"/>
              <a:gd name="connsiteX3085" fmla="*/ 8171739 w 13442696"/>
              <a:gd name="connsiteY3085" fmla="*/ 4570319 h 4702754"/>
              <a:gd name="connsiteX3086" fmla="*/ 8188256 w 13442696"/>
              <a:gd name="connsiteY3086" fmla="*/ 4559932 h 4702754"/>
              <a:gd name="connsiteX3087" fmla="*/ 8179997 w 13442696"/>
              <a:gd name="connsiteY3087" fmla="*/ 4554738 h 4702754"/>
              <a:gd name="connsiteX3088" fmla="*/ 8153157 w 13442696"/>
              <a:gd name="connsiteY3088" fmla="*/ 4559932 h 4702754"/>
              <a:gd name="connsiteX3089" fmla="*/ 8144899 w 13442696"/>
              <a:gd name="connsiteY3089" fmla="*/ 4572916 h 4702754"/>
              <a:gd name="connsiteX3090" fmla="*/ 8153157 w 13442696"/>
              <a:gd name="connsiteY3090" fmla="*/ 4578109 h 4702754"/>
              <a:gd name="connsiteX3091" fmla="*/ 8140770 w 13442696"/>
              <a:gd name="connsiteY3091" fmla="*/ 4583303 h 4702754"/>
              <a:gd name="connsiteX3092" fmla="*/ 8132511 w 13442696"/>
              <a:gd name="connsiteY3092" fmla="*/ 4572916 h 4702754"/>
              <a:gd name="connsiteX3093" fmla="*/ 8056120 w 13442696"/>
              <a:gd name="connsiteY3093" fmla="*/ 4611867 h 4702754"/>
              <a:gd name="connsiteX3094" fmla="*/ 8039604 w 13442696"/>
              <a:gd name="connsiteY3094" fmla="*/ 4604077 h 4702754"/>
              <a:gd name="connsiteX3095" fmla="*/ 8051991 w 13442696"/>
              <a:gd name="connsiteY3095" fmla="*/ 4583303 h 4702754"/>
              <a:gd name="connsiteX3096" fmla="*/ 8074702 w 13442696"/>
              <a:gd name="connsiteY3096" fmla="*/ 4583303 h 4702754"/>
              <a:gd name="connsiteX3097" fmla="*/ 8060250 w 13442696"/>
              <a:gd name="connsiteY3097" fmla="*/ 4585900 h 4702754"/>
              <a:gd name="connsiteX3098" fmla="*/ 8080896 w 13442696"/>
              <a:gd name="connsiteY3098" fmla="*/ 4585900 h 4702754"/>
              <a:gd name="connsiteX3099" fmla="*/ 8089154 w 13442696"/>
              <a:gd name="connsiteY3099" fmla="*/ 4578109 h 4702754"/>
              <a:gd name="connsiteX3100" fmla="*/ 8074702 w 13442696"/>
              <a:gd name="connsiteY3100" fmla="*/ 4567722 h 4702754"/>
              <a:gd name="connsiteX3101" fmla="*/ 8074702 w 13442696"/>
              <a:gd name="connsiteY3101" fmla="*/ 4565126 h 4702754"/>
              <a:gd name="connsiteX3102" fmla="*/ 8023087 w 13442696"/>
              <a:gd name="connsiteY3102" fmla="*/ 4580706 h 4702754"/>
              <a:gd name="connsiteX3103" fmla="*/ 8010699 w 13442696"/>
              <a:gd name="connsiteY3103" fmla="*/ 4593690 h 4702754"/>
              <a:gd name="connsiteX3104" fmla="*/ 7996247 w 13442696"/>
              <a:gd name="connsiteY3104" fmla="*/ 4601480 h 4702754"/>
              <a:gd name="connsiteX3105" fmla="*/ 7987988 w 13442696"/>
              <a:gd name="connsiteY3105" fmla="*/ 4591093 h 4702754"/>
              <a:gd name="connsiteX3106" fmla="*/ 7950825 w 13442696"/>
              <a:gd name="connsiteY3106" fmla="*/ 4604077 h 4702754"/>
              <a:gd name="connsiteX3107" fmla="*/ 7952890 w 13442696"/>
              <a:gd name="connsiteY3107" fmla="*/ 4617061 h 4702754"/>
              <a:gd name="connsiteX3108" fmla="*/ 7919856 w 13442696"/>
              <a:gd name="connsiteY3108" fmla="*/ 4624851 h 4702754"/>
              <a:gd name="connsiteX3109" fmla="*/ 7886822 w 13442696"/>
              <a:gd name="connsiteY3109" fmla="*/ 4640432 h 4702754"/>
              <a:gd name="connsiteX3110" fmla="*/ 7886822 w 13442696"/>
              <a:gd name="connsiteY3110" fmla="*/ 4650819 h 4702754"/>
              <a:gd name="connsiteX3111" fmla="*/ 7874434 w 13442696"/>
              <a:gd name="connsiteY3111" fmla="*/ 4656013 h 4702754"/>
              <a:gd name="connsiteX3112" fmla="*/ 7843465 w 13442696"/>
              <a:gd name="connsiteY3112" fmla="*/ 4643029 h 4702754"/>
              <a:gd name="connsiteX3113" fmla="*/ 7824884 w 13442696"/>
              <a:gd name="connsiteY3113" fmla="*/ 4648222 h 4702754"/>
              <a:gd name="connsiteX3114" fmla="*/ 7804238 w 13442696"/>
              <a:gd name="connsiteY3114" fmla="*/ 4650819 h 4702754"/>
              <a:gd name="connsiteX3115" fmla="*/ 7818690 w 13442696"/>
              <a:gd name="connsiteY3115" fmla="*/ 4658609 h 4702754"/>
              <a:gd name="connsiteX3116" fmla="*/ 7779462 w 13442696"/>
              <a:gd name="connsiteY3116" fmla="*/ 4671593 h 4702754"/>
              <a:gd name="connsiteX3117" fmla="*/ 7771204 w 13442696"/>
              <a:gd name="connsiteY3117" fmla="*/ 4684577 h 4702754"/>
              <a:gd name="connsiteX3118" fmla="*/ 7758816 w 13442696"/>
              <a:gd name="connsiteY3118" fmla="*/ 4687174 h 4702754"/>
              <a:gd name="connsiteX3119" fmla="*/ 7802173 w 13442696"/>
              <a:gd name="connsiteY3119" fmla="*/ 4650819 h 4702754"/>
              <a:gd name="connsiteX3120" fmla="*/ 7798044 w 13442696"/>
              <a:gd name="connsiteY3120" fmla="*/ 4630045 h 4702754"/>
              <a:gd name="connsiteX3121" fmla="*/ 7866176 w 13442696"/>
              <a:gd name="connsiteY3121" fmla="*/ 4604077 h 4702754"/>
              <a:gd name="connsiteX3122" fmla="*/ 7868241 w 13442696"/>
              <a:gd name="connsiteY3122" fmla="*/ 4593690 h 4702754"/>
              <a:gd name="connsiteX3123" fmla="*/ 7839336 w 13442696"/>
              <a:gd name="connsiteY3123" fmla="*/ 4585900 h 4702754"/>
              <a:gd name="connsiteX3124" fmla="*/ 7822819 w 13442696"/>
              <a:gd name="connsiteY3124" fmla="*/ 4585900 h 4702754"/>
              <a:gd name="connsiteX3125" fmla="*/ 7802173 w 13442696"/>
              <a:gd name="connsiteY3125" fmla="*/ 4601480 h 4702754"/>
              <a:gd name="connsiteX3126" fmla="*/ 7789785 w 13442696"/>
              <a:gd name="connsiteY3126" fmla="*/ 4596287 h 4702754"/>
              <a:gd name="connsiteX3127" fmla="*/ 7762945 w 13442696"/>
              <a:gd name="connsiteY3127" fmla="*/ 4606674 h 4702754"/>
              <a:gd name="connsiteX3128" fmla="*/ 7750558 w 13442696"/>
              <a:gd name="connsiteY3128" fmla="*/ 4601480 h 4702754"/>
              <a:gd name="connsiteX3129" fmla="*/ 7734041 w 13442696"/>
              <a:gd name="connsiteY3129" fmla="*/ 4606674 h 4702754"/>
              <a:gd name="connsiteX3130" fmla="*/ 7725782 w 13442696"/>
              <a:gd name="connsiteY3130" fmla="*/ 4606674 h 4702754"/>
              <a:gd name="connsiteX3131" fmla="*/ 7822819 w 13442696"/>
              <a:gd name="connsiteY3131" fmla="*/ 4533964 h 4702754"/>
              <a:gd name="connsiteX3132" fmla="*/ 7814561 w 13442696"/>
              <a:gd name="connsiteY3132" fmla="*/ 4531368 h 4702754"/>
              <a:gd name="connsiteX3133" fmla="*/ 7715459 w 13442696"/>
              <a:gd name="connsiteY3133" fmla="*/ 4557335 h 4702754"/>
              <a:gd name="connsiteX3134" fmla="*/ 7734041 w 13442696"/>
              <a:gd name="connsiteY3134" fmla="*/ 4552142 h 4702754"/>
              <a:gd name="connsiteX3135" fmla="*/ 7738170 w 13442696"/>
              <a:gd name="connsiteY3135" fmla="*/ 4539158 h 4702754"/>
              <a:gd name="connsiteX3136" fmla="*/ 7725782 w 13442696"/>
              <a:gd name="connsiteY3136" fmla="*/ 4539158 h 4702754"/>
              <a:gd name="connsiteX3137" fmla="*/ 7653521 w 13442696"/>
              <a:gd name="connsiteY3137" fmla="*/ 4578109 h 4702754"/>
              <a:gd name="connsiteX3138" fmla="*/ 7639069 w 13442696"/>
              <a:gd name="connsiteY3138" fmla="*/ 4572916 h 4702754"/>
              <a:gd name="connsiteX3139" fmla="*/ 7630810 w 13442696"/>
              <a:gd name="connsiteY3139" fmla="*/ 4578109 h 4702754"/>
              <a:gd name="connsiteX3140" fmla="*/ 7639069 w 13442696"/>
              <a:gd name="connsiteY3140" fmla="*/ 4583303 h 4702754"/>
              <a:gd name="connsiteX3141" fmla="*/ 7628746 w 13442696"/>
              <a:gd name="connsiteY3141" fmla="*/ 4580706 h 4702754"/>
              <a:gd name="connsiteX3142" fmla="*/ 7597776 w 13442696"/>
              <a:gd name="connsiteY3142" fmla="*/ 4583303 h 4702754"/>
              <a:gd name="connsiteX3143" fmla="*/ 7618422 w 13442696"/>
              <a:gd name="connsiteY3143" fmla="*/ 4572916 h 4702754"/>
              <a:gd name="connsiteX3144" fmla="*/ 7618422 w 13442696"/>
              <a:gd name="connsiteY3144" fmla="*/ 4562529 h 4702754"/>
              <a:gd name="connsiteX3145" fmla="*/ 7670038 w 13442696"/>
              <a:gd name="connsiteY3145" fmla="*/ 4541755 h 4702754"/>
              <a:gd name="connsiteX3146" fmla="*/ 7676232 w 13442696"/>
              <a:gd name="connsiteY3146" fmla="*/ 4531368 h 4702754"/>
              <a:gd name="connsiteX3147" fmla="*/ 7674167 w 13442696"/>
              <a:gd name="connsiteY3147" fmla="*/ 4526174 h 4702754"/>
              <a:gd name="connsiteX3148" fmla="*/ 7665909 w 13442696"/>
              <a:gd name="connsiteY3148" fmla="*/ 4518384 h 4702754"/>
              <a:gd name="connsiteX3149" fmla="*/ 7676232 w 13442696"/>
              <a:gd name="connsiteY3149" fmla="*/ 4510593 h 4702754"/>
              <a:gd name="connsiteX3150" fmla="*/ 7670038 w 13442696"/>
              <a:gd name="connsiteY3150" fmla="*/ 4507997 h 4702754"/>
              <a:gd name="connsiteX3151" fmla="*/ 7614293 w 13442696"/>
              <a:gd name="connsiteY3151" fmla="*/ 4515787 h 4702754"/>
              <a:gd name="connsiteX3152" fmla="*/ 7606035 w 13442696"/>
              <a:gd name="connsiteY3152" fmla="*/ 4520980 h 4702754"/>
              <a:gd name="connsiteX3153" fmla="*/ 7649392 w 13442696"/>
              <a:gd name="connsiteY3153" fmla="*/ 4518384 h 4702754"/>
              <a:gd name="connsiteX3154" fmla="*/ 7570936 w 13442696"/>
              <a:gd name="connsiteY3154" fmla="*/ 4523577 h 4702754"/>
              <a:gd name="connsiteX3155" fmla="*/ 7591582 w 13442696"/>
              <a:gd name="connsiteY3155" fmla="*/ 4505400 h 4702754"/>
              <a:gd name="connsiteX3156" fmla="*/ 7585389 w 13442696"/>
              <a:gd name="connsiteY3156" fmla="*/ 4497609 h 4702754"/>
              <a:gd name="connsiteX3157" fmla="*/ 7577130 w 13442696"/>
              <a:gd name="connsiteY3157" fmla="*/ 4495013 h 4702754"/>
              <a:gd name="connsiteX3158" fmla="*/ 7597776 w 13442696"/>
              <a:gd name="connsiteY3158" fmla="*/ 4471642 h 4702754"/>
              <a:gd name="connsiteX3159" fmla="*/ 7643198 w 13442696"/>
              <a:gd name="connsiteY3159" fmla="*/ 4461255 h 4702754"/>
              <a:gd name="connsiteX3160" fmla="*/ 7661779 w 13442696"/>
              <a:gd name="connsiteY3160" fmla="*/ 4440480 h 4702754"/>
              <a:gd name="connsiteX3161" fmla="*/ 7682425 w 13442696"/>
              <a:gd name="connsiteY3161" fmla="*/ 4435287 h 4702754"/>
              <a:gd name="connsiteX3162" fmla="*/ 7694813 w 13442696"/>
              <a:gd name="connsiteY3162" fmla="*/ 4430093 h 4702754"/>
              <a:gd name="connsiteX3163" fmla="*/ 7665909 w 13442696"/>
              <a:gd name="connsiteY3163" fmla="*/ 4430093 h 4702754"/>
              <a:gd name="connsiteX3164" fmla="*/ 7649392 w 13442696"/>
              <a:gd name="connsiteY3164" fmla="*/ 4445674 h 4702754"/>
              <a:gd name="connsiteX3165" fmla="*/ 7630810 w 13442696"/>
              <a:gd name="connsiteY3165" fmla="*/ 4435287 h 4702754"/>
              <a:gd name="connsiteX3166" fmla="*/ 7639069 w 13442696"/>
              <a:gd name="connsiteY3166" fmla="*/ 4430093 h 4702754"/>
              <a:gd name="connsiteX3167" fmla="*/ 7630810 w 13442696"/>
              <a:gd name="connsiteY3167" fmla="*/ 4427497 h 4702754"/>
              <a:gd name="connsiteX3168" fmla="*/ 7665909 w 13442696"/>
              <a:gd name="connsiteY3168" fmla="*/ 4391142 h 4702754"/>
              <a:gd name="connsiteX3169" fmla="*/ 7727847 w 13442696"/>
              <a:gd name="connsiteY3169" fmla="*/ 4365174 h 4702754"/>
              <a:gd name="connsiteX3170" fmla="*/ 7727847 w 13442696"/>
              <a:gd name="connsiteY3170" fmla="*/ 4359981 h 4702754"/>
              <a:gd name="connsiteX3171" fmla="*/ 7719588 w 13442696"/>
              <a:gd name="connsiteY3171" fmla="*/ 4357384 h 4702754"/>
              <a:gd name="connsiteX3172" fmla="*/ 7707201 w 13442696"/>
              <a:gd name="connsiteY3172" fmla="*/ 4365174 h 4702754"/>
              <a:gd name="connsiteX3173" fmla="*/ 7686555 w 13442696"/>
              <a:gd name="connsiteY3173" fmla="*/ 4370368 h 4702754"/>
              <a:gd name="connsiteX3174" fmla="*/ 7566807 w 13442696"/>
              <a:gd name="connsiteY3174" fmla="*/ 4440480 h 4702754"/>
              <a:gd name="connsiteX3175" fmla="*/ 7533773 w 13442696"/>
              <a:gd name="connsiteY3175" fmla="*/ 4440480 h 4702754"/>
              <a:gd name="connsiteX3176" fmla="*/ 7525515 w 13442696"/>
              <a:gd name="connsiteY3176" fmla="*/ 4450868 h 4702754"/>
              <a:gd name="connsiteX3177" fmla="*/ 7490416 w 13442696"/>
              <a:gd name="connsiteY3177" fmla="*/ 4461255 h 4702754"/>
              <a:gd name="connsiteX3178" fmla="*/ 7494546 w 13442696"/>
              <a:gd name="connsiteY3178" fmla="*/ 4466448 h 4702754"/>
              <a:gd name="connsiteX3179" fmla="*/ 7457383 w 13442696"/>
              <a:gd name="connsiteY3179" fmla="*/ 4482029 h 4702754"/>
              <a:gd name="connsiteX3180" fmla="*/ 7440866 w 13442696"/>
              <a:gd name="connsiteY3180" fmla="*/ 4479432 h 4702754"/>
              <a:gd name="connsiteX3181" fmla="*/ 7440866 w 13442696"/>
              <a:gd name="connsiteY3181" fmla="*/ 4489819 h 4702754"/>
              <a:gd name="connsiteX3182" fmla="*/ 7416090 w 13442696"/>
              <a:gd name="connsiteY3182" fmla="*/ 4510593 h 4702754"/>
              <a:gd name="connsiteX3183" fmla="*/ 7416090 w 13442696"/>
              <a:gd name="connsiteY3183" fmla="*/ 4523577 h 4702754"/>
              <a:gd name="connsiteX3184" fmla="*/ 7389250 w 13442696"/>
              <a:gd name="connsiteY3184" fmla="*/ 4523577 h 4702754"/>
              <a:gd name="connsiteX3185" fmla="*/ 7393380 w 13442696"/>
              <a:gd name="connsiteY3185" fmla="*/ 4515787 h 4702754"/>
              <a:gd name="connsiteX3186" fmla="*/ 7378927 w 13442696"/>
              <a:gd name="connsiteY3186" fmla="*/ 4510593 h 4702754"/>
              <a:gd name="connsiteX3187" fmla="*/ 7364475 w 13442696"/>
              <a:gd name="connsiteY3187" fmla="*/ 4523577 h 4702754"/>
              <a:gd name="connsiteX3188" fmla="*/ 7333506 w 13442696"/>
              <a:gd name="connsiteY3188" fmla="*/ 4513190 h 4702754"/>
              <a:gd name="connsiteX3189" fmla="*/ 7321118 w 13442696"/>
              <a:gd name="connsiteY3189" fmla="*/ 4518384 h 4702754"/>
              <a:gd name="connsiteX3190" fmla="*/ 7312860 w 13442696"/>
              <a:gd name="connsiteY3190" fmla="*/ 4533964 h 4702754"/>
              <a:gd name="connsiteX3191" fmla="*/ 7304601 w 13442696"/>
              <a:gd name="connsiteY3191" fmla="*/ 4523577 h 4702754"/>
              <a:gd name="connsiteX3192" fmla="*/ 7269503 w 13442696"/>
              <a:gd name="connsiteY3192" fmla="*/ 4539158 h 4702754"/>
              <a:gd name="connsiteX3193" fmla="*/ 7236469 w 13442696"/>
              <a:gd name="connsiteY3193" fmla="*/ 4565126 h 4702754"/>
              <a:gd name="connsiteX3194" fmla="*/ 7228211 w 13442696"/>
              <a:gd name="connsiteY3194" fmla="*/ 4565126 h 4702754"/>
              <a:gd name="connsiteX3195" fmla="*/ 7230275 w 13442696"/>
              <a:gd name="connsiteY3195" fmla="*/ 4549545 h 4702754"/>
              <a:gd name="connsiteX3196" fmla="*/ 7197241 w 13442696"/>
              <a:gd name="connsiteY3196" fmla="*/ 4549545 h 4702754"/>
              <a:gd name="connsiteX3197" fmla="*/ 7230275 w 13442696"/>
              <a:gd name="connsiteY3197" fmla="*/ 4541755 h 4702754"/>
              <a:gd name="connsiteX3198" fmla="*/ 7230275 w 13442696"/>
              <a:gd name="connsiteY3198" fmla="*/ 4531368 h 4702754"/>
              <a:gd name="connsiteX3199" fmla="*/ 7240598 w 13442696"/>
              <a:gd name="connsiteY3199" fmla="*/ 4531368 h 4702754"/>
              <a:gd name="connsiteX3200" fmla="*/ 7244727 w 13442696"/>
              <a:gd name="connsiteY3200" fmla="*/ 4515787 h 4702754"/>
              <a:gd name="connsiteX3201" fmla="*/ 7267438 w 13442696"/>
              <a:gd name="connsiteY3201" fmla="*/ 4520980 h 4702754"/>
              <a:gd name="connsiteX3202" fmla="*/ 7308730 w 13442696"/>
              <a:gd name="connsiteY3202" fmla="*/ 4505400 h 4702754"/>
              <a:gd name="connsiteX3203" fmla="*/ 7314924 w 13442696"/>
              <a:gd name="connsiteY3203" fmla="*/ 4495013 h 4702754"/>
              <a:gd name="connsiteX3204" fmla="*/ 7294278 w 13442696"/>
              <a:gd name="connsiteY3204" fmla="*/ 4495013 h 4702754"/>
              <a:gd name="connsiteX3205" fmla="*/ 7279826 w 13442696"/>
              <a:gd name="connsiteY3205" fmla="*/ 4502803 h 4702754"/>
              <a:gd name="connsiteX3206" fmla="*/ 7261244 w 13442696"/>
              <a:gd name="connsiteY3206" fmla="*/ 4500206 h 4702754"/>
              <a:gd name="connsiteX3207" fmla="*/ 7288084 w 13442696"/>
              <a:gd name="connsiteY3207" fmla="*/ 4484626 h 4702754"/>
              <a:gd name="connsiteX3208" fmla="*/ 7250921 w 13442696"/>
              <a:gd name="connsiteY3208" fmla="*/ 4484626 h 4702754"/>
              <a:gd name="connsiteX3209" fmla="*/ 7279826 w 13442696"/>
              <a:gd name="connsiteY3209" fmla="*/ 4474239 h 4702754"/>
              <a:gd name="connsiteX3210" fmla="*/ 7279826 w 13442696"/>
              <a:gd name="connsiteY3210" fmla="*/ 4461255 h 4702754"/>
              <a:gd name="connsiteX3211" fmla="*/ 7209629 w 13442696"/>
              <a:gd name="connsiteY3211" fmla="*/ 4484626 h 4702754"/>
              <a:gd name="connsiteX3212" fmla="*/ 7209629 w 13442696"/>
              <a:gd name="connsiteY3212" fmla="*/ 4471642 h 4702754"/>
              <a:gd name="connsiteX3213" fmla="*/ 7188983 w 13442696"/>
              <a:gd name="connsiteY3213" fmla="*/ 4479432 h 4702754"/>
              <a:gd name="connsiteX3214" fmla="*/ 7197241 w 13442696"/>
              <a:gd name="connsiteY3214" fmla="*/ 4466448 h 4702754"/>
              <a:gd name="connsiteX3215" fmla="*/ 7215823 w 13442696"/>
              <a:gd name="connsiteY3215" fmla="*/ 4466448 h 4702754"/>
              <a:gd name="connsiteX3216" fmla="*/ 7230275 w 13442696"/>
              <a:gd name="connsiteY3216" fmla="*/ 4458658 h 4702754"/>
              <a:gd name="connsiteX3217" fmla="*/ 7244727 w 13442696"/>
              <a:gd name="connsiteY3217" fmla="*/ 4461255 h 4702754"/>
              <a:gd name="connsiteX3218" fmla="*/ 7257115 w 13442696"/>
              <a:gd name="connsiteY3218" fmla="*/ 4458658 h 4702754"/>
              <a:gd name="connsiteX3219" fmla="*/ 7250921 w 13442696"/>
              <a:gd name="connsiteY3219" fmla="*/ 4450868 h 4702754"/>
              <a:gd name="connsiteX3220" fmla="*/ 7224081 w 13442696"/>
              <a:gd name="connsiteY3220" fmla="*/ 4448271 h 4702754"/>
              <a:gd name="connsiteX3221" fmla="*/ 7236469 w 13442696"/>
              <a:gd name="connsiteY3221" fmla="*/ 4437884 h 4702754"/>
              <a:gd name="connsiteX3222" fmla="*/ 7230275 w 13442696"/>
              <a:gd name="connsiteY3222" fmla="*/ 4435287 h 4702754"/>
              <a:gd name="connsiteX3223" fmla="*/ 7240598 w 13442696"/>
              <a:gd name="connsiteY3223" fmla="*/ 4422303 h 4702754"/>
              <a:gd name="connsiteX3224" fmla="*/ 7230275 w 13442696"/>
              <a:gd name="connsiteY3224" fmla="*/ 4417110 h 4702754"/>
              <a:gd name="connsiteX3225" fmla="*/ 7215823 w 13442696"/>
              <a:gd name="connsiteY3225" fmla="*/ 4427497 h 4702754"/>
              <a:gd name="connsiteX3226" fmla="*/ 7236469 w 13442696"/>
              <a:gd name="connsiteY3226" fmla="*/ 4406722 h 4702754"/>
              <a:gd name="connsiteX3227" fmla="*/ 7224081 w 13442696"/>
              <a:gd name="connsiteY3227" fmla="*/ 4383352 h 4702754"/>
              <a:gd name="connsiteX3228" fmla="*/ 7240598 w 13442696"/>
              <a:gd name="connsiteY3228" fmla="*/ 4372964 h 4702754"/>
              <a:gd name="connsiteX3229" fmla="*/ 7269503 w 13442696"/>
              <a:gd name="connsiteY3229" fmla="*/ 4372964 h 4702754"/>
              <a:gd name="connsiteX3230" fmla="*/ 7279826 w 13442696"/>
              <a:gd name="connsiteY3230" fmla="*/ 4372964 h 4702754"/>
              <a:gd name="connsiteX3231" fmla="*/ 7288084 w 13442696"/>
              <a:gd name="connsiteY3231" fmla="*/ 4370368 h 4702754"/>
              <a:gd name="connsiteX3232" fmla="*/ 7269503 w 13442696"/>
              <a:gd name="connsiteY3232" fmla="*/ 4357384 h 4702754"/>
              <a:gd name="connsiteX3233" fmla="*/ 7288084 w 13442696"/>
              <a:gd name="connsiteY3233" fmla="*/ 4328819 h 4702754"/>
              <a:gd name="connsiteX3234" fmla="*/ 7312860 w 13442696"/>
              <a:gd name="connsiteY3234" fmla="*/ 4328819 h 4702754"/>
              <a:gd name="connsiteX3235" fmla="*/ 7354152 w 13442696"/>
              <a:gd name="connsiteY3235" fmla="*/ 4297658 h 4702754"/>
              <a:gd name="connsiteX3236" fmla="*/ 7358281 w 13442696"/>
              <a:gd name="connsiteY3236" fmla="*/ 4284674 h 4702754"/>
              <a:gd name="connsiteX3237" fmla="*/ 7366540 w 13442696"/>
              <a:gd name="connsiteY3237" fmla="*/ 4279481 h 4702754"/>
              <a:gd name="connsiteX3238" fmla="*/ 7372733 w 13442696"/>
              <a:gd name="connsiteY3238" fmla="*/ 4295061 h 4702754"/>
              <a:gd name="connsiteX3239" fmla="*/ 7397509 w 13442696"/>
              <a:gd name="connsiteY3239" fmla="*/ 4292464 h 4702754"/>
              <a:gd name="connsiteX3240" fmla="*/ 7397509 w 13442696"/>
              <a:gd name="connsiteY3240" fmla="*/ 4282077 h 4702754"/>
              <a:gd name="connsiteX3241" fmla="*/ 7422284 w 13442696"/>
              <a:gd name="connsiteY3241" fmla="*/ 4276884 h 4702754"/>
              <a:gd name="connsiteX3242" fmla="*/ 7442930 w 13442696"/>
              <a:gd name="connsiteY3242" fmla="*/ 4256110 h 4702754"/>
              <a:gd name="connsiteX3243" fmla="*/ 7486287 w 13442696"/>
              <a:gd name="connsiteY3243" fmla="*/ 4245723 h 4702754"/>
              <a:gd name="connsiteX3244" fmla="*/ 7490416 w 13442696"/>
              <a:gd name="connsiteY3244" fmla="*/ 4232739 h 4702754"/>
              <a:gd name="connsiteX3245" fmla="*/ 7653521 w 13442696"/>
              <a:gd name="connsiteY3245" fmla="*/ 4157432 h 4702754"/>
              <a:gd name="connsiteX3246" fmla="*/ 7653521 w 13442696"/>
              <a:gd name="connsiteY3246" fmla="*/ 4141852 h 4702754"/>
              <a:gd name="connsiteX3247" fmla="*/ 7661779 w 13442696"/>
              <a:gd name="connsiteY3247" fmla="*/ 4147045 h 4702754"/>
              <a:gd name="connsiteX3248" fmla="*/ 7682425 w 13442696"/>
              <a:gd name="connsiteY3248" fmla="*/ 4141852 h 4702754"/>
              <a:gd name="connsiteX3249" fmla="*/ 7690684 w 13442696"/>
              <a:gd name="connsiteY3249" fmla="*/ 4128868 h 4702754"/>
              <a:gd name="connsiteX3250" fmla="*/ 7707201 w 13442696"/>
              <a:gd name="connsiteY3250" fmla="*/ 4131464 h 4702754"/>
              <a:gd name="connsiteX3251" fmla="*/ 7738170 w 13442696"/>
              <a:gd name="connsiteY3251" fmla="*/ 4105497 h 4702754"/>
              <a:gd name="connsiteX3252" fmla="*/ 7707201 w 13442696"/>
              <a:gd name="connsiteY3252" fmla="*/ 4097706 h 4702754"/>
              <a:gd name="connsiteX3253" fmla="*/ 7746428 w 13442696"/>
              <a:gd name="connsiteY3253" fmla="*/ 4071739 h 4702754"/>
              <a:gd name="connsiteX3254" fmla="*/ 7767075 w 13442696"/>
              <a:gd name="connsiteY3254" fmla="*/ 4071739 h 4702754"/>
              <a:gd name="connsiteX3255" fmla="*/ 7767075 w 13442696"/>
              <a:gd name="connsiteY3255" fmla="*/ 4069142 h 4702754"/>
              <a:gd name="connsiteX3256" fmla="*/ 7804238 w 13442696"/>
              <a:gd name="connsiteY3256" fmla="*/ 4063948 h 4702754"/>
              <a:gd name="connsiteX3257" fmla="*/ 7783591 w 13442696"/>
              <a:gd name="connsiteY3257" fmla="*/ 4056158 h 4702754"/>
              <a:gd name="connsiteX3258" fmla="*/ 7804238 w 13442696"/>
              <a:gd name="connsiteY3258" fmla="*/ 4053561 h 4702754"/>
              <a:gd name="connsiteX3259" fmla="*/ 7818690 w 13442696"/>
              <a:gd name="connsiteY3259" fmla="*/ 4048368 h 4702754"/>
              <a:gd name="connsiteX3260" fmla="*/ 7810431 w 13442696"/>
              <a:gd name="connsiteY3260" fmla="*/ 4043174 h 4702754"/>
              <a:gd name="connsiteX3261" fmla="*/ 7853788 w 13442696"/>
              <a:gd name="connsiteY3261" fmla="*/ 4030190 h 4702754"/>
              <a:gd name="connsiteX3262" fmla="*/ 7868241 w 13442696"/>
              <a:gd name="connsiteY3262" fmla="*/ 4032787 h 4702754"/>
              <a:gd name="connsiteX3263" fmla="*/ 7876499 w 13442696"/>
              <a:gd name="connsiteY3263" fmla="*/ 4032787 h 4702754"/>
              <a:gd name="connsiteX3264" fmla="*/ 7886822 w 13442696"/>
              <a:gd name="connsiteY3264" fmla="*/ 4027594 h 4702754"/>
              <a:gd name="connsiteX3265" fmla="*/ 7847595 w 13442696"/>
              <a:gd name="connsiteY3265" fmla="*/ 4024997 h 4702754"/>
              <a:gd name="connsiteX3266" fmla="*/ 7868241 w 13442696"/>
              <a:gd name="connsiteY3266" fmla="*/ 4019803 h 4702754"/>
              <a:gd name="connsiteX3267" fmla="*/ 7899210 w 13442696"/>
              <a:gd name="connsiteY3267" fmla="*/ 4024997 h 4702754"/>
              <a:gd name="connsiteX3268" fmla="*/ 7907468 w 13442696"/>
              <a:gd name="connsiteY3268" fmla="*/ 4019803 h 4702754"/>
              <a:gd name="connsiteX3269" fmla="*/ 7888887 w 13442696"/>
              <a:gd name="connsiteY3269" fmla="*/ 4001626 h 4702754"/>
              <a:gd name="connsiteX3270" fmla="*/ 7932244 w 13442696"/>
              <a:gd name="connsiteY3270" fmla="*/ 3965271 h 4702754"/>
              <a:gd name="connsiteX3271" fmla="*/ 7946696 w 13442696"/>
              <a:gd name="connsiteY3271" fmla="*/ 3973061 h 4702754"/>
              <a:gd name="connsiteX3272" fmla="*/ 7971471 w 13442696"/>
              <a:gd name="connsiteY3272" fmla="*/ 3960078 h 4702754"/>
              <a:gd name="connsiteX3273" fmla="*/ 7971471 w 13442696"/>
              <a:gd name="connsiteY3273" fmla="*/ 3970465 h 4702754"/>
              <a:gd name="connsiteX3274" fmla="*/ 7996247 w 13442696"/>
              <a:gd name="connsiteY3274" fmla="*/ 3965271 h 4702754"/>
              <a:gd name="connsiteX3275" fmla="*/ 8004505 w 13442696"/>
              <a:gd name="connsiteY3275" fmla="*/ 3957481 h 4702754"/>
              <a:gd name="connsiteX3276" fmla="*/ 7992117 w 13442696"/>
              <a:gd name="connsiteY3276" fmla="*/ 3941900 h 4702754"/>
              <a:gd name="connsiteX3277" fmla="*/ 7975601 w 13442696"/>
              <a:gd name="connsiteY3277" fmla="*/ 3944497 h 4702754"/>
              <a:gd name="connsiteX3278" fmla="*/ 7950825 w 13442696"/>
              <a:gd name="connsiteY3278" fmla="*/ 3957481 h 4702754"/>
              <a:gd name="connsiteX3279" fmla="*/ 7895081 w 13442696"/>
              <a:gd name="connsiteY3279" fmla="*/ 3954884 h 4702754"/>
              <a:gd name="connsiteX3280" fmla="*/ 7888887 w 13442696"/>
              <a:gd name="connsiteY3280" fmla="*/ 3941900 h 4702754"/>
              <a:gd name="connsiteX3281" fmla="*/ 7911598 w 13442696"/>
              <a:gd name="connsiteY3281" fmla="*/ 3939303 h 4702754"/>
              <a:gd name="connsiteX3282" fmla="*/ 7938437 w 13442696"/>
              <a:gd name="connsiteY3282" fmla="*/ 3921126 h 4702754"/>
              <a:gd name="connsiteX3283" fmla="*/ 7938437 w 13442696"/>
              <a:gd name="connsiteY3283" fmla="*/ 3931513 h 4702754"/>
              <a:gd name="connsiteX3284" fmla="*/ 7983859 w 13442696"/>
              <a:gd name="connsiteY3284" fmla="*/ 3923723 h 4702754"/>
              <a:gd name="connsiteX3285" fmla="*/ 7992117 w 13442696"/>
              <a:gd name="connsiteY3285" fmla="*/ 3928916 h 4702754"/>
              <a:gd name="connsiteX3286" fmla="*/ 8002440 w 13442696"/>
              <a:gd name="connsiteY3286" fmla="*/ 3913336 h 4702754"/>
              <a:gd name="connsiteX3287" fmla="*/ 8035474 w 13442696"/>
              <a:gd name="connsiteY3287" fmla="*/ 3902949 h 4702754"/>
              <a:gd name="connsiteX3288" fmla="*/ 8051991 w 13442696"/>
              <a:gd name="connsiteY3288" fmla="*/ 3913336 h 4702754"/>
              <a:gd name="connsiteX3289" fmla="*/ 8068508 w 13442696"/>
              <a:gd name="connsiteY3289" fmla="*/ 3897755 h 4702754"/>
              <a:gd name="connsiteX3290" fmla="*/ 8095348 w 13442696"/>
              <a:gd name="connsiteY3290" fmla="*/ 3892561 h 4702754"/>
              <a:gd name="connsiteX3291" fmla="*/ 8099477 w 13442696"/>
              <a:gd name="connsiteY3291" fmla="*/ 3882174 h 4702754"/>
              <a:gd name="connsiteX3292" fmla="*/ 8060250 w 13442696"/>
              <a:gd name="connsiteY3292" fmla="*/ 3889965 h 4702754"/>
              <a:gd name="connsiteX3293" fmla="*/ 8080896 w 13442696"/>
              <a:gd name="connsiteY3293" fmla="*/ 3874384 h 4702754"/>
              <a:gd name="connsiteX3294" fmla="*/ 8023087 w 13442696"/>
              <a:gd name="connsiteY3294" fmla="*/ 3879578 h 4702754"/>
              <a:gd name="connsiteX3295" fmla="*/ 8047862 w 13442696"/>
              <a:gd name="connsiteY3295" fmla="*/ 3884771 h 4702754"/>
              <a:gd name="connsiteX3296" fmla="*/ 8031345 w 13442696"/>
              <a:gd name="connsiteY3296" fmla="*/ 3895158 h 4702754"/>
              <a:gd name="connsiteX3297" fmla="*/ 8010699 w 13442696"/>
              <a:gd name="connsiteY3297" fmla="*/ 3889965 h 4702754"/>
              <a:gd name="connsiteX3298" fmla="*/ 8023087 w 13442696"/>
              <a:gd name="connsiteY3298" fmla="*/ 3882174 h 4702754"/>
              <a:gd name="connsiteX3299" fmla="*/ 7983859 w 13442696"/>
              <a:gd name="connsiteY3299" fmla="*/ 3882174 h 4702754"/>
              <a:gd name="connsiteX3300" fmla="*/ 7992117 w 13442696"/>
              <a:gd name="connsiteY3300" fmla="*/ 3900352 h 4702754"/>
              <a:gd name="connsiteX3301" fmla="*/ 7983859 w 13442696"/>
              <a:gd name="connsiteY3301" fmla="*/ 3895158 h 4702754"/>
              <a:gd name="connsiteX3302" fmla="*/ 7975601 w 13442696"/>
              <a:gd name="connsiteY3302" fmla="*/ 3895158 h 4702754"/>
              <a:gd name="connsiteX3303" fmla="*/ 7971471 w 13442696"/>
              <a:gd name="connsiteY3303" fmla="*/ 3905545 h 4702754"/>
              <a:gd name="connsiteX3304" fmla="*/ 7907468 w 13442696"/>
              <a:gd name="connsiteY3304" fmla="*/ 3910739 h 4702754"/>
              <a:gd name="connsiteX3305" fmla="*/ 7866176 w 13442696"/>
              <a:gd name="connsiteY3305" fmla="*/ 3918529 h 4702754"/>
              <a:gd name="connsiteX3306" fmla="*/ 7853788 w 13442696"/>
              <a:gd name="connsiteY3306" fmla="*/ 3915932 h 4702754"/>
              <a:gd name="connsiteX3307" fmla="*/ 7839336 w 13442696"/>
              <a:gd name="connsiteY3307" fmla="*/ 3921126 h 4702754"/>
              <a:gd name="connsiteX3308" fmla="*/ 7791850 w 13442696"/>
              <a:gd name="connsiteY3308" fmla="*/ 3923723 h 4702754"/>
              <a:gd name="connsiteX3309" fmla="*/ 7791850 w 13442696"/>
              <a:gd name="connsiteY3309" fmla="*/ 3918529 h 4702754"/>
              <a:gd name="connsiteX3310" fmla="*/ 7824884 w 13442696"/>
              <a:gd name="connsiteY3310" fmla="*/ 3915932 h 4702754"/>
              <a:gd name="connsiteX3311" fmla="*/ 7847595 w 13442696"/>
              <a:gd name="connsiteY3311" fmla="*/ 3902949 h 4702754"/>
              <a:gd name="connsiteX3312" fmla="*/ 7847595 w 13442696"/>
              <a:gd name="connsiteY3312" fmla="*/ 3897755 h 4702754"/>
              <a:gd name="connsiteX3313" fmla="*/ 7804238 w 13442696"/>
              <a:gd name="connsiteY3313" fmla="*/ 3902949 h 4702754"/>
              <a:gd name="connsiteX3314" fmla="*/ 7804238 w 13442696"/>
              <a:gd name="connsiteY3314" fmla="*/ 3908142 h 4702754"/>
              <a:gd name="connsiteX3315" fmla="*/ 7789785 w 13442696"/>
              <a:gd name="connsiteY3315" fmla="*/ 3892561 h 4702754"/>
              <a:gd name="connsiteX3316" fmla="*/ 7789785 w 13442696"/>
              <a:gd name="connsiteY3316" fmla="*/ 3884771 h 4702754"/>
              <a:gd name="connsiteX3317" fmla="*/ 7822819 w 13442696"/>
              <a:gd name="connsiteY3317" fmla="*/ 3884771 h 4702754"/>
              <a:gd name="connsiteX3318" fmla="*/ 7835207 w 13442696"/>
              <a:gd name="connsiteY3318" fmla="*/ 3876981 h 4702754"/>
              <a:gd name="connsiteX3319" fmla="*/ 7847595 w 13442696"/>
              <a:gd name="connsiteY3319" fmla="*/ 3884771 h 4702754"/>
              <a:gd name="connsiteX3320" fmla="*/ 7839336 w 13442696"/>
              <a:gd name="connsiteY3320" fmla="*/ 3887368 h 4702754"/>
              <a:gd name="connsiteX3321" fmla="*/ 7839336 w 13442696"/>
              <a:gd name="connsiteY3321" fmla="*/ 3889965 h 4702754"/>
              <a:gd name="connsiteX3322" fmla="*/ 7874434 w 13442696"/>
              <a:gd name="connsiteY3322" fmla="*/ 3887368 h 4702754"/>
              <a:gd name="connsiteX3323" fmla="*/ 7882693 w 13442696"/>
              <a:gd name="connsiteY3323" fmla="*/ 3879578 h 4702754"/>
              <a:gd name="connsiteX3324" fmla="*/ 7874434 w 13442696"/>
              <a:gd name="connsiteY3324" fmla="*/ 3863997 h 4702754"/>
              <a:gd name="connsiteX3325" fmla="*/ 7866176 w 13442696"/>
              <a:gd name="connsiteY3325" fmla="*/ 3858803 h 4702754"/>
              <a:gd name="connsiteX3326" fmla="*/ 7847595 w 13442696"/>
              <a:gd name="connsiteY3326" fmla="*/ 3863997 h 4702754"/>
              <a:gd name="connsiteX3327" fmla="*/ 7835207 w 13442696"/>
              <a:gd name="connsiteY3327" fmla="*/ 3856207 h 4702754"/>
              <a:gd name="connsiteX3328" fmla="*/ 7866176 w 13442696"/>
              <a:gd name="connsiteY3328" fmla="*/ 3840626 h 4702754"/>
              <a:gd name="connsiteX3329" fmla="*/ 7847595 w 13442696"/>
              <a:gd name="connsiteY3329" fmla="*/ 3838029 h 4702754"/>
              <a:gd name="connsiteX3330" fmla="*/ 7847595 w 13442696"/>
              <a:gd name="connsiteY3330" fmla="*/ 3830239 h 4702754"/>
              <a:gd name="connsiteX3331" fmla="*/ 7874434 w 13442696"/>
              <a:gd name="connsiteY3331" fmla="*/ 3825045 h 4702754"/>
              <a:gd name="connsiteX3332" fmla="*/ 7874434 w 13442696"/>
              <a:gd name="connsiteY3332" fmla="*/ 3840626 h 4702754"/>
              <a:gd name="connsiteX3333" fmla="*/ 7866176 w 13442696"/>
              <a:gd name="connsiteY3333" fmla="*/ 3845820 h 4702754"/>
              <a:gd name="connsiteX3334" fmla="*/ 7882693 w 13442696"/>
              <a:gd name="connsiteY3334" fmla="*/ 3845820 h 4702754"/>
              <a:gd name="connsiteX3335" fmla="*/ 7895081 w 13442696"/>
              <a:gd name="connsiteY3335" fmla="*/ 3858803 h 4702754"/>
              <a:gd name="connsiteX3336" fmla="*/ 7907468 w 13442696"/>
              <a:gd name="connsiteY3336" fmla="*/ 3861400 h 4702754"/>
              <a:gd name="connsiteX3337" fmla="*/ 7938437 w 13442696"/>
              <a:gd name="connsiteY3337" fmla="*/ 3851013 h 4702754"/>
              <a:gd name="connsiteX3338" fmla="*/ 7932244 w 13442696"/>
              <a:gd name="connsiteY3338" fmla="*/ 3840626 h 4702754"/>
              <a:gd name="connsiteX3339" fmla="*/ 7967342 w 13442696"/>
              <a:gd name="connsiteY3339" fmla="*/ 3838029 h 4702754"/>
              <a:gd name="connsiteX3340" fmla="*/ 7975601 w 13442696"/>
              <a:gd name="connsiteY3340" fmla="*/ 3825045 h 4702754"/>
              <a:gd name="connsiteX3341" fmla="*/ 8002440 w 13442696"/>
              <a:gd name="connsiteY3341" fmla="*/ 3835432 h 4702754"/>
              <a:gd name="connsiteX3342" fmla="*/ 8023087 w 13442696"/>
              <a:gd name="connsiteY3342" fmla="*/ 3825045 h 4702754"/>
              <a:gd name="connsiteX3343" fmla="*/ 8004505 w 13442696"/>
              <a:gd name="connsiteY3343" fmla="*/ 3843223 h 4702754"/>
              <a:gd name="connsiteX3344" fmla="*/ 7983859 w 13442696"/>
              <a:gd name="connsiteY3344" fmla="*/ 3835432 h 4702754"/>
              <a:gd name="connsiteX3345" fmla="*/ 7971471 w 13442696"/>
              <a:gd name="connsiteY3345" fmla="*/ 3838029 h 4702754"/>
              <a:gd name="connsiteX3346" fmla="*/ 7967342 w 13442696"/>
              <a:gd name="connsiteY3346" fmla="*/ 3845820 h 4702754"/>
              <a:gd name="connsiteX3347" fmla="*/ 7992117 w 13442696"/>
              <a:gd name="connsiteY3347" fmla="*/ 3851013 h 4702754"/>
              <a:gd name="connsiteX3348" fmla="*/ 7975601 w 13442696"/>
              <a:gd name="connsiteY3348" fmla="*/ 3853610 h 4702754"/>
              <a:gd name="connsiteX3349" fmla="*/ 7967342 w 13442696"/>
              <a:gd name="connsiteY3349" fmla="*/ 3858803 h 4702754"/>
              <a:gd name="connsiteX3350" fmla="*/ 7975601 w 13442696"/>
              <a:gd name="connsiteY3350" fmla="*/ 3866594 h 4702754"/>
              <a:gd name="connsiteX3351" fmla="*/ 8023087 w 13442696"/>
              <a:gd name="connsiteY3351" fmla="*/ 3845820 h 4702754"/>
              <a:gd name="connsiteX3352" fmla="*/ 8035474 w 13442696"/>
              <a:gd name="connsiteY3352" fmla="*/ 3840626 h 4702754"/>
              <a:gd name="connsiteX3353" fmla="*/ 8025151 w 13442696"/>
              <a:gd name="connsiteY3353" fmla="*/ 3832836 h 4702754"/>
              <a:gd name="connsiteX3354" fmla="*/ 8051991 w 13442696"/>
              <a:gd name="connsiteY3354" fmla="*/ 3830239 h 4702754"/>
              <a:gd name="connsiteX3355" fmla="*/ 8107736 w 13442696"/>
              <a:gd name="connsiteY3355" fmla="*/ 3806868 h 4702754"/>
              <a:gd name="connsiteX3356" fmla="*/ 8120123 w 13442696"/>
              <a:gd name="connsiteY3356" fmla="*/ 3809465 h 4702754"/>
              <a:gd name="connsiteX3357" fmla="*/ 8122188 w 13442696"/>
              <a:gd name="connsiteY3357" fmla="*/ 3806868 h 4702754"/>
              <a:gd name="connsiteX3358" fmla="*/ 8144899 w 13442696"/>
              <a:gd name="connsiteY3358" fmla="*/ 3814658 h 4702754"/>
              <a:gd name="connsiteX3359" fmla="*/ 8169674 w 13442696"/>
              <a:gd name="connsiteY3359" fmla="*/ 3814658 h 4702754"/>
              <a:gd name="connsiteX3360" fmla="*/ 8165545 w 13442696"/>
              <a:gd name="connsiteY3360" fmla="*/ 3825045 h 4702754"/>
              <a:gd name="connsiteX3361" fmla="*/ 8188256 w 13442696"/>
              <a:gd name="connsiteY3361" fmla="*/ 3809465 h 4702754"/>
              <a:gd name="connsiteX3362" fmla="*/ 8208902 w 13442696"/>
              <a:gd name="connsiteY3362" fmla="*/ 3801674 h 4702754"/>
              <a:gd name="connsiteX3363" fmla="*/ 8277034 w 13442696"/>
              <a:gd name="connsiteY3363" fmla="*/ 3791287 h 4702754"/>
              <a:gd name="connsiteX3364" fmla="*/ 8308003 w 13442696"/>
              <a:gd name="connsiteY3364" fmla="*/ 3760126 h 4702754"/>
              <a:gd name="connsiteX3365" fmla="*/ 8324520 w 13442696"/>
              <a:gd name="connsiteY3365" fmla="*/ 3757529 h 4702754"/>
              <a:gd name="connsiteX3366" fmla="*/ 8336908 w 13442696"/>
              <a:gd name="connsiteY3366" fmla="*/ 3744545 h 4702754"/>
              <a:gd name="connsiteX3367" fmla="*/ 8338972 w 13442696"/>
              <a:gd name="connsiteY3367" fmla="*/ 3744545 h 4702754"/>
              <a:gd name="connsiteX3368" fmla="*/ 8357554 w 13442696"/>
              <a:gd name="connsiteY3368" fmla="*/ 3752336 h 4702754"/>
              <a:gd name="connsiteX3369" fmla="*/ 8376135 w 13442696"/>
              <a:gd name="connsiteY3369" fmla="*/ 3736755 h 4702754"/>
              <a:gd name="connsiteX3370" fmla="*/ 8413298 w 13442696"/>
              <a:gd name="connsiteY3370" fmla="*/ 3747142 h 4702754"/>
              <a:gd name="connsiteX3371" fmla="*/ 8425686 w 13442696"/>
              <a:gd name="connsiteY3371" fmla="*/ 3734158 h 4702754"/>
              <a:gd name="connsiteX3372" fmla="*/ 8421557 w 13442696"/>
              <a:gd name="connsiteY3372" fmla="*/ 3728965 h 4702754"/>
              <a:gd name="connsiteX3373" fmla="*/ 8413298 w 13442696"/>
              <a:gd name="connsiteY3373" fmla="*/ 3723771 h 4702754"/>
              <a:gd name="connsiteX3374" fmla="*/ 8392652 w 13442696"/>
              <a:gd name="connsiteY3374" fmla="*/ 3728965 h 4702754"/>
              <a:gd name="connsiteX3375" fmla="*/ 8425686 w 13442696"/>
              <a:gd name="connsiteY3375" fmla="*/ 3710787 h 4702754"/>
              <a:gd name="connsiteX3376" fmla="*/ 8454591 w 13442696"/>
              <a:gd name="connsiteY3376" fmla="*/ 3702997 h 4702754"/>
              <a:gd name="connsiteX3377" fmla="*/ 8469043 w 13442696"/>
              <a:gd name="connsiteY3377" fmla="*/ 3708191 h 4702754"/>
              <a:gd name="connsiteX3378" fmla="*/ 8485560 w 13442696"/>
              <a:gd name="connsiteY3378" fmla="*/ 3697804 h 4702754"/>
              <a:gd name="connsiteX3379" fmla="*/ 8456655 w 13442696"/>
              <a:gd name="connsiteY3379" fmla="*/ 3690013 h 4702754"/>
              <a:gd name="connsiteX3380" fmla="*/ 8489689 w 13442696"/>
              <a:gd name="connsiteY3380" fmla="*/ 3677029 h 4702754"/>
              <a:gd name="connsiteX3381" fmla="*/ 8526852 w 13442696"/>
              <a:gd name="connsiteY3381" fmla="*/ 3674433 h 4702754"/>
              <a:gd name="connsiteX3382" fmla="*/ 8541304 w 13442696"/>
              <a:gd name="connsiteY3382" fmla="*/ 3658852 h 4702754"/>
              <a:gd name="connsiteX3383" fmla="*/ 8605307 w 13442696"/>
              <a:gd name="connsiteY3383" fmla="*/ 3625094 h 4702754"/>
              <a:gd name="connsiteX3384" fmla="*/ 8597049 w 13442696"/>
              <a:gd name="connsiteY3384" fmla="*/ 3619900 h 4702754"/>
              <a:gd name="connsiteX3385" fmla="*/ 8566080 w 13442696"/>
              <a:gd name="connsiteY3385" fmla="*/ 3630287 h 4702754"/>
              <a:gd name="connsiteX3386" fmla="*/ 8541304 w 13442696"/>
              <a:gd name="connsiteY3386" fmla="*/ 3625094 h 4702754"/>
              <a:gd name="connsiteX3387" fmla="*/ 8526852 w 13442696"/>
              <a:gd name="connsiteY3387" fmla="*/ 3627691 h 4702754"/>
              <a:gd name="connsiteX3388" fmla="*/ 8512400 w 13442696"/>
              <a:gd name="connsiteY3388" fmla="*/ 3638078 h 4702754"/>
              <a:gd name="connsiteX3389" fmla="*/ 8436009 w 13442696"/>
              <a:gd name="connsiteY3389" fmla="*/ 3645868 h 4702754"/>
              <a:gd name="connsiteX3390" fmla="*/ 8421557 w 13442696"/>
              <a:gd name="connsiteY3390" fmla="*/ 3653658 h 4702754"/>
              <a:gd name="connsiteX3391" fmla="*/ 8372006 w 13442696"/>
              <a:gd name="connsiteY3391" fmla="*/ 3658852 h 4702754"/>
              <a:gd name="connsiteX3392" fmla="*/ 8341037 w 13442696"/>
              <a:gd name="connsiteY3392" fmla="*/ 3645868 h 4702754"/>
              <a:gd name="connsiteX3393" fmla="*/ 8299745 w 13442696"/>
              <a:gd name="connsiteY3393" fmla="*/ 3651062 h 4702754"/>
              <a:gd name="connsiteX3394" fmla="*/ 8308003 w 13442696"/>
              <a:gd name="connsiteY3394" fmla="*/ 3666642 h 4702754"/>
              <a:gd name="connsiteX3395" fmla="*/ 8289422 w 13442696"/>
              <a:gd name="connsiteY3395" fmla="*/ 3674433 h 4702754"/>
              <a:gd name="connsiteX3396" fmla="*/ 8281163 w 13442696"/>
              <a:gd name="connsiteY3396" fmla="*/ 3669239 h 4702754"/>
              <a:gd name="connsiteX3397" fmla="*/ 8237806 w 13442696"/>
              <a:gd name="connsiteY3397" fmla="*/ 3677029 h 4702754"/>
              <a:gd name="connsiteX3398" fmla="*/ 8213031 w 13442696"/>
              <a:gd name="connsiteY3398" fmla="*/ 3666642 h 4702754"/>
              <a:gd name="connsiteX3399" fmla="*/ 8089154 w 13442696"/>
              <a:gd name="connsiteY3399" fmla="*/ 3682223 h 4702754"/>
              <a:gd name="connsiteX3400" fmla="*/ 8043733 w 13442696"/>
              <a:gd name="connsiteY3400" fmla="*/ 3687416 h 4702754"/>
              <a:gd name="connsiteX3401" fmla="*/ 8049927 w 13442696"/>
              <a:gd name="connsiteY3401" fmla="*/ 3692610 h 4702754"/>
              <a:gd name="connsiteX3402" fmla="*/ 8031345 w 13442696"/>
              <a:gd name="connsiteY3402" fmla="*/ 3700400 h 4702754"/>
              <a:gd name="connsiteX3403" fmla="*/ 8111865 w 13442696"/>
              <a:gd name="connsiteY3403" fmla="*/ 3690013 h 4702754"/>
              <a:gd name="connsiteX3404" fmla="*/ 8115994 w 13442696"/>
              <a:gd name="connsiteY3404" fmla="*/ 3697804 h 4702754"/>
              <a:gd name="connsiteX3405" fmla="*/ 8025151 w 13442696"/>
              <a:gd name="connsiteY3405" fmla="*/ 3710787 h 4702754"/>
              <a:gd name="connsiteX3406" fmla="*/ 7959084 w 13442696"/>
              <a:gd name="connsiteY3406" fmla="*/ 3718578 h 4702754"/>
              <a:gd name="connsiteX3407" fmla="*/ 7983859 w 13442696"/>
              <a:gd name="connsiteY3407" fmla="*/ 3702997 h 4702754"/>
              <a:gd name="connsiteX3408" fmla="*/ 7992117 w 13442696"/>
              <a:gd name="connsiteY3408" fmla="*/ 3708191 h 4702754"/>
              <a:gd name="connsiteX3409" fmla="*/ 8023087 w 13442696"/>
              <a:gd name="connsiteY3409" fmla="*/ 3697804 h 4702754"/>
              <a:gd name="connsiteX3410" fmla="*/ 7992117 w 13442696"/>
              <a:gd name="connsiteY3410" fmla="*/ 3692610 h 4702754"/>
              <a:gd name="connsiteX3411" fmla="*/ 7907468 w 13442696"/>
              <a:gd name="connsiteY3411" fmla="*/ 3710787 h 4702754"/>
              <a:gd name="connsiteX3412" fmla="*/ 7911598 w 13442696"/>
              <a:gd name="connsiteY3412" fmla="*/ 3721175 h 4702754"/>
              <a:gd name="connsiteX3413" fmla="*/ 7928114 w 13442696"/>
              <a:gd name="connsiteY3413" fmla="*/ 3718578 h 4702754"/>
              <a:gd name="connsiteX3414" fmla="*/ 7915727 w 13442696"/>
              <a:gd name="connsiteY3414" fmla="*/ 3726368 h 4702754"/>
              <a:gd name="connsiteX3415" fmla="*/ 7903339 w 13442696"/>
              <a:gd name="connsiteY3415" fmla="*/ 3723771 h 4702754"/>
              <a:gd name="connsiteX3416" fmla="*/ 7862047 w 13442696"/>
              <a:gd name="connsiteY3416" fmla="*/ 3731562 h 4702754"/>
              <a:gd name="connsiteX3417" fmla="*/ 7855853 w 13442696"/>
              <a:gd name="connsiteY3417" fmla="*/ 3731562 h 4702754"/>
              <a:gd name="connsiteX3418" fmla="*/ 7855853 w 13442696"/>
              <a:gd name="connsiteY3418" fmla="*/ 3726368 h 4702754"/>
              <a:gd name="connsiteX3419" fmla="*/ 7886822 w 13442696"/>
              <a:gd name="connsiteY3419" fmla="*/ 3726368 h 4702754"/>
              <a:gd name="connsiteX3420" fmla="*/ 7886822 w 13442696"/>
              <a:gd name="connsiteY3420" fmla="*/ 3718578 h 4702754"/>
              <a:gd name="connsiteX3421" fmla="*/ 7890951 w 13442696"/>
              <a:gd name="connsiteY3421" fmla="*/ 3715981 h 4702754"/>
              <a:gd name="connsiteX3422" fmla="*/ 7874434 w 13442696"/>
              <a:gd name="connsiteY3422" fmla="*/ 3708191 h 4702754"/>
              <a:gd name="connsiteX3423" fmla="*/ 7859982 w 13442696"/>
              <a:gd name="connsiteY3423" fmla="*/ 3710787 h 4702754"/>
              <a:gd name="connsiteX3424" fmla="*/ 7853788 w 13442696"/>
              <a:gd name="connsiteY3424" fmla="*/ 3715981 h 4702754"/>
              <a:gd name="connsiteX3425" fmla="*/ 7851724 w 13442696"/>
              <a:gd name="connsiteY3425" fmla="*/ 3715981 h 4702754"/>
              <a:gd name="connsiteX3426" fmla="*/ 7814561 w 13442696"/>
              <a:gd name="connsiteY3426" fmla="*/ 3718578 h 4702754"/>
              <a:gd name="connsiteX3427" fmla="*/ 7754687 w 13442696"/>
              <a:gd name="connsiteY3427" fmla="*/ 3728965 h 4702754"/>
              <a:gd name="connsiteX3428" fmla="*/ 7713395 w 13442696"/>
              <a:gd name="connsiteY3428" fmla="*/ 3728965 h 4702754"/>
              <a:gd name="connsiteX3429" fmla="*/ 7628746 w 13442696"/>
              <a:gd name="connsiteY3429" fmla="*/ 3736755 h 4702754"/>
              <a:gd name="connsiteX3430" fmla="*/ 7618422 w 13442696"/>
              <a:gd name="connsiteY3430" fmla="*/ 3744545 h 4702754"/>
              <a:gd name="connsiteX3431" fmla="*/ 7589518 w 13442696"/>
              <a:gd name="connsiteY3431" fmla="*/ 3741949 h 4702754"/>
              <a:gd name="connsiteX3432" fmla="*/ 7554419 w 13442696"/>
              <a:gd name="connsiteY3432" fmla="*/ 3752336 h 4702754"/>
              <a:gd name="connsiteX3433" fmla="*/ 7521386 w 13442696"/>
              <a:gd name="connsiteY3433" fmla="*/ 3757529 h 4702754"/>
              <a:gd name="connsiteX3434" fmla="*/ 7506933 w 13442696"/>
              <a:gd name="connsiteY3434" fmla="*/ 3752336 h 4702754"/>
              <a:gd name="connsiteX3435" fmla="*/ 7490416 w 13442696"/>
              <a:gd name="connsiteY3435" fmla="*/ 3762723 h 4702754"/>
              <a:gd name="connsiteX3436" fmla="*/ 7486287 w 13442696"/>
              <a:gd name="connsiteY3436" fmla="*/ 3762723 h 4702754"/>
              <a:gd name="connsiteX3437" fmla="*/ 7457383 w 13442696"/>
              <a:gd name="connsiteY3437" fmla="*/ 3765320 h 4702754"/>
              <a:gd name="connsiteX3438" fmla="*/ 7449124 w 13442696"/>
              <a:gd name="connsiteY3438" fmla="*/ 3767916 h 4702754"/>
              <a:gd name="connsiteX3439" fmla="*/ 7447060 w 13442696"/>
              <a:gd name="connsiteY3439" fmla="*/ 3765320 h 4702754"/>
              <a:gd name="connsiteX3440" fmla="*/ 7366540 w 13442696"/>
              <a:gd name="connsiteY3440" fmla="*/ 3773110 h 4702754"/>
              <a:gd name="connsiteX3441" fmla="*/ 7281890 w 13442696"/>
              <a:gd name="connsiteY3441" fmla="*/ 3780900 h 4702754"/>
              <a:gd name="connsiteX3442" fmla="*/ 7124980 w 13442696"/>
              <a:gd name="connsiteY3442" fmla="*/ 3796481 h 4702754"/>
              <a:gd name="connsiteX3443" fmla="*/ 7112592 w 13442696"/>
              <a:gd name="connsiteY3443" fmla="*/ 3786094 h 4702754"/>
              <a:gd name="connsiteX3444" fmla="*/ 7100205 w 13442696"/>
              <a:gd name="connsiteY3444" fmla="*/ 3786094 h 4702754"/>
              <a:gd name="connsiteX3445" fmla="*/ 7100205 w 13442696"/>
              <a:gd name="connsiteY3445" fmla="*/ 3796481 h 4702754"/>
              <a:gd name="connsiteX3446" fmla="*/ 7052718 w 13442696"/>
              <a:gd name="connsiteY3446" fmla="*/ 3809465 h 4702754"/>
              <a:gd name="connsiteX3447" fmla="*/ 6926777 w 13442696"/>
              <a:gd name="connsiteY3447" fmla="*/ 3812062 h 4702754"/>
              <a:gd name="connsiteX3448" fmla="*/ 6926777 w 13442696"/>
              <a:gd name="connsiteY3448" fmla="*/ 3809465 h 4702754"/>
              <a:gd name="connsiteX3449" fmla="*/ 6895808 w 13442696"/>
              <a:gd name="connsiteY3449" fmla="*/ 3809465 h 4702754"/>
              <a:gd name="connsiteX3450" fmla="*/ 6883420 w 13442696"/>
              <a:gd name="connsiteY3450" fmla="*/ 3817255 h 4702754"/>
              <a:gd name="connsiteX3451" fmla="*/ 6811159 w 13442696"/>
              <a:gd name="connsiteY3451" fmla="*/ 3825045 h 4702754"/>
              <a:gd name="connsiteX3452" fmla="*/ 6784319 w 13442696"/>
              <a:gd name="connsiteY3452" fmla="*/ 3814658 h 4702754"/>
              <a:gd name="connsiteX3453" fmla="*/ 6759543 w 13442696"/>
              <a:gd name="connsiteY3453" fmla="*/ 3827642 h 4702754"/>
              <a:gd name="connsiteX3454" fmla="*/ 6751285 w 13442696"/>
              <a:gd name="connsiteY3454" fmla="*/ 3832836 h 4702754"/>
              <a:gd name="connsiteX3455" fmla="*/ 6726510 w 13442696"/>
              <a:gd name="connsiteY3455" fmla="*/ 3817255 h 4702754"/>
              <a:gd name="connsiteX3456" fmla="*/ 6705864 w 13442696"/>
              <a:gd name="connsiteY3456" fmla="*/ 3819852 h 4702754"/>
              <a:gd name="connsiteX3457" fmla="*/ 6683153 w 13442696"/>
              <a:gd name="connsiteY3457" fmla="*/ 3835432 h 4702754"/>
              <a:gd name="connsiteX3458" fmla="*/ 6650119 w 13442696"/>
              <a:gd name="connsiteY3458" fmla="*/ 3840626 h 4702754"/>
              <a:gd name="connsiteX3459" fmla="*/ 6507661 w 13442696"/>
              <a:gd name="connsiteY3459" fmla="*/ 3848416 h 4702754"/>
              <a:gd name="connsiteX3460" fmla="*/ 6501467 w 13442696"/>
              <a:gd name="connsiteY3460" fmla="*/ 3853610 h 4702754"/>
              <a:gd name="connsiteX3461" fmla="*/ 6487014 w 13442696"/>
              <a:gd name="connsiteY3461" fmla="*/ 3851013 h 4702754"/>
              <a:gd name="connsiteX3462" fmla="*/ 6480821 w 13442696"/>
              <a:gd name="connsiteY3462" fmla="*/ 3845820 h 4702754"/>
              <a:gd name="connsiteX3463" fmla="*/ 6470498 w 13442696"/>
              <a:gd name="connsiteY3463" fmla="*/ 3853610 h 4702754"/>
              <a:gd name="connsiteX3464" fmla="*/ 6431270 w 13442696"/>
              <a:gd name="connsiteY3464" fmla="*/ 3853610 h 4702754"/>
              <a:gd name="connsiteX3465" fmla="*/ 6301199 w 13442696"/>
              <a:gd name="connsiteY3465" fmla="*/ 3863997 h 4702754"/>
              <a:gd name="connsiteX3466" fmla="*/ 6274360 w 13442696"/>
              <a:gd name="connsiteY3466" fmla="*/ 3869191 h 4702754"/>
              <a:gd name="connsiteX3467" fmla="*/ 6195904 w 13442696"/>
              <a:gd name="connsiteY3467" fmla="*/ 3876981 h 4702754"/>
              <a:gd name="connsiteX3468" fmla="*/ 6146353 w 13442696"/>
              <a:gd name="connsiteY3468" fmla="*/ 3882174 h 4702754"/>
              <a:gd name="connsiteX3469" fmla="*/ 6131901 w 13442696"/>
              <a:gd name="connsiteY3469" fmla="*/ 3876981 h 4702754"/>
              <a:gd name="connsiteX3470" fmla="*/ 6096803 w 13442696"/>
              <a:gd name="connsiteY3470" fmla="*/ 3882174 h 4702754"/>
              <a:gd name="connsiteX3471" fmla="*/ 6088545 w 13442696"/>
              <a:gd name="connsiteY3471" fmla="*/ 3882174 h 4702754"/>
              <a:gd name="connsiteX3472" fmla="*/ 6080286 w 13442696"/>
              <a:gd name="connsiteY3472" fmla="*/ 3876981 h 4702754"/>
              <a:gd name="connsiteX3473" fmla="*/ 6008024 w 13442696"/>
              <a:gd name="connsiteY3473" fmla="*/ 3889965 h 4702754"/>
              <a:gd name="connsiteX3474" fmla="*/ 5927505 w 13442696"/>
              <a:gd name="connsiteY3474" fmla="*/ 3895158 h 4702754"/>
              <a:gd name="connsiteX3475" fmla="*/ 5842855 w 13442696"/>
              <a:gd name="connsiteY3475" fmla="*/ 3902949 h 4702754"/>
              <a:gd name="connsiteX3476" fmla="*/ 5836661 w 13442696"/>
              <a:gd name="connsiteY3476" fmla="*/ 3900352 h 4702754"/>
              <a:gd name="connsiteX3477" fmla="*/ 5816016 w 13442696"/>
              <a:gd name="connsiteY3477" fmla="*/ 3905545 h 4702754"/>
              <a:gd name="connsiteX3478" fmla="*/ 5803628 w 13442696"/>
              <a:gd name="connsiteY3478" fmla="*/ 3902949 h 4702754"/>
              <a:gd name="connsiteX3479" fmla="*/ 5747883 w 13442696"/>
              <a:gd name="connsiteY3479" fmla="*/ 3913336 h 4702754"/>
              <a:gd name="connsiteX3480" fmla="*/ 5675621 w 13442696"/>
              <a:gd name="connsiteY3480" fmla="*/ 3913336 h 4702754"/>
              <a:gd name="connsiteX3481" fmla="*/ 5663234 w 13442696"/>
              <a:gd name="connsiteY3481" fmla="*/ 3918529 h 4702754"/>
              <a:gd name="connsiteX3482" fmla="*/ 5630200 w 13442696"/>
              <a:gd name="connsiteY3482" fmla="*/ 3915932 h 4702754"/>
              <a:gd name="connsiteX3483" fmla="*/ 5539357 w 13442696"/>
              <a:gd name="connsiteY3483" fmla="*/ 3923723 h 4702754"/>
              <a:gd name="connsiteX3484" fmla="*/ 5518711 w 13442696"/>
              <a:gd name="connsiteY3484" fmla="*/ 3923723 h 4702754"/>
              <a:gd name="connsiteX3485" fmla="*/ 5510452 w 13442696"/>
              <a:gd name="connsiteY3485" fmla="*/ 3931513 h 4702754"/>
              <a:gd name="connsiteX3486" fmla="*/ 5273022 w 13442696"/>
              <a:gd name="connsiteY3486" fmla="*/ 3947094 h 4702754"/>
              <a:gd name="connsiteX3487" fmla="*/ 5211084 w 13442696"/>
              <a:gd name="connsiteY3487" fmla="*/ 3952287 h 4702754"/>
              <a:gd name="connsiteX3488" fmla="*/ 5209019 w 13442696"/>
              <a:gd name="connsiteY3488" fmla="*/ 3962674 h 4702754"/>
              <a:gd name="connsiteX3489" fmla="*/ 5184243 w 13442696"/>
              <a:gd name="connsiteY3489" fmla="*/ 3962674 h 4702754"/>
              <a:gd name="connsiteX3490" fmla="*/ 5209019 w 13442696"/>
              <a:gd name="connsiteY3490" fmla="*/ 3954884 h 4702754"/>
              <a:gd name="connsiteX3491" fmla="*/ 5165662 w 13442696"/>
              <a:gd name="connsiteY3491" fmla="*/ 3952287 h 4702754"/>
              <a:gd name="connsiteX3492" fmla="*/ 5101659 w 13442696"/>
              <a:gd name="connsiteY3492" fmla="*/ 3957481 h 4702754"/>
              <a:gd name="connsiteX3493" fmla="*/ 5076884 w 13442696"/>
              <a:gd name="connsiteY3493" fmla="*/ 3962674 h 4702754"/>
              <a:gd name="connsiteX3494" fmla="*/ 5037656 w 13442696"/>
              <a:gd name="connsiteY3494" fmla="*/ 3962674 h 4702754"/>
              <a:gd name="connsiteX3495" fmla="*/ 4996364 w 13442696"/>
              <a:gd name="connsiteY3495" fmla="*/ 3970465 h 4702754"/>
              <a:gd name="connsiteX3496" fmla="*/ 4971588 w 13442696"/>
              <a:gd name="connsiteY3496" fmla="*/ 3965271 h 4702754"/>
              <a:gd name="connsiteX3497" fmla="*/ 4884875 w 13442696"/>
              <a:gd name="connsiteY3497" fmla="*/ 3975658 h 4702754"/>
              <a:gd name="connsiteX3498" fmla="*/ 4822936 w 13442696"/>
              <a:gd name="connsiteY3498" fmla="*/ 3978255 h 4702754"/>
              <a:gd name="connsiteX3499" fmla="*/ 4783709 w 13442696"/>
              <a:gd name="connsiteY3499" fmla="*/ 3980852 h 4702754"/>
              <a:gd name="connsiteX3500" fmla="*/ 4707318 w 13442696"/>
              <a:gd name="connsiteY3500" fmla="*/ 3986045 h 4702754"/>
              <a:gd name="connsiteX3501" fmla="*/ 4688736 w 13442696"/>
              <a:gd name="connsiteY3501" fmla="*/ 3991239 h 4702754"/>
              <a:gd name="connsiteX3502" fmla="*/ 4668091 w 13442696"/>
              <a:gd name="connsiteY3502" fmla="*/ 3991239 h 4702754"/>
              <a:gd name="connsiteX3503" fmla="*/ 4635056 w 13442696"/>
              <a:gd name="connsiteY3503" fmla="*/ 3999029 h 4702754"/>
              <a:gd name="connsiteX3504" fmla="*/ 4486404 w 13442696"/>
              <a:gd name="connsiteY3504" fmla="*/ 4006819 h 4702754"/>
              <a:gd name="connsiteX3505" fmla="*/ 4403820 w 13442696"/>
              <a:gd name="connsiteY3505" fmla="*/ 4009416 h 4702754"/>
              <a:gd name="connsiteX3506" fmla="*/ 4391432 w 13442696"/>
              <a:gd name="connsiteY3506" fmla="*/ 4019803 h 4702754"/>
              <a:gd name="connsiteX3507" fmla="*/ 4389367 w 13442696"/>
              <a:gd name="connsiteY3507" fmla="*/ 4012013 h 4702754"/>
              <a:gd name="connsiteX3508" fmla="*/ 4376980 w 13442696"/>
              <a:gd name="connsiteY3508" fmla="*/ 4019803 h 4702754"/>
              <a:gd name="connsiteX3509" fmla="*/ 4354269 w 13442696"/>
              <a:gd name="connsiteY3509" fmla="*/ 4019803 h 4702754"/>
              <a:gd name="connsiteX3510" fmla="*/ 4354269 w 13442696"/>
              <a:gd name="connsiteY3510" fmla="*/ 4024997 h 4702754"/>
              <a:gd name="connsiteX3511" fmla="*/ 4341881 w 13442696"/>
              <a:gd name="connsiteY3511" fmla="*/ 4022400 h 4702754"/>
              <a:gd name="connsiteX3512" fmla="*/ 4339817 w 13442696"/>
              <a:gd name="connsiteY3512" fmla="*/ 4017207 h 4702754"/>
              <a:gd name="connsiteX3513" fmla="*/ 4302654 w 13442696"/>
              <a:gd name="connsiteY3513" fmla="*/ 4024997 h 4702754"/>
              <a:gd name="connsiteX3514" fmla="*/ 4290266 w 13442696"/>
              <a:gd name="connsiteY3514" fmla="*/ 4017207 h 4702754"/>
              <a:gd name="connsiteX3515" fmla="*/ 4184971 w 13442696"/>
              <a:gd name="connsiteY3515" fmla="*/ 4035384 h 4702754"/>
              <a:gd name="connsiteX3516" fmla="*/ 4275814 w 13442696"/>
              <a:gd name="connsiteY3516" fmla="*/ 4035384 h 4702754"/>
              <a:gd name="connsiteX3517" fmla="*/ 4298524 w 13442696"/>
              <a:gd name="connsiteY3517" fmla="*/ 4032787 h 4702754"/>
              <a:gd name="connsiteX3518" fmla="*/ 4248974 w 13442696"/>
              <a:gd name="connsiteY3518" fmla="*/ 4048368 h 4702754"/>
              <a:gd name="connsiteX3519" fmla="*/ 4178777 w 13442696"/>
              <a:gd name="connsiteY3519" fmla="*/ 4048368 h 4702754"/>
              <a:gd name="connsiteX3520" fmla="*/ 4149872 w 13442696"/>
              <a:gd name="connsiteY3520" fmla="*/ 4069142 h 4702754"/>
              <a:gd name="connsiteX3521" fmla="*/ 4106516 w 13442696"/>
              <a:gd name="connsiteY3521" fmla="*/ 4069142 h 4702754"/>
              <a:gd name="connsiteX3522" fmla="*/ 4104451 w 13442696"/>
              <a:gd name="connsiteY3522" fmla="*/ 4056158 h 4702754"/>
              <a:gd name="connsiteX3523" fmla="*/ 4100322 w 13442696"/>
              <a:gd name="connsiteY3523" fmla="*/ 4056158 h 4702754"/>
              <a:gd name="connsiteX3524" fmla="*/ 4085869 w 13442696"/>
              <a:gd name="connsiteY3524" fmla="*/ 4050965 h 4702754"/>
              <a:gd name="connsiteX3525" fmla="*/ 4065223 w 13442696"/>
              <a:gd name="connsiteY3525" fmla="*/ 4063948 h 4702754"/>
              <a:gd name="connsiteX3526" fmla="*/ 4081740 w 13442696"/>
              <a:gd name="connsiteY3526" fmla="*/ 4069142 h 4702754"/>
              <a:gd name="connsiteX3527" fmla="*/ 4048706 w 13442696"/>
              <a:gd name="connsiteY3527" fmla="*/ 4069142 h 4702754"/>
              <a:gd name="connsiteX3528" fmla="*/ 4030125 w 13442696"/>
              <a:gd name="connsiteY3528" fmla="*/ 4095110 h 4702754"/>
              <a:gd name="connsiteX3529" fmla="*/ 4023931 w 13442696"/>
              <a:gd name="connsiteY3529" fmla="*/ 4095110 h 4702754"/>
              <a:gd name="connsiteX3530" fmla="*/ 4030125 w 13442696"/>
              <a:gd name="connsiteY3530" fmla="*/ 4087319 h 4702754"/>
              <a:gd name="connsiteX3531" fmla="*/ 4030125 w 13442696"/>
              <a:gd name="connsiteY3531" fmla="*/ 4079529 h 4702754"/>
              <a:gd name="connsiteX3532" fmla="*/ 3997091 w 13442696"/>
              <a:gd name="connsiteY3532" fmla="*/ 4076932 h 4702754"/>
              <a:gd name="connsiteX3533" fmla="*/ 4001220 w 13442696"/>
              <a:gd name="connsiteY3533" fmla="*/ 4074336 h 4702754"/>
              <a:gd name="connsiteX3534" fmla="*/ 3992962 w 13442696"/>
              <a:gd name="connsiteY3534" fmla="*/ 4069142 h 4702754"/>
              <a:gd name="connsiteX3535" fmla="*/ 3964057 w 13442696"/>
              <a:gd name="connsiteY3535" fmla="*/ 4074336 h 4702754"/>
              <a:gd name="connsiteX3536" fmla="*/ 3959928 w 13442696"/>
              <a:gd name="connsiteY3536" fmla="*/ 4079529 h 4702754"/>
              <a:gd name="connsiteX3537" fmla="*/ 3902119 w 13442696"/>
              <a:gd name="connsiteY3537" fmla="*/ 4069142 h 4702754"/>
              <a:gd name="connsiteX3538" fmla="*/ 3887667 w 13442696"/>
              <a:gd name="connsiteY3538" fmla="*/ 4066545 h 4702754"/>
              <a:gd name="connsiteX3539" fmla="*/ 3941346 w 13442696"/>
              <a:gd name="connsiteY3539" fmla="*/ 4058755 h 4702754"/>
              <a:gd name="connsiteX3540" fmla="*/ 3955799 w 13442696"/>
              <a:gd name="connsiteY3540" fmla="*/ 4050965 h 4702754"/>
              <a:gd name="connsiteX3541" fmla="*/ 3933088 w 13442696"/>
              <a:gd name="connsiteY3541" fmla="*/ 4043174 h 4702754"/>
              <a:gd name="connsiteX3542" fmla="*/ 3924830 w 13442696"/>
              <a:gd name="connsiteY3542" fmla="*/ 4040577 h 4702754"/>
              <a:gd name="connsiteX3543" fmla="*/ 3920700 w 13442696"/>
              <a:gd name="connsiteY3543" fmla="*/ 4043174 h 4702754"/>
              <a:gd name="connsiteX3544" fmla="*/ 3879408 w 13442696"/>
              <a:gd name="connsiteY3544" fmla="*/ 4058755 h 4702754"/>
              <a:gd name="connsiteX3545" fmla="*/ 3860827 w 13442696"/>
              <a:gd name="connsiteY3545" fmla="*/ 4061352 h 4702754"/>
              <a:gd name="connsiteX3546" fmla="*/ 3852568 w 13442696"/>
              <a:gd name="connsiteY3546" fmla="*/ 4048368 h 4702754"/>
              <a:gd name="connsiteX3547" fmla="*/ 3817470 w 13442696"/>
              <a:gd name="connsiteY3547" fmla="*/ 4048368 h 4702754"/>
              <a:gd name="connsiteX3548" fmla="*/ 3844309 w 13442696"/>
              <a:gd name="connsiteY3548" fmla="*/ 4043174 h 4702754"/>
              <a:gd name="connsiteX3549" fmla="*/ 3831922 w 13442696"/>
              <a:gd name="connsiteY3549" fmla="*/ 4035384 h 4702754"/>
              <a:gd name="connsiteX3550" fmla="*/ 3840180 w 13442696"/>
              <a:gd name="connsiteY3550" fmla="*/ 4017207 h 4702754"/>
              <a:gd name="connsiteX3551" fmla="*/ 3881473 w 13442696"/>
              <a:gd name="connsiteY3551" fmla="*/ 4019803 h 4702754"/>
              <a:gd name="connsiteX3552" fmla="*/ 3895925 w 13442696"/>
              <a:gd name="connsiteY3552" fmla="*/ 4012013 h 4702754"/>
              <a:gd name="connsiteX3553" fmla="*/ 3916571 w 13442696"/>
              <a:gd name="connsiteY3553" fmla="*/ 4014610 h 4702754"/>
              <a:gd name="connsiteX3554" fmla="*/ 3959928 w 13442696"/>
              <a:gd name="connsiteY3554" fmla="*/ 4009416 h 4702754"/>
              <a:gd name="connsiteX3555" fmla="*/ 3953734 w 13442696"/>
              <a:gd name="connsiteY3555" fmla="*/ 4004223 h 4702754"/>
              <a:gd name="connsiteX3556" fmla="*/ 3980574 w 13442696"/>
              <a:gd name="connsiteY3556" fmla="*/ 4004223 h 4702754"/>
              <a:gd name="connsiteX3557" fmla="*/ 3984703 w 13442696"/>
              <a:gd name="connsiteY3557" fmla="*/ 4006819 h 4702754"/>
              <a:gd name="connsiteX3558" fmla="*/ 3982639 w 13442696"/>
              <a:gd name="connsiteY3558" fmla="*/ 4006819 h 4702754"/>
              <a:gd name="connsiteX3559" fmla="*/ 3980574 w 13442696"/>
              <a:gd name="connsiteY3559" fmla="*/ 4012013 h 4702754"/>
              <a:gd name="connsiteX3560" fmla="*/ 3916571 w 13442696"/>
              <a:gd name="connsiteY3560" fmla="*/ 4024997 h 4702754"/>
              <a:gd name="connsiteX3561" fmla="*/ 3920700 w 13442696"/>
              <a:gd name="connsiteY3561" fmla="*/ 4027594 h 4702754"/>
              <a:gd name="connsiteX3562" fmla="*/ 3879408 w 13442696"/>
              <a:gd name="connsiteY3562" fmla="*/ 4035384 h 4702754"/>
              <a:gd name="connsiteX3563" fmla="*/ 3900054 w 13442696"/>
              <a:gd name="connsiteY3563" fmla="*/ 4040577 h 4702754"/>
              <a:gd name="connsiteX3564" fmla="*/ 3959928 w 13442696"/>
              <a:gd name="connsiteY3564" fmla="*/ 4035384 h 4702754"/>
              <a:gd name="connsiteX3565" fmla="*/ 3964057 w 13442696"/>
              <a:gd name="connsiteY3565" fmla="*/ 4024997 h 4702754"/>
              <a:gd name="connsiteX3566" fmla="*/ 4001220 w 13442696"/>
              <a:gd name="connsiteY3566" fmla="*/ 4024997 h 4702754"/>
              <a:gd name="connsiteX3567" fmla="*/ 3992962 w 13442696"/>
              <a:gd name="connsiteY3567" fmla="*/ 4012013 h 4702754"/>
              <a:gd name="connsiteX3568" fmla="*/ 4023931 w 13442696"/>
              <a:gd name="connsiteY3568" fmla="*/ 4014610 h 4702754"/>
              <a:gd name="connsiteX3569" fmla="*/ 4023931 w 13442696"/>
              <a:gd name="connsiteY3569" fmla="*/ 4024997 h 4702754"/>
              <a:gd name="connsiteX3570" fmla="*/ 4048706 w 13442696"/>
              <a:gd name="connsiteY3570" fmla="*/ 4024997 h 4702754"/>
              <a:gd name="connsiteX3571" fmla="*/ 4052836 w 13442696"/>
              <a:gd name="connsiteY3571" fmla="*/ 4012013 h 4702754"/>
              <a:gd name="connsiteX3572" fmla="*/ 4154001 w 13442696"/>
              <a:gd name="connsiteY3572" fmla="*/ 4004223 h 4702754"/>
              <a:gd name="connsiteX3573" fmla="*/ 4145743 w 13442696"/>
              <a:gd name="connsiteY3573" fmla="*/ 3996432 h 4702754"/>
              <a:gd name="connsiteX3574" fmla="*/ 4141872 w 13442696"/>
              <a:gd name="connsiteY3574" fmla="*/ 3996432 h 4702754"/>
              <a:gd name="connsiteX3575" fmla="*/ 4120968 w 13442696"/>
              <a:gd name="connsiteY3575" fmla="*/ 3996432 h 4702754"/>
              <a:gd name="connsiteX3576" fmla="*/ 4117613 w 13442696"/>
              <a:gd name="connsiteY3576" fmla="*/ 3996432 h 4702754"/>
              <a:gd name="connsiteX3577" fmla="*/ 4114774 w 13442696"/>
              <a:gd name="connsiteY3577" fmla="*/ 3996432 h 4702754"/>
              <a:gd name="connsiteX3578" fmla="*/ 4094128 w 13442696"/>
              <a:gd name="connsiteY3578" fmla="*/ 3996432 h 4702754"/>
              <a:gd name="connsiteX3579" fmla="*/ 4077611 w 13442696"/>
              <a:gd name="connsiteY3579" fmla="*/ 3986045 h 4702754"/>
              <a:gd name="connsiteX3580" fmla="*/ 4036319 w 13442696"/>
              <a:gd name="connsiteY3580" fmla="*/ 3996432 h 4702754"/>
              <a:gd name="connsiteX3581" fmla="*/ 4025996 w 13442696"/>
              <a:gd name="connsiteY3581" fmla="*/ 3991239 h 4702754"/>
              <a:gd name="connsiteX3582" fmla="*/ 3992962 w 13442696"/>
              <a:gd name="connsiteY3582" fmla="*/ 3999029 h 4702754"/>
              <a:gd name="connsiteX3583" fmla="*/ 3972316 w 13442696"/>
              <a:gd name="connsiteY3583" fmla="*/ 3991239 h 4702754"/>
              <a:gd name="connsiteX3584" fmla="*/ 3980574 w 13442696"/>
              <a:gd name="connsiteY3584" fmla="*/ 3978255 h 4702754"/>
              <a:gd name="connsiteX3585" fmla="*/ 4030125 w 13442696"/>
              <a:gd name="connsiteY3585" fmla="*/ 3980852 h 4702754"/>
              <a:gd name="connsiteX3586" fmla="*/ 4036319 w 13442696"/>
              <a:gd name="connsiteY3586" fmla="*/ 3973061 h 4702754"/>
              <a:gd name="connsiteX3587" fmla="*/ 4061094 w 13442696"/>
              <a:gd name="connsiteY3587" fmla="*/ 3970465 h 4702754"/>
              <a:gd name="connsiteX3588" fmla="*/ 4089999 w 13442696"/>
              <a:gd name="connsiteY3588" fmla="*/ 3980852 h 4702754"/>
              <a:gd name="connsiteX3589" fmla="*/ 4127162 w 13442696"/>
              <a:gd name="connsiteY3589" fmla="*/ 3967868 h 4702754"/>
              <a:gd name="connsiteX3590" fmla="*/ 4164325 w 13442696"/>
              <a:gd name="connsiteY3590" fmla="*/ 3973061 h 4702754"/>
              <a:gd name="connsiteX3591" fmla="*/ 4191165 w 13442696"/>
              <a:gd name="connsiteY3591" fmla="*/ 3965271 h 4702754"/>
              <a:gd name="connsiteX3592" fmla="*/ 4207681 w 13442696"/>
              <a:gd name="connsiteY3592" fmla="*/ 3965271 h 4702754"/>
              <a:gd name="connsiteX3593" fmla="*/ 4244844 w 13442696"/>
              <a:gd name="connsiteY3593" fmla="*/ 3960078 h 4702754"/>
              <a:gd name="connsiteX3594" fmla="*/ 4374915 w 13442696"/>
              <a:gd name="connsiteY3594" fmla="*/ 3949690 h 4702754"/>
              <a:gd name="connsiteX3595" fmla="*/ 4401755 w 13442696"/>
              <a:gd name="connsiteY3595" fmla="*/ 3949690 h 4702754"/>
              <a:gd name="connsiteX3596" fmla="*/ 4430660 w 13442696"/>
              <a:gd name="connsiteY3596" fmla="*/ 3941900 h 4702754"/>
              <a:gd name="connsiteX3597" fmla="*/ 4418272 w 13442696"/>
              <a:gd name="connsiteY3597" fmla="*/ 3939303 h 4702754"/>
              <a:gd name="connsiteX3598" fmla="*/ 4507050 w 13442696"/>
              <a:gd name="connsiteY3598" fmla="*/ 3928916 h 4702754"/>
              <a:gd name="connsiteX3599" fmla="*/ 4571053 w 13442696"/>
              <a:gd name="connsiteY3599" fmla="*/ 3913336 h 4702754"/>
              <a:gd name="connsiteX3600" fmla="*/ 4622669 w 13442696"/>
              <a:gd name="connsiteY3600" fmla="*/ 3908142 h 4702754"/>
              <a:gd name="connsiteX3601" fmla="*/ 4622669 w 13442696"/>
              <a:gd name="connsiteY3601" fmla="*/ 3902949 h 4702754"/>
              <a:gd name="connsiteX3602" fmla="*/ 4635056 w 13442696"/>
              <a:gd name="connsiteY3602" fmla="*/ 3902949 h 4702754"/>
              <a:gd name="connsiteX3603" fmla="*/ 4630928 w 13442696"/>
              <a:gd name="connsiteY3603" fmla="*/ 3905545 h 4702754"/>
              <a:gd name="connsiteX3604" fmla="*/ 4637121 w 13442696"/>
              <a:gd name="connsiteY3604" fmla="*/ 3910739 h 4702754"/>
              <a:gd name="connsiteX3605" fmla="*/ 4651573 w 13442696"/>
              <a:gd name="connsiteY3605" fmla="*/ 3895158 h 4702754"/>
              <a:gd name="connsiteX3606" fmla="*/ 4680478 w 13442696"/>
              <a:gd name="connsiteY3606" fmla="*/ 3884771 h 4702754"/>
              <a:gd name="connsiteX3607" fmla="*/ 4752740 w 13442696"/>
              <a:gd name="connsiteY3607" fmla="*/ 3874384 h 4702754"/>
              <a:gd name="connsiteX3608" fmla="*/ 4804355 w 13442696"/>
              <a:gd name="connsiteY3608" fmla="*/ 3869191 h 4702754"/>
              <a:gd name="connsiteX3609" fmla="*/ 4812614 w 13442696"/>
              <a:gd name="connsiteY3609" fmla="*/ 3863997 h 4702754"/>
              <a:gd name="connsiteX3610" fmla="*/ 4736222 w 13442696"/>
              <a:gd name="connsiteY3610" fmla="*/ 3858803 h 4702754"/>
              <a:gd name="connsiteX3611" fmla="*/ 4760998 w 13442696"/>
              <a:gd name="connsiteY3611" fmla="*/ 3851013 h 4702754"/>
              <a:gd name="connsiteX3612" fmla="*/ 4727964 w 13442696"/>
              <a:gd name="connsiteY3612" fmla="*/ 3840626 h 4702754"/>
              <a:gd name="connsiteX3613" fmla="*/ 4688736 w 13442696"/>
              <a:gd name="connsiteY3613" fmla="*/ 3856207 h 4702754"/>
              <a:gd name="connsiteX3614" fmla="*/ 4723835 w 13442696"/>
              <a:gd name="connsiteY3614" fmla="*/ 3861400 h 4702754"/>
              <a:gd name="connsiteX3615" fmla="*/ 4699059 w 13442696"/>
              <a:gd name="connsiteY3615" fmla="*/ 3871787 h 4702754"/>
              <a:gd name="connsiteX3616" fmla="*/ 4684607 w 13442696"/>
              <a:gd name="connsiteY3616" fmla="*/ 3871787 h 4702754"/>
              <a:gd name="connsiteX3617" fmla="*/ 4694930 w 13442696"/>
              <a:gd name="connsiteY3617" fmla="*/ 3869191 h 4702754"/>
              <a:gd name="connsiteX3618" fmla="*/ 4674284 w 13442696"/>
              <a:gd name="connsiteY3618" fmla="*/ 3853610 h 4702754"/>
              <a:gd name="connsiteX3619" fmla="*/ 4651573 w 13442696"/>
              <a:gd name="connsiteY3619" fmla="*/ 3853610 h 4702754"/>
              <a:gd name="connsiteX3620" fmla="*/ 4651573 w 13442696"/>
              <a:gd name="connsiteY3620" fmla="*/ 3858803 h 4702754"/>
              <a:gd name="connsiteX3621" fmla="*/ 4630928 w 13442696"/>
              <a:gd name="connsiteY3621" fmla="*/ 3848416 h 4702754"/>
              <a:gd name="connsiteX3622" fmla="*/ 4715577 w 13442696"/>
              <a:gd name="connsiteY3622" fmla="*/ 3832836 h 4702754"/>
              <a:gd name="connsiteX3623" fmla="*/ 4740352 w 13442696"/>
              <a:gd name="connsiteY3623" fmla="*/ 3838029 h 4702754"/>
              <a:gd name="connsiteX3624" fmla="*/ 4796096 w 13442696"/>
              <a:gd name="connsiteY3624" fmla="*/ 3840626 h 4702754"/>
              <a:gd name="connsiteX3625" fmla="*/ 4812614 w 13442696"/>
              <a:gd name="connsiteY3625" fmla="*/ 3825045 h 4702754"/>
              <a:gd name="connsiteX3626" fmla="*/ 4816743 w 13442696"/>
              <a:gd name="connsiteY3626" fmla="*/ 3822449 h 4702754"/>
              <a:gd name="connsiteX3627" fmla="*/ 4837388 w 13442696"/>
              <a:gd name="connsiteY3627" fmla="*/ 3830239 h 4702754"/>
              <a:gd name="connsiteX3628" fmla="*/ 4864229 w 13442696"/>
              <a:gd name="connsiteY3628" fmla="*/ 3825045 h 4702754"/>
              <a:gd name="connsiteX3629" fmla="*/ 4884875 w 13442696"/>
              <a:gd name="connsiteY3629" fmla="*/ 3840626 h 4702754"/>
              <a:gd name="connsiteX3630" fmla="*/ 4901392 w 13442696"/>
              <a:gd name="connsiteY3630" fmla="*/ 3835432 h 4702754"/>
              <a:gd name="connsiteX3631" fmla="*/ 4893133 w 13442696"/>
              <a:gd name="connsiteY3631" fmla="*/ 3825045 h 4702754"/>
              <a:gd name="connsiteX3632" fmla="*/ 4940619 w 13442696"/>
              <a:gd name="connsiteY3632" fmla="*/ 3809465 h 4702754"/>
              <a:gd name="connsiteX3633" fmla="*/ 4868358 w 13442696"/>
              <a:gd name="connsiteY3633" fmla="*/ 3809465 h 4702754"/>
              <a:gd name="connsiteX3634" fmla="*/ 4829130 w 13442696"/>
              <a:gd name="connsiteY3634" fmla="*/ 3814658 h 4702754"/>
              <a:gd name="connsiteX3635" fmla="*/ 4816743 w 13442696"/>
              <a:gd name="connsiteY3635" fmla="*/ 3814658 h 4702754"/>
              <a:gd name="connsiteX3636" fmla="*/ 4822936 w 13442696"/>
              <a:gd name="connsiteY3636" fmla="*/ 3809465 h 4702754"/>
              <a:gd name="connsiteX3637" fmla="*/ 4775451 w 13442696"/>
              <a:gd name="connsiteY3637" fmla="*/ 3799078 h 4702754"/>
              <a:gd name="connsiteX3638" fmla="*/ 4701125 w 13442696"/>
              <a:gd name="connsiteY3638" fmla="*/ 3809465 h 4702754"/>
              <a:gd name="connsiteX3639" fmla="*/ 4694930 w 13442696"/>
              <a:gd name="connsiteY3639" fmla="*/ 3817255 h 4702754"/>
              <a:gd name="connsiteX3640" fmla="*/ 4698027 w 13442696"/>
              <a:gd name="connsiteY3640" fmla="*/ 3817255 h 4702754"/>
              <a:gd name="connsiteX3641" fmla="*/ 4715577 w 13442696"/>
              <a:gd name="connsiteY3641" fmla="*/ 3817255 h 4702754"/>
              <a:gd name="connsiteX3642" fmla="*/ 4612346 w 13442696"/>
              <a:gd name="connsiteY3642" fmla="*/ 3827642 h 4702754"/>
              <a:gd name="connsiteX3643" fmla="*/ 4604088 w 13442696"/>
              <a:gd name="connsiteY3643" fmla="*/ 3825045 h 4702754"/>
              <a:gd name="connsiteX3644" fmla="*/ 4583441 w 13442696"/>
              <a:gd name="connsiteY3644" fmla="*/ 3830239 h 4702754"/>
              <a:gd name="connsiteX3645" fmla="*/ 4488469 w 13442696"/>
              <a:gd name="connsiteY3645" fmla="*/ 3840626 h 4702754"/>
              <a:gd name="connsiteX3646" fmla="*/ 4482275 w 13442696"/>
              <a:gd name="connsiteY3646" fmla="*/ 3835432 h 4702754"/>
              <a:gd name="connsiteX3647" fmla="*/ 4438918 w 13442696"/>
              <a:gd name="connsiteY3647" fmla="*/ 3845820 h 4702754"/>
              <a:gd name="connsiteX3648" fmla="*/ 4426530 w 13442696"/>
              <a:gd name="connsiteY3648" fmla="*/ 3840626 h 4702754"/>
              <a:gd name="connsiteX3649" fmla="*/ 4282008 w 13442696"/>
              <a:gd name="connsiteY3649" fmla="*/ 3856207 h 4702754"/>
              <a:gd name="connsiteX3650" fmla="*/ 4273749 w 13442696"/>
              <a:gd name="connsiteY3650" fmla="*/ 3866594 h 4702754"/>
              <a:gd name="connsiteX3651" fmla="*/ 4282008 w 13442696"/>
              <a:gd name="connsiteY3651" fmla="*/ 3874384 h 4702754"/>
              <a:gd name="connsiteX3652" fmla="*/ 4294395 w 13442696"/>
              <a:gd name="connsiteY3652" fmla="*/ 3863997 h 4702754"/>
              <a:gd name="connsiteX3653" fmla="*/ 4391432 w 13442696"/>
              <a:gd name="connsiteY3653" fmla="*/ 3869191 h 4702754"/>
              <a:gd name="connsiteX3654" fmla="*/ 4389367 w 13442696"/>
              <a:gd name="connsiteY3654" fmla="*/ 3874384 h 4702754"/>
              <a:gd name="connsiteX3655" fmla="*/ 4354269 w 13442696"/>
              <a:gd name="connsiteY3655" fmla="*/ 3869191 h 4702754"/>
              <a:gd name="connsiteX3656" fmla="*/ 4337752 w 13442696"/>
              <a:gd name="connsiteY3656" fmla="*/ 3887368 h 4702754"/>
              <a:gd name="connsiteX3657" fmla="*/ 4350140 w 13442696"/>
              <a:gd name="connsiteY3657" fmla="*/ 3892561 h 4702754"/>
              <a:gd name="connsiteX3658" fmla="*/ 4306783 w 13442696"/>
              <a:gd name="connsiteY3658" fmla="*/ 3887368 h 4702754"/>
              <a:gd name="connsiteX3659" fmla="*/ 4282008 w 13442696"/>
              <a:gd name="connsiteY3659" fmla="*/ 3887368 h 4702754"/>
              <a:gd name="connsiteX3660" fmla="*/ 4269620 w 13442696"/>
              <a:gd name="connsiteY3660" fmla="*/ 3866594 h 4702754"/>
              <a:gd name="connsiteX3661" fmla="*/ 4234521 w 13442696"/>
              <a:gd name="connsiteY3661" fmla="*/ 3874384 h 4702754"/>
              <a:gd name="connsiteX3662" fmla="*/ 4255168 w 13442696"/>
              <a:gd name="connsiteY3662" fmla="*/ 3884771 h 4702754"/>
              <a:gd name="connsiteX3663" fmla="*/ 4209746 w 13442696"/>
              <a:gd name="connsiteY3663" fmla="*/ 3887368 h 4702754"/>
              <a:gd name="connsiteX3664" fmla="*/ 4184971 w 13442696"/>
              <a:gd name="connsiteY3664" fmla="*/ 3905545 h 4702754"/>
              <a:gd name="connsiteX3665" fmla="*/ 4166389 w 13442696"/>
              <a:gd name="connsiteY3665" fmla="*/ 3902949 h 4702754"/>
              <a:gd name="connsiteX3666" fmla="*/ 4154001 w 13442696"/>
              <a:gd name="connsiteY3666" fmla="*/ 3910739 h 4702754"/>
              <a:gd name="connsiteX3667" fmla="*/ 4149872 w 13442696"/>
              <a:gd name="connsiteY3667" fmla="*/ 3897755 h 4702754"/>
              <a:gd name="connsiteX3668" fmla="*/ 4120968 w 13442696"/>
              <a:gd name="connsiteY3668" fmla="*/ 3892561 h 4702754"/>
              <a:gd name="connsiteX3669" fmla="*/ 4089999 w 13442696"/>
              <a:gd name="connsiteY3669" fmla="*/ 3900352 h 4702754"/>
              <a:gd name="connsiteX3670" fmla="*/ 4073482 w 13442696"/>
              <a:gd name="connsiteY3670" fmla="*/ 3918529 h 4702754"/>
              <a:gd name="connsiteX3671" fmla="*/ 4048706 w 13442696"/>
              <a:gd name="connsiteY3671" fmla="*/ 3905545 h 4702754"/>
              <a:gd name="connsiteX3672" fmla="*/ 4036319 w 13442696"/>
              <a:gd name="connsiteY3672" fmla="*/ 3910739 h 4702754"/>
              <a:gd name="connsiteX3673" fmla="*/ 4028060 w 13442696"/>
              <a:gd name="connsiteY3673" fmla="*/ 3913336 h 4702754"/>
              <a:gd name="connsiteX3674" fmla="*/ 4052836 w 13442696"/>
              <a:gd name="connsiteY3674" fmla="*/ 3918529 h 4702754"/>
              <a:gd name="connsiteX3675" fmla="*/ 4017737 w 13442696"/>
              <a:gd name="connsiteY3675" fmla="*/ 3918529 h 4702754"/>
              <a:gd name="connsiteX3676" fmla="*/ 4017737 w 13442696"/>
              <a:gd name="connsiteY3676" fmla="*/ 3910739 h 4702754"/>
              <a:gd name="connsiteX3677" fmla="*/ 4017737 w 13442696"/>
              <a:gd name="connsiteY3677" fmla="*/ 3908142 h 4702754"/>
              <a:gd name="connsiteX3678" fmla="*/ 4085869 w 13442696"/>
              <a:gd name="connsiteY3678" fmla="*/ 3895158 h 4702754"/>
              <a:gd name="connsiteX3679" fmla="*/ 4077611 w 13442696"/>
              <a:gd name="connsiteY3679" fmla="*/ 3887368 h 4702754"/>
              <a:gd name="connsiteX3680" fmla="*/ 4069352 w 13442696"/>
              <a:gd name="connsiteY3680" fmla="*/ 3882174 h 4702754"/>
              <a:gd name="connsiteX3681" fmla="*/ 4044577 w 13442696"/>
              <a:gd name="connsiteY3681" fmla="*/ 3889965 h 4702754"/>
              <a:gd name="connsiteX3682" fmla="*/ 4048706 w 13442696"/>
              <a:gd name="connsiteY3682" fmla="*/ 3892561 h 4702754"/>
              <a:gd name="connsiteX3683" fmla="*/ 3953734 w 13442696"/>
              <a:gd name="connsiteY3683" fmla="*/ 3902949 h 4702754"/>
              <a:gd name="connsiteX3684" fmla="*/ 3924830 w 13442696"/>
              <a:gd name="connsiteY3684" fmla="*/ 3915932 h 4702754"/>
              <a:gd name="connsiteX3685" fmla="*/ 3953734 w 13442696"/>
              <a:gd name="connsiteY3685" fmla="*/ 3926320 h 4702754"/>
              <a:gd name="connsiteX3686" fmla="*/ 3972316 w 13442696"/>
              <a:gd name="connsiteY3686" fmla="*/ 3918529 h 4702754"/>
              <a:gd name="connsiteX3687" fmla="*/ 4009479 w 13442696"/>
              <a:gd name="connsiteY3687" fmla="*/ 3918529 h 4702754"/>
              <a:gd name="connsiteX3688" fmla="*/ 3953734 w 13442696"/>
              <a:gd name="connsiteY3688" fmla="*/ 3936707 h 4702754"/>
              <a:gd name="connsiteX3689" fmla="*/ 3912442 w 13442696"/>
              <a:gd name="connsiteY3689" fmla="*/ 3934110 h 4702754"/>
              <a:gd name="connsiteX3690" fmla="*/ 3869085 w 13442696"/>
              <a:gd name="connsiteY3690" fmla="*/ 3931513 h 4702754"/>
              <a:gd name="connsiteX3691" fmla="*/ 3836051 w 13442696"/>
              <a:gd name="connsiteY3691" fmla="*/ 3939303 h 4702754"/>
              <a:gd name="connsiteX3692" fmla="*/ 3805082 w 13442696"/>
              <a:gd name="connsiteY3692" fmla="*/ 3934110 h 4702754"/>
              <a:gd name="connsiteX3693" fmla="*/ 3623396 w 13442696"/>
              <a:gd name="connsiteY3693" fmla="*/ 3949690 h 4702754"/>
              <a:gd name="connsiteX3694" fmla="*/ 3547005 w 13442696"/>
              <a:gd name="connsiteY3694" fmla="*/ 3970465 h 4702754"/>
              <a:gd name="connsiteX3695" fmla="*/ 3559393 w 13442696"/>
              <a:gd name="connsiteY3695" fmla="*/ 3975658 h 4702754"/>
              <a:gd name="connsiteX3696" fmla="*/ 3611008 w 13442696"/>
              <a:gd name="connsiteY3696" fmla="*/ 3965271 h 4702754"/>
              <a:gd name="connsiteX3697" fmla="*/ 3644042 w 13442696"/>
              <a:gd name="connsiteY3697" fmla="*/ 3965271 h 4702754"/>
              <a:gd name="connsiteX3698" fmla="*/ 3635784 w 13442696"/>
              <a:gd name="connsiteY3698" fmla="*/ 3967868 h 4702754"/>
              <a:gd name="connsiteX3699" fmla="*/ 3635784 w 13442696"/>
              <a:gd name="connsiteY3699" fmla="*/ 3973061 h 4702754"/>
              <a:gd name="connsiteX3700" fmla="*/ 3803017 w 13442696"/>
              <a:gd name="connsiteY3700" fmla="*/ 3965271 h 4702754"/>
              <a:gd name="connsiteX3701" fmla="*/ 3856697 w 13442696"/>
              <a:gd name="connsiteY3701" fmla="*/ 3965271 h 4702754"/>
              <a:gd name="connsiteX3702" fmla="*/ 3875279 w 13442696"/>
              <a:gd name="connsiteY3702" fmla="*/ 3978255 h 4702754"/>
              <a:gd name="connsiteX3703" fmla="*/ 3840180 w 13442696"/>
              <a:gd name="connsiteY3703" fmla="*/ 3978255 h 4702754"/>
              <a:gd name="connsiteX3704" fmla="*/ 3792694 w 13442696"/>
              <a:gd name="connsiteY3704" fmla="*/ 3967868 h 4702754"/>
              <a:gd name="connsiteX3705" fmla="*/ 3668818 w 13442696"/>
              <a:gd name="connsiteY3705" fmla="*/ 3975658 h 4702754"/>
              <a:gd name="connsiteX3706" fmla="*/ 3662624 w 13442696"/>
              <a:gd name="connsiteY3706" fmla="*/ 3973061 h 4702754"/>
              <a:gd name="connsiteX3707" fmla="*/ 3520165 w 13442696"/>
              <a:gd name="connsiteY3707" fmla="*/ 3980852 h 4702754"/>
              <a:gd name="connsiteX3708" fmla="*/ 3474744 w 13442696"/>
              <a:gd name="connsiteY3708" fmla="*/ 3975658 h 4702754"/>
              <a:gd name="connsiteX3709" fmla="*/ 3431387 w 13442696"/>
              <a:gd name="connsiteY3709" fmla="*/ 3983448 h 4702754"/>
              <a:gd name="connsiteX3710" fmla="*/ 3429322 w 13442696"/>
              <a:gd name="connsiteY3710" fmla="*/ 3991239 h 4702754"/>
              <a:gd name="connsiteX3711" fmla="*/ 3392159 w 13442696"/>
              <a:gd name="connsiteY3711" fmla="*/ 3988642 h 4702754"/>
              <a:gd name="connsiteX3712" fmla="*/ 3346738 w 13442696"/>
              <a:gd name="connsiteY3712" fmla="*/ 3991239 h 4702754"/>
              <a:gd name="connsiteX3713" fmla="*/ 3307510 w 13442696"/>
              <a:gd name="connsiteY3713" fmla="*/ 4004223 h 4702754"/>
              <a:gd name="connsiteX3714" fmla="*/ 3319898 w 13442696"/>
              <a:gd name="connsiteY3714" fmla="*/ 4006819 h 4702754"/>
              <a:gd name="connsiteX3715" fmla="*/ 3290993 w 13442696"/>
              <a:gd name="connsiteY3715" fmla="*/ 4012013 h 4702754"/>
              <a:gd name="connsiteX3716" fmla="*/ 3299252 w 13442696"/>
              <a:gd name="connsiteY3716" fmla="*/ 4006819 h 4702754"/>
              <a:gd name="connsiteX3717" fmla="*/ 3237313 w 13442696"/>
              <a:gd name="connsiteY3717" fmla="*/ 4009416 h 4702754"/>
              <a:gd name="connsiteX3718" fmla="*/ 3237313 w 13442696"/>
              <a:gd name="connsiteY3718" fmla="*/ 4012013 h 4702754"/>
              <a:gd name="connsiteX3719" fmla="*/ 3290993 w 13442696"/>
              <a:gd name="connsiteY3719" fmla="*/ 4012013 h 4702754"/>
              <a:gd name="connsiteX3720" fmla="*/ 3365319 w 13442696"/>
              <a:gd name="connsiteY3720" fmla="*/ 4006819 h 4702754"/>
              <a:gd name="connsiteX3721" fmla="*/ 3392159 w 13442696"/>
              <a:gd name="connsiteY3721" fmla="*/ 4017207 h 4702754"/>
              <a:gd name="connsiteX3722" fmla="*/ 3423129 w 13442696"/>
              <a:gd name="connsiteY3722" fmla="*/ 4014610 h 4702754"/>
              <a:gd name="connsiteX3723" fmla="*/ 3423129 w 13442696"/>
              <a:gd name="connsiteY3723" fmla="*/ 4017207 h 4702754"/>
              <a:gd name="connsiteX3724" fmla="*/ 3462356 w 13442696"/>
              <a:gd name="connsiteY3724" fmla="*/ 4019803 h 4702754"/>
              <a:gd name="connsiteX3725" fmla="*/ 3474744 w 13442696"/>
              <a:gd name="connsiteY3725" fmla="*/ 4024997 h 4702754"/>
              <a:gd name="connsiteX3726" fmla="*/ 3555264 w 13442696"/>
              <a:gd name="connsiteY3726" fmla="*/ 4017207 h 4702754"/>
              <a:gd name="connsiteX3727" fmla="*/ 3615138 w 13442696"/>
              <a:gd name="connsiteY3727" fmla="*/ 4009416 h 4702754"/>
              <a:gd name="connsiteX3728" fmla="*/ 3600685 w 13442696"/>
              <a:gd name="connsiteY3728" fmla="*/ 4017207 h 4702754"/>
              <a:gd name="connsiteX3729" fmla="*/ 3627525 w 13442696"/>
              <a:gd name="connsiteY3729" fmla="*/ 4019803 h 4702754"/>
              <a:gd name="connsiteX3730" fmla="*/ 3699787 w 13442696"/>
              <a:gd name="connsiteY3730" fmla="*/ 4019803 h 4702754"/>
              <a:gd name="connsiteX3731" fmla="*/ 3675011 w 13442696"/>
              <a:gd name="connsiteY3731" fmla="*/ 4024997 h 4702754"/>
              <a:gd name="connsiteX3732" fmla="*/ 3689464 w 13442696"/>
              <a:gd name="connsiteY3732" fmla="*/ 4030190 h 4702754"/>
              <a:gd name="connsiteX3733" fmla="*/ 3716304 w 13442696"/>
              <a:gd name="connsiteY3733" fmla="*/ 4019803 h 4702754"/>
              <a:gd name="connsiteX3734" fmla="*/ 3726627 w 13442696"/>
              <a:gd name="connsiteY3734" fmla="*/ 4024997 h 4702754"/>
              <a:gd name="connsiteX3735" fmla="*/ 3732820 w 13442696"/>
              <a:gd name="connsiteY3735" fmla="*/ 4017207 h 4702754"/>
              <a:gd name="connsiteX3736" fmla="*/ 3741079 w 13442696"/>
              <a:gd name="connsiteY3736" fmla="*/ 4019803 h 4702754"/>
              <a:gd name="connsiteX3737" fmla="*/ 3819534 w 13442696"/>
              <a:gd name="connsiteY3737" fmla="*/ 4017207 h 4702754"/>
              <a:gd name="connsiteX3738" fmla="*/ 3821599 w 13442696"/>
              <a:gd name="connsiteY3738" fmla="*/ 4017207 h 4702754"/>
              <a:gd name="connsiteX3739" fmla="*/ 3823664 w 13442696"/>
              <a:gd name="connsiteY3739" fmla="*/ 4019803 h 4702754"/>
              <a:gd name="connsiteX3740" fmla="*/ 3817470 w 13442696"/>
              <a:gd name="connsiteY3740" fmla="*/ 4019803 h 4702754"/>
              <a:gd name="connsiteX3741" fmla="*/ 3788565 w 13442696"/>
              <a:gd name="connsiteY3741" fmla="*/ 4035384 h 4702754"/>
              <a:gd name="connsiteX3742" fmla="*/ 3780307 w 13442696"/>
              <a:gd name="connsiteY3742" fmla="*/ 4032787 h 4702754"/>
              <a:gd name="connsiteX3743" fmla="*/ 3767919 w 13442696"/>
              <a:gd name="connsiteY3743" fmla="*/ 4040577 h 4702754"/>
              <a:gd name="connsiteX3744" fmla="*/ 3699787 w 13442696"/>
              <a:gd name="connsiteY3744" fmla="*/ 4045771 h 4702754"/>
              <a:gd name="connsiteX3745" fmla="*/ 3679141 w 13442696"/>
              <a:gd name="connsiteY3745" fmla="*/ 4040577 h 4702754"/>
              <a:gd name="connsiteX3746" fmla="*/ 3648171 w 13442696"/>
              <a:gd name="connsiteY3746" fmla="*/ 4035384 h 4702754"/>
              <a:gd name="connsiteX3747" fmla="*/ 3648171 w 13442696"/>
              <a:gd name="connsiteY3747" fmla="*/ 4050965 h 4702754"/>
              <a:gd name="connsiteX3748" fmla="*/ 3639913 w 13442696"/>
              <a:gd name="connsiteY3748" fmla="*/ 4050965 h 4702754"/>
              <a:gd name="connsiteX3749" fmla="*/ 3639913 w 13442696"/>
              <a:gd name="connsiteY3749" fmla="*/ 4040577 h 4702754"/>
              <a:gd name="connsiteX3750" fmla="*/ 3563522 w 13442696"/>
              <a:gd name="connsiteY3750" fmla="*/ 4048368 h 4702754"/>
              <a:gd name="connsiteX3751" fmla="*/ 3547005 w 13442696"/>
              <a:gd name="connsiteY3751" fmla="*/ 4058755 h 4702754"/>
              <a:gd name="connsiteX3752" fmla="*/ 3534618 w 13442696"/>
              <a:gd name="connsiteY3752" fmla="*/ 4058755 h 4702754"/>
              <a:gd name="connsiteX3753" fmla="*/ 3547005 w 13442696"/>
              <a:gd name="connsiteY3753" fmla="*/ 4053561 h 4702754"/>
              <a:gd name="connsiteX3754" fmla="*/ 3540812 w 13442696"/>
              <a:gd name="connsiteY3754" fmla="*/ 4050965 h 4702754"/>
              <a:gd name="connsiteX3755" fmla="*/ 3483002 w 13442696"/>
              <a:gd name="connsiteY3755" fmla="*/ 4027594 h 4702754"/>
              <a:gd name="connsiteX3756" fmla="*/ 3470615 w 13442696"/>
              <a:gd name="connsiteY3756" fmla="*/ 4043174 h 4702754"/>
              <a:gd name="connsiteX3757" fmla="*/ 3452033 w 13442696"/>
              <a:gd name="connsiteY3757" fmla="*/ 4048368 h 4702754"/>
              <a:gd name="connsiteX3758" fmla="*/ 3443775 w 13442696"/>
              <a:gd name="connsiteY3758" fmla="*/ 4040577 h 4702754"/>
              <a:gd name="connsiteX3759" fmla="*/ 3392159 w 13442696"/>
              <a:gd name="connsiteY3759" fmla="*/ 4058755 h 4702754"/>
              <a:gd name="connsiteX3760" fmla="*/ 3377707 w 13442696"/>
              <a:gd name="connsiteY3760" fmla="*/ 4053561 h 4702754"/>
              <a:gd name="connsiteX3761" fmla="*/ 3326091 w 13442696"/>
              <a:gd name="connsiteY3761" fmla="*/ 4063948 h 4702754"/>
              <a:gd name="connsiteX3762" fmla="*/ 3257960 w 13442696"/>
              <a:gd name="connsiteY3762" fmla="*/ 4058755 h 4702754"/>
              <a:gd name="connsiteX3763" fmla="*/ 3239378 w 13442696"/>
              <a:gd name="connsiteY3763" fmla="*/ 4066545 h 4702754"/>
              <a:gd name="connsiteX3764" fmla="*/ 3231120 w 13442696"/>
              <a:gd name="connsiteY3764" fmla="*/ 4063948 h 4702754"/>
              <a:gd name="connsiteX3765" fmla="*/ 3179504 w 13442696"/>
              <a:gd name="connsiteY3765" fmla="*/ 4069142 h 4702754"/>
              <a:gd name="connsiteX3766" fmla="*/ 3167117 w 13442696"/>
              <a:gd name="connsiteY3766" fmla="*/ 4061352 h 4702754"/>
              <a:gd name="connsiteX3767" fmla="*/ 3158858 w 13442696"/>
              <a:gd name="connsiteY3767" fmla="*/ 4066545 h 4702754"/>
              <a:gd name="connsiteX3768" fmla="*/ 3158858 w 13442696"/>
              <a:gd name="connsiteY3768" fmla="*/ 4063948 h 4702754"/>
              <a:gd name="connsiteX3769" fmla="*/ 3134083 w 13442696"/>
              <a:gd name="connsiteY3769" fmla="*/ 4066545 h 4702754"/>
              <a:gd name="connsiteX3770" fmla="*/ 3134083 w 13442696"/>
              <a:gd name="connsiteY3770" fmla="*/ 4071739 h 4702754"/>
              <a:gd name="connsiteX3771" fmla="*/ 3070080 w 13442696"/>
              <a:gd name="connsiteY3771" fmla="*/ 4069142 h 4702754"/>
              <a:gd name="connsiteX3772" fmla="*/ 3105178 w 13442696"/>
              <a:gd name="connsiteY3772" fmla="*/ 4061352 h 4702754"/>
              <a:gd name="connsiteX3773" fmla="*/ 3090726 w 13442696"/>
              <a:gd name="connsiteY3773" fmla="*/ 4053561 h 4702754"/>
              <a:gd name="connsiteX3774" fmla="*/ 3059757 w 13442696"/>
              <a:gd name="connsiteY3774" fmla="*/ 4061352 h 4702754"/>
              <a:gd name="connsiteX3775" fmla="*/ 3018464 w 13442696"/>
              <a:gd name="connsiteY3775" fmla="*/ 4053561 h 4702754"/>
              <a:gd name="connsiteX3776" fmla="*/ 3006077 w 13442696"/>
              <a:gd name="connsiteY3776" fmla="*/ 4061352 h 4702754"/>
              <a:gd name="connsiteX3777" fmla="*/ 2997818 w 13442696"/>
              <a:gd name="connsiteY3777" fmla="*/ 4069142 h 4702754"/>
              <a:gd name="connsiteX3778" fmla="*/ 3016400 w 13442696"/>
              <a:gd name="connsiteY3778" fmla="*/ 4074336 h 4702754"/>
              <a:gd name="connsiteX3779" fmla="*/ 2925557 w 13442696"/>
              <a:gd name="connsiteY3779" fmla="*/ 4071739 h 4702754"/>
              <a:gd name="connsiteX3780" fmla="*/ 2940009 w 13442696"/>
              <a:gd name="connsiteY3780" fmla="*/ 4066545 h 4702754"/>
              <a:gd name="connsiteX3781" fmla="*/ 2944138 w 13442696"/>
              <a:gd name="connsiteY3781" fmla="*/ 4066545 h 4702754"/>
              <a:gd name="connsiteX3782" fmla="*/ 2964784 w 13442696"/>
              <a:gd name="connsiteY3782" fmla="*/ 4063948 h 4702754"/>
              <a:gd name="connsiteX3783" fmla="*/ 2925557 w 13442696"/>
              <a:gd name="connsiteY3783" fmla="*/ 4056158 h 4702754"/>
              <a:gd name="connsiteX3784" fmla="*/ 2919363 w 13442696"/>
              <a:gd name="connsiteY3784" fmla="*/ 4063948 h 4702754"/>
              <a:gd name="connsiteX3785" fmla="*/ 2909040 w 13442696"/>
              <a:gd name="connsiteY3785" fmla="*/ 4058755 h 4702754"/>
              <a:gd name="connsiteX3786" fmla="*/ 2890458 w 13442696"/>
              <a:gd name="connsiteY3786" fmla="*/ 4061352 h 4702754"/>
              <a:gd name="connsiteX3787" fmla="*/ 2876006 w 13442696"/>
              <a:gd name="connsiteY3787" fmla="*/ 4066545 h 4702754"/>
              <a:gd name="connsiteX3788" fmla="*/ 2849166 w 13442696"/>
              <a:gd name="connsiteY3788" fmla="*/ 4061352 h 4702754"/>
              <a:gd name="connsiteX3789" fmla="*/ 2816132 w 13442696"/>
              <a:gd name="connsiteY3789" fmla="*/ 4069142 h 4702754"/>
              <a:gd name="connsiteX3790" fmla="*/ 2814068 w 13442696"/>
              <a:gd name="connsiteY3790" fmla="*/ 4069142 h 4702754"/>
              <a:gd name="connsiteX3791" fmla="*/ 2812003 w 13442696"/>
              <a:gd name="connsiteY3791" fmla="*/ 4066545 h 4702754"/>
              <a:gd name="connsiteX3792" fmla="*/ 2809938 w 13442696"/>
              <a:gd name="connsiteY3792" fmla="*/ 4069142 h 4702754"/>
              <a:gd name="connsiteX3793" fmla="*/ 2807874 w 13442696"/>
              <a:gd name="connsiteY3793" fmla="*/ 4071739 h 4702754"/>
              <a:gd name="connsiteX3794" fmla="*/ 2803745 w 13442696"/>
              <a:gd name="connsiteY3794" fmla="*/ 4079529 h 4702754"/>
              <a:gd name="connsiteX3795" fmla="*/ 2797551 w 13442696"/>
              <a:gd name="connsiteY3795" fmla="*/ 4076932 h 4702754"/>
              <a:gd name="connsiteX3796" fmla="*/ 2781034 w 13442696"/>
              <a:gd name="connsiteY3796" fmla="*/ 4084723 h 4702754"/>
              <a:gd name="connsiteX3797" fmla="*/ 2785163 w 13442696"/>
              <a:gd name="connsiteY3797" fmla="*/ 4079529 h 4702754"/>
              <a:gd name="connsiteX3798" fmla="*/ 2776905 w 13442696"/>
              <a:gd name="connsiteY3798" fmla="*/ 4074336 h 4702754"/>
              <a:gd name="connsiteX3799" fmla="*/ 2712902 w 13442696"/>
              <a:gd name="connsiteY3799" fmla="*/ 4084723 h 4702754"/>
              <a:gd name="connsiteX3800" fmla="*/ 2719095 w 13442696"/>
              <a:gd name="connsiteY3800" fmla="*/ 4071739 h 4702754"/>
              <a:gd name="connsiteX3801" fmla="*/ 2696385 w 13442696"/>
              <a:gd name="connsiteY3801" fmla="*/ 4069142 h 4702754"/>
              <a:gd name="connsiteX3802" fmla="*/ 2667480 w 13442696"/>
              <a:gd name="connsiteY3802" fmla="*/ 4074336 h 4702754"/>
              <a:gd name="connsiteX3803" fmla="*/ 2700514 w 13442696"/>
              <a:gd name="connsiteY3803" fmla="*/ 4082126 h 4702754"/>
              <a:gd name="connsiteX3804" fmla="*/ 2679868 w 13442696"/>
              <a:gd name="connsiteY3804" fmla="*/ 4082126 h 4702754"/>
              <a:gd name="connsiteX3805" fmla="*/ 2673674 w 13442696"/>
              <a:gd name="connsiteY3805" fmla="*/ 4084723 h 4702754"/>
              <a:gd name="connsiteX3806" fmla="*/ 2675739 w 13442696"/>
              <a:gd name="connsiteY3806" fmla="*/ 4084723 h 4702754"/>
              <a:gd name="connsiteX3807" fmla="*/ 2679868 w 13442696"/>
              <a:gd name="connsiteY3807" fmla="*/ 4092513 h 4702754"/>
              <a:gd name="connsiteX3808" fmla="*/ 2667480 w 13442696"/>
              <a:gd name="connsiteY3808" fmla="*/ 4087319 h 4702754"/>
              <a:gd name="connsiteX3809" fmla="*/ 2655092 w 13442696"/>
              <a:gd name="connsiteY3809" fmla="*/ 4084723 h 4702754"/>
              <a:gd name="connsiteX3810" fmla="*/ 2667480 w 13442696"/>
              <a:gd name="connsiteY3810" fmla="*/ 4076932 h 4702754"/>
              <a:gd name="connsiteX3811" fmla="*/ 2657157 w 13442696"/>
              <a:gd name="connsiteY3811" fmla="*/ 4071739 h 4702754"/>
              <a:gd name="connsiteX3812" fmla="*/ 2619994 w 13442696"/>
              <a:gd name="connsiteY3812" fmla="*/ 4082126 h 4702754"/>
              <a:gd name="connsiteX3813" fmla="*/ 2599348 w 13442696"/>
              <a:gd name="connsiteY3813" fmla="*/ 4079529 h 4702754"/>
              <a:gd name="connsiteX3814" fmla="*/ 2603477 w 13442696"/>
              <a:gd name="connsiteY3814" fmla="*/ 4089916 h 4702754"/>
              <a:gd name="connsiteX3815" fmla="*/ 2595219 w 13442696"/>
              <a:gd name="connsiteY3815" fmla="*/ 4092513 h 4702754"/>
              <a:gd name="connsiteX3816" fmla="*/ 2564249 w 13442696"/>
              <a:gd name="connsiteY3816" fmla="*/ 4084723 h 4702754"/>
              <a:gd name="connsiteX3817" fmla="*/ 2551862 w 13442696"/>
              <a:gd name="connsiteY3817" fmla="*/ 4089916 h 4702754"/>
              <a:gd name="connsiteX3818" fmla="*/ 2500246 w 13442696"/>
              <a:gd name="connsiteY3818" fmla="*/ 4082126 h 4702754"/>
              <a:gd name="connsiteX3819" fmla="*/ 2543603 w 13442696"/>
              <a:gd name="connsiteY3819" fmla="*/ 4079529 h 4702754"/>
              <a:gd name="connsiteX3820" fmla="*/ 2543603 w 13442696"/>
              <a:gd name="connsiteY3820" fmla="*/ 4066545 h 4702754"/>
              <a:gd name="connsiteX3821" fmla="*/ 2555991 w 13442696"/>
              <a:gd name="connsiteY3821" fmla="*/ 4061352 h 4702754"/>
              <a:gd name="connsiteX3822" fmla="*/ 2535345 w 13442696"/>
              <a:gd name="connsiteY3822" fmla="*/ 4061352 h 4702754"/>
              <a:gd name="connsiteX3823" fmla="*/ 2506440 w 13442696"/>
              <a:gd name="connsiteY3823" fmla="*/ 4074336 h 4702754"/>
              <a:gd name="connsiteX3824" fmla="*/ 2444502 w 13442696"/>
              <a:gd name="connsiteY3824" fmla="*/ 4069142 h 4702754"/>
              <a:gd name="connsiteX3825" fmla="*/ 2419727 w 13442696"/>
              <a:gd name="connsiteY3825" fmla="*/ 4076932 h 4702754"/>
              <a:gd name="connsiteX3826" fmla="*/ 2475471 w 13442696"/>
              <a:gd name="connsiteY3826" fmla="*/ 4079529 h 4702754"/>
              <a:gd name="connsiteX3827" fmla="*/ 2463083 w 13442696"/>
              <a:gd name="connsiteY3827" fmla="*/ 4084723 h 4702754"/>
              <a:gd name="connsiteX3828" fmla="*/ 2465148 w 13442696"/>
              <a:gd name="connsiteY3828" fmla="*/ 4089916 h 4702754"/>
              <a:gd name="connsiteX3829" fmla="*/ 2444502 w 13442696"/>
              <a:gd name="connsiteY3829" fmla="*/ 4092513 h 4702754"/>
              <a:gd name="connsiteX3830" fmla="*/ 2436243 w 13442696"/>
              <a:gd name="connsiteY3830" fmla="*/ 4097706 h 4702754"/>
              <a:gd name="connsiteX3831" fmla="*/ 2454825 w 13442696"/>
              <a:gd name="connsiteY3831" fmla="*/ 4102900 h 4702754"/>
              <a:gd name="connsiteX3832" fmla="*/ 2390822 w 13442696"/>
              <a:gd name="connsiteY3832" fmla="*/ 4115884 h 4702754"/>
              <a:gd name="connsiteX3833" fmla="*/ 2359853 w 13442696"/>
              <a:gd name="connsiteY3833" fmla="*/ 4113287 h 4702754"/>
              <a:gd name="connsiteX3834" fmla="*/ 2378434 w 13442696"/>
              <a:gd name="connsiteY3834" fmla="*/ 4108094 h 4702754"/>
              <a:gd name="connsiteX3835" fmla="*/ 2347465 w 13442696"/>
              <a:gd name="connsiteY3835" fmla="*/ 4100303 h 4702754"/>
              <a:gd name="connsiteX3836" fmla="*/ 2318561 w 13442696"/>
              <a:gd name="connsiteY3836" fmla="*/ 4108094 h 4702754"/>
              <a:gd name="connsiteX3837" fmla="*/ 2314431 w 13442696"/>
              <a:gd name="connsiteY3837" fmla="*/ 4118481 h 4702754"/>
              <a:gd name="connsiteX3838" fmla="*/ 2287591 w 13442696"/>
              <a:gd name="connsiteY3838" fmla="*/ 4131464 h 4702754"/>
              <a:gd name="connsiteX3839" fmla="*/ 2293785 w 13442696"/>
              <a:gd name="connsiteY3839" fmla="*/ 4141852 h 4702754"/>
              <a:gd name="connsiteX3840" fmla="*/ 2302043 w 13442696"/>
              <a:gd name="connsiteY3840" fmla="*/ 4144448 h 4702754"/>
              <a:gd name="connsiteX3841" fmla="*/ 2318561 w 13442696"/>
              <a:gd name="connsiteY3841" fmla="*/ 4136658 h 4702754"/>
              <a:gd name="connsiteX3842" fmla="*/ 2351594 w 13442696"/>
              <a:gd name="connsiteY3842" fmla="*/ 4136658 h 4702754"/>
              <a:gd name="connsiteX3843" fmla="*/ 2339206 w 13442696"/>
              <a:gd name="connsiteY3843" fmla="*/ 4141852 h 4702754"/>
              <a:gd name="connsiteX3844" fmla="*/ 2351594 w 13442696"/>
              <a:gd name="connsiteY3844" fmla="*/ 4147045 h 4702754"/>
              <a:gd name="connsiteX3845" fmla="*/ 2335077 w 13442696"/>
              <a:gd name="connsiteY3845" fmla="*/ 4152239 h 4702754"/>
              <a:gd name="connsiteX3846" fmla="*/ 2335077 w 13442696"/>
              <a:gd name="connsiteY3846" fmla="*/ 4154835 h 4702754"/>
              <a:gd name="connsiteX3847" fmla="*/ 2357788 w 13442696"/>
              <a:gd name="connsiteY3847" fmla="*/ 4162626 h 4702754"/>
              <a:gd name="connsiteX3848" fmla="*/ 2366047 w 13442696"/>
              <a:gd name="connsiteY3848" fmla="*/ 4170416 h 4702754"/>
              <a:gd name="connsiteX3849" fmla="*/ 2378434 w 13442696"/>
              <a:gd name="connsiteY3849" fmla="*/ 4167819 h 4702754"/>
              <a:gd name="connsiteX3850" fmla="*/ 2372240 w 13442696"/>
              <a:gd name="connsiteY3850" fmla="*/ 4162626 h 4702754"/>
              <a:gd name="connsiteX3851" fmla="*/ 2407339 w 13442696"/>
              <a:gd name="connsiteY3851" fmla="*/ 4141852 h 4702754"/>
              <a:gd name="connsiteX3852" fmla="*/ 2430050 w 13442696"/>
              <a:gd name="connsiteY3852" fmla="*/ 4147045 h 4702754"/>
              <a:gd name="connsiteX3853" fmla="*/ 2440373 w 13442696"/>
              <a:gd name="connsiteY3853" fmla="*/ 4134061 h 4702754"/>
              <a:gd name="connsiteX3854" fmla="*/ 2487859 w 13442696"/>
              <a:gd name="connsiteY3854" fmla="*/ 4141852 h 4702754"/>
              <a:gd name="connsiteX3855" fmla="*/ 2506440 w 13442696"/>
              <a:gd name="connsiteY3855" fmla="*/ 4131464 h 4702754"/>
              <a:gd name="connsiteX3856" fmla="*/ 2520893 w 13442696"/>
              <a:gd name="connsiteY3856" fmla="*/ 4134061 h 4702754"/>
              <a:gd name="connsiteX3857" fmla="*/ 2508505 w 13442696"/>
              <a:gd name="connsiteY3857" fmla="*/ 4144448 h 4702754"/>
              <a:gd name="connsiteX3858" fmla="*/ 2531216 w 13442696"/>
              <a:gd name="connsiteY3858" fmla="*/ 4157432 h 4702754"/>
              <a:gd name="connsiteX3859" fmla="*/ 2572508 w 13442696"/>
              <a:gd name="connsiteY3859" fmla="*/ 4152239 h 4702754"/>
              <a:gd name="connsiteX3860" fmla="*/ 2611736 w 13442696"/>
              <a:gd name="connsiteY3860" fmla="*/ 4154835 h 4702754"/>
              <a:gd name="connsiteX3861" fmla="*/ 2615865 w 13442696"/>
              <a:gd name="connsiteY3861" fmla="*/ 4157432 h 4702754"/>
              <a:gd name="connsiteX3862" fmla="*/ 2564249 w 13442696"/>
              <a:gd name="connsiteY3862" fmla="*/ 4170416 h 4702754"/>
              <a:gd name="connsiteX3863" fmla="*/ 2543603 w 13442696"/>
              <a:gd name="connsiteY3863" fmla="*/ 4198981 h 4702754"/>
              <a:gd name="connsiteX3864" fmla="*/ 2463083 w 13442696"/>
              <a:gd name="connsiteY3864" fmla="*/ 4193787 h 4702754"/>
              <a:gd name="connsiteX3865" fmla="*/ 2463083 w 13442696"/>
              <a:gd name="connsiteY3865" fmla="*/ 4191190 h 4702754"/>
              <a:gd name="connsiteX3866" fmla="*/ 2487859 w 13442696"/>
              <a:gd name="connsiteY3866" fmla="*/ 4191190 h 4702754"/>
              <a:gd name="connsiteX3867" fmla="*/ 2471342 w 13442696"/>
              <a:gd name="connsiteY3867" fmla="*/ 4183400 h 4702754"/>
              <a:gd name="connsiteX3868" fmla="*/ 2415597 w 13442696"/>
              <a:gd name="connsiteY3868" fmla="*/ 4185997 h 4702754"/>
              <a:gd name="connsiteX3869" fmla="*/ 2407339 w 13442696"/>
              <a:gd name="connsiteY3869" fmla="*/ 4178206 h 4702754"/>
              <a:gd name="connsiteX3870" fmla="*/ 2386692 w 13442696"/>
              <a:gd name="connsiteY3870" fmla="*/ 4183400 h 4702754"/>
              <a:gd name="connsiteX3871" fmla="*/ 2399080 w 13442696"/>
              <a:gd name="connsiteY3871" fmla="*/ 4196384 h 4702754"/>
              <a:gd name="connsiteX3872" fmla="*/ 2380499 w 13442696"/>
              <a:gd name="connsiteY3872" fmla="*/ 4201577 h 4702754"/>
              <a:gd name="connsiteX3873" fmla="*/ 2394951 w 13442696"/>
              <a:gd name="connsiteY3873" fmla="*/ 4206771 h 4702754"/>
              <a:gd name="connsiteX3874" fmla="*/ 2394951 w 13442696"/>
              <a:gd name="connsiteY3874" fmla="*/ 4211965 h 4702754"/>
              <a:gd name="connsiteX3875" fmla="*/ 2368111 w 13442696"/>
              <a:gd name="connsiteY3875" fmla="*/ 4219755 h 4702754"/>
              <a:gd name="connsiteX3876" fmla="*/ 2368111 w 13442696"/>
              <a:gd name="connsiteY3876" fmla="*/ 4224948 h 4702754"/>
              <a:gd name="connsiteX3877" fmla="*/ 2403210 w 13442696"/>
              <a:gd name="connsiteY3877" fmla="*/ 4219755 h 4702754"/>
              <a:gd name="connsiteX3878" fmla="*/ 2372240 w 13442696"/>
              <a:gd name="connsiteY3878" fmla="*/ 4235336 h 4702754"/>
              <a:gd name="connsiteX3879" fmla="*/ 2430050 w 13442696"/>
              <a:gd name="connsiteY3879" fmla="*/ 4235336 h 4702754"/>
              <a:gd name="connsiteX3880" fmla="*/ 2419727 w 13442696"/>
              <a:gd name="connsiteY3880" fmla="*/ 4240529 h 4702754"/>
              <a:gd name="connsiteX3881" fmla="*/ 2415597 w 13442696"/>
              <a:gd name="connsiteY3881" fmla="*/ 4240529 h 4702754"/>
              <a:gd name="connsiteX3882" fmla="*/ 2390822 w 13442696"/>
              <a:gd name="connsiteY3882" fmla="*/ 4250916 h 4702754"/>
              <a:gd name="connsiteX3883" fmla="*/ 2351594 w 13442696"/>
              <a:gd name="connsiteY3883" fmla="*/ 4258706 h 4702754"/>
              <a:gd name="connsiteX3884" fmla="*/ 2351594 w 13442696"/>
              <a:gd name="connsiteY3884" fmla="*/ 4245723 h 4702754"/>
              <a:gd name="connsiteX3885" fmla="*/ 2335077 w 13442696"/>
              <a:gd name="connsiteY3885" fmla="*/ 4232739 h 4702754"/>
              <a:gd name="connsiteX3886" fmla="*/ 2339206 w 13442696"/>
              <a:gd name="connsiteY3886" fmla="*/ 4222352 h 4702754"/>
              <a:gd name="connsiteX3887" fmla="*/ 2372240 w 13442696"/>
              <a:gd name="connsiteY3887" fmla="*/ 4217158 h 4702754"/>
              <a:gd name="connsiteX3888" fmla="*/ 2351594 w 13442696"/>
              <a:gd name="connsiteY3888" fmla="*/ 4167819 h 4702754"/>
              <a:gd name="connsiteX3889" fmla="*/ 2345400 w 13442696"/>
              <a:gd name="connsiteY3889" fmla="*/ 4165223 h 4702754"/>
              <a:gd name="connsiteX3890" fmla="*/ 2318561 w 13442696"/>
              <a:gd name="connsiteY3890" fmla="*/ 4175610 h 4702754"/>
              <a:gd name="connsiteX3891" fmla="*/ 2293785 w 13442696"/>
              <a:gd name="connsiteY3891" fmla="*/ 4162626 h 4702754"/>
              <a:gd name="connsiteX3892" fmla="*/ 2271074 w 13442696"/>
              <a:gd name="connsiteY3892" fmla="*/ 4165223 h 4702754"/>
              <a:gd name="connsiteX3893" fmla="*/ 2250428 w 13442696"/>
              <a:gd name="connsiteY3893" fmla="*/ 4180803 h 4702754"/>
              <a:gd name="connsiteX3894" fmla="*/ 2258687 w 13442696"/>
              <a:gd name="connsiteY3894" fmla="*/ 4185997 h 4702754"/>
              <a:gd name="connsiteX3895" fmla="*/ 2242170 w 13442696"/>
              <a:gd name="connsiteY3895" fmla="*/ 4191190 h 4702754"/>
              <a:gd name="connsiteX3896" fmla="*/ 2250428 w 13442696"/>
              <a:gd name="connsiteY3896" fmla="*/ 4196384 h 4702754"/>
              <a:gd name="connsiteX3897" fmla="*/ 2246299 w 13442696"/>
              <a:gd name="connsiteY3897" fmla="*/ 4206771 h 4702754"/>
              <a:gd name="connsiteX3898" fmla="*/ 2223588 w 13442696"/>
              <a:gd name="connsiteY3898" fmla="*/ 4206771 h 4702754"/>
              <a:gd name="connsiteX3899" fmla="*/ 2217394 w 13442696"/>
              <a:gd name="connsiteY3899" fmla="*/ 4191190 h 4702754"/>
              <a:gd name="connsiteX3900" fmla="*/ 2223588 w 13442696"/>
              <a:gd name="connsiteY3900" fmla="*/ 4180803 h 4702754"/>
              <a:gd name="connsiteX3901" fmla="*/ 2211201 w 13442696"/>
              <a:gd name="connsiteY3901" fmla="*/ 4165223 h 4702754"/>
              <a:gd name="connsiteX3902" fmla="*/ 2198813 w 13442696"/>
              <a:gd name="connsiteY3902" fmla="*/ 4157432 h 4702754"/>
              <a:gd name="connsiteX3903" fmla="*/ 2153391 w 13442696"/>
              <a:gd name="connsiteY3903" fmla="*/ 4162626 h 4702754"/>
              <a:gd name="connsiteX3904" fmla="*/ 2132745 w 13442696"/>
              <a:gd name="connsiteY3904" fmla="*/ 4170416 h 4702754"/>
              <a:gd name="connsiteX3905" fmla="*/ 2112099 w 13442696"/>
              <a:gd name="connsiteY3905" fmla="*/ 4152239 h 4702754"/>
              <a:gd name="connsiteX3906" fmla="*/ 2110035 w 13442696"/>
              <a:gd name="connsiteY3906" fmla="*/ 4149642 h 4702754"/>
              <a:gd name="connsiteX3907" fmla="*/ 2114164 w 13442696"/>
              <a:gd name="connsiteY3907" fmla="*/ 4152239 h 4702754"/>
              <a:gd name="connsiteX3908" fmla="*/ 2132745 w 13442696"/>
              <a:gd name="connsiteY3908" fmla="*/ 4144448 h 4702754"/>
              <a:gd name="connsiteX3909" fmla="*/ 2126551 w 13442696"/>
              <a:gd name="connsiteY3909" fmla="*/ 4152239 h 4702754"/>
              <a:gd name="connsiteX3910" fmla="*/ 2141004 w 13442696"/>
              <a:gd name="connsiteY3910" fmla="*/ 4157432 h 4702754"/>
              <a:gd name="connsiteX3911" fmla="*/ 2198813 w 13442696"/>
              <a:gd name="connsiteY3911" fmla="*/ 4152239 h 4702754"/>
              <a:gd name="connsiteX3912" fmla="*/ 2190554 w 13442696"/>
              <a:gd name="connsiteY3912" fmla="*/ 4149642 h 4702754"/>
              <a:gd name="connsiteX3913" fmla="*/ 2229782 w 13442696"/>
              <a:gd name="connsiteY3913" fmla="*/ 4144448 h 4702754"/>
              <a:gd name="connsiteX3914" fmla="*/ 2250428 w 13442696"/>
              <a:gd name="connsiteY3914" fmla="*/ 4126271 h 4702754"/>
              <a:gd name="connsiteX3915" fmla="*/ 2281397 w 13442696"/>
              <a:gd name="connsiteY3915" fmla="*/ 4126271 h 4702754"/>
              <a:gd name="connsiteX3916" fmla="*/ 2287591 w 13442696"/>
              <a:gd name="connsiteY3916" fmla="*/ 4121077 h 4702754"/>
              <a:gd name="connsiteX3917" fmla="*/ 2254557 w 13442696"/>
              <a:gd name="connsiteY3917" fmla="*/ 4115884 h 4702754"/>
              <a:gd name="connsiteX3918" fmla="*/ 2283462 w 13442696"/>
              <a:gd name="connsiteY3918" fmla="*/ 4108094 h 4702754"/>
              <a:gd name="connsiteX3919" fmla="*/ 2357788 w 13442696"/>
              <a:gd name="connsiteY3919" fmla="*/ 4092513 h 4702754"/>
              <a:gd name="connsiteX3920" fmla="*/ 2318561 w 13442696"/>
              <a:gd name="connsiteY3920" fmla="*/ 4087319 h 4702754"/>
              <a:gd name="connsiteX3921" fmla="*/ 2330948 w 13442696"/>
              <a:gd name="connsiteY3921" fmla="*/ 4071739 h 4702754"/>
              <a:gd name="connsiteX3922" fmla="*/ 2351594 w 13442696"/>
              <a:gd name="connsiteY3922" fmla="*/ 4069142 h 4702754"/>
              <a:gd name="connsiteX3923" fmla="*/ 2386692 w 13442696"/>
              <a:gd name="connsiteY3923" fmla="*/ 4061352 h 4702754"/>
              <a:gd name="connsiteX3924" fmla="*/ 2380499 w 13442696"/>
              <a:gd name="connsiteY3924" fmla="*/ 4045771 h 4702754"/>
              <a:gd name="connsiteX3925" fmla="*/ 2403210 w 13442696"/>
              <a:gd name="connsiteY3925" fmla="*/ 4040577 h 4702754"/>
              <a:gd name="connsiteX3926" fmla="*/ 2419727 w 13442696"/>
              <a:gd name="connsiteY3926" fmla="*/ 4048368 h 4702754"/>
              <a:gd name="connsiteX3927" fmla="*/ 2475471 w 13442696"/>
              <a:gd name="connsiteY3927" fmla="*/ 4035384 h 4702754"/>
              <a:gd name="connsiteX3928" fmla="*/ 2520893 w 13442696"/>
              <a:gd name="connsiteY3928" fmla="*/ 4040577 h 4702754"/>
              <a:gd name="connsiteX3929" fmla="*/ 2518828 w 13442696"/>
              <a:gd name="connsiteY3929" fmla="*/ 4035384 h 4702754"/>
              <a:gd name="connsiteX3930" fmla="*/ 2527086 w 13442696"/>
              <a:gd name="connsiteY3930" fmla="*/ 4027594 h 4702754"/>
              <a:gd name="connsiteX3931" fmla="*/ 2487859 w 13442696"/>
              <a:gd name="connsiteY3931" fmla="*/ 4030190 h 4702754"/>
              <a:gd name="connsiteX3932" fmla="*/ 2483730 w 13442696"/>
              <a:gd name="connsiteY3932" fmla="*/ 4019803 h 4702754"/>
              <a:gd name="connsiteX3933" fmla="*/ 2508505 w 13442696"/>
              <a:gd name="connsiteY3933" fmla="*/ 4019803 h 4702754"/>
              <a:gd name="connsiteX3934" fmla="*/ 2508505 w 13442696"/>
              <a:gd name="connsiteY3934" fmla="*/ 4006819 h 4702754"/>
              <a:gd name="connsiteX3935" fmla="*/ 2518828 w 13442696"/>
              <a:gd name="connsiteY3935" fmla="*/ 4006819 h 4702754"/>
              <a:gd name="connsiteX3936" fmla="*/ 2508505 w 13442696"/>
              <a:gd name="connsiteY3936" fmla="*/ 3996432 h 4702754"/>
              <a:gd name="connsiteX3937" fmla="*/ 2479600 w 13442696"/>
              <a:gd name="connsiteY3937" fmla="*/ 3996432 h 4702754"/>
              <a:gd name="connsiteX3938" fmla="*/ 2487859 w 13442696"/>
              <a:gd name="connsiteY3938" fmla="*/ 3986045 h 4702754"/>
              <a:gd name="connsiteX3939" fmla="*/ 2446567 w 13442696"/>
              <a:gd name="connsiteY3939" fmla="*/ 3965271 h 4702754"/>
              <a:gd name="connsiteX3940" fmla="*/ 2423856 w 13442696"/>
              <a:gd name="connsiteY3940" fmla="*/ 3967868 h 4702754"/>
              <a:gd name="connsiteX3941" fmla="*/ 2436243 w 13442696"/>
              <a:gd name="connsiteY3941" fmla="*/ 3962674 h 4702754"/>
              <a:gd name="connsiteX3942" fmla="*/ 2380499 w 13442696"/>
              <a:gd name="connsiteY3942" fmla="*/ 3954884 h 4702754"/>
              <a:gd name="connsiteX3943" fmla="*/ 2366047 w 13442696"/>
              <a:gd name="connsiteY3943" fmla="*/ 3962674 h 4702754"/>
              <a:gd name="connsiteX3944" fmla="*/ 2359853 w 13442696"/>
              <a:gd name="connsiteY3944" fmla="*/ 3960078 h 4702754"/>
              <a:gd name="connsiteX3945" fmla="*/ 2366047 w 13442696"/>
              <a:gd name="connsiteY3945" fmla="*/ 3952287 h 4702754"/>
              <a:gd name="connsiteX3946" fmla="*/ 2345400 w 13442696"/>
              <a:gd name="connsiteY3946" fmla="*/ 3952287 h 4702754"/>
              <a:gd name="connsiteX3947" fmla="*/ 2330948 w 13442696"/>
              <a:gd name="connsiteY3947" fmla="*/ 3962674 h 4702754"/>
              <a:gd name="connsiteX3948" fmla="*/ 2318561 w 13442696"/>
              <a:gd name="connsiteY3948" fmla="*/ 3967868 h 4702754"/>
              <a:gd name="connsiteX3949" fmla="*/ 2322690 w 13442696"/>
              <a:gd name="connsiteY3949" fmla="*/ 3957481 h 4702754"/>
              <a:gd name="connsiteX3950" fmla="*/ 2271074 w 13442696"/>
              <a:gd name="connsiteY3950" fmla="*/ 3947094 h 4702754"/>
              <a:gd name="connsiteX3951" fmla="*/ 2221524 w 13442696"/>
              <a:gd name="connsiteY3951" fmla="*/ 3965271 h 4702754"/>
              <a:gd name="connsiteX3952" fmla="*/ 2209136 w 13442696"/>
              <a:gd name="connsiteY3952" fmla="*/ 3960078 h 4702754"/>
              <a:gd name="connsiteX3953" fmla="*/ 2174038 w 13442696"/>
              <a:gd name="connsiteY3953" fmla="*/ 3978255 h 4702754"/>
              <a:gd name="connsiteX3954" fmla="*/ 2126551 w 13442696"/>
              <a:gd name="connsiteY3954" fmla="*/ 3975658 h 4702754"/>
              <a:gd name="connsiteX3955" fmla="*/ 2145133 w 13442696"/>
              <a:gd name="connsiteY3955" fmla="*/ 3973061 h 4702754"/>
              <a:gd name="connsiteX3956" fmla="*/ 2145133 w 13442696"/>
              <a:gd name="connsiteY3956" fmla="*/ 3970465 h 4702754"/>
              <a:gd name="connsiteX3957" fmla="*/ 2190554 w 13442696"/>
              <a:gd name="connsiteY3957" fmla="*/ 3960078 h 4702754"/>
              <a:gd name="connsiteX3958" fmla="*/ 2188490 w 13442696"/>
              <a:gd name="connsiteY3958" fmla="*/ 3958779 h 4702754"/>
              <a:gd name="connsiteX3959" fmla="*/ 2174991 w 13442696"/>
              <a:gd name="connsiteY3959" fmla="*/ 3950290 h 4702754"/>
              <a:gd name="connsiteX3960" fmla="*/ 2202942 w 13442696"/>
              <a:gd name="connsiteY3960" fmla="*/ 3939303 h 4702754"/>
              <a:gd name="connsiteX3961" fmla="*/ 2182296 w 13442696"/>
              <a:gd name="connsiteY3961" fmla="*/ 3923723 h 4702754"/>
              <a:gd name="connsiteX3962" fmla="*/ 2194684 w 13442696"/>
              <a:gd name="connsiteY3962" fmla="*/ 3915932 h 4702754"/>
              <a:gd name="connsiteX3963" fmla="*/ 2190554 w 13442696"/>
              <a:gd name="connsiteY3963" fmla="*/ 3921126 h 4702754"/>
              <a:gd name="connsiteX3964" fmla="*/ 2198813 w 13442696"/>
              <a:gd name="connsiteY3964" fmla="*/ 3926320 h 4702754"/>
              <a:gd name="connsiteX3965" fmla="*/ 2254557 w 13442696"/>
              <a:gd name="connsiteY3965" fmla="*/ 3915932 h 4702754"/>
              <a:gd name="connsiteX3966" fmla="*/ 2271074 w 13442696"/>
              <a:gd name="connsiteY3966" fmla="*/ 3918529 h 4702754"/>
              <a:gd name="connsiteX3967" fmla="*/ 2335077 w 13442696"/>
              <a:gd name="connsiteY3967" fmla="*/ 3902949 h 4702754"/>
              <a:gd name="connsiteX3968" fmla="*/ 2330948 w 13442696"/>
              <a:gd name="connsiteY3968" fmla="*/ 3900352 h 4702754"/>
              <a:gd name="connsiteX3969" fmla="*/ 2320625 w 13442696"/>
              <a:gd name="connsiteY3969" fmla="*/ 3897755 h 4702754"/>
              <a:gd name="connsiteX3970" fmla="*/ 2312366 w 13442696"/>
              <a:gd name="connsiteY3970" fmla="*/ 3892561 h 4702754"/>
              <a:gd name="connsiteX3971" fmla="*/ 2310302 w 13442696"/>
              <a:gd name="connsiteY3971" fmla="*/ 3892561 h 4702754"/>
              <a:gd name="connsiteX3972" fmla="*/ 2266945 w 13442696"/>
              <a:gd name="connsiteY3972" fmla="*/ 3879578 h 4702754"/>
              <a:gd name="connsiteX3973" fmla="*/ 2262816 w 13442696"/>
              <a:gd name="connsiteY3973" fmla="*/ 3869191 h 4702754"/>
              <a:gd name="connsiteX3974" fmla="*/ 2271074 w 13442696"/>
              <a:gd name="connsiteY3974" fmla="*/ 3866594 h 4702754"/>
              <a:gd name="connsiteX3975" fmla="*/ 2242170 w 13442696"/>
              <a:gd name="connsiteY3975" fmla="*/ 3858803 h 4702754"/>
              <a:gd name="connsiteX3976" fmla="*/ 2246299 w 13442696"/>
              <a:gd name="connsiteY3976" fmla="*/ 3856207 h 4702754"/>
              <a:gd name="connsiteX3977" fmla="*/ 2231847 w 13442696"/>
              <a:gd name="connsiteY3977" fmla="*/ 3851013 h 4702754"/>
              <a:gd name="connsiteX3978" fmla="*/ 2217394 w 13442696"/>
              <a:gd name="connsiteY3978" fmla="*/ 3856207 h 4702754"/>
              <a:gd name="connsiteX3979" fmla="*/ 2229782 w 13442696"/>
              <a:gd name="connsiteY3979" fmla="*/ 3858803 h 4702754"/>
              <a:gd name="connsiteX3980" fmla="*/ 2202942 w 13442696"/>
              <a:gd name="connsiteY3980" fmla="*/ 3863997 h 4702754"/>
              <a:gd name="connsiteX3981" fmla="*/ 2229782 w 13442696"/>
              <a:gd name="connsiteY3981" fmla="*/ 3869191 h 4702754"/>
              <a:gd name="connsiteX3982" fmla="*/ 2194684 w 13442696"/>
              <a:gd name="connsiteY3982" fmla="*/ 3889965 h 4702754"/>
              <a:gd name="connsiteX3983" fmla="*/ 2186425 w 13442696"/>
              <a:gd name="connsiteY3983" fmla="*/ 3889965 h 4702754"/>
              <a:gd name="connsiteX3984" fmla="*/ 2174038 w 13442696"/>
              <a:gd name="connsiteY3984" fmla="*/ 3902949 h 4702754"/>
              <a:gd name="connsiteX3985" fmla="*/ 2159585 w 13442696"/>
              <a:gd name="connsiteY3985" fmla="*/ 3895158 h 4702754"/>
              <a:gd name="connsiteX3986" fmla="*/ 2194684 w 13442696"/>
              <a:gd name="connsiteY3986" fmla="*/ 3869191 h 4702754"/>
              <a:gd name="connsiteX3987" fmla="*/ 2178167 w 13442696"/>
              <a:gd name="connsiteY3987" fmla="*/ 3866594 h 4702754"/>
              <a:gd name="connsiteX3988" fmla="*/ 2178167 w 13442696"/>
              <a:gd name="connsiteY3988" fmla="*/ 3874384 h 4702754"/>
              <a:gd name="connsiteX3989" fmla="*/ 2159585 w 13442696"/>
              <a:gd name="connsiteY3989" fmla="*/ 3861400 h 4702754"/>
              <a:gd name="connsiteX3990" fmla="*/ 2126551 w 13442696"/>
              <a:gd name="connsiteY3990" fmla="*/ 3874384 h 4702754"/>
              <a:gd name="connsiteX3991" fmla="*/ 2126551 w 13442696"/>
              <a:gd name="connsiteY3991" fmla="*/ 3876981 h 4702754"/>
              <a:gd name="connsiteX3992" fmla="*/ 2145133 w 13442696"/>
              <a:gd name="connsiteY3992" fmla="*/ 3876981 h 4702754"/>
              <a:gd name="connsiteX3993" fmla="*/ 2083195 w 13442696"/>
              <a:gd name="connsiteY3993" fmla="*/ 3905545 h 4702754"/>
              <a:gd name="connsiteX3994" fmla="*/ 2122422 w 13442696"/>
              <a:gd name="connsiteY3994" fmla="*/ 3879578 h 4702754"/>
              <a:gd name="connsiteX3995" fmla="*/ 2110035 w 13442696"/>
              <a:gd name="connsiteY3995" fmla="*/ 3879578 h 4702754"/>
              <a:gd name="connsiteX3996" fmla="*/ 2126551 w 13442696"/>
              <a:gd name="connsiteY3996" fmla="*/ 3861400 h 4702754"/>
              <a:gd name="connsiteX3997" fmla="*/ 2118293 w 13442696"/>
              <a:gd name="connsiteY3997" fmla="*/ 3856207 h 4702754"/>
              <a:gd name="connsiteX3998" fmla="*/ 2147198 w 13442696"/>
              <a:gd name="connsiteY3998" fmla="*/ 3851013 h 4702754"/>
              <a:gd name="connsiteX3999" fmla="*/ 2153391 w 13442696"/>
              <a:gd name="connsiteY3999" fmla="*/ 3853610 h 4702754"/>
              <a:gd name="connsiteX4000" fmla="*/ 2159585 w 13442696"/>
              <a:gd name="connsiteY4000" fmla="*/ 3851013 h 4702754"/>
              <a:gd name="connsiteX4001" fmla="*/ 2217394 w 13442696"/>
              <a:gd name="connsiteY4001" fmla="*/ 3827642 h 4702754"/>
              <a:gd name="connsiteX4002" fmla="*/ 2238040 w 13442696"/>
              <a:gd name="connsiteY4002" fmla="*/ 3822449 h 4702754"/>
              <a:gd name="connsiteX4003" fmla="*/ 2196748 w 13442696"/>
              <a:gd name="connsiteY4003" fmla="*/ 3814658 h 4702754"/>
              <a:gd name="connsiteX4004" fmla="*/ 2126551 w 13442696"/>
              <a:gd name="connsiteY4004" fmla="*/ 3809465 h 4702754"/>
              <a:gd name="connsiteX4005" fmla="*/ 2157521 w 13442696"/>
              <a:gd name="connsiteY4005" fmla="*/ 3799078 h 4702754"/>
              <a:gd name="connsiteX4006" fmla="*/ 2147198 w 13442696"/>
              <a:gd name="connsiteY4006" fmla="*/ 3809465 h 4702754"/>
              <a:gd name="connsiteX4007" fmla="*/ 2186425 w 13442696"/>
              <a:gd name="connsiteY4007" fmla="*/ 3812062 h 4702754"/>
              <a:gd name="connsiteX4008" fmla="*/ 2223588 w 13442696"/>
              <a:gd name="connsiteY4008" fmla="*/ 3801674 h 4702754"/>
              <a:gd name="connsiteX4009" fmla="*/ 2231847 w 13442696"/>
              <a:gd name="connsiteY4009" fmla="*/ 3788691 h 4702754"/>
              <a:gd name="connsiteX4010" fmla="*/ 2202942 w 13442696"/>
              <a:gd name="connsiteY4010" fmla="*/ 3791287 h 4702754"/>
              <a:gd name="connsiteX4011" fmla="*/ 2258687 w 13442696"/>
              <a:gd name="connsiteY4011" fmla="*/ 3770513 h 4702754"/>
              <a:gd name="connsiteX4012" fmla="*/ 2258687 w 13442696"/>
              <a:gd name="connsiteY4012" fmla="*/ 3775707 h 4702754"/>
              <a:gd name="connsiteX4013" fmla="*/ 2231847 w 13442696"/>
              <a:gd name="connsiteY4013" fmla="*/ 3780900 h 4702754"/>
              <a:gd name="connsiteX4014" fmla="*/ 2254557 w 13442696"/>
              <a:gd name="connsiteY4014" fmla="*/ 3793884 h 4702754"/>
              <a:gd name="connsiteX4015" fmla="*/ 2271074 w 13442696"/>
              <a:gd name="connsiteY4015" fmla="*/ 3793884 h 4702754"/>
              <a:gd name="connsiteX4016" fmla="*/ 2281397 w 13442696"/>
              <a:gd name="connsiteY4016" fmla="*/ 3783497 h 4702754"/>
              <a:gd name="connsiteX4017" fmla="*/ 2283462 w 13442696"/>
              <a:gd name="connsiteY4017" fmla="*/ 3783497 h 4702754"/>
              <a:gd name="connsiteX4018" fmla="*/ 2318561 w 13442696"/>
              <a:gd name="connsiteY4018" fmla="*/ 3773110 h 4702754"/>
              <a:gd name="connsiteX4019" fmla="*/ 2322690 w 13442696"/>
              <a:gd name="connsiteY4019" fmla="*/ 3775707 h 4702754"/>
              <a:gd name="connsiteX4020" fmla="*/ 2326819 w 13442696"/>
              <a:gd name="connsiteY4020" fmla="*/ 3773110 h 4702754"/>
              <a:gd name="connsiteX4021" fmla="*/ 2306173 w 13442696"/>
              <a:gd name="connsiteY4021" fmla="*/ 3762723 h 4702754"/>
              <a:gd name="connsiteX4022" fmla="*/ 2308237 w 13442696"/>
              <a:gd name="connsiteY4022" fmla="*/ 3760126 h 4702754"/>
              <a:gd name="connsiteX4023" fmla="*/ 2322690 w 13442696"/>
              <a:gd name="connsiteY4023" fmla="*/ 3754933 h 4702754"/>
              <a:gd name="connsiteX4024" fmla="*/ 2336626 w 13442696"/>
              <a:gd name="connsiteY4024" fmla="*/ 3750713 h 4702754"/>
              <a:gd name="connsiteX4025" fmla="*/ 2346901 w 13442696"/>
              <a:gd name="connsiteY4025" fmla="*/ 3744866 h 4702754"/>
              <a:gd name="connsiteX4026" fmla="*/ 2399080 w 13442696"/>
              <a:gd name="connsiteY4026" fmla="*/ 3723771 h 4702754"/>
              <a:gd name="connsiteX4027" fmla="*/ 2401145 w 13442696"/>
              <a:gd name="connsiteY4027" fmla="*/ 3726368 h 4702754"/>
              <a:gd name="connsiteX4028" fmla="*/ 2442437 w 13442696"/>
              <a:gd name="connsiteY4028" fmla="*/ 3715981 h 4702754"/>
              <a:gd name="connsiteX4029" fmla="*/ 2475471 w 13442696"/>
              <a:gd name="connsiteY4029" fmla="*/ 3715981 h 4702754"/>
              <a:gd name="connsiteX4030" fmla="*/ 2483730 w 13442696"/>
              <a:gd name="connsiteY4030" fmla="*/ 3710787 h 4702754"/>
              <a:gd name="connsiteX4031" fmla="*/ 2434179 w 13442696"/>
              <a:gd name="connsiteY4031" fmla="*/ 3708191 h 4702754"/>
              <a:gd name="connsiteX4032" fmla="*/ 2390822 w 13442696"/>
              <a:gd name="connsiteY4032" fmla="*/ 3695207 h 4702754"/>
              <a:gd name="connsiteX4033" fmla="*/ 2345400 w 13442696"/>
              <a:gd name="connsiteY4033" fmla="*/ 3695207 h 4702754"/>
              <a:gd name="connsiteX4034" fmla="*/ 2306173 w 13442696"/>
              <a:gd name="connsiteY4034" fmla="*/ 3715981 h 4702754"/>
              <a:gd name="connsiteX4035" fmla="*/ 2322690 w 13442696"/>
              <a:gd name="connsiteY4035" fmla="*/ 3700400 h 4702754"/>
              <a:gd name="connsiteX4036" fmla="*/ 2295850 w 13442696"/>
              <a:gd name="connsiteY4036" fmla="*/ 3700400 h 4702754"/>
              <a:gd name="connsiteX4037" fmla="*/ 2262816 w 13442696"/>
              <a:gd name="connsiteY4037" fmla="*/ 3713384 h 4702754"/>
              <a:gd name="connsiteX4038" fmla="*/ 2221524 w 13442696"/>
              <a:gd name="connsiteY4038" fmla="*/ 3721175 h 4702754"/>
              <a:gd name="connsiteX4039" fmla="*/ 2217394 w 13442696"/>
              <a:gd name="connsiteY4039" fmla="*/ 3723771 h 4702754"/>
              <a:gd name="connsiteX4040" fmla="*/ 2231847 w 13442696"/>
              <a:gd name="connsiteY4040" fmla="*/ 3731562 h 4702754"/>
              <a:gd name="connsiteX4041" fmla="*/ 2223588 w 13442696"/>
              <a:gd name="connsiteY4041" fmla="*/ 3731562 h 4702754"/>
              <a:gd name="connsiteX4042" fmla="*/ 2190554 w 13442696"/>
              <a:gd name="connsiteY4042" fmla="*/ 3749739 h 4702754"/>
              <a:gd name="connsiteX4043" fmla="*/ 2186425 w 13442696"/>
              <a:gd name="connsiteY4043" fmla="*/ 3741949 h 4702754"/>
              <a:gd name="connsiteX4044" fmla="*/ 2147198 w 13442696"/>
              <a:gd name="connsiteY4044" fmla="*/ 3747142 h 4702754"/>
              <a:gd name="connsiteX4045" fmla="*/ 2165779 w 13442696"/>
              <a:gd name="connsiteY4045" fmla="*/ 3754933 h 4702754"/>
              <a:gd name="connsiteX4046" fmla="*/ 2174038 w 13442696"/>
              <a:gd name="connsiteY4046" fmla="*/ 3760126 h 4702754"/>
              <a:gd name="connsiteX4047" fmla="*/ 2174038 w 13442696"/>
              <a:gd name="connsiteY4047" fmla="*/ 3762723 h 4702754"/>
              <a:gd name="connsiteX4048" fmla="*/ 2126551 w 13442696"/>
              <a:gd name="connsiteY4048" fmla="*/ 3767916 h 4702754"/>
              <a:gd name="connsiteX4049" fmla="*/ 2147198 w 13442696"/>
              <a:gd name="connsiteY4049" fmla="*/ 3780900 h 4702754"/>
              <a:gd name="connsiteX4050" fmla="*/ 2147198 w 13442696"/>
              <a:gd name="connsiteY4050" fmla="*/ 3783497 h 4702754"/>
              <a:gd name="connsiteX4051" fmla="*/ 2114164 w 13442696"/>
              <a:gd name="connsiteY4051" fmla="*/ 3780900 h 4702754"/>
              <a:gd name="connsiteX4052" fmla="*/ 2105905 w 13442696"/>
              <a:gd name="connsiteY4052" fmla="*/ 3780900 h 4702754"/>
              <a:gd name="connsiteX4053" fmla="*/ 2095582 w 13442696"/>
              <a:gd name="connsiteY4053" fmla="*/ 3796481 h 4702754"/>
              <a:gd name="connsiteX4054" fmla="*/ 2068742 w 13442696"/>
              <a:gd name="connsiteY4054" fmla="*/ 3804271 h 4702754"/>
              <a:gd name="connsiteX4055" fmla="*/ 2050161 w 13442696"/>
              <a:gd name="connsiteY4055" fmla="*/ 3804271 h 4702754"/>
              <a:gd name="connsiteX4056" fmla="*/ 2050161 w 13442696"/>
              <a:gd name="connsiteY4056" fmla="*/ 3801674 h 4702754"/>
              <a:gd name="connsiteX4057" fmla="*/ 2062548 w 13442696"/>
              <a:gd name="connsiteY4057" fmla="*/ 3780900 h 4702754"/>
              <a:gd name="connsiteX4058" fmla="*/ 2033644 w 13442696"/>
              <a:gd name="connsiteY4058" fmla="*/ 3786094 h 4702754"/>
              <a:gd name="connsiteX4059" fmla="*/ 2029514 w 13442696"/>
              <a:gd name="connsiteY4059" fmla="*/ 3780900 h 4702754"/>
              <a:gd name="connsiteX4060" fmla="*/ 2054290 w 13442696"/>
              <a:gd name="connsiteY4060" fmla="*/ 3778303 h 4702754"/>
              <a:gd name="connsiteX4061" fmla="*/ 2070807 w 13442696"/>
              <a:gd name="connsiteY4061" fmla="*/ 3757529 h 4702754"/>
              <a:gd name="connsiteX4062" fmla="*/ 2050161 w 13442696"/>
              <a:gd name="connsiteY4062" fmla="*/ 3752336 h 4702754"/>
              <a:gd name="connsiteX4063" fmla="*/ 2070807 w 13442696"/>
              <a:gd name="connsiteY4063" fmla="*/ 3744545 h 4702754"/>
              <a:gd name="connsiteX4064" fmla="*/ 2068742 w 13442696"/>
              <a:gd name="connsiteY4064" fmla="*/ 3741949 h 4702754"/>
              <a:gd name="connsiteX4065" fmla="*/ 2132745 w 13442696"/>
              <a:gd name="connsiteY4065" fmla="*/ 3723771 h 4702754"/>
              <a:gd name="connsiteX4066" fmla="*/ 2138939 w 13442696"/>
              <a:gd name="connsiteY4066" fmla="*/ 3726368 h 4702754"/>
              <a:gd name="connsiteX4067" fmla="*/ 2190554 w 13442696"/>
              <a:gd name="connsiteY4067" fmla="*/ 3721175 h 4702754"/>
              <a:gd name="connsiteX4068" fmla="*/ 2186425 w 13442696"/>
              <a:gd name="connsiteY4068" fmla="*/ 3726368 h 4702754"/>
              <a:gd name="connsiteX4069" fmla="*/ 2190554 w 13442696"/>
              <a:gd name="connsiteY4069" fmla="*/ 3728965 h 4702754"/>
              <a:gd name="connsiteX4070" fmla="*/ 2202942 w 13442696"/>
              <a:gd name="connsiteY4070" fmla="*/ 3721175 h 4702754"/>
              <a:gd name="connsiteX4071" fmla="*/ 2190554 w 13442696"/>
              <a:gd name="connsiteY4071" fmla="*/ 3713384 h 4702754"/>
              <a:gd name="connsiteX4072" fmla="*/ 2209136 w 13442696"/>
              <a:gd name="connsiteY4072" fmla="*/ 3700400 h 4702754"/>
              <a:gd name="connsiteX4073" fmla="*/ 2188490 w 13442696"/>
              <a:gd name="connsiteY4073" fmla="*/ 3692610 h 4702754"/>
              <a:gd name="connsiteX4074" fmla="*/ 2202942 w 13442696"/>
              <a:gd name="connsiteY4074" fmla="*/ 3687416 h 4702754"/>
              <a:gd name="connsiteX4075" fmla="*/ 2211201 w 13442696"/>
              <a:gd name="connsiteY4075" fmla="*/ 3692610 h 4702754"/>
              <a:gd name="connsiteX4076" fmla="*/ 2229782 w 13442696"/>
              <a:gd name="connsiteY4076" fmla="*/ 3671836 h 4702754"/>
              <a:gd name="connsiteX4077" fmla="*/ 2223588 w 13442696"/>
              <a:gd name="connsiteY4077" fmla="*/ 3661449 h 4702754"/>
              <a:gd name="connsiteX4078" fmla="*/ 2223588 w 13442696"/>
              <a:gd name="connsiteY4078" fmla="*/ 3653658 h 4702754"/>
              <a:gd name="connsiteX4079" fmla="*/ 2246299 w 13442696"/>
              <a:gd name="connsiteY4079" fmla="*/ 3661449 h 4702754"/>
              <a:gd name="connsiteX4080" fmla="*/ 2254557 w 13442696"/>
              <a:gd name="connsiteY4080" fmla="*/ 3661449 h 4702754"/>
              <a:gd name="connsiteX4081" fmla="*/ 2258687 w 13442696"/>
              <a:gd name="connsiteY4081" fmla="*/ 3653658 h 4702754"/>
              <a:gd name="connsiteX4082" fmla="*/ 2258687 w 13442696"/>
              <a:gd name="connsiteY4082" fmla="*/ 3658852 h 4702754"/>
              <a:gd name="connsiteX4083" fmla="*/ 2281397 w 13442696"/>
              <a:gd name="connsiteY4083" fmla="*/ 3653658 h 4702754"/>
              <a:gd name="connsiteX4084" fmla="*/ 2277268 w 13442696"/>
              <a:gd name="connsiteY4084" fmla="*/ 3651062 h 4702754"/>
              <a:gd name="connsiteX4085" fmla="*/ 2283462 w 13442696"/>
              <a:gd name="connsiteY4085" fmla="*/ 3651062 h 4702754"/>
              <a:gd name="connsiteX4086" fmla="*/ 2287591 w 13442696"/>
              <a:gd name="connsiteY4086" fmla="*/ 3653658 h 4702754"/>
              <a:gd name="connsiteX4087" fmla="*/ 2306173 w 13442696"/>
              <a:gd name="connsiteY4087" fmla="*/ 3643271 h 4702754"/>
              <a:gd name="connsiteX4088" fmla="*/ 2330948 w 13442696"/>
              <a:gd name="connsiteY4088" fmla="*/ 3643271 h 4702754"/>
              <a:gd name="connsiteX4089" fmla="*/ 2316496 w 13442696"/>
              <a:gd name="connsiteY4089" fmla="*/ 3635481 h 4702754"/>
              <a:gd name="connsiteX4090" fmla="*/ 2335077 w 13442696"/>
              <a:gd name="connsiteY4090" fmla="*/ 3630287 h 4702754"/>
              <a:gd name="connsiteX4091" fmla="*/ 2341271 w 13442696"/>
              <a:gd name="connsiteY4091" fmla="*/ 3625094 h 4702754"/>
              <a:gd name="connsiteX4092" fmla="*/ 2337142 w 13442696"/>
              <a:gd name="connsiteY4092" fmla="*/ 3622497 h 4702754"/>
              <a:gd name="connsiteX4093" fmla="*/ 2330948 w 13442696"/>
              <a:gd name="connsiteY4093" fmla="*/ 3619900 h 4702754"/>
              <a:gd name="connsiteX4094" fmla="*/ 2339206 w 13442696"/>
              <a:gd name="connsiteY4094" fmla="*/ 3612110 h 4702754"/>
              <a:gd name="connsiteX4095" fmla="*/ 2345400 w 13442696"/>
              <a:gd name="connsiteY4095" fmla="*/ 3617304 h 4702754"/>
              <a:gd name="connsiteX4096" fmla="*/ 2347465 w 13442696"/>
              <a:gd name="connsiteY4096" fmla="*/ 3619900 h 4702754"/>
              <a:gd name="connsiteX4097" fmla="*/ 2407339 w 13442696"/>
              <a:gd name="connsiteY4097" fmla="*/ 3606917 h 4702754"/>
              <a:gd name="connsiteX4098" fmla="*/ 2423856 w 13442696"/>
              <a:gd name="connsiteY4098" fmla="*/ 3606917 h 4702754"/>
              <a:gd name="connsiteX4099" fmla="*/ 2415597 w 13442696"/>
              <a:gd name="connsiteY4099" fmla="*/ 3609513 h 4702754"/>
              <a:gd name="connsiteX4100" fmla="*/ 2436243 w 13442696"/>
              <a:gd name="connsiteY4100" fmla="*/ 3614707 h 4702754"/>
              <a:gd name="connsiteX4101" fmla="*/ 2423856 w 13442696"/>
              <a:gd name="connsiteY4101" fmla="*/ 3619900 h 4702754"/>
              <a:gd name="connsiteX4102" fmla="*/ 2454825 w 13442696"/>
              <a:gd name="connsiteY4102" fmla="*/ 3632884 h 4702754"/>
              <a:gd name="connsiteX4103" fmla="*/ 2434179 w 13442696"/>
              <a:gd name="connsiteY4103" fmla="*/ 3638078 h 4702754"/>
              <a:gd name="connsiteX4104" fmla="*/ 2440373 w 13442696"/>
              <a:gd name="connsiteY4104" fmla="*/ 3643271 h 4702754"/>
              <a:gd name="connsiteX4105" fmla="*/ 2467213 w 13442696"/>
              <a:gd name="connsiteY4105" fmla="*/ 3643271 h 4702754"/>
              <a:gd name="connsiteX4106" fmla="*/ 2467213 w 13442696"/>
              <a:gd name="connsiteY4106" fmla="*/ 3630287 h 4702754"/>
              <a:gd name="connsiteX4107" fmla="*/ 2487859 w 13442696"/>
              <a:gd name="connsiteY4107" fmla="*/ 3622497 h 4702754"/>
              <a:gd name="connsiteX4108" fmla="*/ 2555991 w 13442696"/>
              <a:gd name="connsiteY4108" fmla="*/ 3617304 h 4702754"/>
              <a:gd name="connsiteX4109" fmla="*/ 2551862 w 13442696"/>
              <a:gd name="connsiteY4109" fmla="*/ 3606917 h 4702754"/>
              <a:gd name="connsiteX4110" fmla="*/ 2518828 w 13442696"/>
              <a:gd name="connsiteY4110" fmla="*/ 3609513 h 4702754"/>
              <a:gd name="connsiteX4111" fmla="*/ 2465148 w 13442696"/>
              <a:gd name="connsiteY4111" fmla="*/ 3599126 h 4702754"/>
              <a:gd name="connsiteX4112" fmla="*/ 2454825 w 13442696"/>
              <a:gd name="connsiteY4112" fmla="*/ 3586142 h 4702754"/>
              <a:gd name="connsiteX4113" fmla="*/ 2407339 w 13442696"/>
              <a:gd name="connsiteY4113" fmla="*/ 3593933 h 4702754"/>
              <a:gd name="connsiteX4114" fmla="*/ 2390822 w 13442696"/>
              <a:gd name="connsiteY4114" fmla="*/ 3586142 h 4702754"/>
              <a:gd name="connsiteX4115" fmla="*/ 2407339 w 13442696"/>
              <a:gd name="connsiteY4115" fmla="*/ 3586142 h 4702754"/>
              <a:gd name="connsiteX4116" fmla="*/ 2415597 w 13442696"/>
              <a:gd name="connsiteY4116" fmla="*/ 3586142 h 4702754"/>
              <a:gd name="connsiteX4117" fmla="*/ 2411468 w 13442696"/>
              <a:gd name="connsiteY4117" fmla="*/ 3578352 h 4702754"/>
              <a:gd name="connsiteX4118" fmla="*/ 2450696 w 13442696"/>
              <a:gd name="connsiteY4118" fmla="*/ 3586142 h 4702754"/>
              <a:gd name="connsiteX4119" fmla="*/ 2442437 w 13442696"/>
              <a:gd name="connsiteY4119" fmla="*/ 3573159 h 4702754"/>
              <a:gd name="connsiteX4120" fmla="*/ 2386692 w 13442696"/>
              <a:gd name="connsiteY4120" fmla="*/ 3567965 h 4702754"/>
              <a:gd name="connsiteX4121" fmla="*/ 2378434 w 13442696"/>
              <a:gd name="connsiteY4121" fmla="*/ 3562771 h 4702754"/>
              <a:gd name="connsiteX4122" fmla="*/ 2347465 w 13442696"/>
              <a:gd name="connsiteY4122" fmla="*/ 3560175 h 4702754"/>
              <a:gd name="connsiteX4123" fmla="*/ 2335077 w 13442696"/>
              <a:gd name="connsiteY4123" fmla="*/ 3562771 h 4702754"/>
              <a:gd name="connsiteX4124" fmla="*/ 2322690 w 13442696"/>
              <a:gd name="connsiteY4124" fmla="*/ 3578352 h 4702754"/>
              <a:gd name="connsiteX4125" fmla="*/ 2293785 w 13442696"/>
              <a:gd name="connsiteY4125" fmla="*/ 3575755 h 4702754"/>
              <a:gd name="connsiteX4126" fmla="*/ 2295850 w 13442696"/>
              <a:gd name="connsiteY4126" fmla="*/ 3570562 h 4702754"/>
              <a:gd name="connsiteX4127" fmla="*/ 2318561 w 13442696"/>
              <a:gd name="connsiteY4127" fmla="*/ 3565368 h 4702754"/>
              <a:gd name="connsiteX4128" fmla="*/ 2320625 w 13442696"/>
              <a:gd name="connsiteY4128" fmla="*/ 3562771 h 4702754"/>
              <a:gd name="connsiteX4129" fmla="*/ 2308237 w 13442696"/>
              <a:gd name="connsiteY4129" fmla="*/ 3557578 h 4702754"/>
              <a:gd name="connsiteX4130" fmla="*/ 2271074 w 13442696"/>
              <a:gd name="connsiteY4130" fmla="*/ 3565368 h 4702754"/>
              <a:gd name="connsiteX4131" fmla="*/ 2295850 w 13442696"/>
              <a:gd name="connsiteY4131" fmla="*/ 3570562 h 4702754"/>
              <a:gd name="connsiteX4132" fmla="*/ 2275203 w 13442696"/>
              <a:gd name="connsiteY4132" fmla="*/ 3570562 h 4702754"/>
              <a:gd name="connsiteX4133" fmla="*/ 2258687 w 13442696"/>
              <a:gd name="connsiteY4133" fmla="*/ 3562771 h 4702754"/>
              <a:gd name="connsiteX4134" fmla="*/ 2217394 w 13442696"/>
              <a:gd name="connsiteY4134" fmla="*/ 3565368 h 4702754"/>
              <a:gd name="connsiteX4135" fmla="*/ 2190554 w 13442696"/>
              <a:gd name="connsiteY4135" fmla="*/ 3586142 h 4702754"/>
              <a:gd name="connsiteX4136" fmla="*/ 2178167 w 13442696"/>
              <a:gd name="connsiteY4136" fmla="*/ 3578352 h 4702754"/>
              <a:gd name="connsiteX4137" fmla="*/ 2190554 w 13442696"/>
              <a:gd name="connsiteY4137" fmla="*/ 3570562 h 4702754"/>
              <a:gd name="connsiteX4138" fmla="*/ 2134810 w 13442696"/>
              <a:gd name="connsiteY4138" fmla="*/ 3567965 h 4702754"/>
              <a:gd name="connsiteX4139" fmla="*/ 2120358 w 13442696"/>
              <a:gd name="connsiteY4139" fmla="*/ 3573159 h 4702754"/>
              <a:gd name="connsiteX4140" fmla="*/ 2132745 w 13442696"/>
              <a:gd name="connsiteY4140" fmla="*/ 3560175 h 4702754"/>
              <a:gd name="connsiteX4141" fmla="*/ 2136875 w 13442696"/>
              <a:gd name="connsiteY4141" fmla="*/ 3565368 h 4702754"/>
              <a:gd name="connsiteX4142" fmla="*/ 2141004 w 13442696"/>
              <a:gd name="connsiteY4142" fmla="*/ 3567965 h 4702754"/>
              <a:gd name="connsiteX4143" fmla="*/ 2186425 w 13442696"/>
              <a:gd name="connsiteY4143" fmla="*/ 3565368 h 4702754"/>
              <a:gd name="connsiteX4144" fmla="*/ 2186425 w 13442696"/>
              <a:gd name="connsiteY4144" fmla="*/ 3554981 h 4702754"/>
              <a:gd name="connsiteX4145" fmla="*/ 2184361 w 13442696"/>
              <a:gd name="connsiteY4145" fmla="*/ 3552384 h 4702754"/>
              <a:gd name="connsiteX4146" fmla="*/ 2217394 w 13442696"/>
              <a:gd name="connsiteY4146" fmla="*/ 3547191 h 4702754"/>
              <a:gd name="connsiteX4147" fmla="*/ 2190554 w 13442696"/>
              <a:gd name="connsiteY4147" fmla="*/ 3536804 h 4702754"/>
              <a:gd name="connsiteX4148" fmla="*/ 2182296 w 13442696"/>
              <a:gd name="connsiteY4148" fmla="*/ 3541997 h 4702754"/>
              <a:gd name="connsiteX4149" fmla="*/ 2174038 w 13442696"/>
              <a:gd name="connsiteY4149" fmla="*/ 3536804 h 4702754"/>
              <a:gd name="connsiteX4150" fmla="*/ 2176102 w 13442696"/>
              <a:gd name="connsiteY4150" fmla="*/ 3534207 h 4702754"/>
              <a:gd name="connsiteX4151" fmla="*/ 2186425 w 13442696"/>
              <a:gd name="connsiteY4151" fmla="*/ 3534207 h 4702754"/>
              <a:gd name="connsiteX4152" fmla="*/ 2169908 w 13442696"/>
              <a:gd name="connsiteY4152" fmla="*/ 3526417 h 4702754"/>
              <a:gd name="connsiteX4153" fmla="*/ 2138939 w 13442696"/>
              <a:gd name="connsiteY4153" fmla="*/ 3529013 h 4702754"/>
              <a:gd name="connsiteX4154" fmla="*/ 2134810 w 13442696"/>
              <a:gd name="connsiteY4154" fmla="*/ 3529013 h 4702754"/>
              <a:gd name="connsiteX4155" fmla="*/ 2134810 w 13442696"/>
              <a:gd name="connsiteY4155" fmla="*/ 3500449 h 4702754"/>
              <a:gd name="connsiteX4156" fmla="*/ 2157521 w 13442696"/>
              <a:gd name="connsiteY4156" fmla="*/ 3500449 h 4702754"/>
              <a:gd name="connsiteX4157" fmla="*/ 2169908 w 13442696"/>
              <a:gd name="connsiteY4157" fmla="*/ 3492659 h 4702754"/>
              <a:gd name="connsiteX4158" fmla="*/ 2198813 w 13442696"/>
              <a:gd name="connsiteY4158" fmla="*/ 3490062 h 4702754"/>
              <a:gd name="connsiteX4159" fmla="*/ 2198813 w 13442696"/>
              <a:gd name="connsiteY4159" fmla="*/ 3487465 h 4702754"/>
              <a:gd name="connsiteX4160" fmla="*/ 2231847 w 13442696"/>
              <a:gd name="connsiteY4160" fmla="*/ 3482271 h 4702754"/>
              <a:gd name="connsiteX4161" fmla="*/ 2227717 w 13442696"/>
              <a:gd name="connsiteY4161" fmla="*/ 3479675 h 4702754"/>
              <a:gd name="connsiteX4162" fmla="*/ 2147198 w 13442696"/>
              <a:gd name="connsiteY4162" fmla="*/ 3458901 h 4702754"/>
              <a:gd name="connsiteX4163" fmla="*/ 2144101 w 13442696"/>
              <a:gd name="connsiteY4163" fmla="*/ 3457278 h 4702754"/>
              <a:gd name="connsiteX4164" fmla="*/ 2122603 w 13442696"/>
              <a:gd name="connsiteY4164" fmla="*/ 3446011 h 4702754"/>
              <a:gd name="connsiteX4165" fmla="*/ 2145133 w 13442696"/>
              <a:gd name="connsiteY4165" fmla="*/ 3432933 h 4702754"/>
              <a:gd name="connsiteX4166" fmla="*/ 2174038 w 13442696"/>
              <a:gd name="connsiteY4166" fmla="*/ 3435530 h 4702754"/>
              <a:gd name="connsiteX4167" fmla="*/ 2182296 w 13442696"/>
              <a:gd name="connsiteY4167" fmla="*/ 3430336 h 4702754"/>
              <a:gd name="connsiteX4168" fmla="*/ 2174038 w 13442696"/>
              <a:gd name="connsiteY4168" fmla="*/ 3427739 h 4702754"/>
              <a:gd name="connsiteX4169" fmla="*/ 2209136 w 13442696"/>
              <a:gd name="connsiteY4169" fmla="*/ 3419949 h 4702754"/>
              <a:gd name="connsiteX4170" fmla="*/ 2186425 w 13442696"/>
              <a:gd name="connsiteY4170" fmla="*/ 3414755 h 4702754"/>
              <a:gd name="connsiteX4171" fmla="*/ 2198813 w 13442696"/>
              <a:gd name="connsiteY4171" fmla="*/ 3406965 h 4702754"/>
              <a:gd name="connsiteX4172" fmla="*/ 2198813 w 13442696"/>
              <a:gd name="connsiteY4172" fmla="*/ 3393981 h 4702754"/>
              <a:gd name="connsiteX4173" fmla="*/ 2165779 w 13442696"/>
              <a:gd name="connsiteY4173" fmla="*/ 3386191 h 4702754"/>
              <a:gd name="connsiteX4174" fmla="*/ 2182296 w 13442696"/>
              <a:gd name="connsiteY4174" fmla="*/ 3375804 h 4702754"/>
              <a:gd name="connsiteX4175" fmla="*/ 2138939 w 13442696"/>
              <a:gd name="connsiteY4175" fmla="*/ 3360223 h 4702754"/>
              <a:gd name="connsiteX4176" fmla="*/ 2138939 w 13442696"/>
              <a:gd name="connsiteY4176" fmla="*/ 3336852 h 4702754"/>
              <a:gd name="connsiteX4177" fmla="*/ 2159585 w 13442696"/>
              <a:gd name="connsiteY4177" fmla="*/ 3331659 h 4702754"/>
              <a:gd name="connsiteX4178" fmla="*/ 2159585 w 13442696"/>
              <a:gd name="connsiteY4178" fmla="*/ 3316078 h 4702754"/>
              <a:gd name="connsiteX4179" fmla="*/ 2169908 w 13442696"/>
              <a:gd name="connsiteY4179" fmla="*/ 3313481 h 4702754"/>
              <a:gd name="connsiteX4180" fmla="*/ 2138939 w 13442696"/>
              <a:gd name="connsiteY4180" fmla="*/ 3305691 h 4702754"/>
              <a:gd name="connsiteX4181" fmla="*/ 2153391 w 13442696"/>
              <a:gd name="connsiteY4181" fmla="*/ 3300497 h 4702754"/>
              <a:gd name="connsiteX4182" fmla="*/ 2202942 w 13442696"/>
              <a:gd name="connsiteY4182" fmla="*/ 3305691 h 4702754"/>
              <a:gd name="connsiteX4183" fmla="*/ 2217394 w 13442696"/>
              <a:gd name="connsiteY4183" fmla="*/ 3305691 h 4702754"/>
              <a:gd name="connsiteX4184" fmla="*/ 2217394 w 13442696"/>
              <a:gd name="connsiteY4184" fmla="*/ 3295304 h 4702754"/>
              <a:gd name="connsiteX4185" fmla="*/ 2223588 w 13442696"/>
              <a:gd name="connsiteY4185" fmla="*/ 3292707 h 4702754"/>
              <a:gd name="connsiteX4186" fmla="*/ 2190554 w 13442696"/>
              <a:gd name="connsiteY4186" fmla="*/ 3279723 h 4702754"/>
              <a:gd name="connsiteX4187" fmla="*/ 2182296 w 13442696"/>
              <a:gd name="connsiteY4187" fmla="*/ 3279723 h 4702754"/>
              <a:gd name="connsiteX4188" fmla="*/ 2229782 w 13442696"/>
              <a:gd name="connsiteY4188" fmla="*/ 3271933 h 4702754"/>
              <a:gd name="connsiteX4189" fmla="*/ 2231847 w 13442696"/>
              <a:gd name="connsiteY4189" fmla="*/ 3269336 h 4702754"/>
              <a:gd name="connsiteX4190" fmla="*/ 2227717 w 13442696"/>
              <a:gd name="connsiteY4190" fmla="*/ 3277126 h 4702754"/>
              <a:gd name="connsiteX4191" fmla="*/ 2254557 w 13442696"/>
              <a:gd name="connsiteY4191" fmla="*/ 3282320 h 4702754"/>
              <a:gd name="connsiteX4192" fmla="*/ 2281397 w 13442696"/>
              <a:gd name="connsiteY4192" fmla="*/ 3277126 h 4702754"/>
              <a:gd name="connsiteX4193" fmla="*/ 2283462 w 13442696"/>
              <a:gd name="connsiteY4193" fmla="*/ 3258949 h 4702754"/>
              <a:gd name="connsiteX4194" fmla="*/ 2318561 w 13442696"/>
              <a:gd name="connsiteY4194" fmla="*/ 3258949 h 4702754"/>
              <a:gd name="connsiteX4195" fmla="*/ 2318561 w 13442696"/>
              <a:gd name="connsiteY4195" fmla="*/ 3251159 h 4702754"/>
              <a:gd name="connsiteX4196" fmla="*/ 2357788 w 13442696"/>
              <a:gd name="connsiteY4196" fmla="*/ 3248562 h 4702754"/>
              <a:gd name="connsiteX4197" fmla="*/ 2380499 w 13442696"/>
              <a:gd name="connsiteY4197" fmla="*/ 3248562 h 4702754"/>
              <a:gd name="connsiteX4198" fmla="*/ 2399080 w 13442696"/>
              <a:gd name="connsiteY4198" fmla="*/ 3232981 h 4702754"/>
              <a:gd name="connsiteX4199" fmla="*/ 2390822 w 13442696"/>
              <a:gd name="connsiteY4199" fmla="*/ 3219997 h 4702754"/>
              <a:gd name="connsiteX4200" fmla="*/ 2357788 w 13442696"/>
              <a:gd name="connsiteY4200" fmla="*/ 3219997 h 4702754"/>
              <a:gd name="connsiteX4201" fmla="*/ 2345400 w 13442696"/>
              <a:gd name="connsiteY4201" fmla="*/ 3227788 h 4702754"/>
              <a:gd name="connsiteX4202" fmla="*/ 2335077 w 13442696"/>
              <a:gd name="connsiteY4202" fmla="*/ 3209610 h 4702754"/>
              <a:gd name="connsiteX4203" fmla="*/ 2314431 w 13442696"/>
              <a:gd name="connsiteY4203" fmla="*/ 3212207 h 4702754"/>
              <a:gd name="connsiteX4204" fmla="*/ 2314431 w 13442696"/>
              <a:gd name="connsiteY4204" fmla="*/ 3225191 h 4702754"/>
              <a:gd name="connsiteX4205" fmla="*/ 2262816 w 13442696"/>
              <a:gd name="connsiteY4205" fmla="*/ 3235578 h 4702754"/>
              <a:gd name="connsiteX4206" fmla="*/ 2246299 w 13442696"/>
              <a:gd name="connsiteY4206" fmla="*/ 3235578 h 4702754"/>
              <a:gd name="connsiteX4207" fmla="*/ 2238040 w 13442696"/>
              <a:gd name="connsiteY4207" fmla="*/ 3225191 h 4702754"/>
              <a:gd name="connsiteX4208" fmla="*/ 2211201 w 13442696"/>
              <a:gd name="connsiteY4208" fmla="*/ 3219997 h 4702754"/>
              <a:gd name="connsiteX4209" fmla="*/ 2242170 w 13442696"/>
              <a:gd name="connsiteY4209" fmla="*/ 3212207 h 4702754"/>
              <a:gd name="connsiteX4210" fmla="*/ 2275203 w 13442696"/>
              <a:gd name="connsiteY4210" fmla="*/ 3222594 h 4702754"/>
              <a:gd name="connsiteX4211" fmla="*/ 2287591 w 13442696"/>
              <a:gd name="connsiteY4211" fmla="*/ 3212207 h 4702754"/>
              <a:gd name="connsiteX4212" fmla="*/ 2281397 w 13442696"/>
              <a:gd name="connsiteY4212" fmla="*/ 3207014 h 4702754"/>
              <a:gd name="connsiteX4213" fmla="*/ 2258687 w 13442696"/>
              <a:gd name="connsiteY4213" fmla="*/ 3212207 h 4702754"/>
              <a:gd name="connsiteX4214" fmla="*/ 2254557 w 13442696"/>
              <a:gd name="connsiteY4214" fmla="*/ 3196627 h 4702754"/>
              <a:gd name="connsiteX4215" fmla="*/ 2254557 w 13442696"/>
              <a:gd name="connsiteY4215" fmla="*/ 3191433 h 4702754"/>
              <a:gd name="connsiteX4216" fmla="*/ 2266945 w 13442696"/>
              <a:gd name="connsiteY4216" fmla="*/ 3186239 h 4702754"/>
              <a:gd name="connsiteX4217" fmla="*/ 2275203 w 13442696"/>
              <a:gd name="connsiteY4217" fmla="*/ 3194030 h 4702754"/>
              <a:gd name="connsiteX4218" fmla="*/ 2293785 w 13442696"/>
              <a:gd name="connsiteY4218" fmla="*/ 3188836 h 4702754"/>
              <a:gd name="connsiteX4219" fmla="*/ 2281397 w 13442696"/>
              <a:gd name="connsiteY4219" fmla="*/ 3181046 h 4702754"/>
              <a:gd name="connsiteX4220" fmla="*/ 2293785 w 13442696"/>
              <a:gd name="connsiteY4220" fmla="*/ 3175852 h 4702754"/>
              <a:gd name="connsiteX4221" fmla="*/ 2283462 w 13442696"/>
              <a:gd name="connsiteY4221" fmla="*/ 3170659 h 4702754"/>
              <a:gd name="connsiteX4222" fmla="*/ 2159585 w 13442696"/>
              <a:gd name="connsiteY4222" fmla="*/ 3209610 h 4702754"/>
              <a:gd name="connsiteX4223" fmla="*/ 2178167 w 13442696"/>
              <a:gd name="connsiteY4223" fmla="*/ 3219997 h 4702754"/>
              <a:gd name="connsiteX4224" fmla="*/ 2157521 w 13442696"/>
              <a:gd name="connsiteY4224" fmla="*/ 3222594 h 4702754"/>
              <a:gd name="connsiteX4225" fmla="*/ 2143068 w 13442696"/>
              <a:gd name="connsiteY4225" fmla="*/ 3214804 h 4702754"/>
              <a:gd name="connsiteX4226" fmla="*/ 2132745 w 13442696"/>
              <a:gd name="connsiteY4226" fmla="*/ 3219997 h 4702754"/>
              <a:gd name="connsiteX4227" fmla="*/ 2132745 w 13442696"/>
              <a:gd name="connsiteY4227" fmla="*/ 3227788 h 4702754"/>
              <a:gd name="connsiteX4228" fmla="*/ 2074936 w 13442696"/>
              <a:gd name="connsiteY4228" fmla="*/ 3243368 h 4702754"/>
              <a:gd name="connsiteX4229" fmla="*/ 2062548 w 13442696"/>
              <a:gd name="connsiteY4229" fmla="*/ 3232981 h 4702754"/>
              <a:gd name="connsiteX4230" fmla="*/ 2029514 w 13442696"/>
              <a:gd name="connsiteY4230" fmla="*/ 3230385 h 4702754"/>
              <a:gd name="connsiteX4231" fmla="*/ 2033644 w 13442696"/>
              <a:gd name="connsiteY4231" fmla="*/ 3219997 h 4702754"/>
              <a:gd name="connsiteX4232" fmla="*/ 1990287 w 13442696"/>
              <a:gd name="connsiteY4232" fmla="*/ 3219997 h 4702754"/>
              <a:gd name="connsiteX4233" fmla="*/ 2008868 w 13442696"/>
              <a:gd name="connsiteY4233" fmla="*/ 3199223 h 4702754"/>
              <a:gd name="connsiteX4234" fmla="*/ 1946930 w 13442696"/>
              <a:gd name="connsiteY4234" fmla="*/ 3199223 h 4702754"/>
              <a:gd name="connsiteX4235" fmla="*/ 1944865 w 13442696"/>
              <a:gd name="connsiteY4235" fmla="*/ 3209610 h 4702754"/>
              <a:gd name="connsiteX4236" fmla="*/ 1957253 w 13442696"/>
              <a:gd name="connsiteY4236" fmla="*/ 3209610 h 4702754"/>
              <a:gd name="connsiteX4237" fmla="*/ 1932478 w 13442696"/>
              <a:gd name="connsiteY4237" fmla="*/ 3222594 h 4702754"/>
              <a:gd name="connsiteX4238" fmla="*/ 1973770 w 13442696"/>
              <a:gd name="connsiteY4238" fmla="*/ 3240772 h 4702754"/>
              <a:gd name="connsiteX4239" fmla="*/ 1922155 w 13442696"/>
              <a:gd name="connsiteY4239" fmla="*/ 3238175 h 4702754"/>
              <a:gd name="connsiteX4240" fmla="*/ 1922155 w 13442696"/>
              <a:gd name="connsiteY4240" fmla="*/ 3240772 h 4702754"/>
              <a:gd name="connsiteX4241" fmla="*/ 1905638 w 13442696"/>
              <a:gd name="connsiteY4241" fmla="*/ 3240772 h 4702754"/>
              <a:gd name="connsiteX4242" fmla="*/ 1922155 w 13442696"/>
              <a:gd name="connsiteY4242" fmla="*/ 3235578 h 4702754"/>
              <a:gd name="connsiteX4243" fmla="*/ 1932478 w 13442696"/>
              <a:gd name="connsiteY4243" fmla="*/ 3232981 h 4702754"/>
              <a:gd name="connsiteX4244" fmla="*/ 1909767 w 13442696"/>
              <a:gd name="connsiteY4244" fmla="*/ 3219997 h 4702754"/>
              <a:gd name="connsiteX4245" fmla="*/ 1884992 w 13442696"/>
              <a:gd name="connsiteY4245" fmla="*/ 3235578 h 4702754"/>
              <a:gd name="connsiteX4246" fmla="*/ 1845764 w 13442696"/>
              <a:gd name="connsiteY4246" fmla="*/ 3240772 h 4702754"/>
              <a:gd name="connsiteX4247" fmla="*/ 1837506 w 13442696"/>
              <a:gd name="connsiteY4247" fmla="*/ 3248562 h 4702754"/>
              <a:gd name="connsiteX4248" fmla="*/ 1825118 w 13442696"/>
              <a:gd name="connsiteY4248" fmla="*/ 3251159 h 4702754"/>
              <a:gd name="connsiteX4249" fmla="*/ 1792084 w 13442696"/>
              <a:gd name="connsiteY4249" fmla="*/ 3240772 h 4702754"/>
              <a:gd name="connsiteX4250" fmla="*/ 1785890 w 13442696"/>
              <a:gd name="connsiteY4250" fmla="*/ 3238175 h 4702754"/>
              <a:gd name="connsiteX4251" fmla="*/ 1761115 w 13442696"/>
              <a:gd name="connsiteY4251" fmla="*/ 3256352 h 4702754"/>
              <a:gd name="connsiteX4252" fmla="*/ 1777632 w 13442696"/>
              <a:gd name="connsiteY4252" fmla="*/ 3264143 h 4702754"/>
              <a:gd name="connsiteX4253" fmla="*/ 1765244 w 13442696"/>
              <a:gd name="connsiteY4253" fmla="*/ 3271933 h 4702754"/>
              <a:gd name="connsiteX4254" fmla="*/ 1777632 w 13442696"/>
              <a:gd name="connsiteY4254" fmla="*/ 3277126 h 4702754"/>
              <a:gd name="connsiteX4255" fmla="*/ 1740469 w 13442696"/>
              <a:gd name="connsiteY4255" fmla="*/ 3277126 h 4702754"/>
              <a:gd name="connsiteX4256" fmla="*/ 1740469 w 13442696"/>
              <a:gd name="connsiteY4256" fmla="*/ 3269336 h 4702754"/>
              <a:gd name="connsiteX4257" fmla="*/ 1719822 w 13442696"/>
              <a:gd name="connsiteY4257" fmla="*/ 3264143 h 4702754"/>
              <a:gd name="connsiteX4258" fmla="*/ 1709499 w 13442696"/>
              <a:gd name="connsiteY4258" fmla="*/ 3264143 h 4702754"/>
              <a:gd name="connsiteX4259" fmla="*/ 1765244 w 13442696"/>
              <a:gd name="connsiteY4259" fmla="*/ 3248562 h 4702754"/>
              <a:gd name="connsiteX4260" fmla="*/ 1761115 w 13442696"/>
              <a:gd name="connsiteY4260" fmla="*/ 3245965 h 4702754"/>
              <a:gd name="connsiteX4261" fmla="*/ 1783826 w 13442696"/>
              <a:gd name="connsiteY4261" fmla="*/ 3232981 h 4702754"/>
              <a:gd name="connsiteX4262" fmla="*/ 1804472 w 13442696"/>
              <a:gd name="connsiteY4262" fmla="*/ 3232981 h 4702754"/>
              <a:gd name="connsiteX4263" fmla="*/ 1812730 w 13442696"/>
              <a:gd name="connsiteY4263" fmla="*/ 3219997 h 4702754"/>
              <a:gd name="connsiteX4264" fmla="*/ 1825118 w 13442696"/>
              <a:gd name="connsiteY4264" fmla="*/ 3222594 h 4702754"/>
              <a:gd name="connsiteX4265" fmla="*/ 1833376 w 13442696"/>
              <a:gd name="connsiteY4265" fmla="*/ 3235578 h 4702754"/>
              <a:gd name="connsiteX4266" fmla="*/ 1862281 w 13442696"/>
              <a:gd name="connsiteY4266" fmla="*/ 3232981 h 4702754"/>
              <a:gd name="connsiteX4267" fmla="*/ 1901509 w 13442696"/>
              <a:gd name="connsiteY4267" fmla="*/ 3214804 h 4702754"/>
              <a:gd name="connsiteX4268" fmla="*/ 1926284 w 13442696"/>
              <a:gd name="connsiteY4268" fmla="*/ 3199223 h 4702754"/>
              <a:gd name="connsiteX4269" fmla="*/ 1920090 w 13442696"/>
              <a:gd name="connsiteY4269" fmla="*/ 3194030 h 4702754"/>
              <a:gd name="connsiteX4270" fmla="*/ 1922155 w 13442696"/>
              <a:gd name="connsiteY4270" fmla="*/ 3186239 h 4702754"/>
              <a:gd name="connsiteX4271" fmla="*/ 1940736 w 13442696"/>
              <a:gd name="connsiteY4271" fmla="*/ 3191433 h 4702754"/>
              <a:gd name="connsiteX4272" fmla="*/ 1961382 w 13442696"/>
              <a:gd name="connsiteY4272" fmla="*/ 3186239 h 4702754"/>
              <a:gd name="connsiteX4273" fmla="*/ 1922155 w 13442696"/>
              <a:gd name="connsiteY4273" fmla="*/ 3178449 h 4702754"/>
              <a:gd name="connsiteX4274" fmla="*/ 1833376 w 13442696"/>
              <a:gd name="connsiteY4274" fmla="*/ 3199223 h 4702754"/>
              <a:gd name="connsiteX4275" fmla="*/ 1664078 w 13442696"/>
              <a:gd name="connsiteY4275" fmla="*/ 3264143 h 4702754"/>
              <a:gd name="connsiteX4276" fmla="*/ 1659949 w 13442696"/>
              <a:gd name="connsiteY4276" fmla="*/ 3271933 h 4702754"/>
              <a:gd name="connsiteX4277" fmla="*/ 1692983 w 13442696"/>
              <a:gd name="connsiteY4277" fmla="*/ 3269336 h 4702754"/>
              <a:gd name="connsiteX4278" fmla="*/ 1719822 w 13442696"/>
              <a:gd name="connsiteY4278" fmla="*/ 3277126 h 4702754"/>
              <a:gd name="connsiteX4279" fmla="*/ 1728081 w 13442696"/>
              <a:gd name="connsiteY4279" fmla="*/ 3282320 h 4702754"/>
              <a:gd name="connsiteX4280" fmla="*/ 1637238 w 13442696"/>
              <a:gd name="connsiteY4280" fmla="*/ 3310885 h 4702754"/>
              <a:gd name="connsiteX4281" fmla="*/ 1591817 w 13442696"/>
              <a:gd name="connsiteY4281" fmla="*/ 3321272 h 4702754"/>
              <a:gd name="connsiteX4282" fmla="*/ 1560847 w 13442696"/>
              <a:gd name="connsiteY4282" fmla="*/ 3342046 h 4702754"/>
              <a:gd name="connsiteX4283" fmla="*/ 1540201 w 13442696"/>
              <a:gd name="connsiteY4283" fmla="*/ 3334255 h 4702754"/>
              <a:gd name="connsiteX4284" fmla="*/ 1412195 w 13442696"/>
              <a:gd name="connsiteY4284" fmla="*/ 3386191 h 4702754"/>
              <a:gd name="connsiteX4285" fmla="*/ 1410131 w 13442696"/>
              <a:gd name="connsiteY4285" fmla="*/ 3391384 h 4702754"/>
              <a:gd name="connsiteX4286" fmla="*/ 1379161 w 13442696"/>
              <a:gd name="connsiteY4286" fmla="*/ 3396578 h 4702754"/>
              <a:gd name="connsiteX4287" fmla="*/ 1370903 w 13442696"/>
              <a:gd name="connsiteY4287" fmla="*/ 3404368 h 4702754"/>
              <a:gd name="connsiteX4288" fmla="*/ 1354386 w 13442696"/>
              <a:gd name="connsiteY4288" fmla="*/ 3409562 h 4702754"/>
              <a:gd name="connsiteX4289" fmla="*/ 1341998 w 13442696"/>
              <a:gd name="connsiteY4289" fmla="*/ 3412159 h 4702754"/>
              <a:gd name="connsiteX4290" fmla="*/ 1331675 w 13442696"/>
              <a:gd name="connsiteY4290" fmla="*/ 3414755 h 4702754"/>
              <a:gd name="connsiteX4291" fmla="*/ 1331675 w 13442696"/>
              <a:gd name="connsiteY4291" fmla="*/ 3417352 h 4702754"/>
              <a:gd name="connsiteX4292" fmla="*/ 1302771 w 13442696"/>
              <a:gd name="connsiteY4292" fmla="*/ 3427739 h 4702754"/>
              <a:gd name="connsiteX4293" fmla="*/ 1339934 w 13442696"/>
              <a:gd name="connsiteY4293" fmla="*/ 3399175 h 4702754"/>
              <a:gd name="connsiteX4294" fmla="*/ 1370903 w 13442696"/>
              <a:gd name="connsiteY4294" fmla="*/ 3391384 h 4702754"/>
              <a:gd name="connsiteX4295" fmla="*/ 1352321 w 13442696"/>
              <a:gd name="connsiteY4295" fmla="*/ 3383594 h 4702754"/>
              <a:gd name="connsiteX4296" fmla="*/ 1323417 w 13442696"/>
              <a:gd name="connsiteY4296" fmla="*/ 3399175 h 4702754"/>
              <a:gd name="connsiteX4297" fmla="*/ 1298641 w 13442696"/>
              <a:gd name="connsiteY4297" fmla="*/ 3396578 h 4702754"/>
              <a:gd name="connsiteX4298" fmla="*/ 1306900 w 13442696"/>
              <a:gd name="connsiteY4298" fmla="*/ 3378401 h 4702754"/>
              <a:gd name="connsiteX4299" fmla="*/ 1275931 w 13442696"/>
              <a:gd name="connsiteY4299" fmla="*/ 3378401 h 4702754"/>
              <a:gd name="connsiteX4300" fmla="*/ 1255285 w 13442696"/>
              <a:gd name="connsiteY4300" fmla="*/ 3399175 h 4702754"/>
              <a:gd name="connsiteX4301" fmla="*/ 1288318 w 13442696"/>
              <a:gd name="connsiteY4301" fmla="*/ 3404368 h 4702754"/>
              <a:gd name="connsiteX4302" fmla="*/ 1275931 w 13442696"/>
              <a:gd name="connsiteY4302" fmla="*/ 3414755 h 4702754"/>
              <a:gd name="connsiteX4303" fmla="*/ 1238768 w 13442696"/>
              <a:gd name="connsiteY4303" fmla="*/ 3417352 h 4702754"/>
              <a:gd name="connsiteX4304" fmla="*/ 1218121 w 13442696"/>
              <a:gd name="connsiteY4304" fmla="*/ 3412159 h 4702754"/>
              <a:gd name="connsiteX4305" fmla="*/ 1187152 w 13442696"/>
              <a:gd name="connsiteY4305" fmla="*/ 3386191 h 4702754"/>
              <a:gd name="connsiteX4306" fmla="*/ 1178894 w 13442696"/>
              <a:gd name="connsiteY4306" fmla="*/ 3386191 h 4702754"/>
              <a:gd name="connsiteX4307" fmla="*/ 1255285 w 13442696"/>
              <a:gd name="connsiteY4307" fmla="*/ 3352433 h 4702754"/>
              <a:gd name="connsiteX4308" fmla="*/ 1282125 w 13442696"/>
              <a:gd name="connsiteY4308" fmla="*/ 3349836 h 4702754"/>
              <a:gd name="connsiteX4309" fmla="*/ 1315158 w 13442696"/>
              <a:gd name="connsiteY4309" fmla="*/ 3318675 h 4702754"/>
              <a:gd name="connsiteX4310" fmla="*/ 1306900 w 13442696"/>
              <a:gd name="connsiteY4310" fmla="*/ 3313481 h 4702754"/>
              <a:gd name="connsiteX4311" fmla="*/ 1323417 w 13442696"/>
              <a:gd name="connsiteY4311" fmla="*/ 3297901 h 4702754"/>
              <a:gd name="connsiteX4312" fmla="*/ 1255285 w 13442696"/>
              <a:gd name="connsiteY4312" fmla="*/ 3287514 h 4702754"/>
              <a:gd name="connsiteX4313" fmla="*/ 1251155 w 13442696"/>
              <a:gd name="connsiteY4313" fmla="*/ 3282320 h 4702754"/>
              <a:gd name="connsiteX4314" fmla="*/ 1230509 w 13442696"/>
              <a:gd name="connsiteY4314" fmla="*/ 3287514 h 4702754"/>
              <a:gd name="connsiteX4315" fmla="*/ 1234639 w 13442696"/>
              <a:gd name="connsiteY4315" fmla="*/ 3292707 h 4702754"/>
              <a:gd name="connsiteX4316" fmla="*/ 1170636 w 13442696"/>
              <a:gd name="connsiteY4316" fmla="*/ 3303094 h 4702754"/>
              <a:gd name="connsiteX4317" fmla="*/ 1158248 w 13442696"/>
              <a:gd name="connsiteY4317" fmla="*/ 3305691 h 4702754"/>
              <a:gd name="connsiteX4318" fmla="*/ 1073599 w 13442696"/>
              <a:gd name="connsiteY4318" fmla="*/ 3326465 h 4702754"/>
              <a:gd name="connsiteX4319" fmla="*/ 1063276 w 13442696"/>
              <a:gd name="connsiteY4319" fmla="*/ 3326465 h 4702754"/>
              <a:gd name="connsiteX4320" fmla="*/ 1055017 w 13442696"/>
              <a:gd name="connsiteY4320" fmla="*/ 3321272 h 4702754"/>
              <a:gd name="connsiteX4321" fmla="*/ 1081857 w 13442696"/>
              <a:gd name="connsiteY4321" fmla="*/ 3321272 h 4702754"/>
              <a:gd name="connsiteX4322" fmla="*/ 1110762 w 13442696"/>
              <a:gd name="connsiteY4322" fmla="*/ 3303094 h 4702754"/>
              <a:gd name="connsiteX4323" fmla="*/ 1110762 w 13442696"/>
              <a:gd name="connsiteY4323" fmla="*/ 3284917 h 4702754"/>
              <a:gd name="connsiteX4324" fmla="*/ 1133472 w 13442696"/>
              <a:gd name="connsiteY4324" fmla="*/ 3287514 h 4702754"/>
              <a:gd name="connsiteX4325" fmla="*/ 1149989 w 13442696"/>
              <a:gd name="connsiteY4325" fmla="*/ 3277126 h 4702754"/>
              <a:gd name="connsiteX4326" fmla="*/ 1135537 w 13442696"/>
              <a:gd name="connsiteY4326" fmla="*/ 3269336 h 4702754"/>
              <a:gd name="connsiteX4327" fmla="*/ 1106632 w 13442696"/>
              <a:gd name="connsiteY4327" fmla="*/ 3264143 h 4702754"/>
              <a:gd name="connsiteX4328" fmla="*/ 1042629 w 13442696"/>
              <a:gd name="connsiteY4328" fmla="*/ 3277126 h 4702754"/>
              <a:gd name="connsiteX4329" fmla="*/ 1021983 w 13442696"/>
              <a:gd name="connsiteY4329" fmla="*/ 3292707 h 4702754"/>
              <a:gd name="connsiteX4330" fmla="*/ 997208 w 13442696"/>
              <a:gd name="connsiteY4330" fmla="*/ 3292707 h 4702754"/>
              <a:gd name="connsiteX4331" fmla="*/ 1011660 w 13442696"/>
              <a:gd name="connsiteY4331" fmla="*/ 3279723 h 4702754"/>
              <a:gd name="connsiteX4332" fmla="*/ 1042629 w 13442696"/>
              <a:gd name="connsiteY4332" fmla="*/ 3269336 h 4702754"/>
              <a:gd name="connsiteX4333" fmla="*/ 1042629 w 13442696"/>
              <a:gd name="connsiteY4333" fmla="*/ 3264143 h 4702754"/>
              <a:gd name="connsiteX4334" fmla="*/ 1009596 w 13442696"/>
              <a:gd name="connsiteY4334" fmla="*/ 3266739 h 4702754"/>
              <a:gd name="connsiteX4335" fmla="*/ 957980 w 13442696"/>
              <a:gd name="connsiteY4335" fmla="*/ 3300497 h 4702754"/>
              <a:gd name="connsiteX4336" fmla="*/ 991014 w 13442696"/>
              <a:gd name="connsiteY4336" fmla="*/ 3297901 h 4702754"/>
              <a:gd name="connsiteX4337" fmla="*/ 953851 w 13442696"/>
              <a:gd name="connsiteY4337" fmla="*/ 3316078 h 4702754"/>
              <a:gd name="connsiteX4338" fmla="*/ 953851 w 13442696"/>
              <a:gd name="connsiteY4338" fmla="*/ 3308288 h 4702754"/>
              <a:gd name="connsiteX4339" fmla="*/ 937334 w 13442696"/>
              <a:gd name="connsiteY4339" fmla="*/ 3313481 h 4702754"/>
              <a:gd name="connsiteX4340" fmla="*/ 902236 w 13442696"/>
              <a:gd name="connsiteY4340" fmla="*/ 3313481 h 4702754"/>
              <a:gd name="connsiteX4341" fmla="*/ 873331 w 13442696"/>
              <a:gd name="connsiteY4341" fmla="*/ 3334255 h 4702754"/>
              <a:gd name="connsiteX4342" fmla="*/ 825845 w 13442696"/>
              <a:gd name="connsiteY4342" fmla="*/ 3326465 h 4702754"/>
              <a:gd name="connsiteX4343" fmla="*/ 813457 w 13442696"/>
              <a:gd name="connsiteY4343" fmla="*/ 3318675 h 4702754"/>
              <a:gd name="connsiteX4344" fmla="*/ 821716 w 13442696"/>
              <a:gd name="connsiteY4344" fmla="*/ 3310885 h 4702754"/>
              <a:gd name="connsiteX4345" fmla="*/ 805199 w 13442696"/>
              <a:gd name="connsiteY4345" fmla="*/ 3297901 h 4702754"/>
              <a:gd name="connsiteX4346" fmla="*/ 838233 w 13442696"/>
              <a:gd name="connsiteY4346" fmla="*/ 3287514 h 4702754"/>
              <a:gd name="connsiteX4347" fmla="*/ 821716 w 13442696"/>
              <a:gd name="connsiteY4347" fmla="*/ 3287514 h 4702754"/>
              <a:gd name="connsiteX4348" fmla="*/ 877460 w 13442696"/>
              <a:gd name="connsiteY4348" fmla="*/ 3248562 h 4702754"/>
              <a:gd name="connsiteX4349" fmla="*/ 856814 w 13442696"/>
              <a:gd name="connsiteY4349" fmla="*/ 3248562 h 4702754"/>
              <a:gd name="connsiteX4350" fmla="*/ 860944 w 13442696"/>
              <a:gd name="connsiteY4350" fmla="*/ 3240772 h 4702754"/>
              <a:gd name="connsiteX4351" fmla="*/ 842362 w 13442696"/>
              <a:gd name="connsiteY4351" fmla="*/ 3240772 h 4702754"/>
              <a:gd name="connsiteX4352" fmla="*/ 893977 w 13442696"/>
              <a:gd name="connsiteY4352" fmla="*/ 3225191 h 4702754"/>
              <a:gd name="connsiteX4353" fmla="*/ 860944 w 13442696"/>
              <a:gd name="connsiteY4353" fmla="*/ 3225191 h 4702754"/>
              <a:gd name="connsiteX4354" fmla="*/ 761842 w 13442696"/>
              <a:gd name="connsiteY4354" fmla="*/ 3269336 h 4702754"/>
              <a:gd name="connsiteX4355" fmla="*/ 720550 w 13442696"/>
              <a:gd name="connsiteY4355" fmla="*/ 3292707 h 4702754"/>
              <a:gd name="connsiteX4356" fmla="*/ 724679 w 13442696"/>
              <a:gd name="connsiteY4356" fmla="*/ 3295304 h 4702754"/>
              <a:gd name="connsiteX4357" fmla="*/ 699904 w 13442696"/>
              <a:gd name="connsiteY4357" fmla="*/ 3292707 h 4702754"/>
              <a:gd name="connsiteX4358" fmla="*/ 741196 w 13442696"/>
              <a:gd name="connsiteY4358" fmla="*/ 3269336 h 4702754"/>
              <a:gd name="connsiteX4359" fmla="*/ 737067 w 13442696"/>
              <a:gd name="connsiteY4359" fmla="*/ 3266739 h 4702754"/>
              <a:gd name="connsiteX4360" fmla="*/ 761842 w 13442696"/>
              <a:gd name="connsiteY4360" fmla="*/ 3248562 h 4702754"/>
              <a:gd name="connsiteX4361" fmla="*/ 749454 w 13442696"/>
              <a:gd name="connsiteY4361" fmla="*/ 3248562 h 4702754"/>
              <a:gd name="connsiteX4362" fmla="*/ 724679 w 13442696"/>
              <a:gd name="connsiteY4362" fmla="*/ 3266739 h 4702754"/>
              <a:gd name="connsiteX4363" fmla="*/ 714356 w 13442696"/>
              <a:gd name="connsiteY4363" fmla="*/ 3271933 h 4702754"/>
              <a:gd name="connsiteX4364" fmla="*/ 699904 w 13442696"/>
              <a:gd name="connsiteY4364" fmla="*/ 3264143 h 4702754"/>
              <a:gd name="connsiteX4365" fmla="*/ 660676 w 13442696"/>
              <a:gd name="connsiteY4365" fmla="*/ 3271933 h 4702754"/>
              <a:gd name="connsiteX4366" fmla="*/ 623513 w 13442696"/>
              <a:gd name="connsiteY4366" fmla="*/ 3248562 h 4702754"/>
              <a:gd name="connsiteX4367" fmla="*/ 644159 w 13442696"/>
              <a:gd name="connsiteY4367" fmla="*/ 3227788 h 4702754"/>
              <a:gd name="connsiteX4368" fmla="*/ 617319 w 13442696"/>
              <a:gd name="connsiteY4368" fmla="*/ 3217401 h 4702754"/>
              <a:gd name="connsiteX4369" fmla="*/ 656547 w 13442696"/>
              <a:gd name="connsiteY4369" fmla="*/ 3207014 h 4702754"/>
              <a:gd name="connsiteX4370" fmla="*/ 648288 w 13442696"/>
              <a:gd name="connsiteY4370" fmla="*/ 3196627 h 4702754"/>
              <a:gd name="connsiteX4371" fmla="*/ 668934 w 13442696"/>
              <a:gd name="connsiteY4371" fmla="*/ 3196627 h 4702754"/>
              <a:gd name="connsiteX4372" fmla="*/ 656547 w 13442696"/>
              <a:gd name="connsiteY4372" fmla="*/ 3181046 h 4702754"/>
              <a:gd name="connsiteX4373" fmla="*/ 691645 w 13442696"/>
              <a:gd name="connsiteY4373" fmla="*/ 3168062 h 4702754"/>
              <a:gd name="connsiteX4374" fmla="*/ 644159 w 13442696"/>
              <a:gd name="connsiteY4374" fmla="*/ 3162869 h 4702754"/>
              <a:gd name="connsiteX4375" fmla="*/ 617319 w 13442696"/>
              <a:gd name="connsiteY4375" fmla="*/ 3165465 h 4702754"/>
              <a:gd name="connsiteX4376" fmla="*/ 588414 w 13442696"/>
              <a:gd name="connsiteY4376" fmla="*/ 3186239 h 4702754"/>
              <a:gd name="connsiteX4377" fmla="*/ 559510 w 13442696"/>
              <a:gd name="connsiteY4377" fmla="*/ 3186239 h 4702754"/>
              <a:gd name="connsiteX4378" fmla="*/ 584285 w 13442696"/>
              <a:gd name="connsiteY4378" fmla="*/ 3175852 h 4702754"/>
              <a:gd name="connsiteX4379" fmla="*/ 580156 w 13442696"/>
              <a:gd name="connsiteY4379" fmla="*/ 3165465 h 4702754"/>
              <a:gd name="connsiteX4380" fmla="*/ 588414 w 13442696"/>
              <a:gd name="connsiteY4380" fmla="*/ 3160272 h 4702754"/>
              <a:gd name="connsiteX4381" fmla="*/ 617319 w 13442696"/>
              <a:gd name="connsiteY4381" fmla="*/ 3155078 h 4702754"/>
              <a:gd name="connsiteX4382" fmla="*/ 629707 w 13442696"/>
              <a:gd name="connsiteY4382" fmla="*/ 3147288 h 4702754"/>
              <a:gd name="connsiteX4383" fmla="*/ 625577 w 13442696"/>
              <a:gd name="connsiteY4383" fmla="*/ 3126514 h 4702754"/>
              <a:gd name="connsiteX4384" fmla="*/ 623513 w 13442696"/>
              <a:gd name="connsiteY4384" fmla="*/ 3126514 h 4702754"/>
              <a:gd name="connsiteX4385" fmla="*/ 563639 w 13442696"/>
              <a:gd name="connsiteY4385" fmla="*/ 3155078 h 4702754"/>
              <a:gd name="connsiteX4386" fmla="*/ 551251 w 13442696"/>
              <a:gd name="connsiteY4386" fmla="*/ 3155078 h 4702754"/>
              <a:gd name="connsiteX4387" fmla="*/ 553316 w 13442696"/>
              <a:gd name="connsiteY4387" fmla="*/ 3147288 h 4702754"/>
              <a:gd name="connsiteX4388" fmla="*/ 571898 w 13442696"/>
              <a:gd name="connsiteY4388" fmla="*/ 3144691 h 4702754"/>
              <a:gd name="connsiteX4389" fmla="*/ 580156 w 13442696"/>
              <a:gd name="connsiteY4389" fmla="*/ 3126514 h 4702754"/>
              <a:gd name="connsiteX4390" fmla="*/ 604931 w 13442696"/>
              <a:gd name="connsiteY4390" fmla="*/ 3118723 h 4702754"/>
              <a:gd name="connsiteX4391" fmla="*/ 592544 w 13442696"/>
              <a:gd name="connsiteY4391" fmla="*/ 3097949 h 4702754"/>
              <a:gd name="connsiteX4392" fmla="*/ 602867 w 13442696"/>
              <a:gd name="connsiteY4392" fmla="*/ 3087562 h 4702754"/>
              <a:gd name="connsiteX4393" fmla="*/ 613190 w 13442696"/>
              <a:gd name="connsiteY4393" fmla="*/ 3087562 h 4702754"/>
              <a:gd name="connsiteX4394" fmla="*/ 623513 w 13442696"/>
              <a:gd name="connsiteY4394" fmla="*/ 3082369 h 4702754"/>
              <a:gd name="connsiteX4395" fmla="*/ 604931 w 13442696"/>
              <a:gd name="connsiteY4395" fmla="*/ 3077175 h 4702754"/>
              <a:gd name="connsiteX4396" fmla="*/ 600802 w 13442696"/>
              <a:gd name="connsiteY4396" fmla="*/ 3069385 h 4702754"/>
              <a:gd name="connsiteX4397" fmla="*/ 551251 w 13442696"/>
              <a:gd name="connsiteY4397" fmla="*/ 3090159 h 4702754"/>
              <a:gd name="connsiteX4398" fmla="*/ 524411 w 13442696"/>
              <a:gd name="connsiteY4398" fmla="*/ 3118723 h 4702754"/>
              <a:gd name="connsiteX4399" fmla="*/ 512024 w 13442696"/>
              <a:gd name="connsiteY4399" fmla="*/ 3121320 h 4702754"/>
              <a:gd name="connsiteX4400" fmla="*/ 524411 w 13442696"/>
              <a:gd name="connsiteY4400" fmla="*/ 3139498 h 4702754"/>
              <a:gd name="connsiteX4401" fmla="*/ 516153 w 13442696"/>
              <a:gd name="connsiteY4401" fmla="*/ 3155078 h 4702754"/>
              <a:gd name="connsiteX4402" fmla="*/ 532670 w 13442696"/>
              <a:gd name="connsiteY4402" fmla="*/ 3155078 h 4702754"/>
              <a:gd name="connsiteX4403" fmla="*/ 528541 w 13442696"/>
              <a:gd name="connsiteY4403" fmla="*/ 3157675 h 4702754"/>
              <a:gd name="connsiteX4404" fmla="*/ 501701 w 13442696"/>
              <a:gd name="connsiteY4404" fmla="*/ 3162869 h 4702754"/>
              <a:gd name="connsiteX4405" fmla="*/ 487248 w 13442696"/>
              <a:gd name="connsiteY4405" fmla="*/ 3160272 h 4702754"/>
              <a:gd name="connsiteX4406" fmla="*/ 512024 w 13442696"/>
              <a:gd name="connsiteY4406" fmla="*/ 3142094 h 4702754"/>
              <a:gd name="connsiteX4407" fmla="*/ 499636 w 13442696"/>
              <a:gd name="connsiteY4407" fmla="*/ 3142094 h 4702754"/>
              <a:gd name="connsiteX4408" fmla="*/ 474861 w 13442696"/>
              <a:gd name="connsiteY4408" fmla="*/ 3152481 h 4702754"/>
              <a:gd name="connsiteX4409" fmla="*/ 481055 w 13442696"/>
              <a:gd name="connsiteY4409" fmla="*/ 3126514 h 4702754"/>
              <a:gd name="connsiteX4410" fmla="*/ 501701 w 13442696"/>
              <a:gd name="connsiteY4410" fmla="*/ 3123917 h 4702754"/>
              <a:gd name="connsiteX4411" fmla="*/ 489313 w 13442696"/>
              <a:gd name="connsiteY4411" fmla="*/ 3116127 h 4702754"/>
              <a:gd name="connsiteX4412" fmla="*/ 489313 w 13442696"/>
              <a:gd name="connsiteY4412" fmla="*/ 3097949 h 4702754"/>
              <a:gd name="connsiteX4413" fmla="*/ 417051 w 13442696"/>
              <a:gd name="connsiteY4413" fmla="*/ 3113530 h 4702754"/>
              <a:gd name="connsiteX4414" fmla="*/ 379888 w 13442696"/>
              <a:gd name="connsiteY4414" fmla="*/ 3134304 h 4702754"/>
              <a:gd name="connsiteX4415" fmla="*/ 375759 w 13442696"/>
              <a:gd name="connsiteY4415" fmla="*/ 3131707 h 4702754"/>
              <a:gd name="connsiteX4416" fmla="*/ 363372 w 13442696"/>
              <a:gd name="connsiteY4416" fmla="*/ 3139498 h 4702754"/>
              <a:gd name="connsiteX4417" fmla="*/ 363372 w 13442696"/>
              <a:gd name="connsiteY4417" fmla="*/ 3142094 h 4702754"/>
              <a:gd name="connsiteX4418" fmla="*/ 375759 w 13442696"/>
              <a:gd name="connsiteY4418" fmla="*/ 3149885 h 4702754"/>
              <a:gd name="connsiteX4419" fmla="*/ 410858 w 13442696"/>
              <a:gd name="connsiteY4419" fmla="*/ 3142094 h 4702754"/>
              <a:gd name="connsiteX4420" fmla="*/ 363372 w 13442696"/>
              <a:gd name="connsiteY4420" fmla="*/ 3160272 h 4702754"/>
              <a:gd name="connsiteX4421" fmla="*/ 363372 w 13442696"/>
              <a:gd name="connsiteY4421" fmla="*/ 3155078 h 4702754"/>
              <a:gd name="connsiteX4422" fmla="*/ 307627 w 13442696"/>
              <a:gd name="connsiteY4422" fmla="*/ 3162869 h 4702754"/>
              <a:gd name="connsiteX4423" fmla="*/ 324144 w 13442696"/>
              <a:gd name="connsiteY4423" fmla="*/ 3144691 h 4702754"/>
              <a:gd name="connsiteX4424" fmla="*/ 338596 w 13442696"/>
              <a:gd name="connsiteY4424" fmla="*/ 3139498 h 4702754"/>
              <a:gd name="connsiteX4425" fmla="*/ 328273 w 13442696"/>
              <a:gd name="connsiteY4425" fmla="*/ 3134304 h 4702754"/>
              <a:gd name="connsiteX4426" fmla="*/ 350984 w 13442696"/>
              <a:gd name="connsiteY4426" fmla="*/ 3116127 h 4702754"/>
              <a:gd name="connsiteX4427" fmla="*/ 328273 w 13442696"/>
              <a:gd name="connsiteY4427" fmla="*/ 3097949 h 4702754"/>
              <a:gd name="connsiteX4428" fmla="*/ 340661 w 13442696"/>
              <a:gd name="connsiteY4428" fmla="*/ 3092756 h 4702754"/>
              <a:gd name="connsiteX4429" fmla="*/ 340661 w 13442696"/>
              <a:gd name="connsiteY4429" fmla="*/ 3087562 h 4702754"/>
              <a:gd name="connsiteX4430" fmla="*/ 303498 w 13442696"/>
              <a:gd name="connsiteY4430" fmla="*/ 3077175 h 4702754"/>
              <a:gd name="connsiteX4431" fmla="*/ 338596 w 13442696"/>
              <a:gd name="connsiteY4431" fmla="*/ 3074578 h 4702754"/>
              <a:gd name="connsiteX4432" fmla="*/ 340661 w 13442696"/>
              <a:gd name="connsiteY4432" fmla="*/ 3066788 h 4702754"/>
              <a:gd name="connsiteX4433" fmla="*/ 324144 w 13442696"/>
              <a:gd name="connsiteY4433" fmla="*/ 3048611 h 4702754"/>
              <a:gd name="connsiteX4434" fmla="*/ 340661 w 13442696"/>
              <a:gd name="connsiteY4434" fmla="*/ 3035627 h 4702754"/>
              <a:gd name="connsiteX4435" fmla="*/ 328273 w 13442696"/>
              <a:gd name="connsiteY4435" fmla="*/ 3017449 h 4702754"/>
              <a:gd name="connsiteX4436" fmla="*/ 338596 w 13442696"/>
              <a:gd name="connsiteY4436" fmla="*/ 3012256 h 4702754"/>
              <a:gd name="connsiteX4437" fmla="*/ 303498 w 13442696"/>
              <a:gd name="connsiteY4437" fmla="*/ 3004465 h 4702754"/>
              <a:gd name="connsiteX4438" fmla="*/ 350984 w 13442696"/>
              <a:gd name="connsiteY4438" fmla="*/ 3001869 h 4702754"/>
              <a:gd name="connsiteX4439" fmla="*/ 359242 w 13442696"/>
              <a:gd name="connsiteY4439" fmla="*/ 3001869 h 4702754"/>
              <a:gd name="connsiteX4440" fmla="*/ 346855 w 13442696"/>
              <a:gd name="connsiteY4440" fmla="*/ 2994078 h 4702754"/>
              <a:gd name="connsiteX4441" fmla="*/ 350984 w 13442696"/>
              <a:gd name="connsiteY4441" fmla="*/ 2986288 h 4702754"/>
              <a:gd name="connsiteX4442" fmla="*/ 324144 w 13442696"/>
              <a:gd name="connsiteY4442" fmla="*/ 2986288 h 4702754"/>
              <a:gd name="connsiteX4443" fmla="*/ 338596 w 13442696"/>
              <a:gd name="connsiteY4443" fmla="*/ 2978498 h 4702754"/>
              <a:gd name="connsiteX4444" fmla="*/ 353049 w 13442696"/>
              <a:gd name="connsiteY4444" fmla="*/ 2983691 h 4702754"/>
              <a:gd name="connsiteX4445" fmla="*/ 417051 w 13442696"/>
              <a:gd name="connsiteY4445" fmla="*/ 2955127 h 4702754"/>
              <a:gd name="connsiteX4446" fmla="*/ 359242 w 13442696"/>
              <a:gd name="connsiteY4446" fmla="*/ 2955127 h 4702754"/>
              <a:gd name="connsiteX4447" fmla="*/ 359242 w 13442696"/>
              <a:gd name="connsiteY4447" fmla="*/ 2947336 h 4702754"/>
              <a:gd name="connsiteX4448" fmla="*/ 388147 w 13442696"/>
              <a:gd name="connsiteY4448" fmla="*/ 2947336 h 4702754"/>
              <a:gd name="connsiteX4449" fmla="*/ 384018 w 13442696"/>
              <a:gd name="connsiteY4449" fmla="*/ 2921369 h 4702754"/>
              <a:gd name="connsiteX4450" fmla="*/ 414987 w 13442696"/>
              <a:gd name="connsiteY4450" fmla="*/ 2916175 h 4702754"/>
              <a:gd name="connsiteX4451" fmla="*/ 417051 w 13442696"/>
              <a:gd name="connsiteY4451" fmla="*/ 2910982 h 4702754"/>
              <a:gd name="connsiteX4452" fmla="*/ 340661 w 13442696"/>
              <a:gd name="connsiteY4452" fmla="*/ 2916175 h 4702754"/>
              <a:gd name="connsiteX4453" fmla="*/ 307627 w 13442696"/>
              <a:gd name="connsiteY4453" fmla="*/ 2921369 h 4702754"/>
              <a:gd name="connsiteX4454" fmla="*/ 295240 w 13442696"/>
              <a:gd name="connsiteY4454" fmla="*/ 2931756 h 4702754"/>
              <a:gd name="connsiteX4455" fmla="*/ 262206 w 13442696"/>
              <a:gd name="connsiteY4455" fmla="*/ 2926562 h 4702754"/>
              <a:gd name="connsiteX4456" fmla="*/ 227107 w 13442696"/>
              <a:gd name="connsiteY4456" fmla="*/ 2944740 h 4702754"/>
              <a:gd name="connsiteX4457" fmla="*/ 218849 w 13442696"/>
              <a:gd name="connsiteY4457" fmla="*/ 2942143 h 4702754"/>
              <a:gd name="connsiteX4458" fmla="*/ 202332 w 13442696"/>
              <a:gd name="connsiteY4458" fmla="*/ 2955127 h 4702754"/>
              <a:gd name="connsiteX4459" fmla="*/ 173427 w 13442696"/>
              <a:gd name="connsiteY4459" fmla="*/ 2960320 h 4702754"/>
              <a:gd name="connsiteX4460" fmla="*/ 115618 w 13442696"/>
              <a:gd name="connsiteY4460" fmla="*/ 2988885 h 4702754"/>
              <a:gd name="connsiteX4461" fmla="*/ 107360 w 13442696"/>
              <a:gd name="connsiteY4461" fmla="*/ 2975901 h 4702754"/>
              <a:gd name="connsiteX4462" fmla="*/ 115618 w 13442696"/>
              <a:gd name="connsiteY4462" fmla="*/ 2968111 h 4702754"/>
              <a:gd name="connsiteX4463" fmla="*/ 99101 w 13442696"/>
              <a:gd name="connsiteY4463" fmla="*/ 2965514 h 4702754"/>
              <a:gd name="connsiteX4464" fmla="*/ 140393 w 13442696"/>
              <a:gd name="connsiteY4464" fmla="*/ 2960320 h 4702754"/>
              <a:gd name="connsiteX4465" fmla="*/ 198203 w 13442696"/>
              <a:gd name="connsiteY4465" fmla="*/ 2947336 h 4702754"/>
              <a:gd name="connsiteX4466" fmla="*/ 171363 w 13442696"/>
              <a:gd name="connsiteY4466" fmla="*/ 2934353 h 4702754"/>
              <a:gd name="connsiteX4467" fmla="*/ 171363 w 13442696"/>
              <a:gd name="connsiteY4467" fmla="*/ 2910982 h 4702754"/>
              <a:gd name="connsiteX4468" fmla="*/ 202332 w 13442696"/>
              <a:gd name="connsiteY4468" fmla="*/ 2910982 h 4702754"/>
              <a:gd name="connsiteX4469" fmla="*/ 210590 w 13442696"/>
              <a:gd name="connsiteY4469" fmla="*/ 2903191 h 4702754"/>
              <a:gd name="connsiteX4470" fmla="*/ 210590 w 13442696"/>
              <a:gd name="connsiteY4470" fmla="*/ 2895401 h 4702754"/>
              <a:gd name="connsiteX4471" fmla="*/ 222978 w 13442696"/>
              <a:gd name="connsiteY4471" fmla="*/ 2882417 h 4702754"/>
              <a:gd name="connsiteX4472" fmla="*/ 231237 w 13442696"/>
              <a:gd name="connsiteY4472" fmla="*/ 2877224 h 4702754"/>
              <a:gd name="connsiteX4473" fmla="*/ 227107 w 13442696"/>
              <a:gd name="connsiteY4473" fmla="*/ 2864240 h 4702754"/>
              <a:gd name="connsiteX4474" fmla="*/ 251883 w 13442696"/>
              <a:gd name="connsiteY4474" fmla="*/ 2851256 h 4702754"/>
              <a:gd name="connsiteX4475" fmla="*/ 251883 w 13442696"/>
              <a:gd name="connsiteY4475" fmla="*/ 2843466 h 4702754"/>
              <a:gd name="connsiteX4476" fmla="*/ 222978 w 13442696"/>
              <a:gd name="connsiteY4476" fmla="*/ 2843466 h 4702754"/>
              <a:gd name="connsiteX4477" fmla="*/ 256012 w 13442696"/>
              <a:gd name="connsiteY4477" fmla="*/ 2825288 h 4702754"/>
              <a:gd name="connsiteX4478" fmla="*/ 251883 w 13442696"/>
              <a:gd name="connsiteY4478" fmla="*/ 2822691 h 4702754"/>
              <a:gd name="connsiteX4479" fmla="*/ 268400 w 13442696"/>
              <a:gd name="connsiteY4479" fmla="*/ 2814901 h 4702754"/>
              <a:gd name="connsiteX4480" fmla="*/ 268400 w 13442696"/>
              <a:gd name="connsiteY4480" fmla="*/ 2794127 h 4702754"/>
              <a:gd name="connsiteX4481" fmla="*/ 268400 w 13442696"/>
              <a:gd name="connsiteY4481" fmla="*/ 2775949 h 4702754"/>
              <a:gd name="connsiteX4482" fmla="*/ 222978 w 13442696"/>
              <a:gd name="connsiteY4482" fmla="*/ 2775949 h 4702754"/>
              <a:gd name="connsiteX4483" fmla="*/ 239495 w 13442696"/>
              <a:gd name="connsiteY4483" fmla="*/ 2794127 h 4702754"/>
              <a:gd name="connsiteX4484" fmla="*/ 235366 w 13442696"/>
              <a:gd name="connsiteY4484" fmla="*/ 2799320 h 4702754"/>
              <a:gd name="connsiteX4485" fmla="*/ 198203 w 13442696"/>
              <a:gd name="connsiteY4485" fmla="*/ 2794127 h 4702754"/>
              <a:gd name="connsiteX4486" fmla="*/ 189944 w 13442696"/>
              <a:gd name="connsiteY4486" fmla="*/ 2796724 h 4702754"/>
              <a:gd name="connsiteX4487" fmla="*/ 189944 w 13442696"/>
              <a:gd name="connsiteY4487" fmla="*/ 2783740 h 4702754"/>
              <a:gd name="connsiteX4488" fmla="*/ 202332 w 13442696"/>
              <a:gd name="connsiteY4488" fmla="*/ 2778546 h 4702754"/>
              <a:gd name="connsiteX4489" fmla="*/ 163104 w 13442696"/>
              <a:gd name="connsiteY4489" fmla="*/ 2768159 h 4702754"/>
              <a:gd name="connsiteX4490" fmla="*/ 140393 w 13442696"/>
              <a:gd name="connsiteY4490" fmla="*/ 2794127 h 4702754"/>
              <a:gd name="connsiteX4491" fmla="*/ 115618 w 13442696"/>
              <a:gd name="connsiteY4491" fmla="*/ 2794127 h 4702754"/>
              <a:gd name="connsiteX4492" fmla="*/ 138329 w 13442696"/>
              <a:gd name="connsiteY4492" fmla="*/ 2801917 h 4702754"/>
              <a:gd name="connsiteX4493" fmla="*/ 123877 w 13442696"/>
              <a:gd name="connsiteY4493" fmla="*/ 2825288 h 4702754"/>
              <a:gd name="connsiteX4494" fmla="*/ 119747 w 13442696"/>
              <a:gd name="connsiteY4494" fmla="*/ 2833078 h 4702754"/>
              <a:gd name="connsiteX4495" fmla="*/ 115618 w 13442696"/>
              <a:gd name="connsiteY4495" fmla="*/ 2840869 h 4702754"/>
              <a:gd name="connsiteX4496" fmla="*/ 86714 w 13442696"/>
              <a:gd name="connsiteY4496" fmla="*/ 2856449 h 4702754"/>
              <a:gd name="connsiteX4497" fmla="*/ 86714 w 13442696"/>
              <a:gd name="connsiteY4497" fmla="*/ 2866836 h 4702754"/>
              <a:gd name="connsiteX4498" fmla="*/ 64003 w 13442696"/>
              <a:gd name="connsiteY4498" fmla="*/ 2872030 h 4702754"/>
              <a:gd name="connsiteX4499" fmla="*/ 70197 w 13442696"/>
              <a:gd name="connsiteY4499" fmla="*/ 2874627 h 4702754"/>
              <a:gd name="connsiteX4500" fmla="*/ 51615 w 13442696"/>
              <a:gd name="connsiteY4500" fmla="*/ 2882417 h 4702754"/>
              <a:gd name="connsiteX4501" fmla="*/ 41292 w 13442696"/>
              <a:gd name="connsiteY4501" fmla="*/ 2879820 h 4702754"/>
              <a:gd name="connsiteX4502" fmla="*/ 30969 w 13442696"/>
              <a:gd name="connsiteY4502" fmla="*/ 2874627 h 4702754"/>
              <a:gd name="connsiteX4503" fmla="*/ 30969 w 13442696"/>
              <a:gd name="connsiteY4503" fmla="*/ 2869433 h 4702754"/>
              <a:gd name="connsiteX4504" fmla="*/ 43357 w 13442696"/>
              <a:gd name="connsiteY4504" fmla="*/ 2864240 h 4702754"/>
              <a:gd name="connsiteX4505" fmla="*/ 10323 w 13442696"/>
              <a:gd name="connsiteY4505" fmla="*/ 2853853 h 4702754"/>
              <a:gd name="connsiteX4506" fmla="*/ 0 w 13442696"/>
              <a:gd name="connsiteY4506" fmla="*/ 2838272 h 4702754"/>
              <a:gd name="connsiteX4507" fmla="*/ 35098 w 13442696"/>
              <a:gd name="connsiteY4507" fmla="*/ 2838272 h 4702754"/>
              <a:gd name="connsiteX4508" fmla="*/ 74326 w 13442696"/>
              <a:gd name="connsiteY4508" fmla="*/ 2838272 h 4702754"/>
              <a:gd name="connsiteX4509" fmla="*/ 74326 w 13442696"/>
              <a:gd name="connsiteY4509" fmla="*/ 2814901 h 4702754"/>
              <a:gd name="connsiteX4510" fmla="*/ 90843 w 13442696"/>
              <a:gd name="connsiteY4510" fmla="*/ 2801917 h 4702754"/>
              <a:gd name="connsiteX4511" fmla="*/ 55744 w 13442696"/>
              <a:gd name="connsiteY4511" fmla="*/ 2783740 h 4702754"/>
              <a:gd name="connsiteX4512" fmla="*/ 82584 w 13442696"/>
              <a:gd name="connsiteY4512" fmla="*/ 2770756 h 4702754"/>
              <a:gd name="connsiteX4513" fmla="*/ 90843 w 13442696"/>
              <a:gd name="connsiteY4513" fmla="*/ 2778546 h 4702754"/>
              <a:gd name="connsiteX4514" fmla="*/ 140393 w 13442696"/>
              <a:gd name="connsiteY4514" fmla="*/ 2760369 h 4702754"/>
              <a:gd name="connsiteX4515" fmla="*/ 146587 w 13442696"/>
              <a:gd name="connsiteY4515" fmla="*/ 2760369 h 4702754"/>
              <a:gd name="connsiteX4516" fmla="*/ 146587 w 13442696"/>
              <a:gd name="connsiteY4516" fmla="*/ 2747385 h 4702754"/>
              <a:gd name="connsiteX4517" fmla="*/ 158975 w 13442696"/>
              <a:gd name="connsiteY4517" fmla="*/ 2752579 h 4702754"/>
              <a:gd name="connsiteX4518" fmla="*/ 171363 w 13442696"/>
              <a:gd name="connsiteY4518" fmla="*/ 2739595 h 4702754"/>
              <a:gd name="connsiteX4519" fmla="*/ 183750 w 13442696"/>
              <a:gd name="connsiteY4519" fmla="*/ 2739595 h 4702754"/>
              <a:gd name="connsiteX4520" fmla="*/ 179621 w 13442696"/>
              <a:gd name="connsiteY4520" fmla="*/ 2731804 h 4702754"/>
              <a:gd name="connsiteX4521" fmla="*/ 140393 w 13442696"/>
              <a:gd name="connsiteY4521" fmla="*/ 2734401 h 4702754"/>
              <a:gd name="connsiteX4522" fmla="*/ 138329 w 13442696"/>
              <a:gd name="connsiteY4522" fmla="*/ 2736998 h 4702754"/>
              <a:gd name="connsiteX4523" fmla="*/ 115618 w 13442696"/>
              <a:gd name="connsiteY4523" fmla="*/ 2739595 h 4702754"/>
              <a:gd name="connsiteX4524" fmla="*/ 88778 w 13442696"/>
              <a:gd name="connsiteY4524" fmla="*/ 2760369 h 4702754"/>
              <a:gd name="connsiteX4525" fmla="*/ 86714 w 13442696"/>
              <a:gd name="connsiteY4525" fmla="*/ 2734401 h 4702754"/>
              <a:gd name="connsiteX4526" fmla="*/ 140393 w 13442696"/>
              <a:gd name="connsiteY4526" fmla="*/ 2726611 h 4702754"/>
              <a:gd name="connsiteX4527" fmla="*/ 179621 w 13442696"/>
              <a:gd name="connsiteY4527" fmla="*/ 2711030 h 4702754"/>
              <a:gd name="connsiteX4528" fmla="*/ 202332 w 13442696"/>
              <a:gd name="connsiteY4528" fmla="*/ 2711030 h 4702754"/>
              <a:gd name="connsiteX4529" fmla="*/ 204396 w 13442696"/>
              <a:gd name="connsiteY4529" fmla="*/ 2695450 h 4702754"/>
              <a:gd name="connsiteX4530" fmla="*/ 192009 w 13442696"/>
              <a:gd name="connsiteY4530" fmla="*/ 2690256 h 4702754"/>
              <a:gd name="connsiteX4531" fmla="*/ 158975 w 13442696"/>
              <a:gd name="connsiteY4531" fmla="*/ 2698046 h 4702754"/>
              <a:gd name="connsiteX4532" fmla="*/ 198203 w 13442696"/>
              <a:gd name="connsiteY4532" fmla="*/ 2682466 h 4702754"/>
              <a:gd name="connsiteX4533" fmla="*/ 214719 w 13442696"/>
              <a:gd name="connsiteY4533" fmla="*/ 2682466 h 4702754"/>
              <a:gd name="connsiteX4534" fmla="*/ 214719 w 13442696"/>
              <a:gd name="connsiteY4534" fmla="*/ 2677272 h 4702754"/>
              <a:gd name="connsiteX4535" fmla="*/ 175492 w 13442696"/>
              <a:gd name="connsiteY4535" fmla="*/ 2672079 h 4702754"/>
              <a:gd name="connsiteX4536" fmla="*/ 210590 w 13442696"/>
              <a:gd name="connsiteY4536" fmla="*/ 2659095 h 4702754"/>
              <a:gd name="connsiteX4537" fmla="*/ 264270 w 13442696"/>
              <a:gd name="connsiteY4537" fmla="*/ 2635724 h 4702754"/>
              <a:gd name="connsiteX4538" fmla="*/ 247753 w 13442696"/>
              <a:gd name="connsiteY4538" fmla="*/ 2617546 h 4702754"/>
              <a:gd name="connsiteX4539" fmla="*/ 274593 w 13442696"/>
              <a:gd name="connsiteY4539" fmla="*/ 2617546 h 4702754"/>
              <a:gd name="connsiteX4540" fmla="*/ 268400 w 13442696"/>
              <a:gd name="connsiteY4540" fmla="*/ 2609756 h 4702754"/>
              <a:gd name="connsiteX4541" fmla="*/ 282852 w 13442696"/>
              <a:gd name="connsiteY4541" fmla="*/ 2609756 h 4702754"/>
              <a:gd name="connsiteX4542" fmla="*/ 286981 w 13442696"/>
              <a:gd name="connsiteY4542" fmla="*/ 2617546 h 4702754"/>
              <a:gd name="connsiteX4543" fmla="*/ 299369 w 13442696"/>
              <a:gd name="connsiteY4543" fmla="*/ 2614950 h 4702754"/>
              <a:gd name="connsiteX4544" fmla="*/ 299369 w 13442696"/>
              <a:gd name="connsiteY4544" fmla="*/ 2622740 h 4702754"/>
              <a:gd name="connsiteX4545" fmla="*/ 324144 w 13442696"/>
              <a:gd name="connsiteY4545" fmla="*/ 2627933 h 4702754"/>
              <a:gd name="connsiteX4546" fmla="*/ 268400 w 13442696"/>
              <a:gd name="connsiteY4546" fmla="*/ 2643514 h 4702754"/>
              <a:gd name="connsiteX4547" fmla="*/ 262206 w 13442696"/>
              <a:gd name="connsiteY4547" fmla="*/ 2659095 h 4702754"/>
              <a:gd name="connsiteX4548" fmla="*/ 291110 w 13442696"/>
              <a:gd name="connsiteY4548" fmla="*/ 2659095 h 4702754"/>
              <a:gd name="connsiteX4549" fmla="*/ 328273 w 13442696"/>
              <a:gd name="connsiteY4549" fmla="*/ 2651304 h 4702754"/>
              <a:gd name="connsiteX4550" fmla="*/ 359242 w 13442696"/>
              <a:gd name="connsiteY4550" fmla="*/ 2627933 h 4702754"/>
              <a:gd name="connsiteX4551" fmla="*/ 392276 w 13442696"/>
              <a:gd name="connsiteY4551" fmla="*/ 2614950 h 4702754"/>
              <a:gd name="connsiteX4552" fmla="*/ 423245 w 13442696"/>
              <a:gd name="connsiteY4552" fmla="*/ 2594175 h 4702754"/>
              <a:gd name="connsiteX4553" fmla="*/ 417051 w 13442696"/>
              <a:gd name="connsiteY4553" fmla="*/ 2594175 h 4702754"/>
              <a:gd name="connsiteX4554" fmla="*/ 456279 w 13442696"/>
              <a:gd name="connsiteY4554" fmla="*/ 2591579 h 4702754"/>
              <a:gd name="connsiteX4555" fmla="*/ 468667 w 13442696"/>
              <a:gd name="connsiteY4555" fmla="*/ 2583788 h 4702754"/>
              <a:gd name="connsiteX4556" fmla="*/ 443892 w 13442696"/>
              <a:gd name="connsiteY4556" fmla="*/ 2570804 h 4702754"/>
              <a:gd name="connsiteX4557" fmla="*/ 406729 w 13442696"/>
              <a:gd name="connsiteY4557" fmla="*/ 2575998 h 4702754"/>
              <a:gd name="connsiteX4558" fmla="*/ 404664 w 13442696"/>
              <a:gd name="connsiteY4558" fmla="*/ 2563014 h 4702754"/>
              <a:gd name="connsiteX4559" fmla="*/ 346855 w 13442696"/>
              <a:gd name="connsiteY4559" fmla="*/ 2552627 h 4702754"/>
              <a:gd name="connsiteX4560" fmla="*/ 363372 w 13442696"/>
              <a:gd name="connsiteY4560" fmla="*/ 2539643 h 4702754"/>
              <a:gd name="connsiteX4561" fmla="*/ 359242 w 13442696"/>
              <a:gd name="connsiteY4561" fmla="*/ 2534450 h 4702754"/>
              <a:gd name="connsiteX4562" fmla="*/ 350984 w 13442696"/>
              <a:gd name="connsiteY4562" fmla="*/ 2529256 h 4702754"/>
              <a:gd name="connsiteX4563" fmla="*/ 324144 w 13442696"/>
              <a:gd name="connsiteY4563" fmla="*/ 2531853 h 4702754"/>
              <a:gd name="connsiteX4564" fmla="*/ 307627 w 13442696"/>
              <a:gd name="connsiteY4564" fmla="*/ 2531853 h 4702754"/>
              <a:gd name="connsiteX4565" fmla="*/ 359242 w 13442696"/>
              <a:gd name="connsiteY4565" fmla="*/ 2500692 h 4702754"/>
              <a:gd name="connsiteX4566" fmla="*/ 348919 w 13442696"/>
              <a:gd name="connsiteY4566" fmla="*/ 2495498 h 4702754"/>
              <a:gd name="connsiteX4567" fmla="*/ 299369 w 13442696"/>
              <a:gd name="connsiteY4567" fmla="*/ 2492901 h 4702754"/>
              <a:gd name="connsiteX4568" fmla="*/ 299369 w 13442696"/>
              <a:gd name="connsiteY4568" fmla="*/ 2487708 h 4702754"/>
              <a:gd name="connsiteX4569" fmla="*/ 268400 w 13442696"/>
              <a:gd name="connsiteY4569" fmla="*/ 2479917 h 4702754"/>
              <a:gd name="connsiteX4570" fmla="*/ 247753 w 13442696"/>
              <a:gd name="connsiteY4570" fmla="*/ 2482514 h 4702754"/>
              <a:gd name="connsiteX4571" fmla="*/ 251883 w 13442696"/>
              <a:gd name="connsiteY4571" fmla="*/ 2474724 h 4702754"/>
              <a:gd name="connsiteX4572" fmla="*/ 268400 w 13442696"/>
              <a:gd name="connsiteY4572" fmla="*/ 2466934 h 4702754"/>
              <a:gd name="connsiteX4573" fmla="*/ 282852 w 13442696"/>
              <a:gd name="connsiteY4573" fmla="*/ 2472127 h 4702754"/>
              <a:gd name="connsiteX4574" fmla="*/ 307627 w 13442696"/>
              <a:gd name="connsiteY4574" fmla="*/ 2472127 h 4702754"/>
              <a:gd name="connsiteX4575" fmla="*/ 340661 w 13442696"/>
              <a:gd name="connsiteY4575" fmla="*/ 2443563 h 4702754"/>
              <a:gd name="connsiteX4576" fmla="*/ 423245 w 13442696"/>
              <a:gd name="connsiteY4576" fmla="*/ 2412401 h 4702754"/>
              <a:gd name="connsiteX4577" fmla="*/ 417051 w 13442696"/>
              <a:gd name="connsiteY4577" fmla="*/ 2407208 h 4702754"/>
              <a:gd name="connsiteX4578" fmla="*/ 392276 w 13442696"/>
              <a:gd name="connsiteY4578" fmla="*/ 2414998 h 4702754"/>
              <a:gd name="connsiteX4579" fmla="*/ 379888 w 13442696"/>
              <a:gd name="connsiteY4579" fmla="*/ 2407208 h 4702754"/>
              <a:gd name="connsiteX4580" fmla="*/ 392276 w 13442696"/>
              <a:gd name="connsiteY4580" fmla="*/ 2399418 h 4702754"/>
              <a:gd name="connsiteX4581" fmla="*/ 371630 w 13442696"/>
              <a:gd name="connsiteY4581" fmla="*/ 2373450 h 4702754"/>
              <a:gd name="connsiteX4582" fmla="*/ 359242 w 13442696"/>
              <a:gd name="connsiteY4582" fmla="*/ 2368256 h 4702754"/>
              <a:gd name="connsiteX4583" fmla="*/ 346855 w 13442696"/>
              <a:gd name="connsiteY4583" fmla="*/ 2370853 h 4702754"/>
              <a:gd name="connsiteX4584" fmla="*/ 340661 w 13442696"/>
              <a:gd name="connsiteY4584" fmla="*/ 2370853 h 4702754"/>
              <a:gd name="connsiteX4585" fmla="*/ 346855 w 13442696"/>
              <a:gd name="connsiteY4585" fmla="*/ 2357869 h 4702754"/>
              <a:gd name="connsiteX4586" fmla="*/ 307627 w 13442696"/>
              <a:gd name="connsiteY4586" fmla="*/ 2363063 h 4702754"/>
              <a:gd name="connsiteX4587" fmla="*/ 295240 w 13442696"/>
              <a:gd name="connsiteY4587" fmla="*/ 2370853 h 4702754"/>
              <a:gd name="connsiteX4588" fmla="*/ 291110 w 13442696"/>
              <a:gd name="connsiteY4588" fmla="*/ 2391627 h 4702754"/>
              <a:gd name="connsiteX4589" fmla="*/ 303498 w 13442696"/>
              <a:gd name="connsiteY4589" fmla="*/ 2396821 h 4702754"/>
              <a:gd name="connsiteX4590" fmla="*/ 295240 w 13442696"/>
              <a:gd name="connsiteY4590" fmla="*/ 2404611 h 4702754"/>
              <a:gd name="connsiteX4591" fmla="*/ 303498 w 13442696"/>
              <a:gd name="connsiteY4591" fmla="*/ 2409805 h 4702754"/>
              <a:gd name="connsiteX4592" fmla="*/ 268400 w 13442696"/>
              <a:gd name="connsiteY4592" fmla="*/ 2396821 h 4702754"/>
              <a:gd name="connsiteX4593" fmla="*/ 262206 w 13442696"/>
              <a:gd name="connsiteY4593" fmla="*/ 2376047 h 4702754"/>
              <a:gd name="connsiteX4594" fmla="*/ 262206 w 13442696"/>
              <a:gd name="connsiteY4594" fmla="*/ 2368256 h 4702754"/>
              <a:gd name="connsiteX4595" fmla="*/ 291110 w 13442696"/>
              <a:gd name="connsiteY4595" fmla="*/ 2355272 h 4702754"/>
              <a:gd name="connsiteX4596" fmla="*/ 274593 w 13442696"/>
              <a:gd name="connsiteY4596" fmla="*/ 2355272 h 4702754"/>
              <a:gd name="connsiteX4597" fmla="*/ 264270 w 13442696"/>
              <a:gd name="connsiteY4597" fmla="*/ 2344885 h 4702754"/>
              <a:gd name="connsiteX4598" fmla="*/ 311756 w 13442696"/>
              <a:gd name="connsiteY4598" fmla="*/ 2337095 h 4702754"/>
              <a:gd name="connsiteX4599" fmla="*/ 402599 w 13442696"/>
              <a:gd name="connsiteY4599" fmla="*/ 2298143 h 4702754"/>
              <a:gd name="connsiteX4600" fmla="*/ 425310 w 13442696"/>
              <a:gd name="connsiteY4600" fmla="*/ 2285160 h 4702754"/>
              <a:gd name="connsiteX4601" fmla="*/ 448021 w 13442696"/>
              <a:gd name="connsiteY4601" fmla="*/ 2285160 h 4702754"/>
              <a:gd name="connsiteX4602" fmla="*/ 456279 w 13442696"/>
              <a:gd name="connsiteY4602" fmla="*/ 2277369 h 4702754"/>
              <a:gd name="connsiteX4603" fmla="*/ 501701 w 13442696"/>
              <a:gd name="connsiteY4603" fmla="*/ 2264385 h 4702754"/>
              <a:gd name="connsiteX4604" fmla="*/ 596673 w 13442696"/>
              <a:gd name="connsiteY4604" fmla="*/ 2230627 h 4702754"/>
              <a:gd name="connsiteX4605" fmla="*/ 609061 w 13442696"/>
              <a:gd name="connsiteY4605" fmla="*/ 2215047 h 4702754"/>
              <a:gd name="connsiteX4606" fmla="*/ 629707 w 13442696"/>
              <a:gd name="connsiteY4606" fmla="*/ 2220240 h 4702754"/>
              <a:gd name="connsiteX4607" fmla="*/ 644159 w 13442696"/>
              <a:gd name="connsiteY4607" fmla="*/ 2217643 h 4702754"/>
              <a:gd name="connsiteX4608" fmla="*/ 637965 w 13442696"/>
              <a:gd name="connsiteY4608" fmla="*/ 2215047 h 4702754"/>
              <a:gd name="connsiteX4609" fmla="*/ 685451 w 13442696"/>
              <a:gd name="connsiteY4609" fmla="*/ 2204660 h 4702754"/>
              <a:gd name="connsiteX4610" fmla="*/ 673064 w 13442696"/>
              <a:gd name="connsiteY4610" fmla="*/ 2196869 h 4702754"/>
              <a:gd name="connsiteX4611" fmla="*/ 701968 w 13442696"/>
              <a:gd name="connsiteY4611" fmla="*/ 2191676 h 4702754"/>
              <a:gd name="connsiteX4612" fmla="*/ 693710 w 13442696"/>
              <a:gd name="connsiteY4612" fmla="*/ 2183885 h 4702754"/>
              <a:gd name="connsiteX4613" fmla="*/ 714356 w 13442696"/>
              <a:gd name="connsiteY4613" fmla="*/ 2173498 h 4702754"/>
              <a:gd name="connsiteX4614" fmla="*/ 732937 w 13442696"/>
              <a:gd name="connsiteY4614" fmla="*/ 2181289 h 4702754"/>
              <a:gd name="connsiteX4615" fmla="*/ 732937 w 13442696"/>
              <a:gd name="connsiteY4615" fmla="*/ 2165708 h 4702754"/>
              <a:gd name="connsiteX4616" fmla="*/ 737067 w 13442696"/>
              <a:gd name="connsiteY4616" fmla="*/ 2170902 h 4702754"/>
              <a:gd name="connsiteX4617" fmla="*/ 753584 w 13442696"/>
              <a:gd name="connsiteY4617" fmla="*/ 2170902 h 4702754"/>
              <a:gd name="connsiteX4618" fmla="*/ 817587 w 13442696"/>
              <a:gd name="connsiteY4618" fmla="*/ 2157918 h 4702754"/>
              <a:gd name="connsiteX4619" fmla="*/ 838233 w 13442696"/>
              <a:gd name="connsiteY4619" fmla="*/ 2150127 h 4702754"/>
              <a:gd name="connsiteX4620" fmla="*/ 902236 w 13442696"/>
              <a:gd name="connsiteY4620" fmla="*/ 2134547 h 4702754"/>
              <a:gd name="connsiteX4621" fmla="*/ 898107 w 13442696"/>
              <a:gd name="connsiteY4621" fmla="*/ 2126756 h 4702754"/>
              <a:gd name="connsiteX4622" fmla="*/ 914623 w 13442696"/>
              <a:gd name="connsiteY4622" fmla="*/ 2129353 h 4702754"/>
              <a:gd name="connsiteX4623" fmla="*/ 970368 w 13442696"/>
              <a:gd name="connsiteY4623" fmla="*/ 2111176 h 4702754"/>
              <a:gd name="connsiteX4624" fmla="*/ 906365 w 13442696"/>
              <a:gd name="connsiteY4624" fmla="*/ 2111176 h 4702754"/>
              <a:gd name="connsiteX4625" fmla="*/ 914623 w 13442696"/>
              <a:gd name="connsiteY4625" fmla="*/ 2105982 h 4702754"/>
              <a:gd name="connsiteX4626" fmla="*/ 957980 w 13442696"/>
              <a:gd name="connsiteY4626" fmla="*/ 2103386 h 4702754"/>
              <a:gd name="connsiteX4627" fmla="*/ 997208 w 13442696"/>
              <a:gd name="connsiteY4627" fmla="*/ 2100789 h 4702754"/>
              <a:gd name="connsiteX4628" fmla="*/ 1075663 w 13442696"/>
              <a:gd name="connsiteY4628" fmla="*/ 2085208 h 4702754"/>
              <a:gd name="connsiteX4629" fmla="*/ 1127279 w 13442696"/>
              <a:gd name="connsiteY4629" fmla="*/ 2074821 h 4702754"/>
              <a:gd name="connsiteX4630" fmla="*/ 1145860 w 13442696"/>
              <a:gd name="connsiteY4630" fmla="*/ 2061837 h 4702754"/>
              <a:gd name="connsiteX4631" fmla="*/ 1135537 w 13442696"/>
              <a:gd name="connsiteY4631" fmla="*/ 2041063 h 4702754"/>
              <a:gd name="connsiteX4632" fmla="*/ 1160312 w 13442696"/>
              <a:gd name="connsiteY4632" fmla="*/ 2043660 h 4702754"/>
              <a:gd name="connsiteX4633" fmla="*/ 1154118 w 13442696"/>
              <a:gd name="connsiteY4633" fmla="*/ 2048853 h 4702754"/>
              <a:gd name="connsiteX4634" fmla="*/ 1170636 w 13442696"/>
              <a:gd name="connsiteY4634" fmla="*/ 2056644 h 4702754"/>
              <a:gd name="connsiteX4635" fmla="*/ 1191282 w 13442696"/>
              <a:gd name="connsiteY4635" fmla="*/ 2048853 h 4702754"/>
              <a:gd name="connsiteX4636" fmla="*/ 1170636 w 13442696"/>
              <a:gd name="connsiteY4636" fmla="*/ 2033273 h 4702754"/>
              <a:gd name="connsiteX4637" fmla="*/ 1203669 w 13442696"/>
              <a:gd name="connsiteY4637" fmla="*/ 2035869 h 4702754"/>
              <a:gd name="connsiteX4638" fmla="*/ 1199540 w 13442696"/>
              <a:gd name="connsiteY4638" fmla="*/ 2030676 h 4702754"/>
              <a:gd name="connsiteX4639" fmla="*/ 1234639 w 13442696"/>
              <a:gd name="connsiteY4639" fmla="*/ 2038466 h 4702754"/>
              <a:gd name="connsiteX4640" fmla="*/ 1267672 w 13442696"/>
              <a:gd name="connsiteY4640" fmla="*/ 2033273 h 4702754"/>
              <a:gd name="connsiteX4641" fmla="*/ 1238768 w 13442696"/>
              <a:gd name="connsiteY4641" fmla="*/ 2025482 h 4702754"/>
              <a:gd name="connsiteX4642" fmla="*/ 1158248 w 13442696"/>
              <a:gd name="connsiteY4642" fmla="*/ 2022886 h 4702754"/>
              <a:gd name="connsiteX4643" fmla="*/ 1119020 w 13442696"/>
              <a:gd name="connsiteY4643" fmla="*/ 2009902 h 4702754"/>
              <a:gd name="connsiteX4644" fmla="*/ 1055017 w 13442696"/>
              <a:gd name="connsiteY4644" fmla="*/ 2015095 h 4702754"/>
              <a:gd name="connsiteX4645" fmla="*/ 1030242 w 13442696"/>
              <a:gd name="connsiteY4645" fmla="*/ 2007305 h 4702754"/>
              <a:gd name="connsiteX4646" fmla="*/ 1021983 w 13442696"/>
              <a:gd name="connsiteY4646" fmla="*/ 2015095 h 4702754"/>
              <a:gd name="connsiteX4647" fmla="*/ 1021983 w 13442696"/>
              <a:gd name="connsiteY4647" fmla="*/ 2009902 h 4702754"/>
              <a:gd name="connsiteX4648" fmla="*/ 999273 w 13442696"/>
              <a:gd name="connsiteY4648" fmla="*/ 2009902 h 4702754"/>
              <a:gd name="connsiteX4649" fmla="*/ 1017854 w 13442696"/>
              <a:gd name="connsiteY4649" fmla="*/ 2002111 h 4702754"/>
              <a:gd name="connsiteX4650" fmla="*/ 957980 w 13442696"/>
              <a:gd name="connsiteY4650" fmla="*/ 1991724 h 4702754"/>
              <a:gd name="connsiteX4651" fmla="*/ 889848 w 13442696"/>
              <a:gd name="connsiteY4651" fmla="*/ 2009902 h 4702754"/>
              <a:gd name="connsiteX4652" fmla="*/ 869202 w 13442696"/>
              <a:gd name="connsiteY4652" fmla="*/ 2004708 h 4702754"/>
              <a:gd name="connsiteX4653" fmla="*/ 848556 w 13442696"/>
              <a:gd name="connsiteY4653" fmla="*/ 2017692 h 4702754"/>
              <a:gd name="connsiteX4654" fmla="*/ 809328 w 13442696"/>
              <a:gd name="connsiteY4654" fmla="*/ 2017692 h 4702754"/>
              <a:gd name="connsiteX4655" fmla="*/ 753584 w 13442696"/>
              <a:gd name="connsiteY4655" fmla="*/ 2048853 h 4702754"/>
              <a:gd name="connsiteX4656" fmla="*/ 761842 w 13442696"/>
              <a:gd name="connsiteY4656" fmla="*/ 2051450 h 4702754"/>
              <a:gd name="connsiteX4657" fmla="*/ 799005 w 13442696"/>
              <a:gd name="connsiteY4657" fmla="*/ 2048853 h 4702754"/>
              <a:gd name="connsiteX4658" fmla="*/ 805199 w 13442696"/>
              <a:gd name="connsiteY4658" fmla="*/ 2059240 h 4702754"/>
              <a:gd name="connsiteX4659" fmla="*/ 842362 w 13442696"/>
              <a:gd name="connsiteY4659" fmla="*/ 2069628 h 4702754"/>
              <a:gd name="connsiteX4660" fmla="*/ 829974 w 13442696"/>
              <a:gd name="connsiteY4660" fmla="*/ 2072224 h 4702754"/>
              <a:gd name="connsiteX4661" fmla="*/ 786617 w 13442696"/>
              <a:gd name="connsiteY4661" fmla="*/ 2059240 h 4702754"/>
              <a:gd name="connsiteX4662" fmla="*/ 778359 w 13442696"/>
              <a:gd name="connsiteY4662" fmla="*/ 2061837 h 4702754"/>
              <a:gd name="connsiteX4663" fmla="*/ 778359 w 13442696"/>
              <a:gd name="connsiteY4663" fmla="*/ 2067031 h 4702754"/>
              <a:gd name="connsiteX4664" fmla="*/ 774230 w 13442696"/>
              <a:gd name="connsiteY4664" fmla="*/ 2059240 h 4702754"/>
              <a:gd name="connsiteX4665" fmla="*/ 761842 w 13442696"/>
              <a:gd name="connsiteY4665" fmla="*/ 2059240 h 4702754"/>
              <a:gd name="connsiteX4666" fmla="*/ 749454 w 13442696"/>
              <a:gd name="connsiteY4666" fmla="*/ 2051450 h 4702754"/>
              <a:gd name="connsiteX4667" fmla="*/ 699904 w 13442696"/>
              <a:gd name="connsiteY4667" fmla="*/ 2056644 h 4702754"/>
              <a:gd name="connsiteX4668" fmla="*/ 695774 w 13442696"/>
              <a:gd name="connsiteY4668" fmla="*/ 2057942 h 4702754"/>
              <a:gd name="connsiteX4669" fmla="*/ 667539 w 13442696"/>
              <a:gd name="connsiteY4669" fmla="*/ 2066820 h 4702754"/>
              <a:gd name="connsiteX4670" fmla="*/ 664805 w 13442696"/>
              <a:gd name="connsiteY4670" fmla="*/ 2067031 h 4702754"/>
              <a:gd name="connsiteX4671" fmla="*/ 662741 w 13442696"/>
              <a:gd name="connsiteY4671" fmla="*/ 2067031 h 4702754"/>
              <a:gd name="connsiteX4672" fmla="*/ 660676 w 13442696"/>
              <a:gd name="connsiteY4672" fmla="*/ 2067031 h 4702754"/>
              <a:gd name="connsiteX4673" fmla="*/ 635901 w 13442696"/>
              <a:gd name="connsiteY4673" fmla="*/ 2067031 h 4702754"/>
              <a:gd name="connsiteX4674" fmla="*/ 644159 w 13442696"/>
              <a:gd name="connsiteY4674" fmla="*/ 2082611 h 4702754"/>
              <a:gd name="connsiteX4675" fmla="*/ 609061 w 13442696"/>
              <a:gd name="connsiteY4675" fmla="*/ 2077418 h 4702754"/>
              <a:gd name="connsiteX4676" fmla="*/ 604931 w 13442696"/>
              <a:gd name="connsiteY4676" fmla="*/ 2072224 h 4702754"/>
              <a:gd name="connsiteX4677" fmla="*/ 532670 w 13442696"/>
              <a:gd name="connsiteY4677" fmla="*/ 2087805 h 4702754"/>
              <a:gd name="connsiteX4678" fmla="*/ 545058 w 13442696"/>
              <a:gd name="connsiteY4678" fmla="*/ 2095595 h 4702754"/>
              <a:gd name="connsiteX4679" fmla="*/ 520282 w 13442696"/>
              <a:gd name="connsiteY4679" fmla="*/ 2095595 h 4702754"/>
              <a:gd name="connsiteX4680" fmla="*/ 524411 w 13442696"/>
              <a:gd name="connsiteY4680" fmla="*/ 2103386 h 4702754"/>
              <a:gd name="connsiteX4681" fmla="*/ 487248 w 13442696"/>
              <a:gd name="connsiteY4681" fmla="*/ 2111176 h 4702754"/>
              <a:gd name="connsiteX4682" fmla="*/ 448021 w 13442696"/>
              <a:gd name="connsiteY4682" fmla="*/ 2129353 h 4702754"/>
              <a:gd name="connsiteX4683" fmla="*/ 448021 w 13442696"/>
              <a:gd name="connsiteY4683" fmla="*/ 2139740 h 4702754"/>
              <a:gd name="connsiteX4684" fmla="*/ 460408 w 13442696"/>
              <a:gd name="connsiteY4684" fmla="*/ 2139740 h 4702754"/>
              <a:gd name="connsiteX4685" fmla="*/ 456279 w 13442696"/>
              <a:gd name="connsiteY4685" fmla="*/ 2144934 h 4702754"/>
              <a:gd name="connsiteX4686" fmla="*/ 439762 w 13442696"/>
              <a:gd name="connsiteY4686" fmla="*/ 2139740 h 4702754"/>
              <a:gd name="connsiteX4687" fmla="*/ 363372 w 13442696"/>
              <a:gd name="connsiteY4687" fmla="*/ 2160514 h 4702754"/>
              <a:gd name="connsiteX4688" fmla="*/ 332403 w 13442696"/>
              <a:gd name="connsiteY4688" fmla="*/ 2160514 h 4702754"/>
              <a:gd name="connsiteX4689" fmla="*/ 338596 w 13442696"/>
              <a:gd name="connsiteY4689" fmla="*/ 2155321 h 4702754"/>
              <a:gd name="connsiteX4690" fmla="*/ 315885 w 13442696"/>
              <a:gd name="connsiteY4690" fmla="*/ 2139740 h 4702754"/>
              <a:gd name="connsiteX4691" fmla="*/ 346855 w 13442696"/>
              <a:gd name="connsiteY4691" fmla="*/ 2139740 h 4702754"/>
              <a:gd name="connsiteX4692" fmla="*/ 379888 w 13442696"/>
              <a:gd name="connsiteY4692" fmla="*/ 2124160 h 4702754"/>
              <a:gd name="connsiteX4693" fmla="*/ 332403 w 13442696"/>
              <a:gd name="connsiteY4693" fmla="*/ 2105982 h 4702754"/>
              <a:gd name="connsiteX4694" fmla="*/ 303498 w 13442696"/>
              <a:gd name="connsiteY4694" fmla="*/ 2105982 h 4702754"/>
              <a:gd name="connsiteX4695" fmla="*/ 311756 w 13442696"/>
              <a:gd name="connsiteY4695" fmla="*/ 2098192 h 4702754"/>
              <a:gd name="connsiteX4696" fmla="*/ 346855 w 13442696"/>
              <a:gd name="connsiteY4696" fmla="*/ 2105982 h 4702754"/>
              <a:gd name="connsiteX4697" fmla="*/ 338596 w 13442696"/>
              <a:gd name="connsiteY4697" fmla="*/ 2082611 h 4702754"/>
              <a:gd name="connsiteX4698" fmla="*/ 396406 w 13442696"/>
              <a:gd name="connsiteY4698" fmla="*/ 2072224 h 4702754"/>
              <a:gd name="connsiteX4699" fmla="*/ 396406 w 13442696"/>
              <a:gd name="connsiteY4699" fmla="*/ 2082611 h 4702754"/>
              <a:gd name="connsiteX4700" fmla="*/ 410858 w 13442696"/>
              <a:gd name="connsiteY4700" fmla="*/ 2082611 h 4702754"/>
              <a:gd name="connsiteX4701" fmla="*/ 392276 w 13442696"/>
              <a:gd name="connsiteY4701" fmla="*/ 2087805 h 4702754"/>
              <a:gd name="connsiteX4702" fmla="*/ 410858 w 13442696"/>
              <a:gd name="connsiteY4702" fmla="*/ 2090402 h 4702754"/>
              <a:gd name="connsiteX4703" fmla="*/ 423245 w 13442696"/>
              <a:gd name="connsiteY4703" fmla="*/ 2087805 h 4702754"/>
              <a:gd name="connsiteX4704" fmla="*/ 423245 w 13442696"/>
              <a:gd name="connsiteY4704" fmla="*/ 2085208 h 4702754"/>
              <a:gd name="connsiteX4705" fmla="*/ 456279 w 13442696"/>
              <a:gd name="connsiteY4705" fmla="*/ 2098192 h 4702754"/>
              <a:gd name="connsiteX4706" fmla="*/ 501701 w 13442696"/>
              <a:gd name="connsiteY4706" fmla="*/ 2082611 h 4702754"/>
              <a:gd name="connsiteX4707" fmla="*/ 481055 w 13442696"/>
              <a:gd name="connsiteY4707" fmla="*/ 2061837 h 4702754"/>
              <a:gd name="connsiteX4708" fmla="*/ 501701 w 13442696"/>
              <a:gd name="connsiteY4708" fmla="*/ 2056644 h 4702754"/>
              <a:gd name="connsiteX4709" fmla="*/ 532670 w 13442696"/>
              <a:gd name="connsiteY4709" fmla="*/ 2059240 h 4702754"/>
              <a:gd name="connsiteX4710" fmla="*/ 516153 w 13442696"/>
              <a:gd name="connsiteY4710" fmla="*/ 2048853 h 4702754"/>
              <a:gd name="connsiteX4711" fmla="*/ 551251 w 13442696"/>
              <a:gd name="connsiteY4711" fmla="*/ 2046257 h 4702754"/>
              <a:gd name="connsiteX4712" fmla="*/ 536799 w 13442696"/>
              <a:gd name="connsiteY4712" fmla="*/ 2035869 h 4702754"/>
              <a:gd name="connsiteX4713" fmla="*/ 518218 w 13442696"/>
              <a:gd name="connsiteY4713" fmla="*/ 2038466 h 4702754"/>
              <a:gd name="connsiteX4714" fmla="*/ 514088 w 13442696"/>
              <a:gd name="connsiteY4714" fmla="*/ 2038466 h 4702754"/>
              <a:gd name="connsiteX4715" fmla="*/ 499636 w 13442696"/>
              <a:gd name="connsiteY4715" fmla="*/ 2041063 h 4702754"/>
              <a:gd name="connsiteX4716" fmla="*/ 507895 w 13442696"/>
              <a:gd name="connsiteY4716" fmla="*/ 2033273 h 4702754"/>
              <a:gd name="connsiteX4717" fmla="*/ 518218 w 13442696"/>
              <a:gd name="connsiteY4717" fmla="*/ 2033273 h 4702754"/>
              <a:gd name="connsiteX4718" fmla="*/ 528541 w 13442696"/>
              <a:gd name="connsiteY4718" fmla="*/ 2015095 h 4702754"/>
              <a:gd name="connsiteX4719" fmla="*/ 551251 w 13442696"/>
              <a:gd name="connsiteY4719" fmla="*/ 2009902 h 4702754"/>
              <a:gd name="connsiteX4720" fmla="*/ 545058 w 13442696"/>
              <a:gd name="connsiteY4720" fmla="*/ 2030676 h 4702754"/>
              <a:gd name="connsiteX4721" fmla="*/ 588414 w 13442696"/>
              <a:gd name="connsiteY4721" fmla="*/ 2030676 h 4702754"/>
              <a:gd name="connsiteX4722" fmla="*/ 596673 w 13442696"/>
              <a:gd name="connsiteY4722" fmla="*/ 2025482 h 4702754"/>
              <a:gd name="connsiteX4723" fmla="*/ 588414 w 13442696"/>
              <a:gd name="connsiteY4723" fmla="*/ 2015095 h 4702754"/>
              <a:gd name="connsiteX4724" fmla="*/ 615255 w 13442696"/>
              <a:gd name="connsiteY4724" fmla="*/ 2009902 h 4702754"/>
              <a:gd name="connsiteX4725" fmla="*/ 623513 w 13442696"/>
              <a:gd name="connsiteY4725" fmla="*/ 2007305 h 4702754"/>
              <a:gd name="connsiteX4726" fmla="*/ 637965 w 13442696"/>
              <a:gd name="connsiteY4726" fmla="*/ 2002111 h 4702754"/>
              <a:gd name="connsiteX4727" fmla="*/ 640030 w 13442696"/>
              <a:gd name="connsiteY4727" fmla="*/ 2007305 h 4702754"/>
              <a:gd name="connsiteX4728" fmla="*/ 681322 w 13442696"/>
              <a:gd name="connsiteY4728" fmla="*/ 2009902 h 4702754"/>
              <a:gd name="connsiteX4729" fmla="*/ 689581 w 13442696"/>
              <a:gd name="connsiteY4729" fmla="*/ 2004708 h 4702754"/>
              <a:gd name="connsiteX4730" fmla="*/ 658611 w 13442696"/>
              <a:gd name="connsiteY4730" fmla="*/ 1994321 h 4702754"/>
              <a:gd name="connsiteX4731" fmla="*/ 637965 w 13442696"/>
              <a:gd name="connsiteY4731" fmla="*/ 1989128 h 4702754"/>
              <a:gd name="connsiteX4732" fmla="*/ 637965 w 13442696"/>
              <a:gd name="connsiteY4732" fmla="*/ 1981337 h 4702754"/>
              <a:gd name="connsiteX4733" fmla="*/ 629707 w 13442696"/>
              <a:gd name="connsiteY4733" fmla="*/ 1976144 h 4702754"/>
              <a:gd name="connsiteX4734" fmla="*/ 656547 w 13442696"/>
              <a:gd name="connsiteY4734" fmla="*/ 1965757 h 4702754"/>
              <a:gd name="connsiteX4735" fmla="*/ 668934 w 13442696"/>
              <a:gd name="connsiteY4735" fmla="*/ 1986531 h 4702754"/>
              <a:gd name="connsiteX4736" fmla="*/ 666870 w 13442696"/>
              <a:gd name="connsiteY4736" fmla="*/ 1991724 h 4702754"/>
              <a:gd name="connsiteX4737" fmla="*/ 708162 w 13442696"/>
              <a:gd name="connsiteY4737" fmla="*/ 1976144 h 4702754"/>
              <a:gd name="connsiteX4738" fmla="*/ 679258 w 13442696"/>
              <a:gd name="connsiteY4738" fmla="*/ 1970950 h 4702754"/>
              <a:gd name="connsiteX4739" fmla="*/ 710227 w 13442696"/>
              <a:gd name="connsiteY4739" fmla="*/ 1965757 h 4702754"/>
              <a:gd name="connsiteX4740" fmla="*/ 699904 w 13442696"/>
              <a:gd name="connsiteY4740" fmla="*/ 1957966 h 4702754"/>
              <a:gd name="connsiteX4741" fmla="*/ 668934 w 13442696"/>
              <a:gd name="connsiteY4741" fmla="*/ 1952773 h 4702754"/>
              <a:gd name="connsiteX4742" fmla="*/ 685451 w 13442696"/>
              <a:gd name="connsiteY4742" fmla="*/ 1934595 h 4702754"/>
              <a:gd name="connsiteX4743" fmla="*/ 710227 w 13442696"/>
              <a:gd name="connsiteY4743" fmla="*/ 1931999 h 4702754"/>
              <a:gd name="connsiteX4744" fmla="*/ 720550 w 13442696"/>
              <a:gd name="connsiteY4744" fmla="*/ 1931999 h 4702754"/>
              <a:gd name="connsiteX4745" fmla="*/ 714356 w 13442696"/>
              <a:gd name="connsiteY4745" fmla="*/ 1929402 h 4702754"/>
              <a:gd name="connsiteX4746" fmla="*/ 732937 w 13442696"/>
              <a:gd name="connsiteY4746" fmla="*/ 1916418 h 4702754"/>
              <a:gd name="connsiteX4747" fmla="*/ 774230 w 13442696"/>
              <a:gd name="connsiteY4747" fmla="*/ 1911224 h 4702754"/>
              <a:gd name="connsiteX4748" fmla="*/ 796940 w 13442696"/>
              <a:gd name="connsiteY4748" fmla="*/ 1916418 h 4702754"/>
              <a:gd name="connsiteX4749" fmla="*/ 827910 w 13442696"/>
              <a:gd name="connsiteY4749" fmla="*/ 1911224 h 4702754"/>
              <a:gd name="connsiteX4750" fmla="*/ 865073 w 13442696"/>
              <a:gd name="connsiteY4750" fmla="*/ 1906031 h 4702754"/>
              <a:gd name="connsiteX4751" fmla="*/ 881590 w 13442696"/>
              <a:gd name="connsiteY4751" fmla="*/ 1908628 h 4702754"/>
              <a:gd name="connsiteX4752" fmla="*/ 906365 w 13442696"/>
              <a:gd name="connsiteY4752" fmla="*/ 1887853 h 4702754"/>
              <a:gd name="connsiteX4753" fmla="*/ 893977 w 13442696"/>
              <a:gd name="connsiteY4753" fmla="*/ 1880063 h 4702754"/>
              <a:gd name="connsiteX4754" fmla="*/ 856814 w 13442696"/>
              <a:gd name="connsiteY4754" fmla="*/ 1887853 h 4702754"/>
              <a:gd name="connsiteX4755" fmla="*/ 856814 w 13442696"/>
              <a:gd name="connsiteY4755" fmla="*/ 1877466 h 4702754"/>
              <a:gd name="connsiteX4756" fmla="*/ 889848 w 13442696"/>
              <a:gd name="connsiteY4756" fmla="*/ 1874870 h 4702754"/>
              <a:gd name="connsiteX4757" fmla="*/ 885719 w 13442696"/>
              <a:gd name="connsiteY4757" fmla="*/ 1872273 h 4702754"/>
              <a:gd name="connsiteX4758" fmla="*/ 893977 w 13442696"/>
              <a:gd name="connsiteY4758" fmla="*/ 1867079 h 4702754"/>
              <a:gd name="connsiteX4759" fmla="*/ 945593 w 13442696"/>
              <a:gd name="connsiteY4759" fmla="*/ 1877466 h 4702754"/>
              <a:gd name="connsiteX4760" fmla="*/ 945593 w 13442696"/>
              <a:gd name="connsiteY4760" fmla="*/ 1867079 h 4702754"/>
              <a:gd name="connsiteX4761" fmla="*/ 953851 w 13442696"/>
              <a:gd name="connsiteY4761" fmla="*/ 1867079 h 4702754"/>
              <a:gd name="connsiteX4762" fmla="*/ 1061211 w 13442696"/>
              <a:gd name="connsiteY4762" fmla="*/ 1843708 h 4702754"/>
              <a:gd name="connsiteX4763" fmla="*/ 1073599 w 13442696"/>
              <a:gd name="connsiteY4763" fmla="*/ 1843708 h 4702754"/>
              <a:gd name="connsiteX4764" fmla="*/ 1085986 w 13442696"/>
              <a:gd name="connsiteY4764" fmla="*/ 1838515 h 4702754"/>
              <a:gd name="connsiteX4765" fmla="*/ 999273 w 13442696"/>
              <a:gd name="connsiteY4765" fmla="*/ 1833321 h 4702754"/>
              <a:gd name="connsiteX4766" fmla="*/ 1021983 w 13442696"/>
              <a:gd name="connsiteY4766" fmla="*/ 1825531 h 4702754"/>
              <a:gd name="connsiteX4767" fmla="*/ 997208 w 13442696"/>
              <a:gd name="connsiteY4767" fmla="*/ 1822934 h 4702754"/>
              <a:gd name="connsiteX4768" fmla="*/ 1005466 w 13442696"/>
              <a:gd name="connsiteY4768" fmla="*/ 1812547 h 4702754"/>
              <a:gd name="connsiteX4769" fmla="*/ 1073599 w 13442696"/>
              <a:gd name="connsiteY4769" fmla="*/ 1799563 h 4702754"/>
              <a:gd name="connsiteX4770" fmla="*/ 1073599 w 13442696"/>
              <a:gd name="connsiteY4770" fmla="*/ 1786579 h 4702754"/>
              <a:gd name="connsiteX4771" fmla="*/ 1073599 w 13442696"/>
              <a:gd name="connsiteY4771" fmla="*/ 1783983 h 4702754"/>
              <a:gd name="connsiteX4772" fmla="*/ 1085986 w 13442696"/>
              <a:gd name="connsiteY4772" fmla="*/ 1781386 h 4702754"/>
              <a:gd name="connsiteX4773" fmla="*/ 1075663 w 13442696"/>
              <a:gd name="connsiteY4773" fmla="*/ 1778789 h 4702754"/>
              <a:gd name="connsiteX4774" fmla="*/ 924947 w 13442696"/>
              <a:gd name="connsiteY4774" fmla="*/ 1820337 h 4702754"/>
              <a:gd name="connsiteX4775" fmla="*/ 910494 w 13442696"/>
              <a:gd name="connsiteY4775" fmla="*/ 1833321 h 4702754"/>
              <a:gd name="connsiteX4776" fmla="*/ 941463 w 13442696"/>
              <a:gd name="connsiteY4776" fmla="*/ 1841112 h 4702754"/>
              <a:gd name="connsiteX4777" fmla="*/ 949722 w 13442696"/>
              <a:gd name="connsiteY4777" fmla="*/ 1835918 h 4702754"/>
              <a:gd name="connsiteX4778" fmla="*/ 947657 w 13442696"/>
              <a:gd name="connsiteY4778" fmla="*/ 1843708 h 4702754"/>
              <a:gd name="connsiteX4779" fmla="*/ 927011 w 13442696"/>
              <a:gd name="connsiteY4779" fmla="*/ 1848902 h 4702754"/>
              <a:gd name="connsiteX4780" fmla="*/ 906365 w 13442696"/>
              <a:gd name="connsiteY4780" fmla="*/ 1848902 h 4702754"/>
              <a:gd name="connsiteX4781" fmla="*/ 927011 w 13442696"/>
              <a:gd name="connsiteY4781" fmla="*/ 1856692 h 4702754"/>
              <a:gd name="connsiteX4782" fmla="*/ 902236 w 13442696"/>
              <a:gd name="connsiteY4782" fmla="*/ 1851499 h 4702754"/>
              <a:gd name="connsiteX4783" fmla="*/ 836168 w 13442696"/>
              <a:gd name="connsiteY4783" fmla="*/ 1864483 h 4702754"/>
              <a:gd name="connsiteX4784" fmla="*/ 838233 w 13442696"/>
              <a:gd name="connsiteY4784" fmla="*/ 1859289 h 4702754"/>
              <a:gd name="connsiteX4785" fmla="*/ 829974 w 13442696"/>
              <a:gd name="connsiteY4785" fmla="*/ 1854095 h 4702754"/>
              <a:gd name="connsiteX4786" fmla="*/ 809328 w 13442696"/>
              <a:gd name="connsiteY4786" fmla="*/ 1867079 h 4702754"/>
              <a:gd name="connsiteX4787" fmla="*/ 817587 w 13442696"/>
              <a:gd name="connsiteY4787" fmla="*/ 1869676 h 4702754"/>
              <a:gd name="connsiteX4788" fmla="*/ 805199 w 13442696"/>
              <a:gd name="connsiteY4788" fmla="*/ 1880063 h 4702754"/>
              <a:gd name="connsiteX4789" fmla="*/ 774230 w 13442696"/>
              <a:gd name="connsiteY4789" fmla="*/ 1880063 h 4702754"/>
              <a:gd name="connsiteX4790" fmla="*/ 772165 w 13442696"/>
              <a:gd name="connsiteY4790" fmla="*/ 1885257 h 4702754"/>
              <a:gd name="connsiteX4791" fmla="*/ 761842 w 13442696"/>
              <a:gd name="connsiteY4791" fmla="*/ 1882660 h 4702754"/>
              <a:gd name="connsiteX4792" fmla="*/ 728808 w 13442696"/>
              <a:gd name="connsiteY4792" fmla="*/ 1887853 h 4702754"/>
              <a:gd name="connsiteX4793" fmla="*/ 728808 w 13442696"/>
              <a:gd name="connsiteY4793" fmla="*/ 1895644 h 4702754"/>
              <a:gd name="connsiteX4794" fmla="*/ 714356 w 13442696"/>
              <a:gd name="connsiteY4794" fmla="*/ 1893047 h 4702754"/>
              <a:gd name="connsiteX4795" fmla="*/ 625577 w 13442696"/>
              <a:gd name="connsiteY4795" fmla="*/ 1916418 h 4702754"/>
              <a:gd name="connsiteX4796" fmla="*/ 604931 w 13442696"/>
              <a:gd name="connsiteY4796" fmla="*/ 1916418 h 4702754"/>
              <a:gd name="connsiteX4797" fmla="*/ 584285 w 13442696"/>
              <a:gd name="connsiteY4797" fmla="*/ 1919015 h 4702754"/>
              <a:gd name="connsiteX4798" fmla="*/ 625577 w 13442696"/>
              <a:gd name="connsiteY4798" fmla="*/ 1903434 h 4702754"/>
              <a:gd name="connsiteX4799" fmla="*/ 565704 w 13442696"/>
              <a:gd name="connsiteY4799" fmla="*/ 1908628 h 4702754"/>
              <a:gd name="connsiteX4800" fmla="*/ 565704 w 13442696"/>
              <a:gd name="connsiteY4800" fmla="*/ 1924208 h 4702754"/>
              <a:gd name="connsiteX4801" fmla="*/ 524411 w 13442696"/>
              <a:gd name="connsiteY4801" fmla="*/ 1919015 h 4702754"/>
              <a:gd name="connsiteX4802" fmla="*/ 520282 w 13442696"/>
              <a:gd name="connsiteY4802" fmla="*/ 1931999 h 4702754"/>
              <a:gd name="connsiteX4803" fmla="*/ 551251 w 13442696"/>
              <a:gd name="connsiteY4803" fmla="*/ 1929402 h 4702754"/>
              <a:gd name="connsiteX4804" fmla="*/ 501701 w 13442696"/>
              <a:gd name="connsiteY4804" fmla="*/ 1939789 h 4702754"/>
              <a:gd name="connsiteX4805" fmla="*/ 520282 w 13442696"/>
              <a:gd name="connsiteY4805" fmla="*/ 1947579 h 4702754"/>
              <a:gd name="connsiteX4806" fmla="*/ 540928 w 13442696"/>
              <a:gd name="connsiteY4806" fmla="*/ 1942386 h 4702754"/>
              <a:gd name="connsiteX4807" fmla="*/ 571898 w 13442696"/>
              <a:gd name="connsiteY4807" fmla="*/ 1942386 h 4702754"/>
              <a:gd name="connsiteX4808" fmla="*/ 532670 w 13442696"/>
              <a:gd name="connsiteY4808" fmla="*/ 1955370 h 4702754"/>
              <a:gd name="connsiteX4809" fmla="*/ 520282 w 13442696"/>
              <a:gd name="connsiteY4809" fmla="*/ 1960563 h 4702754"/>
              <a:gd name="connsiteX4810" fmla="*/ 559510 w 13442696"/>
              <a:gd name="connsiteY4810" fmla="*/ 1968353 h 4702754"/>
              <a:gd name="connsiteX4811" fmla="*/ 623513 w 13442696"/>
              <a:gd name="connsiteY4811" fmla="*/ 1952773 h 4702754"/>
              <a:gd name="connsiteX4812" fmla="*/ 545058 w 13442696"/>
              <a:gd name="connsiteY4812" fmla="*/ 1981337 h 4702754"/>
              <a:gd name="connsiteX4813" fmla="*/ 532670 w 13442696"/>
              <a:gd name="connsiteY4813" fmla="*/ 1973547 h 4702754"/>
              <a:gd name="connsiteX4814" fmla="*/ 495507 w 13442696"/>
              <a:gd name="connsiteY4814" fmla="*/ 1963160 h 4702754"/>
              <a:gd name="connsiteX4815" fmla="*/ 464538 w 13442696"/>
              <a:gd name="connsiteY4815" fmla="*/ 1976144 h 4702754"/>
              <a:gd name="connsiteX4816" fmla="*/ 460408 w 13442696"/>
              <a:gd name="connsiteY4816" fmla="*/ 1981337 h 4702754"/>
              <a:gd name="connsiteX4817" fmla="*/ 423245 w 13442696"/>
              <a:gd name="connsiteY4817" fmla="*/ 1978741 h 4702754"/>
              <a:gd name="connsiteX4818" fmla="*/ 384018 w 13442696"/>
              <a:gd name="connsiteY4818" fmla="*/ 1973547 h 4702754"/>
              <a:gd name="connsiteX4819" fmla="*/ 375759 w 13442696"/>
              <a:gd name="connsiteY4819" fmla="*/ 1970950 h 4702754"/>
              <a:gd name="connsiteX4820" fmla="*/ 350984 w 13442696"/>
              <a:gd name="connsiteY4820" fmla="*/ 1978741 h 4702754"/>
              <a:gd name="connsiteX4821" fmla="*/ 359242 w 13442696"/>
              <a:gd name="connsiteY4821" fmla="*/ 1986531 h 4702754"/>
              <a:gd name="connsiteX4822" fmla="*/ 328273 w 13442696"/>
              <a:gd name="connsiteY4822" fmla="*/ 1996918 h 4702754"/>
              <a:gd name="connsiteX4823" fmla="*/ 311756 w 13442696"/>
              <a:gd name="connsiteY4823" fmla="*/ 1986531 h 4702754"/>
              <a:gd name="connsiteX4824" fmla="*/ 293175 w 13442696"/>
              <a:gd name="connsiteY4824" fmla="*/ 1991724 h 4702754"/>
              <a:gd name="connsiteX4825" fmla="*/ 295240 w 13442696"/>
              <a:gd name="connsiteY4825" fmla="*/ 1989128 h 4702754"/>
              <a:gd name="connsiteX4826" fmla="*/ 262206 w 13442696"/>
              <a:gd name="connsiteY4826" fmla="*/ 1986531 h 4702754"/>
              <a:gd name="connsiteX4827" fmla="*/ 264270 w 13442696"/>
              <a:gd name="connsiteY4827" fmla="*/ 1976144 h 4702754"/>
              <a:gd name="connsiteX4828" fmla="*/ 291110 w 13442696"/>
              <a:gd name="connsiteY4828" fmla="*/ 1973547 h 4702754"/>
              <a:gd name="connsiteX4829" fmla="*/ 303498 w 13442696"/>
              <a:gd name="connsiteY4829" fmla="*/ 1965757 h 4702754"/>
              <a:gd name="connsiteX4830" fmla="*/ 286981 w 13442696"/>
              <a:gd name="connsiteY4830" fmla="*/ 1955370 h 4702754"/>
              <a:gd name="connsiteX4831" fmla="*/ 299369 w 13442696"/>
              <a:gd name="connsiteY4831" fmla="*/ 1944982 h 4702754"/>
              <a:gd name="connsiteX4832" fmla="*/ 282852 w 13442696"/>
              <a:gd name="connsiteY4832" fmla="*/ 1937192 h 4702754"/>
              <a:gd name="connsiteX4833" fmla="*/ 256012 w 13442696"/>
              <a:gd name="connsiteY4833" fmla="*/ 1944982 h 4702754"/>
              <a:gd name="connsiteX4834" fmla="*/ 262206 w 13442696"/>
              <a:gd name="connsiteY4834" fmla="*/ 1919015 h 4702754"/>
              <a:gd name="connsiteX4835" fmla="*/ 259883 w 13442696"/>
              <a:gd name="connsiteY4835" fmla="*/ 1919339 h 4702754"/>
              <a:gd name="connsiteX4836" fmla="*/ 255638 w 13442696"/>
              <a:gd name="connsiteY4836" fmla="*/ 1919933 h 4702754"/>
              <a:gd name="connsiteX4837" fmla="*/ 254657 w 13442696"/>
              <a:gd name="connsiteY4837" fmla="*/ 1919786 h 4702754"/>
              <a:gd name="connsiteX4838" fmla="*/ 218849 w 13442696"/>
              <a:gd name="connsiteY4838" fmla="*/ 1916418 h 4702754"/>
              <a:gd name="connsiteX4839" fmla="*/ 210590 w 13442696"/>
              <a:gd name="connsiteY4839" fmla="*/ 1916418 h 4702754"/>
              <a:gd name="connsiteX4840" fmla="*/ 222978 w 13442696"/>
              <a:gd name="connsiteY4840" fmla="*/ 1908628 h 4702754"/>
              <a:gd name="connsiteX4841" fmla="*/ 214719 w 13442696"/>
              <a:gd name="connsiteY4841" fmla="*/ 1903434 h 4702754"/>
              <a:gd name="connsiteX4842" fmla="*/ 192009 w 13442696"/>
              <a:gd name="connsiteY4842" fmla="*/ 1906031 h 4702754"/>
              <a:gd name="connsiteX4843" fmla="*/ 167233 w 13442696"/>
              <a:gd name="connsiteY4843" fmla="*/ 1890450 h 4702754"/>
              <a:gd name="connsiteX4844" fmla="*/ 189944 w 13442696"/>
              <a:gd name="connsiteY4844" fmla="*/ 1885257 h 4702754"/>
              <a:gd name="connsiteX4845" fmla="*/ 150717 w 13442696"/>
              <a:gd name="connsiteY4845" fmla="*/ 1880063 h 4702754"/>
              <a:gd name="connsiteX4846" fmla="*/ 99101 w 13442696"/>
              <a:gd name="connsiteY4846" fmla="*/ 1856692 h 4702754"/>
              <a:gd name="connsiteX4847" fmla="*/ 64003 w 13442696"/>
              <a:gd name="connsiteY4847" fmla="*/ 1872273 h 4702754"/>
              <a:gd name="connsiteX4848" fmla="*/ 61938 w 13442696"/>
              <a:gd name="connsiteY4848" fmla="*/ 1882660 h 4702754"/>
              <a:gd name="connsiteX4849" fmla="*/ 49551 w 13442696"/>
              <a:gd name="connsiteY4849" fmla="*/ 1885257 h 4702754"/>
              <a:gd name="connsiteX4850" fmla="*/ 64003 w 13442696"/>
              <a:gd name="connsiteY4850" fmla="*/ 1864483 h 4702754"/>
              <a:gd name="connsiteX4851" fmla="*/ 14452 w 13442696"/>
              <a:gd name="connsiteY4851" fmla="*/ 1851499 h 4702754"/>
              <a:gd name="connsiteX4852" fmla="*/ 18581 w 13442696"/>
              <a:gd name="connsiteY4852" fmla="*/ 1828128 h 4702754"/>
              <a:gd name="connsiteX4853" fmla="*/ 30969 w 13442696"/>
              <a:gd name="connsiteY4853" fmla="*/ 1825531 h 4702754"/>
              <a:gd name="connsiteX4854" fmla="*/ 18581 w 13442696"/>
              <a:gd name="connsiteY4854" fmla="*/ 1833321 h 4702754"/>
              <a:gd name="connsiteX4855" fmla="*/ 35098 w 13442696"/>
              <a:gd name="connsiteY4855" fmla="*/ 1841112 h 4702754"/>
              <a:gd name="connsiteX4856" fmla="*/ 70197 w 13442696"/>
              <a:gd name="connsiteY4856" fmla="*/ 1838515 h 4702754"/>
              <a:gd name="connsiteX4857" fmla="*/ 82584 w 13442696"/>
              <a:gd name="connsiteY4857" fmla="*/ 1828128 h 4702754"/>
              <a:gd name="connsiteX4858" fmla="*/ 10323 w 13442696"/>
              <a:gd name="connsiteY4858" fmla="*/ 1799563 h 4702754"/>
              <a:gd name="connsiteX4859" fmla="*/ 10323 w 13442696"/>
              <a:gd name="connsiteY4859" fmla="*/ 1765805 h 4702754"/>
              <a:gd name="connsiteX4860" fmla="*/ 22711 w 13442696"/>
              <a:gd name="connsiteY4860" fmla="*/ 1763208 h 4702754"/>
              <a:gd name="connsiteX4861" fmla="*/ 30969 w 13442696"/>
              <a:gd name="connsiteY4861" fmla="*/ 1773596 h 4702754"/>
              <a:gd name="connsiteX4862" fmla="*/ 49551 w 13442696"/>
              <a:gd name="connsiteY4862" fmla="*/ 1770999 h 4702754"/>
              <a:gd name="connsiteX4863" fmla="*/ 51615 w 13442696"/>
              <a:gd name="connsiteY4863" fmla="*/ 1763208 h 4702754"/>
              <a:gd name="connsiteX4864" fmla="*/ 51615 w 13442696"/>
              <a:gd name="connsiteY4864" fmla="*/ 1755418 h 4702754"/>
              <a:gd name="connsiteX4865" fmla="*/ 70197 w 13442696"/>
              <a:gd name="connsiteY4865" fmla="*/ 1760612 h 4702754"/>
              <a:gd name="connsiteX4866" fmla="*/ 61938 w 13442696"/>
              <a:gd name="connsiteY4866" fmla="*/ 1778789 h 4702754"/>
              <a:gd name="connsiteX4867" fmla="*/ 82584 w 13442696"/>
              <a:gd name="connsiteY4867" fmla="*/ 1802160 h 4702754"/>
              <a:gd name="connsiteX4868" fmla="*/ 86714 w 13442696"/>
              <a:gd name="connsiteY4868" fmla="*/ 1825531 h 4702754"/>
              <a:gd name="connsiteX4869" fmla="*/ 94972 w 13442696"/>
              <a:gd name="connsiteY4869" fmla="*/ 1830725 h 4702754"/>
              <a:gd name="connsiteX4870" fmla="*/ 140393 w 13442696"/>
              <a:gd name="connsiteY4870" fmla="*/ 1807354 h 4702754"/>
              <a:gd name="connsiteX4871" fmla="*/ 138329 w 13442696"/>
              <a:gd name="connsiteY4871" fmla="*/ 1796966 h 4702754"/>
              <a:gd name="connsiteX4872" fmla="*/ 204396 w 13442696"/>
              <a:gd name="connsiteY4872" fmla="*/ 1783983 h 4702754"/>
              <a:gd name="connsiteX4873" fmla="*/ 222978 w 13442696"/>
              <a:gd name="connsiteY4873" fmla="*/ 1778789 h 4702754"/>
              <a:gd name="connsiteX4874" fmla="*/ 222978 w 13442696"/>
              <a:gd name="connsiteY4874" fmla="*/ 1773596 h 4702754"/>
              <a:gd name="connsiteX4875" fmla="*/ 256012 w 13442696"/>
              <a:gd name="connsiteY4875" fmla="*/ 1758015 h 4702754"/>
              <a:gd name="connsiteX4876" fmla="*/ 282852 w 13442696"/>
              <a:gd name="connsiteY4876" fmla="*/ 1765805 h 4702754"/>
              <a:gd name="connsiteX4877" fmla="*/ 286981 w 13442696"/>
              <a:gd name="connsiteY4877" fmla="*/ 1768402 h 4702754"/>
              <a:gd name="connsiteX4878" fmla="*/ 286981 w 13442696"/>
              <a:gd name="connsiteY4878" fmla="*/ 1755418 h 4702754"/>
              <a:gd name="connsiteX4879" fmla="*/ 338596 w 13442696"/>
              <a:gd name="connsiteY4879" fmla="*/ 1745031 h 4702754"/>
              <a:gd name="connsiteX4880" fmla="*/ 324144 w 13442696"/>
              <a:gd name="connsiteY4880" fmla="*/ 1739837 h 4702754"/>
              <a:gd name="connsiteX4881" fmla="*/ 367501 w 13442696"/>
              <a:gd name="connsiteY4881" fmla="*/ 1739837 h 4702754"/>
              <a:gd name="connsiteX4882" fmla="*/ 388147 w 13442696"/>
              <a:gd name="connsiteY4882" fmla="*/ 1752821 h 4702754"/>
              <a:gd name="connsiteX4883" fmla="*/ 396406 w 13442696"/>
              <a:gd name="connsiteY4883" fmla="*/ 1750225 h 4702754"/>
              <a:gd name="connsiteX4884" fmla="*/ 425310 w 13442696"/>
              <a:gd name="connsiteY4884" fmla="*/ 1760612 h 4702754"/>
              <a:gd name="connsiteX4885" fmla="*/ 435633 w 13442696"/>
              <a:gd name="connsiteY4885" fmla="*/ 1752821 h 4702754"/>
              <a:gd name="connsiteX4886" fmla="*/ 417051 w 13442696"/>
              <a:gd name="connsiteY4886" fmla="*/ 1745031 h 4702754"/>
              <a:gd name="connsiteX4887" fmla="*/ 439762 w 13442696"/>
              <a:gd name="connsiteY4887" fmla="*/ 1732047 h 4702754"/>
              <a:gd name="connsiteX4888" fmla="*/ 452150 w 13442696"/>
              <a:gd name="connsiteY4888" fmla="*/ 1750225 h 4702754"/>
              <a:gd name="connsiteX4889" fmla="*/ 464538 w 13442696"/>
              <a:gd name="connsiteY4889" fmla="*/ 1745031 h 4702754"/>
              <a:gd name="connsiteX4890" fmla="*/ 489313 w 13442696"/>
              <a:gd name="connsiteY4890" fmla="*/ 1755418 h 4702754"/>
              <a:gd name="connsiteX4891" fmla="*/ 516153 w 13442696"/>
              <a:gd name="connsiteY4891" fmla="*/ 1745031 h 4702754"/>
              <a:gd name="connsiteX4892" fmla="*/ 481055 w 13442696"/>
              <a:gd name="connsiteY4892" fmla="*/ 1737241 h 4702754"/>
              <a:gd name="connsiteX4893" fmla="*/ 437698 w 13442696"/>
              <a:gd name="connsiteY4893" fmla="*/ 1719063 h 4702754"/>
              <a:gd name="connsiteX4894" fmla="*/ 425310 w 13442696"/>
              <a:gd name="connsiteY4894" fmla="*/ 1719063 h 4702754"/>
              <a:gd name="connsiteX4895" fmla="*/ 431504 w 13442696"/>
              <a:gd name="connsiteY4895" fmla="*/ 1713870 h 4702754"/>
              <a:gd name="connsiteX4896" fmla="*/ 474861 w 13442696"/>
              <a:gd name="connsiteY4896" fmla="*/ 1716467 h 4702754"/>
              <a:gd name="connsiteX4897" fmla="*/ 524411 w 13442696"/>
              <a:gd name="connsiteY4897" fmla="*/ 1724257 h 4702754"/>
              <a:gd name="connsiteX4898" fmla="*/ 528541 w 13442696"/>
              <a:gd name="connsiteY4898" fmla="*/ 1724257 h 4702754"/>
              <a:gd name="connsiteX4899" fmla="*/ 528541 w 13442696"/>
              <a:gd name="connsiteY4899" fmla="*/ 1713870 h 4702754"/>
              <a:gd name="connsiteX4900" fmla="*/ 540928 w 13442696"/>
              <a:gd name="connsiteY4900" fmla="*/ 1716467 h 4702754"/>
              <a:gd name="connsiteX4901" fmla="*/ 563639 w 13442696"/>
              <a:gd name="connsiteY4901" fmla="*/ 1713870 h 4702754"/>
              <a:gd name="connsiteX4902" fmla="*/ 559510 w 13442696"/>
              <a:gd name="connsiteY4902" fmla="*/ 1698289 h 4702754"/>
              <a:gd name="connsiteX4903" fmla="*/ 563639 w 13442696"/>
              <a:gd name="connsiteY4903" fmla="*/ 1693096 h 4702754"/>
              <a:gd name="connsiteX4904" fmla="*/ 536799 w 13442696"/>
              <a:gd name="connsiteY4904" fmla="*/ 1685305 h 4702754"/>
              <a:gd name="connsiteX4905" fmla="*/ 528541 w 13442696"/>
              <a:gd name="connsiteY4905" fmla="*/ 1698289 h 4702754"/>
              <a:gd name="connsiteX4906" fmla="*/ 495507 w 13442696"/>
              <a:gd name="connsiteY4906" fmla="*/ 1693096 h 4702754"/>
              <a:gd name="connsiteX4907" fmla="*/ 501701 w 13442696"/>
              <a:gd name="connsiteY4907" fmla="*/ 1677515 h 4702754"/>
              <a:gd name="connsiteX4908" fmla="*/ 584285 w 13442696"/>
              <a:gd name="connsiteY4908" fmla="*/ 1677515 h 4702754"/>
              <a:gd name="connsiteX4909" fmla="*/ 573962 w 13442696"/>
              <a:gd name="connsiteY4909" fmla="*/ 1682708 h 4702754"/>
              <a:gd name="connsiteX4910" fmla="*/ 584285 w 13442696"/>
              <a:gd name="connsiteY4910" fmla="*/ 1685305 h 4702754"/>
              <a:gd name="connsiteX4911" fmla="*/ 596673 w 13442696"/>
              <a:gd name="connsiteY4911" fmla="*/ 1685305 h 4702754"/>
              <a:gd name="connsiteX4912" fmla="*/ 573962 w 13442696"/>
              <a:gd name="connsiteY4912" fmla="*/ 1693096 h 4702754"/>
              <a:gd name="connsiteX4913" fmla="*/ 613190 w 13442696"/>
              <a:gd name="connsiteY4913" fmla="*/ 1690499 h 4702754"/>
              <a:gd name="connsiteX4914" fmla="*/ 623513 w 13442696"/>
              <a:gd name="connsiteY4914" fmla="*/ 1680112 h 4702754"/>
              <a:gd name="connsiteX4915" fmla="*/ 701968 w 13442696"/>
              <a:gd name="connsiteY4915" fmla="*/ 1672321 h 4702754"/>
              <a:gd name="connsiteX4916" fmla="*/ 737067 w 13442696"/>
              <a:gd name="connsiteY4916" fmla="*/ 1661934 h 4702754"/>
              <a:gd name="connsiteX4917" fmla="*/ 784553 w 13442696"/>
              <a:gd name="connsiteY4917" fmla="*/ 1654144 h 4702754"/>
              <a:gd name="connsiteX4918" fmla="*/ 807263 w 13442696"/>
              <a:gd name="connsiteY4918" fmla="*/ 1654144 h 4702754"/>
              <a:gd name="connsiteX4919" fmla="*/ 836168 w 13442696"/>
              <a:gd name="connsiteY4919" fmla="*/ 1648950 h 4702754"/>
              <a:gd name="connsiteX4920" fmla="*/ 825845 w 13442696"/>
              <a:gd name="connsiteY4920" fmla="*/ 1656741 h 4702754"/>
              <a:gd name="connsiteX4921" fmla="*/ 863008 w 13442696"/>
              <a:gd name="connsiteY4921" fmla="*/ 1664531 h 4702754"/>
              <a:gd name="connsiteX4922" fmla="*/ 869202 w 13442696"/>
              <a:gd name="connsiteY4922" fmla="*/ 1664531 h 4702754"/>
              <a:gd name="connsiteX4923" fmla="*/ 863008 w 13442696"/>
              <a:gd name="connsiteY4923" fmla="*/ 1672321 h 4702754"/>
              <a:gd name="connsiteX4924" fmla="*/ 910494 w 13442696"/>
              <a:gd name="connsiteY4924" fmla="*/ 1664531 h 4702754"/>
              <a:gd name="connsiteX4925" fmla="*/ 914623 w 13442696"/>
              <a:gd name="connsiteY4925" fmla="*/ 1651547 h 4702754"/>
              <a:gd name="connsiteX4926" fmla="*/ 863008 w 13442696"/>
              <a:gd name="connsiteY4926" fmla="*/ 1651547 h 4702754"/>
              <a:gd name="connsiteX4927" fmla="*/ 817587 w 13442696"/>
              <a:gd name="connsiteY4927" fmla="*/ 1628176 h 4702754"/>
              <a:gd name="connsiteX4928" fmla="*/ 805199 w 13442696"/>
              <a:gd name="connsiteY4928" fmla="*/ 1628176 h 4702754"/>
              <a:gd name="connsiteX4929" fmla="*/ 786617 w 13442696"/>
              <a:gd name="connsiteY4929" fmla="*/ 1643757 h 4702754"/>
              <a:gd name="connsiteX4930" fmla="*/ 749454 w 13442696"/>
              <a:gd name="connsiteY4930" fmla="*/ 1633370 h 4702754"/>
              <a:gd name="connsiteX4931" fmla="*/ 724679 w 13442696"/>
              <a:gd name="connsiteY4931" fmla="*/ 1643757 h 4702754"/>
              <a:gd name="connsiteX4932" fmla="*/ 718485 w 13442696"/>
              <a:gd name="connsiteY4932" fmla="*/ 1643757 h 4702754"/>
              <a:gd name="connsiteX4933" fmla="*/ 677193 w 13442696"/>
              <a:gd name="connsiteY4933" fmla="*/ 1641160 h 4702754"/>
              <a:gd name="connsiteX4934" fmla="*/ 677193 w 13442696"/>
              <a:gd name="connsiteY4934" fmla="*/ 1656741 h 4702754"/>
              <a:gd name="connsiteX4935" fmla="*/ 656547 w 13442696"/>
              <a:gd name="connsiteY4935" fmla="*/ 1651547 h 4702754"/>
              <a:gd name="connsiteX4936" fmla="*/ 644159 w 13442696"/>
              <a:gd name="connsiteY4936" fmla="*/ 1656741 h 4702754"/>
              <a:gd name="connsiteX4937" fmla="*/ 637965 w 13442696"/>
              <a:gd name="connsiteY4937" fmla="*/ 1672321 h 4702754"/>
              <a:gd name="connsiteX4938" fmla="*/ 613190 w 13442696"/>
              <a:gd name="connsiteY4938" fmla="*/ 1672321 h 4702754"/>
              <a:gd name="connsiteX4939" fmla="*/ 629707 w 13442696"/>
              <a:gd name="connsiteY4939" fmla="*/ 1661934 h 4702754"/>
              <a:gd name="connsiteX4940" fmla="*/ 604931 w 13442696"/>
              <a:gd name="connsiteY4940" fmla="*/ 1659338 h 4702754"/>
              <a:gd name="connsiteX4941" fmla="*/ 635901 w 13442696"/>
              <a:gd name="connsiteY4941" fmla="*/ 1646354 h 4702754"/>
              <a:gd name="connsiteX4942" fmla="*/ 629707 w 13442696"/>
              <a:gd name="connsiteY4942" fmla="*/ 1643757 h 4702754"/>
              <a:gd name="connsiteX4943" fmla="*/ 673064 w 13442696"/>
              <a:gd name="connsiteY4943" fmla="*/ 1630773 h 4702754"/>
              <a:gd name="connsiteX4944" fmla="*/ 708162 w 13442696"/>
              <a:gd name="connsiteY4944" fmla="*/ 1620386 h 4702754"/>
              <a:gd name="connsiteX4945" fmla="*/ 712291 w 13442696"/>
              <a:gd name="connsiteY4945" fmla="*/ 1620386 h 4702754"/>
              <a:gd name="connsiteX4946" fmla="*/ 784553 w 13442696"/>
              <a:gd name="connsiteY4946" fmla="*/ 1597015 h 4702754"/>
              <a:gd name="connsiteX4947" fmla="*/ 809328 w 13442696"/>
              <a:gd name="connsiteY4947" fmla="*/ 1594418 h 4702754"/>
              <a:gd name="connsiteX4948" fmla="*/ 829974 w 13442696"/>
              <a:gd name="connsiteY4948" fmla="*/ 1594418 h 4702754"/>
              <a:gd name="connsiteX4949" fmla="*/ 829974 w 13442696"/>
              <a:gd name="connsiteY4949" fmla="*/ 1581434 h 4702754"/>
              <a:gd name="connsiteX4950" fmla="*/ 873331 w 13442696"/>
              <a:gd name="connsiteY4950" fmla="*/ 1576241 h 4702754"/>
              <a:gd name="connsiteX4951" fmla="*/ 902236 w 13442696"/>
              <a:gd name="connsiteY4951" fmla="*/ 1565854 h 4702754"/>
              <a:gd name="connsiteX4952" fmla="*/ 920817 w 13442696"/>
              <a:gd name="connsiteY4952" fmla="*/ 1550273 h 4702754"/>
              <a:gd name="connsiteX4953" fmla="*/ 933205 w 13442696"/>
              <a:gd name="connsiteY4953" fmla="*/ 1555467 h 4702754"/>
              <a:gd name="connsiteX4954" fmla="*/ 971916 w 13442696"/>
              <a:gd name="connsiteY4954" fmla="*/ 1545404 h 4702754"/>
              <a:gd name="connsiteX4955" fmla="*/ 991363 w 13442696"/>
              <a:gd name="connsiteY4955" fmla="*/ 1544904 h 4702754"/>
              <a:gd name="connsiteX4956" fmla="*/ 991014 w 13442696"/>
              <a:gd name="connsiteY4956" fmla="*/ 1545079 h 4702754"/>
              <a:gd name="connsiteX4957" fmla="*/ 991976 w 13442696"/>
              <a:gd name="connsiteY4957" fmla="*/ 1544888 h 4702754"/>
              <a:gd name="connsiteX4958" fmla="*/ 992434 w 13442696"/>
              <a:gd name="connsiteY4958" fmla="*/ 1544877 h 4702754"/>
              <a:gd name="connsiteX4959" fmla="*/ 1007531 w 13442696"/>
              <a:gd name="connsiteY4959" fmla="*/ 1552870 h 4702754"/>
              <a:gd name="connsiteX4960" fmla="*/ 1026113 w 13442696"/>
              <a:gd name="connsiteY4960" fmla="*/ 1547676 h 4702754"/>
              <a:gd name="connsiteX4961" fmla="*/ 1034371 w 13442696"/>
              <a:gd name="connsiteY4961" fmla="*/ 1550273 h 4702754"/>
              <a:gd name="connsiteX4962" fmla="*/ 1069469 w 13442696"/>
              <a:gd name="connsiteY4962" fmla="*/ 1542483 h 4702754"/>
              <a:gd name="connsiteX4963" fmla="*/ 1030242 w 13442696"/>
              <a:gd name="connsiteY4963" fmla="*/ 1537289 h 4702754"/>
              <a:gd name="connsiteX4964" fmla="*/ 1025338 w 13442696"/>
              <a:gd name="connsiteY4964" fmla="*/ 1538263 h 4702754"/>
              <a:gd name="connsiteX4965" fmla="*/ 991976 w 13442696"/>
              <a:gd name="connsiteY4965" fmla="*/ 1544888 h 4702754"/>
              <a:gd name="connsiteX4966" fmla="*/ 991363 w 13442696"/>
              <a:gd name="connsiteY4966" fmla="*/ 1544904 h 4702754"/>
              <a:gd name="connsiteX4967" fmla="*/ 993595 w 13442696"/>
              <a:gd name="connsiteY4967" fmla="*/ 1543781 h 4702754"/>
              <a:gd name="connsiteX4968" fmla="*/ 1011660 w 13442696"/>
              <a:gd name="connsiteY4968" fmla="*/ 1534692 h 4702754"/>
              <a:gd name="connsiteX4969" fmla="*/ 1005466 w 13442696"/>
              <a:gd name="connsiteY4969" fmla="*/ 1532096 h 4702754"/>
              <a:gd name="connsiteX4970" fmla="*/ 1034371 w 13442696"/>
              <a:gd name="connsiteY4970" fmla="*/ 1513918 h 4702754"/>
              <a:gd name="connsiteX4971" fmla="*/ 1034371 w 13442696"/>
              <a:gd name="connsiteY4971" fmla="*/ 1516515 h 4702754"/>
              <a:gd name="connsiteX4972" fmla="*/ 1042629 w 13442696"/>
              <a:gd name="connsiteY4972" fmla="*/ 1513918 h 4702754"/>
              <a:gd name="connsiteX4973" fmla="*/ 1081857 w 13442696"/>
              <a:gd name="connsiteY4973" fmla="*/ 1519112 h 4702754"/>
              <a:gd name="connsiteX4974" fmla="*/ 1073599 w 13442696"/>
              <a:gd name="connsiteY4974" fmla="*/ 1503531 h 4702754"/>
              <a:gd name="connsiteX4975" fmla="*/ 1119020 w 13442696"/>
              <a:gd name="connsiteY4975" fmla="*/ 1490547 h 4702754"/>
              <a:gd name="connsiteX4976" fmla="*/ 1149989 w 13442696"/>
              <a:gd name="connsiteY4976" fmla="*/ 1485354 h 4702754"/>
              <a:gd name="connsiteX4977" fmla="*/ 1166506 w 13442696"/>
              <a:gd name="connsiteY4977" fmla="*/ 1485354 h 4702754"/>
              <a:gd name="connsiteX4978" fmla="*/ 1197475 w 13442696"/>
              <a:gd name="connsiteY4978" fmla="*/ 1461983 h 4702754"/>
              <a:gd name="connsiteX4979" fmla="*/ 1197475 w 13442696"/>
              <a:gd name="connsiteY4979" fmla="*/ 1456789 h 4702754"/>
              <a:gd name="connsiteX4980" fmla="*/ 1183023 w 13442696"/>
              <a:gd name="connsiteY4980" fmla="*/ 1456789 h 4702754"/>
              <a:gd name="connsiteX4981" fmla="*/ 1191282 w 13442696"/>
              <a:gd name="connsiteY4981" fmla="*/ 1451596 h 4702754"/>
              <a:gd name="connsiteX4982" fmla="*/ 1149989 w 13442696"/>
              <a:gd name="connsiteY4982" fmla="*/ 1456789 h 4702754"/>
              <a:gd name="connsiteX4983" fmla="*/ 1133472 w 13442696"/>
              <a:gd name="connsiteY4983" fmla="*/ 1467176 h 4702754"/>
              <a:gd name="connsiteX4984" fmla="*/ 1119020 w 13442696"/>
              <a:gd name="connsiteY4984" fmla="*/ 1464580 h 4702754"/>
              <a:gd name="connsiteX4985" fmla="*/ 1114891 w 13442696"/>
              <a:gd name="connsiteY4985" fmla="*/ 1461983 h 4702754"/>
              <a:gd name="connsiteX4986" fmla="*/ 1154118 w 13442696"/>
              <a:gd name="connsiteY4986" fmla="*/ 1446402 h 4702754"/>
              <a:gd name="connsiteX4987" fmla="*/ 1203669 w 13442696"/>
              <a:gd name="connsiteY4987" fmla="*/ 1443805 h 4702754"/>
              <a:gd name="connsiteX4988" fmla="*/ 1234639 w 13442696"/>
              <a:gd name="connsiteY4988" fmla="*/ 1428225 h 4702754"/>
              <a:gd name="connsiteX4989" fmla="*/ 1267672 w 13442696"/>
              <a:gd name="connsiteY4989" fmla="*/ 1425628 h 4702754"/>
              <a:gd name="connsiteX4990" fmla="*/ 1275931 w 13442696"/>
              <a:gd name="connsiteY4990" fmla="*/ 1420435 h 4702754"/>
              <a:gd name="connsiteX4991" fmla="*/ 1255285 w 13442696"/>
              <a:gd name="connsiteY4991" fmla="*/ 1417838 h 4702754"/>
              <a:gd name="connsiteX4992" fmla="*/ 1306900 w 13442696"/>
              <a:gd name="connsiteY4992" fmla="*/ 1394467 h 4702754"/>
              <a:gd name="connsiteX4993" fmla="*/ 1319288 w 13442696"/>
              <a:gd name="connsiteY4993" fmla="*/ 1397063 h 4702754"/>
              <a:gd name="connsiteX4994" fmla="*/ 1333740 w 13442696"/>
              <a:gd name="connsiteY4994" fmla="*/ 1397063 h 4702754"/>
              <a:gd name="connsiteX4995" fmla="*/ 1325481 w 13442696"/>
              <a:gd name="connsiteY4995" fmla="*/ 1394467 h 4702754"/>
              <a:gd name="connsiteX4996" fmla="*/ 1327546 w 13442696"/>
              <a:gd name="connsiteY4996" fmla="*/ 1391870 h 4702754"/>
              <a:gd name="connsiteX4997" fmla="*/ 1321352 w 13442696"/>
              <a:gd name="connsiteY4997" fmla="*/ 1394467 h 4702754"/>
              <a:gd name="connsiteX4998" fmla="*/ 1288318 w 13442696"/>
              <a:gd name="connsiteY4998" fmla="*/ 1384080 h 4702754"/>
              <a:gd name="connsiteX4999" fmla="*/ 1224315 w 13442696"/>
              <a:gd name="connsiteY4999" fmla="*/ 1399660 h 4702754"/>
              <a:gd name="connsiteX5000" fmla="*/ 1222251 w 13442696"/>
              <a:gd name="connsiteY5000" fmla="*/ 1394467 h 4702754"/>
              <a:gd name="connsiteX5001" fmla="*/ 1203669 w 13442696"/>
              <a:gd name="connsiteY5001" fmla="*/ 1404854 h 4702754"/>
              <a:gd name="connsiteX5002" fmla="*/ 1154118 w 13442696"/>
              <a:gd name="connsiteY5002" fmla="*/ 1417838 h 4702754"/>
              <a:gd name="connsiteX5003" fmla="*/ 1139666 w 13442696"/>
              <a:gd name="connsiteY5003" fmla="*/ 1425628 h 4702754"/>
              <a:gd name="connsiteX5004" fmla="*/ 1139666 w 13442696"/>
              <a:gd name="connsiteY5004" fmla="*/ 1417838 h 4702754"/>
              <a:gd name="connsiteX5005" fmla="*/ 1114891 w 13442696"/>
              <a:gd name="connsiteY5005" fmla="*/ 1410047 h 4702754"/>
              <a:gd name="connsiteX5006" fmla="*/ 1114891 w 13442696"/>
              <a:gd name="connsiteY5006" fmla="*/ 1397063 h 4702754"/>
              <a:gd name="connsiteX5007" fmla="*/ 1055017 w 13442696"/>
              <a:gd name="connsiteY5007" fmla="*/ 1381483 h 4702754"/>
              <a:gd name="connsiteX5008" fmla="*/ 1038500 w 13442696"/>
              <a:gd name="connsiteY5008" fmla="*/ 1381483 h 4702754"/>
              <a:gd name="connsiteX5009" fmla="*/ 1048823 w 13442696"/>
              <a:gd name="connsiteY5009" fmla="*/ 1391870 h 4702754"/>
              <a:gd name="connsiteX5010" fmla="*/ 1009596 w 13442696"/>
              <a:gd name="connsiteY5010" fmla="*/ 1389273 h 4702754"/>
              <a:gd name="connsiteX5011" fmla="*/ 1026113 w 13442696"/>
              <a:gd name="connsiteY5011" fmla="*/ 1376289 h 4702754"/>
              <a:gd name="connsiteX5012" fmla="*/ 1030242 w 13442696"/>
              <a:gd name="connsiteY5012" fmla="*/ 1355515 h 4702754"/>
              <a:gd name="connsiteX5013" fmla="*/ 997208 w 13442696"/>
              <a:gd name="connsiteY5013" fmla="*/ 1358112 h 4702754"/>
              <a:gd name="connsiteX5014" fmla="*/ 1005466 w 13442696"/>
              <a:gd name="connsiteY5014" fmla="*/ 1368499 h 4702754"/>
              <a:gd name="connsiteX5015" fmla="*/ 991014 w 13442696"/>
              <a:gd name="connsiteY5015" fmla="*/ 1391870 h 4702754"/>
              <a:gd name="connsiteX5016" fmla="*/ 941463 w 13442696"/>
              <a:gd name="connsiteY5016" fmla="*/ 1386676 h 4702754"/>
              <a:gd name="connsiteX5017" fmla="*/ 949722 w 13442696"/>
              <a:gd name="connsiteY5017" fmla="*/ 1378886 h 4702754"/>
              <a:gd name="connsiteX5018" fmla="*/ 984820 w 13442696"/>
              <a:gd name="connsiteY5018" fmla="*/ 1368499 h 4702754"/>
              <a:gd name="connsiteX5019" fmla="*/ 997208 w 13442696"/>
              <a:gd name="connsiteY5019" fmla="*/ 1360709 h 4702754"/>
              <a:gd name="connsiteX5020" fmla="*/ 984820 w 13442696"/>
              <a:gd name="connsiteY5020" fmla="*/ 1352918 h 4702754"/>
              <a:gd name="connsiteX5021" fmla="*/ 941463 w 13442696"/>
              <a:gd name="connsiteY5021" fmla="*/ 1363306 h 4702754"/>
              <a:gd name="connsiteX5022" fmla="*/ 978626 w 13442696"/>
              <a:gd name="connsiteY5022" fmla="*/ 1352918 h 4702754"/>
              <a:gd name="connsiteX5023" fmla="*/ 957980 w 13442696"/>
              <a:gd name="connsiteY5023" fmla="*/ 1345128 h 4702754"/>
              <a:gd name="connsiteX5024" fmla="*/ 997208 w 13442696"/>
              <a:gd name="connsiteY5024" fmla="*/ 1334741 h 4702754"/>
              <a:gd name="connsiteX5025" fmla="*/ 1005466 w 13442696"/>
              <a:gd name="connsiteY5025" fmla="*/ 1332144 h 4702754"/>
              <a:gd name="connsiteX5026" fmla="*/ 962110 w 13442696"/>
              <a:gd name="connsiteY5026" fmla="*/ 1326951 h 4702754"/>
              <a:gd name="connsiteX5027" fmla="*/ 1005466 w 13442696"/>
              <a:gd name="connsiteY5027" fmla="*/ 1316564 h 4702754"/>
              <a:gd name="connsiteX5028" fmla="*/ 1048823 w 13442696"/>
              <a:gd name="connsiteY5028" fmla="*/ 1303580 h 4702754"/>
              <a:gd name="connsiteX5029" fmla="*/ 1063276 w 13442696"/>
              <a:gd name="connsiteY5029" fmla="*/ 1306177 h 4702754"/>
              <a:gd name="connsiteX5030" fmla="*/ 1071534 w 13442696"/>
              <a:gd name="connsiteY5030" fmla="*/ 1300983 h 4702754"/>
              <a:gd name="connsiteX5031" fmla="*/ 1075663 w 13442696"/>
              <a:gd name="connsiteY5031" fmla="*/ 1285402 h 4702754"/>
              <a:gd name="connsiteX5032" fmla="*/ 1139666 w 13442696"/>
              <a:gd name="connsiteY5032" fmla="*/ 1267225 h 4702754"/>
              <a:gd name="connsiteX5033" fmla="*/ 1174765 w 13442696"/>
              <a:gd name="connsiteY5033" fmla="*/ 1277612 h 4702754"/>
              <a:gd name="connsiteX5034" fmla="*/ 1222251 w 13442696"/>
              <a:gd name="connsiteY5034" fmla="*/ 1277612 h 4702754"/>
              <a:gd name="connsiteX5035" fmla="*/ 1224315 w 13442696"/>
              <a:gd name="connsiteY5035" fmla="*/ 1267225 h 4702754"/>
              <a:gd name="connsiteX5036" fmla="*/ 1251155 w 13442696"/>
              <a:gd name="connsiteY5036" fmla="*/ 1267225 h 4702754"/>
              <a:gd name="connsiteX5037" fmla="*/ 1247026 w 13442696"/>
              <a:gd name="connsiteY5037" fmla="*/ 1256838 h 4702754"/>
              <a:gd name="connsiteX5038" fmla="*/ 1238768 w 13442696"/>
              <a:gd name="connsiteY5038" fmla="*/ 1246451 h 4702754"/>
              <a:gd name="connsiteX5039" fmla="*/ 1199540 w 13442696"/>
              <a:gd name="connsiteY5039" fmla="*/ 1246451 h 4702754"/>
              <a:gd name="connsiteX5040" fmla="*/ 1199540 w 13442696"/>
              <a:gd name="connsiteY5040" fmla="*/ 1251644 h 4702754"/>
              <a:gd name="connsiteX5041" fmla="*/ 1178894 w 13442696"/>
              <a:gd name="connsiteY5041" fmla="*/ 1251644 h 4702754"/>
              <a:gd name="connsiteX5042" fmla="*/ 1174765 w 13442696"/>
              <a:gd name="connsiteY5042" fmla="*/ 1259435 h 4702754"/>
              <a:gd name="connsiteX5043" fmla="*/ 1127279 w 13442696"/>
              <a:gd name="connsiteY5043" fmla="*/ 1262031 h 4702754"/>
              <a:gd name="connsiteX5044" fmla="*/ 1119020 w 13442696"/>
              <a:gd name="connsiteY5044" fmla="*/ 1262031 h 4702754"/>
              <a:gd name="connsiteX5045" fmla="*/ 1166506 w 13442696"/>
              <a:gd name="connsiteY5045" fmla="*/ 1243854 h 4702754"/>
              <a:gd name="connsiteX5046" fmla="*/ 1139666 w 13442696"/>
              <a:gd name="connsiteY5046" fmla="*/ 1238660 h 4702754"/>
              <a:gd name="connsiteX5047" fmla="*/ 1119020 w 13442696"/>
              <a:gd name="connsiteY5047" fmla="*/ 1243854 h 4702754"/>
              <a:gd name="connsiteX5048" fmla="*/ 1098374 w 13442696"/>
              <a:gd name="connsiteY5048" fmla="*/ 1233467 h 4702754"/>
              <a:gd name="connsiteX5049" fmla="*/ 1081857 w 13442696"/>
              <a:gd name="connsiteY5049" fmla="*/ 1233467 h 4702754"/>
              <a:gd name="connsiteX5050" fmla="*/ 1075663 w 13442696"/>
              <a:gd name="connsiteY5050" fmla="*/ 1246451 h 4702754"/>
              <a:gd name="connsiteX5051" fmla="*/ 1048823 w 13442696"/>
              <a:gd name="connsiteY5051" fmla="*/ 1249047 h 4702754"/>
              <a:gd name="connsiteX5052" fmla="*/ 1055017 w 13442696"/>
              <a:gd name="connsiteY5052" fmla="*/ 1256838 h 4702754"/>
              <a:gd name="connsiteX5053" fmla="*/ 1021983 w 13442696"/>
              <a:gd name="connsiteY5053" fmla="*/ 1246451 h 4702754"/>
              <a:gd name="connsiteX5054" fmla="*/ 1011660 w 13442696"/>
              <a:gd name="connsiteY5054" fmla="*/ 1251644 h 4702754"/>
              <a:gd name="connsiteX5055" fmla="*/ 978626 w 13442696"/>
              <a:gd name="connsiteY5055" fmla="*/ 1238660 h 4702754"/>
              <a:gd name="connsiteX5056" fmla="*/ 978626 w 13442696"/>
              <a:gd name="connsiteY5056" fmla="*/ 1246451 h 4702754"/>
              <a:gd name="connsiteX5057" fmla="*/ 941463 w 13442696"/>
              <a:gd name="connsiteY5057" fmla="*/ 1241257 h 4702754"/>
              <a:gd name="connsiteX5058" fmla="*/ 933205 w 13442696"/>
              <a:gd name="connsiteY5058" fmla="*/ 1228273 h 4702754"/>
              <a:gd name="connsiteX5059" fmla="*/ 873331 w 13442696"/>
              <a:gd name="connsiteY5059" fmla="*/ 1220483 h 4702754"/>
              <a:gd name="connsiteX5060" fmla="*/ 848556 w 13442696"/>
              <a:gd name="connsiteY5060" fmla="*/ 1225677 h 4702754"/>
              <a:gd name="connsiteX5061" fmla="*/ 836168 w 13442696"/>
              <a:gd name="connsiteY5061" fmla="*/ 1225677 h 4702754"/>
              <a:gd name="connsiteX5062" fmla="*/ 885719 w 13442696"/>
              <a:gd name="connsiteY5062" fmla="*/ 1212693 h 4702754"/>
              <a:gd name="connsiteX5063" fmla="*/ 889848 w 13442696"/>
              <a:gd name="connsiteY5063" fmla="*/ 1202306 h 4702754"/>
              <a:gd name="connsiteX5064" fmla="*/ 914623 w 13442696"/>
              <a:gd name="connsiteY5064" fmla="*/ 1189322 h 4702754"/>
              <a:gd name="connsiteX5065" fmla="*/ 873331 w 13442696"/>
              <a:gd name="connsiteY5065" fmla="*/ 1184128 h 4702754"/>
              <a:gd name="connsiteX5066" fmla="*/ 910494 w 13442696"/>
              <a:gd name="connsiteY5066" fmla="*/ 1184128 h 4702754"/>
              <a:gd name="connsiteX5067" fmla="*/ 924947 w 13442696"/>
              <a:gd name="connsiteY5067" fmla="*/ 1194515 h 4702754"/>
              <a:gd name="connsiteX5068" fmla="*/ 941463 w 13442696"/>
              <a:gd name="connsiteY5068" fmla="*/ 1184128 h 4702754"/>
              <a:gd name="connsiteX5069" fmla="*/ 970368 w 13442696"/>
              <a:gd name="connsiteY5069" fmla="*/ 1197112 h 4702754"/>
              <a:gd name="connsiteX5070" fmla="*/ 986885 w 13442696"/>
              <a:gd name="connsiteY5070" fmla="*/ 1184128 h 4702754"/>
              <a:gd name="connsiteX5071" fmla="*/ 1021983 w 13442696"/>
              <a:gd name="connsiteY5071" fmla="*/ 1181531 h 4702754"/>
              <a:gd name="connsiteX5072" fmla="*/ 1034371 w 13442696"/>
              <a:gd name="connsiteY5072" fmla="*/ 1184128 h 4702754"/>
              <a:gd name="connsiteX5073" fmla="*/ 1055017 w 13442696"/>
              <a:gd name="connsiteY5073" fmla="*/ 1176338 h 4702754"/>
              <a:gd name="connsiteX5074" fmla="*/ 1063276 w 13442696"/>
              <a:gd name="connsiteY5074" fmla="*/ 1160757 h 4702754"/>
              <a:gd name="connsiteX5075" fmla="*/ 1034371 w 13442696"/>
              <a:gd name="connsiteY5075" fmla="*/ 1158161 h 4702754"/>
              <a:gd name="connsiteX5076" fmla="*/ 1034371 w 13442696"/>
              <a:gd name="connsiteY5076" fmla="*/ 1152967 h 4702754"/>
              <a:gd name="connsiteX5077" fmla="*/ 1094245 w 13442696"/>
              <a:gd name="connsiteY5077" fmla="*/ 1126999 h 4702754"/>
              <a:gd name="connsiteX5078" fmla="*/ 1110762 w 13442696"/>
              <a:gd name="connsiteY5078" fmla="*/ 1137386 h 4702754"/>
              <a:gd name="connsiteX5079" fmla="*/ 1154118 w 13442696"/>
              <a:gd name="connsiteY5079" fmla="*/ 1111419 h 4702754"/>
              <a:gd name="connsiteX5080" fmla="*/ 1145860 w 13442696"/>
              <a:gd name="connsiteY5080" fmla="*/ 1095838 h 4702754"/>
              <a:gd name="connsiteX5081" fmla="*/ 1174765 w 13442696"/>
              <a:gd name="connsiteY5081" fmla="*/ 1088048 h 4702754"/>
              <a:gd name="connsiteX5082" fmla="*/ 1174765 w 13442696"/>
              <a:gd name="connsiteY5082" fmla="*/ 1098435 h 4702754"/>
              <a:gd name="connsiteX5083" fmla="*/ 1166506 w 13442696"/>
              <a:gd name="connsiteY5083" fmla="*/ 1098435 h 4702754"/>
              <a:gd name="connsiteX5084" fmla="*/ 1166506 w 13442696"/>
              <a:gd name="connsiteY5084" fmla="*/ 1103628 h 4702754"/>
              <a:gd name="connsiteX5085" fmla="*/ 1178894 w 13442696"/>
              <a:gd name="connsiteY5085" fmla="*/ 1106225 h 4702754"/>
              <a:gd name="connsiteX5086" fmla="*/ 1203669 w 13442696"/>
              <a:gd name="connsiteY5086" fmla="*/ 1095838 h 4702754"/>
              <a:gd name="connsiteX5087" fmla="*/ 1209863 w 13442696"/>
              <a:gd name="connsiteY5087" fmla="*/ 1098435 h 4702754"/>
              <a:gd name="connsiteX5088" fmla="*/ 1174765 w 13442696"/>
              <a:gd name="connsiteY5088" fmla="*/ 1116612 h 4702754"/>
              <a:gd name="connsiteX5089" fmla="*/ 1158248 w 13442696"/>
              <a:gd name="connsiteY5089" fmla="*/ 1116612 h 4702754"/>
              <a:gd name="connsiteX5090" fmla="*/ 1149989 w 13442696"/>
              <a:gd name="connsiteY5090" fmla="*/ 1121806 h 4702754"/>
              <a:gd name="connsiteX5091" fmla="*/ 1160312 w 13442696"/>
              <a:gd name="connsiteY5091" fmla="*/ 1139983 h 4702754"/>
              <a:gd name="connsiteX5092" fmla="*/ 1145860 w 13442696"/>
              <a:gd name="connsiteY5092" fmla="*/ 1139983 h 4702754"/>
              <a:gd name="connsiteX5093" fmla="*/ 1135537 w 13442696"/>
              <a:gd name="connsiteY5093" fmla="*/ 1155564 h 4702754"/>
              <a:gd name="connsiteX5094" fmla="*/ 1158248 w 13442696"/>
              <a:gd name="connsiteY5094" fmla="*/ 1163354 h 4702754"/>
              <a:gd name="connsiteX5095" fmla="*/ 1139666 w 13442696"/>
              <a:gd name="connsiteY5095" fmla="*/ 1168548 h 4702754"/>
              <a:gd name="connsiteX5096" fmla="*/ 1154118 w 13442696"/>
              <a:gd name="connsiteY5096" fmla="*/ 1168548 h 4702754"/>
              <a:gd name="connsiteX5097" fmla="*/ 1209863 w 13442696"/>
              <a:gd name="connsiteY5097" fmla="*/ 1150370 h 4702754"/>
              <a:gd name="connsiteX5098" fmla="*/ 1238768 w 13442696"/>
              <a:gd name="connsiteY5098" fmla="*/ 1137386 h 4702754"/>
              <a:gd name="connsiteX5099" fmla="*/ 1247026 w 13442696"/>
              <a:gd name="connsiteY5099" fmla="*/ 1139983 h 4702754"/>
              <a:gd name="connsiteX5100" fmla="*/ 1222251 w 13442696"/>
              <a:gd name="connsiteY5100" fmla="*/ 1155564 h 4702754"/>
              <a:gd name="connsiteX5101" fmla="*/ 1247026 w 13442696"/>
              <a:gd name="connsiteY5101" fmla="*/ 1165951 h 4702754"/>
              <a:gd name="connsiteX5102" fmla="*/ 1275931 w 13442696"/>
              <a:gd name="connsiteY5102" fmla="*/ 1160757 h 4702754"/>
              <a:gd name="connsiteX5103" fmla="*/ 1275931 w 13442696"/>
              <a:gd name="connsiteY5103" fmla="*/ 1165951 h 4702754"/>
              <a:gd name="connsiteX5104" fmla="*/ 1319288 w 13442696"/>
              <a:gd name="connsiteY5104" fmla="*/ 1152967 h 4702754"/>
              <a:gd name="connsiteX5105" fmla="*/ 1348192 w 13442696"/>
              <a:gd name="connsiteY5105" fmla="*/ 1139983 h 4702754"/>
              <a:gd name="connsiteX5106" fmla="*/ 1370903 w 13442696"/>
              <a:gd name="connsiteY5106" fmla="*/ 1142580 h 4702754"/>
              <a:gd name="connsiteX5107" fmla="*/ 1416324 w 13442696"/>
              <a:gd name="connsiteY5107" fmla="*/ 1132193 h 4702754"/>
              <a:gd name="connsiteX5108" fmla="*/ 1403937 w 13442696"/>
              <a:gd name="connsiteY5108" fmla="*/ 1124402 h 4702754"/>
              <a:gd name="connsiteX5109" fmla="*/ 1358515 w 13442696"/>
              <a:gd name="connsiteY5109" fmla="*/ 1134789 h 4702754"/>
              <a:gd name="connsiteX5110" fmla="*/ 1377097 w 13442696"/>
              <a:gd name="connsiteY5110" fmla="*/ 1121806 h 4702754"/>
              <a:gd name="connsiteX5111" fmla="*/ 1383291 w 13442696"/>
              <a:gd name="connsiteY5111" fmla="*/ 1119209 h 4702754"/>
              <a:gd name="connsiteX5112" fmla="*/ 1387420 w 13442696"/>
              <a:gd name="connsiteY5112" fmla="*/ 1124402 h 4702754"/>
              <a:gd name="connsiteX5113" fmla="*/ 1412195 w 13442696"/>
              <a:gd name="connsiteY5113" fmla="*/ 1116612 h 4702754"/>
              <a:gd name="connsiteX5114" fmla="*/ 1488586 w 13442696"/>
              <a:gd name="connsiteY5114" fmla="*/ 1108822 h 4702754"/>
              <a:gd name="connsiteX5115" fmla="*/ 1484457 w 13442696"/>
              <a:gd name="connsiteY5115" fmla="*/ 1098435 h 4702754"/>
              <a:gd name="connsiteX5116" fmla="*/ 1507167 w 13442696"/>
              <a:gd name="connsiteY5116" fmla="*/ 1103628 h 4702754"/>
              <a:gd name="connsiteX5117" fmla="*/ 1536072 w 13442696"/>
              <a:gd name="connsiteY5117" fmla="*/ 1088048 h 4702754"/>
              <a:gd name="connsiteX5118" fmla="*/ 1496844 w 13442696"/>
              <a:gd name="connsiteY5118" fmla="*/ 1077661 h 4702754"/>
              <a:gd name="connsiteX5119" fmla="*/ 1459681 w 13442696"/>
              <a:gd name="connsiteY5119" fmla="*/ 1080257 h 4702754"/>
              <a:gd name="connsiteX5120" fmla="*/ 1451423 w 13442696"/>
              <a:gd name="connsiteY5120" fmla="*/ 1085451 h 4702754"/>
              <a:gd name="connsiteX5121" fmla="*/ 1455552 w 13442696"/>
              <a:gd name="connsiteY5121" fmla="*/ 1088048 h 4702754"/>
              <a:gd name="connsiteX5122" fmla="*/ 1449358 w 13442696"/>
              <a:gd name="connsiteY5122" fmla="*/ 1093241 h 4702754"/>
              <a:gd name="connsiteX5123" fmla="*/ 1430777 w 13442696"/>
              <a:gd name="connsiteY5123" fmla="*/ 1095838 h 4702754"/>
              <a:gd name="connsiteX5124" fmla="*/ 1443164 w 13442696"/>
              <a:gd name="connsiteY5124" fmla="*/ 1088048 h 4702754"/>
              <a:gd name="connsiteX5125" fmla="*/ 1383291 w 13442696"/>
              <a:gd name="connsiteY5125" fmla="*/ 1082854 h 4702754"/>
              <a:gd name="connsiteX5126" fmla="*/ 1366774 w 13442696"/>
              <a:gd name="connsiteY5126" fmla="*/ 1082854 h 4702754"/>
              <a:gd name="connsiteX5127" fmla="*/ 1358515 w 13442696"/>
              <a:gd name="connsiteY5127" fmla="*/ 1090644 h 4702754"/>
              <a:gd name="connsiteX5128" fmla="*/ 1238768 w 13442696"/>
              <a:gd name="connsiteY5128" fmla="*/ 1101031 h 4702754"/>
              <a:gd name="connsiteX5129" fmla="*/ 1222251 w 13442696"/>
              <a:gd name="connsiteY5129" fmla="*/ 1088048 h 4702754"/>
              <a:gd name="connsiteX5130" fmla="*/ 1203669 w 13442696"/>
              <a:gd name="connsiteY5130" fmla="*/ 1090644 h 4702754"/>
              <a:gd name="connsiteX5131" fmla="*/ 1203669 w 13442696"/>
              <a:gd name="connsiteY5131" fmla="*/ 1085451 h 4702754"/>
              <a:gd name="connsiteX5132" fmla="*/ 1166506 w 13442696"/>
              <a:gd name="connsiteY5132" fmla="*/ 1077661 h 4702754"/>
              <a:gd name="connsiteX5133" fmla="*/ 1123149 w 13442696"/>
              <a:gd name="connsiteY5133" fmla="*/ 1077661 h 4702754"/>
              <a:gd name="connsiteX5134" fmla="*/ 1133472 w 13442696"/>
              <a:gd name="connsiteY5134" fmla="*/ 1090644 h 4702754"/>
              <a:gd name="connsiteX5135" fmla="*/ 1075663 w 13442696"/>
              <a:gd name="connsiteY5135" fmla="*/ 1082854 h 4702754"/>
              <a:gd name="connsiteX5136" fmla="*/ 1063276 w 13442696"/>
              <a:gd name="connsiteY5136" fmla="*/ 1077661 h 4702754"/>
              <a:gd name="connsiteX5137" fmla="*/ 1094245 w 13442696"/>
              <a:gd name="connsiteY5137" fmla="*/ 1062080 h 4702754"/>
              <a:gd name="connsiteX5138" fmla="*/ 1075663 w 13442696"/>
              <a:gd name="connsiteY5138" fmla="*/ 1056886 h 4702754"/>
              <a:gd name="connsiteX5139" fmla="*/ 1061211 w 13442696"/>
              <a:gd name="connsiteY5139" fmla="*/ 1059483 h 4702754"/>
              <a:gd name="connsiteX5140" fmla="*/ 1050888 w 13442696"/>
              <a:gd name="connsiteY5140" fmla="*/ 1077661 h 4702754"/>
              <a:gd name="connsiteX5141" fmla="*/ 1081857 w 13442696"/>
              <a:gd name="connsiteY5141" fmla="*/ 1108822 h 4702754"/>
              <a:gd name="connsiteX5142" fmla="*/ 1038500 w 13442696"/>
              <a:gd name="connsiteY5142" fmla="*/ 1090644 h 4702754"/>
              <a:gd name="connsiteX5143" fmla="*/ 1030242 w 13442696"/>
              <a:gd name="connsiteY5143" fmla="*/ 1098435 h 4702754"/>
              <a:gd name="connsiteX5144" fmla="*/ 1021983 w 13442696"/>
              <a:gd name="connsiteY5144" fmla="*/ 1090644 h 4702754"/>
              <a:gd name="connsiteX5145" fmla="*/ 999273 w 13442696"/>
              <a:gd name="connsiteY5145" fmla="*/ 1098435 h 4702754"/>
              <a:gd name="connsiteX5146" fmla="*/ 953851 w 13442696"/>
              <a:gd name="connsiteY5146" fmla="*/ 1090644 h 4702754"/>
              <a:gd name="connsiteX5147" fmla="*/ 924947 w 13442696"/>
              <a:gd name="connsiteY5147" fmla="*/ 1103628 h 4702754"/>
              <a:gd name="connsiteX5148" fmla="*/ 910494 w 13442696"/>
              <a:gd name="connsiteY5148" fmla="*/ 1098435 h 4702754"/>
              <a:gd name="connsiteX5149" fmla="*/ 893977 w 13442696"/>
              <a:gd name="connsiteY5149" fmla="*/ 1108822 h 4702754"/>
              <a:gd name="connsiteX5150" fmla="*/ 891913 w 13442696"/>
              <a:gd name="connsiteY5150" fmla="*/ 1108822 h 4702754"/>
              <a:gd name="connsiteX5151" fmla="*/ 877460 w 13442696"/>
              <a:gd name="connsiteY5151" fmla="*/ 1095838 h 4702754"/>
              <a:gd name="connsiteX5152" fmla="*/ 881590 w 13442696"/>
              <a:gd name="connsiteY5152" fmla="*/ 1085451 h 4702754"/>
              <a:gd name="connsiteX5153" fmla="*/ 914623 w 13442696"/>
              <a:gd name="connsiteY5153" fmla="*/ 1085451 h 4702754"/>
              <a:gd name="connsiteX5154" fmla="*/ 906365 w 13442696"/>
              <a:gd name="connsiteY5154" fmla="*/ 1080257 h 4702754"/>
              <a:gd name="connsiteX5155" fmla="*/ 941463 w 13442696"/>
              <a:gd name="connsiteY5155" fmla="*/ 1062080 h 4702754"/>
              <a:gd name="connsiteX5156" fmla="*/ 906365 w 13442696"/>
              <a:gd name="connsiteY5156" fmla="*/ 1046499 h 4702754"/>
              <a:gd name="connsiteX5157" fmla="*/ 906365 w 13442696"/>
              <a:gd name="connsiteY5157" fmla="*/ 1036112 h 4702754"/>
              <a:gd name="connsiteX5158" fmla="*/ 873331 w 13442696"/>
              <a:gd name="connsiteY5158" fmla="*/ 1030919 h 4702754"/>
              <a:gd name="connsiteX5159" fmla="*/ 893977 w 13442696"/>
              <a:gd name="connsiteY5159" fmla="*/ 1017935 h 4702754"/>
              <a:gd name="connsiteX5160" fmla="*/ 856814 w 13442696"/>
              <a:gd name="connsiteY5160" fmla="*/ 1017935 h 4702754"/>
              <a:gd name="connsiteX5161" fmla="*/ 858879 w 13442696"/>
              <a:gd name="connsiteY5161" fmla="*/ 1015338 h 4702754"/>
              <a:gd name="connsiteX5162" fmla="*/ 906365 w 13442696"/>
              <a:gd name="connsiteY5162" fmla="*/ 999757 h 4702754"/>
              <a:gd name="connsiteX5163" fmla="*/ 898107 w 13442696"/>
              <a:gd name="connsiteY5163" fmla="*/ 991967 h 4702754"/>
              <a:gd name="connsiteX5164" fmla="*/ 877460 w 13442696"/>
              <a:gd name="connsiteY5164" fmla="*/ 994564 h 4702754"/>
              <a:gd name="connsiteX5165" fmla="*/ 863008 w 13442696"/>
              <a:gd name="connsiteY5165" fmla="*/ 986773 h 4702754"/>
              <a:gd name="connsiteX5166" fmla="*/ 765971 w 13442696"/>
              <a:gd name="connsiteY5166" fmla="*/ 991967 h 4702754"/>
              <a:gd name="connsiteX5167" fmla="*/ 825845 w 13442696"/>
              <a:gd name="connsiteY5167" fmla="*/ 978983 h 4702754"/>
              <a:gd name="connsiteX5168" fmla="*/ 836168 w 13442696"/>
              <a:gd name="connsiteY5168" fmla="*/ 968596 h 4702754"/>
              <a:gd name="connsiteX5169" fmla="*/ 860944 w 13442696"/>
              <a:gd name="connsiteY5169" fmla="*/ 981580 h 4702754"/>
              <a:gd name="connsiteX5170" fmla="*/ 927011 w 13442696"/>
              <a:gd name="connsiteY5170" fmla="*/ 978983 h 4702754"/>
              <a:gd name="connsiteX5171" fmla="*/ 920817 w 13442696"/>
              <a:gd name="connsiteY5171" fmla="*/ 963403 h 4702754"/>
              <a:gd name="connsiteX5172" fmla="*/ 893977 w 13442696"/>
              <a:gd name="connsiteY5172" fmla="*/ 958209 h 4702754"/>
              <a:gd name="connsiteX5173" fmla="*/ 920817 w 13442696"/>
              <a:gd name="connsiteY5173" fmla="*/ 955612 h 4702754"/>
              <a:gd name="connsiteX5174" fmla="*/ 910494 w 13442696"/>
              <a:gd name="connsiteY5174" fmla="*/ 940032 h 4702754"/>
              <a:gd name="connsiteX5175" fmla="*/ 881590 w 13442696"/>
              <a:gd name="connsiteY5175" fmla="*/ 940032 h 4702754"/>
              <a:gd name="connsiteX5176" fmla="*/ 881590 w 13442696"/>
              <a:gd name="connsiteY5176" fmla="*/ 924451 h 4702754"/>
              <a:gd name="connsiteX5177" fmla="*/ 893977 w 13442696"/>
              <a:gd name="connsiteY5177" fmla="*/ 908870 h 4702754"/>
              <a:gd name="connsiteX5178" fmla="*/ 871266 w 13442696"/>
              <a:gd name="connsiteY5178" fmla="*/ 908870 h 4702754"/>
              <a:gd name="connsiteX5179" fmla="*/ 914623 w 13442696"/>
              <a:gd name="connsiteY5179" fmla="*/ 893290 h 4702754"/>
              <a:gd name="connsiteX5180" fmla="*/ 970368 w 13442696"/>
              <a:gd name="connsiteY5180" fmla="*/ 890693 h 4702754"/>
              <a:gd name="connsiteX5181" fmla="*/ 1030242 w 13442696"/>
              <a:gd name="connsiteY5181" fmla="*/ 890693 h 4702754"/>
              <a:gd name="connsiteX5182" fmla="*/ 1034371 w 13442696"/>
              <a:gd name="connsiteY5182" fmla="*/ 882903 h 4702754"/>
              <a:gd name="connsiteX5183" fmla="*/ 1061211 w 13442696"/>
              <a:gd name="connsiteY5183" fmla="*/ 882903 h 4702754"/>
              <a:gd name="connsiteX5184" fmla="*/ 1081857 w 13442696"/>
              <a:gd name="connsiteY5184" fmla="*/ 872516 h 4702754"/>
              <a:gd name="connsiteX5185" fmla="*/ 1114891 w 13442696"/>
              <a:gd name="connsiteY5185" fmla="*/ 867322 h 4702754"/>
              <a:gd name="connsiteX5186" fmla="*/ 1102503 w 13442696"/>
              <a:gd name="connsiteY5186" fmla="*/ 862128 h 4702754"/>
              <a:gd name="connsiteX5187" fmla="*/ 1160312 w 13442696"/>
              <a:gd name="connsiteY5187" fmla="*/ 864725 h 4702754"/>
              <a:gd name="connsiteX5188" fmla="*/ 1189217 w 13442696"/>
              <a:gd name="connsiteY5188" fmla="*/ 856935 h 4702754"/>
              <a:gd name="connsiteX5189" fmla="*/ 1209863 w 13442696"/>
              <a:gd name="connsiteY5189" fmla="*/ 859532 h 4702754"/>
              <a:gd name="connsiteX5190" fmla="*/ 1209863 w 13442696"/>
              <a:gd name="connsiteY5190" fmla="*/ 851741 h 4702754"/>
              <a:gd name="connsiteX5191" fmla="*/ 1145860 w 13442696"/>
              <a:gd name="connsiteY5191" fmla="*/ 846548 h 4702754"/>
              <a:gd name="connsiteX5192" fmla="*/ 1123149 w 13442696"/>
              <a:gd name="connsiteY5192" fmla="*/ 851741 h 4702754"/>
              <a:gd name="connsiteX5193" fmla="*/ 1102503 w 13442696"/>
              <a:gd name="connsiteY5193" fmla="*/ 843951 h 4702754"/>
              <a:gd name="connsiteX5194" fmla="*/ 1063276 w 13442696"/>
              <a:gd name="connsiteY5194" fmla="*/ 851741 h 4702754"/>
              <a:gd name="connsiteX5195" fmla="*/ 1017854 w 13442696"/>
              <a:gd name="connsiteY5195" fmla="*/ 841354 h 4702754"/>
              <a:gd name="connsiteX5196" fmla="*/ 1015789 w 13442696"/>
              <a:gd name="connsiteY5196" fmla="*/ 849145 h 4702754"/>
              <a:gd name="connsiteX5197" fmla="*/ 986885 w 13442696"/>
              <a:gd name="connsiteY5197" fmla="*/ 854338 h 4702754"/>
              <a:gd name="connsiteX5198" fmla="*/ 937334 w 13442696"/>
              <a:gd name="connsiteY5198" fmla="*/ 846548 h 4702754"/>
              <a:gd name="connsiteX5199" fmla="*/ 927011 w 13442696"/>
              <a:gd name="connsiteY5199" fmla="*/ 836161 h 4702754"/>
              <a:gd name="connsiteX5200" fmla="*/ 869202 w 13442696"/>
              <a:gd name="connsiteY5200" fmla="*/ 833564 h 4702754"/>
              <a:gd name="connsiteX5201" fmla="*/ 850620 w 13442696"/>
              <a:gd name="connsiteY5201" fmla="*/ 828370 h 4702754"/>
              <a:gd name="connsiteX5202" fmla="*/ 821716 w 13442696"/>
              <a:gd name="connsiteY5202" fmla="*/ 836161 h 4702754"/>
              <a:gd name="connsiteX5203" fmla="*/ 850620 w 13442696"/>
              <a:gd name="connsiteY5203" fmla="*/ 823177 h 4702754"/>
              <a:gd name="connsiteX5204" fmla="*/ 1009596 w 13442696"/>
              <a:gd name="connsiteY5204" fmla="*/ 820580 h 4702754"/>
              <a:gd name="connsiteX5205" fmla="*/ 1098374 w 13442696"/>
              <a:gd name="connsiteY5205" fmla="*/ 823177 h 4702754"/>
              <a:gd name="connsiteX5206" fmla="*/ 1119020 w 13442696"/>
              <a:gd name="connsiteY5206" fmla="*/ 820580 h 4702754"/>
              <a:gd name="connsiteX5207" fmla="*/ 1075663 w 13442696"/>
              <a:gd name="connsiteY5207" fmla="*/ 807596 h 4702754"/>
              <a:gd name="connsiteX5208" fmla="*/ 1069469 w 13442696"/>
              <a:gd name="connsiteY5208" fmla="*/ 807596 h 4702754"/>
              <a:gd name="connsiteX5209" fmla="*/ 1069469 w 13442696"/>
              <a:gd name="connsiteY5209" fmla="*/ 799806 h 4702754"/>
              <a:gd name="connsiteX5210" fmla="*/ 1110762 w 13442696"/>
              <a:gd name="connsiteY5210" fmla="*/ 807596 h 4702754"/>
              <a:gd name="connsiteX5211" fmla="*/ 1123149 w 13442696"/>
              <a:gd name="connsiteY5211" fmla="*/ 792016 h 4702754"/>
              <a:gd name="connsiteX5212" fmla="*/ 1139666 w 13442696"/>
              <a:gd name="connsiteY5212" fmla="*/ 799806 h 4702754"/>
              <a:gd name="connsiteX5213" fmla="*/ 1170636 w 13442696"/>
              <a:gd name="connsiteY5213" fmla="*/ 781629 h 4702754"/>
              <a:gd name="connsiteX5214" fmla="*/ 1197475 w 13442696"/>
              <a:gd name="connsiteY5214" fmla="*/ 773838 h 4702754"/>
              <a:gd name="connsiteX5215" fmla="*/ 1170636 w 13442696"/>
              <a:gd name="connsiteY5215" fmla="*/ 758258 h 4702754"/>
              <a:gd name="connsiteX5216" fmla="*/ 1251155 w 13442696"/>
              <a:gd name="connsiteY5216" fmla="*/ 747871 h 4702754"/>
              <a:gd name="connsiteX5217" fmla="*/ 1251155 w 13442696"/>
              <a:gd name="connsiteY5217" fmla="*/ 740080 h 4702754"/>
              <a:gd name="connsiteX5218" fmla="*/ 1203669 w 13442696"/>
              <a:gd name="connsiteY5218" fmla="*/ 742677 h 4702754"/>
              <a:gd name="connsiteX5219" fmla="*/ 1187152 w 13442696"/>
              <a:gd name="connsiteY5219" fmla="*/ 737483 h 4702754"/>
              <a:gd name="connsiteX5220" fmla="*/ 1149989 w 13442696"/>
              <a:gd name="connsiteY5220" fmla="*/ 742677 h 4702754"/>
              <a:gd name="connsiteX5221" fmla="*/ 1102503 w 13442696"/>
              <a:gd name="connsiteY5221" fmla="*/ 758258 h 4702754"/>
              <a:gd name="connsiteX5222" fmla="*/ 1139666 w 13442696"/>
              <a:gd name="connsiteY5222" fmla="*/ 753064 h 4702754"/>
              <a:gd name="connsiteX5223" fmla="*/ 1154118 w 13442696"/>
              <a:gd name="connsiteY5223" fmla="*/ 758258 h 4702754"/>
              <a:gd name="connsiteX5224" fmla="*/ 1139666 w 13442696"/>
              <a:gd name="connsiteY5224" fmla="*/ 763451 h 4702754"/>
              <a:gd name="connsiteX5225" fmla="*/ 1061211 w 13442696"/>
              <a:gd name="connsiteY5225" fmla="*/ 763451 h 4702754"/>
              <a:gd name="connsiteX5226" fmla="*/ 999273 w 13442696"/>
              <a:gd name="connsiteY5226" fmla="*/ 768645 h 4702754"/>
              <a:gd name="connsiteX5227" fmla="*/ 970368 w 13442696"/>
              <a:gd name="connsiteY5227" fmla="*/ 760854 h 4702754"/>
              <a:gd name="connsiteX5228" fmla="*/ 970368 w 13442696"/>
              <a:gd name="connsiteY5228" fmla="*/ 753064 h 4702754"/>
              <a:gd name="connsiteX5229" fmla="*/ 953851 w 13442696"/>
              <a:gd name="connsiteY5229" fmla="*/ 745274 h 4702754"/>
              <a:gd name="connsiteX5230" fmla="*/ 920817 w 13442696"/>
              <a:gd name="connsiteY5230" fmla="*/ 766048 h 4702754"/>
              <a:gd name="connsiteX5231" fmla="*/ 889848 w 13442696"/>
              <a:gd name="connsiteY5231" fmla="*/ 763451 h 4702754"/>
              <a:gd name="connsiteX5232" fmla="*/ 881590 w 13442696"/>
              <a:gd name="connsiteY5232" fmla="*/ 766048 h 4702754"/>
              <a:gd name="connsiteX5233" fmla="*/ 850620 w 13442696"/>
              <a:gd name="connsiteY5233" fmla="*/ 753064 h 4702754"/>
              <a:gd name="connsiteX5234" fmla="*/ 761842 w 13442696"/>
              <a:gd name="connsiteY5234" fmla="*/ 758258 h 4702754"/>
              <a:gd name="connsiteX5235" fmla="*/ 741196 w 13442696"/>
              <a:gd name="connsiteY5235" fmla="*/ 750467 h 4702754"/>
              <a:gd name="connsiteX5236" fmla="*/ 724679 w 13442696"/>
              <a:gd name="connsiteY5236" fmla="*/ 750467 h 4702754"/>
              <a:gd name="connsiteX5237" fmla="*/ 714356 w 13442696"/>
              <a:gd name="connsiteY5237" fmla="*/ 763451 h 4702754"/>
              <a:gd name="connsiteX5238" fmla="*/ 689581 w 13442696"/>
              <a:gd name="connsiteY5238" fmla="*/ 760854 h 4702754"/>
              <a:gd name="connsiteX5239" fmla="*/ 699904 w 13442696"/>
              <a:gd name="connsiteY5239" fmla="*/ 758258 h 4702754"/>
              <a:gd name="connsiteX5240" fmla="*/ 685451 w 13442696"/>
              <a:gd name="connsiteY5240" fmla="*/ 753064 h 4702754"/>
              <a:gd name="connsiteX5241" fmla="*/ 689581 w 13442696"/>
              <a:gd name="connsiteY5241" fmla="*/ 745274 h 4702754"/>
              <a:gd name="connsiteX5242" fmla="*/ 724679 w 13442696"/>
              <a:gd name="connsiteY5242" fmla="*/ 745274 h 4702754"/>
              <a:gd name="connsiteX5243" fmla="*/ 753584 w 13442696"/>
              <a:gd name="connsiteY5243" fmla="*/ 737483 h 4702754"/>
              <a:gd name="connsiteX5244" fmla="*/ 745325 w 13442696"/>
              <a:gd name="connsiteY5244" fmla="*/ 721903 h 4702754"/>
              <a:gd name="connsiteX5245" fmla="*/ 821716 w 13442696"/>
              <a:gd name="connsiteY5245" fmla="*/ 721903 h 4702754"/>
              <a:gd name="connsiteX5246" fmla="*/ 850620 w 13442696"/>
              <a:gd name="connsiteY5246" fmla="*/ 706322 h 4702754"/>
              <a:gd name="connsiteX5247" fmla="*/ 889848 w 13442696"/>
              <a:gd name="connsiteY5247" fmla="*/ 703725 h 4702754"/>
              <a:gd name="connsiteX5248" fmla="*/ 941463 w 13442696"/>
              <a:gd name="connsiteY5248" fmla="*/ 698532 h 4702754"/>
              <a:gd name="connsiteX5249" fmla="*/ 957980 w 13442696"/>
              <a:gd name="connsiteY5249" fmla="*/ 690741 h 4702754"/>
              <a:gd name="connsiteX5250" fmla="*/ 964174 w 13442696"/>
              <a:gd name="connsiteY5250" fmla="*/ 695935 h 4702754"/>
              <a:gd name="connsiteX5251" fmla="*/ 984820 w 13442696"/>
              <a:gd name="connsiteY5251" fmla="*/ 690741 h 4702754"/>
              <a:gd name="connsiteX5252" fmla="*/ 970368 w 13442696"/>
              <a:gd name="connsiteY5252" fmla="*/ 698532 h 4702754"/>
              <a:gd name="connsiteX5253" fmla="*/ 974497 w 13442696"/>
              <a:gd name="connsiteY5253" fmla="*/ 701129 h 4702754"/>
              <a:gd name="connsiteX5254" fmla="*/ 957980 w 13442696"/>
              <a:gd name="connsiteY5254" fmla="*/ 711516 h 4702754"/>
              <a:gd name="connsiteX5255" fmla="*/ 914623 w 13442696"/>
              <a:gd name="connsiteY5255" fmla="*/ 724500 h 4702754"/>
              <a:gd name="connsiteX5256" fmla="*/ 957980 w 13442696"/>
              <a:gd name="connsiteY5256" fmla="*/ 727096 h 4702754"/>
              <a:gd name="connsiteX5257" fmla="*/ 1073599 w 13442696"/>
              <a:gd name="connsiteY5257" fmla="*/ 719306 h 4702754"/>
              <a:gd name="connsiteX5258" fmla="*/ 1090115 w 13442696"/>
              <a:gd name="connsiteY5258" fmla="*/ 724500 h 4702754"/>
              <a:gd name="connsiteX5259" fmla="*/ 1106632 w 13442696"/>
              <a:gd name="connsiteY5259" fmla="*/ 719306 h 4702754"/>
              <a:gd name="connsiteX5260" fmla="*/ 1127279 w 13442696"/>
              <a:gd name="connsiteY5260" fmla="*/ 729693 h 4702754"/>
              <a:gd name="connsiteX5261" fmla="*/ 1149989 w 13442696"/>
              <a:gd name="connsiteY5261" fmla="*/ 727096 h 4702754"/>
              <a:gd name="connsiteX5262" fmla="*/ 1183023 w 13442696"/>
              <a:gd name="connsiteY5262" fmla="*/ 724500 h 4702754"/>
              <a:gd name="connsiteX5263" fmla="*/ 1197475 w 13442696"/>
              <a:gd name="connsiteY5263" fmla="*/ 706322 h 4702754"/>
              <a:gd name="connsiteX5264" fmla="*/ 1174765 w 13442696"/>
              <a:gd name="connsiteY5264" fmla="*/ 698532 h 4702754"/>
              <a:gd name="connsiteX5265" fmla="*/ 1127279 w 13442696"/>
              <a:gd name="connsiteY5265" fmla="*/ 695935 h 4702754"/>
              <a:gd name="connsiteX5266" fmla="*/ 1073599 w 13442696"/>
              <a:gd name="connsiteY5266" fmla="*/ 703725 h 4702754"/>
              <a:gd name="connsiteX5267" fmla="*/ 1073599 w 13442696"/>
              <a:gd name="connsiteY5267" fmla="*/ 698532 h 4702754"/>
              <a:gd name="connsiteX5268" fmla="*/ 1094245 w 13442696"/>
              <a:gd name="connsiteY5268" fmla="*/ 698532 h 4702754"/>
              <a:gd name="connsiteX5269" fmla="*/ 1050888 w 13442696"/>
              <a:gd name="connsiteY5269" fmla="*/ 677758 h 4702754"/>
              <a:gd name="connsiteX5270" fmla="*/ 991014 w 13442696"/>
              <a:gd name="connsiteY5270" fmla="*/ 682951 h 4702754"/>
              <a:gd name="connsiteX5271" fmla="*/ 995143 w 13442696"/>
              <a:gd name="connsiteY5271" fmla="*/ 680354 h 4702754"/>
              <a:gd name="connsiteX5272" fmla="*/ 993079 w 13442696"/>
              <a:gd name="connsiteY5272" fmla="*/ 667371 h 4702754"/>
              <a:gd name="connsiteX5273" fmla="*/ 997208 w 13442696"/>
              <a:gd name="connsiteY5273" fmla="*/ 656983 h 4702754"/>
              <a:gd name="connsiteX5274" fmla="*/ 1003402 w 13442696"/>
              <a:gd name="connsiteY5274" fmla="*/ 662177 h 4702754"/>
              <a:gd name="connsiteX5275" fmla="*/ 1030242 w 13442696"/>
              <a:gd name="connsiteY5275" fmla="*/ 651790 h 4702754"/>
              <a:gd name="connsiteX5276" fmla="*/ 991014 w 13442696"/>
              <a:gd name="connsiteY5276" fmla="*/ 641403 h 4702754"/>
              <a:gd name="connsiteX5277" fmla="*/ 941463 w 13442696"/>
              <a:gd name="connsiteY5277" fmla="*/ 644000 h 4702754"/>
              <a:gd name="connsiteX5278" fmla="*/ 910494 w 13442696"/>
              <a:gd name="connsiteY5278" fmla="*/ 636209 h 4702754"/>
              <a:gd name="connsiteX5279" fmla="*/ 784553 w 13442696"/>
              <a:gd name="connsiteY5279" fmla="*/ 636209 h 4702754"/>
              <a:gd name="connsiteX5280" fmla="*/ 774230 w 13442696"/>
              <a:gd name="connsiteY5280" fmla="*/ 628419 h 4702754"/>
              <a:gd name="connsiteX5281" fmla="*/ 745325 w 13442696"/>
              <a:gd name="connsiteY5281" fmla="*/ 633613 h 4702754"/>
              <a:gd name="connsiteX5282" fmla="*/ 772165 w 13442696"/>
              <a:gd name="connsiteY5282" fmla="*/ 623225 h 4702754"/>
              <a:gd name="connsiteX5283" fmla="*/ 778359 w 13442696"/>
              <a:gd name="connsiteY5283" fmla="*/ 631016 h 4702754"/>
              <a:gd name="connsiteX5284" fmla="*/ 786617 w 13442696"/>
              <a:gd name="connsiteY5284" fmla="*/ 623225 h 4702754"/>
              <a:gd name="connsiteX5285" fmla="*/ 751519 w 13442696"/>
              <a:gd name="connsiteY5285" fmla="*/ 612838 h 4702754"/>
              <a:gd name="connsiteX5286" fmla="*/ 799005 w 13442696"/>
              <a:gd name="connsiteY5286" fmla="*/ 607645 h 4702754"/>
              <a:gd name="connsiteX5287" fmla="*/ 957980 w 13442696"/>
              <a:gd name="connsiteY5287" fmla="*/ 618032 h 4702754"/>
              <a:gd name="connsiteX5288" fmla="*/ 966239 w 13442696"/>
              <a:gd name="connsiteY5288" fmla="*/ 612838 h 4702754"/>
              <a:gd name="connsiteX5289" fmla="*/ 1021983 w 13442696"/>
              <a:gd name="connsiteY5289" fmla="*/ 620629 h 4702754"/>
              <a:gd name="connsiteX5290" fmla="*/ 1063276 w 13442696"/>
              <a:gd name="connsiteY5290" fmla="*/ 615435 h 4702754"/>
              <a:gd name="connsiteX5291" fmla="*/ 1069469 w 13442696"/>
              <a:gd name="connsiteY5291" fmla="*/ 615435 h 4702754"/>
              <a:gd name="connsiteX5292" fmla="*/ 1073599 w 13442696"/>
              <a:gd name="connsiteY5292" fmla="*/ 615435 h 4702754"/>
              <a:gd name="connsiteX5293" fmla="*/ 1071534 w 13442696"/>
              <a:gd name="connsiteY5293" fmla="*/ 612838 h 4702754"/>
              <a:gd name="connsiteX5294" fmla="*/ 1085986 w 13442696"/>
              <a:gd name="connsiteY5294" fmla="*/ 602451 h 4702754"/>
              <a:gd name="connsiteX5295" fmla="*/ 1090115 w 13442696"/>
              <a:gd name="connsiteY5295" fmla="*/ 610242 h 4702754"/>
              <a:gd name="connsiteX5296" fmla="*/ 1102503 w 13442696"/>
              <a:gd name="connsiteY5296" fmla="*/ 610242 h 4702754"/>
              <a:gd name="connsiteX5297" fmla="*/ 1119020 w 13442696"/>
              <a:gd name="connsiteY5297" fmla="*/ 599855 h 4702754"/>
              <a:gd name="connsiteX5298" fmla="*/ 1133472 w 13442696"/>
              <a:gd name="connsiteY5298" fmla="*/ 618032 h 4702754"/>
              <a:gd name="connsiteX5299" fmla="*/ 1154118 w 13442696"/>
              <a:gd name="connsiteY5299" fmla="*/ 607645 h 4702754"/>
              <a:gd name="connsiteX5300" fmla="*/ 1209863 w 13442696"/>
              <a:gd name="connsiteY5300" fmla="*/ 594661 h 4702754"/>
              <a:gd name="connsiteX5301" fmla="*/ 1218121 w 13442696"/>
              <a:gd name="connsiteY5301" fmla="*/ 594661 h 4702754"/>
              <a:gd name="connsiteX5302" fmla="*/ 1230509 w 13442696"/>
              <a:gd name="connsiteY5302" fmla="*/ 594661 h 4702754"/>
              <a:gd name="connsiteX5303" fmla="*/ 1234639 w 13442696"/>
              <a:gd name="connsiteY5303" fmla="*/ 584274 h 4702754"/>
              <a:gd name="connsiteX5304" fmla="*/ 1298641 w 13442696"/>
              <a:gd name="connsiteY5304" fmla="*/ 586871 h 4702754"/>
              <a:gd name="connsiteX5305" fmla="*/ 1383291 w 13442696"/>
              <a:gd name="connsiteY5305" fmla="*/ 576484 h 4702754"/>
              <a:gd name="connsiteX5306" fmla="*/ 1372967 w 13442696"/>
              <a:gd name="connsiteY5306" fmla="*/ 579080 h 4702754"/>
              <a:gd name="connsiteX5307" fmla="*/ 1443164 w 13442696"/>
              <a:gd name="connsiteY5307" fmla="*/ 579080 h 4702754"/>
              <a:gd name="connsiteX5308" fmla="*/ 1467940 w 13442696"/>
              <a:gd name="connsiteY5308" fmla="*/ 592064 h 4702754"/>
              <a:gd name="connsiteX5309" fmla="*/ 1480327 w 13442696"/>
              <a:gd name="connsiteY5309" fmla="*/ 586871 h 4702754"/>
              <a:gd name="connsiteX5310" fmla="*/ 1480327 w 13442696"/>
              <a:gd name="connsiteY5310" fmla="*/ 579080 h 4702754"/>
              <a:gd name="connsiteX5311" fmla="*/ 1488586 w 13442696"/>
              <a:gd name="connsiteY5311" fmla="*/ 589467 h 4702754"/>
              <a:gd name="connsiteX5312" fmla="*/ 1536072 w 13442696"/>
              <a:gd name="connsiteY5312" fmla="*/ 584274 h 4702754"/>
              <a:gd name="connsiteX5313" fmla="*/ 1571170 w 13442696"/>
              <a:gd name="connsiteY5313" fmla="*/ 576484 h 4702754"/>
              <a:gd name="connsiteX5314" fmla="*/ 1544330 w 13442696"/>
              <a:gd name="connsiteY5314" fmla="*/ 568693 h 4702754"/>
              <a:gd name="connsiteX5315" fmla="*/ 1573235 w 13442696"/>
              <a:gd name="connsiteY5315" fmla="*/ 563500 h 4702754"/>
              <a:gd name="connsiteX5316" fmla="*/ 1564977 w 13442696"/>
              <a:gd name="connsiteY5316" fmla="*/ 566096 h 4702754"/>
              <a:gd name="connsiteX5317" fmla="*/ 1612463 w 13442696"/>
              <a:gd name="connsiteY5317" fmla="*/ 573887 h 4702754"/>
              <a:gd name="connsiteX5318" fmla="*/ 1635173 w 13442696"/>
              <a:gd name="connsiteY5318" fmla="*/ 576484 h 4702754"/>
              <a:gd name="connsiteX5319" fmla="*/ 1655820 w 13442696"/>
              <a:gd name="connsiteY5319" fmla="*/ 568693 h 4702754"/>
              <a:gd name="connsiteX5320" fmla="*/ 1628980 w 13442696"/>
              <a:gd name="connsiteY5320" fmla="*/ 566096 h 4702754"/>
              <a:gd name="connsiteX5321" fmla="*/ 1672336 w 13442696"/>
              <a:gd name="connsiteY5321" fmla="*/ 555709 h 4702754"/>
              <a:gd name="connsiteX5322" fmla="*/ 1659949 w 13442696"/>
              <a:gd name="connsiteY5322" fmla="*/ 547919 h 4702754"/>
              <a:gd name="connsiteX5323" fmla="*/ 1680595 w 13442696"/>
              <a:gd name="connsiteY5323" fmla="*/ 545322 h 4702754"/>
              <a:gd name="connsiteX5324" fmla="*/ 1709499 w 13442696"/>
              <a:gd name="connsiteY5324" fmla="*/ 550516 h 4702754"/>
              <a:gd name="connsiteX5325" fmla="*/ 1701241 w 13442696"/>
              <a:gd name="connsiteY5325" fmla="*/ 560903 h 4702754"/>
              <a:gd name="connsiteX5326" fmla="*/ 1688853 w 13442696"/>
              <a:gd name="connsiteY5326" fmla="*/ 555709 h 4702754"/>
              <a:gd name="connsiteX5327" fmla="*/ 1664078 w 13442696"/>
              <a:gd name="connsiteY5327" fmla="*/ 563500 h 4702754"/>
              <a:gd name="connsiteX5328" fmla="*/ 1672336 w 13442696"/>
              <a:gd name="connsiteY5328" fmla="*/ 566096 h 4702754"/>
              <a:gd name="connsiteX5329" fmla="*/ 1740469 w 13442696"/>
              <a:gd name="connsiteY5329" fmla="*/ 568693 h 4702754"/>
              <a:gd name="connsiteX5330" fmla="*/ 1785890 w 13442696"/>
              <a:gd name="connsiteY5330" fmla="*/ 563500 h 4702754"/>
              <a:gd name="connsiteX5331" fmla="*/ 1856087 w 13442696"/>
              <a:gd name="connsiteY5331" fmla="*/ 558306 h 4702754"/>
              <a:gd name="connsiteX5332" fmla="*/ 1996481 w 13442696"/>
              <a:gd name="connsiteY5332" fmla="*/ 542725 h 4702754"/>
              <a:gd name="connsiteX5333" fmla="*/ 2010933 w 13442696"/>
              <a:gd name="connsiteY5333" fmla="*/ 532338 h 4702754"/>
              <a:gd name="connsiteX5334" fmla="*/ 2004739 w 13442696"/>
              <a:gd name="connsiteY5334" fmla="*/ 529742 h 4702754"/>
              <a:gd name="connsiteX5335" fmla="*/ 2041902 w 13442696"/>
              <a:gd name="connsiteY5335" fmla="*/ 524548 h 4702754"/>
              <a:gd name="connsiteX5336" fmla="*/ 2029514 w 13442696"/>
              <a:gd name="connsiteY5336" fmla="*/ 529742 h 4702754"/>
              <a:gd name="connsiteX5337" fmla="*/ 2081130 w 13442696"/>
              <a:gd name="connsiteY5337" fmla="*/ 527145 h 4702754"/>
              <a:gd name="connsiteX5338" fmla="*/ 2095582 w 13442696"/>
              <a:gd name="connsiteY5338" fmla="*/ 511564 h 4702754"/>
              <a:gd name="connsiteX5339" fmla="*/ 2126551 w 13442696"/>
              <a:gd name="connsiteY5339" fmla="*/ 511564 h 4702754"/>
              <a:gd name="connsiteX5340" fmla="*/ 2198813 w 13442696"/>
              <a:gd name="connsiteY5340" fmla="*/ 488193 h 4702754"/>
              <a:gd name="connsiteX5341" fmla="*/ 2182296 w 13442696"/>
              <a:gd name="connsiteY5341" fmla="*/ 498580 h 4702754"/>
              <a:gd name="connsiteX5342" fmla="*/ 2190554 w 13442696"/>
              <a:gd name="connsiteY5342" fmla="*/ 506371 h 4702754"/>
              <a:gd name="connsiteX5343" fmla="*/ 2221524 w 13442696"/>
              <a:gd name="connsiteY5343" fmla="*/ 498580 h 4702754"/>
              <a:gd name="connsiteX5344" fmla="*/ 2223588 w 13442696"/>
              <a:gd name="connsiteY5344" fmla="*/ 490790 h 4702754"/>
              <a:gd name="connsiteX5345" fmla="*/ 2254557 w 13442696"/>
              <a:gd name="connsiteY5345" fmla="*/ 483000 h 4702754"/>
              <a:gd name="connsiteX5346" fmla="*/ 2326819 w 13442696"/>
              <a:gd name="connsiteY5346" fmla="*/ 477806 h 4702754"/>
              <a:gd name="connsiteX5347" fmla="*/ 2330948 w 13442696"/>
              <a:gd name="connsiteY5347" fmla="*/ 475209 h 4702754"/>
              <a:gd name="connsiteX5348" fmla="*/ 2262816 w 13442696"/>
              <a:gd name="connsiteY5348" fmla="*/ 472613 h 4702754"/>
              <a:gd name="connsiteX5349" fmla="*/ 2159585 w 13442696"/>
              <a:gd name="connsiteY5349" fmla="*/ 485596 h 4702754"/>
              <a:gd name="connsiteX5350" fmla="*/ 2054290 w 13442696"/>
              <a:gd name="connsiteY5350" fmla="*/ 490790 h 4702754"/>
              <a:gd name="connsiteX5351" fmla="*/ 2029514 w 13442696"/>
              <a:gd name="connsiteY5351" fmla="*/ 498580 h 4702754"/>
              <a:gd name="connsiteX5352" fmla="*/ 1984093 w 13442696"/>
              <a:gd name="connsiteY5352" fmla="*/ 495984 h 4702754"/>
              <a:gd name="connsiteX5353" fmla="*/ 1957253 w 13442696"/>
              <a:gd name="connsiteY5353" fmla="*/ 498580 h 4702754"/>
              <a:gd name="connsiteX5354" fmla="*/ 1926284 w 13442696"/>
              <a:gd name="connsiteY5354" fmla="*/ 493387 h 4702754"/>
              <a:gd name="connsiteX5355" fmla="*/ 1905638 w 13442696"/>
              <a:gd name="connsiteY5355" fmla="*/ 503774 h 4702754"/>
              <a:gd name="connsiteX5356" fmla="*/ 1876733 w 13442696"/>
              <a:gd name="connsiteY5356" fmla="*/ 498580 h 4702754"/>
              <a:gd name="connsiteX5357" fmla="*/ 1845764 w 13442696"/>
              <a:gd name="connsiteY5357" fmla="*/ 506371 h 4702754"/>
              <a:gd name="connsiteX5358" fmla="*/ 1825118 w 13442696"/>
              <a:gd name="connsiteY5358" fmla="*/ 503774 h 4702754"/>
              <a:gd name="connsiteX5359" fmla="*/ 1783826 w 13442696"/>
              <a:gd name="connsiteY5359" fmla="*/ 511564 h 4702754"/>
              <a:gd name="connsiteX5360" fmla="*/ 1647561 w 13442696"/>
              <a:gd name="connsiteY5360" fmla="*/ 516758 h 4702754"/>
              <a:gd name="connsiteX5361" fmla="*/ 1647561 w 13442696"/>
              <a:gd name="connsiteY5361" fmla="*/ 498580 h 4702754"/>
              <a:gd name="connsiteX5362" fmla="*/ 1595946 w 13442696"/>
              <a:gd name="connsiteY5362" fmla="*/ 506371 h 4702754"/>
              <a:gd name="connsiteX5363" fmla="*/ 1600075 w 13442696"/>
              <a:gd name="connsiteY5363" fmla="*/ 490790 h 4702754"/>
              <a:gd name="connsiteX5364" fmla="*/ 1544330 w 13442696"/>
              <a:gd name="connsiteY5364" fmla="*/ 488193 h 4702754"/>
              <a:gd name="connsiteX5365" fmla="*/ 1542266 w 13442696"/>
              <a:gd name="connsiteY5365" fmla="*/ 495984 h 4702754"/>
              <a:gd name="connsiteX5366" fmla="*/ 1492715 w 13442696"/>
              <a:gd name="connsiteY5366" fmla="*/ 498580 h 4702754"/>
              <a:gd name="connsiteX5367" fmla="*/ 1467940 w 13442696"/>
              <a:gd name="connsiteY5367" fmla="*/ 508967 h 4702754"/>
              <a:gd name="connsiteX5368" fmla="*/ 1434906 w 13442696"/>
              <a:gd name="connsiteY5368" fmla="*/ 503774 h 4702754"/>
              <a:gd name="connsiteX5369" fmla="*/ 1430777 w 13442696"/>
              <a:gd name="connsiteY5369" fmla="*/ 514161 h 4702754"/>
              <a:gd name="connsiteX5370" fmla="*/ 1395678 w 13442696"/>
              <a:gd name="connsiteY5370" fmla="*/ 506371 h 4702754"/>
              <a:gd name="connsiteX5371" fmla="*/ 1327546 w 13442696"/>
              <a:gd name="connsiteY5371" fmla="*/ 519354 h 4702754"/>
              <a:gd name="connsiteX5372" fmla="*/ 1315158 w 13442696"/>
              <a:gd name="connsiteY5372" fmla="*/ 506371 h 4702754"/>
              <a:gd name="connsiteX5373" fmla="*/ 1261478 w 13442696"/>
              <a:gd name="connsiteY5373" fmla="*/ 506371 h 4702754"/>
              <a:gd name="connsiteX5374" fmla="*/ 1242897 w 13442696"/>
              <a:gd name="connsiteY5374" fmla="*/ 519354 h 4702754"/>
              <a:gd name="connsiteX5375" fmla="*/ 1230509 w 13442696"/>
              <a:gd name="connsiteY5375" fmla="*/ 516758 h 4702754"/>
              <a:gd name="connsiteX5376" fmla="*/ 1218121 w 13442696"/>
              <a:gd name="connsiteY5376" fmla="*/ 521951 h 4702754"/>
              <a:gd name="connsiteX5377" fmla="*/ 1211928 w 13442696"/>
              <a:gd name="connsiteY5377" fmla="*/ 514161 h 4702754"/>
              <a:gd name="connsiteX5378" fmla="*/ 1183023 w 13442696"/>
              <a:gd name="connsiteY5378" fmla="*/ 524548 h 4702754"/>
              <a:gd name="connsiteX5379" fmla="*/ 1218121 w 13442696"/>
              <a:gd name="connsiteY5379" fmla="*/ 511564 h 4702754"/>
              <a:gd name="connsiteX5380" fmla="*/ 1211928 w 13442696"/>
              <a:gd name="connsiteY5380" fmla="*/ 498580 h 4702754"/>
              <a:gd name="connsiteX5381" fmla="*/ 1211928 w 13442696"/>
              <a:gd name="connsiteY5381" fmla="*/ 490790 h 4702754"/>
              <a:gd name="connsiteX5382" fmla="*/ 1242897 w 13442696"/>
              <a:gd name="connsiteY5382" fmla="*/ 477806 h 4702754"/>
              <a:gd name="connsiteX5383" fmla="*/ 1170636 w 13442696"/>
              <a:gd name="connsiteY5383" fmla="*/ 485596 h 4702754"/>
              <a:gd name="connsiteX5384" fmla="*/ 1158248 w 13442696"/>
              <a:gd name="connsiteY5384" fmla="*/ 488193 h 4702754"/>
              <a:gd name="connsiteX5385" fmla="*/ 1119020 w 13442696"/>
              <a:gd name="connsiteY5385" fmla="*/ 483000 h 4702754"/>
              <a:gd name="connsiteX5386" fmla="*/ 1114891 w 13442696"/>
              <a:gd name="connsiteY5386" fmla="*/ 485596 h 4702754"/>
              <a:gd name="connsiteX5387" fmla="*/ 1114891 w 13442696"/>
              <a:gd name="connsiteY5387" fmla="*/ 493387 h 4702754"/>
              <a:gd name="connsiteX5388" fmla="*/ 1085986 w 13442696"/>
              <a:gd name="connsiteY5388" fmla="*/ 498580 h 4702754"/>
              <a:gd name="connsiteX5389" fmla="*/ 1083922 w 13442696"/>
              <a:gd name="connsiteY5389" fmla="*/ 498580 h 4702754"/>
              <a:gd name="connsiteX5390" fmla="*/ 1069469 w 13442696"/>
              <a:gd name="connsiteY5390" fmla="*/ 495984 h 4702754"/>
              <a:gd name="connsiteX5391" fmla="*/ 1073599 w 13442696"/>
              <a:gd name="connsiteY5391" fmla="*/ 485596 h 4702754"/>
              <a:gd name="connsiteX5392" fmla="*/ 1048823 w 13442696"/>
              <a:gd name="connsiteY5392" fmla="*/ 503774 h 4702754"/>
              <a:gd name="connsiteX5393" fmla="*/ 1042629 w 13442696"/>
              <a:gd name="connsiteY5393" fmla="*/ 498580 h 4702754"/>
              <a:gd name="connsiteX5394" fmla="*/ 1034371 w 13442696"/>
              <a:gd name="connsiteY5394" fmla="*/ 506371 h 4702754"/>
              <a:gd name="connsiteX5395" fmla="*/ 1030242 w 13442696"/>
              <a:gd name="connsiteY5395" fmla="*/ 503774 h 4702754"/>
              <a:gd name="connsiteX5396" fmla="*/ 997208 w 13442696"/>
              <a:gd name="connsiteY5396" fmla="*/ 508967 h 4702754"/>
              <a:gd name="connsiteX5397" fmla="*/ 945593 w 13442696"/>
              <a:gd name="connsiteY5397" fmla="*/ 503774 h 4702754"/>
              <a:gd name="connsiteX5398" fmla="*/ 943528 w 13442696"/>
              <a:gd name="connsiteY5398" fmla="*/ 501177 h 4702754"/>
              <a:gd name="connsiteX5399" fmla="*/ 927011 w 13442696"/>
              <a:gd name="connsiteY5399" fmla="*/ 503774 h 4702754"/>
              <a:gd name="connsiteX5400" fmla="*/ 927011 w 13442696"/>
              <a:gd name="connsiteY5400" fmla="*/ 514161 h 4702754"/>
              <a:gd name="connsiteX5401" fmla="*/ 906365 w 13442696"/>
              <a:gd name="connsiteY5401" fmla="*/ 516758 h 4702754"/>
              <a:gd name="connsiteX5402" fmla="*/ 910494 w 13442696"/>
              <a:gd name="connsiteY5402" fmla="*/ 508967 h 4702754"/>
              <a:gd name="connsiteX5403" fmla="*/ 850620 w 13442696"/>
              <a:gd name="connsiteY5403" fmla="*/ 498580 h 4702754"/>
              <a:gd name="connsiteX5404" fmla="*/ 796940 w 13442696"/>
              <a:gd name="connsiteY5404" fmla="*/ 493387 h 4702754"/>
              <a:gd name="connsiteX5405" fmla="*/ 817587 w 13442696"/>
              <a:gd name="connsiteY5405" fmla="*/ 485596 h 4702754"/>
              <a:gd name="connsiteX5406" fmla="*/ 792811 w 13442696"/>
              <a:gd name="connsiteY5406" fmla="*/ 470016 h 4702754"/>
              <a:gd name="connsiteX5407" fmla="*/ 836168 w 13442696"/>
              <a:gd name="connsiteY5407" fmla="*/ 470016 h 4702754"/>
              <a:gd name="connsiteX5408" fmla="*/ 834103 w 13442696"/>
              <a:gd name="connsiteY5408" fmla="*/ 472613 h 4702754"/>
              <a:gd name="connsiteX5409" fmla="*/ 860944 w 13442696"/>
              <a:gd name="connsiteY5409" fmla="*/ 477806 h 4702754"/>
              <a:gd name="connsiteX5410" fmla="*/ 881590 w 13442696"/>
              <a:gd name="connsiteY5410" fmla="*/ 470016 h 4702754"/>
              <a:gd name="connsiteX5411" fmla="*/ 889848 w 13442696"/>
              <a:gd name="connsiteY5411" fmla="*/ 467419 h 4702754"/>
              <a:gd name="connsiteX5412" fmla="*/ 860944 w 13442696"/>
              <a:gd name="connsiteY5412" fmla="*/ 446645 h 4702754"/>
              <a:gd name="connsiteX5413" fmla="*/ 860944 w 13442696"/>
              <a:gd name="connsiteY5413" fmla="*/ 436258 h 4702754"/>
              <a:gd name="connsiteX5414" fmla="*/ 842362 w 13442696"/>
              <a:gd name="connsiteY5414" fmla="*/ 425871 h 4702754"/>
              <a:gd name="connsiteX5415" fmla="*/ 906365 w 13442696"/>
              <a:gd name="connsiteY5415" fmla="*/ 418080 h 4702754"/>
              <a:gd name="connsiteX5416" fmla="*/ 914623 w 13442696"/>
              <a:gd name="connsiteY5416" fmla="*/ 428468 h 4702754"/>
              <a:gd name="connsiteX5417" fmla="*/ 927011 w 13442696"/>
              <a:gd name="connsiteY5417" fmla="*/ 433661 h 4702754"/>
              <a:gd name="connsiteX5418" fmla="*/ 945593 w 13442696"/>
              <a:gd name="connsiteY5418" fmla="*/ 425871 h 4702754"/>
              <a:gd name="connsiteX5419" fmla="*/ 984820 w 13442696"/>
              <a:gd name="connsiteY5419" fmla="*/ 428468 h 4702754"/>
              <a:gd name="connsiteX5420" fmla="*/ 997208 w 13442696"/>
              <a:gd name="connsiteY5420" fmla="*/ 446645 h 4702754"/>
              <a:gd name="connsiteX5421" fmla="*/ 1050888 w 13442696"/>
              <a:gd name="connsiteY5421" fmla="*/ 457032 h 4702754"/>
              <a:gd name="connsiteX5422" fmla="*/ 1102503 w 13442696"/>
              <a:gd name="connsiteY5422" fmla="*/ 449242 h 4702754"/>
              <a:gd name="connsiteX5423" fmla="*/ 1166506 w 13442696"/>
              <a:gd name="connsiteY5423" fmla="*/ 441451 h 4702754"/>
              <a:gd name="connsiteX5424" fmla="*/ 1174765 w 13442696"/>
              <a:gd name="connsiteY5424" fmla="*/ 425871 h 4702754"/>
              <a:gd name="connsiteX5425" fmla="*/ 1166506 w 13442696"/>
              <a:gd name="connsiteY5425" fmla="*/ 415484 h 4702754"/>
              <a:gd name="connsiteX5426" fmla="*/ 1069469 w 13442696"/>
              <a:gd name="connsiteY5426" fmla="*/ 407693 h 4702754"/>
              <a:gd name="connsiteX5427" fmla="*/ 1102503 w 13442696"/>
              <a:gd name="connsiteY5427" fmla="*/ 402500 h 4702754"/>
              <a:gd name="connsiteX5428" fmla="*/ 1114891 w 13442696"/>
              <a:gd name="connsiteY5428" fmla="*/ 407693 h 4702754"/>
              <a:gd name="connsiteX5429" fmla="*/ 1166506 w 13442696"/>
              <a:gd name="connsiteY5429" fmla="*/ 407693 h 4702754"/>
              <a:gd name="connsiteX5430" fmla="*/ 1197475 w 13442696"/>
              <a:gd name="connsiteY5430" fmla="*/ 407693 h 4702754"/>
              <a:gd name="connsiteX5431" fmla="*/ 1197475 w 13442696"/>
              <a:gd name="connsiteY5431" fmla="*/ 415484 h 4702754"/>
              <a:gd name="connsiteX5432" fmla="*/ 1211928 w 13442696"/>
              <a:gd name="connsiteY5432" fmla="*/ 418080 h 4702754"/>
              <a:gd name="connsiteX5433" fmla="*/ 1222251 w 13442696"/>
              <a:gd name="connsiteY5433" fmla="*/ 418080 h 4702754"/>
              <a:gd name="connsiteX5434" fmla="*/ 1211928 w 13442696"/>
              <a:gd name="connsiteY5434" fmla="*/ 405097 h 4702754"/>
              <a:gd name="connsiteX5435" fmla="*/ 1247026 w 13442696"/>
              <a:gd name="connsiteY5435" fmla="*/ 397306 h 4702754"/>
              <a:gd name="connsiteX5436" fmla="*/ 1323417 w 13442696"/>
              <a:gd name="connsiteY5436" fmla="*/ 394709 h 4702754"/>
              <a:gd name="connsiteX5437" fmla="*/ 1383291 w 13442696"/>
              <a:gd name="connsiteY5437" fmla="*/ 386919 h 4702754"/>
              <a:gd name="connsiteX5438" fmla="*/ 1410131 w 13442696"/>
              <a:gd name="connsiteY5438" fmla="*/ 405097 h 4702754"/>
              <a:gd name="connsiteX5439" fmla="*/ 1480327 w 13442696"/>
              <a:gd name="connsiteY5439" fmla="*/ 397306 h 4702754"/>
              <a:gd name="connsiteX5440" fmla="*/ 1488586 w 13442696"/>
              <a:gd name="connsiteY5440" fmla="*/ 402500 h 4702754"/>
              <a:gd name="connsiteX5441" fmla="*/ 1511297 w 13442696"/>
              <a:gd name="connsiteY5441" fmla="*/ 397306 h 4702754"/>
              <a:gd name="connsiteX5442" fmla="*/ 1465875 w 13442696"/>
              <a:gd name="connsiteY5442" fmla="*/ 384322 h 4702754"/>
              <a:gd name="connsiteX5443" fmla="*/ 1544330 w 13442696"/>
              <a:gd name="connsiteY5443" fmla="*/ 376532 h 4702754"/>
              <a:gd name="connsiteX5444" fmla="*/ 1564977 w 13442696"/>
              <a:gd name="connsiteY5444" fmla="*/ 379129 h 4702754"/>
              <a:gd name="connsiteX5445" fmla="*/ 1560847 w 13442696"/>
              <a:gd name="connsiteY5445" fmla="*/ 381726 h 4702754"/>
              <a:gd name="connsiteX5446" fmla="*/ 1583558 w 13442696"/>
              <a:gd name="connsiteY5446" fmla="*/ 392113 h 4702754"/>
              <a:gd name="connsiteX5447" fmla="*/ 1564977 w 13442696"/>
              <a:gd name="connsiteY5447" fmla="*/ 394709 h 4702754"/>
              <a:gd name="connsiteX5448" fmla="*/ 1571170 w 13442696"/>
              <a:gd name="connsiteY5448" fmla="*/ 397306 h 4702754"/>
              <a:gd name="connsiteX5449" fmla="*/ 1612463 w 13442696"/>
              <a:gd name="connsiteY5449" fmla="*/ 394709 h 4702754"/>
              <a:gd name="connsiteX5450" fmla="*/ 1608333 w 13442696"/>
              <a:gd name="connsiteY5450" fmla="*/ 384322 h 4702754"/>
              <a:gd name="connsiteX5451" fmla="*/ 1637238 w 13442696"/>
              <a:gd name="connsiteY5451" fmla="*/ 381726 h 4702754"/>
              <a:gd name="connsiteX5452" fmla="*/ 1647561 w 13442696"/>
              <a:gd name="connsiteY5452" fmla="*/ 392113 h 4702754"/>
              <a:gd name="connsiteX5453" fmla="*/ 1664078 w 13442696"/>
              <a:gd name="connsiteY5453" fmla="*/ 381726 h 4702754"/>
              <a:gd name="connsiteX5454" fmla="*/ 1684724 w 13442696"/>
              <a:gd name="connsiteY5454" fmla="*/ 381726 h 4702754"/>
              <a:gd name="connsiteX5455" fmla="*/ 1697112 w 13442696"/>
              <a:gd name="connsiteY5455" fmla="*/ 368742 h 4702754"/>
              <a:gd name="connsiteX5456" fmla="*/ 1684724 w 13442696"/>
              <a:gd name="connsiteY5456" fmla="*/ 363548 h 4702754"/>
              <a:gd name="connsiteX5457" fmla="*/ 1701241 w 13442696"/>
              <a:gd name="connsiteY5457" fmla="*/ 360951 h 4702754"/>
              <a:gd name="connsiteX5458" fmla="*/ 1732210 w 13442696"/>
              <a:gd name="connsiteY5458" fmla="*/ 376532 h 4702754"/>
              <a:gd name="connsiteX5459" fmla="*/ 1748727 w 13442696"/>
              <a:gd name="connsiteY5459" fmla="*/ 371338 h 4702754"/>
              <a:gd name="connsiteX5460" fmla="*/ 1756986 w 13442696"/>
              <a:gd name="connsiteY5460" fmla="*/ 376532 h 4702754"/>
              <a:gd name="connsiteX5461" fmla="*/ 1761115 w 13442696"/>
              <a:gd name="connsiteY5461" fmla="*/ 371338 h 4702754"/>
              <a:gd name="connsiteX5462" fmla="*/ 1765244 w 13442696"/>
              <a:gd name="connsiteY5462" fmla="*/ 366145 h 4702754"/>
              <a:gd name="connsiteX5463" fmla="*/ 1777632 w 13442696"/>
              <a:gd name="connsiteY5463" fmla="*/ 366145 h 4702754"/>
              <a:gd name="connsiteX5464" fmla="*/ 1792084 w 13442696"/>
              <a:gd name="connsiteY5464" fmla="*/ 376532 h 4702754"/>
              <a:gd name="connsiteX5465" fmla="*/ 1816859 w 13442696"/>
              <a:gd name="connsiteY5465" fmla="*/ 381726 h 4702754"/>
              <a:gd name="connsiteX5466" fmla="*/ 1820989 w 13442696"/>
              <a:gd name="connsiteY5466" fmla="*/ 381726 h 4702754"/>
              <a:gd name="connsiteX5467" fmla="*/ 1798278 w 13442696"/>
              <a:gd name="connsiteY5467" fmla="*/ 371338 h 4702754"/>
              <a:gd name="connsiteX5468" fmla="*/ 1808601 w 13442696"/>
              <a:gd name="connsiteY5468" fmla="*/ 363548 h 4702754"/>
              <a:gd name="connsiteX5469" fmla="*/ 1932478 w 13442696"/>
              <a:gd name="connsiteY5469" fmla="*/ 353161 h 4702754"/>
              <a:gd name="connsiteX5470" fmla="*/ 1940736 w 13442696"/>
              <a:gd name="connsiteY5470" fmla="*/ 358355 h 4702754"/>
              <a:gd name="connsiteX5471" fmla="*/ 1953124 w 13442696"/>
              <a:gd name="connsiteY5471" fmla="*/ 345371 h 4702754"/>
              <a:gd name="connsiteX5472" fmla="*/ 2008868 w 13442696"/>
              <a:gd name="connsiteY5472" fmla="*/ 340177 h 4702754"/>
              <a:gd name="connsiteX5473" fmla="*/ 2004739 w 13442696"/>
              <a:gd name="connsiteY5473" fmla="*/ 353161 h 4702754"/>
              <a:gd name="connsiteX5474" fmla="*/ 1932478 w 13442696"/>
              <a:gd name="connsiteY5474" fmla="*/ 363548 h 4702754"/>
              <a:gd name="connsiteX5475" fmla="*/ 1922155 w 13442696"/>
              <a:gd name="connsiteY5475" fmla="*/ 368742 h 4702754"/>
              <a:gd name="connsiteX5476" fmla="*/ 1897379 w 13442696"/>
              <a:gd name="connsiteY5476" fmla="*/ 363548 h 4702754"/>
              <a:gd name="connsiteX5477" fmla="*/ 1884992 w 13442696"/>
              <a:gd name="connsiteY5477" fmla="*/ 368742 h 4702754"/>
              <a:gd name="connsiteX5478" fmla="*/ 1913896 w 13442696"/>
              <a:gd name="connsiteY5478" fmla="*/ 376532 h 4702754"/>
              <a:gd name="connsiteX5479" fmla="*/ 1915961 w 13442696"/>
              <a:gd name="connsiteY5479" fmla="*/ 379129 h 4702754"/>
              <a:gd name="connsiteX5480" fmla="*/ 1934542 w 13442696"/>
              <a:gd name="connsiteY5480" fmla="*/ 371338 h 4702754"/>
              <a:gd name="connsiteX5481" fmla="*/ 1965512 w 13442696"/>
              <a:gd name="connsiteY5481" fmla="*/ 376532 h 4702754"/>
              <a:gd name="connsiteX5482" fmla="*/ 2025385 w 13442696"/>
              <a:gd name="connsiteY5482" fmla="*/ 371338 h 4702754"/>
              <a:gd name="connsiteX5483" fmla="*/ 2021256 w 13442696"/>
              <a:gd name="connsiteY5483" fmla="*/ 342774 h 4702754"/>
              <a:gd name="connsiteX5484" fmla="*/ 2029514 w 13442696"/>
              <a:gd name="connsiteY5484" fmla="*/ 337580 h 4702754"/>
              <a:gd name="connsiteX5485" fmla="*/ 2004739 w 13442696"/>
              <a:gd name="connsiteY5485" fmla="*/ 332387 h 4702754"/>
              <a:gd name="connsiteX5486" fmla="*/ 2010933 w 13442696"/>
              <a:gd name="connsiteY5486" fmla="*/ 322000 h 4702754"/>
              <a:gd name="connsiteX5487" fmla="*/ 2008868 w 13442696"/>
              <a:gd name="connsiteY5487" fmla="*/ 319403 h 4702754"/>
              <a:gd name="connsiteX5488" fmla="*/ 1998545 w 13442696"/>
              <a:gd name="connsiteY5488" fmla="*/ 314210 h 4702754"/>
              <a:gd name="connsiteX5489" fmla="*/ 1977899 w 13442696"/>
              <a:gd name="connsiteY5489" fmla="*/ 322000 h 4702754"/>
              <a:gd name="connsiteX5490" fmla="*/ 1963447 w 13442696"/>
              <a:gd name="connsiteY5490" fmla="*/ 329790 h 4702754"/>
              <a:gd name="connsiteX5491" fmla="*/ 1957253 w 13442696"/>
              <a:gd name="connsiteY5491" fmla="*/ 327193 h 4702754"/>
              <a:gd name="connsiteX5492" fmla="*/ 1953124 w 13442696"/>
              <a:gd name="connsiteY5492" fmla="*/ 332387 h 4702754"/>
              <a:gd name="connsiteX5493" fmla="*/ 1901509 w 13442696"/>
              <a:gd name="connsiteY5493" fmla="*/ 332387 h 4702754"/>
              <a:gd name="connsiteX5494" fmla="*/ 1870539 w 13442696"/>
              <a:gd name="connsiteY5494" fmla="*/ 324597 h 4702754"/>
              <a:gd name="connsiteX5495" fmla="*/ 1845764 w 13442696"/>
              <a:gd name="connsiteY5495" fmla="*/ 332387 h 4702754"/>
              <a:gd name="connsiteX5496" fmla="*/ 1856087 w 13442696"/>
              <a:gd name="connsiteY5496" fmla="*/ 337580 h 4702754"/>
              <a:gd name="connsiteX5497" fmla="*/ 1856087 w 13442696"/>
              <a:gd name="connsiteY5497" fmla="*/ 345371 h 4702754"/>
              <a:gd name="connsiteX5498" fmla="*/ 1837506 w 13442696"/>
              <a:gd name="connsiteY5498" fmla="*/ 340177 h 4702754"/>
              <a:gd name="connsiteX5499" fmla="*/ 1820989 w 13442696"/>
              <a:gd name="connsiteY5499" fmla="*/ 347968 h 4702754"/>
              <a:gd name="connsiteX5500" fmla="*/ 1812730 w 13442696"/>
              <a:gd name="connsiteY5500" fmla="*/ 337580 h 4702754"/>
              <a:gd name="connsiteX5501" fmla="*/ 1756986 w 13442696"/>
              <a:gd name="connsiteY5501" fmla="*/ 337580 h 4702754"/>
              <a:gd name="connsiteX5502" fmla="*/ 1748727 w 13442696"/>
              <a:gd name="connsiteY5502" fmla="*/ 324597 h 4702754"/>
              <a:gd name="connsiteX5503" fmla="*/ 1728081 w 13442696"/>
              <a:gd name="connsiteY5503" fmla="*/ 337580 h 4702754"/>
              <a:gd name="connsiteX5504" fmla="*/ 1721887 w 13442696"/>
              <a:gd name="connsiteY5504" fmla="*/ 347968 h 4702754"/>
              <a:gd name="connsiteX5505" fmla="*/ 1684724 w 13442696"/>
              <a:gd name="connsiteY5505" fmla="*/ 342774 h 4702754"/>
              <a:gd name="connsiteX5506" fmla="*/ 1600075 w 13442696"/>
              <a:gd name="connsiteY5506" fmla="*/ 355758 h 4702754"/>
              <a:gd name="connsiteX5507" fmla="*/ 1600075 w 13442696"/>
              <a:gd name="connsiteY5507" fmla="*/ 353161 h 4702754"/>
              <a:gd name="connsiteX5508" fmla="*/ 1552589 w 13442696"/>
              <a:gd name="connsiteY5508" fmla="*/ 360951 h 4702754"/>
              <a:gd name="connsiteX5509" fmla="*/ 1540201 w 13442696"/>
              <a:gd name="connsiteY5509" fmla="*/ 355758 h 4702754"/>
              <a:gd name="connsiteX5510" fmla="*/ 1548460 w 13442696"/>
              <a:gd name="connsiteY5510" fmla="*/ 340177 h 4702754"/>
              <a:gd name="connsiteX5511" fmla="*/ 1600075 w 13442696"/>
              <a:gd name="connsiteY5511" fmla="*/ 347968 h 4702754"/>
              <a:gd name="connsiteX5512" fmla="*/ 1616592 w 13442696"/>
              <a:gd name="connsiteY5512" fmla="*/ 347968 h 4702754"/>
              <a:gd name="connsiteX5513" fmla="*/ 1612463 w 13442696"/>
              <a:gd name="connsiteY5513" fmla="*/ 322000 h 4702754"/>
              <a:gd name="connsiteX5514" fmla="*/ 1647561 w 13442696"/>
              <a:gd name="connsiteY5514" fmla="*/ 327193 h 4702754"/>
              <a:gd name="connsiteX5515" fmla="*/ 1643432 w 13442696"/>
              <a:gd name="connsiteY5515" fmla="*/ 332387 h 4702754"/>
              <a:gd name="connsiteX5516" fmla="*/ 1649626 w 13442696"/>
              <a:gd name="connsiteY5516" fmla="*/ 337580 h 4702754"/>
              <a:gd name="connsiteX5517" fmla="*/ 1688853 w 13442696"/>
              <a:gd name="connsiteY5517" fmla="*/ 319403 h 4702754"/>
              <a:gd name="connsiteX5518" fmla="*/ 1707435 w 13442696"/>
              <a:gd name="connsiteY5518" fmla="*/ 322000 h 4702754"/>
              <a:gd name="connsiteX5519" fmla="*/ 1721887 w 13442696"/>
              <a:gd name="connsiteY5519" fmla="*/ 314210 h 4702754"/>
              <a:gd name="connsiteX5520" fmla="*/ 1748727 w 13442696"/>
              <a:gd name="connsiteY5520" fmla="*/ 314210 h 4702754"/>
              <a:gd name="connsiteX5521" fmla="*/ 1756986 w 13442696"/>
              <a:gd name="connsiteY5521" fmla="*/ 306419 h 4702754"/>
              <a:gd name="connsiteX5522" fmla="*/ 1761115 w 13442696"/>
              <a:gd name="connsiteY5522" fmla="*/ 319403 h 4702754"/>
              <a:gd name="connsiteX5523" fmla="*/ 1785890 w 13442696"/>
              <a:gd name="connsiteY5523" fmla="*/ 322000 h 4702754"/>
              <a:gd name="connsiteX5524" fmla="*/ 1796213 w 13442696"/>
              <a:gd name="connsiteY5524" fmla="*/ 319403 h 4702754"/>
              <a:gd name="connsiteX5525" fmla="*/ 1820989 w 13442696"/>
              <a:gd name="connsiteY5525" fmla="*/ 319403 h 4702754"/>
              <a:gd name="connsiteX5526" fmla="*/ 1816859 w 13442696"/>
              <a:gd name="connsiteY5526" fmla="*/ 311613 h 4702754"/>
              <a:gd name="connsiteX5527" fmla="*/ 1860216 w 13442696"/>
              <a:gd name="connsiteY5527" fmla="*/ 319403 h 4702754"/>
              <a:gd name="connsiteX5528" fmla="*/ 1880862 w 13442696"/>
              <a:gd name="connsiteY5528" fmla="*/ 306419 h 4702754"/>
              <a:gd name="connsiteX5529" fmla="*/ 1905638 w 13442696"/>
              <a:gd name="connsiteY5529" fmla="*/ 303823 h 4702754"/>
              <a:gd name="connsiteX5530" fmla="*/ 1913896 w 13442696"/>
              <a:gd name="connsiteY5530" fmla="*/ 290839 h 4702754"/>
              <a:gd name="connsiteX5531" fmla="*/ 1940736 w 13442696"/>
              <a:gd name="connsiteY5531" fmla="*/ 298629 h 4702754"/>
              <a:gd name="connsiteX5532" fmla="*/ 1969641 w 13442696"/>
              <a:gd name="connsiteY5532" fmla="*/ 288242 h 4702754"/>
              <a:gd name="connsiteX5533" fmla="*/ 2008868 w 13442696"/>
              <a:gd name="connsiteY5533" fmla="*/ 296032 h 4702754"/>
              <a:gd name="connsiteX5534" fmla="*/ 2041902 w 13442696"/>
              <a:gd name="connsiteY5534" fmla="*/ 290839 h 4702754"/>
              <a:gd name="connsiteX5535" fmla="*/ 2050161 w 13442696"/>
              <a:gd name="connsiteY5535" fmla="*/ 293435 h 4702754"/>
              <a:gd name="connsiteX5536" fmla="*/ 2029514 w 13442696"/>
              <a:gd name="connsiteY5536" fmla="*/ 303823 h 4702754"/>
              <a:gd name="connsiteX5537" fmla="*/ 2017127 w 13442696"/>
              <a:gd name="connsiteY5537" fmla="*/ 322000 h 4702754"/>
              <a:gd name="connsiteX5538" fmla="*/ 2029514 w 13442696"/>
              <a:gd name="connsiteY5538" fmla="*/ 332387 h 4702754"/>
              <a:gd name="connsiteX5539" fmla="*/ 2054290 w 13442696"/>
              <a:gd name="connsiteY5539" fmla="*/ 332387 h 4702754"/>
              <a:gd name="connsiteX5540" fmla="*/ 2062548 w 13442696"/>
              <a:gd name="connsiteY5540" fmla="*/ 301226 h 4702754"/>
              <a:gd name="connsiteX5541" fmla="*/ 2110035 w 13442696"/>
              <a:gd name="connsiteY5541" fmla="*/ 280452 h 4702754"/>
              <a:gd name="connsiteX5542" fmla="*/ 2132745 w 13442696"/>
              <a:gd name="connsiteY5542" fmla="*/ 259677 h 4702754"/>
              <a:gd name="connsiteX5543" fmla="*/ 2095582 w 13442696"/>
              <a:gd name="connsiteY5543" fmla="*/ 259677 h 4702754"/>
              <a:gd name="connsiteX5544" fmla="*/ 2074936 w 13442696"/>
              <a:gd name="connsiteY5544" fmla="*/ 259677 h 4702754"/>
              <a:gd name="connsiteX5545" fmla="*/ 2054290 w 13442696"/>
              <a:gd name="connsiteY5545" fmla="*/ 267468 h 4702754"/>
              <a:gd name="connsiteX5546" fmla="*/ 2041902 w 13442696"/>
              <a:gd name="connsiteY5546" fmla="*/ 267468 h 4702754"/>
              <a:gd name="connsiteX5547" fmla="*/ 1996481 w 13442696"/>
              <a:gd name="connsiteY5547" fmla="*/ 267468 h 4702754"/>
              <a:gd name="connsiteX5548" fmla="*/ 1986158 w 13442696"/>
              <a:gd name="connsiteY5548" fmla="*/ 272661 h 4702754"/>
              <a:gd name="connsiteX5549" fmla="*/ 1969641 w 13442696"/>
              <a:gd name="connsiteY5549" fmla="*/ 267468 h 4702754"/>
              <a:gd name="connsiteX5550" fmla="*/ 1922155 w 13442696"/>
              <a:gd name="connsiteY5550" fmla="*/ 277855 h 4702754"/>
              <a:gd name="connsiteX5551" fmla="*/ 1837506 w 13442696"/>
              <a:gd name="connsiteY5551" fmla="*/ 285645 h 4702754"/>
              <a:gd name="connsiteX5552" fmla="*/ 1841635 w 13442696"/>
              <a:gd name="connsiteY5552" fmla="*/ 264871 h 4702754"/>
              <a:gd name="connsiteX5553" fmla="*/ 1909767 w 13442696"/>
              <a:gd name="connsiteY5553" fmla="*/ 262274 h 4702754"/>
              <a:gd name="connsiteX5554" fmla="*/ 1922155 w 13442696"/>
              <a:gd name="connsiteY5554" fmla="*/ 257081 h 4702754"/>
              <a:gd name="connsiteX5555" fmla="*/ 2070807 w 13442696"/>
              <a:gd name="connsiteY5555" fmla="*/ 244097 h 4702754"/>
              <a:gd name="connsiteX5556" fmla="*/ 2165779 w 13442696"/>
              <a:gd name="connsiteY5556" fmla="*/ 233710 h 4702754"/>
              <a:gd name="connsiteX5557" fmla="*/ 2202942 w 13442696"/>
              <a:gd name="connsiteY5557" fmla="*/ 231113 h 4702754"/>
              <a:gd name="connsiteX5558" fmla="*/ 2209136 w 13442696"/>
              <a:gd name="connsiteY5558" fmla="*/ 215532 h 4702754"/>
              <a:gd name="connsiteX5559" fmla="*/ 2217394 w 13442696"/>
              <a:gd name="connsiteY5559" fmla="*/ 215532 h 4702754"/>
              <a:gd name="connsiteX5560" fmla="*/ 2223588 w 13442696"/>
              <a:gd name="connsiteY5560" fmla="*/ 220726 h 4702754"/>
              <a:gd name="connsiteX5561" fmla="*/ 2217394 w 13442696"/>
              <a:gd name="connsiteY5561" fmla="*/ 241500 h 4702754"/>
              <a:gd name="connsiteX5562" fmla="*/ 2229782 w 13442696"/>
              <a:gd name="connsiteY5562" fmla="*/ 244097 h 4702754"/>
              <a:gd name="connsiteX5563" fmla="*/ 2314431 w 13442696"/>
              <a:gd name="connsiteY5563" fmla="*/ 231113 h 4702754"/>
              <a:gd name="connsiteX5564" fmla="*/ 2314431 w 13442696"/>
              <a:gd name="connsiteY5564" fmla="*/ 225919 h 4702754"/>
              <a:gd name="connsiteX5565" fmla="*/ 2353659 w 13442696"/>
              <a:gd name="connsiteY5565" fmla="*/ 225919 h 4702754"/>
              <a:gd name="connsiteX5566" fmla="*/ 2359853 w 13442696"/>
              <a:gd name="connsiteY5566" fmla="*/ 218129 h 4702754"/>
              <a:gd name="connsiteX5567" fmla="*/ 2372240 w 13442696"/>
              <a:gd name="connsiteY5567" fmla="*/ 231113 h 4702754"/>
              <a:gd name="connsiteX5568" fmla="*/ 2399080 w 13442696"/>
              <a:gd name="connsiteY5568" fmla="*/ 231113 h 4702754"/>
              <a:gd name="connsiteX5569" fmla="*/ 2409403 w 13442696"/>
              <a:gd name="connsiteY5569" fmla="*/ 218129 h 4702754"/>
              <a:gd name="connsiteX5570" fmla="*/ 2514699 w 13442696"/>
              <a:gd name="connsiteY5570" fmla="*/ 210339 h 4702754"/>
              <a:gd name="connsiteX5571" fmla="*/ 2531216 w 13442696"/>
              <a:gd name="connsiteY5571" fmla="*/ 215532 h 4702754"/>
              <a:gd name="connsiteX5572" fmla="*/ 2539474 w 13442696"/>
              <a:gd name="connsiteY5572" fmla="*/ 210339 h 4702754"/>
              <a:gd name="connsiteX5573" fmla="*/ 2527086 w 13442696"/>
              <a:gd name="connsiteY5573" fmla="*/ 207742 h 4702754"/>
              <a:gd name="connsiteX5574" fmla="*/ 2555991 w 13442696"/>
              <a:gd name="connsiteY5574" fmla="*/ 197355 h 4702754"/>
              <a:gd name="connsiteX5575" fmla="*/ 2578702 w 13442696"/>
              <a:gd name="connsiteY5575" fmla="*/ 192161 h 4702754"/>
              <a:gd name="connsiteX5576" fmla="*/ 2599348 w 13442696"/>
              <a:gd name="connsiteY5576" fmla="*/ 197355 h 4702754"/>
              <a:gd name="connsiteX5577" fmla="*/ 2605542 w 13442696"/>
              <a:gd name="connsiteY5577" fmla="*/ 192161 h 4702754"/>
              <a:gd name="connsiteX5578" fmla="*/ 2595219 w 13442696"/>
              <a:gd name="connsiteY5578" fmla="*/ 186968 h 4702754"/>
              <a:gd name="connsiteX5579" fmla="*/ 2642705 w 13442696"/>
              <a:gd name="connsiteY5579" fmla="*/ 181774 h 4702754"/>
              <a:gd name="connsiteX5580" fmla="*/ 2667480 w 13442696"/>
              <a:gd name="connsiteY5580" fmla="*/ 189564 h 4702754"/>
              <a:gd name="connsiteX5581" fmla="*/ 2675739 w 13442696"/>
              <a:gd name="connsiteY5581" fmla="*/ 171387 h 4702754"/>
              <a:gd name="connsiteX5582" fmla="*/ 2727354 w 13442696"/>
              <a:gd name="connsiteY5582" fmla="*/ 158403 h 4702754"/>
              <a:gd name="connsiteX5583" fmla="*/ 2721160 w 13442696"/>
              <a:gd name="connsiteY5583" fmla="*/ 166194 h 4702754"/>
              <a:gd name="connsiteX5584" fmla="*/ 2675739 w 13442696"/>
              <a:gd name="connsiteY5584" fmla="*/ 181774 h 4702754"/>
              <a:gd name="connsiteX5585" fmla="*/ 2708772 w 13442696"/>
              <a:gd name="connsiteY5585" fmla="*/ 199952 h 4702754"/>
              <a:gd name="connsiteX5586" fmla="*/ 2708772 w 13442696"/>
              <a:gd name="connsiteY5586" fmla="*/ 205145 h 4702754"/>
              <a:gd name="connsiteX5587" fmla="*/ 2727354 w 13442696"/>
              <a:gd name="connsiteY5587" fmla="*/ 202548 h 4702754"/>
              <a:gd name="connsiteX5588" fmla="*/ 2721160 w 13442696"/>
              <a:gd name="connsiteY5588" fmla="*/ 215532 h 4702754"/>
              <a:gd name="connsiteX5589" fmla="*/ 2692255 w 13442696"/>
              <a:gd name="connsiteY5589" fmla="*/ 210339 h 4702754"/>
              <a:gd name="connsiteX5590" fmla="*/ 2679868 w 13442696"/>
              <a:gd name="connsiteY5590" fmla="*/ 225919 h 4702754"/>
              <a:gd name="connsiteX5591" fmla="*/ 2721160 w 13442696"/>
              <a:gd name="connsiteY5591" fmla="*/ 231113 h 4702754"/>
              <a:gd name="connsiteX5592" fmla="*/ 2752129 w 13442696"/>
              <a:gd name="connsiteY5592" fmla="*/ 225919 h 4702754"/>
              <a:gd name="connsiteX5593" fmla="*/ 2748000 w 13442696"/>
              <a:gd name="connsiteY5593" fmla="*/ 225919 h 4702754"/>
              <a:gd name="connsiteX5594" fmla="*/ 2772775 w 13442696"/>
              <a:gd name="connsiteY5594" fmla="*/ 215532 h 4702754"/>
              <a:gd name="connsiteX5595" fmla="*/ 2781034 w 13442696"/>
              <a:gd name="connsiteY5595" fmla="*/ 218129 h 4702754"/>
              <a:gd name="connsiteX5596" fmla="*/ 2791357 w 13442696"/>
              <a:gd name="connsiteY5596" fmla="*/ 218129 h 4702754"/>
              <a:gd name="connsiteX5597" fmla="*/ 2785163 w 13442696"/>
              <a:gd name="connsiteY5597" fmla="*/ 220726 h 4702754"/>
              <a:gd name="connsiteX5598" fmla="*/ 2793421 w 13442696"/>
              <a:gd name="connsiteY5598" fmla="*/ 231113 h 4702754"/>
              <a:gd name="connsiteX5599" fmla="*/ 2799615 w 13442696"/>
              <a:gd name="connsiteY5599" fmla="*/ 225919 h 4702754"/>
              <a:gd name="connsiteX5600" fmla="*/ 2805809 w 13442696"/>
              <a:gd name="connsiteY5600" fmla="*/ 223322 h 4702754"/>
              <a:gd name="connsiteX5601" fmla="*/ 2805809 w 13442696"/>
              <a:gd name="connsiteY5601" fmla="*/ 220726 h 4702754"/>
              <a:gd name="connsiteX5602" fmla="*/ 2807874 w 13442696"/>
              <a:gd name="connsiteY5602" fmla="*/ 220726 h 4702754"/>
              <a:gd name="connsiteX5603" fmla="*/ 2840908 w 13442696"/>
              <a:gd name="connsiteY5603" fmla="*/ 218129 h 4702754"/>
              <a:gd name="connsiteX5604" fmla="*/ 2840908 w 13442696"/>
              <a:gd name="connsiteY5604" fmla="*/ 215532 h 4702754"/>
              <a:gd name="connsiteX5605" fmla="*/ 2855360 w 13442696"/>
              <a:gd name="connsiteY5605" fmla="*/ 225919 h 4702754"/>
              <a:gd name="connsiteX5606" fmla="*/ 2805809 w 13442696"/>
              <a:gd name="connsiteY5606" fmla="*/ 231113 h 4702754"/>
              <a:gd name="connsiteX5607" fmla="*/ 2849166 w 13442696"/>
              <a:gd name="connsiteY5607" fmla="*/ 254484 h 4702754"/>
              <a:gd name="connsiteX5608" fmla="*/ 2828520 w 13442696"/>
              <a:gd name="connsiteY5608" fmla="*/ 264871 h 4702754"/>
              <a:gd name="connsiteX5609" fmla="*/ 2781034 w 13442696"/>
              <a:gd name="connsiteY5609" fmla="*/ 275258 h 4702754"/>
              <a:gd name="connsiteX5610" fmla="*/ 2791357 w 13442696"/>
              <a:gd name="connsiteY5610" fmla="*/ 285645 h 4702754"/>
              <a:gd name="connsiteX5611" fmla="*/ 2781034 w 13442696"/>
              <a:gd name="connsiteY5611" fmla="*/ 288242 h 4702754"/>
              <a:gd name="connsiteX5612" fmla="*/ 2812003 w 13442696"/>
              <a:gd name="connsiteY5612" fmla="*/ 303823 h 4702754"/>
              <a:gd name="connsiteX5613" fmla="*/ 2832649 w 13442696"/>
              <a:gd name="connsiteY5613" fmla="*/ 303823 h 4702754"/>
              <a:gd name="connsiteX5614" fmla="*/ 2791357 w 13442696"/>
              <a:gd name="connsiteY5614" fmla="*/ 324597 h 4702754"/>
              <a:gd name="connsiteX5615" fmla="*/ 2776905 w 13442696"/>
              <a:gd name="connsiteY5615" fmla="*/ 319403 h 4702754"/>
              <a:gd name="connsiteX5616" fmla="*/ 2727354 w 13442696"/>
              <a:gd name="connsiteY5616" fmla="*/ 329790 h 4702754"/>
              <a:gd name="connsiteX5617" fmla="*/ 2721160 w 13442696"/>
              <a:gd name="connsiteY5617" fmla="*/ 337580 h 4702754"/>
              <a:gd name="connsiteX5618" fmla="*/ 2743871 w 13442696"/>
              <a:gd name="connsiteY5618" fmla="*/ 340177 h 4702754"/>
              <a:gd name="connsiteX5619" fmla="*/ 2721160 w 13442696"/>
              <a:gd name="connsiteY5619" fmla="*/ 342774 h 4702754"/>
              <a:gd name="connsiteX5620" fmla="*/ 2688126 w 13442696"/>
              <a:gd name="connsiteY5620" fmla="*/ 353161 h 4702754"/>
              <a:gd name="connsiteX5621" fmla="*/ 2696385 w 13442696"/>
              <a:gd name="connsiteY5621" fmla="*/ 342774 h 4702754"/>
              <a:gd name="connsiteX5622" fmla="*/ 2657157 w 13442696"/>
              <a:gd name="connsiteY5622" fmla="*/ 345371 h 4702754"/>
              <a:gd name="connsiteX5623" fmla="*/ 2628252 w 13442696"/>
              <a:gd name="connsiteY5623" fmla="*/ 360951 h 4702754"/>
              <a:gd name="connsiteX5624" fmla="*/ 2657157 w 13442696"/>
              <a:gd name="connsiteY5624" fmla="*/ 368742 h 4702754"/>
              <a:gd name="connsiteX5625" fmla="*/ 2655092 w 13442696"/>
              <a:gd name="connsiteY5625" fmla="*/ 376532 h 4702754"/>
              <a:gd name="connsiteX5626" fmla="*/ 2683997 w 13442696"/>
              <a:gd name="connsiteY5626" fmla="*/ 373935 h 4702754"/>
              <a:gd name="connsiteX5627" fmla="*/ 2663351 w 13442696"/>
              <a:gd name="connsiteY5627" fmla="*/ 392113 h 4702754"/>
              <a:gd name="connsiteX5628" fmla="*/ 2663351 w 13442696"/>
              <a:gd name="connsiteY5628" fmla="*/ 397306 h 4702754"/>
              <a:gd name="connsiteX5629" fmla="*/ 2712902 w 13442696"/>
              <a:gd name="connsiteY5629" fmla="*/ 386919 h 4702754"/>
              <a:gd name="connsiteX5630" fmla="*/ 2743871 w 13442696"/>
              <a:gd name="connsiteY5630" fmla="*/ 371338 h 4702754"/>
              <a:gd name="connsiteX5631" fmla="*/ 2832649 w 13442696"/>
              <a:gd name="connsiteY5631" fmla="*/ 363548 h 4702754"/>
              <a:gd name="connsiteX5632" fmla="*/ 2888394 w 13442696"/>
              <a:gd name="connsiteY5632" fmla="*/ 347968 h 4702754"/>
              <a:gd name="connsiteX5633" fmla="*/ 2896652 w 13442696"/>
              <a:gd name="connsiteY5633" fmla="*/ 347968 h 4702754"/>
              <a:gd name="connsiteX5634" fmla="*/ 2857425 w 13442696"/>
              <a:gd name="connsiteY5634" fmla="*/ 360951 h 4702754"/>
              <a:gd name="connsiteX5635" fmla="*/ 2849166 w 13442696"/>
              <a:gd name="connsiteY5635" fmla="*/ 373935 h 4702754"/>
              <a:gd name="connsiteX5636" fmla="*/ 2857425 w 13442696"/>
              <a:gd name="connsiteY5636" fmla="*/ 376532 h 4702754"/>
              <a:gd name="connsiteX5637" fmla="*/ 2913169 w 13442696"/>
              <a:gd name="connsiteY5637" fmla="*/ 376532 h 4702754"/>
              <a:gd name="connsiteX5638" fmla="*/ 2909040 w 13442696"/>
              <a:gd name="connsiteY5638" fmla="*/ 384322 h 4702754"/>
              <a:gd name="connsiteX5639" fmla="*/ 2989560 w 13442696"/>
              <a:gd name="connsiteY5639" fmla="*/ 376532 h 4702754"/>
              <a:gd name="connsiteX5640" fmla="*/ 3028787 w 13442696"/>
              <a:gd name="connsiteY5640" fmla="*/ 386919 h 4702754"/>
              <a:gd name="connsiteX5641" fmla="*/ 3030852 w 13442696"/>
              <a:gd name="connsiteY5641" fmla="*/ 389516 h 4702754"/>
              <a:gd name="connsiteX5642" fmla="*/ 3006077 w 13442696"/>
              <a:gd name="connsiteY5642" fmla="*/ 402500 h 4702754"/>
              <a:gd name="connsiteX5643" fmla="*/ 3045304 w 13442696"/>
              <a:gd name="connsiteY5643" fmla="*/ 418080 h 4702754"/>
              <a:gd name="connsiteX5644" fmla="*/ 2997818 w 13442696"/>
              <a:gd name="connsiteY5644" fmla="*/ 405097 h 4702754"/>
              <a:gd name="connsiteX5645" fmla="*/ 2989560 w 13442696"/>
              <a:gd name="connsiteY5645" fmla="*/ 420677 h 4702754"/>
              <a:gd name="connsiteX5646" fmla="*/ 2977172 w 13442696"/>
              <a:gd name="connsiteY5646" fmla="*/ 425871 h 4702754"/>
              <a:gd name="connsiteX5647" fmla="*/ 2997818 w 13442696"/>
              <a:gd name="connsiteY5647" fmla="*/ 431064 h 4702754"/>
              <a:gd name="connsiteX5648" fmla="*/ 2997818 w 13442696"/>
              <a:gd name="connsiteY5648" fmla="*/ 454435 h 4702754"/>
              <a:gd name="connsiteX5649" fmla="*/ 2956526 w 13442696"/>
              <a:gd name="connsiteY5649" fmla="*/ 459629 h 4702754"/>
              <a:gd name="connsiteX5650" fmla="*/ 2913169 w 13442696"/>
              <a:gd name="connsiteY5650" fmla="*/ 477806 h 4702754"/>
              <a:gd name="connsiteX5651" fmla="*/ 2880135 w 13442696"/>
              <a:gd name="connsiteY5651" fmla="*/ 470016 h 4702754"/>
              <a:gd name="connsiteX5652" fmla="*/ 2840908 w 13442696"/>
              <a:gd name="connsiteY5652" fmla="*/ 480403 h 4702754"/>
              <a:gd name="connsiteX5653" fmla="*/ 2880135 w 13442696"/>
              <a:gd name="connsiteY5653" fmla="*/ 483000 h 4702754"/>
              <a:gd name="connsiteX5654" fmla="*/ 2861554 w 13442696"/>
              <a:gd name="connsiteY5654" fmla="*/ 495984 h 4702754"/>
              <a:gd name="connsiteX5655" fmla="*/ 2888394 w 13442696"/>
              <a:gd name="connsiteY5655" fmla="*/ 498580 h 4702754"/>
              <a:gd name="connsiteX5656" fmla="*/ 2896652 w 13442696"/>
              <a:gd name="connsiteY5656" fmla="*/ 483000 h 4702754"/>
              <a:gd name="connsiteX5657" fmla="*/ 2933815 w 13442696"/>
              <a:gd name="connsiteY5657" fmla="*/ 485596 h 4702754"/>
              <a:gd name="connsiteX5658" fmla="*/ 2933815 w 13442696"/>
              <a:gd name="connsiteY5658" fmla="*/ 498580 h 4702754"/>
              <a:gd name="connsiteX5659" fmla="*/ 2977172 w 13442696"/>
              <a:gd name="connsiteY5659" fmla="*/ 508967 h 4702754"/>
              <a:gd name="connsiteX5660" fmla="*/ 2977172 w 13442696"/>
              <a:gd name="connsiteY5660" fmla="*/ 514161 h 4702754"/>
              <a:gd name="connsiteX5661" fmla="*/ 2997818 w 13442696"/>
              <a:gd name="connsiteY5661" fmla="*/ 514161 h 4702754"/>
              <a:gd name="connsiteX5662" fmla="*/ 3004012 w 13442696"/>
              <a:gd name="connsiteY5662" fmla="*/ 532338 h 4702754"/>
              <a:gd name="connsiteX5663" fmla="*/ 3037046 w 13442696"/>
              <a:gd name="connsiteY5663" fmla="*/ 519354 h 4702754"/>
              <a:gd name="connsiteX5664" fmla="*/ 3061821 w 13442696"/>
              <a:gd name="connsiteY5664" fmla="*/ 519354 h 4702754"/>
              <a:gd name="connsiteX5665" fmla="*/ 3121695 w 13442696"/>
              <a:gd name="connsiteY5665" fmla="*/ 511564 h 4702754"/>
              <a:gd name="connsiteX5666" fmla="*/ 3138212 w 13442696"/>
              <a:gd name="connsiteY5666" fmla="*/ 488193 h 4702754"/>
              <a:gd name="connsiteX5667" fmla="*/ 3189827 w 13442696"/>
              <a:gd name="connsiteY5667" fmla="*/ 485596 h 4702754"/>
              <a:gd name="connsiteX5668" fmla="*/ 3198086 w 13442696"/>
              <a:gd name="connsiteY5668" fmla="*/ 470016 h 4702754"/>
              <a:gd name="connsiteX5669" fmla="*/ 3214602 w 13442696"/>
              <a:gd name="connsiteY5669" fmla="*/ 454435 h 4702754"/>
              <a:gd name="connsiteX5670" fmla="*/ 3214602 w 13442696"/>
              <a:gd name="connsiteY5670" fmla="*/ 459629 h 4702754"/>
              <a:gd name="connsiteX5671" fmla="*/ 3257960 w 13442696"/>
              <a:gd name="connsiteY5671" fmla="*/ 467419 h 4702754"/>
              <a:gd name="connsiteX5672" fmla="*/ 3278606 w 13442696"/>
              <a:gd name="connsiteY5672" fmla="*/ 464822 h 4702754"/>
              <a:gd name="connsiteX5673" fmla="*/ 3262089 w 13442696"/>
              <a:gd name="connsiteY5673" fmla="*/ 457032 h 4702754"/>
              <a:gd name="connsiteX5674" fmla="*/ 3290993 w 13442696"/>
              <a:gd name="connsiteY5674" fmla="*/ 444048 h 4702754"/>
              <a:gd name="connsiteX5675" fmla="*/ 3326091 w 13442696"/>
              <a:gd name="connsiteY5675" fmla="*/ 457032 h 4702754"/>
              <a:gd name="connsiteX5676" fmla="*/ 3350867 w 13442696"/>
              <a:gd name="connsiteY5676" fmla="*/ 457032 h 4702754"/>
              <a:gd name="connsiteX5677" fmla="*/ 3423129 w 13442696"/>
              <a:gd name="connsiteY5677" fmla="*/ 441451 h 4702754"/>
              <a:gd name="connsiteX5678" fmla="*/ 3538747 w 13442696"/>
              <a:gd name="connsiteY5678" fmla="*/ 402500 h 4702754"/>
              <a:gd name="connsiteX5679" fmla="*/ 3526359 w 13442696"/>
              <a:gd name="connsiteY5679" fmla="*/ 384322 h 4702754"/>
              <a:gd name="connsiteX5680" fmla="*/ 3538747 w 13442696"/>
              <a:gd name="connsiteY5680" fmla="*/ 381726 h 4702754"/>
              <a:gd name="connsiteX5681" fmla="*/ 3573845 w 13442696"/>
              <a:gd name="connsiteY5681" fmla="*/ 381726 h 4702754"/>
              <a:gd name="connsiteX5682" fmla="*/ 3567651 w 13442696"/>
              <a:gd name="connsiteY5682" fmla="*/ 389516 h 4702754"/>
              <a:gd name="connsiteX5683" fmla="*/ 3571781 w 13442696"/>
              <a:gd name="connsiteY5683" fmla="*/ 397306 h 4702754"/>
              <a:gd name="connsiteX5684" fmla="*/ 3567651 w 13442696"/>
              <a:gd name="connsiteY5684" fmla="*/ 405097 h 4702754"/>
              <a:gd name="connsiteX5685" fmla="*/ 3590362 w 13442696"/>
              <a:gd name="connsiteY5685" fmla="*/ 410290 h 4702754"/>
              <a:gd name="connsiteX5686" fmla="*/ 3615138 w 13442696"/>
              <a:gd name="connsiteY5686" fmla="*/ 373935 h 4702754"/>
              <a:gd name="connsiteX5687" fmla="*/ 3619267 w 13442696"/>
              <a:gd name="connsiteY5687" fmla="*/ 371338 h 4702754"/>
              <a:gd name="connsiteX5688" fmla="*/ 3635784 w 13442696"/>
              <a:gd name="connsiteY5688" fmla="*/ 386919 h 4702754"/>
              <a:gd name="connsiteX5689" fmla="*/ 3679141 w 13442696"/>
              <a:gd name="connsiteY5689" fmla="*/ 376532 h 4702754"/>
              <a:gd name="connsiteX5690" fmla="*/ 3699787 w 13442696"/>
              <a:gd name="connsiteY5690" fmla="*/ 381726 h 4702754"/>
              <a:gd name="connsiteX5691" fmla="*/ 3718368 w 13442696"/>
              <a:gd name="connsiteY5691" fmla="*/ 373935 h 4702754"/>
              <a:gd name="connsiteX5692" fmla="*/ 3747273 w 13442696"/>
              <a:gd name="connsiteY5692" fmla="*/ 381726 h 4702754"/>
              <a:gd name="connsiteX5693" fmla="*/ 3772048 w 13442696"/>
              <a:gd name="connsiteY5693" fmla="*/ 360951 h 4702754"/>
              <a:gd name="connsiteX5694" fmla="*/ 3823664 w 13442696"/>
              <a:gd name="connsiteY5694" fmla="*/ 355758 h 4702754"/>
              <a:gd name="connsiteX5695" fmla="*/ 3860827 w 13442696"/>
              <a:gd name="connsiteY5695" fmla="*/ 337580 h 4702754"/>
              <a:gd name="connsiteX5696" fmla="*/ 3860827 w 13442696"/>
              <a:gd name="connsiteY5696" fmla="*/ 324597 h 4702754"/>
              <a:gd name="connsiteX5697" fmla="*/ 3875279 w 13442696"/>
              <a:gd name="connsiteY5697" fmla="*/ 322000 h 4702754"/>
              <a:gd name="connsiteX5698" fmla="*/ 3895925 w 13442696"/>
              <a:gd name="connsiteY5698" fmla="*/ 332387 h 4702754"/>
              <a:gd name="connsiteX5699" fmla="*/ 3916571 w 13442696"/>
              <a:gd name="connsiteY5699" fmla="*/ 319403 h 4702754"/>
              <a:gd name="connsiteX5700" fmla="*/ 3928959 w 13442696"/>
              <a:gd name="connsiteY5700" fmla="*/ 327193 h 4702754"/>
              <a:gd name="connsiteX5701" fmla="*/ 3966122 w 13442696"/>
              <a:gd name="connsiteY5701" fmla="*/ 314210 h 4702754"/>
              <a:gd name="connsiteX5702" fmla="*/ 3997091 w 13442696"/>
              <a:gd name="connsiteY5702" fmla="*/ 311613 h 4702754"/>
              <a:gd name="connsiteX5703" fmla="*/ 4013608 w 13442696"/>
              <a:gd name="connsiteY5703" fmla="*/ 303823 h 4702754"/>
              <a:gd name="connsiteX5704" fmla="*/ 4023931 w 13442696"/>
              <a:gd name="connsiteY5704" fmla="*/ 303823 h 4702754"/>
              <a:gd name="connsiteX5705" fmla="*/ 4048706 w 13442696"/>
              <a:gd name="connsiteY5705" fmla="*/ 285645 h 4702754"/>
              <a:gd name="connsiteX5706" fmla="*/ 4100322 w 13442696"/>
              <a:gd name="connsiteY5706" fmla="*/ 285645 h 4702754"/>
              <a:gd name="connsiteX5707" fmla="*/ 4106516 w 13442696"/>
              <a:gd name="connsiteY5707" fmla="*/ 280452 h 4702754"/>
              <a:gd name="connsiteX5708" fmla="*/ 4065223 w 13442696"/>
              <a:gd name="connsiteY5708" fmla="*/ 272661 h 4702754"/>
              <a:gd name="connsiteX5709" fmla="*/ 4094128 w 13442696"/>
              <a:gd name="connsiteY5709" fmla="*/ 267468 h 4702754"/>
              <a:gd name="connsiteX5710" fmla="*/ 4102386 w 13442696"/>
              <a:gd name="connsiteY5710" fmla="*/ 272661 h 4702754"/>
              <a:gd name="connsiteX5711" fmla="*/ 4120968 w 13442696"/>
              <a:gd name="connsiteY5711" fmla="*/ 259677 h 4702754"/>
              <a:gd name="connsiteX5712" fmla="*/ 4149872 w 13442696"/>
              <a:gd name="connsiteY5712" fmla="*/ 272661 h 4702754"/>
              <a:gd name="connsiteX5713" fmla="*/ 4176712 w 13442696"/>
              <a:gd name="connsiteY5713" fmla="*/ 259677 h 4702754"/>
              <a:gd name="connsiteX5714" fmla="*/ 4218005 w 13442696"/>
              <a:gd name="connsiteY5714" fmla="*/ 257081 h 4702754"/>
              <a:gd name="connsiteX5715" fmla="*/ 4230392 w 13442696"/>
              <a:gd name="connsiteY5715" fmla="*/ 259677 h 4702754"/>
              <a:gd name="connsiteX5716" fmla="*/ 4267555 w 13442696"/>
              <a:gd name="connsiteY5716" fmla="*/ 249290 h 4702754"/>
              <a:gd name="connsiteX5717" fmla="*/ 4290266 w 13442696"/>
              <a:gd name="connsiteY5717" fmla="*/ 249290 h 4702754"/>
              <a:gd name="connsiteX5718" fmla="*/ 4294395 w 13442696"/>
              <a:gd name="connsiteY5718" fmla="*/ 231113 h 4702754"/>
              <a:gd name="connsiteX5719" fmla="*/ 4366657 w 13442696"/>
              <a:gd name="connsiteY5719" fmla="*/ 225919 h 4702754"/>
              <a:gd name="connsiteX5720" fmla="*/ 4379044 w 13442696"/>
              <a:gd name="connsiteY5720" fmla="*/ 218129 h 4702754"/>
              <a:gd name="connsiteX5721" fmla="*/ 4410014 w 13442696"/>
              <a:gd name="connsiteY5721" fmla="*/ 215532 h 4702754"/>
              <a:gd name="connsiteX5722" fmla="*/ 4434789 w 13442696"/>
              <a:gd name="connsiteY5722" fmla="*/ 197355 h 4702754"/>
              <a:gd name="connsiteX5723" fmla="*/ 4482275 w 13442696"/>
              <a:gd name="connsiteY5723" fmla="*/ 194758 h 4702754"/>
              <a:gd name="connsiteX5724" fmla="*/ 4502921 w 13442696"/>
              <a:gd name="connsiteY5724" fmla="*/ 173984 h 4702754"/>
              <a:gd name="connsiteX5725" fmla="*/ 4558666 w 13442696"/>
              <a:gd name="connsiteY5725" fmla="*/ 158403 h 4702754"/>
              <a:gd name="connsiteX5726" fmla="*/ 4566924 w 13442696"/>
              <a:gd name="connsiteY5726" fmla="*/ 166194 h 4702754"/>
              <a:gd name="connsiteX5727" fmla="*/ 4595829 w 13442696"/>
              <a:gd name="connsiteY5727" fmla="*/ 166194 h 4702754"/>
              <a:gd name="connsiteX5728" fmla="*/ 4616475 w 13442696"/>
              <a:gd name="connsiteY5728" fmla="*/ 153210 h 4702754"/>
              <a:gd name="connsiteX5729" fmla="*/ 4676349 w 13442696"/>
              <a:gd name="connsiteY5729" fmla="*/ 148016 h 4702754"/>
              <a:gd name="connsiteX5730" fmla="*/ 4711447 w 13442696"/>
              <a:gd name="connsiteY5730" fmla="*/ 135032 h 4702754"/>
              <a:gd name="connsiteX5731" fmla="*/ 4686672 w 13442696"/>
              <a:gd name="connsiteY5731" fmla="*/ 122048 h 4702754"/>
              <a:gd name="connsiteX5732" fmla="*/ 4651573 w 13442696"/>
              <a:gd name="connsiteY5732" fmla="*/ 122048 h 4702754"/>
              <a:gd name="connsiteX5733" fmla="*/ 4686672 w 13442696"/>
              <a:gd name="connsiteY5733" fmla="*/ 119452 h 4702754"/>
              <a:gd name="connsiteX5734" fmla="*/ 4711447 w 13442696"/>
              <a:gd name="connsiteY5734" fmla="*/ 124645 h 4702754"/>
              <a:gd name="connsiteX5735" fmla="*/ 4732093 w 13442696"/>
              <a:gd name="connsiteY5735" fmla="*/ 140226 h 4702754"/>
              <a:gd name="connsiteX5736" fmla="*/ 4765128 w 13442696"/>
              <a:gd name="connsiteY5736" fmla="*/ 129839 h 4702754"/>
              <a:gd name="connsiteX5737" fmla="*/ 4765128 w 13442696"/>
              <a:gd name="connsiteY5737" fmla="*/ 119452 h 4702754"/>
              <a:gd name="connsiteX5738" fmla="*/ 4808484 w 13442696"/>
              <a:gd name="connsiteY5738" fmla="*/ 116855 h 4702754"/>
              <a:gd name="connsiteX5739" fmla="*/ 4812614 w 13442696"/>
              <a:gd name="connsiteY5739" fmla="*/ 101274 h 4702754"/>
              <a:gd name="connsiteX5740" fmla="*/ 4822936 w 13442696"/>
              <a:gd name="connsiteY5740" fmla="*/ 109065 h 4702754"/>
              <a:gd name="connsiteX5741" fmla="*/ 4864229 w 13442696"/>
              <a:gd name="connsiteY5741" fmla="*/ 88290 h 4702754"/>
              <a:gd name="connsiteX5742" fmla="*/ 4849777 w 13442696"/>
              <a:gd name="connsiteY5742" fmla="*/ 83097 h 4702754"/>
              <a:gd name="connsiteX5743" fmla="*/ 4884875 w 13442696"/>
              <a:gd name="connsiteY5743" fmla="*/ 72710 h 4702754"/>
              <a:gd name="connsiteX5744" fmla="*/ 4924103 w 13442696"/>
              <a:gd name="connsiteY5744" fmla="*/ 83097 h 4702754"/>
              <a:gd name="connsiteX5745" fmla="*/ 4948878 w 13442696"/>
              <a:gd name="connsiteY5745" fmla="*/ 67516 h 4702754"/>
              <a:gd name="connsiteX5746" fmla="*/ 4940619 w 13442696"/>
              <a:gd name="connsiteY5746" fmla="*/ 59726 h 4702754"/>
              <a:gd name="connsiteX5747" fmla="*/ 4884875 w 13442696"/>
              <a:gd name="connsiteY5747" fmla="*/ 49339 h 4702754"/>
              <a:gd name="connsiteX5748" fmla="*/ 4849777 w 13442696"/>
              <a:gd name="connsiteY5748" fmla="*/ 49339 h 4702754"/>
              <a:gd name="connsiteX5749" fmla="*/ 4816743 w 13442696"/>
              <a:gd name="connsiteY5749" fmla="*/ 49339 h 4702754"/>
              <a:gd name="connsiteX5750" fmla="*/ 4847712 w 13442696"/>
              <a:gd name="connsiteY5750" fmla="*/ 36355 h 4702754"/>
              <a:gd name="connsiteX5751" fmla="*/ 4992234 w 13442696"/>
              <a:gd name="connsiteY5751" fmla="*/ 23371 h 4702754"/>
              <a:gd name="connsiteX5752" fmla="*/ 5000493 w 13442696"/>
              <a:gd name="connsiteY5752" fmla="*/ 12984 h 4702754"/>
              <a:gd name="connsiteX5753" fmla="*/ 4996364 w 13442696"/>
              <a:gd name="connsiteY5753" fmla="*/ 10387 h 4702754"/>
              <a:gd name="connsiteX5754" fmla="*/ 5025269 w 13442696"/>
              <a:gd name="connsiteY5754" fmla="*/ 15581 h 4702754"/>
              <a:gd name="connsiteX5755" fmla="*/ 5025269 w 13442696"/>
              <a:gd name="connsiteY5755" fmla="*/ 20774 h 4702754"/>
              <a:gd name="connsiteX5756" fmla="*/ 5033527 w 13442696"/>
              <a:gd name="connsiteY5756" fmla="*/ 25968 h 4702754"/>
              <a:gd name="connsiteX5757" fmla="*/ 5089271 w 13442696"/>
              <a:gd name="connsiteY5757" fmla="*/ 23371 h 4702754"/>
              <a:gd name="connsiteX5758" fmla="*/ 5097530 w 13442696"/>
              <a:gd name="connsiteY5758" fmla="*/ 33758 h 4702754"/>
              <a:gd name="connsiteX5759" fmla="*/ 5089271 w 13442696"/>
              <a:gd name="connsiteY5759" fmla="*/ 44145 h 4702754"/>
              <a:gd name="connsiteX5760" fmla="*/ 5109917 w 13442696"/>
              <a:gd name="connsiteY5760" fmla="*/ 57129 h 4702754"/>
              <a:gd name="connsiteX5761" fmla="*/ 5112797 w 13442696"/>
              <a:gd name="connsiteY5761" fmla="*/ 55318 h 4702754"/>
              <a:gd name="connsiteX5762" fmla="*/ 5105788 w 13442696"/>
              <a:gd name="connsiteY5762" fmla="*/ 59726 h 4702754"/>
              <a:gd name="connsiteX5763" fmla="*/ 5056237 w 13442696"/>
              <a:gd name="connsiteY5763" fmla="*/ 67516 h 4702754"/>
              <a:gd name="connsiteX5764" fmla="*/ 5033527 w 13442696"/>
              <a:gd name="connsiteY5764" fmla="*/ 83097 h 4702754"/>
              <a:gd name="connsiteX5765" fmla="*/ 5081013 w 13442696"/>
              <a:gd name="connsiteY5765" fmla="*/ 85694 h 4702754"/>
              <a:gd name="connsiteX5766" fmla="*/ 5097530 w 13442696"/>
              <a:gd name="connsiteY5766" fmla="*/ 75306 h 4702754"/>
              <a:gd name="connsiteX5767" fmla="*/ 5293668 w 13442696"/>
              <a:gd name="connsiteY5767" fmla="*/ 80500 h 4702754"/>
              <a:gd name="connsiteX5768" fmla="*/ 5339089 w 13442696"/>
              <a:gd name="connsiteY5768" fmla="*/ 77903 h 4702754"/>
              <a:gd name="connsiteX5769" fmla="*/ 5339089 w 13442696"/>
              <a:gd name="connsiteY5769" fmla="*/ 88290 h 4702754"/>
              <a:gd name="connsiteX5770" fmla="*/ 5318443 w 13442696"/>
              <a:gd name="connsiteY5770" fmla="*/ 80500 h 4702754"/>
              <a:gd name="connsiteX5771" fmla="*/ 5316379 w 13442696"/>
              <a:gd name="connsiteY5771" fmla="*/ 83097 h 4702754"/>
              <a:gd name="connsiteX5772" fmla="*/ 5314314 w 13442696"/>
              <a:gd name="connsiteY5772" fmla="*/ 101274 h 4702754"/>
              <a:gd name="connsiteX5773" fmla="*/ 5289539 w 13442696"/>
              <a:gd name="connsiteY5773" fmla="*/ 101274 h 4702754"/>
              <a:gd name="connsiteX5774" fmla="*/ 5198696 w 13442696"/>
              <a:gd name="connsiteY5774" fmla="*/ 116855 h 4702754"/>
              <a:gd name="connsiteX5775" fmla="*/ 5161533 w 13442696"/>
              <a:gd name="connsiteY5775" fmla="*/ 122048 h 4702754"/>
              <a:gd name="connsiteX5776" fmla="*/ 5145016 w 13442696"/>
              <a:gd name="connsiteY5776" fmla="*/ 127242 h 4702754"/>
              <a:gd name="connsiteX5777" fmla="*/ 5145016 w 13442696"/>
              <a:gd name="connsiteY5777" fmla="*/ 132436 h 4702754"/>
              <a:gd name="connsiteX5778" fmla="*/ 5178050 w 13442696"/>
              <a:gd name="connsiteY5778" fmla="*/ 137629 h 4702754"/>
              <a:gd name="connsiteX5779" fmla="*/ 5173921 w 13442696"/>
              <a:gd name="connsiteY5779" fmla="*/ 140226 h 4702754"/>
              <a:gd name="connsiteX5780" fmla="*/ 5184243 w 13442696"/>
              <a:gd name="connsiteY5780" fmla="*/ 145419 h 4702754"/>
              <a:gd name="connsiteX5781" fmla="*/ 5196632 w 13442696"/>
              <a:gd name="connsiteY5781" fmla="*/ 137629 h 4702754"/>
              <a:gd name="connsiteX5782" fmla="*/ 5233795 w 13442696"/>
              <a:gd name="connsiteY5782" fmla="*/ 127242 h 4702754"/>
              <a:gd name="connsiteX5783" fmla="*/ 5289539 w 13442696"/>
              <a:gd name="connsiteY5783" fmla="*/ 124645 h 4702754"/>
              <a:gd name="connsiteX5784" fmla="*/ 5326702 w 13442696"/>
              <a:gd name="connsiteY5784" fmla="*/ 116855 h 4702754"/>
              <a:gd name="connsiteX5785" fmla="*/ 5310185 w 13442696"/>
              <a:gd name="connsiteY5785" fmla="*/ 137629 h 4702754"/>
              <a:gd name="connsiteX5786" fmla="*/ 5268893 w 13442696"/>
              <a:gd name="connsiteY5786" fmla="*/ 140226 h 4702754"/>
              <a:gd name="connsiteX5787" fmla="*/ 5258570 w 13442696"/>
              <a:gd name="connsiteY5787" fmla="*/ 145419 h 4702754"/>
              <a:gd name="connsiteX5788" fmla="*/ 5250311 w 13442696"/>
              <a:gd name="connsiteY5788" fmla="*/ 137629 h 4702754"/>
              <a:gd name="connsiteX5789" fmla="*/ 5229665 w 13442696"/>
              <a:gd name="connsiteY5789" fmla="*/ 161000 h 4702754"/>
              <a:gd name="connsiteX5790" fmla="*/ 5140887 w 13442696"/>
              <a:gd name="connsiteY5790" fmla="*/ 189564 h 4702754"/>
              <a:gd name="connsiteX5791" fmla="*/ 5140887 w 13442696"/>
              <a:gd name="connsiteY5791" fmla="*/ 192161 h 4702754"/>
              <a:gd name="connsiteX5792" fmla="*/ 5196632 w 13442696"/>
              <a:gd name="connsiteY5792" fmla="*/ 181774 h 4702754"/>
              <a:gd name="connsiteX5793" fmla="*/ 5268893 w 13442696"/>
              <a:gd name="connsiteY5793" fmla="*/ 186968 h 4702754"/>
              <a:gd name="connsiteX5794" fmla="*/ 5275087 w 13442696"/>
              <a:gd name="connsiteY5794" fmla="*/ 176581 h 4702754"/>
              <a:gd name="connsiteX5795" fmla="*/ 5322573 w 13442696"/>
              <a:gd name="connsiteY5795" fmla="*/ 166194 h 4702754"/>
              <a:gd name="connsiteX5796" fmla="*/ 5357671 w 13442696"/>
              <a:gd name="connsiteY5796" fmla="*/ 163597 h 4702754"/>
              <a:gd name="connsiteX5797" fmla="*/ 5365929 w 13442696"/>
              <a:gd name="connsiteY5797" fmla="*/ 179177 h 4702754"/>
              <a:gd name="connsiteX5798" fmla="*/ 5409287 w 13442696"/>
              <a:gd name="connsiteY5798" fmla="*/ 168790 h 4702754"/>
              <a:gd name="connsiteX5799" fmla="*/ 5438191 w 13442696"/>
              <a:gd name="connsiteY5799" fmla="*/ 181774 h 4702754"/>
              <a:gd name="connsiteX5800" fmla="*/ 5460902 w 13442696"/>
              <a:gd name="connsiteY5800" fmla="*/ 179177 h 4702754"/>
              <a:gd name="connsiteX5801" fmla="*/ 5481548 w 13442696"/>
              <a:gd name="connsiteY5801" fmla="*/ 155806 h 4702754"/>
              <a:gd name="connsiteX5802" fmla="*/ 5506324 w 13442696"/>
              <a:gd name="connsiteY5802" fmla="*/ 161000 h 4702754"/>
              <a:gd name="connsiteX5803" fmla="*/ 5498065 w 13442696"/>
              <a:gd name="connsiteY5803" fmla="*/ 148016 h 4702754"/>
              <a:gd name="connsiteX5804" fmla="*/ 5506324 w 13442696"/>
              <a:gd name="connsiteY5804" fmla="*/ 153210 h 4702754"/>
              <a:gd name="connsiteX5805" fmla="*/ 5514582 w 13442696"/>
              <a:gd name="connsiteY5805" fmla="*/ 153210 h 4702754"/>
              <a:gd name="connsiteX5806" fmla="*/ 5526969 w 13442696"/>
              <a:gd name="connsiteY5806" fmla="*/ 142823 h 4702754"/>
              <a:gd name="connsiteX5807" fmla="*/ 5487742 w 13442696"/>
              <a:gd name="connsiteY5807" fmla="*/ 132436 h 4702754"/>
              <a:gd name="connsiteX5808" fmla="*/ 5454708 w 13442696"/>
              <a:gd name="connsiteY5808" fmla="*/ 137629 h 4702754"/>
              <a:gd name="connsiteX5809" fmla="*/ 5460902 w 13442696"/>
              <a:gd name="connsiteY5809" fmla="*/ 124645 h 4702754"/>
              <a:gd name="connsiteX5810" fmla="*/ 5454708 w 13442696"/>
              <a:gd name="connsiteY5810" fmla="*/ 119452 h 4702754"/>
              <a:gd name="connsiteX5811" fmla="*/ 5442320 w 13442696"/>
              <a:gd name="connsiteY5811" fmla="*/ 111661 h 4702754"/>
              <a:gd name="connsiteX5812" fmla="*/ 5411351 w 13442696"/>
              <a:gd name="connsiteY5812" fmla="*/ 106468 h 4702754"/>
              <a:gd name="connsiteX5813" fmla="*/ 5417545 w 13442696"/>
              <a:gd name="connsiteY5813" fmla="*/ 101274 h 4702754"/>
              <a:gd name="connsiteX5814" fmla="*/ 5460902 w 13442696"/>
              <a:gd name="connsiteY5814" fmla="*/ 114258 h 4702754"/>
              <a:gd name="connsiteX5815" fmla="*/ 5473289 w 13442696"/>
              <a:gd name="connsiteY5815" fmla="*/ 111661 h 4702754"/>
              <a:gd name="connsiteX5816" fmla="*/ 5475354 w 13442696"/>
              <a:gd name="connsiteY5816" fmla="*/ 106468 h 4702754"/>
              <a:gd name="connsiteX5817" fmla="*/ 5454708 w 13442696"/>
              <a:gd name="connsiteY5817" fmla="*/ 93484 h 4702754"/>
              <a:gd name="connsiteX5818" fmla="*/ 5409287 w 13442696"/>
              <a:gd name="connsiteY5818" fmla="*/ 93484 h 4702754"/>
              <a:gd name="connsiteX5819" fmla="*/ 5386576 w 13442696"/>
              <a:gd name="connsiteY5819" fmla="*/ 109065 h 4702754"/>
              <a:gd name="connsiteX5820" fmla="*/ 5370059 w 13442696"/>
              <a:gd name="connsiteY5820" fmla="*/ 109065 h 4702754"/>
              <a:gd name="connsiteX5821" fmla="*/ 5345284 w 13442696"/>
              <a:gd name="connsiteY5821" fmla="*/ 114258 h 4702754"/>
              <a:gd name="connsiteX5822" fmla="*/ 5322573 w 13442696"/>
              <a:gd name="connsiteY5822" fmla="*/ 106468 h 4702754"/>
              <a:gd name="connsiteX5823" fmla="*/ 5341154 w 13442696"/>
              <a:gd name="connsiteY5823" fmla="*/ 98677 h 4702754"/>
              <a:gd name="connsiteX5824" fmla="*/ 5386576 w 13442696"/>
              <a:gd name="connsiteY5824" fmla="*/ 90887 h 4702754"/>
              <a:gd name="connsiteX5825" fmla="*/ 5386576 w 13442696"/>
              <a:gd name="connsiteY5825" fmla="*/ 88290 h 4702754"/>
              <a:gd name="connsiteX5826" fmla="*/ 5357671 w 13442696"/>
              <a:gd name="connsiteY5826" fmla="*/ 85694 h 4702754"/>
              <a:gd name="connsiteX5827" fmla="*/ 5349413 w 13442696"/>
              <a:gd name="connsiteY5827" fmla="*/ 80500 h 4702754"/>
              <a:gd name="connsiteX5828" fmla="*/ 5359736 w 13442696"/>
              <a:gd name="connsiteY5828" fmla="*/ 77903 h 4702754"/>
              <a:gd name="connsiteX5829" fmla="*/ 5423739 w 13442696"/>
              <a:gd name="connsiteY5829" fmla="*/ 80500 h 4702754"/>
              <a:gd name="connsiteX5830" fmla="*/ 5462966 w 13442696"/>
              <a:gd name="connsiteY5830" fmla="*/ 70113 h 4702754"/>
              <a:gd name="connsiteX5831" fmla="*/ 5467095 w 13442696"/>
              <a:gd name="connsiteY5831" fmla="*/ 85694 h 4702754"/>
              <a:gd name="connsiteX5832" fmla="*/ 5518711 w 13442696"/>
              <a:gd name="connsiteY5832" fmla="*/ 75306 h 4702754"/>
              <a:gd name="connsiteX5833" fmla="*/ 5570327 w 13442696"/>
              <a:gd name="connsiteY5833" fmla="*/ 75306 h 4702754"/>
              <a:gd name="connsiteX5834" fmla="*/ 5578585 w 13442696"/>
              <a:gd name="connsiteY5834" fmla="*/ 85694 h 4702754"/>
              <a:gd name="connsiteX5835" fmla="*/ 5611618 w 13442696"/>
              <a:gd name="connsiteY5835" fmla="*/ 77903 h 4702754"/>
              <a:gd name="connsiteX5836" fmla="*/ 5630200 w 13442696"/>
              <a:gd name="connsiteY5836" fmla="*/ 70113 h 4702754"/>
              <a:gd name="connsiteX5837" fmla="*/ 5611618 w 13442696"/>
              <a:gd name="connsiteY5837" fmla="*/ 88290 h 4702754"/>
              <a:gd name="connsiteX5838" fmla="*/ 5599231 w 13442696"/>
              <a:gd name="connsiteY5838" fmla="*/ 98677 h 4702754"/>
              <a:gd name="connsiteX5839" fmla="*/ 5609554 w 13442696"/>
              <a:gd name="connsiteY5839" fmla="*/ 103871 h 4702754"/>
              <a:gd name="connsiteX5840" fmla="*/ 5560003 w 13442696"/>
              <a:gd name="connsiteY5840" fmla="*/ 111661 h 4702754"/>
              <a:gd name="connsiteX5841" fmla="*/ 5582714 w 13442696"/>
              <a:gd name="connsiteY5841" fmla="*/ 116855 h 4702754"/>
              <a:gd name="connsiteX5842" fmla="*/ 5580650 w 13442696"/>
              <a:gd name="connsiteY5842" fmla="*/ 116855 h 4702754"/>
              <a:gd name="connsiteX5843" fmla="*/ 5526969 w 13442696"/>
              <a:gd name="connsiteY5843" fmla="*/ 122048 h 4702754"/>
              <a:gd name="connsiteX5844" fmla="*/ 5535228 w 13442696"/>
              <a:gd name="connsiteY5844" fmla="*/ 142823 h 4702754"/>
              <a:gd name="connsiteX5845" fmla="*/ 5545551 w 13442696"/>
              <a:gd name="connsiteY5845" fmla="*/ 148016 h 4702754"/>
              <a:gd name="connsiteX5846" fmla="*/ 5557939 w 13442696"/>
              <a:gd name="connsiteY5846" fmla="*/ 142823 h 4702754"/>
              <a:gd name="connsiteX5847" fmla="*/ 5551745 w 13442696"/>
              <a:gd name="connsiteY5847" fmla="*/ 150613 h 4702754"/>
              <a:gd name="connsiteX5848" fmla="*/ 5518711 w 13442696"/>
              <a:gd name="connsiteY5848" fmla="*/ 166194 h 4702754"/>
              <a:gd name="connsiteX5849" fmla="*/ 5510452 w 13442696"/>
              <a:gd name="connsiteY5849" fmla="*/ 166194 h 4702754"/>
              <a:gd name="connsiteX5850" fmla="*/ 5498065 w 13442696"/>
              <a:gd name="connsiteY5850" fmla="*/ 171387 h 4702754"/>
              <a:gd name="connsiteX5851" fmla="*/ 5506324 w 13442696"/>
              <a:gd name="connsiteY5851" fmla="*/ 176581 h 4702754"/>
              <a:gd name="connsiteX5852" fmla="*/ 5475354 w 13442696"/>
              <a:gd name="connsiteY5852" fmla="*/ 186968 h 4702754"/>
              <a:gd name="connsiteX5853" fmla="*/ 5475354 w 13442696"/>
              <a:gd name="connsiteY5853" fmla="*/ 192161 h 4702754"/>
              <a:gd name="connsiteX5854" fmla="*/ 5442320 w 13442696"/>
              <a:gd name="connsiteY5854" fmla="*/ 186968 h 4702754"/>
              <a:gd name="connsiteX5855" fmla="*/ 5423739 w 13442696"/>
              <a:gd name="connsiteY5855" fmla="*/ 202548 h 4702754"/>
              <a:gd name="connsiteX5856" fmla="*/ 5398963 w 13442696"/>
              <a:gd name="connsiteY5856" fmla="*/ 205145 h 4702754"/>
              <a:gd name="connsiteX5857" fmla="*/ 5450579 w 13442696"/>
              <a:gd name="connsiteY5857" fmla="*/ 210339 h 4702754"/>
              <a:gd name="connsiteX5858" fmla="*/ 5446450 w 13442696"/>
              <a:gd name="connsiteY5858" fmla="*/ 220726 h 4702754"/>
              <a:gd name="connsiteX5859" fmla="*/ 5446450 w 13442696"/>
              <a:gd name="connsiteY5859" fmla="*/ 223322 h 4702754"/>
              <a:gd name="connsiteX5860" fmla="*/ 5444385 w 13442696"/>
              <a:gd name="connsiteY5860" fmla="*/ 223322 h 4702754"/>
              <a:gd name="connsiteX5861" fmla="*/ 5378317 w 13442696"/>
              <a:gd name="connsiteY5861" fmla="*/ 231113 h 4702754"/>
              <a:gd name="connsiteX5862" fmla="*/ 5409287 w 13442696"/>
              <a:gd name="connsiteY5862" fmla="*/ 236306 h 4702754"/>
              <a:gd name="connsiteX5863" fmla="*/ 5378317 w 13442696"/>
              <a:gd name="connsiteY5863" fmla="*/ 241500 h 4702754"/>
              <a:gd name="connsiteX5864" fmla="*/ 5394835 w 13442696"/>
              <a:gd name="connsiteY5864" fmla="*/ 241500 h 4702754"/>
              <a:gd name="connsiteX5865" fmla="*/ 5367994 w 13442696"/>
              <a:gd name="connsiteY5865" fmla="*/ 251887 h 4702754"/>
              <a:gd name="connsiteX5866" fmla="*/ 5355606 w 13442696"/>
              <a:gd name="connsiteY5866" fmla="*/ 249290 h 4702754"/>
              <a:gd name="connsiteX5867" fmla="*/ 5339089 w 13442696"/>
              <a:gd name="connsiteY5867" fmla="*/ 259677 h 4702754"/>
              <a:gd name="connsiteX5868" fmla="*/ 5396899 w 13442696"/>
              <a:gd name="connsiteY5868" fmla="*/ 259677 h 4702754"/>
              <a:gd name="connsiteX5869" fmla="*/ 5359736 w 13442696"/>
              <a:gd name="connsiteY5869" fmla="*/ 275258 h 4702754"/>
              <a:gd name="connsiteX5870" fmla="*/ 5359736 w 13442696"/>
              <a:gd name="connsiteY5870" fmla="*/ 285645 h 4702754"/>
              <a:gd name="connsiteX5871" fmla="*/ 5446450 w 13442696"/>
              <a:gd name="connsiteY5871" fmla="*/ 277855 h 4702754"/>
              <a:gd name="connsiteX5872" fmla="*/ 5483613 w 13442696"/>
              <a:gd name="connsiteY5872" fmla="*/ 288242 h 4702754"/>
              <a:gd name="connsiteX5873" fmla="*/ 5460902 w 13442696"/>
              <a:gd name="connsiteY5873" fmla="*/ 293435 h 4702754"/>
              <a:gd name="connsiteX5874" fmla="*/ 5460902 w 13442696"/>
              <a:gd name="connsiteY5874" fmla="*/ 296032 h 4702754"/>
              <a:gd name="connsiteX5875" fmla="*/ 5411351 w 13442696"/>
              <a:gd name="connsiteY5875" fmla="*/ 298629 h 4702754"/>
              <a:gd name="connsiteX5876" fmla="*/ 5423739 w 13442696"/>
              <a:gd name="connsiteY5876" fmla="*/ 303823 h 4702754"/>
              <a:gd name="connsiteX5877" fmla="*/ 5417545 w 13442696"/>
              <a:gd name="connsiteY5877" fmla="*/ 306419 h 4702754"/>
              <a:gd name="connsiteX5878" fmla="*/ 5398963 w 13442696"/>
              <a:gd name="connsiteY5878" fmla="*/ 290839 h 4702754"/>
              <a:gd name="connsiteX5879" fmla="*/ 5332896 w 13442696"/>
              <a:gd name="connsiteY5879" fmla="*/ 298629 h 4702754"/>
              <a:gd name="connsiteX5880" fmla="*/ 5339089 w 13442696"/>
              <a:gd name="connsiteY5880" fmla="*/ 306419 h 4702754"/>
              <a:gd name="connsiteX5881" fmla="*/ 5314314 w 13442696"/>
              <a:gd name="connsiteY5881" fmla="*/ 306419 h 4702754"/>
              <a:gd name="connsiteX5882" fmla="*/ 5314314 w 13442696"/>
              <a:gd name="connsiteY5882" fmla="*/ 301226 h 4702754"/>
              <a:gd name="connsiteX5883" fmla="*/ 5254440 w 13442696"/>
              <a:gd name="connsiteY5883" fmla="*/ 314210 h 4702754"/>
              <a:gd name="connsiteX5884" fmla="*/ 5254440 w 13442696"/>
              <a:gd name="connsiteY5884" fmla="*/ 319403 h 4702754"/>
              <a:gd name="connsiteX5885" fmla="*/ 5310185 w 13442696"/>
              <a:gd name="connsiteY5885" fmla="*/ 324597 h 4702754"/>
              <a:gd name="connsiteX5886" fmla="*/ 5250311 w 13442696"/>
              <a:gd name="connsiteY5886" fmla="*/ 332387 h 4702754"/>
              <a:gd name="connsiteX5887" fmla="*/ 5266828 w 13442696"/>
              <a:gd name="connsiteY5887" fmla="*/ 342774 h 4702754"/>
              <a:gd name="connsiteX5888" fmla="*/ 5268893 w 13442696"/>
              <a:gd name="connsiteY5888" fmla="*/ 342774 h 4702754"/>
              <a:gd name="connsiteX5889" fmla="*/ 5285410 w 13442696"/>
              <a:gd name="connsiteY5889" fmla="*/ 342774 h 4702754"/>
              <a:gd name="connsiteX5890" fmla="*/ 5258570 w 13442696"/>
              <a:gd name="connsiteY5890" fmla="*/ 345371 h 4702754"/>
              <a:gd name="connsiteX5891" fmla="*/ 5242053 w 13442696"/>
              <a:gd name="connsiteY5891" fmla="*/ 345371 h 4702754"/>
              <a:gd name="connsiteX5892" fmla="*/ 5254440 w 13442696"/>
              <a:gd name="connsiteY5892" fmla="*/ 340177 h 4702754"/>
              <a:gd name="connsiteX5893" fmla="*/ 5217277 w 13442696"/>
              <a:gd name="connsiteY5893" fmla="*/ 332387 h 4702754"/>
              <a:gd name="connsiteX5894" fmla="*/ 5217277 w 13442696"/>
              <a:gd name="connsiteY5894" fmla="*/ 342774 h 4702754"/>
              <a:gd name="connsiteX5895" fmla="*/ 5217277 w 13442696"/>
              <a:gd name="connsiteY5895" fmla="*/ 353161 h 4702754"/>
              <a:gd name="connsiteX5896" fmla="*/ 5196632 w 13442696"/>
              <a:gd name="connsiteY5896" fmla="*/ 347968 h 4702754"/>
              <a:gd name="connsiteX5897" fmla="*/ 5192502 w 13442696"/>
              <a:gd name="connsiteY5897" fmla="*/ 342774 h 4702754"/>
              <a:gd name="connsiteX5898" fmla="*/ 5105788 w 13442696"/>
              <a:gd name="connsiteY5898" fmla="*/ 342774 h 4702754"/>
              <a:gd name="connsiteX5899" fmla="*/ 5114047 w 13442696"/>
              <a:gd name="connsiteY5899" fmla="*/ 363548 h 4702754"/>
              <a:gd name="connsiteX5900" fmla="*/ 5093401 w 13442696"/>
              <a:gd name="connsiteY5900" fmla="*/ 366145 h 4702754"/>
              <a:gd name="connsiteX5901" fmla="*/ 5093401 w 13442696"/>
              <a:gd name="connsiteY5901" fmla="*/ 371338 h 4702754"/>
              <a:gd name="connsiteX5902" fmla="*/ 5103724 w 13442696"/>
              <a:gd name="connsiteY5902" fmla="*/ 376532 h 4702754"/>
              <a:gd name="connsiteX5903" fmla="*/ 5105788 w 13442696"/>
              <a:gd name="connsiteY5903" fmla="*/ 376532 h 4702754"/>
              <a:gd name="connsiteX5904" fmla="*/ 5107853 w 13442696"/>
              <a:gd name="connsiteY5904" fmla="*/ 379129 h 4702754"/>
              <a:gd name="connsiteX5905" fmla="*/ 5173921 w 13442696"/>
              <a:gd name="connsiteY5905" fmla="*/ 353161 h 4702754"/>
              <a:gd name="connsiteX5906" fmla="*/ 5184243 w 13442696"/>
              <a:gd name="connsiteY5906" fmla="*/ 353161 h 4702754"/>
              <a:gd name="connsiteX5907" fmla="*/ 5173921 w 13442696"/>
              <a:gd name="connsiteY5907" fmla="*/ 363548 h 4702754"/>
              <a:gd name="connsiteX5908" fmla="*/ 5198696 w 13442696"/>
              <a:gd name="connsiteY5908" fmla="*/ 368742 h 4702754"/>
              <a:gd name="connsiteX5909" fmla="*/ 5221407 w 13442696"/>
              <a:gd name="connsiteY5909" fmla="*/ 366145 h 4702754"/>
              <a:gd name="connsiteX5910" fmla="*/ 5237924 w 13442696"/>
              <a:gd name="connsiteY5910" fmla="*/ 358355 h 4702754"/>
              <a:gd name="connsiteX5911" fmla="*/ 5254440 w 13442696"/>
              <a:gd name="connsiteY5911" fmla="*/ 363548 h 4702754"/>
              <a:gd name="connsiteX5912" fmla="*/ 5287474 w 13442696"/>
              <a:gd name="connsiteY5912" fmla="*/ 360951 h 4702754"/>
              <a:gd name="connsiteX5913" fmla="*/ 5293668 w 13442696"/>
              <a:gd name="connsiteY5913" fmla="*/ 353161 h 4702754"/>
              <a:gd name="connsiteX5914" fmla="*/ 5339089 w 13442696"/>
              <a:gd name="connsiteY5914" fmla="*/ 353161 h 4702754"/>
              <a:gd name="connsiteX5915" fmla="*/ 5411351 w 13442696"/>
              <a:gd name="connsiteY5915" fmla="*/ 334984 h 4702754"/>
              <a:gd name="connsiteX5916" fmla="*/ 5421674 w 13442696"/>
              <a:gd name="connsiteY5916" fmla="*/ 319403 h 4702754"/>
              <a:gd name="connsiteX5917" fmla="*/ 5462966 w 13442696"/>
              <a:gd name="connsiteY5917" fmla="*/ 327193 h 4702754"/>
              <a:gd name="connsiteX5918" fmla="*/ 5498065 w 13442696"/>
              <a:gd name="connsiteY5918" fmla="*/ 316806 h 4702754"/>
              <a:gd name="connsiteX5919" fmla="*/ 5498065 w 13442696"/>
              <a:gd name="connsiteY5919" fmla="*/ 319403 h 4702754"/>
              <a:gd name="connsiteX5920" fmla="*/ 5506324 w 13442696"/>
              <a:gd name="connsiteY5920" fmla="*/ 314210 h 4702754"/>
              <a:gd name="connsiteX5921" fmla="*/ 5498065 w 13442696"/>
              <a:gd name="connsiteY5921" fmla="*/ 298629 h 4702754"/>
              <a:gd name="connsiteX5922" fmla="*/ 5514582 w 13442696"/>
              <a:gd name="connsiteY5922" fmla="*/ 296032 h 4702754"/>
              <a:gd name="connsiteX5923" fmla="*/ 5526969 w 13442696"/>
              <a:gd name="connsiteY5923" fmla="*/ 296032 h 4702754"/>
              <a:gd name="connsiteX5924" fmla="*/ 5514582 w 13442696"/>
              <a:gd name="connsiteY5924" fmla="*/ 303823 h 4702754"/>
              <a:gd name="connsiteX5925" fmla="*/ 5566197 w 13442696"/>
              <a:gd name="connsiteY5925" fmla="*/ 314210 h 4702754"/>
              <a:gd name="connsiteX5926" fmla="*/ 5572391 w 13442696"/>
              <a:gd name="connsiteY5926" fmla="*/ 319403 h 4702754"/>
              <a:gd name="connsiteX5927" fmla="*/ 5603360 w 13442696"/>
              <a:gd name="connsiteY5927" fmla="*/ 316806 h 4702754"/>
              <a:gd name="connsiteX5928" fmla="*/ 5642588 w 13442696"/>
              <a:gd name="connsiteY5928" fmla="*/ 296032 h 4702754"/>
              <a:gd name="connsiteX5929" fmla="*/ 5654976 w 13442696"/>
              <a:gd name="connsiteY5929" fmla="*/ 298629 h 4702754"/>
              <a:gd name="connsiteX5930" fmla="*/ 5671492 w 13442696"/>
              <a:gd name="connsiteY5930" fmla="*/ 288242 h 4702754"/>
              <a:gd name="connsiteX5931" fmla="*/ 5706591 w 13442696"/>
              <a:gd name="connsiteY5931" fmla="*/ 298629 h 4702754"/>
              <a:gd name="connsiteX5932" fmla="*/ 5727237 w 13442696"/>
              <a:gd name="connsiteY5932" fmla="*/ 298629 h 4702754"/>
              <a:gd name="connsiteX5933" fmla="*/ 5758206 w 13442696"/>
              <a:gd name="connsiteY5933" fmla="*/ 280452 h 4702754"/>
              <a:gd name="connsiteX5934" fmla="*/ 5758206 w 13442696"/>
              <a:gd name="connsiteY5934" fmla="*/ 275258 h 4702754"/>
              <a:gd name="connsiteX5935" fmla="*/ 5782981 w 13442696"/>
              <a:gd name="connsiteY5935" fmla="*/ 272661 h 4702754"/>
              <a:gd name="connsiteX5936" fmla="*/ 5785046 w 13442696"/>
              <a:gd name="connsiteY5936" fmla="*/ 272661 h 4702754"/>
              <a:gd name="connsiteX5937" fmla="*/ 5772658 w 13442696"/>
              <a:gd name="connsiteY5937" fmla="*/ 259677 h 4702754"/>
              <a:gd name="connsiteX5938" fmla="*/ 5799498 w 13442696"/>
              <a:gd name="connsiteY5938" fmla="*/ 259677 h 4702754"/>
              <a:gd name="connsiteX5939" fmla="*/ 5836661 w 13442696"/>
              <a:gd name="connsiteY5939" fmla="*/ 241500 h 4702754"/>
              <a:gd name="connsiteX5940" fmla="*/ 5871760 w 13442696"/>
              <a:gd name="connsiteY5940" fmla="*/ 236306 h 4702754"/>
              <a:gd name="connsiteX5941" fmla="*/ 5892406 w 13442696"/>
              <a:gd name="connsiteY5941" fmla="*/ 218129 h 4702754"/>
              <a:gd name="connsiteX5942" fmla="*/ 5908923 w 13442696"/>
              <a:gd name="connsiteY5942" fmla="*/ 215532 h 4702754"/>
              <a:gd name="connsiteX5943" fmla="*/ 5908923 w 13442696"/>
              <a:gd name="connsiteY5943" fmla="*/ 225919 h 4702754"/>
              <a:gd name="connsiteX5944" fmla="*/ 5892406 w 13442696"/>
              <a:gd name="connsiteY5944" fmla="*/ 233710 h 4702754"/>
              <a:gd name="connsiteX5945" fmla="*/ 5921310 w 13442696"/>
              <a:gd name="connsiteY5945" fmla="*/ 244097 h 4702754"/>
              <a:gd name="connsiteX5946" fmla="*/ 5956409 w 13442696"/>
              <a:gd name="connsiteY5946" fmla="*/ 233710 h 4702754"/>
              <a:gd name="connsiteX5947" fmla="*/ 5952280 w 13442696"/>
              <a:gd name="connsiteY5947" fmla="*/ 241500 h 4702754"/>
              <a:gd name="connsiteX5948" fmla="*/ 5983249 w 13442696"/>
              <a:gd name="connsiteY5948" fmla="*/ 259677 h 4702754"/>
              <a:gd name="connsiteX5949" fmla="*/ 6012153 w 13442696"/>
              <a:gd name="connsiteY5949" fmla="*/ 272661 h 4702754"/>
              <a:gd name="connsiteX5950" fmla="*/ 6020412 w 13442696"/>
              <a:gd name="connsiteY5950" fmla="*/ 264871 h 4702754"/>
              <a:gd name="connsiteX5951" fmla="*/ 6032800 w 13442696"/>
              <a:gd name="connsiteY5951" fmla="*/ 275258 h 4702754"/>
              <a:gd name="connsiteX5952" fmla="*/ 6055510 w 13442696"/>
              <a:gd name="connsiteY5952" fmla="*/ 259677 h 4702754"/>
              <a:gd name="connsiteX5953" fmla="*/ 6055510 w 13442696"/>
              <a:gd name="connsiteY5953" fmla="*/ 244097 h 4702754"/>
              <a:gd name="connsiteX5954" fmla="*/ 6028670 w 13442696"/>
              <a:gd name="connsiteY5954" fmla="*/ 244097 h 4702754"/>
              <a:gd name="connsiteX5955" fmla="*/ 6041058 w 13442696"/>
              <a:gd name="connsiteY5955" fmla="*/ 236306 h 4702754"/>
              <a:gd name="connsiteX5956" fmla="*/ 5991507 w 13442696"/>
              <a:gd name="connsiteY5956" fmla="*/ 231113 h 4702754"/>
              <a:gd name="connsiteX5957" fmla="*/ 5983249 w 13442696"/>
              <a:gd name="connsiteY5957" fmla="*/ 225919 h 4702754"/>
              <a:gd name="connsiteX5958" fmla="*/ 5983249 w 13442696"/>
              <a:gd name="connsiteY5958" fmla="*/ 218129 h 4702754"/>
              <a:gd name="connsiteX5959" fmla="*/ 6016283 w 13442696"/>
              <a:gd name="connsiteY5959" fmla="*/ 207742 h 4702754"/>
              <a:gd name="connsiteX5960" fmla="*/ 6032800 w 13442696"/>
              <a:gd name="connsiteY5960" fmla="*/ 194758 h 4702754"/>
              <a:gd name="connsiteX5961" fmla="*/ 6045187 w 13442696"/>
              <a:gd name="connsiteY5961" fmla="*/ 192161 h 4702754"/>
              <a:gd name="connsiteX5962" fmla="*/ 6164935 w 13442696"/>
              <a:gd name="connsiteY5962" fmla="*/ 140226 h 4702754"/>
              <a:gd name="connsiteX5963" fmla="*/ 6241325 w 13442696"/>
              <a:gd name="connsiteY5963" fmla="*/ 109065 h 4702754"/>
              <a:gd name="connsiteX5964" fmla="*/ 6245455 w 13442696"/>
              <a:gd name="connsiteY5964" fmla="*/ 111661 h 4702754"/>
              <a:gd name="connsiteX5965" fmla="*/ 6224809 w 13442696"/>
              <a:gd name="connsiteY5965" fmla="*/ 127242 h 4702754"/>
              <a:gd name="connsiteX5966" fmla="*/ 6214486 w 13442696"/>
              <a:gd name="connsiteY5966" fmla="*/ 129839 h 4702754"/>
              <a:gd name="connsiteX5967" fmla="*/ 6245455 w 13442696"/>
              <a:gd name="connsiteY5967" fmla="*/ 129839 h 4702754"/>
              <a:gd name="connsiteX5968" fmla="*/ 6261972 w 13442696"/>
              <a:gd name="connsiteY5968" fmla="*/ 132436 h 4702754"/>
              <a:gd name="connsiteX5969" fmla="*/ 6261972 w 13442696"/>
              <a:gd name="connsiteY5969" fmla="*/ 122048 h 4702754"/>
              <a:gd name="connsiteX5970" fmla="*/ 6305328 w 13442696"/>
              <a:gd name="connsiteY5970" fmla="*/ 122048 h 4702754"/>
              <a:gd name="connsiteX5971" fmla="*/ 6301199 w 13442696"/>
              <a:gd name="connsiteY5971" fmla="*/ 116855 h 4702754"/>
              <a:gd name="connsiteX5972" fmla="*/ 6288812 w 13442696"/>
              <a:gd name="connsiteY5972" fmla="*/ 109065 h 4702754"/>
              <a:gd name="connsiteX5973" fmla="*/ 6356944 w 13442696"/>
              <a:gd name="connsiteY5973" fmla="*/ 88290 h 4702754"/>
              <a:gd name="connsiteX5974" fmla="*/ 6356944 w 13442696"/>
              <a:gd name="connsiteY5974" fmla="*/ 75306 h 4702754"/>
              <a:gd name="connsiteX5975" fmla="*/ 6398236 w 13442696"/>
              <a:gd name="connsiteY5975" fmla="*/ 64919 h 4702754"/>
              <a:gd name="connsiteX5976" fmla="*/ 6402365 w 13442696"/>
              <a:gd name="connsiteY5976" fmla="*/ 57129 h 4702754"/>
              <a:gd name="connsiteX5977" fmla="*/ 6513854 w 13442696"/>
              <a:gd name="connsiteY5977" fmla="*/ 20774 h 4702754"/>
              <a:gd name="connsiteX5978" fmla="*/ 6517984 w 13442696"/>
              <a:gd name="connsiteY5978" fmla="*/ 23371 h 4702754"/>
              <a:gd name="connsiteX5979" fmla="*/ 6590245 w 13442696"/>
              <a:gd name="connsiteY5979" fmla="*/ 0 h 470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</a:cxnLst>
            <a:rect l="l" t="t" r="r" b="b"/>
            <a:pathLst>
              <a:path w="13442696" h="4702754">
                <a:moveTo>
                  <a:pt x="2174038" y="3949690"/>
                </a:moveTo>
                <a:lnTo>
                  <a:pt x="2174991" y="3950290"/>
                </a:lnTo>
                <a:lnTo>
                  <a:pt x="2174038" y="3950664"/>
                </a:lnTo>
                <a:cubicBezTo>
                  <a:pt x="2169908" y="3952287"/>
                  <a:pt x="2169908" y="3952287"/>
                  <a:pt x="2169908" y="3952287"/>
                </a:cubicBezTo>
                <a:lnTo>
                  <a:pt x="2169145" y="3952174"/>
                </a:lnTo>
                <a:close/>
                <a:moveTo>
                  <a:pt x="2137953" y="3947559"/>
                </a:moveTo>
                <a:lnTo>
                  <a:pt x="2139197" y="3947743"/>
                </a:lnTo>
                <a:lnTo>
                  <a:pt x="2169145" y="3952174"/>
                </a:lnTo>
                <a:lnTo>
                  <a:pt x="2159972" y="3956831"/>
                </a:lnTo>
                <a:cubicBezTo>
                  <a:pt x="2151456" y="3955858"/>
                  <a:pt x="2153391" y="3937356"/>
                  <a:pt x="2110035" y="3962674"/>
                </a:cubicBezTo>
                <a:cubicBezTo>
                  <a:pt x="2110035" y="3962674"/>
                  <a:pt x="2110035" y="3962674"/>
                  <a:pt x="2105905" y="3962674"/>
                </a:cubicBezTo>
                <a:cubicBezTo>
                  <a:pt x="2105905" y="3962674"/>
                  <a:pt x="2105905" y="3962674"/>
                  <a:pt x="2110035" y="3960727"/>
                </a:cubicBezTo>
                <a:close/>
                <a:moveTo>
                  <a:pt x="2134810" y="3947094"/>
                </a:moveTo>
                <a:cubicBezTo>
                  <a:pt x="2138939" y="3947094"/>
                  <a:pt x="2138939" y="3947094"/>
                  <a:pt x="2138939" y="3947094"/>
                </a:cubicBezTo>
                <a:lnTo>
                  <a:pt x="2137953" y="3947559"/>
                </a:lnTo>
                <a:close/>
                <a:moveTo>
                  <a:pt x="2347465" y="3744545"/>
                </a:moveTo>
                <a:lnTo>
                  <a:pt x="2346901" y="3744866"/>
                </a:lnTo>
                <a:lnTo>
                  <a:pt x="2341271" y="3747142"/>
                </a:lnTo>
                <a:cubicBezTo>
                  <a:pt x="2343336" y="3747142"/>
                  <a:pt x="2347465" y="3744545"/>
                  <a:pt x="2347465" y="3744545"/>
                </a:cubicBezTo>
                <a:close/>
                <a:moveTo>
                  <a:pt x="2122422" y="3445917"/>
                </a:moveTo>
                <a:lnTo>
                  <a:pt x="2122603" y="3446011"/>
                </a:lnTo>
                <a:lnTo>
                  <a:pt x="2121648" y="3446566"/>
                </a:lnTo>
                <a:cubicBezTo>
                  <a:pt x="2118293" y="3448513"/>
                  <a:pt x="2118293" y="3448513"/>
                  <a:pt x="2118293" y="3448513"/>
                </a:cubicBezTo>
                <a:cubicBezTo>
                  <a:pt x="2122422" y="3445917"/>
                  <a:pt x="2122422" y="3445917"/>
                  <a:pt x="2122422" y="3445917"/>
                </a:cubicBezTo>
                <a:close/>
                <a:moveTo>
                  <a:pt x="123877" y="2825288"/>
                </a:moveTo>
                <a:cubicBezTo>
                  <a:pt x="128006" y="2825288"/>
                  <a:pt x="134200" y="2825288"/>
                  <a:pt x="140393" y="2825288"/>
                </a:cubicBezTo>
                <a:cubicBezTo>
                  <a:pt x="138329" y="2825288"/>
                  <a:pt x="134200" y="2827885"/>
                  <a:pt x="130070" y="2830482"/>
                </a:cubicBezTo>
                <a:cubicBezTo>
                  <a:pt x="130070" y="2827885"/>
                  <a:pt x="125941" y="2825288"/>
                  <a:pt x="123877" y="2825288"/>
                </a:cubicBezTo>
                <a:close/>
                <a:moveTo>
                  <a:pt x="10569627" y="2539172"/>
                </a:moveTo>
                <a:lnTo>
                  <a:pt x="10567109" y="2539603"/>
                </a:lnTo>
                <a:cubicBezTo>
                  <a:pt x="10558625" y="2541023"/>
                  <a:pt x="10559593" y="2540779"/>
                  <a:pt x="10564367" y="2539968"/>
                </a:cubicBezTo>
                <a:close/>
                <a:moveTo>
                  <a:pt x="302724" y="2531204"/>
                </a:moveTo>
                <a:cubicBezTo>
                  <a:pt x="304530" y="2530555"/>
                  <a:pt x="306595" y="2530555"/>
                  <a:pt x="307627" y="2531853"/>
                </a:cubicBezTo>
                <a:cubicBezTo>
                  <a:pt x="309692" y="2531853"/>
                  <a:pt x="309692" y="2534450"/>
                  <a:pt x="311756" y="2537046"/>
                </a:cubicBezTo>
                <a:cubicBezTo>
                  <a:pt x="311756" y="2537046"/>
                  <a:pt x="311756" y="2537046"/>
                  <a:pt x="305562" y="2565611"/>
                </a:cubicBezTo>
                <a:cubicBezTo>
                  <a:pt x="299369" y="2565611"/>
                  <a:pt x="291110" y="2565611"/>
                  <a:pt x="282852" y="2565611"/>
                </a:cubicBezTo>
                <a:cubicBezTo>
                  <a:pt x="284916" y="2563014"/>
                  <a:pt x="324144" y="2560417"/>
                  <a:pt x="282852" y="2550030"/>
                </a:cubicBezTo>
                <a:cubicBezTo>
                  <a:pt x="282852" y="2550030"/>
                  <a:pt x="282852" y="2550030"/>
                  <a:pt x="268400" y="2550030"/>
                </a:cubicBezTo>
                <a:cubicBezTo>
                  <a:pt x="268400" y="2550030"/>
                  <a:pt x="268400" y="2550030"/>
                  <a:pt x="299369" y="2534450"/>
                </a:cubicBezTo>
                <a:cubicBezTo>
                  <a:pt x="299369" y="2533151"/>
                  <a:pt x="300917" y="2531853"/>
                  <a:pt x="302724" y="2531204"/>
                </a:cubicBezTo>
                <a:close/>
                <a:moveTo>
                  <a:pt x="11431763" y="2399418"/>
                </a:moveTo>
                <a:cubicBezTo>
                  <a:pt x="11431763" y="2399418"/>
                  <a:pt x="11431763" y="2399418"/>
                  <a:pt x="11434860" y="2399418"/>
                </a:cubicBezTo>
                <a:lnTo>
                  <a:pt x="11448280" y="2399418"/>
                </a:lnTo>
                <a:cubicBezTo>
                  <a:pt x="11448280" y="2399418"/>
                  <a:pt x="11448280" y="2399418"/>
                  <a:pt x="11431763" y="2407208"/>
                </a:cubicBezTo>
                <a:cubicBezTo>
                  <a:pt x="11431763" y="2407208"/>
                  <a:pt x="11431763" y="2407208"/>
                  <a:pt x="11431763" y="2399418"/>
                </a:cubicBezTo>
                <a:close/>
                <a:moveTo>
                  <a:pt x="12476310" y="2099120"/>
                </a:moveTo>
                <a:lnTo>
                  <a:pt x="12476199" y="2099815"/>
                </a:lnTo>
                <a:cubicBezTo>
                  <a:pt x="12475941" y="2101438"/>
                  <a:pt x="12475425" y="2104684"/>
                  <a:pt x="12474392" y="2111176"/>
                </a:cubicBezTo>
                <a:cubicBezTo>
                  <a:pt x="12474392" y="2111176"/>
                  <a:pt x="12474392" y="2111176"/>
                  <a:pt x="12464069" y="2111176"/>
                </a:cubicBezTo>
                <a:cubicBezTo>
                  <a:pt x="12464069" y="2111176"/>
                  <a:pt x="12464069" y="2111176"/>
                  <a:pt x="12459940" y="2105982"/>
                </a:cubicBezTo>
                <a:cubicBezTo>
                  <a:pt x="12459940" y="2105982"/>
                  <a:pt x="12459940" y="2105982"/>
                  <a:pt x="12466908" y="2103061"/>
                </a:cubicBezTo>
                <a:close/>
                <a:moveTo>
                  <a:pt x="12479554" y="2097759"/>
                </a:moveTo>
                <a:lnTo>
                  <a:pt x="12476310" y="2099120"/>
                </a:lnTo>
                <a:lnTo>
                  <a:pt x="12476457" y="2098192"/>
                </a:lnTo>
                <a:close/>
                <a:moveTo>
                  <a:pt x="677451" y="2066057"/>
                </a:moveTo>
                <a:cubicBezTo>
                  <a:pt x="676161" y="2065732"/>
                  <a:pt x="670999" y="2065732"/>
                  <a:pt x="666870" y="2067031"/>
                </a:cubicBezTo>
                <a:lnTo>
                  <a:pt x="667539" y="2066820"/>
                </a:lnTo>
                <a:close/>
                <a:moveTo>
                  <a:pt x="12497222" y="2046760"/>
                </a:moveTo>
                <a:lnTo>
                  <a:pt x="12494038" y="2048326"/>
                </a:lnTo>
                <a:cubicBezTo>
                  <a:pt x="12488070" y="2050963"/>
                  <a:pt x="12483683" y="2052749"/>
                  <a:pt x="12486780" y="2051450"/>
                </a:cubicBezTo>
                <a:close/>
                <a:moveTo>
                  <a:pt x="255638" y="1919933"/>
                </a:moveTo>
                <a:lnTo>
                  <a:pt x="256012" y="1919989"/>
                </a:lnTo>
                <a:lnTo>
                  <a:pt x="255359" y="1919972"/>
                </a:lnTo>
                <a:close/>
                <a:moveTo>
                  <a:pt x="244979" y="1919705"/>
                </a:moveTo>
                <a:lnTo>
                  <a:pt x="255359" y="1919972"/>
                </a:lnTo>
                <a:lnTo>
                  <a:pt x="243624" y="1921612"/>
                </a:lnTo>
                <a:cubicBezTo>
                  <a:pt x="240011" y="1920313"/>
                  <a:pt x="241689" y="1919826"/>
                  <a:pt x="244979" y="1919705"/>
                </a:cubicBezTo>
                <a:close/>
                <a:moveTo>
                  <a:pt x="12484715" y="1893047"/>
                </a:moveTo>
                <a:cubicBezTo>
                  <a:pt x="12488845" y="1890450"/>
                  <a:pt x="12490909" y="1890450"/>
                  <a:pt x="12486780" y="1893047"/>
                </a:cubicBezTo>
                <a:cubicBezTo>
                  <a:pt x="12486780" y="1893047"/>
                  <a:pt x="12486780" y="1893047"/>
                  <a:pt x="12488845" y="1895644"/>
                </a:cubicBezTo>
                <a:cubicBezTo>
                  <a:pt x="12488845" y="1895644"/>
                  <a:pt x="12488845" y="1895644"/>
                  <a:pt x="12484715" y="1893047"/>
                </a:cubicBezTo>
                <a:close/>
                <a:moveTo>
                  <a:pt x="9747038" y="1077661"/>
                </a:moveTo>
                <a:cubicBezTo>
                  <a:pt x="9747038" y="1077661"/>
                  <a:pt x="9747038" y="1077661"/>
                  <a:pt x="9778008" y="1088048"/>
                </a:cubicBezTo>
                <a:cubicBezTo>
                  <a:pt x="9780072" y="1082854"/>
                  <a:pt x="9788331" y="1085451"/>
                  <a:pt x="9796589" y="1088048"/>
                </a:cubicBezTo>
                <a:cubicBezTo>
                  <a:pt x="9796589" y="1088048"/>
                  <a:pt x="9796589" y="1088048"/>
                  <a:pt x="9759426" y="1095838"/>
                </a:cubicBezTo>
                <a:cubicBezTo>
                  <a:pt x="9759426" y="1095838"/>
                  <a:pt x="9759426" y="1095838"/>
                  <a:pt x="9738780" y="1095838"/>
                </a:cubicBezTo>
                <a:cubicBezTo>
                  <a:pt x="9738780" y="1095838"/>
                  <a:pt x="9738780" y="1095838"/>
                  <a:pt x="9747038" y="1082854"/>
                </a:cubicBezTo>
                <a:cubicBezTo>
                  <a:pt x="9747038" y="1082854"/>
                  <a:pt x="9747038" y="1082854"/>
                  <a:pt x="9747038" y="1077661"/>
                </a:cubicBezTo>
                <a:close/>
                <a:moveTo>
                  <a:pt x="8023087" y="797209"/>
                </a:moveTo>
                <a:cubicBezTo>
                  <a:pt x="8023087" y="797209"/>
                  <a:pt x="8023087" y="797209"/>
                  <a:pt x="8025151" y="797209"/>
                </a:cubicBezTo>
                <a:cubicBezTo>
                  <a:pt x="8025151" y="799806"/>
                  <a:pt x="8027216" y="799806"/>
                  <a:pt x="8031345" y="802403"/>
                </a:cubicBezTo>
                <a:lnTo>
                  <a:pt x="8023087" y="802403"/>
                </a:lnTo>
                <a:cubicBezTo>
                  <a:pt x="8023087" y="802403"/>
                  <a:pt x="8023087" y="802403"/>
                  <a:pt x="8023087" y="797209"/>
                </a:cubicBezTo>
                <a:close/>
                <a:moveTo>
                  <a:pt x="9288694" y="768645"/>
                </a:moveTo>
                <a:lnTo>
                  <a:pt x="9288694" y="768645"/>
                </a:lnTo>
                <a:lnTo>
                  <a:pt x="9288694" y="768645"/>
                </a:lnTo>
                <a:close/>
                <a:moveTo>
                  <a:pt x="9292823" y="763451"/>
                </a:moveTo>
                <a:cubicBezTo>
                  <a:pt x="9292823" y="763451"/>
                  <a:pt x="9292823" y="763451"/>
                  <a:pt x="9292823" y="768645"/>
                </a:cubicBezTo>
                <a:lnTo>
                  <a:pt x="9288694" y="768645"/>
                </a:lnTo>
                <a:close/>
                <a:moveTo>
                  <a:pt x="6410971" y="173851"/>
                </a:moveTo>
                <a:lnTo>
                  <a:pt x="6408560" y="176581"/>
                </a:lnTo>
                <a:cubicBezTo>
                  <a:pt x="6408560" y="173984"/>
                  <a:pt x="6410624" y="173984"/>
                  <a:pt x="6410624" y="173984"/>
                </a:cubicBezTo>
                <a:close/>
                <a:moveTo>
                  <a:pt x="5114047" y="54532"/>
                </a:moveTo>
                <a:lnTo>
                  <a:pt x="5112797" y="55318"/>
                </a:lnTo>
                <a:lnTo>
                  <a:pt x="5113015" y="55181"/>
                </a:lnTo>
                <a:cubicBezTo>
                  <a:pt x="5114047" y="54532"/>
                  <a:pt x="5114047" y="54532"/>
                  <a:pt x="5114047" y="54532"/>
                </a:cubicBezTo>
                <a:close/>
                <a:moveTo>
                  <a:pt x="6590245" y="0"/>
                </a:moveTo>
                <a:cubicBezTo>
                  <a:pt x="6590245" y="0"/>
                  <a:pt x="6590245" y="0"/>
                  <a:pt x="6586116" y="23371"/>
                </a:cubicBezTo>
                <a:cubicBezTo>
                  <a:pt x="6586116" y="23371"/>
                  <a:pt x="6586116" y="23371"/>
                  <a:pt x="6610891" y="38952"/>
                </a:cubicBezTo>
                <a:cubicBezTo>
                  <a:pt x="6610891" y="38952"/>
                  <a:pt x="6610891" y="38952"/>
                  <a:pt x="6577857" y="41548"/>
                </a:cubicBezTo>
                <a:cubicBezTo>
                  <a:pt x="6577857" y="41548"/>
                  <a:pt x="6577857" y="41548"/>
                  <a:pt x="6569599" y="46742"/>
                </a:cubicBezTo>
                <a:cubicBezTo>
                  <a:pt x="6569599" y="46742"/>
                  <a:pt x="6569599" y="46742"/>
                  <a:pt x="6559276" y="41548"/>
                </a:cubicBezTo>
                <a:cubicBezTo>
                  <a:pt x="6559276" y="41548"/>
                  <a:pt x="6559276" y="41548"/>
                  <a:pt x="6522113" y="59726"/>
                </a:cubicBezTo>
                <a:cubicBezTo>
                  <a:pt x="6522113" y="62323"/>
                  <a:pt x="6522113" y="62323"/>
                  <a:pt x="6522113" y="62323"/>
                </a:cubicBezTo>
                <a:cubicBezTo>
                  <a:pt x="6517984" y="62323"/>
                  <a:pt x="6509725" y="62323"/>
                  <a:pt x="6501467" y="64919"/>
                </a:cubicBezTo>
                <a:cubicBezTo>
                  <a:pt x="6501467" y="64919"/>
                  <a:pt x="6501467" y="64919"/>
                  <a:pt x="6544824" y="72710"/>
                </a:cubicBezTo>
                <a:cubicBezTo>
                  <a:pt x="6544824" y="72710"/>
                  <a:pt x="6544824" y="72710"/>
                  <a:pt x="6513854" y="80500"/>
                </a:cubicBezTo>
                <a:cubicBezTo>
                  <a:pt x="6515919" y="80500"/>
                  <a:pt x="6515919" y="80500"/>
                  <a:pt x="6511790" y="80500"/>
                </a:cubicBezTo>
                <a:cubicBezTo>
                  <a:pt x="6511790" y="80500"/>
                  <a:pt x="6511790" y="80500"/>
                  <a:pt x="6480821" y="88290"/>
                </a:cubicBezTo>
                <a:cubicBezTo>
                  <a:pt x="6480821" y="88290"/>
                  <a:pt x="6480821" y="88290"/>
                  <a:pt x="6495273" y="77903"/>
                </a:cubicBezTo>
                <a:cubicBezTo>
                  <a:pt x="6489079" y="75306"/>
                  <a:pt x="6480821" y="72710"/>
                  <a:pt x="6470498" y="70113"/>
                </a:cubicBezTo>
                <a:cubicBezTo>
                  <a:pt x="6470498" y="70113"/>
                  <a:pt x="6470498" y="70113"/>
                  <a:pt x="6458110" y="83097"/>
                </a:cubicBezTo>
                <a:cubicBezTo>
                  <a:pt x="6449851" y="80500"/>
                  <a:pt x="6456045" y="101274"/>
                  <a:pt x="6441593" y="77903"/>
                </a:cubicBezTo>
                <a:cubicBezTo>
                  <a:pt x="6441593" y="77903"/>
                  <a:pt x="6441593" y="77903"/>
                  <a:pt x="6431270" y="83097"/>
                </a:cubicBezTo>
                <a:cubicBezTo>
                  <a:pt x="6431270" y="83097"/>
                  <a:pt x="6431270" y="83097"/>
                  <a:pt x="6458110" y="96081"/>
                </a:cubicBezTo>
                <a:cubicBezTo>
                  <a:pt x="6458110" y="96081"/>
                  <a:pt x="6458110" y="96081"/>
                  <a:pt x="6429205" y="111661"/>
                </a:cubicBezTo>
                <a:cubicBezTo>
                  <a:pt x="6429205" y="111661"/>
                  <a:pt x="6429205" y="111661"/>
                  <a:pt x="6480821" y="122048"/>
                </a:cubicBezTo>
                <a:cubicBezTo>
                  <a:pt x="6480821" y="122048"/>
                  <a:pt x="6480821" y="122048"/>
                  <a:pt x="6493208" y="122048"/>
                </a:cubicBezTo>
                <a:cubicBezTo>
                  <a:pt x="6501467" y="124645"/>
                  <a:pt x="6466368" y="142823"/>
                  <a:pt x="6503531" y="132436"/>
                </a:cubicBezTo>
                <a:cubicBezTo>
                  <a:pt x="6497338" y="135032"/>
                  <a:pt x="6497338" y="140226"/>
                  <a:pt x="6513854" y="148016"/>
                </a:cubicBezTo>
                <a:cubicBezTo>
                  <a:pt x="6505596" y="148016"/>
                  <a:pt x="6480821" y="150613"/>
                  <a:pt x="6513854" y="166194"/>
                </a:cubicBezTo>
                <a:cubicBezTo>
                  <a:pt x="6513854" y="166194"/>
                  <a:pt x="6513854" y="166194"/>
                  <a:pt x="6513854" y="171387"/>
                </a:cubicBezTo>
                <a:cubicBezTo>
                  <a:pt x="6513854" y="171387"/>
                  <a:pt x="6513854" y="171387"/>
                  <a:pt x="6505596" y="176581"/>
                </a:cubicBezTo>
                <a:cubicBezTo>
                  <a:pt x="6505596" y="176581"/>
                  <a:pt x="6505596" y="176581"/>
                  <a:pt x="6493208" y="163597"/>
                </a:cubicBezTo>
                <a:cubicBezTo>
                  <a:pt x="6493208" y="163597"/>
                  <a:pt x="6493208" y="163597"/>
                  <a:pt x="6458110" y="155806"/>
                </a:cubicBezTo>
                <a:cubicBezTo>
                  <a:pt x="6458110" y="155806"/>
                  <a:pt x="6458110" y="155806"/>
                  <a:pt x="6452174" y="158079"/>
                </a:cubicBezTo>
                <a:lnTo>
                  <a:pt x="6410971" y="173851"/>
                </a:lnTo>
                <a:lnTo>
                  <a:pt x="6411140" y="173659"/>
                </a:lnTo>
                <a:cubicBezTo>
                  <a:pt x="6413721" y="170738"/>
                  <a:pt x="6418882" y="164895"/>
                  <a:pt x="6429205" y="153210"/>
                </a:cubicBezTo>
                <a:cubicBezTo>
                  <a:pt x="6429205" y="153210"/>
                  <a:pt x="6429205" y="153210"/>
                  <a:pt x="6377590" y="161000"/>
                </a:cubicBezTo>
                <a:cubicBezTo>
                  <a:pt x="6377590" y="161000"/>
                  <a:pt x="6377590" y="161000"/>
                  <a:pt x="6359009" y="176581"/>
                </a:cubicBezTo>
                <a:cubicBezTo>
                  <a:pt x="6348686" y="171387"/>
                  <a:pt x="6344557" y="186968"/>
                  <a:pt x="6334234" y="179177"/>
                </a:cubicBezTo>
                <a:cubicBezTo>
                  <a:pt x="6334234" y="179177"/>
                  <a:pt x="6334234" y="179177"/>
                  <a:pt x="6332168" y="197355"/>
                </a:cubicBezTo>
                <a:cubicBezTo>
                  <a:pt x="6332168" y="197355"/>
                  <a:pt x="6332168" y="197355"/>
                  <a:pt x="6245455" y="215532"/>
                </a:cubicBezTo>
                <a:cubicBezTo>
                  <a:pt x="6245455" y="215532"/>
                  <a:pt x="6245455" y="215532"/>
                  <a:pt x="6220679" y="238903"/>
                </a:cubicBezTo>
                <a:cubicBezTo>
                  <a:pt x="6220679" y="238903"/>
                  <a:pt x="6220679" y="238903"/>
                  <a:pt x="6156676" y="254484"/>
                </a:cubicBezTo>
                <a:cubicBezTo>
                  <a:pt x="6156676" y="254484"/>
                  <a:pt x="6156676" y="254484"/>
                  <a:pt x="6140159" y="275258"/>
                </a:cubicBezTo>
                <a:cubicBezTo>
                  <a:pt x="6140159" y="275258"/>
                  <a:pt x="6140159" y="275258"/>
                  <a:pt x="6105061" y="288242"/>
                </a:cubicBezTo>
                <a:cubicBezTo>
                  <a:pt x="6105061" y="288242"/>
                  <a:pt x="6105061" y="288242"/>
                  <a:pt x="6088545" y="285645"/>
                </a:cubicBezTo>
                <a:cubicBezTo>
                  <a:pt x="6088545" y="285645"/>
                  <a:pt x="6088545" y="285645"/>
                  <a:pt x="6080286" y="288242"/>
                </a:cubicBezTo>
                <a:cubicBezTo>
                  <a:pt x="6080286" y="288242"/>
                  <a:pt x="6080286" y="288242"/>
                  <a:pt x="6067898" y="306419"/>
                </a:cubicBezTo>
                <a:cubicBezTo>
                  <a:pt x="6067898" y="306419"/>
                  <a:pt x="6067898" y="306419"/>
                  <a:pt x="6049316" y="319403"/>
                </a:cubicBezTo>
                <a:cubicBezTo>
                  <a:pt x="6049316" y="319403"/>
                  <a:pt x="6049316" y="319403"/>
                  <a:pt x="6008024" y="319403"/>
                </a:cubicBezTo>
                <a:cubicBezTo>
                  <a:pt x="5993572" y="322000"/>
                  <a:pt x="6003895" y="329790"/>
                  <a:pt x="5977055" y="337580"/>
                </a:cubicBezTo>
                <a:cubicBezTo>
                  <a:pt x="5977055" y="337580"/>
                  <a:pt x="5977055" y="337580"/>
                  <a:pt x="5985313" y="353161"/>
                </a:cubicBezTo>
                <a:cubicBezTo>
                  <a:pt x="5985313" y="353161"/>
                  <a:pt x="5985313" y="353161"/>
                  <a:pt x="5956409" y="360951"/>
                </a:cubicBezTo>
                <a:cubicBezTo>
                  <a:pt x="5956409" y="360951"/>
                  <a:pt x="5956409" y="360951"/>
                  <a:pt x="5900665" y="397306"/>
                </a:cubicBezTo>
                <a:cubicBezTo>
                  <a:pt x="5900665" y="397306"/>
                  <a:pt x="5900665" y="397306"/>
                  <a:pt x="5884147" y="399903"/>
                </a:cubicBezTo>
                <a:cubicBezTo>
                  <a:pt x="5884147" y="399903"/>
                  <a:pt x="5884147" y="399903"/>
                  <a:pt x="5875889" y="415484"/>
                </a:cubicBezTo>
                <a:cubicBezTo>
                  <a:pt x="5880018" y="418080"/>
                  <a:pt x="5884147" y="402500"/>
                  <a:pt x="5888277" y="420677"/>
                </a:cubicBezTo>
                <a:cubicBezTo>
                  <a:pt x="5896535" y="420677"/>
                  <a:pt x="5902729" y="407693"/>
                  <a:pt x="5913052" y="423274"/>
                </a:cubicBezTo>
                <a:cubicBezTo>
                  <a:pt x="5913052" y="423274"/>
                  <a:pt x="5913052" y="423274"/>
                  <a:pt x="5900665" y="428468"/>
                </a:cubicBezTo>
                <a:cubicBezTo>
                  <a:pt x="5913052" y="425871"/>
                  <a:pt x="5917181" y="425871"/>
                  <a:pt x="5871760" y="444048"/>
                </a:cubicBezTo>
                <a:cubicBezTo>
                  <a:pt x="5871760" y="444048"/>
                  <a:pt x="5871760" y="444048"/>
                  <a:pt x="5859372" y="457032"/>
                </a:cubicBezTo>
                <a:cubicBezTo>
                  <a:pt x="5851114" y="457032"/>
                  <a:pt x="5849049" y="457032"/>
                  <a:pt x="5849049" y="454435"/>
                </a:cubicBezTo>
                <a:cubicBezTo>
                  <a:pt x="5840791" y="459629"/>
                  <a:pt x="5828403" y="464822"/>
                  <a:pt x="5811886" y="472613"/>
                </a:cubicBezTo>
                <a:cubicBezTo>
                  <a:pt x="5811886" y="472613"/>
                  <a:pt x="5811886" y="472613"/>
                  <a:pt x="5791240" y="470016"/>
                </a:cubicBezTo>
                <a:cubicBezTo>
                  <a:pt x="5785046" y="467419"/>
                  <a:pt x="5820144" y="470016"/>
                  <a:pt x="5778853" y="467419"/>
                </a:cubicBezTo>
                <a:cubicBezTo>
                  <a:pt x="5778853" y="467419"/>
                  <a:pt x="5778853" y="467419"/>
                  <a:pt x="5764400" y="485596"/>
                </a:cubicBezTo>
                <a:cubicBezTo>
                  <a:pt x="5764400" y="485596"/>
                  <a:pt x="5764400" y="485596"/>
                  <a:pt x="5795369" y="480403"/>
                </a:cubicBezTo>
                <a:cubicBezTo>
                  <a:pt x="5795369" y="480403"/>
                  <a:pt x="5795369" y="480403"/>
                  <a:pt x="5799498" y="485596"/>
                </a:cubicBezTo>
                <a:cubicBezTo>
                  <a:pt x="5799498" y="485596"/>
                  <a:pt x="5799498" y="485596"/>
                  <a:pt x="5807757" y="490790"/>
                </a:cubicBezTo>
                <a:cubicBezTo>
                  <a:pt x="5807757" y="490790"/>
                  <a:pt x="5807757" y="490790"/>
                  <a:pt x="5791240" y="498580"/>
                </a:cubicBezTo>
                <a:cubicBezTo>
                  <a:pt x="5791240" y="498580"/>
                  <a:pt x="5791240" y="498580"/>
                  <a:pt x="5807757" y="503774"/>
                </a:cubicBezTo>
                <a:cubicBezTo>
                  <a:pt x="5807757" y="503774"/>
                  <a:pt x="5807757" y="503774"/>
                  <a:pt x="5799498" y="511564"/>
                </a:cubicBezTo>
                <a:cubicBezTo>
                  <a:pt x="5799498" y="511564"/>
                  <a:pt x="5799498" y="511564"/>
                  <a:pt x="5828403" y="506371"/>
                </a:cubicBezTo>
                <a:cubicBezTo>
                  <a:pt x="5828403" y="506371"/>
                  <a:pt x="5828403" y="506371"/>
                  <a:pt x="5836661" y="503774"/>
                </a:cubicBezTo>
                <a:cubicBezTo>
                  <a:pt x="5836661" y="503774"/>
                  <a:pt x="5836661" y="503774"/>
                  <a:pt x="5842855" y="503774"/>
                </a:cubicBezTo>
                <a:cubicBezTo>
                  <a:pt x="5842855" y="503774"/>
                  <a:pt x="5842855" y="503774"/>
                  <a:pt x="5824274" y="514161"/>
                </a:cubicBezTo>
                <a:cubicBezTo>
                  <a:pt x="5824274" y="514161"/>
                  <a:pt x="5824274" y="514161"/>
                  <a:pt x="5832532" y="519354"/>
                </a:cubicBezTo>
                <a:cubicBezTo>
                  <a:pt x="5832532" y="519354"/>
                  <a:pt x="5832532" y="519354"/>
                  <a:pt x="5811886" y="527145"/>
                </a:cubicBezTo>
                <a:cubicBezTo>
                  <a:pt x="5813951" y="529742"/>
                  <a:pt x="5822209" y="519354"/>
                  <a:pt x="5816016" y="532338"/>
                </a:cubicBezTo>
                <a:cubicBezTo>
                  <a:pt x="5816016" y="532338"/>
                  <a:pt x="5816016" y="532338"/>
                  <a:pt x="5795369" y="521951"/>
                </a:cubicBezTo>
                <a:cubicBezTo>
                  <a:pt x="5795369" y="521951"/>
                  <a:pt x="5795369" y="521951"/>
                  <a:pt x="5795369" y="540129"/>
                </a:cubicBezTo>
                <a:cubicBezTo>
                  <a:pt x="5795369" y="540129"/>
                  <a:pt x="5795369" y="540129"/>
                  <a:pt x="5758206" y="550516"/>
                </a:cubicBezTo>
                <a:cubicBezTo>
                  <a:pt x="5758206" y="550516"/>
                  <a:pt x="5758206" y="550516"/>
                  <a:pt x="5735495" y="547919"/>
                </a:cubicBezTo>
                <a:cubicBezTo>
                  <a:pt x="5735495" y="547919"/>
                  <a:pt x="5735495" y="547919"/>
                  <a:pt x="5696268" y="566096"/>
                </a:cubicBezTo>
                <a:cubicBezTo>
                  <a:pt x="5696268" y="566096"/>
                  <a:pt x="5696268" y="566096"/>
                  <a:pt x="5696268" y="576484"/>
                </a:cubicBezTo>
                <a:cubicBezTo>
                  <a:pt x="5696268" y="576484"/>
                  <a:pt x="5696268" y="576484"/>
                  <a:pt x="5654976" y="581677"/>
                </a:cubicBezTo>
                <a:cubicBezTo>
                  <a:pt x="5654976" y="581677"/>
                  <a:pt x="5654976" y="581677"/>
                  <a:pt x="5642588" y="592064"/>
                </a:cubicBezTo>
                <a:cubicBezTo>
                  <a:pt x="5642588" y="592064"/>
                  <a:pt x="5642588" y="592064"/>
                  <a:pt x="5650846" y="597258"/>
                </a:cubicBezTo>
                <a:cubicBezTo>
                  <a:pt x="5650846" y="597258"/>
                  <a:pt x="5650846" y="597258"/>
                  <a:pt x="5595102" y="620629"/>
                </a:cubicBezTo>
                <a:cubicBezTo>
                  <a:pt x="5595102" y="620629"/>
                  <a:pt x="5595102" y="620629"/>
                  <a:pt x="5566197" y="607645"/>
                </a:cubicBezTo>
                <a:cubicBezTo>
                  <a:pt x="5566197" y="607645"/>
                  <a:pt x="5566197" y="607645"/>
                  <a:pt x="5526969" y="628419"/>
                </a:cubicBezTo>
                <a:cubicBezTo>
                  <a:pt x="5526969" y="628419"/>
                  <a:pt x="5526969" y="628419"/>
                  <a:pt x="5539357" y="636209"/>
                </a:cubicBezTo>
                <a:cubicBezTo>
                  <a:pt x="5539357" y="636209"/>
                  <a:pt x="5539357" y="636209"/>
                  <a:pt x="5549680" y="641403"/>
                </a:cubicBezTo>
                <a:cubicBezTo>
                  <a:pt x="5549680" y="641403"/>
                  <a:pt x="5549680" y="641403"/>
                  <a:pt x="5535228" y="644000"/>
                </a:cubicBezTo>
                <a:cubicBezTo>
                  <a:pt x="5526969" y="641403"/>
                  <a:pt x="5531099" y="638806"/>
                  <a:pt x="5537292" y="636209"/>
                </a:cubicBezTo>
                <a:cubicBezTo>
                  <a:pt x="5533164" y="636209"/>
                  <a:pt x="5526969" y="638806"/>
                  <a:pt x="5518711" y="638806"/>
                </a:cubicBezTo>
                <a:cubicBezTo>
                  <a:pt x="5518711" y="638806"/>
                  <a:pt x="5520776" y="638806"/>
                  <a:pt x="5522840" y="636209"/>
                </a:cubicBezTo>
                <a:cubicBezTo>
                  <a:pt x="5522840" y="636209"/>
                  <a:pt x="5522840" y="636209"/>
                  <a:pt x="5514582" y="633613"/>
                </a:cubicBezTo>
                <a:cubicBezTo>
                  <a:pt x="5514582" y="633613"/>
                  <a:pt x="5514582" y="633613"/>
                  <a:pt x="5498065" y="641403"/>
                </a:cubicBezTo>
                <a:cubicBezTo>
                  <a:pt x="5498065" y="641403"/>
                  <a:pt x="5498065" y="641403"/>
                  <a:pt x="5498065" y="646596"/>
                </a:cubicBezTo>
                <a:cubicBezTo>
                  <a:pt x="5498065" y="646596"/>
                  <a:pt x="5498065" y="646596"/>
                  <a:pt x="5518711" y="649193"/>
                </a:cubicBezTo>
                <a:cubicBezTo>
                  <a:pt x="5518711" y="649193"/>
                  <a:pt x="5518711" y="649193"/>
                  <a:pt x="5498065" y="651790"/>
                </a:cubicBezTo>
                <a:cubicBezTo>
                  <a:pt x="5498065" y="651790"/>
                  <a:pt x="5498065" y="651790"/>
                  <a:pt x="5502194" y="656983"/>
                </a:cubicBezTo>
                <a:cubicBezTo>
                  <a:pt x="5502194" y="656983"/>
                  <a:pt x="5502194" y="656983"/>
                  <a:pt x="5481548" y="662177"/>
                </a:cubicBezTo>
                <a:cubicBezTo>
                  <a:pt x="5481548" y="662177"/>
                  <a:pt x="5481548" y="662177"/>
                  <a:pt x="5481548" y="667371"/>
                </a:cubicBezTo>
                <a:cubicBezTo>
                  <a:pt x="5481548" y="667371"/>
                  <a:pt x="5481548" y="667371"/>
                  <a:pt x="5510452" y="667371"/>
                </a:cubicBezTo>
                <a:cubicBezTo>
                  <a:pt x="5510452" y="667371"/>
                  <a:pt x="5510452" y="667371"/>
                  <a:pt x="5557939" y="646596"/>
                </a:cubicBezTo>
                <a:cubicBezTo>
                  <a:pt x="5557939" y="646596"/>
                  <a:pt x="5557939" y="646596"/>
                  <a:pt x="5590972" y="646596"/>
                </a:cubicBezTo>
                <a:cubicBezTo>
                  <a:pt x="5590972" y="646596"/>
                  <a:pt x="5590972" y="646596"/>
                  <a:pt x="5659105" y="620629"/>
                </a:cubicBezTo>
                <a:cubicBezTo>
                  <a:pt x="5659105" y="620629"/>
                  <a:pt x="5659105" y="620629"/>
                  <a:pt x="5688009" y="628419"/>
                </a:cubicBezTo>
                <a:cubicBezTo>
                  <a:pt x="5688009" y="628419"/>
                  <a:pt x="5688009" y="628419"/>
                  <a:pt x="5721043" y="610242"/>
                </a:cubicBezTo>
                <a:cubicBezTo>
                  <a:pt x="5721043" y="610242"/>
                  <a:pt x="5721043" y="610242"/>
                  <a:pt x="5770594" y="615435"/>
                </a:cubicBezTo>
                <a:cubicBezTo>
                  <a:pt x="5778853" y="615435"/>
                  <a:pt x="5797434" y="612838"/>
                  <a:pt x="5770594" y="602451"/>
                </a:cubicBezTo>
                <a:cubicBezTo>
                  <a:pt x="5770594" y="602451"/>
                  <a:pt x="5770594" y="602451"/>
                  <a:pt x="5770594" y="594661"/>
                </a:cubicBezTo>
                <a:cubicBezTo>
                  <a:pt x="5770594" y="594661"/>
                  <a:pt x="5770594" y="594661"/>
                  <a:pt x="5849049" y="568693"/>
                </a:cubicBezTo>
                <a:cubicBezTo>
                  <a:pt x="5882083" y="568693"/>
                  <a:pt x="5836661" y="542725"/>
                  <a:pt x="5896535" y="550516"/>
                </a:cubicBezTo>
                <a:cubicBezTo>
                  <a:pt x="5896535" y="550516"/>
                  <a:pt x="5896535" y="550516"/>
                  <a:pt x="5908923" y="545322"/>
                </a:cubicBezTo>
                <a:cubicBezTo>
                  <a:pt x="5908923" y="545322"/>
                  <a:pt x="5908923" y="545322"/>
                  <a:pt x="5896535" y="540129"/>
                </a:cubicBezTo>
                <a:cubicBezTo>
                  <a:pt x="5896535" y="540129"/>
                  <a:pt x="5896535" y="540129"/>
                  <a:pt x="5921310" y="527145"/>
                </a:cubicBezTo>
                <a:cubicBezTo>
                  <a:pt x="5921310" y="527145"/>
                  <a:pt x="5921310" y="527145"/>
                  <a:pt x="5948150" y="527145"/>
                </a:cubicBezTo>
                <a:cubicBezTo>
                  <a:pt x="5948150" y="527145"/>
                  <a:pt x="5948150" y="527145"/>
                  <a:pt x="5972926" y="511564"/>
                </a:cubicBezTo>
                <a:cubicBezTo>
                  <a:pt x="5972926" y="511564"/>
                  <a:pt x="5972926" y="511564"/>
                  <a:pt x="6055510" y="470016"/>
                </a:cubicBezTo>
                <a:cubicBezTo>
                  <a:pt x="6055510" y="470016"/>
                  <a:pt x="6055510" y="470016"/>
                  <a:pt x="6067898" y="467419"/>
                </a:cubicBezTo>
                <a:cubicBezTo>
                  <a:pt x="6067898" y="467419"/>
                  <a:pt x="6067898" y="467419"/>
                  <a:pt x="6109190" y="438855"/>
                </a:cubicBezTo>
                <a:cubicBezTo>
                  <a:pt x="6109190" y="438855"/>
                  <a:pt x="6109190" y="438855"/>
                  <a:pt x="6133966" y="433661"/>
                </a:cubicBezTo>
                <a:cubicBezTo>
                  <a:pt x="6133966" y="433661"/>
                  <a:pt x="6133966" y="433661"/>
                  <a:pt x="6142224" y="423274"/>
                </a:cubicBezTo>
                <a:cubicBezTo>
                  <a:pt x="6142224" y="423274"/>
                  <a:pt x="6142224" y="423274"/>
                  <a:pt x="6121578" y="412887"/>
                </a:cubicBezTo>
                <a:cubicBezTo>
                  <a:pt x="6131901" y="399903"/>
                  <a:pt x="6131901" y="420677"/>
                  <a:pt x="6156676" y="410290"/>
                </a:cubicBezTo>
                <a:cubicBezTo>
                  <a:pt x="6156676" y="410290"/>
                  <a:pt x="6156676" y="410290"/>
                  <a:pt x="6146353" y="397306"/>
                </a:cubicBezTo>
                <a:cubicBezTo>
                  <a:pt x="6146353" y="397306"/>
                  <a:pt x="6146353" y="397306"/>
                  <a:pt x="6160806" y="384322"/>
                </a:cubicBezTo>
                <a:cubicBezTo>
                  <a:pt x="6160806" y="384322"/>
                  <a:pt x="6160806" y="384322"/>
                  <a:pt x="6224809" y="384322"/>
                </a:cubicBezTo>
                <a:cubicBezTo>
                  <a:pt x="6224809" y="384322"/>
                  <a:pt x="6224809" y="384322"/>
                  <a:pt x="6233067" y="381726"/>
                </a:cubicBezTo>
                <a:cubicBezTo>
                  <a:pt x="6233067" y="381726"/>
                  <a:pt x="6233067" y="381726"/>
                  <a:pt x="6224809" y="376532"/>
                </a:cubicBezTo>
                <a:cubicBezTo>
                  <a:pt x="6224809" y="376532"/>
                  <a:pt x="6224809" y="376532"/>
                  <a:pt x="6249584" y="381726"/>
                </a:cubicBezTo>
                <a:cubicBezTo>
                  <a:pt x="6249584" y="381726"/>
                  <a:pt x="6249584" y="381726"/>
                  <a:pt x="6266101" y="376532"/>
                </a:cubicBezTo>
                <a:cubicBezTo>
                  <a:pt x="6259907" y="376532"/>
                  <a:pt x="6257842" y="371338"/>
                  <a:pt x="6288812" y="376532"/>
                </a:cubicBezTo>
                <a:cubicBezTo>
                  <a:pt x="6288812" y="376532"/>
                  <a:pt x="6288812" y="376532"/>
                  <a:pt x="6280553" y="353161"/>
                </a:cubicBezTo>
                <a:cubicBezTo>
                  <a:pt x="6274360" y="353161"/>
                  <a:pt x="6309458" y="345371"/>
                  <a:pt x="6268165" y="353161"/>
                </a:cubicBezTo>
                <a:cubicBezTo>
                  <a:pt x="6268165" y="353161"/>
                  <a:pt x="6268165" y="353161"/>
                  <a:pt x="6317716" y="332387"/>
                </a:cubicBezTo>
                <a:cubicBezTo>
                  <a:pt x="6317716" y="332387"/>
                  <a:pt x="6317716" y="332387"/>
                  <a:pt x="6410624" y="303823"/>
                </a:cubicBezTo>
                <a:cubicBezTo>
                  <a:pt x="6410624" y="303823"/>
                  <a:pt x="6410624" y="303823"/>
                  <a:pt x="6437464" y="311613"/>
                </a:cubicBezTo>
                <a:cubicBezTo>
                  <a:pt x="6437464" y="311613"/>
                  <a:pt x="6437464" y="311613"/>
                  <a:pt x="6462239" y="332387"/>
                </a:cubicBezTo>
                <a:cubicBezTo>
                  <a:pt x="6462239" y="332387"/>
                  <a:pt x="6462239" y="332387"/>
                  <a:pt x="6474627" y="332387"/>
                </a:cubicBezTo>
                <a:cubicBezTo>
                  <a:pt x="6470498" y="309016"/>
                  <a:pt x="6503531" y="324597"/>
                  <a:pt x="6534501" y="303823"/>
                </a:cubicBezTo>
                <a:cubicBezTo>
                  <a:pt x="6534501" y="303823"/>
                  <a:pt x="6534501" y="303823"/>
                  <a:pt x="6546889" y="311613"/>
                </a:cubicBezTo>
                <a:cubicBezTo>
                  <a:pt x="6546889" y="311613"/>
                  <a:pt x="6546889" y="311613"/>
                  <a:pt x="6534501" y="322000"/>
                </a:cubicBezTo>
                <a:cubicBezTo>
                  <a:pt x="6534501" y="322000"/>
                  <a:pt x="6534501" y="322000"/>
                  <a:pt x="6586116" y="316806"/>
                </a:cubicBezTo>
                <a:cubicBezTo>
                  <a:pt x="6586116" y="316806"/>
                  <a:pt x="6586116" y="316806"/>
                  <a:pt x="6590245" y="306419"/>
                </a:cubicBezTo>
                <a:cubicBezTo>
                  <a:pt x="6590245" y="306419"/>
                  <a:pt x="6590245" y="306419"/>
                  <a:pt x="6635667" y="290839"/>
                </a:cubicBezTo>
                <a:cubicBezTo>
                  <a:pt x="6635667" y="290839"/>
                  <a:pt x="6635667" y="290839"/>
                  <a:pt x="6707928" y="259677"/>
                </a:cubicBezTo>
                <a:cubicBezTo>
                  <a:pt x="6707928" y="259677"/>
                  <a:pt x="6707928" y="259677"/>
                  <a:pt x="6778125" y="246693"/>
                </a:cubicBezTo>
                <a:cubicBezTo>
                  <a:pt x="6778125" y="246693"/>
                  <a:pt x="6778125" y="246693"/>
                  <a:pt x="6844193" y="249290"/>
                </a:cubicBezTo>
                <a:cubicBezTo>
                  <a:pt x="6844193" y="249290"/>
                  <a:pt x="6844193" y="249290"/>
                  <a:pt x="6854516" y="254484"/>
                </a:cubicBezTo>
                <a:cubicBezTo>
                  <a:pt x="6854516" y="254484"/>
                  <a:pt x="6854516" y="254484"/>
                  <a:pt x="6792578" y="275258"/>
                </a:cubicBezTo>
                <a:cubicBezTo>
                  <a:pt x="6792578" y="275258"/>
                  <a:pt x="6792578" y="275258"/>
                  <a:pt x="6835934" y="275258"/>
                </a:cubicBezTo>
                <a:cubicBezTo>
                  <a:pt x="6835934" y="275258"/>
                  <a:pt x="6835934" y="275258"/>
                  <a:pt x="6823546" y="277855"/>
                </a:cubicBezTo>
                <a:cubicBezTo>
                  <a:pt x="6823546" y="277855"/>
                  <a:pt x="6823546" y="277855"/>
                  <a:pt x="6868968" y="288242"/>
                </a:cubicBezTo>
                <a:cubicBezTo>
                  <a:pt x="6868968" y="288242"/>
                  <a:pt x="6868968" y="288242"/>
                  <a:pt x="6866903" y="303823"/>
                </a:cubicBezTo>
                <a:cubicBezTo>
                  <a:pt x="6866903" y="303823"/>
                  <a:pt x="6866903" y="303823"/>
                  <a:pt x="6823546" y="309016"/>
                </a:cubicBezTo>
                <a:cubicBezTo>
                  <a:pt x="6823546" y="309016"/>
                  <a:pt x="6823546" y="309016"/>
                  <a:pt x="6802901" y="324597"/>
                </a:cubicBezTo>
                <a:cubicBezTo>
                  <a:pt x="6802901" y="324597"/>
                  <a:pt x="6802901" y="324597"/>
                  <a:pt x="6790513" y="319403"/>
                </a:cubicBezTo>
                <a:cubicBezTo>
                  <a:pt x="6790513" y="319403"/>
                  <a:pt x="6790513" y="319403"/>
                  <a:pt x="6743027" y="332387"/>
                </a:cubicBezTo>
                <a:cubicBezTo>
                  <a:pt x="6743027" y="334984"/>
                  <a:pt x="6753350" y="337580"/>
                  <a:pt x="6747156" y="337580"/>
                </a:cubicBezTo>
                <a:cubicBezTo>
                  <a:pt x="6747156" y="337580"/>
                  <a:pt x="6747156" y="337580"/>
                  <a:pt x="6695541" y="342774"/>
                </a:cubicBezTo>
                <a:cubicBezTo>
                  <a:pt x="6693476" y="340177"/>
                  <a:pt x="6681089" y="340177"/>
                  <a:pt x="6687282" y="353161"/>
                </a:cubicBezTo>
                <a:cubicBezTo>
                  <a:pt x="6687282" y="353161"/>
                  <a:pt x="6687282" y="353161"/>
                  <a:pt x="6707928" y="353161"/>
                </a:cubicBezTo>
                <a:cubicBezTo>
                  <a:pt x="6707928" y="353161"/>
                  <a:pt x="6707928" y="353161"/>
                  <a:pt x="6695541" y="358355"/>
                </a:cubicBezTo>
                <a:cubicBezTo>
                  <a:pt x="6695541" y="358355"/>
                  <a:pt x="6695541" y="358355"/>
                  <a:pt x="6670765" y="358355"/>
                </a:cubicBezTo>
                <a:cubicBezTo>
                  <a:pt x="6670765" y="358355"/>
                  <a:pt x="6670765" y="358355"/>
                  <a:pt x="6598504" y="381726"/>
                </a:cubicBezTo>
                <a:cubicBezTo>
                  <a:pt x="6598504" y="381726"/>
                  <a:pt x="6598504" y="381726"/>
                  <a:pt x="6513854" y="423274"/>
                </a:cubicBezTo>
                <a:cubicBezTo>
                  <a:pt x="6513854" y="423274"/>
                  <a:pt x="6513854" y="423274"/>
                  <a:pt x="6530371" y="428468"/>
                </a:cubicBezTo>
                <a:cubicBezTo>
                  <a:pt x="6530371" y="428468"/>
                  <a:pt x="6530371" y="428468"/>
                  <a:pt x="6544824" y="425871"/>
                </a:cubicBezTo>
                <a:cubicBezTo>
                  <a:pt x="6544824" y="425871"/>
                  <a:pt x="6544824" y="425871"/>
                  <a:pt x="6501467" y="446645"/>
                </a:cubicBezTo>
                <a:cubicBezTo>
                  <a:pt x="6501467" y="446645"/>
                  <a:pt x="6501467" y="446645"/>
                  <a:pt x="6501467" y="451839"/>
                </a:cubicBezTo>
                <a:cubicBezTo>
                  <a:pt x="6501467" y="451839"/>
                  <a:pt x="6501467" y="451839"/>
                  <a:pt x="6474627" y="438855"/>
                </a:cubicBezTo>
                <a:cubicBezTo>
                  <a:pt x="6474627" y="438855"/>
                  <a:pt x="6474627" y="438855"/>
                  <a:pt x="6453981" y="449242"/>
                </a:cubicBezTo>
                <a:cubicBezTo>
                  <a:pt x="6453981" y="449242"/>
                  <a:pt x="6453981" y="449242"/>
                  <a:pt x="6474627" y="457032"/>
                </a:cubicBezTo>
                <a:cubicBezTo>
                  <a:pt x="6468433" y="457032"/>
                  <a:pt x="6462239" y="459629"/>
                  <a:pt x="6462239" y="467419"/>
                </a:cubicBezTo>
                <a:cubicBezTo>
                  <a:pt x="6462239" y="467419"/>
                  <a:pt x="6462239" y="467419"/>
                  <a:pt x="6487014" y="477806"/>
                </a:cubicBezTo>
                <a:cubicBezTo>
                  <a:pt x="6460175" y="503774"/>
                  <a:pt x="6410624" y="516758"/>
                  <a:pt x="6377590" y="529742"/>
                </a:cubicBezTo>
                <a:cubicBezTo>
                  <a:pt x="6377590" y="529742"/>
                  <a:pt x="6377590" y="529742"/>
                  <a:pt x="6292941" y="563500"/>
                </a:cubicBezTo>
                <a:cubicBezTo>
                  <a:pt x="6292941" y="563500"/>
                  <a:pt x="6292941" y="563500"/>
                  <a:pt x="6359009" y="527145"/>
                </a:cubicBezTo>
                <a:cubicBezTo>
                  <a:pt x="6367267" y="519354"/>
                  <a:pt x="6414753" y="529742"/>
                  <a:pt x="6373461" y="511564"/>
                </a:cubicBezTo>
                <a:cubicBezTo>
                  <a:pt x="6373461" y="511564"/>
                  <a:pt x="6373461" y="511564"/>
                  <a:pt x="6305328" y="537532"/>
                </a:cubicBezTo>
                <a:cubicBezTo>
                  <a:pt x="6305328" y="537532"/>
                  <a:pt x="6305328" y="537532"/>
                  <a:pt x="6259907" y="573887"/>
                </a:cubicBezTo>
                <a:cubicBezTo>
                  <a:pt x="6259907" y="573887"/>
                  <a:pt x="6259907" y="573887"/>
                  <a:pt x="6274360" y="573887"/>
                </a:cubicBezTo>
                <a:cubicBezTo>
                  <a:pt x="6278488" y="571290"/>
                  <a:pt x="6377590" y="550516"/>
                  <a:pt x="6249584" y="589467"/>
                </a:cubicBezTo>
                <a:cubicBezTo>
                  <a:pt x="6249584" y="589467"/>
                  <a:pt x="6249584" y="589467"/>
                  <a:pt x="6245455" y="576484"/>
                </a:cubicBezTo>
                <a:cubicBezTo>
                  <a:pt x="6245455" y="576484"/>
                  <a:pt x="6245455" y="576484"/>
                  <a:pt x="6220679" y="592064"/>
                </a:cubicBezTo>
                <a:cubicBezTo>
                  <a:pt x="6220679" y="592064"/>
                  <a:pt x="6220679" y="592064"/>
                  <a:pt x="6228938" y="597258"/>
                </a:cubicBezTo>
                <a:cubicBezTo>
                  <a:pt x="6228938" y="597258"/>
                  <a:pt x="6228938" y="597258"/>
                  <a:pt x="6237197" y="592064"/>
                </a:cubicBezTo>
                <a:cubicBezTo>
                  <a:pt x="6237197" y="592064"/>
                  <a:pt x="6237197" y="592064"/>
                  <a:pt x="6226873" y="599855"/>
                </a:cubicBezTo>
                <a:cubicBezTo>
                  <a:pt x="6226873" y="599855"/>
                  <a:pt x="6226873" y="599855"/>
                  <a:pt x="6224809" y="599855"/>
                </a:cubicBezTo>
                <a:cubicBezTo>
                  <a:pt x="6224809" y="599855"/>
                  <a:pt x="6224809" y="599855"/>
                  <a:pt x="6208292" y="599855"/>
                </a:cubicBezTo>
                <a:cubicBezTo>
                  <a:pt x="6208292" y="599855"/>
                  <a:pt x="6208292" y="599855"/>
                  <a:pt x="6204162" y="610242"/>
                </a:cubicBezTo>
                <a:cubicBezTo>
                  <a:pt x="6204162" y="610242"/>
                  <a:pt x="6204162" y="610242"/>
                  <a:pt x="6100932" y="675161"/>
                </a:cubicBezTo>
                <a:cubicBezTo>
                  <a:pt x="6100932" y="675161"/>
                  <a:pt x="6100932" y="675161"/>
                  <a:pt x="6072027" y="685548"/>
                </a:cubicBezTo>
                <a:cubicBezTo>
                  <a:pt x="6072027" y="685548"/>
                  <a:pt x="6072027" y="685548"/>
                  <a:pt x="6067898" y="695935"/>
                </a:cubicBezTo>
                <a:cubicBezTo>
                  <a:pt x="6067898" y="695935"/>
                  <a:pt x="6067898" y="695935"/>
                  <a:pt x="6051382" y="703725"/>
                </a:cubicBezTo>
                <a:cubicBezTo>
                  <a:pt x="6049316" y="703725"/>
                  <a:pt x="6041058" y="703725"/>
                  <a:pt x="6024542" y="701129"/>
                </a:cubicBezTo>
                <a:cubicBezTo>
                  <a:pt x="6024542" y="701129"/>
                  <a:pt x="6024542" y="701129"/>
                  <a:pt x="6024542" y="714112"/>
                </a:cubicBezTo>
                <a:cubicBezTo>
                  <a:pt x="6030735" y="719306"/>
                  <a:pt x="6034864" y="721903"/>
                  <a:pt x="6038994" y="721903"/>
                </a:cubicBezTo>
                <a:cubicBezTo>
                  <a:pt x="6036929" y="727096"/>
                  <a:pt x="6032800" y="734887"/>
                  <a:pt x="6028670" y="742677"/>
                </a:cubicBezTo>
                <a:cubicBezTo>
                  <a:pt x="6028670" y="742677"/>
                  <a:pt x="6028670" y="742677"/>
                  <a:pt x="5964668" y="742677"/>
                </a:cubicBezTo>
                <a:cubicBezTo>
                  <a:pt x="5964668" y="742677"/>
                  <a:pt x="5964668" y="742677"/>
                  <a:pt x="5939892" y="742677"/>
                </a:cubicBezTo>
                <a:cubicBezTo>
                  <a:pt x="5939892" y="742677"/>
                  <a:pt x="5939892" y="742677"/>
                  <a:pt x="5931633" y="753064"/>
                </a:cubicBezTo>
                <a:cubicBezTo>
                  <a:pt x="5931633" y="753064"/>
                  <a:pt x="5931633" y="753064"/>
                  <a:pt x="5919246" y="747871"/>
                </a:cubicBezTo>
                <a:cubicBezTo>
                  <a:pt x="5919246" y="747871"/>
                  <a:pt x="5919246" y="747871"/>
                  <a:pt x="5900665" y="763451"/>
                </a:cubicBezTo>
                <a:cubicBezTo>
                  <a:pt x="5900665" y="763451"/>
                  <a:pt x="5900665" y="763451"/>
                  <a:pt x="5944021" y="784225"/>
                </a:cubicBezTo>
                <a:cubicBezTo>
                  <a:pt x="5944021" y="784225"/>
                  <a:pt x="5944021" y="784225"/>
                  <a:pt x="5972926" y="773838"/>
                </a:cubicBezTo>
                <a:cubicBezTo>
                  <a:pt x="5972926" y="773838"/>
                  <a:pt x="5972926" y="773838"/>
                  <a:pt x="5972926" y="786822"/>
                </a:cubicBezTo>
                <a:cubicBezTo>
                  <a:pt x="5972926" y="786822"/>
                  <a:pt x="5972926" y="786822"/>
                  <a:pt x="5952280" y="797209"/>
                </a:cubicBezTo>
                <a:cubicBezTo>
                  <a:pt x="5952280" y="797209"/>
                  <a:pt x="5952280" y="797209"/>
                  <a:pt x="5964668" y="807596"/>
                </a:cubicBezTo>
                <a:cubicBezTo>
                  <a:pt x="5964668" y="802403"/>
                  <a:pt x="5981184" y="802403"/>
                  <a:pt x="5985313" y="786822"/>
                </a:cubicBezTo>
                <a:cubicBezTo>
                  <a:pt x="5985313" y="786822"/>
                  <a:pt x="5985313" y="786822"/>
                  <a:pt x="5995636" y="792016"/>
                </a:cubicBezTo>
                <a:cubicBezTo>
                  <a:pt x="5995636" y="792016"/>
                  <a:pt x="5995636" y="792016"/>
                  <a:pt x="6008024" y="786822"/>
                </a:cubicBezTo>
                <a:cubicBezTo>
                  <a:pt x="6008024" y="786822"/>
                  <a:pt x="6008024" y="786822"/>
                  <a:pt x="6008024" y="773838"/>
                </a:cubicBezTo>
                <a:cubicBezTo>
                  <a:pt x="6008024" y="773838"/>
                  <a:pt x="6008024" y="773838"/>
                  <a:pt x="5995636" y="768645"/>
                </a:cubicBezTo>
                <a:cubicBezTo>
                  <a:pt x="5995636" y="768645"/>
                  <a:pt x="5995636" y="768645"/>
                  <a:pt x="6003895" y="750467"/>
                </a:cubicBezTo>
                <a:cubicBezTo>
                  <a:pt x="6003895" y="750467"/>
                  <a:pt x="6003895" y="750467"/>
                  <a:pt x="6036929" y="753064"/>
                </a:cubicBezTo>
                <a:cubicBezTo>
                  <a:pt x="6036929" y="753064"/>
                  <a:pt x="6036929" y="753064"/>
                  <a:pt x="6016283" y="776435"/>
                </a:cubicBezTo>
                <a:cubicBezTo>
                  <a:pt x="6016283" y="776435"/>
                  <a:pt x="6016283" y="776435"/>
                  <a:pt x="6036929" y="773838"/>
                </a:cubicBezTo>
                <a:cubicBezTo>
                  <a:pt x="6041058" y="768645"/>
                  <a:pt x="6084415" y="758258"/>
                  <a:pt x="6049316" y="750467"/>
                </a:cubicBezTo>
                <a:cubicBezTo>
                  <a:pt x="6049316" y="750467"/>
                  <a:pt x="6049316" y="750467"/>
                  <a:pt x="6100932" y="734887"/>
                </a:cubicBezTo>
                <a:cubicBezTo>
                  <a:pt x="6107126" y="740080"/>
                  <a:pt x="6076157" y="740080"/>
                  <a:pt x="6109190" y="742677"/>
                </a:cubicBezTo>
                <a:cubicBezTo>
                  <a:pt x="6109190" y="742677"/>
                  <a:pt x="6109190" y="742677"/>
                  <a:pt x="6119513" y="737483"/>
                </a:cubicBezTo>
                <a:cubicBezTo>
                  <a:pt x="6119513" y="737483"/>
                  <a:pt x="6119513" y="737483"/>
                  <a:pt x="6107126" y="732290"/>
                </a:cubicBezTo>
                <a:cubicBezTo>
                  <a:pt x="6117449" y="732290"/>
                  <a:pt x="6136031" y="727096"/>
                  <a:pt x="6169064" y="719306"/>
                </a:cubicBezTo>
                <a:cubicBezTo>
                  <a:pt x="6169064" y="719306"/>
                  <a:pt x="6169064" y="719306"/>
                  <a:pt x="6173194" y="703725"/>
                </a:cubicBezTo>
                <a:cubicBezTo>
                  <a:pt x="6173194" y="703725"/>
                  <a:pt x="6173194" y="703725"/>
                  <a:pt x="6189710" y="698532"/>
                </a:cubicBezTo>
                <a:cubicBezTo>
                  <a:pt x="6189710" y="698532"/>
                  <a:pt x="6189710" y="698532"/>
                  <a:pt x="6216550" y="695935"/>
                </a:cubicBezTo>
                <a:cubicBezTo>
                  <a:pt x="6216550" y="695935"/>
                  <a:pt x="6216550" y="695935"/>
                  <a:pt x="6224809" y="680354"/>
                </a:cubicBezTo>
                <a:cubicBezTo>
                  <a:pt x="6224809" y="680354"/>
                  <a:pt x="6224809" y="680354"/>
                  <a:pt x="6259907" y="675161"/>
                </a:cubicBezTo>
                <a:cubicBezTo>
                  <a:pt x="6259907" y="675161"/>
                  <a:pt x="6259907" y="675161"/>
                  <a:pt x="6274360" y="656983"/>
                </a:cubicBezTo>
                <a:cubicBezTo>
                  <a:pt x="6274360" y="656983"/>
                  <a:pt x="6274360" y="656983"/>
                  <a:pt x="6288812" y="654387"/>
                </a:cubicBezTo>
                <a:cubicBezTo>
                  <a:pt x="6288812" y="654387"/>
                  <a:pt x="6288812" y="654387"/>
                  <a:pt x="6295005" y="641403"/>
                </a:cubicBezTo>
                <a:cubicBezTo>
                  <a:pt x="6295005" y="641403"/>
                  <a:pt x="6295005" y="641403"/>
                  <a:pt x="6305328" y="646596"/>
                </a:cubicBezTo>
                <a:cubicBezTo>
                  <a:pt x="6305328" y="646596"/>
                  <a:pt x="6305328" y="646596"/>
                  <a:pt x="6338362" y="633613"/>
                </a:cubicBezTo>
                <a:cubicBezTo>
                  <a:pt x="6338362" y="633613"/>
                  <a:pt x="6338362" y="633613"/>
                  <a:pt x="6340427" y="631016"/>
                </a:cubicBezTo>
                <a:cubicBezTo>
                  <a:pt x="6340427" y="631016"/>
                  <a:pt x="6340427" y="631016"/>
                  <a:pt x="6346621" y="628419"/>
                </a:cubicBezTo>
                <a:cubicBezTo>
                  <a:pt x="6346621" y="628419"/>
                  <a:pt x="6344557" y="628419"/>
                  <a:pt x="6344557" y="628419"/>
                </a:cubicBezTo>
                <a:cubicBezTo>
                  <a:pt x="6346621" y="625822"/>
                  <a:pt x="6348686" y="623225"/>
                  <a:pt x="6352815" y="620629"/>
                </a:cubicBezTo>
                <a:cubicBezTo>
                  <a:pt x="6352815" y="620629"/>
                  <a:pt x="6352815" y="620629"/>
                  <a:pt x="6365202" y="620629"/>
                </a:cubicBezTo>
                <a:cubicBezTo>
                  <a:pt x="6365202" y="620629"/>
                  <a:pt x="6365202" y="620629"/>
                  <a:pt x="6377590" y="605048"/>
                </a:cubicBezTo>
                <a:cubicBezTo>
                  <a:pt x="6377590" y="605048"/>
                  <a:pt x="6377590" y="605048"/>
                  <a:pt x="6398236" y="599855"/>
                </a:cubicBezTo>
                <a:cubicBezTo>
                  <a:pt x="6398236" y="599855"/>
                  <a:pt x="6398236" y="599855"/>
                  <a:pt x="6410624" y="586871"/>
                </a:cubicBezTo>
                <a:cubicBezTo>
                  <a:pt x="6410624" y="586871"/>
                  <a:pt x="6410624" y="586871"/>
                  <a:pt x="6445723" y="579080"/>
                </a:cubicBezTo>
                <a:cubicBezTo>
                  <a:pt x="6445723" y="579080"/>
                  <a:pt x="6445723" y="579080"/>
                  <a:pt x="6449851" y="568693"/>
                </a:cubicBezTo>
                <a:cubicBezTo>
                  <a:pt x="6449851" y="568693"/>
                  <a:pt x="6449851" y="568693"/>
                  <a:pt x="6480821" y="566096"/>
                </a:cubicBezTo>
                <a:cubicBezTo>
                  <a:pt x="6480821" y="566096"/>
                  <a:pt x="6480821" y="566096"/>
                  <a:pt x="6489079" y="560903"/>
                </a:cubicBezTo>
                <a:cubicBezTo>
                  <a:pt x="6495273" y="558306"/>
                  <a:pt x="6507661" y="555709"/>
                  <a:pt x="6530371" y="550516"/>
                </a:cubicBezTo>
                <a:cubicBezTo>
                  <a:pt x="6530371" y="550516"/>
                  <a:pt x="6546889" y="550516"/>
                  <a:pt x="6526242" y="547919"/>
                </a:cubicBezTo>
                <a:cubicBezTo>
                  <a:pt x="6526242" y="547919"/>
                  <a:pt x="6526242" y="547919"/>
                  <a:pt x="6544824" y="529742"/>
                </a:cubicBezTo>
                <a:cubicBezTo>
                  <a:pt x="6544824" y="529742"/>
                  <a:pt x="6544824" y="529742"/>
                  <a:pt x="6571664" y="521951"/>
                </a:cubicBezTo>
                <a:cubicBezTo>
                  <a:pt x="6571664" y="521951"/>
                  <a:pt x="6571664" y="521951"/>
                  <a:pt x="6602633" y="503774"/>
                </a:cubicBezTo>
                <a:cubicBezTo>
                  <a:pt x="6602633" y="503774"/>
                  <a:pt x="6602633" y="503774"/>
                  <a:pt x="6606762" y="498580"/>
                </a:cubicBezTo>
                <a:cubicBezTo>
                  <a:pt x="6606762" y="498580"/>
                  <a:pt x="6606762" y="498580"/>
                  <a:pt x="6654249" y="483000"/>
                </a:cubicBezTo>
                <a:cubicBezTo>
                  <a:pt x="6654249" y="483000"/>
                  <a:pt x="6654249" y="483000"/>
                  <a:pt x="6666636" y="467419"/>
                </a:cubicBezTo>
                <a:cubicBezTo>
                  <a:pt x="6666636" y="467419"/>
                  <a:pt x="6666636" y="467419"/>
                  <a:pt x="6720316" y="446645"/>
                </a:cubicBezTo>
                <a:cubicBezTo>
                  <a:pt x="6720316" y="446645"/>
                  <a:pt x="6720316" y="446645"/>
                  <a:pt x="6720316" y="436258"/>
                </a:cubicBezTo>
                <a:cubicBezTo>
                  <a:pt x="6720316" y="436258"/>
                  <a:pt x="6720316" y="436258"/>
                  <a:pt x="6747156" y="436258"/>
                </a:cubicBezTo>
                <a:cubicBezTo>
                  <a:pt x="6747156" y="436258"/>
                  <a:pt x="6747156" y="436258"/>
                  <a:pt x="6778125" y="420677"/>
                </a:cubicBezTo>
                <a:cubicBezTo>
                  <a:pt x="6778125" y="420677"/>
                  <a:pt x="6778125" y="420677"/>
                  <a:pt x="6792578" y="420677"/>
                </a:cubicBezTo>
                <a:cubicBezTo>
                  <a:pt x="6792578" y="420677"/>
                  <a:pt x="6792578" y="420677"/>
                  <a:pt x="6792578" y="410290"/>
                </a:cubicBezTo>
                <a:cubicBezTo>
                  <a:pt x="6792578" y="410290"/>
                  <a:pt x="6792578" y="410290"/>
                  <a:pt x="6798771" y="410290"/>
                </a:cubicBezTo>
                <a:cubicBezTo>
                  <a:pt x="6800836" y="412887"/>
                  <a:pt x="6807030" y="407693"/>
                  <a:pt x="6802901" y="415484"/>
                </a:cubicBezTo>
                <a:cubicBezTo>
                  <a:pt x="6802901" y="415484"/>
                  <a:pt x="6802901" y="415484"/>
                  <a:pt x="6811159" y="410290"/>
                </a:cubicBezTo>
                <a:cubicBezTo>
                  <a:pt x="6811159" y="410290"/>
                  <a:pt x="6811159" y="410290"/>
                  <a:pt x="6802901" y="407693"/>
                </a:cubicBezTo>
                <a:cubicBezTo>
                  <a:pt x="6802901" y="407693"/>
                  <a:pt x="6802901" y="407693"/>
                  <a:pt x="6848322" y="392113"/>
                </a:cubicBezTo>
                <a:cubicBezTo>
                  <a:pt x="6848322" y="392113"/>
                  <a:pt x="6848322" y="392113"/>
                  <a:pt x="6866903" y="394709"/>
                </a:cubicBezTo>
                <a:cubicBezTo>
                  <a:pt x="6864839" y="410290"/>
                  <a:pt x="6895808" y="376532"/>
                  <a:pt x="6866903" y="410290"/>
                </a:cubicBezTo>
                <a:cubicBezTo>
                  <a:pt x="6866903" y="410290"/>
                  <a:pt x="6866903" y="410290"/>
                  <a:pt x="6891679" y="425871"/>
                </a:cubicBezTo>
                <a:cubicBezTo>
                  <a:pt x="6891679" y="425871"/>
                  <a:pt x="6891679" y="425871"/>
                  <a:pt x="6883420" y="425871"/>
                </a:cubicBezTo>
                <a:cubicBezTo>
                  <a:pt x="6883420" y="425871"/>
                  <a:pt x="6883420" y="425871"/>
                  <a:pt x="6883420" y="436258"/>
                </a:cubicBezTo>
                <a:cubicBezTo>
                  <a:pt x="6883420" y="436258"/>
                  <a:pt x="6883420" y="436258"/>
                  <a:pt x="6854516" y="431064"/>
                </a:cubicBezTo>
                <a:cubicBezTo>
                  <a:pt x="6854516" y="431064"/>
                  <a:pt x="6854516" y="431064"/>
                  <a:pt x="6807030" y="454435"/>
                </a:cubicBezTo>
                <a:cubicBezTo>
                  <a:pt x="6807030" y="454435"/>
                  <a:pt x="6807030" y="454435"/>
                  <a:pt x="6784319" y="444048"/>
                </a:cubicBezTo>
                <a:cubicBezTo>
                  <a:pt x="6784319" y="444048"/>
                  <a:pt x="6784319" y="444048"/>
                  <a:pt x="6780190" y="444048"/>
                </a:cubicBezTo>
                <a:cubicBezTo>
                  <a:pt x="6780190" y="444048"/>
                  <a:pt x="6780190" y="444048"/>
                  <a:pt x="6780190" y="457032"/>
                </a:cubicBezTo>
                <a:cubicBezTo>
                  <a:pt x="6771931" y="459629"/>
                  <a:pt x="6763673" y="454435"/>
                  <a:pt x="6755415" y="459629"/>
                </a:cubicBezTo>
                <a:cubicBezTo>
                  <a:pt x="6755415" y="459629"/>
                  <a:pt x="6755415" y="459629"/>
                  <a:pt x="6784319" y="470016"/>
                </a:cubicBezTo>
                <a:cubicBezTo>
                  <a:pt x="6784319" y="470016"/>
                  <a:pt x="6784319" y="470016"/>
                  <a:pt x="6804965" y="462226"/>
                </a:cubicBezTo>
                <a:cubicBezTo>
                  <a:pt x="6804965" y="462226"/>
                  <a:pt x="6804965" y="462226"/>
                  <a:pt x="6815288" y="459629"/>
                </a:cubicBezTo>
                <a:cubicBezTo>
                  <a:pt x="6833869" y="467419"/>
                  <a:pt x="6819417" y="464822"/>
                  <a:pt x="6809094" y="464822"/>
                </a:cubicBezTo>
                <a:cubicBezTo>
                  <a:pt x="6819417" y="464822"/>
                  <a:pt x="6840064" y="470016"/>
                  <a:pt x="6875162" y="475209"/>
                </a:cubicBezTo>
                <a:cubicBezTo>
                  <a:pt x="6875162" y="475209"/>
                  <a:pt x="6875162" y="475209"/>
                  <a:pt x="6891679" y="454435"/>
                </a:cubicBezTo>
                <a:cubicBezTo>
                  <a:pt x="6891679" y="454435"/>
                  <a:pt x="6891679" y="454435"/>
                  <a:pt x="6904066" y="472613"/>
                </a:cubicBezTo>
                <a:cubicBezTo>
                  <a:pt x="6891679" y="498580"/>
                  <a:pt x="6891679" y="472613"/>
                  <a:pt x="6811159" y="488193"/>
                </a:cubicBezTo>
                <a:cubicBezTo>
                  <a:pt x="6811159" y="488193"/>
                  <a:pt x="6811159" y="488193"/>
                  <a:pt x="6730639" y="527145"/>
                </a:cubicBezTo>
                <a:cubicBezTo>
                  <a:pt x="6730639" y="527145"/>
                  <a:pt x="6730639" y="527145"/>
                  <a:pt x="6718252" y="534935"/>
                </a:cubicBezTo>
                <a:cubicBezTo>
                  <a:pt x="6718252" y="534935"/>
                  <a:pt x="6718252" y="534935"/>
                  <a:pt x="6683153" y="547919"/>
                </a:cubicBezTo>
                <a:cubicBezTo>
                  <a:pt x="6683153" y="547919"/>
                  <a:pt x="6683153" y="547919"/>
                  <a:pt x="6679023" y="563500"/>
                </a:cubicBezTo>
                <a:cubicBezTo>
                  <a:pt x="6679023" y="563500"/>
                  <a:pt x="6679023" y="563500"/>
                  <a:pt x="6631538" y="576484"/>
                </a:cubicBezTo>
                <a:cubicBezTo>
                  <a:pt x="6631538" y="576484"/>
                  <a:pt x="6631538" y="576484"/>
                  <a:pt x="6615020" y="597258"/>
                </a:cubicBezTo>
                <a:cubicBezTo>
                  <a:pt x="6615020" y="597258"/>
                  <a:pt x="6615020" y="597258"/>
                  <a:pt x="6555147" y="615435"/>
                </a:cubicBezTo>
                <a:cubicBezTo>
                  <a:pt x="6555147" y="615435"/>
                  <a:pt x="6555147" y="615435"/>
                  <a:pt x="6546889" y="625822"/>
                </a:cubicBezTo>
                <a:cubicBezTo>
                  <a:pt x="6546889" y="625822"/>
                  <a:pt x="6546889" y="625822"/>
                  <a:pt x="6544824" y="623225"/>
                </a:cubicBezTo>
                <a:cubicBezTo>
                  <a:pt x="6544824" y="623225"/>
                  <a:pt x="6544824" y="623225"/>
                  <a:pt x="6462239" y="659580"/>
                </a:cubicBezTo>
                <a:cubicBezTo>
                  <a:pt x="6462239" y="659580"/>
                  <a:pt x="6462239" y="659580"/>
                  <a:pt x="6453981" y="659580"/>
                </a:cubicBezTo>
                <a:cubicBezTo>
                  <a:pt x="6453981" y="659580"/>
                  <a:pt x="6453981" y="659580"/>
                  <a:pt x="6453981" y="667371"/>
                </a:cubicBezTo>
                <a:cubicBezTo>
                  <a:pt x="6443658" y="672564"/>
                  <a:pt x="6408560" y="677758"/>
                  <a:pt x="6418882" y="685548"/>
                </a:cubicBezTo>
                <a:cubicBezTo>
                  <a:pt x="6418882" y="685548"/>
                  <a:pt x="6418882" y="685548"/>
                  <a:pt x="6359009" y="708919"/>
                </a:cubicBezTo>
                <a:cubicBezTo>
                  <a:pt x="6338362" y="716709"/>
                  <a:pt x="6328039" y="719306"/>
                  <a:pt x="6305328" y="740080"/>
                </a:cubicBezTo>
                <a:cubicBezTo>
                  <a:pt x="6305328" y="740080"/>
                  <a:pt x="6305328" y="740080"/>
                  <a:pt x="6344557" y="740080"/>
                </a:cubicBezTo>
                <a:cubicBezTo>
                  <a:pt x="6344557" y="740080"/>
                  <a:pt x="6344557" y="740080"/>
                  <a:pt x="6408560" y="721903"/>
                </a:cubicBezTo>
                <a:cubicBezTo>
                  <a:pt x="6412688" y="719306"/>
                  <a:pt x="6414753" y="721903"/>
                  <a:pt x="6416818" y="727096"/>
                </a:cubicBezTo>
                <a:cubicBezTo>
                  <a:pt x="6416818" y="727096"/>
                  <a:pt x="6416818" y="727096"/>
                  <a:pt x="6402365" y="734887"/>
                </a:cubicBezTo>
                <a:cubicBezTo>
                  <a:pt x="6402365" y="734887"/>
                  <a:pt x="6402365" y="734887"/>
                  <a:pt x="6377590" y="742677"/>
                </a:cubicBezTo>
                <a:cubicBezTo>
                  <a:pt x="6377590" y="742677"/>
                  <a:pt x="6377590" y="742677"/>
                  <a:pt x="6369331" y="771241"/>
                </a:cubicBezTo>
                <a:cubicBezTo>
                  <a:pt x="6369331" y="771241"/>
                  <a:pt x="6369331" y="771241"/>
                  <a:pt x="6338362" y="773838"/>
                </a:cubicBezTo>
                <a:cubicBezTo>
                  <a:pt x="6338362" y="773838"/>
                  <a:pt x="6338362" y="773838"/>
                  <a:pt x="6173194" y="864725"/>
                </a:cubicBezTo>
                <a:cubicBezTo>
                  <a:pt x="6173194" y="864725"/>
                  <a:pt x="6173194" y="864725"/>
                  <a:pt x="6160806" y="867322"/>
                </a:cubicBezTo>
                <a:cubicBezTo>
                  <a:pt x="6160806" y="867322"/>
                  <a:pt x="6160806" y="867322"/>
                  <a:pt x="6160806" y="872516"/>
                </a:cubicBezTo>
                <a:cubicBezTo>
                  <a:pt x="6160806" y="872516"/>
                  <a:pt x="6160806" y="872516"/>
                  <a:pt x="6169064" y="877709"/>
                </a:cubicBezTo>
                <a:cubicBezTo>
                  <a:pt x="6169064" y="877709"/>
                  <a:pt x="6169064" y="877709"/>
                  <a:pt x="6228938" y="856935"/>
                </a:cubicBezTo>
                <a:cubicBezTo>
                  <a:pt x="6228938" y="856935"/>
                  <a:pt x="6228938" y="856935"/>
                  <a:pt x="6245455" y="843951"/>
                </a:cubicBezTo>
                <a:cubicBezTo>
                  <a:pt x="6245455" y="843951"/>
                  <a:pt x="6245455" y="843951"/>
                  <a:pt x="6292941" y="823177"/>
                </a:cubicBezTo>
                <a:cubicBezTo>
                  <a:pt x="6292941" y="823177"/>
                  <a:pt x="6292941" y="823177"/>
                  <a:pt x="6313587" y="807596"/>
                </a:cubicBezTo>
                <a:cubicBezTo>
                  <a:pt x="6321846" y="804999"/>
                  <a:pt x="6336298" y="802403"/>
                  <a:pt x="6344557" y="807596"/>
                </a:cubicBezTo>
                <a:cubicBezTo>
                  <a:pt x="6344557" y="807596"/>
                  <a:pt x="6344557" y="807596"/>
                  <a:pt x="6313587" y="825774"/>
                </a:cubicBezTo>
                <a:cubicBezTo>
                  <a:pt x="6311523" y="825774"/>
                  <a:pt x="6284683" y="815387"/>
                  <a:pt x="6301199" y="836161"/>
                </a:cubicBezTo>
                <a:cubicBezTo>
                  <a:pt x="6301199" y="836161"/>
                  <a:pt x="6301199" y="836161"/>
                  <a:pt x="6268165" y="843951"/>
                </a:cubicBezTo>
                <a:cubicBezTo>
                  <a:pt x="6268165" y="843951"/>
                  <a:pt x="6268165" y="843951"/>
                  <a:pt x="6189710" y="880306"/>
                </a:cubicBezTo>
                <a:cubicBezTo>
                  <a:pt x="6187646" y="885499"/>
                  <a:pt x="6247520" y="851741"/>
                  <a:pt x="6183516" y="895887"/>
                </a:cubicBezTo>
                <a:cubicBezTo>
                  <a:pt x="6183516" y="895887"/>
                  <a:pt x="6183516" y="895887"/>
                  <a:pt x="6164935" y="888096"/>
                </a:cubicBezTo>
                <a:cubicBezTo>
                  <a:pt x="6164935" y="888096"/>
                  <a:pt x="6164935" y="888096"/>
                  <a:pt x="6133966" y="898483"/>
                </a:cubicBezTo>
                <a:cubicBezTo>
                  <a:pt x="6133966" y="898483"/>
                  <a:pt x="6133966" y="898483"/>
                  <a:pt x="6140159" y="906274"/>
                </a:cubicBezTo>
                <a:cubicBezTo>
                  <a:pt x="6140159" y="906274"/>
                  <a:pt x="6140159" y="906274"/>
                  <a:pt x="6117449" y="914064"/>
                </a:cubicBezTo>
                <a:cubicBezTo>
                  <a:pt x="6115384" y="908870"/>
                  <a:pt x="6098868" y="906274"/>
                  <a:pt x="6055510" y="919257"/>
                </a:cubicBezTo>
                <a:cubicBezTo>
                  <a:pt x="6055510" y="919257"/>
                  <a:pt x="6055510" y="919257"/>
                  <a:pt x="6045187" y="937435"/>
                </a:cubicBezTo>
                <a:cubicBezTo>
                  <a:pt x="6045187" y="937435"/>
                  <a:pt x="6045187" y="937435"/>
                  <a:pt x="5995636" y="958209"/>
                </a:cubicBezTo>
                <a:cubicBezTo>
                  <a:pt x="5995636" y="958209"/>
                  <a:pt x="5995636" y="958209"/>
                  <a:pt x="5799498" y="1038709"/>
                </a:cubicBezTo>
                <a:cubicBezTo>
                  <a:pt x="5799498" y="1038709"/>
                  <a:pt x="5799498" y="1038709"/>
                  <a:pt x="5727237" y="1067274"/>
                </a:cubicBezTo>
                <a:cubicBezTo>
                  <a:pt x="5727237" y="1067274"/>
                  <a:pt x="5727237" y="1067274"/>
                  <a:pt x="5595102" y="1124402"/>
                </a:cubicBezTo>
                <a:cubicBezTo>
                  <a:pt x="5595102" y="1124402"/>
                  <a:pt x="5595102" y="1124402"/>
                  <a:pt x="5551745" y="1134789"/>
                </a:cubicBezTo>
                <a:cubicBezTo>
                  <a:pt x="5551745" y="1134789"/>
                  <a:pt x="5551745" y="1134789"/>
                  <a:pt x="5516646" y="1147773"/>
                </a:cubicBezTo>
                <a:cubicBezTo>
                  <a:pt x="5524905" y="1147773"/>
                  <a:pt x="5520776" y="1150370"/>
                  <a:pt x="5467095" y="1165951"/>
                </a:cubicBezTo>
                <a:cubicBezTo>
                  <a:pt x="5467095" y="1165951"/>
                  <a:pt x="5467095" y="1165951"/>
                  <a:pt x="5442320" y="1178935"/>
                </a:cubicBezTo>
                <a:cubicBezTo>
                  <a:pt x="5442320" y="1178935"/>
                  <a:pt x="5442320" y="1178935"/>
                  <a:pt x="5456773" y="1178935"/>
                </a:cubicBezTo>
                <a:cubicBezTo>
                  <a:pt x="5452643" y="1181531"/>
                  <a:pt x="5450579" y="1189322"/>
                  <a:pt x="5434062" y="1191919"/>
                </a:cubicBezTo>
                <a:cubicBezTo>
                  <a:pt x="5434062" y="1191919"/>
                  <a:pt x="5434062" y="1191919"/>
                  <a:pt x="5423739" y="1184128"/>
                </a:cubicBezTo>
                <a:cubicBezTo>
                  <a:pt x="5423739" y="1184128"/>
                  <a:pt x="5423739" y="1184128"/>
                  <a:pt x="5382447" y="1210096"/>
                </a:cubicBezTo>
                <a:cubicBezTo>
                  <a:pt x="5370059" y="1212693"/>
                  <a:pt x="5376253" y="1189322"/>
                  <a:pt x="5345284" y="1228273"/>
                </a:cubicBezTo>
                <a:cubicBezTo>
                  <a:pt x="5345284" y="1228273"/>
                  <a:pt x="5345284" y="1228273"/>
                  <a:pt x="5349413" y="1233467"/>
                </a:cubicBezTo>
                <a:cubicBezTo>
                  <a:pt x="5349413" y="1233467"/>
                  <a:pt x="5349413" y="1233467"/>
                  <a:pt x="5318443" y="1246451"/>
                </a:cubicBezTo>
                <a:cubicBezTo>
                  <a:pt x="5318443" y="1246451"/>
                  <a:pt x="5318443" y="1246451"/>
                  <a:pt x="5326702" y="1228273"/>
                </a:cubicBezTo>
                <a:cubicBezTo>
                  <a:pt x="5326702" y="1228273"/>
                  <a:pt x="5326702" y="1228273"/>
                  <a:pt x="5310185" y="1228273"/>
                </a:cubicBezTo>
                <a:cubicBezTo>
                  <a:pt x="5310185" y="1228273"/>
                  <a:pt x="5310185" y="1228273"/>
                  <a:pt x="5293668" y="1246451"/>
                </a:cubicBezTo>
                <a:cubicBezTo>
                  <a:pt x="5293668" y="1246451"/>
                  <a:pt x="5293668" y="1246451"/>
                  <a:pt x="5301926" y="1262031"/>
                </a:cubicBezTo>
                <a:cubicBezTo>
                  <a:pt x="5301926" y="1262031"/>
                  <a:pt x="5301926" y="1262031"/>
                  <a:pt x="5275087" y="1267225"/>
                </a:cubicBezTo>
                <a:cubicBezTo>
                  <a:pt x="5275087" y="1267225"/>
                  <a:pt x="5275087" y="1267225"/>
                  <a:pt x="5254440" y="1275015"/>
                </a:cubicBezTo>
                <a:cubicBezTo>
                  <a:pt x="5254440" y="1275015"/>
                  <a:pt x="5254440" y="1275015"/>
                  <a:pt x="5140887" y="1319160"/>
                </a:cubicBezTo>
                <a:cubicBezTo>
                  <a:pt x="5140887" y="1319160"/>
                  <a:pt x="5140887" y="1319160"/>
                  <a:pt x="5126435" y="1324354"/>
                </a:cubicBezTo>
                <a:cubicBezTo>
                  <a:pt x="5126435" y="1324354"/>
                  <a:pt x="5126435" y="1324354"/>
                  <a:pt x="5161533" y="1319160"/>
                </a:cubicBezTo>
                <a:cubicBezTo>
                  <a:pt x="5161533" y="1319160"/>
                  <a:pt x="5161533" y="1319160"/>
                  <a:pt x="5248247" y="1295789"/>
                </a:cubicBezTo>
                <a:cubicBezTo>
                  <a:pt x="5248247" y="1295789"/>
                  <a:pt x="5248247" y="1295789"/>
                  <a:pt x="5254440" y="1285402"/>
                </a:cubicBezTo>
                <a:cubicBezTo>
                  <a:pt x="5254440" y="1285402"/>
                  <a:pt x="5254440" y="1285402"/>
                  <a:pt x="5297798" y="1275015"/>
                </a:cubicBezTo>
                <a:cubicBezTo>
                  <a:pt x="5297798" y="1275015"/>
                  <a:pt x="5297798" y="1275015"/>
                  <a:pt x="5334961" y="1272419"/>
                </a:cubicBezTo>
                <a:cubicBezTo>
                  <a:pt x="5334961" y="1272419"/>
                  <a:pt x="5334961" y="1272419"/>
                  <a:pt x="5390705" y="1254241"/>
                </a:cubicBezTo>
                <a:cubicBezTo>
                  <a:pt x="5390705" y="1254241"/>
                  <a:pt x="5390705" y="1254241"/>
                  <a:pt x="5421674" y="1249047"/>
                </a:cubicBezTo>
                <a:cubicBezTo>
                  <a:pt x="5421674" y="1249047"/>
                  <a:pt x="5421674" y="1249047"/>
                  <a:pt x="5423739" y="1236064"/>
                </a:cubicBezTo>
                <a:cubicBezTo>
                  <a:pt x="5423739" y="1236064"/>
                  <a:pt x="5423739" y="1236064"/>
                  <a:pt x="5483613" y="1223080"/>
                </a:cubicBezTo>
                <a:cubicBezTo>
                  <a:pt x="5483613" y="1223080"/>
                  <a:pt x="5483613" y="1223080"/>
                  <a:pt x="5514582" y="1207499"/>
                </a:cubicBezTo>
                <a:cubicBezTo>
                  <a:pt x="5516646" y="1202306"/>
                  <a:pt x="5475354" y="1228273"/>
                  <a:pt x="5522840" y="1197112"/>
                </a:cubicBezTo>
                <a:cubicBezTo>
                  <a:pt x="5522840" y="1197112"/>
                  <a:pt x="5522840" y="1197112"/>
                  <a:pt x="5545551" y="1207499"/>
                </a:cubicBezTo>
                <a:cubicBezTo>
                  <a:pt x="5545551" y="1207499"/>
                  <a:pt x="5545551" y="1207499"/>
                  <a:pt x="5560003" y="1197112"/>
                </a:cubicBezTo>
                <a:cubicBezTo>
                  <a:pt x="5560003" y="1197112"/>
                  <a:pt x="5560003" y="1197112"/>
                  <a:pt x="5539357" y="1194515"/>
                </a:cubicBezTo>
                <a:cubicBezTo>
                  <a:pt x="5539357" y="1194515"/>
                  <a:pt x="5539357" y="1194515"/>
                  <a:pt x="5557939" y="1184128"/>
                </a:cubicBezTo>
                <a:cubicBezTo>
                  <a:pt x="5557939" y="1184128"/>
                  <a:pt x="5557939" y="1184128"/>
                  <a:pt x="5566197" y="1197112"/>
                </a:cubicBezTo>
                <a:cubicBezTo>
                  <a:pt x="5566197" y="1197112"/>
                  <a:pt x="5566197" y="1197112"/>
                  <a:pt x="5599231" y="1186725"/>
                </a:cubicBezTo>
                <a:cubicBezTo>
                  <a:pt x="5599231" y="1186725"/>
                  <a:pt x="5599231" y="1186725"/>
                  <a:pt x="5624006" y="1168548"/>
                </a:cubicBezTo>
                <a:cubicBezTo>
                  <a:pt x="5624006" y="1168548"/>
                  <a:pt x="5624006" y="1168548"/>
                  <a:pt x="5646717" y="1168548"/>
                </a:cubicBezTo>
                <a:cubicBezTo>
                  <a:pt x="5646717" y="1168548"/>
                  <a:pt x="5646717" y="1168548"/>
                  <a:pt x="5659105" y="1152967"/>
                </a:cubicBezTo>
                <a:cubicBezTo>
                  <a:pt x="5659105" y="1152967"/>
                  <a:pt x="5659105" y="1152967"/>
                  <a:pt x="5700397" y="1145177"/>
                </a:cubicBezTo>
                <a:cubicBezTo>
                  <a:pt x="5700397" y="1145177"/>
                  <a:pt x="5700397" y="1145177"/>
                  <a:pt x="5710720" y="1137386"/>
                </a:cubicBezTo>
                <a:cubicBezTo>
                  <a:pt x="5710720" y="1137386"/>
                  <a:pt x="5710720" y="1137386"/>
                  <a:pt x="5764400" y="1121806"/>
                </a:cubicBezTo>
                <a:cubicBezTo>
                  <a:pt x="5764400" y="1121806"/>
                  <a:pt x="5764400" y="1121806"/>
                  <a:pt x="5793305" y="1108822"/>
                </a:cubicBezTo>
                <a:cubicBezTo>
                  <a:pt x="5787111" y="1114015"/>
                  <a:pt x="5791240" y="1114015"/>
                  <a:pt x="5846984" y="1090644"/>
                </a:cubicBezTo>
                <a:cubicBezTo>
                  <a:pt x="5846984" y="1090644"/>
                  <a:pt x="5846984" y="1090644"/>
                  <a:pt x="5836661" y="1103628"/>
                </a:cubicBezTo>
                <a:cubicBezTo>
                  <a:pt x="5836661" y="1103628"/>
                  <a:pt x="5836661" y="1103628"/>
                  <a:pt x="5846984" y="1108822"/>
                </a:cubicBezTo>
                <a:cubicBezTo>
                  <a:pt x="5846984" y="1108822"/>
                  <a:pt x="5846984" y="1108822"/>
                  <a:pt x="5855243" y="1098435"/>
                </a:cubicBezTo>
                <a:cubicBezTo>
                  <a:pt x="5855243" y="1098435"/>
                  <a:pt x="5855243" y="1098435"/>
                  <a:pt x="5888277" y="1106225"/>
                </a:cubicBezTo>
                <a:cubicBezTo>
                  <a:pt x="5888277" y="1106225"/>
                  <a:pt x="5888277" y="1106225"/>
                  <a:pt x="5888277" y="1090644"/>
                </a:cubicBezTo>
                <a:cubicBezTo>
                  <a:pt x="5888277" y="1090644"/>
                  <a:pt x="5888277" y="1090644"/>
                  <a:pt x="5871760" y="1082854"/>
                </a:cubicBezTo>
                <a:cubicBezTo>
                  <a:pt x="5871760" y="1082854"/>
                  <a:pt x="5871760" y="1082854"/>
                  <a:pt x="5869695" y="1082854"/>
                </a:cubicBezTo>
                <a:cubicBezTo>
                  <a:pt x="5875889" y="1080257"/>
                  <a:pt x="5882083" y="1077661"/>
                  <a:pt x="5888277" y="1075064"/>
                </a:cubicBezTo>
                <a:cubicBezTo>
                  <a:pt x="5888277" y="1075064"/>
                  <a:pt x="5888277" y="1075064"/>
                  <a:pt x="5964668" y="1036112"/>
                </a:cubicBezTo>
                <a:cubicBezTo>
                  <a:pt x="5964668" y="1036112"/>
                  <a:pt x="5964668" y="1036112"/>
                  <a:pt x="5995636" y="1033515"/>
                </a:cubicBezTo>
                <a:cubicBezTo>
                  <a:pt x="5995636" y="1033515"/>
                  <a:pt x="5995636" y="1033515"/>
                  <a:pt x="6016283" y="1017935"/>
                </a:cubicBezTo>
                <a:cubicBezTo>
                  <a:pt x="6016283" y="1017935"/>
                  <a:pt x="6016283" y="1017935"/>
                  <a:pt x="6036929" y="1015338"/>
                </a:cubicBezTo>
                <a:cubicBezTo>
                  <a:pt x="6036929" y="1015338"/>
                  <a:pt x="6036929" y="1015338"/>
                  <a:pt x="6041058" y="1004951"/>
                </a:cubicBezTo>
                <a:cubicBezTo>
                  <a:pt x="6045187" y="986773"/>
                  <a:pt x="6094738" y="1023128"/>
                  <a:pt x="6096803" y="989370"/>
                </a:cubicBezTo>
                <a:cubicBezTo>
                  <a:pt x="6096803" y="989370"/>
                  <a:pt x="6096803" y="989370"/>
                  <a:pt x="6100932" y="978983"/>
                </a:cubicBezTo>
                <a:cubicBezTo>
                  <a:pt x="6100932" y="978983"/>
                  <a:pt x="6100932" y="978983"/>
                  <a:pt x="6121578" y="976386"/>
                </a:cubicBezTo>
                <a:cubicBezTo>
                  <a:pt x="6121578" y="976386"/>
                  <a:pt x="6121578" y="976386"/>
                  <a:pt x="6119513" y="978983"/>
                </a:cubicBezTo>
                <a:cubicBezTo>
                  <a:pt x="6119513" y="978983"/>
                  <a:pt x="6121578" y="981580"/>
                  <a:pt x="6125708" y="984177"/>
                </a:cubicBezTo>
                <a:cubicBezTo>
                  <a:pt x="6125708" y="984177"/>
                  <a:pt x="6125708" y="984177"/>
                  <a:pt x="6140159" y="976386"/>
                </a:cubicBezTo>
                <a:cubicBezTo>
                  <a:pt x="6140159" y="976386"/>
                  <a:pt x="6140159" y="976386"/>
                  <a:pt x="6131901" y="973790"/>
                </a:cubicBezTo>
                <a:cubicBezTo>
                  <a:pt x="6131901" y="973790"/>
                  <a:pt x="6131901" y="973790"/>
                  <a:pt x="6195904" y="942628"/>
                </a:cubicBezTo>
                <a:cubicBezTo>
                  <a:pt x="6195904" y="942628"/>
                  <a:pt x="6195904" y="942628"/>
                  <a:pt x="6216550" y="937435"/>
                </a:cubicBezTo>
                <a:cubicBezTo>
                  <a:pt x="6216550" y="937435"/>
                  <a:pt x="6216550" y="937435"/>
                  <a:pt x="6228938" y="924451"/>
                </a:cubicBezTo>
                <a:cubicBezTo>
                  <a:pt x="6245455" y="929645"/>
                  <a:pt x="6270231" y="908870"/>
                  <a:pt x="6280553" y="924451"/>
                </a:cubicBezTo>
                <a:cubicBezTo>
                  <a:pt x="6280553" y="924451"/>
                  <a:pt x="6280553" y="924451"/>
                  <a:pt x="6280553" y="895887"/>
                </a:cubicBezTo>
                <a:cubicBezTo>
                  <a:pt x="6290876" y="882903"/>
                  <a:pt x="6295005" y="919257"/>
                  <a:pt x="6332168" y="882903"/>
                </a:cubicBezTo>
                <a:cubicBezTo>
                  <a:pt x="6332168" y="882903"/>
                  <a:pt x="6332168" y="882903"/>
                  <a:pt x="6344557" y="885499"/>
                </a:cubicBezTo>
                <a:cubicBezTo>
                  <a:pt x="6344557" y="885499"/>
                  <a:pt x="6344557" y="885499"/>
                  <a:pt x="6346621" y="888096"/>
                </a:cubicBezTo>
                <a:cubicBezTo>
                  <a:pt x="6346621" y="888096"/>
                  <a:pt x="6346621" y="888096"/>
                  <a:pt x="6356944" y="882903"/>
                </a:cubicBezTo>
                <a:cubicBezTo>
                  <a:pt x="6356944" y="882903"/>
                  <a:pt x="6356944" y="882903"/>
                  <a:pt x="6344557" y="877709"/>
                </a:cubicBezTo>
                <a:cubicBezTo>
                  <a:pt x="6344557" y="877709"/>
                  <a:pt x="6344557" y="877709"/>
                  <a:pt x="6346621" y="867322"/>
                </a:cubicBezTo>
                <a:cubicBezTo>
                  <a:pt x="6346621" y="867322"/>
                  <a:pt x="6346621" y="867322"/>
                  <a:pt x="6381720" y="862128"/>
                </a:cubicBezTo>
                <a:cubicBezTo>
                  <a:pt x="6381720" y="862128"/>
                  <a:pt x="6381720" y="862128"/>
                  <a:pt x="6381720" y="854338"/>
                </a:cubicBezTo>
                <a:cubicBezTo>
                  <a:pt x="6381720" y="854338"/>
                  <a:pt x="6381720" y="854338"/>
                  <a:pt x="6416818" y="862128"/>
                </a:cubicBezTo>
                <a:cubicBezTo>
                  <a:pt x="6425076" y="862128"/>
                  <a:pt x="6392042" y="877709"/>
                  <a:pt x="6431270" y="856935"/>
                </a:cubicBezTo>
                <a:cubicBezTo>
                  <a:pt x="6431270" y="856935"/>
                  <a:pt x="6431270" y="856935"/>
                  <a:pt x="6410624" y="846548"/>
                </a:cubicBezTo>
                <a:cubicBezTo>
                  <a:pt x="6410624" y="846548"/>
                  <a:pt x="6410624" y="846548"/>
                  <a:pt x="6482886" y="823177"/>
                </a:cubicBezTo>
                <a:cubicBezTo>
                  <a:pt x="6482886" y="823177"/>
                  <a:pt x="6482886" y="823177"/>
                  <a:pt x="6482886" y="807596"/>
                </a:cubicBezTo>
                <a:cubicBezTo>
                  <a:pt x="6482886" y="807596"/>
                  <a:pt x="6482886" y="807596"/>
                  <a:pt x="6522113" y="797209"/>
                </a:cubicBezTo>
                <a:cubicBezTo>
                  <a:pt x="6522113" y="797209"/>
                  <a:pt x="6522113" y="797209"/>
                  <a:pt x="6534501" y="784225"/>
                </a:cubicBezTo>
                <a:cubicBezTo>
                  <a:pt x="6534501" y="784225"/>
                  <a:pt x="6534501" y="784225"/>
                  <a:pt x="6579923" y="771241"/>
                </a:cubicBezTo>
                <a:cubicBezTo>
                  <a:pt x="6579923" y="771241"/>
                  <a:pt x="6579923" y="771241"/>
                  <a:pt x="6631538" y="773838"/>
                </a:cubicBezTo>
                <a:cubicBezTo>
                  <a:pt x="6631538" y="773838"/>
                  <a:pt x="6631538" y="773838"/>
                  <a:pt x="6635667" y="776435"/>
                </a:cubicBezTo>
                <a:cubicBezTo>
                  <a:pt x="6635667" y="776435"/>
                  <a:pt x="6635667" y="776435"/>
                  <a:pt x="6631538" y="786822"/>
                </a:cubicBezTo>
                <a:cubicBezTo>
                  <a:pt x="6631538" y="786822"/>
                  <a:pt x="6631538" y="786822"/>
                  <a:pt x="6598504" y="784225"/>
                </a:cubicBezTo>
                <a:cubicBezTo>
                  <a:pt x="6598504" y="784225"/>
                  <a:pt x="6598504" y="784225"/>
                  <a:pt x="6579923" y="794612"/>
                </a:cubicBezTo>
                <a:cubicBezTo>
                  <a:pt x="6592310" y="820580"/>
                  <a:pt x="6571664" y="786822"/>
                  <a:pt x="6631538" y="797209"/>
                </a:cubicBezTo>
                <a:cubicBezTo>
                  <a:pt x="6631538" y="797209"/>
                  <a:pt x="6631538" y="797209"/>
                  <a:pt x="6629473" y="802403"/>
                </a:cubicBezTo>
                <a:cubicBezTo>
                  <a:pt x="6629473" y="802403"/>
                  <a:pt x="6629473" y="802403"/>
                  <a:pt x="6641860" y="807596"/>
                </a:cubicBezTo>
                <a:cubicBezTo>
                  <a:pt x="6643926" y="804999"/>
                  <a:pt x="6691412" y="828370"/>
                  <a:pt x="6656313" y="794612"/>
                </a:cubicBezTo>
                <a:cubicBezTo>
                  <a:pt x="6656313" y="794612"/>
                  <a:pt x="6656313" y="794612"/>
                  <a:pt x="6693476" y="794612"/>
                </a:cubicBezTo>
                <a:cubicBezTo>
                  <a:pt x="6693476" y="794612"/>
                  <a:pt x="6693476" y="794612"/>
                  <a:pt x="6679023" y="799806"/>
                </a:cubicBezTo>
                <a:cubicBezTo>
                  <a:pt x="6679023" y="799806"/>
                  <a:pt x="6679023" y="799806"/>
                  <a:pt x="6666636" y="817983"/>
                </a:cubicBezTo>
                <a:cubicBezTo>
                  <a:pt x="6664571" y="815387"/>
                  <a:pt x="6660442" y="815387"/>
                  <a:pt x="6656313" y="815387"/>
                </a:cubicBezTo>
                <a:cubicBezTo>
                  <a:pt x="6656313" y="815387"/>
                  <a:pt x="6656313" y="815387"/>
                  <a:pt x="6650119" y="820580"/>
                </a:cubicBezTo>
                <a:cubicBezTo>
                  <a:pt x="6650119" y="820580"/>
                  <a:pt x="6650119" y="820580"/>
                  <a:pt x="6656313" y="833564"/>
                </a:cubicBezTo>
                <a:cubicBezTo>
                  <a:pt x="6656313" y="833564"/>
                  <a:pt x="6656313" y="833564"/>
                  <a:pt x="6654249" y="849145"/>
                </a:cubicBezTo>
                <a:cubicBezTo>
                  <a:pt x="6654249" y="849145"/>
                  <a:pt x="6654249" y="849145"/>
                  <a:pt x="6643926" y="849145"/>
                </a:cubicBezTo>
                <a:cubicBezTo>
                  <a:pt x="6643926" y="849145"/>
                  <a:pt x="6643926" y="849145"/>
                  <a:pt x="6643926" y="859532"/>
                </a:cubicBezTo>
                <a:cubicBezTo>
                  <a:pt x="6643926" y="859532"/>
                  <a:pt x="6643926" y="859532"/>
                  <a:pt x="6662507" y="867322"/>
                </a:cubicBezTo>
                <a:cubicBezTo>
                  <a:pt x="6662507" y="867322"/>
                  <a:pt x="6662507" y="867322"/>
                  <a:pt x="6687282" y="843951"/>
                </a:cubicBezTo>
                <a:cubicBezTo>
                  <a:pt x="6687282" y="843951"/>
                  <a:pt x="6687282" y="843951"/>
                  <a:pt x="6726510" y="851741"/>
                </a:cubicBezTo>
                <a:cubicBezTo>
                  <a:pt x="6726510" y="851741"/>
                  <a:pt x="6726510" y="851741"/>
                  <a:pt x="6705864" y="864725"/>
                </a:cubicBezTo>
                <a:cubicBezTo>
                  <a:pt x="6705864" y="864725"/>
                  <a:pt x="6705864" y="864725"/>
                  <a:pt x="6674894" y="864725"/>
                </a:cubicBezTo>
                <a:cubicBezTo>
                  <a:pt x="6672830" y="867322"/>
                  <a:pt x="6670765" y="869919"/>
                  <a:pt x="6666636" y="872516"/>
                </a:cubicBezTo>
                <a:cubicBezTo>
                  <a:pt x="6666636" y="872516"/>
                  <a:pt x="6666636" y="872516"/>
                  <a:pt x="6654249" y="864725"/>
                </a:cubicBezTo>
                <a:cubicBezTo>
                  <a:pt x="6654249" y="864725"/>
                  <a:pt x="6654249" y="864725"/>
                  <a:pt x="6610891" y="877709"/>
                </a:cubicBezTo>
                <a:cubicBezTo>
                  <a:pt x="6610891" y="877709"/>
                  <a:pt x="6610891" y="877709"/>
                  <a:pt x="6586116" y="877709"/>
                </a:cubicBezTo>
                <a:cubicBezTo>
                  <a:pt x="6586116" y="877709"/>
                  <a:pt x="6586116" y="877709"/>
                  <a:pt x="6586116" y="893290"/>
                </a:cubicBezTo>
                <a:cubicBezTo>
                  <a:pt x="6586116" y="893290"/>
                  <a:pt x="6586116" y="893290"/>
                  <a:pt x="6555147" y="898483"/>
                </a:cubicBezTo>
                <a:cubicBezTo>
                  <a:pt x="6555147" y="898483"/>
                  <a:pt x="6555147" y="898483"/>
                  <a:pt x="6544824" y="908870"/>
                </a:cubicBezTo>
                <a:cubicBezTo>
                  <a:pt x="6544824" y="908870"/>
                  <a:pt x="6544824" y="908870"/>
                  <a:pt x="6495273" y="911467"/>
                </a:cubicBezTo>
                <a:cubicBezTo>
                  <a:pt x="6495273" y="911467"/>
                  <a:pt x="6495273" y="911467"/>
                  <a:pt x="6493208" y="921854"/>
                </a:cubicBezTo>
                <a:cubicBezTo>
                  <a:pt x="6493208" y="921854"/>
                  <a:pt x="6493208" y="921854"/>
                  <a:pt x="6429205" y="942628"/>
                </a:cubicBezTo>
                <a:cubicBezTo>
                  <a:pt x="6429205" y="942628"/>
                  <a:pt x="6429205" y="942628"/>
                  <a:pt x="6437464" y="934838"/>
                </a:cubicBezTo>
                <a:cubicBezTo>
                  <a:pt x="6441593" y="934838"/>
                  <a:pt x="6443658" y="934838"/>
                  <a:pt x="6439528" y="932241"/>
                </a:cubicBezTo>
                <a:cubicBezTo>
                  <a:pt x="6437464" y="927048"/>
                  <a:pt x="6431270" y="921854"/>
                  <a:pt x="6418882" y="914064"/>
                </a:cubicBezTo>
                <a:cubicBezTo>
                  <a:pt x="6418882" y="914064"/>
                  <a:pt x="6418882" y="914064"/>
                  <a:pt x="6381720" y="924451"/>
                </a:cubicBezTo>
                <a:cubicBezTo>
                  <a:pt x="6381720" y="924451"/>
                  <a:pt x="6381720" y="924451"/>
                  <a:pt x="6373461" y="929645"/>
                </a:cubicBezTo>
                <a:cubicBezTo>
                  <a:pt x="6373461" y="929645"/>
                  <a:pt x="6373461" y="929645"/>
                  <a:pt x="6416818" y="934838"/>
                </a:cubicBezTo>
                <a:cubicBezTo>
                  <a:pt x="6416818" y="934838"/>
                  <a:pt x="6416818" y="934838"/>
                  <a:pt x="6389978" y="955612"/>
                </a:cubicBezTo>
                <a:cubicBezTo>
                  <a:pt x="6389978" y="955612"/>
                  <a:pt x="6389978" y="955612"/>
                  <a:pt x="6389978" y="965999"/>
                </a:cubicBezTo>
                <a:cubicBezTo>
                  <a:pt x="6389978" y="965999"/>
                  <a:pt x="6389978" y="965999"/>
                  <a:pt x="6418882" y="958209"/>
                </a:cubicBezTo>
                <a:cubicBezTo>
                  <a:pt x="6418882" y="958209"/>
                  <a:pt x="6418882" y="958209"/>
                  <a:pt x="6394107" y="973790"/>
                </a:cubicBezTo>
                <a:cubicBezTo>
                  <a:pt x="6394107" y="973790"/>
                  <a:pt x="6394107" y="973790"/>
                  <a:pt x="6369331" y="978983"/>
                </a:cubicBezTo>
                <a:cubicBezTo>
                  <a:pt x="6369331" y="978983"/>
                  <a:pt x="6369331" y="978983"/>
                  <a:pt x="6344557" y="973790"/>
                </a:cubicBezTo>
                <a:cubicBezTo>
                  <a:pt x="6340427" y="976386"/>
                  <a:pt x="6334234" y="981580"/>
                  <a:pt x="6317716" y="997161"/>
                </a:cubicBezTo>
                <a:cubicBezTo>
                  <a:pt x="6317716" y="997161"/>
                  <a:pt x="6317716" y="997161"/>
                  <a:pt x="6321846" y="999757"/>
                </a:cubicBezTo>
                <a:cubicBezTo>
                  <a:pt x="6321846" y="999757"/>
                  <a:pt x="6321846" y="999757"/>
                  <a:pt x="6317716" y="1010144"/>
                </a:cubicBezTo>
                <a:cubicBezTo>
                  <a:pt x="6317716" y="1010144"/>
                  <a:pt x="6317716" y="1010144"/>
                  <a:pt x="6288812" y="1012741"/>
                </a:cubicBezTo>
                <a:cubicBezTo>
                  <a:pt x="6288812" y="1012741"/>
                  <a:pt x="6288812" y="1012741"/>
                  <a:pt x="6249584" y="1010144"/>
                </a:cubicBezTo>
                <a:cubicBezTo>
                  <a:pt x="6249584" y="1010144"/>
                  <a:pt x="6249584" y="1010144"/>
                  <a:pt x="6241325" y="1015338"/>
                </a:cubicBezTo>
                <a:cubicBezTo>
                  <a:pt x="6241325" y="1015338"/>
                  <a:pt x="6241325" y="1015338"/>
                  <a:pt x="6259907" y="1025725"/>
                </a:cubicBezTo>
                <a:cubicBezTo>
                  <a:pt x="6259907" y="1025725"/>
                  <a:pt x="6259907" y="1025725"/>
                  <a:pt x="6282618" y="1023128"/>
                </a:cubicBezTo>
                <a:cubicBezTo>
                  <a:pt x="6282618" y="1023128"/>
                  <a:pt x="6282618" y="1023128"/>
                  <a:pt x="6208292" y="1038709"/>
                </a:cubicBezTo>
                <a:cubicBezTo>
                  <a:pt x="6208292" y="1038709"/>
                  <a:pt x="6208292" y="1038709"/>
                  <a:pt x="6210357" y="1046499"/>
                </a:cubicBezTo>
                <a:cubicBezTo>
                  <a:pt x="6210357" y="1049096"/>
                  <a:pt x="6210357" y="1049096"/>
                  <a:pt x="6210357" y="1049096"/>
                </a:cubicBezTo>
                <a:cubicBezTo>
                  <a:pt x="6204162" y="1046499"/>
                  <a:pt x="6197969" y="1046499"/>
                  <a:pt x="6189710" y="1046499"/>
                </a:cubicBezTo>
                <a:cubicBezTo>
                  <a:pt x="6189710" y="1046499"/>
                  <a:pt x="6189710" y="1046499"/>
                  <a:pt x="6140159" y="1056886"/>
                </a:cubicBezTo>
                <a:cubicBezTo>
                  <a:pt x="6140159" y="1056886"/>
                  <a:pt x="6140159" y="1056886"/>
                  <a:pt x="6169064" y="1062080"/>
                </a:cubicBezTo>
                <a:cubicBezTo>
                  <a:pt x="6171129" y="1062080"/>
                  <a:pt x="6175258" y="1062080"/>
                  <a:pt x="6173194" y="1067274"/>
                </a:cubicBezTo>
                <a:cubicBezTo>
                  <a:pt x="6169064" y="1064677"/>
                  <a:pt x="6156676" y="1067274"/>
                  <a:pt x="6131901" y="1072467"/>
                </a:cubicBezTo>
                <a:cubicBezTo>
                  <a:pt x="6131901" y="1072467"/>
                  <a:pt x="6131901" y="1072467"/>
                  <a:pt x="6125708" y="1075064"/>
                </a:cubicBezTo>
                <a:cubicBezTo>
                  <a:pt x="6125708" y="1075064"/>
                  <a:pt x="6125708" y="1075064"/>
                  <a:pt x="6142224" y="1082854"/>
                </a:cubicBezTo>
                <a:cubicBezTo>
                  <a:pt x="6142224" y="1082854"/>
                  <a:pt x="6142224" y="1082854"/>
                  <a:pt x="6109190" y="1080257"/>
                </a:cubicBezTo>
                <a:cubicBezTo>
                  <a:pt x="6109190" y="1080257"/>
                  <a:pt x="6109190" y="1080257"/>
                  <a:pt x="6057575" y="1108822"/>
                </a:cubicBezTo>
                <a:cubicBezTo>
                  <a:pt x="6057575" y="1108822"/>
                  <a:pt x="6057575" y="1108822"/>
                  <a:pt x="6057575" y="1114015"/>
                </a:cubicBezTo>
                <a:cubicBezTo>
                  <a:pt x="6057575" y="1114015"/>
                  <a:pt x="6057575" y="1114015"/>
                  <a:pt x="6049316" y="1114015"/>
                </a:cubicBezTo>
                <a:cubicBezTo>
                  <a:pt x="6034864" y="1116612"/>
                  <a:pt x="5995636" y="1114015"/>
                  <a:pt x="6016283" y="1132193"/>
                </a:cubicBezTo>
                <a:cubicBezTo>
                  <a:pt x="6016283" y="1132193"/>
                  <a:pt x="6016283" y="1132193"/>
                  <a:pt x="5995636" y="1139983"/>
                </a:cubicBezTo>
                <a:cubicBezTo>
                  <a:pt x="5995636" y="1139983"/>
                  <a:pt x="5995636" y="1139983"/>
                  <a:pt x="5995636" y="1147773"/>
                </a:cubicBezTo>
                <a:cubicBezTo>
                  <a:pt x="5995636" y="1147773"/>
                  <a:pt x="5995636" y="1147773"/>
                  <a:pt x="5972926" y="1145177"/>
                </a:cubicBezTo>
                <a:cubicBezTo>
                  <a:pt x="5972926" y="1145177"/>
                  <a:pt x="5972926" y="1145177"/>
                  <a:pt x="5968797" y="1152967"/>
                </a:cubicBezTo>
                <a:cubicBezTo>
                  <a:pt x="5968797" y="1152967"/>
                  <a:pt x="5968797" y="1152967"/>
                  <a:pt x="5919246" y="1173741"/>
                </a:cubicBezTo>
                <a:cubicBezTo>
                  <a:pt x="5919246" y="1173741"/>
                  <a:pt x="5919246" y="1173741"/>
                  <a:pt x="5913052" y="1184128"/>
                </a:cubicBezTo>
                <a:cubicBezTo>
                  <a:pt x="5913052" y="1184128"/>
                  <a:pt x="5913052" y="1184128"/>
                  <a:pt x="5855243" y="1202306"/>
                </a:cubicBezTo>
                <a:cubicBezTo>
                  <a:pt x="5855243" y="1202306"/>
                  <a:pt x="5855243" y="1202306"/>
                  <a:pt x="5846984" y="1207499"/>
                </a:cubicBezTo>
                <a:cubicBezTo>
                  <a:pt x="5846984" y="1207499"/>
                  <a:pt x="5846984" y="1207499"/>
                  <a:pt x="5859372" y="1212693"/>
                </a:cubicBezTo>
                <a:cubicBezTo>
                  <a:pt x="5859372" y="1212693"/>
                  <a:pt x="5859372" y="1212693"/>
                  <a:pt x="5846984" y="1212693"/>
                </a:cubicBezTo>
                <a:cubicBezTo>
                  <a:pt x="5846984" y="1212693"/>
                  <a:pt x="5846984" y="1212693"/>
                  <a:pt x="5714850" y="1264628"/>
                </a:cubicBezTo>
                <a:cubicBezTo>
                  <a:pt x="5714850" y="1264628"/>
                  <a:pt x="5714850" y="1264628"/>
                  <a:pt x="5683880" y="1282805"/>
                </a:cubicBezTo>
                <a:cubicBezTo>
                  <a:pt x="5683880" y="1282805"/>
                  <a:pt x="5683880" y="1282805"/>
                  <a:pt x="5630200" y="1300983"/>
                </a:cubicBezTo>
                <a:cubicBezTo>
                  <a:pt x="5630200" y="1300983"/>
                  <a:pt x="5630200" y="1300983"/>
                  <a:pt x="5615748" y="1306177"/>
                </a:cubicBezTo>
                <a:cubicBezTo>
                  <a:pt x="5615748" y="1306177"/>
                  <a:pt x="5615748" y="1306177"/>
                  <a:pt x="5621941" y="1313967"/>
                </a:cubicBezTo>
                <a:cubicBezTo>
                  <a:pt x="5621941" y="1313967"/>
                  <a:pt x="5621941" y="1313967"/>
                  <a:pt x="5634329" y="1306177"/>
                </a:cubicBezTo>
                <a:cubicBezTo>
                  <a:pt x="5634329" y="1306177"/>
                  <a:pt x="5634329" y="1306177"/>
                  <a:pt x="5642588" y="1311370"/>
                </a:cubicBezTo>
                <a:cubicBezTo>
                  <a:pt x="5642588" y="1311370"/>
                  <a:pt x="5642588" y="1311370"/>
                  <a:pt x="5752013" y="1277612"/>
                </a:cubicBezTo>
                <a:cubicBezTo>
                  <a:pt x="5752013" y="1277612"/>
                  <a:pt x="5752013" y="1277612"/>
                  <a:pt x="5778853" y="1277612"/>
                </a:cubicBezTo>
                <a:cubicBezTo>
                  <a:pt x="5778853" y="1277612"/>
                  <a:pt x="5778853" y="1277612"/>
                  <a:pt x="5913052" y="1228273"/>
                </a:cubicBezTo>
                <a:cubicBezTo>
                  <a:pt x="5915117" y="1212693"/>
                  <a:pt x="5937828" y="1236064"/>
                  <a:pt x="5931633" y="1220483"/>
                </a:cubicBezTo>
                <a:cubicBezTo>
                  <a:pt x="5931633" y="1220483"/>
                  <a:pt x="5931633" y="1220483"/>
                  <a:pt x="6049316" y="1184128"/>
                </a:cubicBezTo>
                <a:cubicBezTo>
                  <a:pt x="6049316" y="1184128"/>
                  <a:pt x="6049316" y="1184128"/>
                  <a:pt x="5977055" y="1223080"/>
                </a:cubicBezTo>
                <a:cubicBezTo>
                  <a:pt x="5977055" y="1223080"/>
                  <a:pt x="5977055" y="1223080"/>
                  <a:pt x="5960538" y="1233467"/>
                </a:cubicBezTo>
                <a:cubicBezTo>
                  <a:pt x="5960538" y="1233467"/>
                  <a:pt x="5960538" y="1233467"/>
                  <a:pt x="6028670" y="1230870"/>
                </a:cubicBezTo>
                <a:cubicBezTo>
                  <a:pt x="6030735" y="1225677"/>
                  <a:pt x="6043123" y="1251644"/>
                  <a:pt x="6045187" y="1217886"/>
                </a:cubicBezTo>
                <a:cubicBezTo>
                  <a:pt x="6045187" y="1217886"/>
                  <a:pt x="6045187" y="1217886"/>
                  <a:pt x="6072027" y="1225677"/>
                </a:cubicBezTo>
                <a:cubicBezTo>
                  <a:pt x="6072027" y="1225677"/>
                  <a:pt x="6072027" y="1225677"/>
                  <a:pt x="6012153" y="1246451"/>
                </a:cubicBezTo>
                <a:cubicBezTo>
                  <a:pt x="6012153" y="1246451"/>
                  <a:pt x="6012153" y="1246451"/>
                  <a:pt x="6012153" y="1254241"/>
                </a:cubicBezTo>
                <a:cubicBezTo>
                  <a:pt x="6012153" y="1254241"/>
                  <a:pt x="6012153" y="1254241"/>
                  <a:pt x="5983249" y="1262031"/>
                </a:cubicBezTo>
                <a:cubicBezTo>
                  <a:pt x="5983249" y="1262031"/>
                  <a:pt x="5983249" y="1262031"/>
                  <a:pt x="5983249" y="1269822"/>
                </a:cubicBezTo>
                <a:cubicBezTo>
                  <a:pt x="5983249" y="1269822"/>
                  <a:pt x="5983249" y="1269822"/>
                  <a:pt x="5968797" y="1262031"/>
                </a:cubicBezTo>
                <a:cubicBezTo>
                  <a:pt x="5968797" y="1262031"/>
                  <a:pt x="5968797" y="1262031"/>
                  <a:pt x="5956409" y="1264628"/>
                </a:cubicBezTo>
                <a:cubicBezTo>
                  <a:pt x="5956409" y="1264628"/>
                  <a:pt x="5956409" y="1264628"/>
                  <a:pt x="5948150" y="1272419"/>
                </a:cubicBezTo>
                <a:cubicBezTo>
                  <a:pt x="5948150" y="1272419"/>
                  <a:pt x="5948150" y="1272419"/>
                  <a:pt x="5960538" y="1275015"/>
                </a:cubicBezTo>
                <a:cubicBezTo>
                  <a:pt x="5960538" y="1275015"/>
                  <a:pt x="5960538" y="1275015"/>
                  <a:pt x="5956409" y="1280209"/>
                </a:cubicBezTo>
                <a:cubicBezTo>
                  <a:pt x="5939892" y="1285402"/>
                  <a:pt x="5950215" y="1287999"/>
                  <a:pt x="5958473" y="1290596"/>
                </a:cubicBezTo>
                <a:cubicBezTo>
                  <a:pt x="5952280" y="1287999"/>
                  <a:pt x="5939892" y="1287999"/>
                  <a:pt x="5921310" y="1285402"/>
                </a:cubicBezTo>
                <a:cubicBezTo>
                  <a:pt x="5921310" y="1285402"/>
                  <a:pt x="5921310" y="1285402"/>
                  <a:pt x="5906858" y="1306177"/>
                </a:cubicBezTo>
                <a:cubicBezTo>
                  <a:pt x="5906858" y="1306177"/>
                  <a:pt x="5906858" y="1306177"/>
                  <a:pt x="5913052" y="1311370"/>
                </a:cubicBezTo>
                <a:cubicBezTo>
                  <a:pt x="5921310" y="1311370"/>
                  <a:pt x="5944021" y="1316564"/>
                  <a:pt x="5931633" y="1300983"/>
                </a:cubicBezTo>
                <a:cubicBezTo>
                  <a:pt x="5944021" y="1306177"/>
                  <a:pt x="5956409" y="1300983"/>
                  <a:pt x="5964668" y="1300983"/>
                </a:cubicBezTo>
                <a:cubicBezTo>
                  <a:pt x="5964668" y="1300983"/>
                  <a:pt x="5964668" y="1300983"/>
                  <a:pt x="5956409" y="1295789"/>
                </a:cubicBezTo>
                <a:cubicBezTo>
                  <a:pt x="5962603" y="1295789"/>
                  <a:pt x="5968797" y="1293193"/>
                  <a:pt x="5977055" y="1290596"/>
                </a:cubicBezTo>
                <a:cubicBezTo>
                  <a:pt x="5977055" y="1290596"/>
                  <a:pt x="5977055" y="1290596"/>
                  <a:pt x="5964668" y="1311370"/>
                </a:cubicBezTo>
                <a:cubicBezTo>
                  <a:pt x="5964668" y="1311370"/>
                  <a:pt x="5964668" y="1311370"/>
                  <a:pt x="6010089" y="1316564"/>
                </a:cubicBezTo>
                <a:cubicBezTo>
                  <a:pt x="5995636" y="1316564"/>
                  <a:pt x="6028670" y="1339935"/>
                  <a:pt x="6016283" y="1303580"/>
                </a:cubicBezTo>
                <a:cubicBezTo>
                  <a:pt x="6016283" y="1303580"/>
                  <a:pt x="6016283" y="1303580"/>
                  <a:pt x="5997701" y="1303580"/>
                </a:cubicBezTo>
                <a:cubicBezTo>
                  <a:pt x="6003895" y="1295789"/>
                  <a:pt x="6030735" y="1293193"/>
                  <a:pt x="6041058" y="1306177"/>
                </a:cubicBezTo>
                <a:cubicBezTo>
                  <a:pt x="6041058" y="1306177"/>
                  <a:pt x="6041058" y="1306177"/>
                  <a:pt x="6105061" y="1298386"/>
                </a:cubicBezTo>
                <a:cubicBezTo>
                  <a:pt x="6105061" y="1298386"/>
                  <a:pt x="6105061" y="1298386"/>
                  <a:pt x="6109190" y="1282805"/>
                </a:cubicBezTo>
                <a:cubicBezTo>
                  <a:pt x="6109190" y="1282805"/>
                  <a:pt x="6109190" y="1282805"/>
                  <a:pt x="6109190" y="1290596"/>
                </a:cubicBezTo>
                <a:cubicBezTo>
                  <a:pt x="6109190" y="1290596"/>
                  <a:pt x="6109190" y="1290596"/>
                  <a:pt x="6173194" y="1293193"/>
                </a:cubicBezTo>
                <a:cubicBezTo>
                  <a:pt x="6173194" y="1293193"/>
                  <a:pt x="6173194" y="1293193"/>
                  <a:pt x="6185581" y="1287999"/>
                </a:cubicBezTo>
                <a:cubicBezTo>
                  <a:pt x="6185581" y="1287999"/>
                  <a:pt x="6185581" y="1287999"/>
                  <a:pt x="6216550" y="1287999"/>
                </a:cubicBezTo>
                <a:cubicBezTo>
                  <a:pt x="6216550" y="1287999"/>
                  <a:pt x="6216550" y="1287999"/>
                  <a:pt x="6216550" y="1275015"/>
                </a:cubicBezTo>
                <a:cubicBezTo>
                  <a:pt x="6239261" y="1259435"/>
                  <a:pt x="6220679" y="1285402"/>
                  <a:pt x="6241325" y="1285402"/>
                </a:cubicBezTo>
                <a:cubicBezTo>
                  <a:pt x="6241325" y="1285402"/>
                  <a:pt x="6241325" y="1285402"/>
                  <a:pt x="6249584" y="1280209"/>
                </a:cubicBezTo>
                <a:cubicBezTo>
                  <a:pt x="6249584" y="1280209"/>
                  <a:pt x="6249584" y="1280209"/>
                  <a:pt x="6270231" y="1285402"/>
                </a:cubicBezTo>
                <a:cubicBezTo>
                  <a:pt x="6270231" y="1285402"/>
                  <a:pt x="6270231" y="1285402"/>
                  <a:pt x="6280553" y="1275015"/>
                </a:cubicBezTo>
                <a:cubicBezTo>
                  <a:pt x="6280553" y="1275015"/>
                  <a:pt x="6280553" y="1275015"/>
                  <a:pt x="6365202" y="1269822"/>
                </a:cubicBezTo>
                <a:cubicBezTo>
                  <a:pt x="6365202" y="1269822"/>
                  <a:pt x="6365202" y="1269822"/>
                  <a:pt x="6369331" y="1262031"/>
                </a:cubicBezTo>
                <a:cubicBezTo>
                  <a:pt x="6369331" y="1262031"/>
                  <a:pt x="6369331" y="1262031"/>
                  <a:pt x="6389978" y="1267225"/>
                </a:cubicBezTo>
                <a:cubicBezTo>
                  <a:pt x="6389978" y="1267225"/>
                  <a:pt x="6389978" y="1267225"/>
                  <a:pt x="6418882" y="1262031"/>
                </a:cubicBezTo>
                <a:cubicBezTo>
                  <a:pt x="6418882" y="1262031"/>
                  <a:pt x="6418882" y="1262031"/>
                  <a:pt x="6487014" y="1259435"/>
                </a:cubicBezTo>
                <a:cubicBezTo>
                  <a:pt x="6487014" y="1259435"/>
                  <a:pt x="6487014" y="1259435"/>
                  <a:pt x="6497338" y="1251644"/>
                </a:cubicBezTo>
                <a:cubicBezTo>
                  <a:pt x="6499402" y="1254241"/>
                  <a:pt x="6507661" y="1254241"/>
                  <a:pt x="6526242" y="1251644"/>
                </a:cubicBezTo>
                <a:cubicBezTo>
                  <a:pt x="6526242" y="1251644"/>
                  <a:pt x="6526242" y="1251644"/>
                  <a:pt x="6534501" y="1246451"/>
                </a:cubicBezTo>
                <a:cubicBezTo>
                  <a:pt x="6534501" y="1246451"/>
                  <a:pt x="6534501" y="1246451"/>
                  <a:pt x="6538630" y="1249047"/>
                </a:cubicBezTo>
                <a:cubicBezTo>
                  <a:pt x="6538630" y="1249047"/>
                  <a:pt x="6538630" y="1249047"/>
                  <a:pt x="6507661" y="1262031"/>
                </a:cubicBezTo>
                <a:cubicBezTo>
                  <a:pt x="6507661" y="1262031"/>
                  <a:pt x="6507661" y="1262031"/>
                  <a:pt x="6507661" y="1269822"/>
                </a:cubicBezTo>
                <a:cubicBezTo>
                  <a:pt x="6507661" y="1269822"/>
                  <a:pt x="6507661" y="1269822"/>
                  <a:pt x="6551017" y="1269822"/>
                </a:cubicBezTo>
                <a:cubicBezTo>
                  <a:pt x="6551017" y="1269822"/>
                  <a:pt x="6551017" y="1269822"/>
                  <a:pt x="6571664" y="1254241"/>
                </a:cubicBezTo>
                <a:cubicBezTo>
                  <a:pt x="6571664" y="1254241"/>
                  <a:pt x="6571664" y="1254241"/>
                  <a:pt x="6559276" y="1246451"/>
                </a:cubicBezTo>
                <a:cubicBezTo>
                  <a:pt x="6559276" y="1246451"/>
                  <a:pt x="6559276" y="1246451"/>
                  <a:pt x="6641860" y="1236064"/>
                </a:cubicBezTo>
                <a:cubicBezTo>
                  <a:pt x="6641860" y="1236064"/>
                  <a:pt x="6641860" y="1236064"/>
                  <a:pt x="6635667" y="1233467"/>
                </a:cubicBezTo>
                <a:cubicBezTo>
                  <a:pt x="6635667" y="1233467"/>
                  <a:pt x="6635667" y="1233467"/>
                  <a:pt x="6654249" y="1228273"/>
                </a:cubicBezTo>
                <a:cubicBezTo>
                  <a:pt x="6654249" y="1228273"/>
                  <a:pt x="6654249" y="1228273"/>
                  <a:pt x="6670765" y="1230870"/>
                </a:cubicBezTo>
                <a:cubicBezTo>
                  <a:pt x="6685217" y="1236064"/>
                  <a:pt x="6701734" y="1225677"/>
                  <a:pt x="6718252" y="1228273"/>
                </a:cubicBezTo>
                <a:cubicBezTo>
                  <a:pt x="6716186" y="1233467"/>
                  <a:pt x="6732704" y="1228273"/>
                  <a:pt x="6714122" y="1233467"/>
                </a:cubicBezTo>
                <a:cubicBezTo>
                  <a:pt x="6718252" y="1236064"/>
                  <a:pt x="6720316" y="1233467"/>
                  <a:pt x="6726510" y="1236064"/>
                </a:cubicBezTo>
                <a:cubicBezTo>
                  <a:pt x="6726510" y="1236064"/>
                  <a:pt x="6726510" y="1236064"/>
                  <a:pt x="6730639" y="1223080"/>
                </a:cubicBezTo>
                <a:cubicBezTo>
                  <a:pt x="6730639" y="1223080"/>
                  <a:pt x="6730639" y="1223080"/>
                  <a:pt x="6784319" y="1217886"/>
                </a:cubicBezTo>
                <a:cubicBezTo>
                  <a:pt x="6784319" y="1217886"/>
                  <a:pt x="6784319" y="1217886"/>
                  <a:pt x="6784319" y="1202306"/>
                </a:cubicBezTo>
                <a:cubicBezTo>
                  <a:pt x="6784319" y="1202306"/>
                  <a:pt x="6784319" y="1202306"/>
                  <a:pt x="6819417" y="1212693"/>
                </a:cubicBezTo>
                <a:cubicBezTo>
                  <a:pt x="6819417" y="1212693"/>
                  <a:pt x="6819417" y="1212693"/>
                  <a:pt x="6856580" y="1207499"/>
                </a:cubicBezTo>
                <a:cubicBezTo>
                  <a:pt x="6856580" y="1207499"/>
                  <a:pt x="6856580" y="1207499"/>
                  <a:pt x="6848322" y="1197112"/>
                </a:cubicBezTo>
                <a:cubicBezTo>
                  <a:pt x="6848322" y="1197112"/>
                  <a:pt x="6848322" y="1197112"/>
                  <a:pt x="6875162" y="1181531"/>
                </a:cubicBezTo>
                <a:cubicBezTo>
                  <a:pt x="6875162" y="1181531"/>
                  <a:pt x="6875162" y="1181531"/>
                  <a:pt x="6891679" y="1181531"/>
                </a:cubicBezTo>
                <a:cubicBezTo>
                  <a:pt x="6891679" y="1181531"/>
                  <a:pt x="6891679" y="1181531"/>
                  <a:pt x="6912325" y="1184128"/>
                </a:cubicBezTo>
                <a:cubicBezTo>
                  <a:pt x="6912325" y="1184128"/>
                  <a:pt x="6912325" y="1184128"/>
                  <a:pt x="6943294" y="1168548"/>
                </a:cubicBezTo>
                <a:cubicBezTo>
                  <a:pt x="6943294" y="1168548"/>
                  <a:pt x="6943294" y="1168548"/>
                  <a:pt x="6951552" y="1181531"/>
                </a:cubicBezTo>
                <a:cubicBezTo>
                  <a:pt x="6951552" y="1181531"/>
                  <a:pt x="6951552" y="1181531"/>
                  <a:pt x="6966005" y="1181531"/>
                </a:cubicBezTo>
                <a:cubicBezTo>
                  <a:pt x="6968069" y="1178935"/>
                  <a:pt x="6974263" y="1176338"/>
                  <a:pt x="6990780" y="1168548"/>
                </a:cubicBezTo>
                <a:cubicBezTo>
                  <a:pt x="6990780" y="1168548"/>
                  <a:pt x="6990780" y="1168548"/>
                  <a:pt x="6963940" y="1165951"/>
                </a:cubicBezTo>
                <a:cubicBezTo>
                  <a:pt x="6968069" y="1163354"/>
                  <a:pt x="6939165" y="1171144"/>
                  <a:pt x="6972199" y="1158161"/>
                </a:cubicBezTo>
                <a:cubicBezTo>
                  <a:pt x="6972199" y="1158161"/>
                  <a:pt x="6972199" y="1158161"/>
                  <a:pt x="6943294" y="1160757"/>
                </a:cubicBezTo>
                <a:cubicBezTo>
                  <a:pt x="6943294" y="1160757"/>
                  <a:pt x="6943294" y="1160757"/>
                  <a:pt x="6943294" y="1139983"/>
                </a:cubicBezTo>
                <a:cubicBezTo>
                  <a:pt x="6943294" y="1139983"/>
                  <a:pt x="6943294" y="1139983"/>
                  <a:pt x="6955682" y="1137386"/>
                </a:cubicBezTo>
                <a:cubicBezTo>
                  <a:pt x="6955682" y="1137386"/>
                  <a:pt x="6955682" y="1137386"/>
                  <a:pt x="7005232" y="1139983"/>
                </a:cubicBezTo>
                <a:cubicBezTo>
                  <a:pt x="7005232" y="1139983"/>
                  <a:pt x="7005232" y="1139983"/>
                  <a:pt x="7044460" y="1121806"/>
                </a:cubicBezTo>
                <a:cubicBezTo>
                  <a:pt x="7058912" y="1126999"/>
                  <a:pt x="7073365" y="1116612"/>
                  <a:pt x="7087817" y="1114015"/>
                </a:cubicBezTo>
                <a:cubicBezTo>
                  <a:pt x="7087817" y="1114015"/>
                  <a:pt x="7087817" y="1114015"/>
                  <a:pt x="7096075" y="1119209"/>
                </a:cubicBezTo>
                <a:cubicBezTo>
                  <a:pt x="7096075" y="1119209"/>
                  <a:pt x="7096075" y="1119209"/>
                  <a:pt x="7124980" y="1101031"/>
                </a:cubicBezTo>
                <a:cubicBezTo>
                  <a:pt x="7124980" y="1101031"/>
                  <a:pt x="7124980" y="1101031"/>
                  <a:pt x="7129109" y="1090644"/>
                </a:cubicBezTo>
                <a:cubicBezTo>
                  <a:pt x="7129109" y="1090644"/>
                  <a:pt x="7129109" y="1090644"/>
                  <a:pt x="7145626" y="1080257"/>
                </a:cubicBezTo>
                <a:cubicBezTo>
                  <a:pt x="7145626" y="1080257"/>
                  <a:pt x="7145626" y="1080257"/>
                  <a:pt x="7209629" y="1075064"/>
                </a:cubicBezTo>
                <a:cubicBezTo>
                  <a:pt x="7199306" y="1069870"/>
                  <a:pt x="7224081" y="1056886"/>
                  <a:pt x="7184854" y="1062080"/>
                </a:cubicBezTo>
                <a:cubicBezTo>
                  <a:pt x="7184854" y="1062080"/>
                  <a:pt x="7184854" y="1062080"/>
                  <a:pt x="7224081" y="1049096"/>
                </a:cubicBezTo>
                <a:cubicBezTo>
                  <a:pt x="7224081" y="1049096"/>
                  <a:pt x="7224081" y="1049096"/>
                  <a:pt x="7217887" y="1046499"/>
                </a:cubicBezTo>
                <a:cubicBezTo>
                  <a:pt x="7217887" y="1046499"/>
                  <a:pt x="7217887" y="1046499"/>
                  <a:pt x="7240598" y="1041306"/>
                </a:cubicBezTo>
                <a:cubicBezTo>
                  <a:pt x="7240598" y="1041306"/>
                  <a:pt x="7240598" y="1041306"/>
                  <a:pt x="7308730" y="1002354"/>
                </a:cubicBezTo>
                <a:cubicBezTo>
                  <a:pt x="7306666" y="999757"/>
                  <a:pt x="7281890" y="1007548"/>
                  <a:pt x="7304601" y="991967"/>
                </a:cubicBezTo>
                <a:cubicBezTo>
                  <a:pt x="7304601" y="991967"/>
                  <a:pt x="7304601" y="991967"/>
                  <a:pt x="7343829" y="997161"/>
                </a:cubicBezTo>
                <a:cubicBezTo>
                  <a:pt x="7343829" y="997161"/>
                  <a:pt x="7343829" y="997161"/>
                  <a:pt x="7372733" y="973790"/>
                </a:cubicBezTo>
                <a:cubicBezTo>
                  <a:pt x="7372733" y="973790"/>
                  <a:pt x="7372733" y="973790"/>
                  <a:pt x="7345893" y="968596"/>
                </a:cubicBezTo>
                <a:cubicBezTo>
                  <a:pt x="7345893" y="968596"/>
                  <a:pt x="7370669" y="968596"/>
                  <a:pt x="7337635" y="960806"/>
                </a:cubicBezTo>
                <a:cubicBezTo>
                  <a:pt x="7337635" y="960806"/>
                  <a:pt x="7337635" y="960806"/>
                  <a:pt x="7405767" y="924451"/>
                </a:cubicBezTo>
                <a:cubicBezTo>
                  <a:pt x="7405767" y="924451"/>
                  <a:pt x="7405767" y="924451"/>
                  <a:pt x="7405767" y="940032"/>
                </a:cubicBezTo>
                <a:cubicBezTo>
                  <a:pt x="7405767" y="940032"/>
                  <a:pt x="7405767" y="940032"/>
                  <a:pt x="7457383" y="934838"/>
                </a:cubicBezTo>
                <a:cubicBezTo>
                  <a:pt x="7465641" y="934838"/>
                  <a:pt x="7409897" y="947822"/>
                  <a:pt x="7480093" y="940032"/>
                </a:cubicBezTo>
                <a:cubicBezTo>
                  <a:pt x="7480093" y="940032"/>
                  <a:pt x="7480093" y="940032"/>
                  <a:pt x="7465641" y="916661"/>
                </a:cubicBezTo>
                <a:cubicBezTo>
                  <a:pt x="7465641" y="916661"/>
                  <a:pt x="7465641" y="916661"/>
                  <a:pt x="7449124" y="919257"/>
                </a:cubicBezTo>
                <a:cubicBezTo>
                  <a:pt x="7449124" y="919257"/>
                  <a:pt x="7449124" y="919257"/>
                  <a:pt x="7440866" y="919257"/>
                </a:cubicBezTo>
                <a:cubicBezTo>
                  <a:pt x="7440866" y="919257"/>
                  <a:pt x="7440866" y="919257"/>
                  <a:pt x="7465641" y="901080"/>
                </a:cubicBezTo>
                <a:cubicBezTo>
                  <a:pt x="7465641" y="901080"/>
                  <a:pt x="7465641" y="901080"/>
                  <a:pt x="7490416" y="906274"/>
                </a:cubicBezTo>
                <a:cubicBezTo>
                  <a:pt x="7490416" y="906274"/>
                  <a:pt x="7490416" y="906274"/>
                  <a:pt x="7529644" y="916661"/>
                </a:cubicBezTo>
                <a:cubicBezTo>
                  <a:pt x="7529644" y="916661"/>
                  <a:pt x="7529644" y="916661"/>
                  <a:pt x="7537903" y="911467"/>
                </a:cubicBezTo>
                <a:cubicBezTo>
                  <a:pt x="7537903" y="911467"/>
                  <a:pt x="7537903" y="911467"/>
                  <a:pt x="7502804" y="895887"/>
                </a:cubicBezTo>
                <a:cubicBezTo>
                  <a:pt x="7502804" y="895887"/>
                  <a:pt x="7502804" y="895887"/>
                  <a:pt x="7564742" y="872516"/>
                </a:cubicBezTo>
                <a:cubicBezTo>
                  <a:pt x="7564742" y="872516"/>
                  <a:pt x="7564742" y="872516"/>
                  <a:pt x="7554419" y="864725"/>
                </a:cubicBezTo>
                <a:cubicBezTo>
                  <a:pt x="7554419" y="864725"/>
                  <a:pt x="7554419" y="864725"/>
                  <a:pt x="7533773" y="862128"/>
                </a:cubicBezTo>
                <a:cubicBezTo>
                  <a:pt x="7533773" y="862128"/>
                  <a:pt x="7533773" y="862128"/>
                  <a:pt x="7525515" y="862128"/>
                </a:cubicBezTo>
                <a:cubicBezTo>
                  <a:pt x="7525515" y="862128"/>
                  <a:pt x="7525515" y="862128"/>
                  <a:pt x="7564742" y="846548"/>
                </a:cubicBezTo>
                <a:cubicBezTo>
                  <a:pt x="7579195" y="854338"/>
                  <a:pt x="7527579" y="849145"/>
                  <a:pt x="7579195" y="856935"/>
                </a:cubicBezTo>
                <a:cubicBezTo>
                  <a:pt x="7579195" y="856935"/>
                  <a:pt x="7579195" y="856935"/>
                  <a:pt x="7622552" y="846548"/>
                </a:cubicBezTo>
                <a:cubicBezTo>
                  <a:pt x="7622552" y="846548"/>
                  <a:pt x="7622552" y="846548"/>
                  <a:pt x="7606035" y="830967"/>
                </a:cubicBezTo>
                <a:cubicBezTo>
                  <a:pt x="7606035" y="830967"/>
                  <a:pt x="7606035" y="830967"/>
                  <a:pt x="7630810" y="815387"/>
                </a:cubicBezTo>
                <a:cubicBezTo>
                  <a:pt x="7630810" y="815387"/>
                  <a:pt x="7630810" y="815387"/>
                  <a:pt x="7614293" y="802403"/>
                </a:cubicBezTo>
                <a:cubicBezTo>
                  <a:pt x="7614293" y="802403"/>
                  <a:pt x="7614293" y="802403"/>
                  <a:pt x="7614293" y="794612"/>
                </a:cubicBezTo>
                <a:cubicBezTo>
                  <a:pt x="7614293" y="794612"/>
                  <a:pt x="7614293" y="794612"/>
                  <a:pt x="7622552" y="802403"/>
                </a:cubicBezTo>
                <a:cubicBezTo>
                  <a:pt x="7649392" y="779032"/>
                  <a:pt x="7653521" y="817983"/>
                  <a:pt x="7715459" y="792016"/>
                </a:cubicBezTo>
                <a:cubicBezTo>
                  <a:pt x="7715459" y="792016"/>
                  <a:pt x="7715459" y="792016"/>
                  <a:pt x="7719588" y="784225"/>
                </a:cubicBezTo>
                <a:cubicBezTo>
                  <a:pt x="7719588" y="784225"/>
                  <a:pt x="7719588" y="784225"/>
                  <a:pt x="7698942" y="773838"/>
                </a:cubicBezTo>
                <a:cubicBezTo>
                  <a:pt x="7698942" y="773838"/>
                  <a:pt x="7698942" y="773838"/>
                  <a:pt x="7682425" y="784225"/>
                </a:cubicBezTo>
                <a:cubicBezTo>
                  <a:pt x="7682425" y="784225"/>
                  <a:pt x="7682425" y="784225"/>
                  <a:pt x="7686555" y="773838"/>
                </a:cubicBezTo>
                <a:cubicBezTo>
                  <a:pt x="7686555" y="773838"/>
                  <a:pt x="7686555" y="773838"/>
                  <a:pt x="7727847" y="758258"/>
                </a:cubicBezTo>
                <a:cubicBezTo>
                  <a:pt x="7727847" y="758258"/>
                  <a:pt x="7727847" y="758258"/>
                  <a:pt x="7740235" y="760854"/>
                </a:cubicBezTo>
                <a:cubicBezTo>
                  <a:pt x="7740235" y="760854"/>
                  <a:pt x="7740235" y="760854"/>
                  <a:pt x="7740235" y="747871"/>
                </a:cubicBezTo>
                <a:cubicBezTo>
                  <a:pt x="7740235" y="747871"/>
                  <a:pt x="7740235" y="747871"/>
                  <a:pt x="7783591" y="753064"/>
                </a:cubicBezTo>
                <a:cubicBezTo>
                  <a:pt x="7814561" y="724500"/>
                  <a:pt x="7791850" y="773838"/>
                  <a:pt x="7831078" y="714112"/>
                </a:cubicBezTo>
                <a:cubicBezTo>
                  <a:pt x="7831078" y="714112"/>
                  <a:pt x="7831078" y="714112"/>
                  <a:pt x="7862047" y="714112"/>
                </a:cubicBezTo>
                <a:cubicBezTo>
                  <a:pt x="7862047" y="714112"/>
                  <a:pt x="7862047" y="714112"/>
                  <a:pt x="7855853" y="721903"/>
                </a:cubicBezTo>
                <a:cubicBezTo>
                  <a:pt x="7855853" y="721903"/>
                  <a:pt x="7855853" y="721903"/>
                  <a:pt x="7866176" y="724500"/>
                </a:cubicBezTo>
                <a:cubicBezTo>
                  <a:pt x="7866176" y="724500"/>
                  <a:pt x="7866176" y="724500"/>
                  <a:pt x="7874434" y="724500"/>
                </a:cubicBezTo>
                <a:cubicBezTo>
                  <a:pt x="7874434" y="724500"/>
                  <a:pt x="7874434" y="724500"/>
                  <a:pt x="7874434" y="693338"/>
                </a:cubicBezTo>
                <a:cubicBezTo>
                  <a:pt x="7874434" y="693338"/>
                  <a:pt x="7874434" y="693338"/>
                  <a:pt x="7847595" y="693338"/>
                </a:cubicBezTo>
                <a:cubicBezTo>
                  <a:pt x="7847595" y="693338"/>
                  <a:pt x="7847595" y="693338"/>
                  <a:pt x="7839336" y="680354"/>
                </a:cubicBezTo>
                <a:cubicBezTo>
                  <a:pt x="7839336" y="680354"/>
                  <a:pt x="7839336" y="680354"/>
                  <a:pt x="7868241" y="672564"/>
                </a:cubicBezTo>
                <a:cubicBezTo>
                  <a:pt x="7880628" y="672564"/>
                  <a:pt x="7862047" y="685548"/>
                  <a:pt x="7886822" y="680354"/>
                </a:cubicBezTo>
                <a:cubicBezTo>
                  <a:pt x="7905404" y="675161"/>
                  <a:pt x="7820755" y="664774"/>
                  <a:pt x="7926050" y="675161"/>
                </a:cubicBezTo>
                <a:cubicBezTo>
                  <a:pt x="7926050" y="675161"/>
                  <a:pt x="7926050" y="675161"/>
                  <a:pt x="7940502" y="664774"/>
                </a:cubicBezTo>
                <a:cubicBezTo>
                  <a:pt x="7940502" y="664774"/>
                  <a:pt x="7940502" y="664774"/>
                  <a:pt x="7917791" y="662177"/>
                </a:cubicBezTo>
                <a:cubicBezTo>
                  <a:pt x="7923985" y="656983"/>
                  <a:pt x="7932244" y="649193"/>
                  <a:pt x="7946696" y="636209"/>
                </a:cubicBezTo>
                <a:cubicBezTo>
                  <a:pt x="7946696" y="636209"/>
                  <a:pt x="7946696" y="636209"/>
                  <a:pt x="7948761" y="636209"/>
                </a:cubicBezTo>
                <a:cubicBezTo>
                  <a:pt x="7942567" y="631016"/>
                  <a:pt x="7948761" y="625822"/>
                  <a:pt x="7994182" y="615435"/>
                </a:cubicBezTo>
                <a:cubicBezTo>
                  <a:pt x="7990053" y="620629"/>
                  <a:pt x="8000376" y="623225"/>
                  <a:pt x="8047862" y="610242"/>
                </a:cubicBezTo>
                <a:cubicBezTo>
                  <a:pt x="8047862" y="610242"/>
                  <a:pt x="8047862" y="610242"/>
                  <a:pt x="8035474" y="594661"/>
                </a:cubicBezTo>
                <a:cubicBezTo>
                  <a:pt x="8035474" y="594661"/>
                  <a:pt x="8035474" y="594661"/>
                  <a:pt x="8016893" y="592064"/>
                </a:cubicBezTo>
                <a:cubicBezTo>
                  <a:pt x="8016893" y="592064"/>
                  <a:pt x="8016893" y="592064"/>
                  <a:pt x="8023087" y="576484"/>
                </a:cubicBezTo>
                <a:cubicBezTo>
                  <a:pt x="8023087" y="576484"/>
                  <a:pt x="8023087" y="576484"/>
                  <a:pt x="8089154" y="566096"/>
                </a:cubicBezTo>
                <a:cubicBezTo>
                  <a:pt x="8089154" y="566096"/>
                  <a:pt x="8089154" y="566096"/>
                  <a:pt x="8099477" y="558306"/>
                </a:cubicBezTo>
                <a:cubicBezTo>
                  <a:pt x="8099477" y="558306"/>
                  <a:pt x="8099477" y="558306"/>
                  <a:pt x="8089154" y="553113"/>
                </a:cubicBezTo>
                <a:cubicBezTo>
                  <a:pt x="8107736" y="547919"/>
                  <a:pt x="8109800" y="563500"/>
                  <a:pt x="8120123" y="537532"/>
                </a:cubicBezTo>
                <a:cubicBezTo>
                  <a:pt x="8120123" y="537532"/>
                  <a:pt x="8120123" y="537532"/>
                  <a:pt x="8138705" y="534935"/>
                </a:cubicBezTo>
                <a:cubicBezTo>
                  <a:pt x="8157286" y="537532"/>
                  <a:pt x="8146963" y="540129"/>
                  <a:pt x="8140770" y="540129"/>
                </a:cubicBezTo>
                <a:cubicBezTo>
                  <a:pt x="8144899" y="540129"/>
                  <a:pt x="8155222" y="540129"/>
                  <a:pt x="8171739" y="537532"/>
                </a:cubicBezTo>
                <a:cubicBezTo>
                  <a:pt x="8171739" y="537532"/>
                  <a:pt x="8171739" y="537532"/>
                  <a:pt x="8163480" y="529742"/>
                </a:cubicBezTo>
                <a:cubicBezTo>
                  <a:pt x="8169674" y="529742"/>
                  <a:pt x="8177933" y="527145"/>
                  <a:pt x="8188256" y="524548"/>
                </a:cubicBezTo>
                <a:cubicBezTo>
                  <a:pt x="8188256" y="524548"/>
                  <a:pt x="8188256" y="524548"/>
                  <a:pt x="8188256" y="514161"/>
                </a:cubicBezTo>
                <a:cubicBezTo>
                  <a:pt x="8188256" y="514161"/>
                  <a:pt x="8188256" y="514161"/>
                  <a:pt x="8225419" y="511564"/>
                </a:cubicBezTo>
                <a:cubicBezTo>
                  <a:pt x="8225419" y="511564"/>
                  <a:pt x="8225419" y="511564"/>
                  <a:pt x="8200643" y="503774"/>
                </a:cubicBezTo>
                <a:cubicBezTo>
                  <a:pt x="8200643" y="503774"/>
                  <a:pt x="8200643" y="503774"/>
                  <a:pt x="8208902" y="485596"/>
                </a:cubicBezTo>
                <a:cubicBezTo>
                  <a:pt x="8229548" y="477806"/>
                  <a:pt x="8258453" y="495984"/>
                  <a:pt x="8264646" y="488193"/>
                </a:cubicBezTo>
                <a:cubicBezTo>
                  <a:pt x="8264646" y="488193"/>
                  <a:pt x="8264646" y="488193"/>
                  <a:pt x="8287357" y="470016"/>
                </a:cubicBezTo>
                <a:cubicBezTo>
                  <a:pt x="8287357" y="470016"/>
                  <a:pt x="8287357" y="470016"/>
                  <a:pt x="8277034" y="464822"/>
                </a:cubicBezTo>
                <a:cubicBezTo>
                  <a:pt x="8277034" y="464822"/>
                  <a:pt x="8277034" y="464822"/>
                  <a:pt x="8324520" y="449242"/>
                </a:cubicBezTo>
                <a:cubicBezTo>
                  <a:pt x="8324520" y="449242"/>
                  <a:pt x="8324520" y="449242"/>
                  <a:pt x="8312132" y="441451"/>
                </a:cubicBezTo>
                <a:cubicBezTo>
                  <a:pt x="8312132" y="441451"/>
                  <a:pt x="8312132" y="441451"/>
                  <a:pt x="8312132" y="425871"/>
                </a:cubicBezTo>
                <a:cubicBezTo>
                  <a:pt x="8312132" y="425871"/>
                  <a:pt x="8312132" y="425871"/>
                  <a:pt x="8349296" y="423274"/>
                </a:cubicBezTo>
                <a:cubicBezTo>
                  <a:pt x="8349296" y="423274"/>
                  <a:pt x="8349296" y="425871"/>
                  <a:pt x="8349296" y="425871"/>
                </a:cubicBezTo>
                <a:cubicBezTo>
                  <a:pt x="8349296" y="425871"/>
                  <a:pt x="8349296" y="425871"/>
                  <a:pt x="8357554" y="431064"/>
                </a:cubicBezTo>
                <a:cubicBezTo>
                  <a:pt x="8357554" y="431064"/>
                  <a:pt x="8357554" y="431064"/>
                  <a:pt x="8378200" y="425871"/>
                </a:cubicBezTo>
                <a:cubicBezTo>
                  <a:pt x="8378200" y="425871"/>
                  <a:pt x="8378200" y="425871"/>
                  <a:pt x="8396781" y="402500"/>
                </a:cubicBezTo>
                <a:cubicBezTo>
                  <a:pt x="8405040" y="399903"/>
                  <a:pt x="8411234" y="407693"/>
                  <a:pt x="8417427" y="399903"/>
                </a:cubicBezTo>
                <a:cubicBezTo>
                  <a:pt x="8417427" y="399903"/>
                  <a:pt x="8417427" y="399903"/>
                  <a:pt x="8409169" y="394709"/>
                </a:cubicBezTo>
                <a:cubicBezTo>
                  <a:pt x="8409169" y="394709"/>
                  <a:pt x="8409169" y="394709"/>
                  <a:pt x="8384394" y="397306"/>
                </a:cubicBezTo>
                <a:cubicBezTo>
                  <a:pt x="8384394" y="397306"/>
                  <a:pt x="8384394" y="397306"/>
                  <a:pt x="8378200" y="384322"/>
                </a:cubicBezTo>
                <a:cubicBezTo>
                  <a:pt x="8378200" y="384322"/>
                  <a:pt x="8378200" y="384322"/>
                  <a:pt x="8363748" y="381726"/>
                </a:cubicBezTo>
                <a:cubicBezTo>
                  <a:pt x="8363748" y="381726"/>
                  <a:pt x="8363748" y="381726"/>
                  <a:pt x="8429815" y="371338"/>
                </a:cubicBezTo>
                <a:cubicBezTo>
                  <a:pt x="8429815" y="371338"/>
                  <a:pt x="8429815" y="371338"/>
                  <a:pt x="8450461" y="373935"/>
                </a:cubicBezTo>
                <a:cubicBezTo>
                  <a:pt x="8450461" y="373935"/>
                  <a:pt x="8450461" y="373935"/>
                  <a:pt x="8469043" y="363548"/>
                </a:cubicBezTo>
                <a:cubicBezTo>
                  <a:pt x="8469043" y="363548"/>
                  <a:pt x="8469043" y="363548"/>
                  <a:pt x="8448397" y="363548"/>
                </a:cubicBezTo>
                <a:cubicBezTo>
                  <a:pt x="8446332" y="360951"/>
                  <a:pt x="8444267" y="360951"/>
                  <a:pt x="8442203" y="360951"/>
                </a:cubicBezTo>
                <a:cubicBezTo>
                  <a:pt x="8444267" y="358355"/>
                  <a:pt x="8446332" y="353161"/>
                  <a:pt x="8448397" y="347968"/>
                </a:cubicBezTo>
                <a:cubicBezTo>
                  <a:pt x="8448397" y="347968"/>
                  <a:pt x="8448397" y="347968"/>
                  <a:pt x="8481431" y="347968"/>
                </a:cubicBezTo>
                <a:cubicBezTo>
                  <a:pt x="8481431" y="347968"/>
                  <a:pt x="8481431" y="347968"/>
                  <a:pt x="8539240" y="319403"/>
                </a:cubicBezTo>
                <a:cubicBezTo>
                  <a:pt x="8524787" y="324597"/>
                  <a:pt x="8477301" y="334984"/>
                  <a:pt x="8566080" y="309016"/>
                </a:cubicBezTo>
                <a:cubicBezTo>
                  <a:pt x="8566080" y="309016"/>
                  <a:pt x="8566080" y="306419"/>
                  <a:pt x="8566080" y="301226"/>
                </a:cubicBezTo>
                <a:cubicBezTo>
                  <a:pt x="8566080" y="301226"/>
                  <a:pt x="8566080" y="301226"/>
                  <a:pt x="8588790" y="298629"/>
                </a:cubicBezTo>
                <a:cubicBezTo>
                  <a:pt x="8588790" y="298629"/>
                  <a:pt x="8588790" y="298629"/>
                  <a:pt x="8621824" y="303823"/>
                </a:cubicBezTo>
                <a:cubicBezTo>
                  <a:pt x="8621824" y="303823"/>
                  <a:pt x="8621824" y="303823"/>
                  <a:pt x="8634212" y="301226"/>
                </a:cubicBezTo>
                <a:cubicBezTo>
                  <a:pt x="8634212" y="301226"/>
                  <a:pt x="8634212" y="301226"/>
                  <a:pt x="8617695" y="275258"/>
                </a:cubicBezTo>
                <a:cubicBezTo>
                  <a:pt x="8617695" y="275258"/>
                  <a:pt x="8617695" y="275258"/>
                  <a:pt x="8698215" y="244097"/>
                </a:cubicBezTo>
                <a:cubicBezTo>
                  <a:pt x="8698215" y="244097"/>
                  <a:pt x="8698215" y="244097"/>
                  <a:pt x="8706473" y="231113"/>
                </a:cubicBezTo>
                <a:cubicBezTo>
                  <a:pt x="8706473" y="231113"/>
                  <a:pt x="8706473" y="231113"/>
                  <a:pt x="8737443" y="231113"/>
                </a:cubicBezTo>
                <a:cubicBezTo>
                  <a:pt x="8737443" y="231113"/>
                  <a:pt x="8737443" y="231113"/>
                  <a:pt x="8727119" y="218129"/>
                </a:cubicBezTo>
                <a:cubicBezTo>
                  <a:pt x="8727119" y="218129"/>
                  <a:pt x="8727119" y="218129"/>
                  <a:pt x="8749830" y="225919"/>
                </a:cubicBezTo>
                <a:cubicBezTo>
                  <a:pt x="8749830" y="225919"/>
                  <a:pt x="8749830" y="225919"/>
                  <a:pt x="8797316" y="215532"/>
                </a:cubicBezTo>
                <a:cubicBezTo>
                  <a:pt x="8797316" y="215532"/>
                  <a:pt x="8797316" y="215532"/>
                  <a:pt x="8786993" y="205145"/>
                </a:cubicBezTo>
                <a:cubicBezTo>
                  <a:pt x="8789058" y="205145"/>
                  <a:pt x="8791122" y="202548"/>
                  <a:pt x="8795252" y="202548"/>
                </a:cubicBezTo>
                <a:cubicBezTo>
                  <a:pt x="8795252" y="202548"/>
                  <a:pt x="8795252" y="202548"/>
                  <a:pt x="8770476" y="192161"/>
                </a:cubicBezTo>
                <a:cubicBezTo>
                  <a:pt x="8770476" y="192161"/>
                  <a:pt x="8770476" y="192161"/>
                  <a:pt x="8770476" y="189564"/>
                </a:cubicBezTo>
                <a:cubicBezTo>
                  <a:pt x="8770476" y="189564"/>
                  <a:pt x="8770476" y="189564"/>
                  <a:pt x="8822092" y="189564"/>
                </a:cubicBezTo>
                <a:cubicBezTo>
                  <a:pt x="8822092" y="189564"/>
                  <a:pt x="8822092" y="189564"/>
                  <a:pt x="8873707" y="173984"/>
                </a:cubicBezTo>
                <a:cubicBezTo>
                  <a:pt x="8873707" y="173984"/>
                  <a:pt x="8873707" y="173984"/>
                  <a:pt x="8875772" y="166194"/>
                </a:cubicBezTo>
                <a:cubicBezTo>
                  <a:pt x="8875772" y="166194"/>
                  <a:pt x="8875772" y="166194"/>
                  <a:pt x="8931516" y="145419"/>
                </a:cubicBezTo>
                <a:cubicBezTo>
                  <a:pt x="8923258" y="135032"/>
                  <a:pt x="8966615" y="158403"/>
                  <a:pt x="8958356" y="127242"/>
                </a:cubicBezTo>
                <a:cubicBezTo>
                  <a:pt x="8958356" y="127242"/>
                  <a:pt x="8958356" y="127242"/>
                  <a:pt x="8972808" y="132436"/>
                </a:cubicBezTo>
                <a:cubicBezTo>
                  <a:pt x="8972808" y="132436"/>
                  <a:pt x="8972808" y="132436"/>
                  <a:pt x="8999648" y="109065"/>
                </a:cubicBezTo>
                <a:cubicBezTo>
                  <a:pt x="8999648" y="109065"/>
                  <a:pt x="8999648" y="109065"/>
                  <a:pt x="9009971" y="109065"/>
                </a:cubicBezTo>
                <a:cubicBezTo>
                  <a:pt x="9009971" y="109065"/>
                  <a:pt x="9009971" y="109065"/>
                  <a:pt x="9012036" y="93484"/>
                </a:cubicBezTo>
                <a:cubicBezTo>
                  <a:pt x="9030618" y="98677"/>
                  <a:pt x="9040941" y="88290"/>
                  <a:pt x="9047135" y="80500"/>
                </a:cubicBezTo>
                <a:cubicBezTo>
                  <a:pt x="9053328" y="75306"/>
                  <a:pt x="9098750" y="80500"/>
                  <a:pt x="9067781" y="64919"/>
                </a:cubicBezTo>
                <a:cubicBezTo>
                  <a:pt x="9088427" y="70113"/>
                  <a:pt x="9098750" y="44145"/>
                  <a:pt x="9119396" y="64919"/>
                </a:cubicBezTo>
                <a:cubicBezTo>
                  <a:pt x="9119396" y="64919"/>
                  <a:pt x="9119396" y="64919"/>
                  <a:pt x="9144171" y="59726"/>
                </a:cubicBezTo>
                <a:cubicBezTo>
                  <a:pt x="9144171" y="59726"/>
                  <a:pt x="9144171" y="59726"/>
                  <a:pt x="9131784" y="38952"/>
                </a:cubicBezTo>
                <a:cubicBezTo>
                  <a:pt x="9137977" y="38952"/>
                  <a:pt x="9158624" y="41548"/>
                  <a:pt x="9148301" y="28565"/>
                </a:cubicBezTo>
                <a:cubicBezTo>
                  <a:pt x="9148301" y="28565"/>
                  <a:pt x="9148301" y="28565"/>
                  <a:pt x="9171011" y="38952"/>
                </a:cubicBezTo>
                <a:cubicBezTo>
                  <a:pt x="9171011" y="38952"/>
                  <a:pt x="9171011" y="38952"/>
                  <a:pt x="9179270" y="31161"/>
                </a:cubicBezTo>
                <a:cubicBezTo>
                  <a:pt x="9179270" y="31161"/>
                  <a:pt x="9179270" y="31161"/>
                  <a:pt x="9208174" y="33758"/>
                </a:cubicBezTo>
                <a:cubicBezTo>
                  <a:pt x="9208174" y="33758"/>
                  <a:pt x="9208174" y="33758"/>
                  <a:pt x="9204045" y="46742"/>
                </a:cubicBezTo>
                <a:cubicBezTo>
                  <a:pt x="9204045" y="46742"/>
                  <a:pt x="9204045" y="46742"/>
                  <a:pt x="9243273" y="31161"/>
                </a:cubicBezTo>
                <a:cubicBezTo>
                  <a:pt x="9249467" y="28565"/>
                  <a:pt x="9272177" y="25968"/>
                  <a:pt x="9272177" y="36355"/>
                </a:cubicBezTo>
                <a:cubicBezTo>
                  <a:pt x="9280436" y="31161"/>
                  <a:pt x="9292823" y="28565"/>
                  <a:pt x="9307276" y="31161"/>
                </a:cubicBezTo>
                <a:cubicBezTo>
                  <a:pt x="9286630" y="41548"/>
                  <a:pt x="9354762" y="31161"/>
                  <a:pt x="9296953" y="49339"/>
                </a:cubicBezTo>
                <a:cubicBezTo>
                  <a:pt x="9296953" y="49339"/>
                  <a:pt x="9296953" y="49339"/>
                  <a:pt x="9288694" y="44145"/>
                </a:cubicBezTo>
                <a:cubicBezTo>
                  <a:pt x="9288694" y="44145"/>
                  <a:pt x="9288694" y="44145"/>
                  <a:pt x="9263919" y="46742"/>
                </a:cubicBezTo>
                <a:cubicBezTo>
                  <a:pt x="9261854" y="51936"/>
                  <a:pt x="9253596" y="59726"/>
                  <a:pt x="9237079" y="72710"/>
                </a:cubicBezTo>
                <a:cubicBezTo>
                  <a:pt x="9237079" y="72710"/>
                  <a:pt x="9237079" y="72710"/>
                  <a:pt x="9243273" y="75306"/>
                </a:cubicBezTo>
                <a:cubicBezTo>
                  <a:pt x="9243273" y="75306"/>
                  <a:pt x="9243273" y="75306"/>
                  <a:pt x="9255660" y="75306"/>
                </a:cubicBezTo>
                <a:cubicBezTo>
                  <a:pt x="9255660" y="75306"/>
                  <a:pt x="9255660" y="75306"/>
                  <a:pt x="9263919" y="72710"/>
                </a:cubicBezTo>
                <a:cubicBezTo>
                  <a:pt x="9249467" y="72710"/>
                  <a:pt x="9259790" y="75306"/>
                  <a:pt x="9255660" y="59726"/>
                </a:cubicBezTo>
                <a:cubicBezTo>
                  <a:pt x="9261854" y="59726"/>
                  <a:pt x="9272177" y="62323"/>
                  <a:pt x="9276307" y="59726"/>
                </a:cubicBezTo>
                <a:cubicBezTo>
                  <a:pt x="9276307" y="59726"/>
                  <a:pt x="9276307" y="59726"/>
                  <a:pt x="9268048" y="72710"/>
                </a:cubicBezTo>
                <a:cubicBezTo>
                  <a:pt x="9268048" y="72710"/>
                  <a:pt x="9268048" y="72710"/>
                  <a:pt x="9255660" y="77903"/>
                </a:cubicBezTo>
                <a:cubicBezTo>
                  <a:pt x="9255660" y="77903"/>
                  <a:pt x="9255660" y="77903"/>
                  <a:pt x="9278371" y="85694"/>
                </a:cubicBezTo>
                <a:cubicBezTo>
                  <a:pt x="9282500" y="85694"/>
                  <a:pt x="9292823" y="83097"/>
                  <a:pt x="9309340" y="77903"/>
                </a:cubicBezTo>
                <a:cubicBezTo>
                  <a:pt x="9325857" y="75306"/>
                  <a:pt x="9348568" y="67516"/>
                  <a:pt x="9377473" y="59726"/>
                </a:cubicBezTo>
                <a:cubicBezTo>
                  <a:pt x="9377473" y="59726"/>
                  <a:pt x="9377473" y="59726"/>
                  <a:pt x="9383666" y="64919"/>
                </a:cubicBezTo>
                <a:cubicBezTo>
                  <a:pt x="9383666" y="64919"/>
                  <a:pt x="9383666" y="64919"/>
                  <a:pt x="9352697" y="72710"/>
                </a:cubicBezTo>
                <a:cubicBezTo>
                  <a:pt x="9352697" y="72710"/>
                  <a:pt x="9352697" y="72710"/>
                  <a:pt x="9323793" y="88290"/>
                </a:cubicBezTo>
                <a:cubicBezTo>
                  <a:pt x="9323793" y="88290"/>
                  <a:pt x="9323793" y="88290"/>
                  <a:pt x="9307276" y="88290"/>
                </a:cubicBezTo>
                <a:cubicBezTo>
                  <a:pt x="9309340" y="96081"/>
                  <a:pt x="9274242" y="88290"/>
                  <a:pt x="9307276" y="101274"/>
                </a:cubicBezTo>
                <a:cubicBezTo>
                  <a:pt x="9307276" y="101274"/>
                  <a:pt x="9307276" y="101274"/>
                  <a:pt x="9296953" y="109065"/>
                </a:cubicBezTo>
                <a:cubicBezTo>
                  <a:pt x="9296953" y="109065"/>
                  <a:pt x="9296953" y="109065"/>
                  <a:pt x="9247402" y="111661"/>
                </a:cubicBezTo>
                <a:cubicBezTo>
                  <a:pt x="9247402" y="111661"/>
                  <a:pt x="9247402" y="111661"/>
                  <a:pt x="9195787" y="137629"/>
                </a:cubicBezTo>
                <a:cubicBezTo>
                  <a:pt x="9177205" y="127242"/>
                  <a:pt x="9168947" y="163597"/>
                  <a:pt x="9152430" y="129839"/>
                </a:cubicBezTo>
                <a:cubicBezTo>
                  <a:pt x="9152430" y="129839"/>
                  <a:pt x="9152430" y="129839"/>
                  <a:pt x="9144171" y="137629"/>
                </a:cubicBezTo>
                <a:cubicBezTo>
                  <a:pt x="9144171" y="137629"/>
                  <a:pt x="9144171" y="137629"/>
                  <a:pt x="9137977" y="142823"/>
                </a:cubicBezTo>
                <a:cubicBezTo>
                  <a:pt x="9137977" y="142823"/>
                  <a:pt x="9137977" y="142823"/>
                  <a:pt x="9144171" y="148016"/>
                </a:cubicBezTo>
                <a:cubicBezTo>
                  <a:pt x="9144171" y="148016"/>
                  <a:pt x="9144171" y="148016"/>
                  <a:pt x="9158624" y="140226"/>
                </a:cubicBezTo>
                <a:cubicBezTo>
                  <a:pt x="9158624" y="140226"/>
                  <a:pt x="9158624" y="140226"/>
                  <a:pt x="9115267" y="168790"/>
                </a:cubicBezTo>
                <a:cubicBezTo>
                  <a:pt x="9115267" y="168790"/>
                  <a:pt x="9115267" y="168790"/>
                  <a:pt x="9107008" y="168790"/>
                </a:cubicBezTo>
                <a:cubicBezTo>
                  <a:pt x="9107008" y="168790"/>
                  <a:pt x="9107008" y="168790"/>
                  <a:pt x="9098750" y="166194"/>
                </a:cubicBezTo>
                <a:cubicBezTo>
                  <a:pt x="9098750" y="166194"/>
                  <a:pt x="9098750" y="166194"/>
                  <a:pt x="9076039" y="189564"/>
                </a:cubicBezTo>
                <a:cubicBezTo>
                  <a:pt x="9076039" y="189564"/>
                  <a:pt x="9076039" y="189564"/>
                  <a:pt x="9043005" y="202548"/>
                </a:cubicBezTo>
                <a:cubicBezTo>
                  <a:pt x="9043005" y="202548"/>
                  <a:pt x="9043005" y="202548"/>
                  <a:pt x="9009971" y="231113"/>
                </a:cubicBezTo>
                <a:cubicBezTo>
                  <a:pt x="9009971" y="231113"/>
                  <a:pt x="9009971" y="231113"/>
                  <a:pt x="8995519" y="210339"/>
                </a:cubicBezTo>
                <a:cubicBezTo>
                  <a:pt x="8995519" y="210339"/>
                  <a:pt x="8995519" y="210339"/>
                  <a:pt x="8970744" y="215532"/>
                </a:cubicBezTo>
                <a:cubicBezTo>
                  <a:pt x="8970744" y="215532"/>
                  <a:pt x="8970744" y="215532"/>
                  <a:pt x="8966615" y="225919"/>
                </a:cubicBezTo>
                <a:cubicBezTo>
                  <a:pt x="8966615" y="225919"/>
                  <a:pt x="8966615" y="225919"/>
                  <a:pt x="8979002" y="241500"/>
                </a:cubicBezTo>
                <a:cubicBezTo>
                  <a:pt x="8979002" y="241500"/>
                  <a:pt x="8979002" y="241500"/>
                  <a:pt x="8958356" y="259677"/>
                </a:cubicBezTo>
                <a:cubicBezTo>
                  <a:pt x="8958356" y="259677"/>
                  <a:pt x="8958356" y="259677"/>
                  <a:pt x="8939775" y="259677"/>
                </a:cubicBezTo>
                <a:cubicBezTo>
                  <a:pt x="8939775" y="259677"/>
                  <a:pt x="8939775" y="259677"/>
                  <a:pt x="8923258" y="280452"/>
                </a:cubicBezTo>
                <a:cubicBezTo>
                  <a:pt x="8904676" y="288242"/>
                  <a:pt x="8906741" y="267468"/>
                  <a:pt x="8894353" y="280452"/>
                </a:cubicBezTo>
                <a:cubicBezTo>
                  <a:pt x="8900547" y="280452"/>
                  <a:pt x="8904676" y="280452"/>
                  <a:pt x="8890224" y="283048"/>
                </a:cubicBezTo>
                <a:cubicBezTo>
                  <a:pt x="8890224" y="285645"/>
                  <a:pt x="8890224" y="285645"/>
                  <a:pt x="8888159" y="288242"/>
                </a:cubicBezTo>
                <a:cubicBezTo>
                  <a:pt x="8886095" y="285645"/>
                  <a:pt x="8886095" y="285645"/>
                  <a:pt x="8884030" y="285645"/>
                </a:cubicBezTo>
                <a:cubicBezTo>
                  <a:pt x="8877836" y="288242"/>
                  <a:pt x="8871642" y="288242"/>
                  <a:pt x="8861319" y="290839"/>
                </a:cubicBezTo>
                <a:cubicBezTo>
                  <a:pt x="8861319" y="290839"/>
                  <a:pt x="8861319" y="290839"/>
                  <a:pt x="8867513" y="296032"/>
                </a:cubicBezTo>
                <a:cubicBezTo>
                  <a:pt x="8867513" y="296032"/>
                  <a:pt x="8867513" y="296032"/>
                  <a:pt x="8850996" y="309016"/>
                </a:cubicBezTo>
                <a:cubicBezTo>
                  <a:pt x="8850996" y="309016"/>
                  <a:pt x="8850996" y="309016"/>
                  <a:pt x="8824156" y="314210"/>
                </a:cubicBezTo>
                <a:cubicBezTo>
                  <a:pt x="8824156" y="314210"/>
                  <a:pt x="8824156" y="314210"/>
                  <a:pt x="8811769" y="332387"/>
                </a:cubicBezTo>
                <a:cubicBezTo>
                  <a:pt x="8811769" y="332387"/>
                  <a:pt x="8811769" y="332387"/>
                  <a:pt x="8758089" y="368742"/>
                </a:cubicBezTo>
                <a:cubicBezTo>
                  <a:pt x="8758089" y="368742"/>
                  <a:pt x="8758089" y="368742"/>
                  <a:pt x="8737443" y="381726"/>
                </a:cubicBezTo>
                <a:cubicBezTo>
                  <a:pt x="8737443" y="381726"/>
                  <a:pt x="8737443" y="381726"/>
                  <a:pt x="8739507" y="381726"/>
                </a:cubicBezTo>
                <a:cubicBezTo>
                  <a:pt x="8739507" y="381726"/>
                  <a:pt x="8739507" y="381726"/>
                  <a:pt x="8722990" y="394709"/>
                </a:cubicBezTo>
                <a:cubicBezTo>
                  <a:pt x="8710603" y="397306"/>
                  <a:pt x="8694086" y="394709"/>
                  <a:pt x="8685827" y="405097"/>
                </a:cubicBezTo>
                <a:cubicBezTo>
                  <a:pt x="8685827" y="405097"/>
                  <a:pt x="8685827" y="405097"/>
                  <a:pt x="8654858" y="399903"/>
                </a:cubicBezTo>
                <a:cubicBezTo>
                  <a:pt x="8654858" y="399903"/>
                  <a:pt x="8654858" y="399903"/>
                  <a:pt x="8638341" y="423274"/>
                </a:cubicBezTo>
                <a:cubicBezTo>
                  <a:pt x="8638341" y="423274"/>
                  <a:pt x="8638341" y="423274"/>
                  <a:pt x="8638341" y="425871"/>
                </a:cubicBezTo>
                <a:cubicBezTo>
                  <a:pt x="8638341" y="425871"/>
                  <a:pt x="8638341" y="425871"/>
                  <a:pt x="8661052" y="425871"/>
                </a:cubicBezTo>
                <a:cubicBezTo>
                  <a:pt x="8661052" y="425871"/>
                  <a:pt x="8661052" y="425871"/>
                  <a:pt x="8650729" y="433661"/>
                </a:cubicBezTo>
                <a:cubicBezTo>
                  <a:pt x="8650729" y="433661"/>
                  <a:pt x="8650729" y="433661"/>
                  <a:pt x="8625953" y="436258"/>
                </a:cubicBezTo>
                <a:cubicBezTo>
                  <a:pt x="8625953" y="436258"/>
                  <a:pt x="8625953" y="436258"/>
                  <a:pt x="8605307" y="457032"/>
                </a:cubicBezTo>
                <a:cubicBezTo>
                  <a:pt x="8605307" y="457032"/>
                  <a:pt x="8605307" y="457032"/>
                  <a:pt x="8590855" y="457032"/>
                </a:cubicBezTo>
                <a:cubicBezTo>
                  <a:pt x="8590855" y="457032"/>
                  <a:pt x="8590855" y="457032"/>
                  <a:pt x="8588790" y="470016"/>
                </a:cubicBezTo>
                <a:cubicBezTo>
                  <a:pt x="8576403" y="483000"/>
                  <a:pt x="8561950" y="459629"/>
                  <a:pt x="8553692" y="472613"/>
                </a:cubicBezTo>
                <a:cubicBezTo>
                  <a:pt x="8553692" y="472613"/>
                  <a:pt x="8553692" y="472613"/>
                  <a:pt x="8533046" y="498580"/>
                </a:cubicBezTo>
                <a:cubicBezTo>
                  <a:pt x="8516529" y="498580"/>
                  <a:pt x="8487624" y="506371"/>
                  <a:pt x="8491754" y="514161"/>
                </a:cubicBezTo>
                <a:cubicBezTo>
                  <a:pt x="8487624" y="514161"/>
                  <a:pt x="8483495" y="516758"/>
                  <a:pt x="8477301" y="516758"/>
                </a:cubicBezTo>
                <a:cubicBezTo>
                  <a:pt x="8477301" y="516758"/>
                  <a:pt x="8477301" y="516758"/>
                  <a:pt x="8469043" y="521951"/>
                </a:cubicBezTo>
                <a:cubicBezTo>
                  <a:pt x="8469043" y="521951"/>
                  <a:pt x="8469043" y="521951"/>
                  <a:pt x="8481431" y="527145"/>
                </a:cubicBezTo>
                <a:cubicBezTo>
                  <a:pt x="8481431" y="527145"/>
                  <a:pt x="8481431" y="527145"/>
                  <a:pt x="8442203" y="532338"/>
                </a:cubicBezTo>
                <a:cubicBezTo>
                  <a:pt x="8442203" y="532338"/>
                  <a:pt x="8442203" y="532338"/>
                  <a:pt x="8436009" y="527145"/>
                </a:cubicBezTo>
                <a:cubicBezTo>
                  <a:pt x="8436009" y="527145"/>
                  <a:pt x="8436009" y="527145"/>
                  <a:pt x="8421557" y="534935"/>
                </a:cubicBezTo>
                <a:cubicBezTo>
                  <a:pt x="8421557" y="534935"/>
                  <a:pt x="8421557" y="534935"/>
                  <a:pt x="8448397" y="540129"/>
                </a:cubicBezTo>
                <a:cubicBezTo>
                  <a:pt x="8448397" y="540129"/>
                  <a:pt x="8448397" y="540129"/>
                  <a:pt x="8440138" y="555709"/>
                </a:cubicBezTo>
                <a:cubicBezTo>
                  <a:pt x="8440138" y="555709"/>
                  <a:pt x="8440138" y="555709"/>
                  <a:pt x="8405040" y="576484"/>
                </a:cubicBezTo>
                <a:cubicBezTo>
                  <a:pt x="8388523" y="576484"/>
                  <a:pt x="8367877" y="589467"/>
                  <a:pt x="8349296" y="589467"/>
                </a:cubicBezTo>
                <a:cubicBezTo>
                  <a:pt x="8349296" y="589467"/>
                  <a:pt x="8349296" y="589467"/>
                  <a:pt x="8332779" y="612838"/>
                </a:cubicBezTo>
                <a:cubicBezTo>
                  <a:pt x="8332779" y="612838"/>
                  <a:pt x="8332779" y="612838"/>
                  <a:pt x="8268776" y="646596"/>
                </a:cubicBezTo>
                <a:cubicBezTo>
                  <a:pt x="8268776" y="646596"/>
                  <a:pt x="8268776" y="646596"/>
                  <a:pt x="8223354" y="641403"/>
                </a:cubicBezTo>
                <a:cubicBezTo>
                  <a:pt x="8223354" y="641403"/>
                  <a:pt x="8223354" y="641403"/>
                  <a:pt x="8204773" y="651790"/>
                </a:cubicBezTo>
                <a:cubicBezTo>
                  <a:pt x="8204773" y="651790"/>
                  <a:pt x="8204773" y="651790"/>
                  <a:pt x="8208902" y="662177"/>
                </a:cubicBezTo>
                <a:cubicBezTo>
                  <a:pt x="8208902" y="662177"/>
                  <a:pt x="8208902" y="662177"/>
                  <a:pt x="8151093" y="682951"/>
                </a:cubicBezTo>
                <a:cubicBezTo>
                  <a:pt x="8151093" y="682951"/>
                  <a:pt x="8151093" y="682951"/>
                  <a:pt x="8144899" y="695935"/>
                </a:cubicBezTo>
                <a:cubicBezTo>
                  <a:pt x="8144899" y="695935"/>
                  <a:pt x="8144899" y="695935"/>
                  <a:pt x="8115994" y="701129"/>
                </a:cubicBezTo>
                <a:cubicBezTo>
                  <a:pt x="8115994" y="701129"/>
                  <a:pt x="8115994" y="701129"/>
                  <a:pt x="8089154" y="721903"/>
                </a:cubicBezTo>
                <a:cubicBezTo>
                  <a:pt x="8089154" y="721903"/>
                  <a:pt x="8089154" y="721903"/>
                  <a:pt x="8068508" y="727096"/>
                </a:cubicBezTo>
                <a:cubicBezTo>
                  <a:pt x="8068508" y="727096"/>
                  <a:pt x="8068508" y="727096"/>
                  <a:pt x="8060250" y="737483"/>
                </a:cubicBezTo>
                <a:cubicBezTo>
                  <a:pt x="8051991" y="724500"/>
                  <a:pt x="8018957" y="771241"/>
                  <a:pt x="8047862" y="719306"/>
                </a:cubicBezTo>
                <a:cubicBezTo>
                  <a:pt x="8039604" y="716709"/>
                  <a:pt x="8037539" y="727096"/>
                  <a:pt x="8031345" y="716709"/>
                </a:cubicBezTo>
                <a:cubicBezTo>
                  <a:pt x="8031345" y="716709"/>
                  <a:pt x="8031345" y="716709"/>
                  <a:pt x="8016893" y="724500"/>
                </a:cubicBezTo>
                <a:cubicBezTo>
                  <a:pt x="8016893" y="724500"/>
                  <a:pt x="8016893" y="724500"/>
                  <a:pt x="8025151" y="729693"/>
                </a:cubicBezTo>
                <a:cubicBezTo>
                  <a:pt x="8025151" y="729693"/>
                  <a:pt x="8025151" y="729693"/>
                  <a:pt x="8012764" y="727096"/>
                </a:cubicBezTo>
                <a:cubicBezTo>
                  <a:pt x="8012764" y="727096"/>
                  <a:pt x="8012764" y="727096"/>
                  <a:pt x="8010699" y="729693"/>
                </a:cubicBezTo>
                <a:cubicBezTo>
                  <a:pt x="8010699" y="729693"/>
                  <a:pt x="8010699" y="729693"/>
                  <a:pt x="8031345" y="742677"/>
                </a:cubicBezTo>
                <a:cubicBezTo>
                  <a:pt x="8031345" y="742677"/>
                  <a:pt x="8031345" y="742677"/>
                  <a:pt x="8023087" y="747871"/>
                </a:cubicBezTo>
                <a:cubicBezTo>
                  <a:pt x="8023087" y="747871"/>
                  <a:pt x="8023087" y="747871"/>
                  <a:pt x="8035474" y="753064"/>
                </a:cubicBezTo>
                <a:cubicBezTo>
                  <a:pt x="8016893" y="747871"/>
                  <a:pt x="8000376" y="758258"/>
                  <a:pt x="8004505" y="766048"/>
                </a:cubicBezTo>
                <a:cubicBezTo>
                  <a:pt x="8004505" y="766048"/>
                  <a:pt x="8004505" y="766048"/>
                  <a:pt x="7996247" y="760854"/>
                </a:cubicBezTo>
                <a:cubicBezTo>
                  <a:pt x="7996247" y="760854"/>
                  <a:pt x="7996247" y="760854"/>
                  <a:pt x="7983859" y="779032"/>
                </a:cubicBezTo>
                <a:cubicBezTo>
                  <a:pt x="7983859" y="779032"/>
                  <a:pt x="7983859" y="779032"/>
                  <a:pt x="7950825" y="784225"/>
                </a:cubicBezTo>
                <a:cubicBezTo>
                  <a:pt x="7952890" y="784225"/>
                  <a:pt x="7946696" y="786822"/>
                  <a:pt x="7944631" y="786822"/>
                </a:cubicBezTo>
                <a:cubicBezTo>
                  <a:pt x="7946696" y="786822"/>
                  <a:pt x="7952890" y="786822"/>
                  <a:pt x="7963213" y="786822"/>
                </a:cubicBezTo>
                <a:cubicBezTo>
                  <a:pt x="7940502" y="810193"/>
                  <a:pt x="7959084" y="766048"/>
                  <a:pt x="7907468" y="815387"/>
                </a:cubicBezTo>
                <a:cubicBezTo>
                  <a:pt x="7884758" y="820580"/>
                  <a:pt x="7839336" y="825774"/>
                  <a:pt x="7847595" y="841354"/>
                </a:cubicBezTo>
                <a:cubicBezTo>
                  <a:pt x="7847595" y="841354"/>
                  <a:pt x="7847595" y="841354"/>
                  <a:pt x="7824884" y="849145"/>
                </a:cubicBezTo>
                <a:cubicBezTo>
                  <a:pt x="7824884" y="849145"/>
                  <a:pt x="7824884" y="849145"/>
                  <a:pt x="7839336" y="856935"/>
                </a:cubicBezTo>
                <a:cubicBezTo>
                  <a:pt x="7839336" y="856935"/>
                  <a:pt x="7839336" y="856935"/>
                  <a:pt x="7814561" y="856935"/>
                </a:cubicBezTo>
                <a:cubicBezTo>
                  <a:pt x="7814561" y="856935"/>
                  <a:pt x="7814561" y="856935"/>
                  <a:pt x="7810431" y="875112"/>
                </a:cubicBezTo>
                <a:cubicBezTo>
                  <a:pt x="7808367" y="890693"/>
                  <a:pt x="7760881" y="872516"/>
                  <a:pt x="7779462" y="895887"/>
                </a:cubicBezTo>
                <a:cubicBezTo>
                  <a:pt x="7779462" y="895887"/>
                  <a:pt x="7779462" y="895887"/>
                  <a:pt x="7754687" y="895887"/>
                </a:cubicBezTo>
                <a:cubicBezTo>
                  <a:pt x="7754687" y="895887"/>
                  <a:pt x="7754687" y="895887"/>
                  <a:pt x="7727847" y="908870"/>
                </a:cubicBezTo>
                <a:cubicBezTo>
                  <a:pt x="7703072" y="916661"/>
                  <a:pt x="7665909" y="921854"/>
                  <a:pt x="7661779" y="937435"/>
                </a:cubicBezTo>
                <a:cubicBezTo>
                  <a:pt x="7661779" y="937435"/>
                  <a:pt x="7661779" y="937435"/>
                  <a:pt x="7622552" y="958209"/>
                </a:cubicBezTo>
                <a:cubicBezTo>
                  <a:pt x="7622552" y="958209"/>
                  <a:pt x="7622552" y="958209"/>
                  <a:pt x="7630810" y="973790"/>
                </a:cubicBezTo>
                <a:cubicBezTo>
                  <a:pt x="7630810" y="973790"/>
                  <a:pt x="7630810" y="973790"/>
                  <a:pt x="7614293" y="984177"/>
                </a:cubicBezTo>
                <a:cubicBezTo>
                  <a:pt x="7614293" y="984177"/>
                  <a:pt x="7614293" y="984177"/>
                  <a:pt x="7597776" y="978983"/>
                </a:cubicBezTo>
                <a:cubicBezTo>
                  <a:pt x="7597776" y="978983"/>
                  <a:pt x="7597776" y="978983"/>
                  <a:pt x="7564742" y="986773"/>
                </a:cubicBezTo>
                <a:cubicBezTo>
                  <a:pt x="7564742" y="986773"/>
                  <a:pt x="7564742" y="986773"/>
                  <a:pt x="7542032" y="1010144"/>
                </a:cubicBezTo>
                <a:cubicBezTo>
                  <a:pt x="7515192" y="1020532"/>
                  <a:pt x="7463576" y="1023128"/>
                  <a:pt x="7469770" y="1043903"/>
                </a:cubicBezTo>
                <a:cubicBezTo>
                  <a:pt x="7469770" y="1043903"/>
                  <a:pt x="7469770" y="1043903"/>
                  <a:pt x="7453253" y="1046499"/>
                </a:cubicBezTo>
                <a:cubicBezTo>
                  <a:pt x="7453253" y="1046499"/>
                  <a:pt x="7453253" y="1046499"/>
                  <a:pt x="7453253" y="1064677"/>
                </a:cubicBezTo>
                <a:cubicBezTo>
                  <a:pt x="7453253" y="1064677"/>
                  <a:pt x="7453253" y="1064677"/>
                  <a:pt x="7482158" y="1064677"/>
                </a:cubicBezTo>
                <a:cubicBezTo>
                  <a:pt x="7482158" y="1064677"/>
                  <a:pt x="7482158" y="1064677"/>
                  <a:pt x="7521386" y="1046499"/>
                </a:cubicBezTo>
                <a:cubicBezTo>
                  <a:pt x="7521386" y="1046499"/>
                  <a:pt x="7521386" y="1046499"/>
                  <a:pt x="7521386" y="1033515"/>
                </a:cubicBezTo>
                <a:cubicBezTo>
                  <a:pt x="7521386" y="1033515"/>
                  <a:pt x="7521386" y="1033515"/>
                  <a:pt x="7542032" y="1036112"/>
                </a:cubicBezTo>
                <a:cubicBezTo>
                  <a:pt x="7542032" y="1036112"/>
                  <a:pt x="7542032" y="1036112"/>
                  <a:pt x="7579195" y="1017935"/>
                </a:cubicBezTo>
                <a:cubicBezTo>
                  <a:pt x="7579195" y="1017935"/>
                  <a:pt x="7579195" y="1017935"/>
                  <a:pt x="7577130" y="1010144"/>
                </a:cubicBezTo>
                <a:cubicBezTo>
                  <a:pt x="7577130" y="1010144"/>
                  <a:pt x="7577130" y="1010144"/>
                  <a:pt x="7589518" y="1012741"/>
                </a:cubicBezTo>
                <a:cubicBezTo>
                  <a:pt x="7589518" y="1012741"/>
                  <a:pt x="7589518" y="1012741"/>
                  <a:pt x="7597776" y="1017935"/>
                </a:cubicBezTo>
                <a:cubicBezTo>
                  <a:pt x="7597776" y="1017935"/>
                  <a:pt x="7597776" y="1017935"/>
                  <a:pt x="7579195" y="1038709"/>
                </a:cubicBezTo>
                <a:cubicBezTo>
                  <a:pt x="7575066" y="1036112"/>
                  <a:pt x="7554419" y="1010144"/>
                  <a:pt x="7550290" y="1054290"/>
                </a:cubicBezTo>
                <a:cubicBezTo>
                  <a:pt x="7535838" y="1049096"/>
                  <a:pt x="7527579" y="1043903"/>
                  <a:pt x="7515192" y="1069870"/>
                </a:cubicBezTo>
                <a:cubicBezTo>
                  <a:pt x="7511063" y="1067274"/>
                  <a:pt x="7511063" y="1075064"/>
                  <a:pt x="7502804" y="1069870"/>
                </a:cubicBezTo>
                <a:cubicBezTo>
                  <a:pt x="7502804" y="1069870"/>
                  <a:pt x="7502804" y="1069870"/>
                  <a:pt x="7494546" y="1088048"/>
                </a:cubicBezTo>
                <a:cubicBezTo>
                  <a:pt x="7494546" y="1088048"/>
                  <a:pt x="7494546" y="1088048"/>
                  <a:pt x="7480093" y="1090644"/>
                </a:cubicBezTo>
                <a:cubicBezTo>
                  <a:pt x="7480093" y="1090644"/>
                  <a:pt x="7480093" y="1090644"/>
                  <a:pt x="7496610" y="1098435"/>
                </a:cubicBezTo>
                <a:cubicBezTo>
                  <a:pt x="7502804" y="1093241"/>
                  <a:pt x="7513127" y="1085451"/>
                  <a:pt x="7529644" y="1072467"/>
                </a:cubicBezTo>
                <a:cubicBezTo>
                  <a:pt x="7529644" y="1072467"/>
                  <a:pt x="7529644" y="1072467"/>
                  <a:pt x="7554419" y="1069870"/>
                </a:cubicBezTo>
                <a:cubicBezTo>
                  <a:pt x="7554419" y="1069870"/>
                  <a:pt x="7554419" y="1069870"/>
                  <a:pt x="7589518" y="1085451"/>
                </a:cubicBezTo>
                <a:cubicBezTo>
                  <a:pt x="7589518" y="1085451"/>
                  <a:pt x="7589518" y="1085451"/>
                  <a:pt x="7606035" y="1075064"/>
                </a:cubicBezTo>
                <a:cubicBezTo>
                  <a:pt x="7624616" y="1077661"/>
                  <a:pt x="7614293" y="1067274"/>
                  <a:pt x="7630810" y="1064677"/>
                </a:cubicBezTo>
                <a:cubicBezTo>
                  <a:pt x="7630810" y="1064677"/>
                  <a:pt x="7630810" y="1064677"/>
                  <a:pt x="7628746" y="1054290"/>
                </a:cubicBezTo>
                <a:cubicBezTo>
                  <a:pt x="7639069" y="1056886"/>
                  <a:pt x="7661779" y="1041306"/>
                  <a:pt x="7676232" y="1036112"/>
                </a:cubicBezTo>
                <a:cubicBezTo>
                  <a:pt x="7703072" y="1033515"/>
                  <a:pt x="7659715" y="1030919"/>
                  <a:pt x="7686555" y="1023128"/>
                </a:cubicBezTo>
                <a:cubicBezTo>
                  <a:pt x="7686555" y="1023128"/>
                  <a:pt x="7686555" y="1023128"/>
                  <a:pt x="7665909" y="1020532"/>
                </a:cubicBezTo>
                <a:cubicBezTo>
                  <a:pt x="7672102" y="1017935"/>
                  <a:pt x="7678296" y="1012741"/>
                  <a:pt x="7690684" y="1004951"/>
                </a:cubicBezTo>
                <a:cubicBezTo>
                  <a:pt x="7696878" y="1007548"/>
                  <a:pt x="7705136" y="1010144"/>
                  <a:pt x="7715459" y="1015338"/>
                </a:cubicBezTo>
                <a:cubicBezTo>
                  <a:pt x="7715459" y="1015338"/>
                  <a:pt x="7715459" y="1015338"/>
                  <a:pt x="7725782" y="991967"/>
                </a:cubicBezTo>
                <a:cubicBezTo>
                  <a:pt x="7727847" y="989370"/>
                  <a:pt x="7738170" y="984177"/>
                  <a:pt x="7723718" y="981580"/>
                </a:cubicBezTo>
                <a:cubicBezTo>
                  <a:pt x="7723718" y="981580"/>
                  <a:pt x="7723718" y="981580"/>
                  <a:pt x="7738170" y="984177"/>
                </a:cubicBezTo>
                <a:cubicBezTo>
                  <a:pt x="7738170" y="984177"/>
                  <a:pt x="7738170" y="984177"/>
                  <a:pt x="7738170" y="997161"/>
                </a:cubicBezTo>
                <a:cubicBezTo>
                  <a:pt x="7738170" y="997161"/>
                  <a:pt x="7738170" y="997161"/>
                  <a:pt x="7762945" y="986773"/>
                </a:cubicBezTo>
                <a:cubicBezTo>
                  <a:pt x="7762945" y="986773"/>
                  <a:pt x="7762945" y="986773"/>
                  <a:pt x="7767075" y="986773"/>
                </a:cubicBezTo>
                <a:cubicBezTo>
                  <a:pt x="7767075" y="986773"/>
                  <a:pt x="7767075" y="986773"/>
                  <a:pt x="7727847" y="968596"/>
                </a:cubicBezTo>
                <a:cubicBezTo>
                  <a:pt x="7727847" y="968596"/>
                  <a:pt x="7727847" y="968596"/>
                  <a:pt x="7694813" y="968596"/>
                </a:cubicBezTo>
                <a:cubicBezTo>
                  <a:pt x="7694813" y="968596"/>
                  <a:pt x="7694813" y="968596"/>
                  <a:pt x="7682425" y="978983"/>
                </a:cubicBezTo>
                <a:cubicBezTo>
                  <a:pt x="7682425" y="978983"/>
                  <a:pt x="7682425" y="978983"/>
                  <a:pt x="7665909" y="981580"/>
                </a:cubicBezTo>
                <a:cubicBezTo>
                  <a:pt x="7665909" y="981580"/>
                  <a:pt x="7665909" y="981580"/>
                  <a:pt x="7655585" y="1002354"/>
                </a:cubicBezTo>
                <a:cubicBezTo>
                  <a:pt x="7655585" y="1002354"/>
                  <a:pt x="7655585" y="1002354"/>
                  <a:pt x="7643198" y="989370"/>
                </a:cubicBezTo>
                <a:cubicBezTo>
                  <a:pt x="7643198" y="989370"/>
                  <a:pt x="7643198" y="989370"/>
                  <a:pt x="7655585" y="973790"/>
                </a:cubicBezTo>
                <a:cubicBezTo>
                  <a:pt x="7655585" y="973790"/>
                  <a:pt x="7655585" y="973790"/>
                  <a:pt x="7703072" y="953015"/>
                </a:cubicBezTo>
                <a:cubicBezTo>
                  <a:pt x="7680361" y="937435"/>
                  <a:pt x="7746428" y="955612"/>
                  <a:pt x="7713395" y="924451"/>
                </a:cubicBezTo>
                <a:cubicBezTo>
                  <a:pt x="7744364" y="916661"/>
                  <a:pt x="7719588" y="934838"/>
                  <a:pt x="7725782" y="934838"/>
                </a:cubicBezTo>
                <a:cubicBezTo>
                  <a:pt x="7725782" y="934838"/>
                  <a:pt x="7725782" y="934838"/>
                  <a:pt x="7734041" y="942628"/>
                </a:cubicBezTo>
                <a:cubicBezTo>
                  <a:pt x="7734041" y="942628"/>
                  <a:pt x="7734041" y="942628"/>
                  <a:pt x="7746428" y="942628"/>
                </a:cubicBezTo>
                <a:cubicBezTo>
                  <a:pt x="7746428" y="942628"/>
                  <a:pt x="7746428" y="942628"/>
                  <a:pt x="7758816" y="942628"/>
                </a:cubicBezTo>
                <a:cubicBezTo>
                  <a:pt x="7758816" y="942628"/>
                  <a:pt x="7758816" y="942628"/>
                  <a:pt x="7750558" y="953015"/>
                </a:cubicBezTo>
                <a:cubicBezTo>
                  <a:pt x="7756752" y="947822"/>
                  <a:pt x="7767075" y="950419"/>
                  <a:pt x="7771204" y="955612"/>
                </a:cubicBezTo>
                <a:cubicBezTo>
                  <a:pt x="7771204" y="955612"/>
                  <a:pt x="7771204" y="955612"/>
                  <a:pt x="7771204" y="958209"/>
                </a:cubicBezTo>
                <a:cubicBezTo>
                  <a:pt x="7771204" y="958209"/>
                  <a:pt x="7771204" y="958209"/>
                  <a:pt x="7750558" y="958209"/>
                </a:cubicBezTo>
                <a:cubicBezTo>
                  <a:pt x="7748493" y="960806"/>
                  <a:pt x="7744364" y="960806"/>
                  <a:pt x="7734041" y="965999"/>
                </a:cubicBezTo>
                <a:cubicBezTo>
                  <a:pt x="7734041" y="965999"/>
                  <a:pt x="7734041" y="965999"/>
                  <a:pt x="7750558" y="965999"/>
                </a:cubicBezTo>
                <a:cubicBezTo>
                  <a:pt x="7750558" y="965999"/>
                  <a:pt x="7750558" y="965999"/>
                  <a:pt x="7746428" y="973790"/>
                </a:cubicBezTo>
                <a:cubicBezTo>
                  <a:pt x="7746428" y="973790"/>
                  <a:pt x="7746428" y="973790"/>
                  <a:pt x="7791850" y="981580"/>
                </a:cubicBezTo>
                <a:cubicBezTo>
                  <a:pt x="7791850" y="981580"/>
                  <a:pt x="7791850" y="981580"/>
                  <a:pt x="7800108" y="976386"/>
                </a:cubicBezTo>
                <a:cubicBezTo>
                  <a:pt x="7798044" y="976386"/>
                  <a:pt x="7795979" y="973790"/>
                  <a:pt x="7791850" y="971193"/>
                </a:cubicBezTo>
                <a:cubicBezTo>
                  <a:pt x="7791850" y="971193"/>
                  <a:pt x="7791850" y="971193"/>
                  <a:pt x="7822819" y="965999"/>
                </a:cubicBezTo>
                <a:cubicBezTo>
                  <a:pt x="7822819" y="965999"/>
                  <a:pt x="7822819" y="965999"/>
                  <a:pt x="7814561" y="960806"/>
                </a:cubicBezTo>
                <a:cubicBezTo>
                  <a:pt x="7814561" y="960806"/>
                  <a:pt x="7814561" y="960806"/>
                  <a:pt x="7835207" y="955612"/>
                </a:cubicBezTo>
                <a:cubicBezTo>
                  <a:pt x="7835207" y="955612"/>
                  <a:pt x="7835207" y="955612"/>
                  <a:pt x="7835207" y="942628"/>
                </a:cubicBezTo>
                <a:cubicBezTo>
                  <a:pt x="7835207" y="942628"/>
                  <a:pt x="7835207" y="942628"/>
                  <a:pt x="7847595" y="940032"/>
                </a:cubicBezTo>
                <a:cubicBezTo>
                  <a:pt x="7843465" y="937435"/>
                  <a:pt x="7882693" y="932241"/>
                  <a:pt x="7835207" y="934838"/>
                </a:cubicBezTo>
                <a:cubicBezTo>
                  <a:pt x="7835207" y="934838"/>
                  <a:pt x="7835207" y="934838"/>
                  <a:pt x="7843465" y="929645"/>
                </a:cubicBezTo>
                <a:cubicBezTo>
                  <a:pt x="7843465" y="929645"/>
                  <a:pt x="7843465" y="929645"/>
                  <a:pt x="7882693" y="937435"/>
                </a:cubicBezTo>
                <a:cubicBezTo>
                  <a:pt x="7882693" y="937435"/>
                  <a:pt x="7882693" y="937435"/>
                  <a:pt x="7895081" y="911467"/>
                </a:cubicBezTo>
                <a:cubicBezTo>
                  <a:pt x="7895081" y="911467"/>
                  <a:pt x="7895081" y="911467"/>
                  <a:pt x="7886822" y="906274"/>
                </a:cubicBezTo>
                <a:cubicBezTo>
                  <a:pt x="7886822" y="906274"/>
                  <a:pt x="7886822" y="906274"/>
                  <a:pt x="7866176" y="908870"/>
                </a:cubicBezTo>
                <a:cubicBezTo>
                  <a:pt x="7862047" y="908870"/>
                  <a:pt x="7868241" y="901080"/>
                  <a:pt x="7866176" y="898483"/>
                </a:cubicBezTo>
                <a:cubicBezTo>
                  <a:pt x="7866176" y="898483"/>
                  <a:pt x="7866176" y="898483"/>
                  <a:pt x="7928114" y="903677"/>
                </a:cubicBezTo>
                <a:cubicBezTo>
                  <a:pt x="7909533" y="880306"/>
                  <a:pt x="7965277" y="911467"/>
                  <a:pt x="7959084" y="877709"/>
                </a:cubicBezTo>
                <a:cubicBezTo>
                  <a:pt x="7959084" y="877709"/>
                  <a:pt x="7959084" y="877709"/>
                  <a:pt x="7979730" y="867322"/>
                </a:cubicBezTo>
                <a:cubicBezTo>
                  <a:pt x="7979730" y="867322"/>
                  <a:pt x="7979730" y="867322"/>
                  <a:pt x="7959084" y="864725"/>
                </a:cubicBezTo>
                <a:cubicBezTo>
                  <a:pt x="7959084" y="864725"/>
                  <a:pt x="7959084" y="864725"/>
                  <a:pt x="7940502" y="869919"/>
                </a:cubicBezTo>
                <a:cubicBezTo>
                  <a:pt x="7940502" y="869919"/>
                  <a:pt x="7942567" y="867322"/>
                  <a:pt x="7940502" y="867322"/>
                </a:cubicBezTo>
                <a:cubicBezTo>
                  <a:pt x="7934308" y="867322"/>
                  <a:pt x="7921921" y="869919"/>
                  <a:pt x="7907468" y="872516"/>
                </a:cubicBezTo>
                <a:cubicBezTo>
                  <a:pt x="7907468" y="872516"/>
                  <a:pt x="7907468" y="872516"/>
                  <a:pt x="7886822" y="880306"/>
                </a:cubicBezTo>
                <a:cubicBezTo>
                  <a:pt x="7878564" y="869919"/>
                  <a:pt x="7940502" y="875112"/>
                  <a:pt x="7868241" y="867322"/>
                </a:cubicBezTo>
                <a:cubicBezTo>
                  <a:pt x="7868241" y="867322"/>
                  <a:pt x="7868241" y="867322"/>
                  <a:pt x="7888887" y="864725"/>
                </a:cubicBezTo>
                <a:cubicBezTo>
                  <a:pt x="7886822" y="849145"/>
                  <a:pt x="7938437" y="875112"/>
                  <a:pt x="7907468" y="843951"/>
                </a:cubicBezTo>
                <a:cubicBezTo>
                  <a:pt x="7913662" y="849145"/>
                  <a:pt x="7915727" y="846548"/>
                  <a:pt x="7919856" y="851741"/>
                </a:cubicBezTo>
                <a:cubicBezTo>
                  <a:pt x="7938437" y="843951"/>
                  <a:pt x="7938437" y="872516"/>
                  <a:pt x="7950825" y="851741"/>
                </a:cubicBezTo>
                <a:cubicBezTo>
                  <a:pt x="7950825" y="851741"/>
                  <a:pt x="7950825" y="851741"/>
                  <a:pt x="7979730" y="849145"/>
                </a:cubicBezTo>
                <a:cubicBezTo>
                  <a:pt x="7979730" y="849145"/>
                  <a:pt x="7979730" y="849145"/>
                  <a:pt x="8004505" y="864725"/>
                </a:cubicBezTo>
                <a:cubicBezTo>
                  <a:pt x="8018957" y="864725"/>
                  <a:pt x="8010699" y="856935"/>
                  <a:pt x="8031345" y="854338"/>
                </a:cubicBezTo>
                <a:cubicBezTo>
                  <a:pt x="8031345" y="854338"/>
                  <a:pt x="8031345" y="854338"/>
                  <a:pt x="8023087" y="851741"/>
                </a:cubicBezTo>
                <a:cubicBezTo>
                  <a:pt x="8023087" y="851741"/>
                  <a:pt x="8023087" y="851741"/>
                  <a:pt x="8031345" y="838757"/>
                </a:cubicBezTo>
                <a:cubicBezTo>
                  <a:pt x="8037539" y="836161"/>
                  <a:pt x="8074702" y="838757"/>
                  <a:pt x="8107736" y="820580"/>
                </a:cubicBezTo>
                <a:cubicBezTo>
                  <a:pt x="8107736" y="820580"/>
                  <a:pt x="8107736" y="820580"/>
                  <a:pt x="8095348" y="807596"/>
                </a:cubicBezTo>
                <a:cubicBezTo>
                  <a:pt x="8095348" y="807596"/>
                  <a:pt x="8095348" y="807596"/>
                  <a:pt x="8095348" y="802403"/>
                </a:cubicBezTo>
                <a:cubicBezTo>
                  <a:pt x="8095348" y="802403"/>
                  <a:pt x="8095348" y="802403"/>
                  <a:pt x="8115994" y="807596"/>
                </a:cubicBezTo>
                <a:cubicBezTo>
                  <a:pt x="8115994" y="807596"/>
                  <a:pt x="8115994" y="807596"/>
                  <a:pt x="8120123" y="807596"/>
                </a:cubicBezTo>
                <a:cubicBezTo>
                  <a:pt x="8120123" y="807596"/>
                  <a:pt x="8120123" y="807596"/>
                  <a:pt x="8115994" y="794612"/>
                </a:cubicBezTo>
                <a:cubicBezTo>
                  <a:pt x="8115994" y="794612"/>
                  <a:pt x="8115994" y="794612"/>
                  <a:pt x="8076767" y="786822"/>
                </a:cubicBezTo>
                <a:cubicBezTo>
                  <a:pt x="8076767" y="786822"/>
                  <a:pt x="8076767" y="786822"/>
                  <a:pt x="8060250" y="802403"/>
                </a:cubicBezTo>
                <a:lnTo>
                  <a:pt x="8059217" y="802403"/>
                </a:lnTo>
                <a:lnTo>
                  <a:pt x="8031345" y="802403"/>
                </a:lnTo>
                <a:cubicBezTo>
                  <a:pt x="8031345" y="802403"/>
                  <a:pt x="8031345" y="802403"/>
                  <a:pt x="8043733" y="779032"/>
                </a:cubicBezTo>
                <a:cubicBezTo>
                  <a:pt x="8039604" y="776435"/>
                  <a:pt x="8029280" y="779032"/>
                  <a:pt x="8031345" y="773838"/>
                </a:cubicBezTo>
                <a:cubicBezTo>
                  <a:pt x="8031345" y="773838"/>
                  <a:pt x="8031345" y="773838"/>
                  <a:pt x="8076767" y="773838"/>
                </a:cubicBezTo>
                <a:cubicBezTo>
                  <a:pt x="8076767" y="773838"/>
                  <a:pt x="8076767" y="773838"/>
                  <a:pt x="8115994" y="753064"/>
                </a:cubicBezTo>
                <a:cubicBezTo>
                  <a:pt x="8115994" y="753064"/>
                  <a:pt x="8115994" y="753064"/>
                  <a:pt x="8124253" y="753064"/>
                </a:cubicBezTo>
                <a:cubicBezTo>
                  <a:pt x="8124253" y="753064"/>
                  <a:pt x="8124253" y="753064"/>
                  <a:pt x="8120123" y="742677"/>
                </a:cubicBezTo>
                <a:cubicBezTo>
                  <a:pt x="8120123" y="742677"/>
                  <a:pt x="8120123" y="742677"/>
                  <a:pt x="8163480" y="727096"/>
                </a:cubicBezTo>
                <a:cubicBezTo>
                  <a:pt x="8163480" y="727096"/>
                  <a:pt x="8163480" y="727096"/>
                  <a:pt x="8179997" y="708919"/>
                </a:cubicBezTo>
                <a:cubicBezTo>
                  <a:pt x="8179997" y="708919"/>
                  <a:pt x="8179997" y="708919"/>
                  <a:pt x="8204773" y="706322"/>
                </a:cubicBezTo>
                <a:cubicBezTo>
                  <a:pt x="8204773" y="706322"/>
                  <a:pt x="8204773" y="706322"/>
                  <a:pt x="8213031" y="701129"/>
                </a:cubicBezTo>
                <a:cubicBezTo>
                  <a:pt x="8213031" y="701129"/>
                  <a:pt x="8213031" y="701129"/>
                  <a:pt x="8200643" y="695935"/>
                </a:cubicBezTo>
                <a:cubicBezTo>
                  <a:pt x="8200643" y="695935"/>
                  <a:pt x="8200643" y="695935"/>
                  <a:pt x="8287357" y="659580"/>
                </a:cubicBezTo>
                <a:lnTo>
                  <a:pt x="8289422" y="659580"/>
                </a:lnTo>
                <a:cubicBezTo>
                  <a:pt x="8289422" y="659580"/>
                  <a:pt x="8289422" y="659580"/>
                  <a:pt x="8299745" y="654387"/>
                </a:cubicBezTo>
                <a:cubicBezTo>
                  <a:pt x="8303874" y="656983"/>
                  <a:pt x="8301809" y="659580"/>
                  <a:pt x="8299745" y="659580"/>
                </a:cubicBezTo>
                <a:cubicBezTo>
                  <a:pt x="8305939" y="659580"/>
                  <a:pt x="8318326" y="659580"/>
                  <a:pt x="8332779" y="659580"/>
                </a:cubicBezTo>
                <a:cubicBezTo>
                  <a:pt x="8332779" y="659580"/>
                  <a:pt x="8332779" y="659580"/>
                  <a:pt x="8332779" y="644000"/>
                </a:cubicBezTo>
                <a:cubicBezTo>
                  <a:pt x="8332779" y="644000"/>
                  <a:pt x="8332779" y="644000"/>
                  <a:pt x="8336908" y="644000"/>
                </a:cubicBezTo>
                <a:cubicBezTo>
                  <a:pt x="8336908" y="644000"/>
                  <a:pt x="8336908" y="644000"/>
                  <a:pt x="8332779" y="636209"/>
                </a:cubicBezTo>
                <a:cubicBezTo>
                  <a:pt x="8332779" y="636209"/>
                  <a:pt x="8332779" y="636209"/>
                  <a:pt x="8353425" y="636209"/>
                </a:cubicBezTo>
                <a:cubicBezTo>
                  <a:pt x="8353425" y="636209"/>
                  <a:pt x="8353425" y="636209"/>
                  <a:pt x="8363748" y="641403"/>
                </a:cubicBezTo>
                <a:cubicBezTo>
                  <a:pt x="8363748" y="641403"/>
                  <a:pt x="8365812" y="644000"/>
                  <a:pt x="8365812" y="644000"/>
                </a:cubicBezTo>
                <a:cubicBezTo>
                  <a:pt x="8365812" y="644000"/>
                  <a:pt x="8365812" y="644000"/>
                  <a:pt x="8365812" y="649193"/>
                </a:cubicBezTo>
                <a:cubicBezTo>
                  <a:pt x="8369942" y="646596"/>
                  <a:pt x="8411234" y="662177"/>
                  <a:pt x="8425686" y="625822"/>
                </a:cubicBezTo>
                <a:cubicBezTo>
                  <a:pt x="8425686" y="625822"/>
                  <a:pt x="8425686" y="625822"/>
                  <a:pt x="8384394" y="615435"/>
                </a:cubicBezTo>
                <a:cubicBezTo>
                  <a:pt x="8384394" y="615435"/>
                  <a:pt x="8384394" y="615435"/>
                  <a:pt x="8376135" y="620629"/>
                </a:cubicBezTo>
                <a:cubicBezTo>
                  <a:pt x="8376135" y="620629"/>
                  <a:pt x="8376135" y="620629"/>
                  <a:pt x="8378200" y="612838"/>
                </a:cubicBezTo>
                <a:cubicBezTo>
                  <a:pt x="8378200" y="612838"/>
                  <a:pt x="8378200" y="612838"/>
                  <a:pt x="8353425" y="612838"/>
                </a:cubicBezTo>
                <a:cubicBezTo>
                  <a:pt x="8347231" y="599855"/>
                  <a:pt x="8369942" y="597258"/>
                  <a:pt x="8396781" y="602451"/>
                </a:cubicBezTo>
                <a:cubicBezTo>
                  <a:pt x="8396781" y="602451"/>
                  <a:pt x="8396781" y="602451"/>
                  <a:pt x="8378200" y="594661"/>
                </a:cubicBezTo>
                <a:cubicBezTo>
                  <a:pt x="8378200" y="594661"/>
                  <a:pt x="8378200" y="594661"/>
                  <a:pt x="8400911" y="586871"/>
                </a:cubicBezTo>
                <a:cubicBezTo>
                  <a:pt x="8444267" y="576484"/>
                  <a:pt x="8374071" y="605048"/>
                  <a:pt x="8440138" y="581677"/>
                </a:cubicBezTo>
                <a:cubicBezTo>
                  <a:pt x="8440138" y="581677"/>
                  <a:pt x="8440138" y="581677"/>
                  <a:pt x="8466978" y="589467"/>
                </a:cubicBezTo>
                <a:cubicBezTo>
                  <a:pt x="8466978" y="589467"/>
                  <a:pt x="8481431" y="579080"/>
                  <a:pt x="8464914" y="597258"/>
                </a:cubicBezTo>
                <a:cubicBezTo>
                  <a:pt x="8464914" y="597258"/>
                  <a:pt x="8464914" y="597258"/>
                  <a:pt x="8502077" y="594661"/>
                </a:cubicBezTo>
                <a:cubicBezTo>
                  <a:pt x="8502077" y="594661"/>
                  <a:pt x="8502077" y="594661"/>
                  <a:pt x="8541304" y="602451"/>
                </a:cubicBezTo>
                <a:cubicBezTo>
                  <a:pt x="8541304" y="602451"/>
                  <a:pt x="8541304" y="602451"/>
                  <a:pt x="8553692" y="599855"/>
                </a:cubicBezTo>
                <a:cubicBezTo>
                  <a:pt x="8564015" y="594661"/>
                  <a:pt x="8551627" y="620629"/>
                  <a:pt x="8564015" y="592064"/>
                </a:cubicBezTo>
                <a:cubicBezTo>
                  <a:pt x="8564015" y="592064"/>
                  <a:pt x="8564015" y="592064"/>
                  <a:pt x="8553692" y="586871"/>
                </a:cubicBezTo>
                <a:cubicBezTo>
                  <a:pt x="8559886" y="586871"/>
                  <a:pt x="8559886" y="584274"/>
                  <a:pt x="8566080" y="581677"/>
                </a:cubicBezTo>
                <a:cubicBezTo>
                  <a:pt x="8566080" y="581677"/>
                  <a:pt x="8566080" y="581677"/>
                  <a:pt x="8526852" y="573887"/>
                </a:cubicBezTo>
                <a:cubicBezTo>
                  <a:pt x="8526852" y="573887"/>
                  <a:pt x="8526852" y="573887"/>
                  <a:pt x="8526852" y="566096"/>
                </a:cubicBezTo>
                <a:cubicBezTo>
                  <a:pt x="8526852" y="566096"/>
                  <a:pt x="8526852" y="566096"/>
                  <a:pt x="8512400" y="566096"/>
                </a:cubicBezTo>
                <a:cubicBezTo>
                  <a:pt x="8497947" y="560903"/>
                  <a:pt x="8557821" y="563500"/>
                  <a:pt x="8526852" y="553113"/>
                </a:cubicBezTo>
                <a:cubicBezTo>
                  <a:pt x="8526852" y="553113"/>
                  <a:pt x="8526852" y="553113"/>
                  <a:pt x="8566080" y="545322"/>
                </a:cubicBezTo>
                <a:cubicBezTo>
                  <a:pt x="8566080" y="545322"/>
                  <a:pt x="8566080" y="545322"/>
                  <a:pt x="8570209" y="534935"/>
                </a:cubicBezTo>
                <a:cubicBezTo>
                  <a:pt x="8570209" y="534935"/>
                  <a:pt x="8570209" y="534935"/>
                  <a:pt x="8588790" y="534935"/>
                </a:cubicBezTo>
                <a:cubicBezTo>
                  <a:pt x="8590855" y="534935"/>
                  <a:pt x="8590855" y="534935"/>
                  <a:pt x="8592920" y="534935"/>
                </a:cubicBezTo>
                <a:cubicBezTo>
                  <a:pt x="8592920" y="534935"/>
                  <a:pt x="8592920" y="534935"/>
                  <a:pt x="8597049" y="529742"/>
                </a:cubicBezTo>
                <a:cubicBezTo>
                  <a:pt x="8597049" y="529742"/>
                  <a:pt x="8597049" y="529742"/>
                  <a:pt x="8601178" y="529742"/>
                </a:cubicBezTo>
                <a:cubicBezTo>
                  <a:pt x="8615630" y="521951"/>
                  <a:pt x="8634212" y="511564"/>
                  <a:pt x="8661052" y="498580"/>
                </a:cubicBezTo>
                <a:cubicBezTo>
                  <a:pt x="8661052" y="498580"/>
                  <a:pt x="8661052" y="498580"/>
                  <a:pt x="8673440" y="485596"/>
                </a:cubicBezTo>
                <a:cubicBezTo>
                  <a:pt x="8673440" y="485596"/>
                  <a:pt x="8673440" y="485596"/>
                  <a:pt x="8650729" y="483000"/>
                </a:cubicBezTo>
                <a:cubicBezTo>
                  <a:pt x="8638341" y="483000"/>
                  <a:pt x="8625953" y="501177"/>
                  <a:pt x="8611501" y="485596"/>
                </a:cubicBezTo>
                <a:cubicBezTo>
                  <a:pt x="8611501" y="485596"/>
                  <a:pt x="8611501" y="485596"/>
                  <a:pt x="8619760" y="483000"/>
                </a:cubicBezTo>
                <a:cubicBezTo>
                  <a:pt x="8619760" y="483000"/>
                  <a:pt x="8630083" y="477806"/>
                  <a:pt x="8661052" y="464822"/>
                </a:cubicBezTo>
                <a:cubicBezTo>
                  <a:pt x="8661052" y="464822"/>
                  <a:pt x="8661052" y="464822"/>
                  <a:pt x="8675504" y="485596"/>
                </a:cubicBezTo>
                <a:cubicBezTo>
                  <a:pt x="8675504" y="485596"/>
                  <a:pt x="8675504" y="485596"/>
                  <a:pt x="8727119" y="459629"/>
                </a:cubicBezTo>
                <a:cubicBezTo>
                  <a:pt x="8727119" y="459629"/>
                  <a:pt x="8727119" y="459629"/>
                  <a:pt x="8762218" y="454435"/>
                </a:cubicBezTo>
                <a:cubicBezTo>
                  <a:pt x="8762218" y="454435"/>
                  <a:pt x="8762218" y="454435"/>
                  <a:pt x="8817962" y="412887"/>
                </a:cubicBezTo>
                <a:cubicBezTo>
                  <a:pt x="8817962" y="412887"/>
                  <a:pt x="8817962" y="412887"/>
                  <a:pt x="8863384" y="402500"/>
                </a:cubicBezTo>
                <a:cubicBezTo>
                  <a:pt x="8863384" y="402500"/>
                  <a:pt x="8863384" y="402500"/>
                  <a:pt x="8861319" y="394709"/>
                </a:cubicBezTo>
                <a:cubicBezTo>
                  <a:pt x="8861319" y="394709"/>
                  <a:pt x="8861319" y="394709"/>
                  <a:pt x="8888159" y="376532"/>
                </a:cubicBezTo>
                <a:cubicBezTo>
                  <a:pt x="8902612" y="373935"/>
                  <a:pt x="8927387" y="376532"/>
                  <a:pt x="8931516" y="368742"/>
                </a:cubicBezTo>
                <a:cubicBezTo>
                  <a:pt x="8931516" y="368742"/>
                  <a:pt x="8931516" y="368742"/>
                  <a:pt x="8939775" y="373935"/>
                </a:cubicBezTo>
                <a:cubicBezTo>
                  <a:pt x="8939775" y="373935"/>
                  <a:pt x="8939775" y="373935"/>
                  <a:pt x="8888159" y="386919"/>
                </a:cubicBezTo>
                <a:cubicBezTo>
                  <a:pt x="8888159" y="386919"/>
                  <a:pt x="8888159" y="386919"/>
                  <a:pt x="8906741" y="392113"/>
                </a:cubicBezTo>
                <a:cubicBezTo>
                  <a:pt x="8906741" y="392113"/>
                  <a:pt x="8906741" y="392113"/>
                  <a:pt x="8888159" y="402500"/>
                </a:cubicBezTo>
                <a:cubicBezTo>
                  <a:pt x="8888159" y="402500"/>
                  <a:pt x="8888159" y="402500"/>
                  <a:pt x="8886095" y="410290"/>
                </a:cubicBezTo>
                <a:cubicBezTo>
                  <a:pt x="8886095" y="410290"/>
                  <a:pt x="8886095" y="410290"/>
                  <a:pt x="8886095" y="418080"/>
                </a:cubicBezTo>
                <a:cubicBezTo>
                  <a:pt x="8886095" y="418080"/>
                  <a:pt x="8886095" y="418080"/>
                  <a:pt x="8894353" y="423274"/>
                </a:cubicBezTo>
                <a:cubicBezTo>
                  <a:pt x="8894353" y="423274"/>
                  <a:pt x="8894353" y="423274"/>
                  <a:pt x="8906741" y="412887"/>
                </a:cubicBezTo>
                <a:cubicBezTo>
                  <a:pt x="8906741" y="412887"/>
                  <a:pt x="8906741" y="412887"/>
                  <a:pt x="8931516" y="402500"/>
                </a:cubicBezTo>
                <a:cubicBezTo>
                  <a:pt x="8950098" y="397306"/>
                  <a:pt x="8962485" y="412887"/>
                  <a:pt x="8972808" y="397306"/>
                </a:cubicBezTo>
                <a:cubicBezTo>
                  <a:pt x="8972808" y="397306"/>
                  <a:pt x="8972808" y="397306"/>
                  <a:pt x="8966615" y="384322"/>
                </a:cubicBezTo>
                <a:cubicBezTo>
                  <a:pt x="8966615" y="384322"/>
                  <a:pt x="8966615" y="384322"/>
                  <a:pt x="8987261" y="373935"/>
                </a:cubicBezTo>
                <a:cubicBezTo>
                  <a:pt x="8987261" y="373935"/>
                  <a:pt x="8987261" y="373935"/>
                  <a:pt x="9034747" y="373935"/>
                </a:cubicBezTo>
                <a:cubicBezTo>
                  <a:pt x="8981067" y="381726"/>
                  <a:pt x="9092556" y="384322"/>
                  <a:pt x="8999648" y="386919"/>
                </a:cubicBezTo>
                <a:cubicBezTo>
                  <a:pt x="8999648" y="386919"/>
                  <a:pt x="8999648" y="386919"/>
                  <a:pt x="8979002" y="410290"/>
                </a:cubicBezTo>
                <a:cubicBezTo>
                  <a:pt x="8979002" y="410290"/>
                  <a:pt x="8979002" y="410290"/>
                  <a:pt x="8939775" y="425871"/>
                </a:cubicBezTo>
                <a:cubicBezTo>
                  <a:pt x="8939775" y="425871"/>
                  <a:pt x="8939775" y="425871"/>
                  <a:pt x="8931516" y="441451"/>
                </a:cubicBezTo>
                <a:cubicBezTo>
                  <a:pt x="8931516" y="441451"/>
                  <a:pt x="8931516" y="441451"/>
                  <a:pt x="8894353" y="441451"/>
                </a:cubicBezTo>
                <a:cubicBezTo>
                  <a:pt x="8894353" y="441451"/>
                  <a:pt x="8894353" y="441451"/>
                  <a:pt x="8914999" y="451839"/>
                </a:cubicBezTo>
                <a:cubicBezTo>
                  <a:pt x="8914999" y="451839"/>
                  <a:pt x="8914999" y="451839"/>
                  <a:pt x="8888159" y="470016"/>
                </a:cubicBezTo>
                <a:cubicBezTo>
                  <a:pt x="8888159" y="470016"/>
                  <a:pt x="8888159" y="470016"/>
                  <a:pt x="8846867" y="485596"/>
                </a:cubicBezTo>
                <a:cubicBezTo>
                  <a:pt x="8846867" y="485596"/>
                  <a:pt x="8846867" y="485596"/>
                  <a:pt x="8855125" y="480403"/>
                </a:cubicBezTo>
                <a:cubicBezTo>
                  <a:pt x="8855125" y="480403"/>
                  <a:pt x="8855125" y="480403"/>
                  <a:pt x="8824156" y="470016"/>
                </a:cubicBezTo>
                <a:cubicBezTo>
                  <a:pt x="8824156" y="470016"/>
                  <a:pt x="8824156" y="470016"/>
                  <a:pt x="8797316" y="477806"/>
                </a:cubicBezTo>
                <a:cubicBezTo>
                  <a:pt x="8797316" y="477806"/>
                  <a:pt x="8797316" y="477806"/>
                  <a:pt x="8830350" y="498580"/>
                </a:cubicBezTo>
                <a:cubicBezTo>
                  <a:pt x="8830350" y="498580"/>
                  <a:pt x="8830350" y="498580"/>
                  <a:pt x="8805575" y="511564"/>
                </a:cubicBezTo>
                <a:cubicBezTo>
                  <a:pt x="8797316" y="514161"/>
                  <a:pt x="8784929" y="519354"/>
                  <a:pt x="8770476" y="524548"/>
                </a:cubicBezTo>
                <a:cubicBezTo>
                  <a:pt x="8770476" y="524548"/>
                  <a:pt x="8770476" y="524548"/>
                  <a:pt x="8770476" y="532338"/>
                </a:cubicBezTo>
                <a:cubicBezTo>
                  <a:pt x="8770476" y="532338"/>
                  <a:pt x="8770476" y="532338"/>
                  <a:pt x="8745701" y="519354"/>
                </a:cubicBezTo>
                <a:cubicBezTo>
                  <a:pt x="8745701" y="519354"/>
                  <a:pt x="8745701" y="519354"/>
                  <a:pt x="8714732" y="534935"/>
                </a:cubicBezTo>
                <a:cubicBezTo>
                  <a:pt x="8714732" y="534935"/>
                  <a:pt x="8714732" y="534935"/>
                  <a:pt x="8722990" y="545322"/>
                </a:cubicBezTo>
                <a:cubicBezTo>
                  <a:pt x="8722990" y="545322"/>
                  <a:pt x="8722990" y="545322"/>
                  <a:pt x="8739507" y="547919"/>
                </a:cubicBezTo>
                <a:cubicBezTo>
                  <a:pt x="8739507" y="547919"/>
                  <a:pt x="8739507" y="547919"/>
                  <a:pt x="8722990" y="553113"/>
                </a:cubicBezTo>
                <a:cubicBezTo>
                  <a:pt x="8722990" y="553113"/>
                  <a:pt x="8722990" y="553113"/>
                  <a:pt x="8689956" y="550516"/>
                </a:cubicBezTo>
                <a:cubicBezTo>
                  <a:pt x="8689956" y="550516"/>
                  <a:pt x="8689956" y="550516"/>
                  <a:pt x="8665181" y="558306"/>
                </a:cubicBezTo>
                <a:cubicBezTo>
                  <a:pt x="8669310" y="563500"/>
                  <a:pt x="8675504" y="568693"/>
                  <a:pt x="8685827" y="576484"/>
                </a:cubicBezTo>
                <a:cubicBezTo>
                  <a:pt x="8685827" y="576484"/>
                  <a:pt x="8685827" y="576484"/>
                  <a:pt x="8669310" y="584274"/>
                </a:cubicBezTo>
                <a:cubicBezTo>
                  <a:pt x="8669310" y="584274"/>
                  <a:pt x="8669310" y="584274"/>
                  <a:pt x="8625953" y="584274"/>
                </a:cubicBezTo>
                <a:cubicBezTo>
                  <a:pt x="8625953" y="584274"/>
                  <a:pt x="8625953" y="584274"/>
                  <a:pt x="8609437" y="592064"/>
                </a:cubicBezTo>
                <a:cubicBezTo>
                  <a:pt x="8609437" y="592064"/>
                  <a:pt x="8609437" y="592064"/>
                  <a:pt x="8617695" y="597258"/>
                </a:cubicBezTo>
                <a:cubicBezTo>
                  <a:pt x="8617695" y="610242"/>
                  <a:pt x="8584661" y="592064"/>
                  <a:pt x="8590855" y="610242"/>
                </a:cubicBezTo>
                <a:cubicBezTo>
                  <a:pt x="8580532" y="618032"/>
                  <a:pt x="8570209" y="605048"/>
                  <a:pt x="8570209" y="623225"/>
                </a:cubicBezTo>
                <a:cubicBezTo>
                  <a:pt x="8570209" y="623225"/>
                  <a:pt x="8570209" y="623225"/>
                  <a:pt x="8541304" y="628419"/>
                </a:cubicBezTo>
                <a:cubicBezTo>
                  <a:pt x="8530981" y="636209"/>
                  <a:pt x="8611501" y="623225"/>
                  <a:pt x="8520658" y="641403"/>
                </a:cubicBezTo>
                <a:cubicBezTo>
                  <a:pt x="8520658" y="641403"/>
                  <a:pt x="8520658" y="641403"/>
                  <a:pt x="8502077" y="662177"/>
                </a:cubicBezTo>
                <a:cubicBezTo>
                  <a:pt x="8502077" y="662177"/>
                  <a:pt x="8502077" y="662177"/>
                  <a:pt x="8464914" y="672564"/>
                </a:cubicBezTo>
                <a:cubicBezTo>
                  <a:pt x="8464914" y="672564"/>
                  <a:pt x="8464914" y="672564"/>
                  <a:pt x="8448397" y="693338"/>
                </a:cubicBezTo>
                <a:cubicBezTo>
                  <a:pt x="8448397" y="693338"/>
                  <a:pt x="8448397" y="693338"/>
                  <a:pt x="8396781" y="703725"/>
                </a:cubicBezTo>
                <a:cubicBezTo>
                  <a:pt x="8396781" y="703725"/>
                  <a:pt x="8396781" y="703725"/>
                  <a:pt x="8413298" y="708919"/>
                </a:cubicBezTo>
                <a:cubicBezTo>
                  <a:pt x="8413298" y="708919"/>
                  <a:pt x="8413298" y="708919"/>
                  <a:pt x="8378200" y="721903"/>
                </a:cubicBezTo>
                <a:cubicBezTo>
                  <a:pt x="8378200" y="721903"/>
                  <a:pt x="8378200" y="721903"/>
                  <a:pt x="8328649" y="753064"/>
                </a:cubicBezTo>
                <a:cubicBezTo>
                  <a:pt x="8328649" y="753064"/>
                  <a:pt x="8328649" y="753064"/>
                  <a:pt x="8268776" y="781629"/>
                </a:cubicBezTo>
                <a:cubicBezTo>
                  <a:pt x="8268776" y="781629"/>
                  <a:pt x="8268776" y="781629"/>
                  <a:pt x="8237806" y="807596"/>
                </a:cubicBezTo>
                <a:cubicBezTo>
                  <a:pt x="8237806" y="807596"/>
                  <a:pt x="8237806" y="807596"/>
                  <a:pt x="8002440" y="929645"/>
                </a:cubicBezTo>
                <a:cubicBezTo>
                  <a:pt x="8002440" y="929645"/>
                  <a:pt x="8002440" y="929645"/>
                  <a:pt x="7952890" y="958209"/>
                </a:cubicBezTo>
                <a:cubicBezTo>
                  <a:pt x="7952890" y="958209"/>
                  <a:pt x="7952890" y="958209"/>
                  <a:pt x="7911598" y="963403"/>
                </a:cubicBezTo>
                <a:cubicBezTo>
                  <a:pt x="7911598" y="963403"/>
                  <a:pt x="7911598" y="963403"/>
                  <a:pt x="7919856" y="973790"/>
                </a:cubicBezTo>
                <a:cubicBezTo>
                  <a:pt x="7919856" y="973790"/>
                  <a:pt x="7919856" y="973790"/>
                  <a:pt x="7791850" y="1041306"/>
                </a:cubicBezTo>
                <a:cubicBezTo>
                  <a:pt x="7791850" y="1041306"/>
                  <a:pt x="7791850" y="1041306"/>
                  <a:pt x="7727847" y="1064677"/>
                </a:cubicBezTo>
                <a:cubicBezTo>
                  <a:pt x="7727847" y="1064677"/>
                  <a:pt x="7727847" y="1064677"/>
                  <a:pt x="7707201" y="1088048"/>
                </a:cubicBezTo>
                <a:cubicBezTo>
                  <a:pt x="7707201" y="1088048"/>
                  <a:pt x="7707201" y="1088048"/>
                  <a:pt x="7703072" y="1085451"/>
                </a:cubicBezTo>
                <a:cubicBezTo>
                  <a:pt x="7703072" y="1085451"/>
                  <a:pt x="7703072" y="1085451"/>
                  <a:pt x="7690684" y="1101031"/>
                </a:cubicBezTo>
                <a:cubicBezTo>
                  <a:pt x="7690684" y="1101031"/>
                  <a:pt x="7690684" y="1101031"/>
                  <a:pt x="7655585" y="1111419"/>
                </a:cubicBezTo>
                <a:cubicBezTo>
                  <a:pt x="7655585" y="1111419"/>
                  <a:pt x="7655585" y="1111419"/>
                  <a:pt x="7643198" y="1119209"/>
                </a:cubicBezTo>
                <a:cubicBezTo>
                  <a:pt x="7643198" y="1119209"/>
                  <a:pt x="7643198" y="1119209"/>
                  <a:pt x="7682425" y="1124402"/>
                </a:cubicBezTo>
                <a:cubicBezTo>
                  <a:pt x="7682425" y="1124402"/>
                  <a:pt x="7682425" y="1124402"/>
                  <a:pt x="7703072" y="1116612"/>
                </a:cubicBezTo>
                <a:cubicBezTo>
                  <a:pt x="7705136" y="1119209"/>
                  <a:pt x="7715459" y="1111419"/>
                  <a:pt x="7713395" y="1124402"/>
                </a:cubicBezTo>
                <a:cubicBezTo>
                  <a:pt x="7713395" y="1124402"/>
                  <a:pt x="7713395" y="1124402"/>
                  <a:pt x="7738170" y="1114015"/>
                </a:cubicBezTo>
                <a:cubicBezTo>
                  <a:pt x="7736105" y="1116612"/>
                  <a:pt x="7752622" y="1111419"/>
                  <a:pt x="7734041" y="1119209"/>
                </a:cubicBezTo>
                <a:cubicBezTo>
                  <a:pt x="7748493" y="1111419"/>
                  <a:pt x="7777398" y="1124402"/>
                  <a:pt x="7771204" y="1108822"/>
                </a:cubicBezTo>
                <a:cubicBezTo>
                  <a:pt x="7771204" y="1108822"/>
                  <a:pt x="7771204" y="1108822"/>
                  <a:pt x="7818690" y="1101031"/>
                </a:cubicBezTo>
                <a:cubicBezTo>
                  <a:pt x="7818690" y="1101031"/>
                  <a:pt x="7818690" y="1101031"/>
                  <a:pt x="7882693" y="1080257"/>
                </a:cubicBezTo>
                <a:cubicBezTo>
                  <a:pt x="7882693" y="1080257"/>
                  <a:pt x="7882693" y="1080257"/>
                  <a:pt x="7903339" y="1062080"/>
                </a:cubicBezTo>
                <a:cubicBezTo>
                  <a:pt x="7919856" y="1059483"/>
                  <a:pt x="7948761" y="1064677"/>
                  <a:pt x="7952890" y="1049096"/>
                </a:cubicBezTo>
                <a:cubicBezTo>
                  <a:pt x="7952890" y="1049096"/>
                  <a:pt x="7952890" y="1049096"/>
                  <a:pt x="7967342" y="1054290"/>
                </a:cubicBezTo>
                <a:cubicBezTo>
                  <a:pt x="7967342" y="1054290"/>
                  <a:pt x="7967342" y="1054290"/>
                  <a:pt x="7992117" y="1046499"/>
                </a:cubicBezTo>
                <a:cubicBezTo>
                  <a:pt x="7992117" y="1046499"/>
                  <a:pt x="7992117" y="1046499"/>
                  <a:pt x="8002440" y="1030919"/>
                </a:cubicBezTo>
                <a:cubicBezTo>
                  <a:pt x="8025151" y="1010144"/>
                  <a:pt x="8014828" y="1062080"/>
                  <a:pt x="8035474" y="1015338"/>
                </a:cubicBezTo>
                <a:cubicBezTo>
                  <a:pt x="8035474" y="1015338"/>
                  <a:pt x="8035474" y="1015338"/>
                  <a:pt x="8051991" y="1017935"/>
                </a:cubicBezTo>
                <a:cubicBezTo>
                  <a:pt x="8051991" y="1017935"/>
                  <a:pt x="8051991" y="1017935"/>
                  <a:pt x="8080896" y="997161"/>
                </a:cubicBezTo>
                <a:cubicBezTo>
                  <a:pt x="8080896" y="997161"/>
                  <a:pt x="8080896" y="997161"/>
                  <a:pt x="8111865" y="999757"/>
                </a:cubicBezTo>
                <a:cubicBezTo>
                  <a:pt x="8111865" y="999757"/>
                  <a:pt x="8111865" y="999757"/>
                  <a:pt x="8107736" y="986773"/>
                </a:cubicBezTo>
                <a:cubicBezTo>
                  <a:pt x="8107736" y="986773"/>
                  <a:pt x="8107736" y="986773"/>
                  <a:pt x="8132511" y="971193"/>
                </a:cubicBezTo>
                <a:cubicBezTo>
                  <a:pt x="8132511" y="971193"/>
                  <a:pt x="8132511" y="971193"/>
                  <a:pt x="8128382" y="963403"/>
                </a:cubicBezTo>
                <a:cubicBezTo>
                  <a:pt x="8128382" y="963403"/>
                  <a:pt x="8128382" y="963403"/>
                  <a:pt x="8128382" y="958209"/>
                </a:cubicBezTo>
                <a:cubicBezTo>
                  <a:pt x="8128382" y="958209"/>
                  <a:pt x="8128382" y="958209"/>
                  <a:pt x="8171739" y="960806"/>
                </a:cubicBezTo>
                <a:cubicBezTo>
                  <a:pt x="8171739" y="960806"/>
                  <a:pt x="8171739" y="960806"/>
                  <a:pt x="8175868" y="947822"/>
                </a:cubicBezTo>
                <a:cubicBezTo>
                  <a:pt x="8175868" y="947822"/>
                  <a:pt x="8175868" y="947822"/>
                  <a:pt x="8200643" y="940032"/>
                </a:cubicBezTo>
                <a:cubicBezTo>
                  <a:pt x="8200643" y="940032"/>
                  <a:pt x="8200643" y="940032"/>
                  <a:pt x="8223354" y="940032"/>
                </a:cubicBezTo>
                <a:cubicBezTo>
                  <a:pt x="8223354" y="940032"/>
                  <a:pt x="8223354" y="940032"/>
                  <a:pt x="8248129" y="916661"/>
                </a:cubicBezTo>
                <a:cubicBezTo>
                  <a:pt x="8248129" y="916661"/>
                  <a:pt x="8248129" y="916661"/>
                  <a:pt x="8248129" y="911467"/>
                </a:cubicBezTo>
                <a:cubicBezTo>
                  <a:pt x="8248129" y="911467"/>
                  <a:pt x="8248129" y="911467"/>
                  <a:pt x="8229548" y="908870"/>
                </a:cubicBezTo>
                <a:cubicBezTo>
                  <a:pt x="8229548" y="908870"/>
                  <a:pt x="8229548" y="908870"/>
                  <a:pt x="8217160" y="903677"/>
                </a:cubicBezTo>
                <a:cubicBezTo>
                  <a:pt x="8217160" y="903677"/>
                  <a:pt x="8217160" y="903677"/>
                  <a:pt x="8237806" y="893290"/>
                </a:cubicBezTo>
                <a:cubicBezTo>
                  <a:pt x="8237806" y="893290"/>
                  <a:pt x="8237806" y="893290"/>
                  <a:pt x="8250194" y="903677"/>
                </a:cubicBezTo>
                <a:cubicBezTo>
                  <a:pt x="8250194" y="903677"/>
                  <a:pt x="8250194" y="903677"/>
                  <a:pt x="8312132" y="895887"/>
                </a:cubicBezTo>
                <a:cubicBezTo>
                  <a:pt x="8312132" y="895887"/>
                  <a:pt x="8312132" y="895887"/>
                  <a:pt x="8341037" y="867322"/>
                </a:cubicBezTo>
                <a:cubicBezTo>
                  <a:pt x="8341037" y="867322"/>
                  <a:pt x="8341037" y="867322"/>
                  <a:pt x="8372006" y="862128"/>
                </a:cubicBezTo>
                <a:cubicBezTo>
                  <a:pt x="8378200" y="856935"/>
                  <a:pt x="8305939" y="872516"/>
                  <a:pt x="8392652" y="849145"/>
                </a:cubicBezTo>
                <a:cubicBezTo>
                  <a:pt x="8392652" y="849145"/>
                  <a:pt x="8392652" y="849145"/>
                  <a:pt x="8400911" y="851741"/>
                </a:cubicBezTo>
                <a:cubicBezTo>
                  <a:pt x="8400911" y="851741"/>
                  <a:pt x="8400911" y="851741"/>
                  <a:pt x="8421557" y="841354"/>
                </a:cubicBezTo>
                <a:cubicBezTo>
                  <a:pt x="8421557" y="841354"/>
                  <a:pt x="8421557" y="841354"/>
                  <a:pt x="8413298" y="836161"/>
                </a:cubicBezTo>
                <a:cubicBezTo>
                  <a:pt x="8413298" y="836161"/>
                  <a:pt x="8413298" y="836161"/>
                  <a:pt x="8448397" y="815387"/>
                </a:cubicBezTo>
                <a:cubicBezTo>
                  <a:pt x="8448397" y="815387"/>
                  <a:pt x="8448397" y="815387"/>
                  <a:pt x="8460784" y="815387"/>
                </a:cubicBezTo>
                <a:cubicBezTo>
                  <a:pt x="8460784" y="815387"/>
                  <a:pt x="8460784" y="815387"/>
                  <a:pt x="8464914" y="799806"/>
                </a:cubicBezTo>
                <a:cubicBezTo>
                  <a:pt x="8460784" y="797209"/>
                  <a:pt x="8460784" y="794612"/>
                  <a:pt x="8456655" y="794612"/>
                </a:cubicBezTo>
                <a:cubicBezTo>
                  <a:pt x="8456655" y="794612"/>
                  <a:pt x="8456655" y="794612"/>
                  <a:pt x="8477301" y="786822"/>
                </a:cubicBezTo>
                <a:cubicBezTo>
                  <a:pt x="8477301" y="786822"/>
                  <a:pt x="8477301" y="786822"/>
                  <a:pt x="8502077" y="786822"/>
                </a:cubicBezTo>
                <a:cubicBezTo>
                  <a:pt x="8502077" y="786822"/>
                  <a:pt x="8502077" y="786822"/>
                  <a:pt x="8502077" y="773838"/>
                </a:cubicBezTo>
                <a:cubicBezTo>
                  <a:pt x="8502077" y="773838"/>
                  <a:pt x="8502077" y="773838"/>
                  <a:pt x="8533046" y="768645"/>
                </a:cubicBezTo>
                <a:cubicBezTo>
                  <a:pt x="8533046" y="768645"/>
                  <a:pt x="8533046" y="768645"/>
                  <a:pt x="8599113" y="734887"/>
                </a:cubicBezTo>
                <a:cubicBezTo>
                  <a:pt x="8599113" y="734887"/>
                  <a:pt x="8599113" y="734887"/>
                  <a:pt x="8605307" y="727096"/>
                </a:cubicBezTo>
                <a:cubicBezTo>
                  <a:pt x="8594984" y="727096"/>
                  <a:pt x="8599113" y="719306"/>
                  <a:pt x="8669310" y="690741"/>
                </a:cubicBezTo>
                <a:cubicBezTo>
                  <a:pt x="8669310" y="690741"/>
                  <a:pt x="8669310" y="690741"/>
                  <a:pt x="8675504" y="685548"/>
                </a:cubicBezTo>
                <a:cubicBezTo>
                  <a:pt x="8671375" y="682951"/>
                  <a:pt x="8667246" y="698532"/>
                  <a:pt x="8661052" y="680354"/>
                </a:cubicBezTo>
                <a:cubicBezTo>
                  <a:pt x="8661052" y="680354"/>
                  <a:pt x="8661052" y="680354"/>
                  <a:pt x="8694086" y="680354"/>
                </a:cubicBezTo>
                <a:cubicBezTo>
                  <a:pt x="8696150" y="680354"/>
                  <a:pt x="8698215" y="675161"/>
                  <a:pt x="8702344" y="669967"/>
                </a:cubicBezTo>
                <a:cubicBezTo>
                  <a:pt x="8702344" y="669967"/>
                  <a:pt x="8702344" y="669967"/>
                  <a:pt x="8733313" y="667371"/>
                </a:cubicBezTo>
                <a:cubicBezTo>
                  <a:pt x="8733313" y="667371"/>
                  <a:pt x="8733313" y="667371"/>
                  <a:pt x="8733313" y="659580"/>
                </a:cubicBezTo>
                <a:cubicBezTo>
                  <a:pt x="8733313" y="659580"/>
                  <a:pt x="8733313" y="659580"/>
                  <a:pt x="8739507" y="649193"/>
                </a:cubicBezTo>
                <a:cubicBezTo>
                  <a:pt x="8739507" y="649193"/>
                  <a:pt x="8739507" y="649193"/>
                  <a:pt x="8753959" y="649193"/>
                </a:cubicBezTo>
                <a:cubicBezTo>
                  <a:pt x="8753959" y="649193"/>
                  <a:pt x="8753959" y="649193"/>
                  <a:pt x="8799381" y="620629"/>
                </a:cubicBezTo>
                <a:cubicBezTo>
                  <a:pt x="8799381" y="620629"/>
                  <a:pt x="8799381" y="620629"/>
                  <a:pt x="8824156" y="612838"/>
                </a:cubicBezTo>
                <a:cubicBezTo>
                  <a:pt x="8824156" y="612838"/>
                  <a:pt x="8824156" y="612838"/>
                  <a:pt x="8838609" y="589467"/>
                </a:cubicBezTo>
                <a:cubicBezTo>
                  <a:pt x="8838609" y="589467"/>
                  <a:pt x="8838609" y="589467"/>
                  <a:pt x="8886095" y="594661"/>
                </a:cubicBezTo>
                <a:cubicBezTo>
                  <a:pt x="8886095" y="594661"/>
                  <a:pt x="8886095" y="594661"/>
                  <a:pt x="8914999" y="586871"/>
                </a:cubicBezTo>
                <a:cubicBezTo>
                  <a:pt x="8914999" y="586871"/>
                  <a:pt x="8914999" y="586871"/>
                  <a:pt x="8906741" y="571290"/>
                </a:cubicBezTo>
                <a:cubicBezTo>
                  <a:pt x="8906741" y="571290"/>
                  <a:pt x="8906741" y="571290"/>
                  <a:pt x="8910870" y="563500"/>
                </a:cubicBezTo>
                <a:cubicBezTo>
                  <a:pt x="8910870" y="563500"/>
                  <a:pt x="8910870" y="563500"/>
                  <a:pt x="8890224" y="553113"/>
                </a:cubicBezTo>
                <a:cubicBezTo>
                  <a:pt x="8892289" y="553113"/>
                  <a:pt x="8896418" y="553113"/>
                  <a:pt x="8898482" y="550516"/>
                </a:cubicBezTo>
                <a:cubicBezTo>
                  <a:pt x="8898482" y="550516"/>
                  <a:pt x="8898482" y="550516"/>
                  <a:pt x="8914999" y="555709"/>
                </a:cubicBezTo>
                <a:cubicBezTo>
                  <a:pt x="8923258" y="553113"/>
                  <a:pt x="8929452" y="558306"/>
                  <a:pt x="8937710" y="550516"/>
                </a:cubicBezTo>
                <a:cubicBezTo>
                  <a:pt x="8937710" y="550516"/>
                  <a:pt x="8937710" y="550516"/>
                  <a:pt x="8894353" y="534935"/>
                </a:cubicBezTo>
                <a:cubicBezTo>
                  <a:pt x="8894353" y="534935"/>
                  <a:pt x="8894353" y="534935"/>
                  <a:pt x="8906741" y="524548"/>
                </a:cubicBezTo>
                <a:cubicBezTo>
                  <a:pt x="8906741" y="524548"/>
                  <a:pt x="8906741" y="524548"/>
                  <a:pt x="8937710" y="547919"/>
                </a:cubicBezTo>
                <a:cubicBezTo>
                  <a:pt x="8937710" y="547919"/>
                  <a:pt x="8937710" y="547919"/>
                  <a:pt x="9022359" y="519354"/>
                </a:cubicBezTo>
                <a:cubicBezTo>
                  <a:pt x="9022359" y="519354"/>
                  <a:pt x="9022359" y="519354"/>
                  <a:pt x="9012036" y="511564"/>
                </a:cubicBezTo>
                <a:cubicBezTo>
                  <a:pt x="9012036" y="511564"/>
                  <a:pt x="9012036" y="511564"/>
                  <a:pt x="9127654" y="449242"/>
                </a:cubicBezTo>
                <a:cubicBezTo>
                  <a:pt x="9127654" y="449242"/>
                  <a:pt x="9127654" y="449242"/>
                  <a:pt x="9148301" y="449242"/>
                </a:cubicBezTo>
                <a:cubicBezTo>
                  <a:pt x="9148301" y="449242"/>
                  <a:pt x="9148301" y="449242"/>
                  <a:pt x="9158624" y="444048"/>
                </a:cubicBezTo>
                <a:cubicBezTo>
                  <a:pt x="9158624" y="444048"/>
                  <a:pt x="9158624" y="444048"/>
                  <a:pt x="9127654" y="438855"/>
                </a:cubicBezTo>
                <a:cubicBezTo>
                  <a:pt x="9121461" y="436258"/>
                  <a:pt x="9109073" y="459629"/>
                  <a:pt x="9084298" y="441451"/>
                </a:cubicBezTo>
                <a:cubicBezTo>
                  <a:pt x="9084298" y="441451"/>
                  <a:pt x="9084298" y="441451"/>
                  <a:pt x="9100814" y="441451"/>
                </a:cubicBezTo>
                <a:cubicBezTo>
                  <a:pt x="9100814" y="441451"/>
                  <a:pt x="9100814" y="441451"/>
                  <a:pt x="9119396" y="423274"/>
                </a:cubicBezTo>
                <a:cubicBezTo>
                  <a:pt x="9119396" y="423274"/>
                  <a:pt x="9119396" y="423274"/>
                  <a:pt x="9148301" y="412887"/>
                </a:cubicBezTo>
                <a:cubicBezTo>
                  <a:pt x="9148301" y="412887"/>
                  <a:pt x="9148301" y="412887"/>
                  <a:pt x="9158624" y="397306"/>
                </a:cubicBezTo>
                <a:cubicBezTo>
                  <a:pt x="9158624" y="397306"/>
                  <a:pt x="9158624" y="397306"/>
                  <a:pt x="9171011" y="399903"/>
                </a:cubicBezTo>
                <a:cubicBezTo>
                  <a:pt x="9171011" y="399903"/>
                  <a:pt x="9171011" y="399903"/>
                  <a:pt x="9183399" y="384322"/>
                </a:cubicBezTo>
                <a:cubicBezTo>
                  <a:pt x="9183399" y="384322"/>
                  <a:pt x="9183399" y="384322"/>
                  <a:pt x="9183399" y="381726"/>
                </a:cubicBezTo>
                <a:cubicBezTo>
                  <a:pt x="9183399" y="381726"/>
                  <a:pt x="9183399" y="381726"/>
                  <a:pt x="9199916" y="384322"/>
                </a:cubicBezTo>
                <a:cubicBezTo>
                  <a:pt x="9199916" y="384322"/>
                  <a:pt x="9199916" y="384322"/>
                  <a:pt x="9222627" y="366145"/>
                </a:cubicBezTo>
                <a:cubicBezTo>
                  <a:pt x="9222627" y="366145"/>
                  <a:pt x="9222627" y="366145"/>
                  <a:pt x="9208174" y="360951"/>
                </a:cubicBezTo>
                <a:cubicBezTo>
                  <a:pt x="9208174" y="360951"/>
                  <a:pt x="9208174" y="360951"/>
                  <a:pt x="9224691" y="363548"/>
                </a:cubicBezTo>
                <a:cubicBezTo>
                  <a:pt x="9224691" y="363548"/>
                  <a:pt x="9224691" y="363548"/>
                  <a:pt x="9243273" y="360951"/>
                </a:cubicBezTo>
                <a:cubicBezTo>
                  <a:pt x="9243273" y="360951"/>
                  <a:pt x="9243273" y="360951"/>
                  <a:pt x="9255660" y="347968"/>
                </a:cubicBezTo>
                <a:cubicBezTo>
                  <a:pt x="9255660" y="347968"/>
                  <a:pt x="9255660" y="347968"/>
                  <a:pt x="9327922" y="311613"/>
                </a:cubicBezTo>
                <a:cubicBezTo>
                  <a:pt x="9327922" y="311613"/>
                  <a:pt x="9329987" y="314210"/>
                  <a:pt x="9334116" y="314210"/>
                </a:cubicBezTo>
                <a:cubicBezTo>
                  <a:pt x="9340310" y="311613"/>
                  <a:pt x="9344439" y="316806"/>
                  <a:pt x="9348568" y="309016"/>
                </a:cubicBezTo>
                <a:cubicBezTo>
                  <a:pt x="9348568" y="309016"/>
                  <a:pt x="9348568" y="309016"/>
                  <a:pt x="9334116" y="301226"/>
                </a:cubicBezTo>
                <a:cubicBezTo>
                  <a:pt x="9334116" y="301226"/>
                  <a:pt x="9334116" y="301226"/>
                  <a:pt x="9340310" y="290839"/>
                </a:cubicBezTo>
                <a:cubicBezTo>
                  <a:pt x="9340310" y="290839"/>
                  <a:pt x="9340310" y="290839"/>
                  <a:pt x="9371279" y="288242"/>
                </a:cubicBezTo>
                <a:cubicBezTo>
                  <a:pt x="9371279" y="288242"/>
                  <a:pt x="9371279" y="288242"/>
                  <a:pt x="9462122" y="231113"/>
                </a:cubicBezTo>
                <a:cubicBezTo>
                  <a:pt x="9462122" y="231113"/>
                  <a:pt x="9462122" y="231113"/>
                  <a:pt x="9497220" y="220726"/>
                </a:cubicBezTo>
                <a:cubicBezTo>
                  <a:pt x="9503414" y="212935"/>
                  <a:pt x="9497220" y="212935"/>
                  <a:pt x="9491026" y="215532"/>
                </a:cubicBezTo>
                <a:cubicBezTo>
                  <a:pt x="9495156" y="212935"/>
                  <a:pt x="9503414" y="210339"/>
                  <a:pt x="9513737" y="205145"/>
                </a:cubicBezTo>
                <a:cubicBezTo>
                  <a:pt x="9513737" y="205145"/>
                  <a:pt x="9513737" y="205145"/>
                  <a:pt x="9526125" y="210339"/>
                </a:cubicBezTo>
                <a:cubicBezTo>
                  <a:pt x="9526125" y="210339"/>
                  <a:pt x="9526125" y="210339"/>
                  <a:pt x="9480703" y="236306"/>
                </a:cubicBezTo>
                <a:cubicBezTo>
                  <a:pt x="9480703" y="236306"/>
                  <a:pt x="9480703" y="236306"/>
                  <a:pt x="9509608" y="238903"/>
                </a:cubicBezTo>
                <a:cubicBezTo>
                  <a:pt x="9509608" y="238903"/>
                  <a:pt x="9509608" y="238903"/>
                  <a:pt x="9509608" y="244097"/>
                </a:cubicBezTo>
                <a:cubicBezTo>
                  <a:pt x="9493091" y="244097"/>
                  <a:pt x="9464186" y="264871"/>
                  <a:pt x="9455928" y="257081"/>
                </a:cubicBezTo>
                <a:cubicBezTo>
                  <a:pt x="9455928" y="257081"/>
                  <a:pt x="9455928" y="257081"/>
                  <a:pt x="9377473" y="301226"/>
                </a:cubicBezTo>
                <a:cubicBezTo>
                  <a:pt x="9377473" y="301226"/>
                  <a:pt x="9377473" y="301226"/>
                  <a:pt x="9373343" y="316806"/>
                </a:cubicBezTo>
                <a:cubicBezTo>
                  <a:pt x="9373343" y="316806"/>
                  <a:pt x="9373343" y="316806"/>
                  <a:pt x="9420830" y="311613"/>
                </a:cubicBezTo>
                <a:cubicBezTo>
                  <a:pt x="9420830" y="311613"/>
                  <a:pt x="9420830" y="311613"/>
                  <a:pt x="9437346" y="288242"/>
                </a:cubicBezTo>
                <a:cubicBezTo>
                  <a:pt x="9437346" y="288242"/>
                  <a:pt x="9437346" y="288242"/>
                  <a:pt x="9488962" y="277855"/>
                </a:cubicBezTo>
                <a:cubicBezTo>
                  <a:pt x="9488962" y="277855"/>
                  <a:pt x="9488962" y="277855"/>
                  <a:pt x="9565352" y="225919"/>
                </a:cubicBezTo>
                <a:cubicBezTo>
                  <a:pt x="9561223" y="228516"/>
                  <a:pt x="9559159" y="233710"/>
                  <a:pt x="9557094" y="238903"/>
                </a:cubicBezTo>
                <a:cubicBezTo>
                  <a:pt x="9557094" y="238903"/>
                  <a:pt x="9557094" y="238903"/>
                  <a:pt x="9577740" y="244097"/>
                </a:cubicBezTo>
                <a:cubicBezTo>
                  <a:pt x="9577740" y="244097"/>
                  <a:pt x="9577740" y="244097"/>
                  <a:pt x="9573611" y="251887"/>
                </a:cubicBezTo>
                <a:cubicBezTo>
                  <a:pt x="9579805" y="264871"/>
                  <a:pt x="9588063" y="246693"/>
                  <a:pt x="9608709" y="259677"/>
                </a:cubicBezTo>
                <a:cubicBezTo>
                  <a:pt x="9608709" y="259677"/>
                  <a:pt x="9608709" y="259677"/>
                  <a:pt x="9583934" y="275258"/>
                </a:cubicBezTo>
                <a:cubicBezTo>
                  <a:pt x="9583934" y="275258"/>
                  <a:pt x="9583934" y="275258"/>
                  <a:pt x="9546771" y="293435"/>
                </a:cubicBezTo>
                <a:cubicBezTo>
                  <a:pt x="9559159" y="290839"/>
                  <a:pt x="9581869" y="285645"/>
                  <a:pt x="9540577" y="303823"/>
                </a:cubicBezTo>
                <a:cubicBezTo>
                  <a:pt x="9536448" y="303823"/>
                  <a:pt x="9530254" y="301226"/>
                  <a:pt x="9519931" y="301226"/>
                </a:cubicBezTo>
                <a:cubicBezTo>
                  <a:pt x="9519931" y="301226"/>
                  <a:pt x="9519931" y="301226"/>
                  <a:pt x="9501349" y="319403"/>
                </a:cubicBezTo>
                <a:cubicBezTo>
                  <a:pt x="9519931" y="322000"/>
                  <a:pt x="9509608" y="322000"/>
                  <a:pt x="9472445" y="332387"/>
                </a:cubicBezTo>
                <a:cubicBezTo>
                  <a:pt x="9472445" y="332387"/>
                  <a:pt x="9472445" y="332387"/>
                  <a:pt x="9497220" y="347968"/>
                </a:cubicBezTo>
                <a:cubicBezTo>
                  <a:pt x="9497220" y="347968"/>
                  <a:pt x="9497220" y="347968"/>
                  <a:pt x="9536448" y="337580"/>
                </a:cubicBezTo>
                <a:cubicBezTo>
                  <a:pt x="9536448" y="337580"/>
                  <a:pt x="9536448" y="337580"/>
                  <a:pt x="9548836" y="332387"/>
                </a:cubicBezTo>
                <a:cubicBezTo>
                  <a:pt x="9548836" y="332387"/>
                  <a:pt x="9548836" y="332387"/>
                  <a:pt x="9544706" y="322000"/>
                </a:cubicBezTo>
                <a:cubicBezTo>
                  <a:pt x="9544706" y="322000"/>
                  <a:pt x="9544706" y="322000"/>
                  <a:pt x="9561223" y="337580"/>
                </a:cubicBezTo>
                <a:cubicBezTo>
                  <a:pt x="9561223" y="337580"/>
                  <a:pt x="9561223" y="337580"/>
                  <a:pt x="9637614" y="324597"/>
                </a:cubicBezTo>
                <a:cubicBezTo>
                  <a:pt x="9637614" y="324597"/>
                  <a:pt x="9637614" y="324597"/>
                  <a:pt x="9654131" y="314210"/>
                </a:cubicBezTo>
                <a:cubicBezTo>
                  <a:pt x="9654131" y="314210"/>
                  <a:pt x="9654131" y="314210"/>
                  <a:pt x="9633485" y="306419"/>
                </a:cubicBezTo>
                <a:cubicBezTo>
                  <a:pt x="9625226" y="306419"/>
                  <a:pt x="9612839" y="309016"/>
                  <a:pt x="9596322" y="311613"/>
                </a:cubicBezTo>
                <a:cubicBezTo>
                  <a:pt x="9596322" y="311613"/>
                  <a:pt x="9596322" y="311613"/>
                  <a:pt x="9610774" y="298629"/>
                </a:cubicBezTo>
                <a:cubicBezTo>
                  <a:pt x="9610774" y="298629"/>
                  <a:pt x="9610774" y="298629"/>
                  <a:pt x="9596322" y="288242"/>
                </a:cubicBezTo>
                <a:cubicBezTo>
                  <a:pt x="9596322" y="288242"/>
                  <a:pt x="9596322" y="288242"/>
                  <a:pt x="9616968" y="288242"/>
                </a:cubicBezTo>
                <a:cubicBezTo>
                  <a:pt x="9616968" y="288242"/>
                  <a:pt x="9616968" y="288242"/>
                  <a:pt x="9645872" y="275258"/>
                </a:cubicBezTo>
                <a:cubicBezTo>
                  <a:pt x="9645872" y="275258"/>
                  <a:pt x="9645872" y="275258"/>
                  <a:pt x="9654131" y="275258"/>
                </a:cubicBezTo>
                <a:cubicBezTo>
                  <a:pt x="9654131" y="275258"/>
                  <a:pt x="9654131" y="275258"/>
                  <a:pt x="9645872" y="298629"/>
                </a:cubicBezTo>
                <a:cubicBezTo>
                  <a:pt x="9645872" y="298629"/>
                  <a:pt x="9645872" y="298629"/>
                  <a:pt x="9658260" y="301226"/>
                </a:cubicBezTo>
                <a:cubicBezTo>
                  <a:pt x="9662389" y="301226"/>
                  <a:pt x="9664454" y="301226"/>
                  <a:pt x="9660325" y="301226"/>
                </a:cubicBezTo>
                <a:cubicBezTo>
                  <a:pt x="9660325" y="301226"/>
                  <a:pt x="9660325" y="301226"/>
                  <a:pt x="9674777" y="303823"/>
                </a:cubicBezTo>
                <a:cubicBezTo>
                  <a:pt x="9674777" y="303823"/>
                  <a:pt x="9674777" y="303823"/>
                  <a:pt x="9722263" y="301226"/>
                </a:cubicBezTo>
                <a:cubicBezTo>
                  <a:pt x="9722263" y="301226"/>
                  <a:pt x="9722263" y="301226"/>
                  <a:pt x="9705746" y="303823"/>
                </a:cubicBezTo>
                <a:cubicBezTo>
                  <a:pt x="9705746" y="303823"/>
                  <a:pt x="9705746" y="303823"/>
                  <a:pt x="9709875" y="309016"/>
                </a:cubicBezTo>
                <a:cubicBezTo>
                  <a:pt x="9709875" y="309016"/>
                  <a:pt x="9709875" y="309016"/>
                  <a:pt x="9536448" y="410290"/>
                </a:cubicBezTo>
                <a:cubicBezTo>
                  <a:pt x="9536448" y="410290"/>
                  <a:pt x="9536448" y="410290"/>
                  <a:pt x="9532319" y="412887"/>
                </a:cubicBezTo>
                <a:cubicBezTo>
                  <a:pt x="9532319" y="412887"/>
                  <a:pt x="9532319" y="412887"/>
                  <a:pt x="9501349" y="412887"/>
                </a:cubicBezTo>
                <a:cubicBezTo>
                  <a:pt x="9501349" y="412887"/>
                  <a:pt x="9501349" y="412887"/>
                  <a:pt x="9501349" y="420677"/>
                </a:cubicBezTo>
                <a:cubicBezTo>
                  <a:pt x="9509608" y="420677"/>
                  <a:pt x="9519931" y="418080"/>
                  <a:pt x="9524060" y="423274"/>
                </a:cubicBezTo>
                <a:cubicBezTo>
                  <a:pt x="9524060" y="423274"/>
                  <a:pt x="9524060" y="423274"/>
                  <a:pt x="9505479" y="425871"/>
                </a:cubicBezTo>
                <a:cubicBezTo>
                  <a:pt x="9505479" y="425871"/>
                  <a:pt x="9505479" y="425871"/>
                  <a:pt x="9509608" y="428468"/>
                </a:cubicBezTo>
                <a:cubicBezTo>
                  <a:pt x="9509608" y="428468"/>
                  <a:pt x="9509608" y="428468"/>
                  <a:pt x="9484833" y="441451"/>
                </a:cubicBezTo>
                <a:cubicBezTo>
                  <a:pt x="9484833" y="441451"/>
                  <a:pt x="9484833" y="441451"/>
                  <a:pt x="9509608" y="454435"/>
                </a:cubicBezTo>
                <a:cubicBezTo>
                  <a:pt x="9524060" y="451839"/>
                  <a:pt x="9532319" y="457032"/>
                  <a:pt x="9552965" y="459629"/>
                </a:cubicBezTo>
                <a:cubicBezTo>
                  <a:pt x="9552965" y="459629"/>
                  <a:pt x="9552965" y="459629"/>
                  <a:pt x="9532319" y="477806"/>
                </a:cubicBezTo>
                <a:cubicBezTo>
                  <a:pt x="9532319" y="477806"/>
                  <a:pt x="9532319" y="477806"/>
                  <a:pt x="9538512" y="488193"/>
                </a:cubicBezTo>
                <a:cubicBezTo>
                  <a:pt x="9540577" y="485596"/>
                  <a:pt x="9557094" y="480403"/>
                  <a:pt x="9577740" y="490790"/>
                </a:cubicBezTo>
                <a:cubicBezTo>
                  <a:pt x="9577740" y="490790"/>
                  <a:pt x="9577740" y="490790"/>
                  <a:pt x="9590128" y="488193"/>
                </a:cubicBezTo>
                <a:cubicBezTo>
                  <a:pt x="9590128" y="488193"/>
                  <a:pt x="9590128" y="488193"/>
                  <a:pt x="9604580" y="503774"/>
                </a:cubicBezTo>
                <a:cubicBezTo>
                  <a:pt x="9604580" y="503774"/>
                  <a:pt x="9604580" y="503774"/>
                  <a:pt x="9621097" y="506371"/>
                </a:cubicBezTo>
                <a:cubicBezTo>
                  <a:pt x="9621097" y="506371"/>
                  <a:pt x="9621097" y="506371"/>
                  <a:pt x="9585999" y="521951"/>
                </a:cubicBezTo>
                <a:cubicBezTo>
                  <a:pt x="9585999" y="521951"/>
                  <a:pt x="9585999" y="521951"/>
                  <a:pt x="9577740" y="521951"/>
                </a:cubicBezTo>
                <a:cubicBezTo>
                  <a:pt x="9575675" y="521951"/>
                  <a:pt x="9573611" y="524548"/>
                  <a:pt x="9571546" y="524548"/>
                </a:cubicBezTo>
                <a:cubicBezTo>
                  <a:pt x="9571546" y="524548"/>
                  <a:pt x="9571546" y="524548"/>
                  <a:pt x="9573611" y="529742"/>
                </a:cubicBezTo>
                <a:cubicBezTo>
                  <a:pt x="9573611" y="529742"/>
                  <a:pt x="9573611" y="529742"/>
                  <a:pt x="9569482" y="527145"/>
                </a:cubicBezTo>
                <a:cubicBezTo>
                  <a:pt x="9563288" y="529742"/>
                  <a:pt x="9555029" y="534935"/>
                  <a:pt x="9544706" y="540129"/>
                </a:cubicBezTo>
                <a:cubicBezTo>
                  <a:pt x="9544706" y="540129"/>
                  <a:pt x="9544706" y="540129"/>
                  <a:pt x="9524060" y="532338"/>
                </a:cubicBezTo>
                <a:cubicBezTo>
                  <a:pt x="9495156" y="537532"/>
                  <a:pt x="9528189" y="553113"/>
                  <a:pt x="9497220" y="545322"/>
                </a:cubicBezTo>
                <a:cubicBezTo>
                  <a:pt x="9497220" y="545322"/>
                  <a:pt x="9497220" y="545322"/>
                  <a:pt x="9497220" y="550516"/>
                </a:cubicBezTo>
                <a:cubicBezTo>
                  <a:pt x="9503414" y="550516"/>
                  <a:pt x="9482768" y="563500"/>
                  <a:pt x="9513737" y="553113"/>
                </a:cubicBezTo>
                <a:cubicBezTo>
                  <a:pt x="9513737" y="553113"/>
                  <a:pt x="9513737" y="553113"/>
                  <a:pt x="9488962" y="576484"/>
                </a:cubicBezTo>
                <a:cubicBezTo>
                  <a:pt x="9488962" y="576484"/>
                  <a:pt x="9488962" y="576484"/>
                  <a:pt x="9424959" y="599855"/>
                </a:cubicBezTo>
                <a:cubicBezTo>
                  <a:pt x="9424959" y="599855"/>
                  <a:pt x="9424959" y="599855"/>
                  <a:pt x="9480703" y="568693"/>
                </a:cubicBezTo>
                <a:cubicBezTo>
                  <a:pt x="9480703" y="568693"/>
                  <a:pt x="9480703" y="568693"/>
                  <a:pt x="9441476" y="571290"/>
                </a:cubicBezTo>
                <a:cubicBezTo>
                  <a:pt x="9441476" y="571290"/>
                  <a:pt x="9441476" y="571290"/>
                  <a:pt x="9420830" y="592064"/>
                </a:cubicBezTo>
                <a:cubicBezTo>
                  <a:pt x="9420830" y="592064"/>
                  <a:pt x="9420830" y="592064"/>
                  <a:pt x="9385731" y="597258"/>
                </a:cubicBezTo>
                <a:cubicBezTo>
                  <a:pt x="9385731" y="597258"/>
                  <a:pt x="9385731" y="597258"/>
                  <a:pt x="9371279" y="586871"/>
                </a:cubicBezTo>
                <a:cubicBezTo>
                  <a:pt x="9371279" y="586871"/>
                  <a:pt x="9371279" y="586871"/>
                  <a:pt x="9412571" y="576484"/>
                </a:cubicBezTo>
                <a:cubicBezTo>
                  <a:pt x="9412571" y="576484"/>
                  <a:pt x="9412571" y="576484"/>
                  <a:pt x="9447669" y="553113"/>
                </a:cubicBezTo>
                <a:cubicBezTo>
                  <a:pt x="9443540" y="555709"/>
                  <a:pt x="9445605" y="553113"/>
                  <a:pt x="9464186" y="547919"/>
                </a:cubicBezTo>
                <a:cubicBezTo>
                  <a:pt x="9464186" y="547919"/>
                  <a:pt x="9464186" y="547919"/>
                  <a:pt x="9472445" y="545322"/>
                </a:cubicBezTo>
                <a:cubicBezTo>
                  <a:pt x="9482768" y="540129"/>
                  <a:pt x="9499285" y="534935"/>
                  <a:pt x="9519931" y="529742"/>
                </a:cubicBezTo>
                <a:cubicBezTo>
                  <a:pt x="9519931" y="529742"/>
                  <a:pt x="9519931" y="529742"/>
                  <a:pt x="9497220" y="511564"/>
                </a:cubicBezTo>
                <a:cubicBezTo>
                  <a:pt x="9497220" y="511564"/>
                  <a:pt x="9497220" y="511564"/>
                  <a:pt x="9488962" y="506371"/>
                </a:cubicBezTo>
                <a:cubicBezTo>
                  <a:pt x="9488962" y="506371"/>
                  <a:pt x="9488962" y="506371"/>
                  <a:pt x="9460057" y="511564"/>
                </a:cubicBezTo>
                <a:cubicBezTo>
                  <a:pt x="9460057" y="511564"/>
                  <a:pt x="9460057" y="511564"/>
                  <a:pt x="9472445" y="524548"/>
                </a:cubicBezTo>
                <a:cubicBezTo>
                  <a:pt x="9460057" y="532338"/>
                  <a:pt x="9429088" y="534935"/>
                  <a:pt x="9424959" y="532338"/>
                </a:cubicBezTo>
                <a:cubicBezTo>
                  <a:pt x="9424959" y="532338"/>
                  <a:pt x="9424959" y="532338"/>
                  <a:pt x="9416700" y="537532"/>
                </a:cubicBezTo>
                <a:cubicBezTo>
                  <a:pt x="9416700" y="540129"/>
                  <a:pt x="9416700" y="542725"/>
                  <a:pt x="9416700" y="547919"/>
                </a:cubicBezTo>
                <a:cubicBezTo>
                  <a:pt x="9416700" y="547919"/>
                  <a:pt x="9416700" y="547919"/>
                  <a:pt x="9408442" y="542725"/>
                </a:cubicBezTo>
                <a:cubicBezTo>
                  <a:pt x="9408442" y="542725"/>
                  <a:pt x="9408442" y="542725"/>
                  <a:pt x="9352697" y="576484"/>
                </a:cubicBezTo>
                <a:cubicBezTo>
                  <a:pt x="9346503" y="576484"/>
                  <a:pt x="9354762" y="586871"/>
                  <a:pt x="9344439" y="576484"/>
                </a:cubicBezTo>
                <a:cubicBezTo>
                  <a:pt x="9344439" y="576484"/>
                  <a:pt x="9344439" y="576484"/>
                  <a:pt x="9344439" y="584274"/>
                </a:cubicBezTo>
                <a:cubicBezTo>
                  <a:pt x="9344439" y="584274"/>
                  <a:pt x="9344439" y="584274"/>
                  <a:pt x="9323793" y="584274"/>
                </a:cubicBezTo>
                <a:cubicBezTo>
                  <a:pt x="9323793" y="584274"/>
                  <a:pt x="9323793" y="584274"/>
                  <a:pt x="9292823" y="602451"/>
                </a:cubicBezTo>
                <a:cubicBezTo>
                  <a:pt x="9292823" y="602451"/>
                  <a:pt x="9292823" y="602451"/>
                  <a:pt x="9255660" y="618032"/>
                </a:cubicBezTo>
                <a:cubicBezTo>
                  <a:pt x="9255660" y="618032"/>
                  <a:pt x="9255660" y="618032"/>
                  <a:pt x="9208174" y="620629"/>
                </a:cubicBezTo>
                <a:cubicBezTo>
                  <a:pt x="9208174" y="620629"/>
                  <a:pt x="9208174" y="620629"/>
                  <a:pt x="9199916" y="628419"/>
                </a:cubicBezTo>
                <a:cubicBezTo>
                  <a:pt x="9199916" y="628419"/>
                  <a:pt x="9199916" y="628419"/>
                  <a:pt x="9171011" y="602451"/>
                </a:cubicBezTo>
                <a:cubicBezTo>
                  <a:pt x="9171011" y="602451"/>
                  <a:pt x="9171011" y="602451"/>
                  <a:pt x="9140042" y="612838"/>
                </a:cubicBezTo>
                <a:cubicBezTo>
                  <a:pt x="9140042" y="612838"/>
                  <a:pt x="9140042" y="612838"/>
                  <a:pt x="9137977" y="615435"/>
                </a:cubicBezTo>
                <a:cubicBezTo>
                  <a:pt x="9137977" y="615435"/>
                  <a:pt x="9137977" y="615435"/>
                  <a:pt x="9115267" y="607645"/>
                </a:cubicBezTo>
                <a:cubicBezTo>
                  <a:pt x="9146236" y="594661"/>
                  <a:pt x="9148301" y="602451"/>
                  <a:pt x="9142107" y="610242"/>
                </a:cubicBezTo>
                <a:cubicBezTo>
                  <a:pt x="9148301" y="605048"/>
                  <a:pt x="9160688" y="592064"/>
                  <a:pt x="9179270" y="573887"/>
                </a:cubicBezTo>
                <a:cubicBezTo>
                  <a:pt x="9179270" y="573887"/>
                  <a:pt x="9179270" y="573887"/>
                  <a:pt x="9228820" y="555709"/>
                </a:cubicBezTo>
                <a:cubicBezTo>
                  <a:pt x="9228820" y="555709"/>
                  <a:pt x="9228820" y="555709"/>
                  <a:pt x="9284565" y="558306"/>
                </a:cubicBezTo>
                <a:cubicBezTo>
                  <a:pt x="9284565" y="558306"/>
                  <a:pt x="9284565" y="558306"/>
                  <a:pt x="9323793" y="547919"/>
                </a:cubicBezTo>
                <a:cubicBezTo>
                  <a:pt x="9323793" y="547919"/>
                  <a:pt x="9323793" y="547919"/>
                  <a:pt x="9319663" y="532338"/>
                </a:cubicBezTo>
                <a:cubicBezTo>
                  <a:pt x="9319663" y="532338"/>
                  <a:pt x="9319663" y="532338"/>
                  <a:pt x="9344439" y="529742"/>
                </a:cubicBezTo>
                <a:cubicBezTo>
                  <a:pt x="9344439" y="529742"/>
                  <a:pt x="9344439" y="529742"/>
                  <a:pt x="9334116" y="514161"/>
                </a:cubicBezTo>
                <a:cubicBezTo>
                  <a:pt x="9334116" y="514161"/>
                  <a:pt x="9334116" y="514161"/>
                  <a:pt x="9340310" y="511564"/>
                </a:cubicBezTo>
                <a:cubicBezTo>
                  <a:pt x="9340310" y="511564"/>
                  <a:pt x="9340310" y="511564"/>
                  <a:pt x="9340310" y="503774"/>
                </a:cubicBezTo>
                <a:cubicBezTo>
                  <a:pt x="9340310" y="503774"/>
                  <a:pt x="9340310" y="503774"/>
                  <a:pt x="9356826" y="511564"/>
                </a:cubicBezTo>
                <a:cubicBezTo>
                  <a:pt x="9356826" y="511564"/>
                  <a:pt x="9356826" y="511564"/>
                  <a:pt x="9365085" y="511564"/>
                </a:cubicBezTo>
                <a:cubicBezTo>
                  <a:pt x="9365085" y="511564"/>
                  <a:pt x="9365085" y="511564"/>
                  <a:pt x="9371279" y="503774"/>
                </a:cubicBezTo>
                <a:cubicBezTo>
                  <a:pt x="9371279" y="503774"/>
                  <a:pt x="9371279" y="503774"/>
                  <a:pt x="9352697" y="488193"/>
                </a:cubicBezTo>
                <a:cubicBezTo>
                  <a:pt x="9352697" y="488193"/>
                  <a:pt x="9352697" y="488193"/>
                  <a:pt x="9340310" y="485596"/>
                </a:cubicBezTo>
                <a:cubicBezTo>
                  <a:pt x="9340310" y="485596"/>
                  <a:pt x="9340310" y="485596"/>
                  <a:pt x="9391925" y="454435"/>
                </a:cubicBezTo>
                <a:cubicBezTo>
                  <a:pt x="9391925" y="454435"/>
                  <a:pt x="9391925" y="454435"/>
                  <a:pt x="9365085" y="451839"/>
                </a:cubicBezTo>
                <a:cubicBezTo>
                  <a:pt x="9365085" y="451839"/>
                  <a:pt x="9365085" y="451839"/>
                  <a:pt x="9334116" y="464822"/>
                </a:cubicBezTo>
                <a:cubicBezTo>
                  <a:pt x="9334116" y="464822"/>
                  <a:pt x="9334116" y="464822"/>
                  <a:pt x="9334116" y="462226"/>
                </a:cubicBezTo>
                <a:cubicBezTo>
                  <a:pt x="9334116" y="462226"/>
                  <a:pt x="9334116" y="462226"/>
                  <a:pt x="9309340" y="464822"/>
                </a:cubicBezTo>
                <a:cubicBezTo>
                  <a:pt x="9309340" y="464822"/>
                  <a:pt x="9309340" y="464822"/>
                  <a:pt x="9224691" y="511564"/>
                </a:cubicBezTo>
                <a:cubicBezTo>
                  <a:pt x="9224691" y="511564"/>
                  <a:pt x="9224691" y="511564"/>
                  <a:pt x="9191657" y="519354"/>
                </a:cubicBezTo>
                <a:cubicBezTo>
                  <a:pt x="9191657" y="519354"/>
                  <a:pt x="9191657" y="519354"/>
                  <a:pt x="9179270" y="532338"/>
                </a:cubicBezTo>
                <a:cubicBezTo>
                  <a:pt x="9179270" y="532338"/>
                  <a:pt x="9179270" y="532338"/>
                  <a:pt x="9152430" y="553113"/>
                </a:cubicBezTo>
                <a:cubicBezTo>
                  <a:pt x="9152430" y="553113"/>
                  <a:pt x="9152430" y="553113"/>
                  <a:pt x="9131784" y="560903"/>
                </a:cubicBezTo>
                <a:cubicBezTo>
                  <a:pt x="9131784" y="560903"/>
                  <a:pt x="9131784" y="560903"/>
                  <a:pt x="9107008" y="581677"/>
                </a:cubicBezTo>
                <a:cubicBezTo>
                  <a:pt x="9107008" y="581677"/>
                  <a:pt x="9107008" y="581677"/>
                  <a:pt x="9084298" y="573887"/>
                </a:cubicBezTo>
                <a:cubicBezTo>
                  <a:pt x="9084298" y="573887"/>
                  <a:pt x="9084298" y="573887"/>
                  <a:pt x="9076039" y="576484"/>
                </a:cubicBezTo>
                <a:cubicBezTo>
                  <a:pt x="9076039" y="576484"/>
                  <a:pt x="9076039" y="576484"/>
                  <a:pt x="9088427" y="589467"/>
                </a:cubicBezTo>
                <a:cubicBezTo>
                  <a:pt x="9088427" y="589467"/>
                  <a:pt x="9088427" y="589467"/>
                  <a:pt x="9063651" y="592064"/>
                </a:cubicBezTo>
                <a:cubicBezTo>
                  <a:pt x="9063651" y="592064"/>
                  <a:pt x="9063651" y="592064"/>
                  <a:pt x="9067781" y="594661"/>
                </a:cubicBezTo>
                <a:cubicBezTo>
                  <a:pt x="9047135" y="592064"/>
                  <a:pt x="9084298" y="618032"/>
                  <a:pt x="9043005" y="594661"/>
                </a:cubicBezTo>
                <a:cubicBezTo>
                  <a:pt x="9043005" y="594661"/>
                  <a:pt x="9043005" y="594661"/>
                  <a:pt x="9022359" y="610242"/>
                </a:cubicBezTo>
                <a:cubicBezTo>
                  <a:pt x="9022359" y="612838"/>
                  <a:pt x="9020295" y="615435"/>
                  <a:pt x="9009971" y="607645"/>
                </a:cubicBezTo>
                <a:cubicBezTo>
                  <a:pt x="9009971" y="607645"/>
                  <a:pt x="9009971" y="607645"/>
                  <a:pt x="9009971" y="636209"/>
                </a:cubicBezTo>
                <a:cubicBezTo>
                  <a:pt x="9009971" y="636209"/>
                  <a:pt x="9009971" y="636209"/>
                  <a:pt x="8950098" y="651790"/>
                </a:cubicBezTo>
                <a:cubicBezTo>
                  <a:pt x="8950098" y="651790"/>
                  <a:pt x="8950098" y="651790"/>
                  <a:pt x="8950098" y="659580"/>
                </a:cubicBezTo>
                <a:cubicBezTo>
                  <a:pt x="8929452" y="662177"/>
                  <a:pt x="8892289" y="667371"/>
                  <a:pt x="8873707" y="677758"/>
                </a:cubicBezTo>
                <a:cubicBezTo>
                  <a:pt x="8873707" y="677758"/>
                  <a:pt x="8873707" y="677758"/>
                  <a:pt x="8863384" y="695935"/>
                </a:cubicBezTo>
                <a:cubicBezTo>
                  <a:pt x="8863384" y="695935"/>
                  <a:pt x="8863384" y="695935"/>
                  <a:pt x="8850996" y="698532"/>
                </a:cubicBezTo>
                <a:cubicBezTo>
                  <a:pt x="8850996" y="698532"/>
                  <a:pt x="8850996" y="698532"/>
                  <a:pt x="8838609" y="711516"/>
                </a:cubicBezTo>
                <a:cubicBezTo>
                  <a:pt x="8838609" y="711516"/>
                  <a:pt x="8838609" y="711516"/>
                  <a:pt x="8809704" y="719306"/>
                </a:cubicBezTo>
                <a:cubicBezTo>
                  <a:pt x="8809704" y="719306"/>
                  <a:pt x="8809704" y="719306"/>
                  <a:pt x="8799381" y="716709"/>
                </a:cubicBezTo>
                <a:cubicBezTo>
                  <a:pt x="8799381" y="716709"/>
                  <a:pt x="8799381" y="716709"/>
                  <a:pt x="8782864" y="734887"/>
                </a:cubicBezTo>
                <a:cubicBezTo>
                  <a:pt x="8782864" y="734887"/>
                  <a:pt x="8782864" y="734887"/>
                  <a:pt x="8766347" y="737483"/>
                </a:cubicBezTo>
                <a:cubicBezTo>
                  <a:pt x="8766347" y="737483"/>
                  <a:pt x="8766347" y="737483"/>
                  <a:pt x="8766347" y="747871"/>
                </a:cubicBezTo>
                <a:cubicBezTo>
                  <a:pt x="8766347" y="747871"/>
                  <a:pt x="8766347" y="747871"/>
                  <a:pt x="8617695" y="825774"/>
                </a:cubicBezTo>
                <a:cubicBezTo>
                  <a:pt x="8642470" y="820580"/>
                  <a:pt x="8623889" y="823177"/>
                  <a:pt x="8611501" y="843951"/>
                </a:cubicBezTo>
                <a:cubicBezTo>
                  <a:pt x="8611501" y="843951"/>
                  <a:pt x="8611501" y="843951"/>
                  <a:pt x="8638341" y="841354"/>
                </a:cubicBezTo>
                <a:cubicBezTo>
                  <a:pt x="8638341" y="841354"/>
                  <a:pt x="8638341" y="841354"/>
                  <a:pt x="8625953" y="854338"/>
                </a:cubicBezTo>
                <a:cubicBezTo>
                  <a:pt x="8625953" y="854338"/>
                  <a:pt x="8625953" y="854338"/>
                  <a:pt x="8553692" y="895887"/>
                </a:cubicBezTo>
                <a:cubicBezTo>
                  <a:pt x="8553692" y="895887"/>
                  <a:pt x="8553692" y="895887"/>
                  <a:pt x="8533046" y="898483"/>
                </a:cubicBezTo>
                <a:cubicBezTo>
                  <a:pt x="8533046" y="898483"/>
                  <a:pt x="8533046" y="898483"/>
                  <a:pt x="8537175" y="880306"/>
                </a:cubicBezTo>
                <a:cubicBezTo>
                  <a:pt x="8537175" y="880306"/>
                  <a:pt x="8537175" y="880306"/>
                  <a:pt x="8481431" y="895887"/>
                </a:cubicBezTo>
                <a:cubicBezTo>
                  <a:pt x="8481431" y="895887"/>
                  <a:pt x="8481431" y="895887"/>
                  <a:pt x="8481431" y="901080"/>
                </a:cubicBezTo>
                <a:cubicBezTo>
                  <a:pt x="8481431" y="901080"/>
                  <a:pt x="8481431" y="901080"/>
                  <a:pt x="8464914" y="903677"/>
                </a:cubicBezTo>
                <a:cubicBezTo>
                  <a:pt x="8469043" y="901080"/>
                  <a:pt x="8471107" y="901080"/>
                  <a:pt x="8460784" y="903677"/>
                </a:cubicBezTo>
                <a:cubicBezTo>
                  <a:pt x="8460784" y="903677"/>
                  <a:pt x="8460784" y="903677"/>
                  <a:pt x="8456655" y="903677"/>
                </a:cubicBezTo>
                <a:cubicBezTo>
                  <a:pt x="8452526" y="906274"/>
                  <a:pt x="8446332" y="906274"/>
                  <a:pt x="8440138" y="908870"/>
                </a:cubicBezTo>
                <a:cubicBezTo>
                  <a:pt x="8440138" y="908870"/>
                  <a:pt x="8440138" y="908870"/>
                  <a:pt x="8450461" y="914064"/>
                </a:cubicBezTo>
                <a:cubicBezTo>
                  <a:pt x="8450461" y="914064"/>
                  <a:pt x="8450461" y="914064"/>
                  <a:pt x="8421557" y="932241"/>
                </a:cubicBezTo>
                <a:cubicBezTo>
                  <a:pt x="8421557" y="932241"/>
                  <a:pt x="8421557" y="932241"/>
                  <a:pt x="8421557" y="942628"/>
                </a:cubicBezTo>
                <a:cubicBezTo>
                  <a:pt x="8421557" y="942628"/>
                  <a:pt x="8421557" y="942628"/>
                  <a:pt x="8396781" y="940032"/>
                </a:cubicBezTo>
                <a:cubicBezTo>
                  <a:pt x="8396781" y="940032"/>
                  <a:pt x="8396781" y="940032"/>
                  <a:pt x="8376135" y="963403"/>
                </a:cubicBezTo>
                <a:cubicBezTo>
                  <a:pt x="8376135" y="963403"/>
                  <a:pt x="8376135" y="963403"/>
                  <a:pt x="8400911" y="973790"/>
                </a:cubicBezTo>
                <a:cubicBezTo>
                  <a:pt x="8400911" y="973790"/>
                  <a:pt x="8400911" y="973790"/>
                  <a:pt x="8409169" y="968596"/>
                </a:cubicBezTo>
                <a:cubicBezTo>
                  <a:pt x="8409169" y="968596"/>
                  <a:pt x="8409169" y="968596"/>
                  <a:pt x="8400911" y="986773"/>
                </a:cubicBezTo>
                <a:cubicBezTo>
                  <a:pt x="8400911" y="986773"/>
                  <a:pt x="8400911" y="986773"/>
                  <a:pt x="8392652" y="989370"/>
                </a:cubicBezTo>
                <a:cubicBezTo>
                  <a:pt x="8392652" y="989370"/>
                  <a:pt x="8392652" y="989370"/>
                  <a:pt x="8332779" y="986773"/>
                </a:cubicBezTo>
                <a:cubicBezTo>
                  <a:pt x="8332779" y="986773"/>
                  <a:pt x="8332779" y="986773"/>
                  <a:pt x="8293551" y="999757"/>
                </a:cubicBezTo>
                <a:cubicBezTo>
                  <a:pt x="8293551" y="999757"/>
                  <a:pt x="8293551" y="999757"/>
                  <a:pt x="8287357" y="1002354"/>
                </a:cubicBezTo>
                <a:cubicBezTo>
                  <a:pt x="8287357" y="1002354"/>
                  <a:pt x="8287357" y="1002354"/>
                  <a:pt x="8328649" y="1004951"/>
                </a:cubicBezTo>
                <a:cubicBezTo>
                  <a:pt x="8349296" y="1010144"/>
                  <a:pt x="8382329" y="986773"/>
                  <a:pt x="8409169" y="1017935"/>
                </a:cubicBezTo>
                <a:cubicBezTo>
                  <a:pt x="8409169" y="1017935"/>
                  <a:pt x="8409169" y="1017935"/>
                  <a:pt x="8425686" y="1010144"/>
                </a:cubicBezTo>
                <a:cubicBezTo>
                  <a:pt x="8436009" y="1010144"/>
                  <a:pt x="8450461" y="1015338"/>
                  <a:pt x="8456655" y="1002354"/>
                </a:cubicBezTo>
                <a:cubicBezTo>
                  <a:pt x="8456655" y="1002354"/>
                  <a:pt x="8456655" y="1002354"/>
                  <a:pt x="8450461" y="991967"/>
                </a:cubicBezTo>
                <a:cubicBezTo>
                  <a:pt x="8450461" y="991967"/>
                  <a:pt x="8450461" y="991967"/>
                  <a:pt x="8533046" y="965999"/>
                </a:cubicBezTo>
                <a:cubicBezTo>
                  <a:pt x="8533046" y="965999"/>
                  <a:pt x="8533046" y="965999"/>
                  <a:pt x="8533046" y="955612"/>
                </a:cubicBezTo>
                <a:cubicBezTo>
                  <a:pt x="8533046" y="955612"/>
                  <a:pt x="8533046" y="955612"/>
                  <a:pt x="8599113" y="937435"/>
                </a:cubicBezTo>
                <a:cubicBezTo>
                  <a:pt x="8599113" y="937435"/>
                  <a:pt x="8599113" y="937435"/>
                  <a:pt x="8617695" y="929645"/>
                </a:cubicBezTo>
                <a:cubicBezTo>
                  <a:pt x="8617695" y="929645"/>
                  <a:pt x="8617695" y="929645"/>
                  <a:pt x="8617695" y="924451"/>
                </a:cubicBezTo>
                <a:cubicBezTo>
                  <a:pt x="8617695" y="924451"/>
                  <a:pt x="8617695" y="924451"/>
                  <a:pt x="8605307" y="919257"/>
                </a:cubicBezTo>
                <a:cubicBezTo>
                  <a:pt x="8605307" y="919257"/>
                  <a:pt x="8605307" y="919257"/>
                  <a:pt x="8588790" y="924451"/>
                </a:cubicBezTo>
                <a:cubicBezTo>
                  <a:pt x="8588790" y="924451"/>
                  <a:pt x="8588790" y="924451"/>
                  <a:pt x="8597049" y="911467"/>
                </a:cubicBezTo>
                <a:cubicBezTo>
                  <a:pt x="8597049" y="911467"/>
                  <a:pt x="8597049" y="911467"/>
                  <a:pt x="8630083" y="919257"/>
                </a:cubicBezTo>
                <a:cubicBezTo>
                  <a:pt x="8630083" y="919257"/>
                  <a:pt x="8630083" y="919257"/>
                  <a:pt x="8685827" y="888096"/>
                </a:cubicBezTo>
                <a:cubicBezTo>
                  <a:pt x="8685827" y="888096"/>
                  <a:pt x="8685827" y="888096"/>
                  <a:pt x="8716796" y="875112"/>
                </a:cubicBezTo>
                <a:cubicBezTo>
                  <a:pt x="8712667" y="882903"/>
                  <a:pt x="8716796" y="885499"/>
                  <a:pt x="8725055" y="885499"/>
                </a:cubicBezTo>
                <a:cubicBezTo>
                  <a:pt x="8716796" y="888096"/>
                  <a:pt x="8712667" y="890693"/>
                  <a:pt x="8739507" y="901080"/>
                </a:cubicBezTo>
                <a:cubicBezTo>
                  <a:pt x="8739507" y="901080"/>
                  <a:pt x="8739507" y="901080"/>
                  <a:pt x="8718861" y="908870"/>
                </a:cubicBezTo>
                <a:cubicBezTo>
                  <a:pt x="8718861" y="908870"/>
                  <a:pt x="8718861" y="908870"/>
                  <a:pt x="8710603" y="914064"/>
                </a:cubicBezTo>
                <a:cubicBezTo>
                  <a:pt x="8710603" y="914064"/>
                  <a:pt x="8710603" y="914064"/>
                  <a:pt x="8710603" y="919257"/>
                </a:cubicBezTo>
                <a:cubicBezTo>
                  <a:pt x="8710603" y="919257"/>
                  <a:pt x="8710603" y="919257"/>
                  <a:pt x="8733313" y="919257"/>
                </a:cubicBezTo>
                <a:cubicBezTo>
                  <a:pt x="8733313" y="919257"/>
                  <a:pt x="8733313" y="919257"/>
                  <a:pt x="8751895" y="906274"/>
                </a:cubicBezTo>
                <a:cubicBezTo>
                  <a:pt x="8751895" y="908870"/>
                  <a:pt x="8756024" y="906274"/>
                  <a:pt x="8778735" y="895887"/>
                </a:cubicBezTo>
                <a:cubicBezTo>
                  <a:pt x="8778735" y="895887"/>
                  <a:pt x="8778735" y="895887"/>
                  <a:pt x="8706473" y="942628"/>
                </a:cubicBezTo>
                <a:cubicBezTo>
                  <a:pt x="8706473" y="942628"/>
                  <a:pt x="8706473" y="942628"/>
                  <a:pt x="8673440" y="937435"/>
                </a:cubicBezTo>
                <a:cubicBezTo>
                  <a:pt x="8673440" y="937435"/>
                  <a:pt x="8673440" y="937435"/>
                  <a:pt x="8638341" y="945225"/>
                </a:cubicBezTo>
                <a:cubicBezTo>
                  <a:pt x="8642470" y="947822"/>
                  <a:pt x="8634212" y="947822"/>
                  <a:pt x="8632147" y="947822"/>
                </a:cubicBezTo>
                <a:cubicBezTo>
                  <a:pt x="8634212" y="947822"/>
                  <a:pt x="8640406" y="947822"/>
                  <a:pt x="8650729" y="947822"/>
                </a:cubicBezTo>
                <a:cubicBezTo>
                  <a:pt x="8650729" y="947822"/>
                  <a:pt x="8650729" y="947822"/>
                  <a:pt x="8611501" y="971193"/>
                </a:cubicBezTo>
                <a:cubicBezTo>
                  <a:pt x="8611501" y="971193"/>
                  <a:pt x="8611501" y="971193"/>
                  <a:pt x="8625953" y="976386"/>
                </a:cubicBezTo>
                <a:cubicBezTo>
                  <a:pt x="8625953" y="976386"/>
                  <a:pt x="8625953" y="976386"/>
                  <a:pt x="8661052" y="965999"/>
                </a:cubicBezTo>
                <a:cubicBezTo>
                  <a:pt x="8661052" y="965999"/>
                  <a:pt x="8661052" y="965999"/>
                  <a:pt x="8650729" y="978983"/>
                </a:cubicBezTo>
                <a:cubicBezTo>
                  <a:pt x="8650729" y="978983"/>
                  <a:pt x="8650729" y="978983"/>
                  <a:pt x="8611501" y="989370"/>
                </a:cubicBezTo>
                <a:cubicBezTo>
                  <a:pt x="8611501" y="989370"/>
                  <a:pt x="8611501" y="989370"/>
                  <a:pt x="8597049" y="1010144"/>
                </a:cubicBezTo>
                <a:cubicBezTo>
                  <a:pt x="8597049" y="1010144"/>
                  <a:pt x="8597049" y="1010144"/>
                  <a:pt x="8630083" y="1002354"/>
                </a:cubicBezTo>
                <a:cubicBezTo>
                  <a:pt x="8630083" y="1002354"/>
                  <a:pt x="8630083" y="1002354"/>
                  <a:pt x="8642470" y="997161"/>
                </a:cubicBezTo>
                <a:cubicBezTo>
                  <a:pt x="8642470" y="997161"/>
                  <a:pt x="8642470" y="997161"/>
                  <a:pt x="8663116" y="989370"/>
                </a:cubicBezTo>
                <a:cubicBezTo>
                  <a:pt x="8663116" y="989370"/>
                  <a:pt x="8663116" y="989370"/>
                  <a:pt x="8673440" y="989370"/>
                </a:cubicBezTo>
                <a:cubicBezTo>
                  <a:pt x="8671375" y="994564"/>
                  <a:pt x="8654858" y="986773"/>
                  <a:pt x="8661052" y="997161"/>
                </a:cubicBezTo>
                <a:cubicBezTo>
                  <a:pt x="8661052" y="997161"/>
                  <a:pt x="8661052" y="997161"/>
                  <a:pt x="8737443" y="986773"/>
                </a:cubicBezTo>
                <a:cubicBezTo>
                  <a:pt x="8737443" y="986773"/>
                  <a:pt x="8737443" y="986773"/>
                  <a:pt x="8786993" y="978983"/>
                </a:cubicBezTo>
                <a:cubicBezTo>
                  <a:pt x="8786993" y="978983"/>
                  <a:pt x="8786993" y="978983"/>
                  <a:pt x="8782864" y="955612"/>
                </a:cubicBezTo>
                <a:cubicBezTo>
                  <a:pt x="8782864" y="955612"/>
                  <a:pt x="8782864" y="955612"/>
                  <a:pt x="8803510" y="950419"/>
                </a:cubicBezTo>
                <a:cubicBezTo>
                  <a:pt x="8803510" y="950419"/>
                  <a:pt x="8803510" y="950419"/>
                  <a:pt x="8830350" y="958209"/>
                </a:cubicBezTo>
                <a:cubicBezTo>
                  <a:pt x="8830350" y="958209"/>
                  <a:pt x="8830350" y="958209"/>
                  <a:pt x="8850996" y="955612"/>
                </a:cubicBezTo>
                <a:cubicBezTo>
                  <a:pt x="8850996" y="955612"/>
                  <a:pt x="8850996" y="955612"/>
                  <a:pt x="8855125" y="942628"/>
                </a:cubicBezTo>
                <a:cubicBezTo>
                  <a:pt x="8855125" y="942628"/>
                  <a:pt x="8855125" y="942628"/>
                  <a:pt x="8906741" y="929645"/>
                </a:cubicBezTo>
                <a:cubicBezTo>
                  <a:pt x="8906741" y="929645"/>
                  <a:pt x="8906741" y="929645"/>
                  <a:pt x="8902612" y="924451"/>
                </a:cubicBezTo>
                <a:cubicBezTo>
                  <a:pt x="8902612" y="924451"/>
                  <a:pt x="8902612" y="924451"/>
                  <a:pt x="8945968" y="908870"/>
                </a:cubicBezTo>
                <a:cubicBezTo>
                  <a:pt x="8945968" y="908870"/>
                  <a:pt x="8945968" y="908870"/>
                  <a:pt x="8945968" y="898483"/>
                </a:cubicBezTo>
                <a:cubicBezTo>
                  <a:pt x="8945968" y="898483"/>
                  <a:pt x="8945968" y="898483"/>
                  <a:pt x="8979002" y="893290"/>
                </a:cubicBezTo>
                <a:cubicBezTo>
                  <a:pt x="8979002" y="893290"/>
                  <a:pt x="8979002" y="893290"/>
                  <a:pt x="9024424" y="862128"/>
                </a:cubicBezTo>
                <a:cubicBezTo>
                  <a:pt x="9030618" y="859532"/>
                  <a:pt x="9036811" y="862128"/>
                  <a:pt x="9043005" y="854338"/>
                </a:cubicBezTo>
                <a:cubicBezTo>
                  <a:pt x="9043005" y="854338"/>
                  <a:pt x="9043005" y="854338"/>
                  <a:pt x="9047135" y="869919"/>
                </a:cubicBezTo>
                <a:cubicBezTo>
                  <a:pt x="9047135" y="869919"/>
                  <a:pt x="9047135" y="869919"/>
                  <a:pt x="9073974" y="877709"/>
                </a:cubicBezTo>
                <a:cubicBezTo>
                  <a:pt x="9073974" y="877709"/>
                  <a:pt x="9073974" y="877709"/>
                  <a:pt x="9063651" y="882903"/>
                </a:cubicBezTo>
                <a:cubicBezTo>
                  <a:pt x="9063651" y="882903"/>
                  <a:pt x="9063651" y="882903"/>
                  <a:pt x="9088427" y="888096"/>
                </a:cubicBezTo>
                <a:cubicBezTo>
                  <a:pt x="9098750" y="877709"/>
                  <a:pt x="9125590" y="898483"/>
                  <a:pt x="9115267" y="872516"/>
                </a:cubicBezTo>
                <a:cubicBezTo>
                  <a:pt x="9115267" y="872516"/>
                  <a:pt x="9115267" y="872516"/>
                  <a:pt x="9111138" y="851741"/>
                </a:cubicBezTo>
                <a:cubicBezTo>
                  <a:pt x="9111138" y="851741"/>
                  <a:pt x="9111138" y="851741"/>
                  <a:pt x="9107008" y="851741"/>
                </a:cubicBezTo>
                <a:cubicBezTo>
                  <a:pt x="9107008" y="851741"/>
                  <a:pt x="9107008" y="851741"/>
                  <a:pt x="9131784" y="843951"/>
                </a:cubicBezTo>
                <a:cubicBezTo>
                  <a:pt x="9131784" y="843951"/>
                  <a:pt x="9131784" y="843951"/>
                  <a:pt x="9131784" y="849145"/>
                </a:cubicBezTo>
                <a:cubicBezTo>
                  <a:pt x="9131784" y="849145"/>
                  <a:pt x="9131784" y="849145"/>
                  <a:pt x="9140042" y="851741"/>
                </a:cubicBezTo>
                <a:cubicBezTo>
                  <a:pt x="9140042" y="851741"/>
                  <a:pt x="9140042" y="851741"/>
                  <a:pt x="9183399" y="841354"/>
                </a:cubicBezTo>
                <a:cubicBezTo>
                  <a:pt x="9183399" y="841354"/>
                  <a:pt x="9183399" y="841354"/>
                  <a:pt x="9183399" y="851741"/>
                </a:cubicBezTo>
                <a:cubicBezTo>
                  <a:pt x="9183399" y="851741"/>
                  <a:pt x="9183399" y="851741"/>
                  <a:pt x="9191657" y="856935"/>
                </a:cubicBezTo>
                <a:cubicBezTo>
                  <a:pt x="9191657" y="856935"/>
                  <a:pt x="9191657" y="856935"/>
                  <a:pt x="9208174" y="846548"/>
                </a:cubicBezTo>
                <a:cubicBezTo>
                  <a:pt x="9208174" y="846548"/>
                  <a:pt x="9208174" y="846548"/>
                  <a:pt x="9191657" y="833564"/>
                </a:cubicBezTo>
                <a:cubicBezTo>
                  <a:pt x="9191657" y="833564"/>
                  <a:pt x="9191657" y="833564"/>
                  <a:pt x="9191657" y="820580"/>
                </a:cubicBezTo>
                <a:cubicBezTo>
                  <a:pt x="9191657" y="820580"/>
                  <a:pt x="9191657" y="820580"/>
                  <a:pt x="9224691" y="817983"/>
                </a:cubicBezTo>
                <a:cubicBezTo>
                  <a:pt x="9224691" y="817983"/>
                  <a:pt x="9224691" y="817983"/>
                  <a:pt x="9228820" y="802403"/>
                </a:cubicBezTo>
                <a:cubicBezTo>
                  <a:pt x="9230885" y="804999"/>
                  <a:pt x="9243273" y="807596"/>
                  <a:pt x="9259790" y="799806"/>
                </a:cubicBezTo>
                <a:cubicBezTo>
                  <a:pt x="9259790" y="799806"/>
                  <a:pt x="9259790" y="799806"/>
                  <a:pt x="9243273" y="792016"/>
                </a:cubicBezTo>
                <a:cubicBezTo>
                  <a:pt x="9243273" y="792016"/>
                  <a:pt x="9243273" y="792016"/>
                  <a:pt x="9272177" y="776435"/>
                </a:cubicBezTo>
                <a:cubicBezTo>
                  <a:pt x="9272177" y="779032"/>
                  <a:pt x="9272177" y="779032"/>
                  <a:pt x="9272177" y="779032"/>
                </a:cubicBezTo>
                <a:cubicBezTo>
                  <a:pt x="9274242" y="779032"/>
                  <a:pt x="9276307" y="779032"/>
                  <a:pt x="9280436" y="779032"/>
                </a:cubicBezTo>
                <a:cubicBezTo>
                  <a:pt x="9280436" y="779032"/>
                  <a:pt x="9280436" y="779032"/>
                  <a:pt x="9281984" y="777084"/>
                </a:cubicBezTo>
                <a:lnTo>
                  <a:pt x="9288694" y="768645"/>
                </a:lnTo>
                <a:lnTo>
                  <a:pt x="9295146" y="769618"/>
                </a:lnTo>
                <a:cubicBezTo>
                  <a:pt x="9301598" y="770592"/>
                  <a:pt x="9314502" y="772540"/>
                  <a:pt x="9340310" y="776435"/>
                </a:cubicBezTo>
                <a:cubicBezTo>
                  <a:pt x="9340310" y="776435"/>
                  <a:pt x="9340310" y="776435"/>
                  <a:pt x="9348568" y="776435"/>
                </a:cubicBezTo>
                <a:cubicBezTo>
                  <a:pt x="9348568" y="776435"/>
                  <a:pt x="9348568" y="776435"/>
                  <a:pt x="9334116" y="766048"/>
                </a:cubicBezTo>
                <a:cubicBezTo>
                  <a:pt x="9334116" y="766048"/>
                  <a:pt x="9334116" y="766048"/>
                  <a:pt x="9309340" y="766048"/>
                </a:cubicBezTo>
                <a:cubicBezTo>
                  <a:pt x="9309340" y="766048"/>
                  <a:pt x="9309340" y="766048"/>
                  <a:pt x="9327922" y="742677"/>
                </a:cubicBezTo>
                <a:cubicBezTo>
                  <a:pt x="9340310" y="750467"/>
                  <a:pt x="9329987" y="745274"/>
                  <a:pt x="9373343" y="729693"/>
                </a:cubicBezTo>
                <a:cubicBezTo>
                  <a:pt x="9373343" y="729693"/>
                  <a:pt x="9373343" y="729693"/>
                  <a:pt x="9371279" y="724500"/>
                </a:cubicBezTo>
                <a:cubicBezTo>
                  <a:pt x="9371279" y="724500"/>
                  <a:pt x="9371279" y="724500"/>
                  <a:pt x="9385731" y="711516"/>
                </a:cubicBezTo>
                <a:cubicBezTo>
                  <a:pt x="9385731" y="711516"/>
                  <a:pt x="9385731" y="711516"/>
                  <a:pt x="9404313" y="716709"/>
                </a:cubicBezTo>
                <a:cubicBezTo>
                  <a:pt x="9404313" y="716709"/>
                  <a:pt x="9404313" y="716709"/>
                  <a:pt x="9420830" y="698532"/>
                </a:cubicBezTo>
                <a:cubicBezTo>
                  <a:pt x="9429088" y="701129"/>
                  <a:pt x="9439411" y="698532"/>
                  <a:pt x="9441476" y="693338"/>
                </a:cubicBezTo>
                <a:cubicBezTo>
                  <a:pt x="9441476" y="693338"/>
                  <a:pt x="9441476" y="693338"/>
                  <a:pt x="9447669" y="669967"/>
                </a:cubicBezTo>
                <a:cubicBezTo>
                  <a:pt x="9447669" y="669967"/>
                  <a:pt x="9447669" y="669967"/>
                  <a:pt x="9472445" y="662177"/>
                </a:cubicBezTo>
                <a:cubicBezTo>
                  <a:pt x="9472445" y="662177"/>
                  <a:pt x="9472445" y="662177"/>
                  <a:pt x="9488962" y="680354"/>
                </a:cubicBezTo>
                <a:cubicBezTo>
                  <a:pt x="9488962" y="680354"/>
                  <a:pt x="9488962" y="680354"/>
                  <a:pt x="9495156" y="677758"/>
                </a:cubicBezTo>
                <a:cubicBezTo>
                  <a:pt x="9497220" y="677758"/>
                  <a:pt x="9503414" y="675161"/>
                  <a:pt x="9513737" y="669967"/>
                </a:cubicBezTo>
                <a:cubicBezTo>
                  <a:pt x="9513737" y="669967"/>
                  <a:pt x="9513737" y="669967"/>
                  <a:pt x="9497220" y="659580"/>
                </a:cubicBezTo>
                <a:cubicBezTo>
                  <a:pt x="9497220" y="659580"/>
                  <a:pt x="9497220" y="659580"/>
                  <a:pt x="9509608" y="651790"/>
                </a:cubicBezTo>
                <a:cubicBezTo>
                  <a:pt x="9509608" y="651790"/>
                  <a:pt x="9509608" y="651790"/>
                  <a:pt x="9505479" y="644000"/>
                </a:cubicBezTo>
                <a:cubicBezTo>
                  <a:pt x="9505479" y="644000"/>
                  <a:pt x="9505479" y="644000"/>
                  <a:pt x="9526125" y="644000"/>
                </a:cubicBezTo>
                <a:cubicBezTo>
                  <a:pt x="9526125" y="644000"/>
                  <a:pt x="9526125" y="644000"/>
                  <a:pt x="9540577" y="636209"/>
                </a:cubicBezTo>
                <a:cubicBezTo>
                  <a:pt x="9540577" y="636209"/>
                  <a:pt x="9540577" y="636209"/>
                  <a:pt x="9526125" y="625822"/>
                </a:cubicBezTo>
                <a:cubicBezTo>
                  <a:pt x="9526125" y="625822"/>
                  <a:pt x="9526125" y="625822"/>
                  <a:pt x="9561223" y="605048"/>
                </a:cubicBezTo>
                <a:cubicBezTo>
                  <a:pt x="9561223" y="605048"/>
                  <a:pt x="9561223" y="605048"/>
                  <a:pt x="9596322" y="602451"/>
                </a:cubicBezTo>
                <a:cubicBezTo>
                  <a:pt x="9596322" y="602451"/>
                  <a:pt x="9596322" y="602451"/>
                  <a:pt x="9610774" y="592064"/>
                </a:cubicBezTo>
                <a:cubicBezTo>
                  <a:pt x="9610774" y="592064"/>
                  <a:pt x="9610774" y="592064"/>
                  <a:pt x="9590128" y="584274"/>
                </a:cubicBezTo>
                <a:cubicBezTo>
                  <a:pt x="9590128" y="584274"/>
                  <a:pt x="9590128" y="584274"/>
                  <a:pt x="9577740" y="592064"/>
                </a:cubicBezTo>
                <a:cubicBezTo>
                  <a:pt x="9577740" y="592064"/>
                  <a:pt x="9577740" y="592064"/>
                  <a:pt x="9585999" y="579080"/>
                </a:cubicBezTo>
                <a:cubicBezTo>
                  <a:pt x="9585999" y="579080"/>
                  <a:pt x="9585999" y="579080"/>
                  <a:pt x="9561223" y="576484"/>
                </a:cubicBezTo>
                <a:cubicBezTo>
                  <a:pt x="9561223" y="576484"/>
                  <a:pt x="9561223" y="576484"/>
                  <a:pt x="9585999" y="573887"/>
                </a:cubicBezTo>
                <a:cubicBezTo>
                  <a:pt x="9585999" y="573887"/>
                  <a:pt x="9585999" y="573887"/>
                  <a:pt x="9598386" y="573887"/>
                </a:cubicBezTo>
                <a:cubicBezTo>
                  <a:pt x="9598386" y="581677"/>
                  <a:pt x="9625226" y="573887"/>
                  <a:pt x="9614903" y="581677"/>
                </a:cubicBezTo>
                <a:cubicBezTo>
                  <a:pt x="9614903" y="581677"/>
                  <a:pt x="9614903" y="581677"/>
                  <a:pt x="9641743" y="563500"/>
                </a:cubicBezTo>
                <a:cubicBezTo>
                  <a:pt x="9641743" y="563500"/>
                  <a:pt x="9641743" y="563500"/>
                  <a:pt x="9668583" y="573887"/>
                </a:cubicBezTo>
                <a:cubicBezTo>
                  <a:pt x="9668583" y="573887"/>
                  <a:pt x="9668583" y="573887"/>
                  <a:pt x="9689229" y="563500"/>
                </a:cubicBezTo>
                <a:cubicBezTo>
                  <a:pt x="9689229" y="563500"/>
                  <a:pt x="9689229" y="563500"/>
                  <a:pt x="9660325" y="560903"/>
                </a:cubicBezTo>
                <a:cubicBezTo>
                  <a:pt x="9660325" y="560903"/>
                  <a:pt x="9660325" y="560903"/>
                  <a:pt x="9660325" y="553113"/>
                </a:cubicBezTo>
                <a:cubicBezTo>
                  <a:pt x="9660325" y="553113"/>
                  <a:pt x="9660325" y="553113"/>
                  <a:pt x="9637614" y="555709"/>
                </a:cubicBezTo>
                <a:cubicBezTo>
                  <a:pt x="9637614" y="555709"/>
                  <a:pt x="9637614" y="555709"/>
                  <a:pt x="9654131" y="542725"/>
                </a:cubicBezTo>
                <a:cubicBezTo>
                  <a:pt x="9654131" y="542725"/>
                  <a:pt x="9654131" y="542725"/>
                  <a:pt x="9672712" y="547919"/>
                </a:cubicBezTo>
                <a:cubicBezTo>
                  <a:pt x="9672712" y="547919"/>
                  <a:pt x="9672712" y="547919"/>
                  <a:pt x="9695423" y="532338"/>
                </a:cubicBezTo>
                <a:cubicBezTo>
                  <a:pt x="9695423" y="532338"/>
                  <a:pt x="9695423" y="532338"/>
                  <a:pt x="9695423" y="527145"/>
                </a:cubicBezTo>
                <a:cubicBezTo>
                  <a:pt x="9695423" y="527145"/>
                  <a:pt x="9695423" y="527145"/>
                  <a:pt x="9674777" y="529742"/>
                </a:cubicBezTo>
                <a:cubicBezTo>
                  <a:pt x="9674777" y="529742"/>
                  <a:pt x="9674777" y="529742"/>
                  <a:pt x="9683035" y="516758"/>
                </a:cubicBezTo>
                <a:cubicBezTo>
                  <a:pt x="9683035" y="516758"/>
                  <a:pt x="9683035" y="516758"/>
                  <a:pt x="9773878" y="457032"/>
                </a:cubicBezTo>
                <a:cubicBezTo>
                  <a:pt x="9773878" y="457032"/>
                  <a:pt x="9773878" y="457032"/>
                  <a:pt x="9811041" y="451839"/>
                </a:cubicBezTo>
                <a:cubicBezTo>
                  <a:pt x="9811041" y="451839"/>
                  <a:pt x="9811041" y="451839"/>
                  <a:pt x="9842011" y="425871"/>
                </a:cubicBezTo>
                <a:cubicBezTo>
                  <a:pt x="9858528" y="433661"/>
                  <a:pt x="9852334" y="415484"/>
                  <a:pt x="9875044" y="425871"/>
                </a:cubicBezTo>
                <a:cubicBezTo>
                  <a:pt x="9877109" y="423274"/>
                  <a:pt x="9889497" y="425871"/>
                  <a:pt x="9897755" y="425871"/>
                </a:cubicBezTo>
                <a:cubicBezTo>
                  <a:pt x="9897755" y="425871"/>
                  <a:pt x="9897755" y="425871"/>
                  <a:pt x="9842011" y="457032"/>
                </a:cubicBezTo>
                <a:cubicBezTo>
                  <a:pt x="9842011" y="457032"/>
                  <a:pt x="9842011" y="457032"/>
                  <a:pt x="9854398" y="462226"/>
                </a:cubicBezTo>
                <a:cubicBezTo>
                  <a:pt x="9854398" y="462226"/>
                  <a:pt x="9854398" y="462226"/>
                  <a:pt x="9790395" y="503774"/>
                </a:cubicBezTo>
                <a:cubicBezTo>
                  <a:pt x="9790395" y="503774"/>
                  <a:pt x="9790395" y="503774"/>
                  <a:pt x="9749103" y="503774"/>
                </a:cubicBezTo>
                <a:cubicBezTo>
                  <a:pt x="9749103" y="503774"/>
                  <a:pt x="9749103" y="503774"/>
                  <a:pt x="9744974" y="503774"/>
                </a:cubicBezTo>
                <a:cubicBezTo>
                  <a:pt x="9744974" y="506371"/>
                  <a:pt x="9744974" y="506371"/>
                  <a:pt x="9747038" y="506371"/>
                </a:cubicBezTo>
                <a:cubicBezTo>
                  <a:pt x="9744974" y="506371"/>
                  <a:pt x="9742909" y="508967"/>
                  <a:pt x="9738780" y="514161"/>
                </a:cubicBezTo>
                <a:cubicBezTo>
                  <a:pt x="9738780" y="514161"/>
                  <a:pt x="9738780" y="514161"/>
                  <a:pt x="9790395" y="506371"/>
                </a:cubicBezTo>
                <a:cubicBezTo>
                  <a:pt x="9790395" y="506371"/>
                  <a:pt x="9790395" y="506371"/>
                  <a:pt x="9744974" y="542725"/>
                </a:cubicBezTo>
                <a:cubicBezTo>
                  <a:pt x="9744974" y="542725"/>
                  <a:pt x="9744974" y="542725"/>
                  <a:pt x="9726392" y="545322"/>
                </a:cubicBezTo>
                <a:cubicBezTo>
                  <a:pt x="9726392" y="545322"/>
                  <a:pt x="9726392" y="545322"/>
                  <a:pt x="9732586" y="547919"/>
                </a:cubicBezTo>
                <a:cubicBezTo>
                  <a:pt x="9732586" y="547919"/>
                  <a:pt x="9732586" y="547919"/>
                  <a:pt x="9709875" y="568693"/>
                </a:cubicBezTo>
                <a:cubicBezTo>
                  <a:pt x="9709875" y="568693"/>
                  <a:pt x="9709875" y="568693"/>
                  <a:pt x="9695423" y="566096"/>
                </a:cubicBezTo>
                <a:cubicBezTo>
                  <a:pt x="9695423" y="566096"/>
                  <a:pt x="9695423" y="566096"/>
                  <a:pt x="9674777" y="576484"/>
                </a:cubicBezTo>
                <a:cubicBezTo>
                  <a:pt x="9674777" y="579080"/>
                  <a:pt x="9656195" y="586871"/>
                  <a:pt x="9693358" y="584274"/>
                </a:cubicBezTo>
                <a:cubicBezTo>
                  <a:pt x="9693358" y="584274"/>
                  <a:pt x="9693358" y="584274"/>
                  <a:pt x="9672712" y="592064"/>
                </a:cubicBezTo>
                <a:cubicBezTo>
                  <a:pt x="9672712" y="592064"/>
                  <a:pt x="9672712" y="592064"/>
                  <a:pt x="9616968" y="641403"/>
                </a:cubicBezTo>
                <a:cubicBezTo>
                  <a:pt x="9616968" y="641403"/>
                  <a:pt x="9616968" y="641403"/>
                  <a:pt x="9629355" y="641403"/>
                </a:cubicBezTo>
                <a:cubicBezTo>
                  <a:pt x="9629355" y="641403"/>
                  <a:pt x="9629355" y="641403"/>
                  <a:pt x="9625226" y="659580"/>
                </a:cubicBezTo>
                <a:cubicBezTo>
                  <a:pt x="9625226" y="659580"/>
                  <a:pt x="9625226" y="659580"/>
                  <a:pt x="9616968" y="649193"/>
                </a:cubicBezTo>
                <a:cubicBezTo>
                  <a:pt x="9616968" y="649193"/>
                  <a:pt x="9616968" y="649193"/>
                  <a:pt x="9583934" y="667371"/>
                </a:cubicBezTo>
                <a:cubicBezTo>
                  <a:pt x="9583934" y="667371"/>
                  <a:pt x="9583934" y="667371"/>
                  <a:pt x="9585999" y="677758"/>
                </a:cubicBezTo>
                <a:cubicBezTo>
                  <a:pt x="9557094" y="672564"/>
                  <a:pt x="9573611" y="695935"/>
                  <a:pt x="9548836" y="685548"/>
                </a:cubicBezTo>
                <a:cubicBezTo>
                  <a:pt x="9546771" y="688145"/>
                  <a:pt x="9524060" y="677758"/>
                  <a:pt x="9544706" y="695935"/>
                </a:cubicBezTo>
                <a:cubicBezTo>
                  <a:pt x="9524060" y="698532"/>
                  <a:pt x="9499285" y="703725"/>
                  <a:pt x="9497220" y="714112"/>
                </a:cubicBezTo>
                <a:cubicBezTo>
                  <a:pt x="9497220" y="714112"/>
                  <a:pt x="9497220" y="714112"/>
                  <a:pt x="9513737" y="729693"/>
                </a:cubicBezTo>
                <a:cubicBezTo>
                  <a:pt x="9513737" y="729693"/>
                  <a:pt x="9513737" y="729693"/>
                  <a:pt x="9484833" y="740080"/>
                </a:cubicBezTo>
                <a:cubicBezTo>
                  <a:pt x="9484833" y="740080"/>
                  <a:pt x="9484833" y="740080"/>
                  <a:pt x="9472445" y="753064"/>
                </a:cubicBezTo>
                <a:cubicBezTo>
                  <a:pt x="9472445" y="753064"/>
                  <a:pt x="9472445" y="753064"/>
                  <a:pt x="9441476" y="760854"/>
                </a:cubicBezTo>
                <a:cubicBezTo>
                  <a:pt x="9441476" y="760854"/>
                  <a:pt x="9441476" y="760854"/>
                  <a:pt x="9437346" y="771241"/>
                </a:cubicBezTo>
                <a:cubicBezTo>
                  <a:pt x="9435282" y="786822"/>
                  <a:pt x="9371279" y="784225"/>
                  <a:pt x="9385731" y="802403"/>
                </a:cubicBezTo>
                <a:cubicBezTo>
                  <a:pt x="9385731" y="802403"/>
                  <a:pt x="9385731" y="802403"/>
                  <a:pt x="9307276" y="841354"/>
                </a:cubicBezTo>
                <a:cubicBezTo>
                  <a:pt x="9307276" y="841354"/>
                  <a:pt x="9307276" y="841354"/>
                  <a:pt x="9255660" y="869919"/>
                </a:cubicBezTo>
                <a:cubicBezTo>
                  <a:pt x="9237079" y="882903"/>
                  <a:pt x="9197851" y="869919"/>
                  <a:pt x="9208174" y="906274"/>
                </a:cubicBezTo>
                <a:cubicBezTo>
                  <a:pt x="9206110" y="901080"/>
                  <a:pt x="9195787" y="906274"/>
                  <a:pt x="9191657" y="901080"/>
                </a:cubicBezTo>
                <a:cubicBezTo>
                  <a:pt x="9191657" y="901080"/>
                  <a:pt x="9191657" y="901080"/>
                  <a:pt x="9179270" y="911467"/>
                </a:cubicBezTo>
                <a:cubicBezTo>
                  <a:pt x="9179270" y="911467"/>
                  <a:pt x="9179270" y="911467"/>
                  <a:pt x="9208174" y="916661"/>
                </a:cubicBezTo>
                <a:cubicBezTo>
                  <a:pt x="9208174" y="916661"/>
                  <a:pt x="9208174" y="916661"/>
                  <a:pt x="9148301" y="924451"/>
                </a:cubicBezTo>
                <a:cubicBezTo>
                  <a:pt x="9148301" y="924451"/>
                  <a:pt x="9148301" y="924451"/>
                  <a:pt x="9144171" y="932241"/>
                </a:cubicBezTo>
                <a:cubicBezTo>
                  <a:pt x="9144171" y="932241"/>
                  <a:pt x="9144171" y="932241"/>
                  <a:pt x="9173076" y="937435"/>
                </a:cubicBezTo>
                <a:cubicBezTo>
                  <a:pt x="9173076" y="937435"/>
                  <a:pt x="9173076" y="937435"/>
                  <a:pt x="9228820" y="924451"/>
                </a:cubicBezTo>
                <a:cubicBezTo>
                  <a:pt x="9228820" y="924451"/>
                  <a:pt x="9228820" y="924451"/>
                  <a:pt x="9284565" y="919257"/>
                </a:cubicBezTo>
                <a:cubicBezTo>
                  <a:pt x="9284565" y="919257"/>
                  <a:pt x="9284565" y="919257"/>
                  <a:pt x="9292823" y="911467"/>
                </a:cubicBezTo>
                <a:cubicBezTo>
                  <a:pt x="9292823" y="911467"/>
                  <a:pt x="9292823" y="911467"/>
                  <a:pt x="9284565" y="903677"/>
                </a:cubicBezTo>
                <a:cubicBezTo>
                  <a:pt x="9284565" y="903677"/>
                  <a:pt x="9284565" y="903677"/>
                  <a:pt x="9334116" y="903677"/>
                </a:cubicBezTo>
                <a:cubicBezTo>
                  <a:pt x="9334116" y="903677"/>
                  <a:pt x="9334116" y="903677"/>
                  <a:pt x="9334116" y="908870"/>
                </a:cubicBezTo>
                <a:cubicBezTo>
                  <a:pt x="9334116" y="908870"/>
                  <a:pt x="9334116" y="908870"/>
                  <a:pt x="9309340" y="911467"/>
                </a:cubicBezTo>
                <a:cubicBezTo>
                  <a:pt x="9309340" y="911467"/>
                  <a:pt x="9309340" y="911467"/>
                  <a:pt x="9319663" y="916661"/>
                </a:cubicBezTo>
                <a:cubicBezTo>
                  <a:pt x="9319663" y="916661"/>
                  <a:pt x="9319663" y="916661"/>
                  <a:pt x="9435282" y="898483"/>
                </a:cubicBezTo>
                <a:cubicBezTo>
                  <a:pt x="9435282" y="898483"/>
                  <a:pt x="9435282" y="898483"/>
                  <a:pt x="9437346" y="890693"/>
                </a:cubicBezTo>
                <a:cubicBezTo>
                  <a:pt x="9437346" y="890693"/>
                  <a:pt x="9437346" y="890693"/>
                  <a:pt x="9468316" y="898483"/>
                </a:cubicBezTo>
                <a:cubicBezTo>
                  <a:pt x="9468316" y="898483"/>
                  <a:pt x="9468316" y="898483"/>
                  <a:pt x="9532319" y="885499"/>
                </a:cubicBezTo>
                <a:cubicBezTo>
                  <a:pt x="9532319" y="885499"/>
                  <a:pt x="9532319" y="885499"/>
                  <a:pt x="9532319" y="880306"/>
                </a:cubicBezTo>
                <a:cubicBezTo>
                  <a:pt x="9532319" y="880306"/>
                  <a:pt x="9532319" y="880306"/>
                  <a:pt x="9548836" y="888096"/>
                </a:cubicBezTo>
                <a:cubicBezTo>
                  <a:pt x="9548836" y="888096"/>
                  <a:pt x="9548836" y="888096"/>
                  <a:pt x="9557094" y="882903"/>
                </a:cubicBezTo>
                <a:cubicBezTo>
                  <a:pt x="9557094" y="882903"/>
                  <a:pt x="9557094" y="882903"/>
                  <a:pt x="9569482" y="888096"/>
                </a:cubicBezTo>
                <a:cubicBezTo>
                  <a:pt x="9569482" y="888096"/>
                  <a:pt x="9569482" y="888096"/>
                  <a:pt x="9596322" y="877709"/>
                </a:cubicBezTo>
                <a:cubicBezTo>
                  <a:pt x="9596322" y="877709"/>
                  <a:pt x="9596322" y="877709"/>
                  <a:pt x="9616968" y="880306"/>
                </a:cubicBezTo>
                <a:cubicBezTo>
                  <a:pt x="9616968" y="880306"/>
                  <a:pt x="9616968" y="880306"/>
                  <a:pt x="9621097" y="867322"/>
                </a:cubicBezTo>
                <a:cubicBezTo>
                  <a:pt x="9621097" y="867322"/>
                  <a:pt x="9621097" y="867322"/>
                  <a:pt x="9643808" y="875112"/>
                </a:cubicBezTo>
                <a:cubicBezTo>
                  <a:pt x="9650002" y="872516"/>
                  <a:pt x="9658260" y="869919"/>
                  <a:pt x="9672712" y="864725"/>
                </a:cubicBezTo>
                <a:cubicBezTo>
                  <a:pt x="9672712" y="864725"/>
                  <a:pt x="9672712" y="864725"/>
                  <a:pt x="9680971" y="869919"/>
                </a:cubicBezTo>
                <a:cubicBezTo>
                  <a:pt x="9680971" y="869919"/>
                  <a:pt x="9680971" y="869919"/>
                  <a:pt x="9709875" y="849145"/>
                </a:cubicBezTo>
                <a:cubicBezTo>
                  <a:pt x="9709875" y="849145"/>
                  <a:pt x="9709875" y="849145"/>
                  <a:pt x="9724328" y="846548"/>
                </a:cubicBezTo>
                <a:cubicBezTo>
                  <a:pt x="9726392" y="843951"/>
                  <a:pt x="9728457" y="841354"/>
                  <a:pt x="9732586" y="838757"/>
                </a:cubicBezTo>
                <a:cubicBezTo>
                  <a:pt x="9726392" y="838757"/>
                  <a:pt x="9709875" y="836161"/>
                  <a:pt x="9734651" y="838757"/>
                </a:cubicBezTo>
                <a:cubicBezTo>
                  <a:pt x="9740845" y="838757"/>
                  <a:pt x="9747038" y="841354"/>
                  <a:pt x="9757361" y="841354"/>
                </a:cubicBezTo>
                <a:cubicBezTo>
                  <a:pt x="9757361" y="841354"/>
                  <a:pt x="9757361" y="841354"/>
                  <a:pt x="9757361" y="823177"/>
                </a:cubicBezTo>
                <a:cubicBezTo>
                  <a:pt x="9757361" y="823177"/>
                  <a:pt x="9757361" y="823177"/>
                  <a:pt x="9802783" y="815387"/>
                </a:cubicBezTo>
                <a:cubicBezTo>
                  <a:pt x="9802783" y="815387"/>
                  <a:pt x="9802783" y="815387"/>
                  <a:pt x="9819300" y="802403"/>
                </a:cubicBezTo>
                <a:cubicBezTo>
                  <a:pt x="9819300" y="802403"/>
                  <a:pt x="9819300" y="802403"/>
                  <a:pt x="9817235" y="792016"/>
                </a:cubicBezTo>
                <a:cubicBezTo>
                  <a:pt x="9817235" y="792016"/>
                  <a:pt x="9817235" y="792016"/>
                  <a:pt x="9819300" y="792016"/>
                </a:cubicBezTo>
                <a:cubicBezTo>
                  <a:pt x="9819300" y="792016"/>
                  <a:pt x="9819300" y="792016"/>
                  <a:pt x="9817235" y="781629"/>
                </a:cubicBezTo>
                <a:cubicBezTo>
                  <a:pt x="9817235" y="781629"/>
                  <a:pt x="9817235" y="781629"/>
                  <a:pt x="9854398" y="766048"/>
                </a:cubicBezTo>
                <a:cubicBezTo>
                  <a:pt x="9862657" y="760854"/>
                  <a:pt x="9769749" y="794612"/>
                  <a:pt x="9881238" y="750467"/>
                </a:cubicBezTo>
                <a:cubicBezTo>
                  <a:pt x="9883303" y="750467"/>
                  <a:pt x="9837881" y="766048"/>
                  <a:pt x="9887432" y="742677"/>
                </a:cubicBezTo>
                <a:cubicBezTo>
                  <a:pt x="9887432" y="742677"/>
                  <a:pt x="9887432" y="742677"/>
                  <a:pt x="9895691" y="742677"/>
                </a:cubicBezTo>
                <a:cubicBezTo>
                  <a:pt x="9895691" y="742677"/>
                  <a:pt x="9895691" y="742677"/>
                  <a:pt x="9887432" y="750467"/>
                </a:cubicBezTo>
                <a:cubicBezTo>
                  <a:pt x="9887432" y="750467"/>
                  <a:pt x="9887432" y="750467"/>
                  <a:pt x="9922531" y="760854"/>
                </a:cubicBezTo>
                <a:cubicBezTo>
                  <a:pt x="9922531" y="760854"/>
                  <a:pt x="9922531" y="760854"/>
                  <a:pt x="9930789" y="758258"/>
                </a:cubicBezTo>
                <a:cubicBezTo>
                  <a:pt x="9930789" y="758258"/>
                  <a:pt x="9930789" y="758258"/>
                  <a:pt x="9918401" y="742677"/>
                </a:cubicBezTo>
                <a:cubicBezTo>
                  <a:pt x="9918401" y="742677"/>
                  <a:pt x="9918401" y="742677"/>
                  <a:pt x="9934918" y="737483"/>
                </a:cubicBezTo>
                <a:cubicBezTo>
                  <a:pt x="9936983" y="734887"/>
                  <a:pt x="9939047" y="732290"/>
                  <a:pt x="9945241" y="727096"/>
                </a:cubicBezTo>
                <a:cubicBezTo>
                  <a:pt x="9922531" y="732290"/>
                  <a:pt x="9906014" y="732290"/>
                  <a:pt x="10021632" y="698532"/>
                </a:cubicBezTo>
                <a:cubicBezTo>
                  <a:pt x="10021632" y="698532"/>
                  <a:pt x="10021632" y="698532"/>
                  <a:pt x="10087700" y="656983"/>
                </a:cubicBezTo>
                <a:cubicBezTo>
                  <a:pt x="10087700" y="656983"/>
                  <a:pt x="10087700" y="656983"/>
                  <a:pt x="10114540" y="644000"/>
                </a:cubicBezTo>
                <a:cubicBezTo>
                  <a:pt x="10118669" y="636209"/>
                  <a:pt x="10031955" y="680354"/>
                  <a:pt x="10139315" y="623225"/>
                </a:cubicBezTo>
                <a:cubicBezTo>
                  <a:pt x="10139315" y="623225"/>
                  <a:pt x="10139315" y="623225"/>
                  <a:pt x="10087700" y="669967"/>
                </a:cubicBezTo>
                <a:cubicBezTo>
                  <a:pt x="10087700" y="669967"/>
                  <a:pt x="10087700" y="669967"/>
                  <a:pt x="10071183" y="675161"/>
                </a:cubicBezTo>
                <a:cubicBezTo>
                  <a:pt x="10071183" y="675161"/>
                  <a:pt x="10071183" y="675161"/>
                  <a:pt x="10071183" y="690741"/>
                </a:cubicBezTo>
                <a:cubicBezTo>
                  <a:pt x="10071183" y="690741"/>
                  <a:pt x="10071183" y="690741"/>
                  <a:pt x="9990663" y="732290"/>
                </a:cubicBezTo>
                <a:cubicBezTo>
                  <a:pt x="9982404" y="755661"/>
                  <a:pt x="9934918" y="750467"/>
                  <a:pt x="9934918" y="773838"/>
                </a:cubicBezTo>
                <a:cubicBezTo>
                  <a:pt x="9934918" y="773838"/>
                  <a:pt x="9934918" y="773838"/>
                  <a:pt x="9972081" y="779032"/>
                </a:cubicBezTo>
                <a:cubicBezTo>
                  <a:pt x="9955564" y="786822"/>
                  <a:pt x="9916337" y="792016"/>
                  <a:pt x="9930789" y="807596"/>
                </a:cubicBezTo>
                <a:cubicBezTo>
                  <a:pt x="9930789" y="807596"/>
                  <a:pt x="9930789" y="807596"/>
                  <a:pt x="9945241" y="810193"/>
                </a:cubicBezTo>
                <a:cubicBezTo>
                  <a:pt x="9945241" y="810193"/>
                  <a:pt x="9945241" y="810193"/>
                  <a:pt x="9970017" y="799806"/>
                </a:cubicBezTo>
                <a:cubicBezTo>
                  <a:pt x="9970017" y="799806"/>
                  <a:pt x="9970017" y="799806"/>
                  <a:pt x="9970017" y="812790"/>
                </a:cubicBezTo>
                <a:cubicBezTo>
                  <a:pt x="9970017" y="812790"/>
                  <a:pt x="9970017" y="812790"/>
                  <a:pt x="9934918" y="828370"/>
                </a:cubicBezTo>
                <a:cubicBezTo>
                  <a:pt x="9934918" y="828370"/>
                  <a:pt x="9934918" y="828370"/>
                  <a:pt x="9939047" y="836161"/>
                </a:cubicBezTo>
                <a:cubicBezTo>
                  <a:pt x="9939047" y="836161"/>
                  <a:pt x="9939047" y="836161"/>
                  <a:pt x="9972081" y="825774"/>
                </a:cubicBezTo>
                <a:cubicBezTo>
                  <a:pt x="9972081" y="825774"/>
                  <a:pt x="9972081" y="825774"/>
                  <a:pt x="10011309" y="794612"/>
                </a:cubicBezTo>
                <a:cubicBezTo>
                  <a:pt x="10011309" y="794612"/>
                  <a:pt x="10011309" y="794612"/>
                  <a:pt x="10011309" y="807596"/>
                </a:cubicBezTo>
                <a:cubicBezTo>
                  <a:pt x="10011309" y="807596"/>
                  <a:pt x="10011309" y="807596"/>
                  <a:pt x="10029890" y="807596"/>
                </a:cubicBezTo>
                <a:cubicBezTo>
                  <a:pt x="10029890" y="807596"/>
                  <a:pt x="10029890" y="807596"/>
                  <a:pt x="10023697" y="812790"/>
                </a:cubicBezTo>
                <a:cubicBezTo>
                  <a:pt x="10009244" y="810193"/>
                  <a:pt x="10021632" y="828370"/>
                  <a:pt x="9998921" y="812790"/>
                </a:cubicBezTo>
                <a:cubicBezTo>
                  <a:pt x="9998921" y="812790"/>
                  <a:pt x="9998921" y="812790"/>
                  <a:pt x="9972081" y="836161"/>
                </a:cubicBezTo>
                <a:cubicBezTo>
                  <a:pt x="9972081" y="836161"/>
                  <a:pt x="9972081" y="836161"/>
                  <a:pt x="10011309" y="833564"/>
                </a:cubicBezTo>
                <a:cubicBezTo>
                  <a:pt x="10011309" y="833564"/>
                  <a:pt x="10011309" y="833564"/>
                  <a:pt x="10034020" y="820580"/>
                </a:cubicBezTo>
                <a:cubicBezTo>
                  <a:pt x="10034020" y="820580"/>
                  <a:pt x="10034020" y="820580"/>
                  <a:pt x="10075312" y="817983"/>
                </a:cubicBezTo>
                <a:cubicBezTo>
                  <a:pt x="10027826" y="841354"/>
                  <a:pt x="10056730" y="841354"/>
                  <a:pt x="9970017" y="851741"/>
                </a:cubicBezTo>
                <a:cubicBezTo>
                  <a:pt x="9970017" y="851741"/>
                  <a:pt x="9970017" y="851741"/>
                  <a:pt x="10087700" y="838757"/>
                </a:cubicBezTo>
                <a:cubicBezTo>
                  <a:pt x="10087700" y="838757"/>
                  <a:pt x="10087700" y="838757"/>
                  <a:pt x="10106281" y="838757"/>
                </a:cubicBezTo>
                <a:cubicBezTo>
                  <a:pt x="10100087" y="833564"/>
                  <a:pt x="10108346" y="828370"/>
                  <a:pt x="10170284" y="820580"/>
                </a:cubicBezTo>
                <a:cubicBezTo>
                  <a:pt x="10172349" y="820580"/>
                  <a:pt x="10176478" y="823177"/>
                  <a:pt x="10170284" y="825774"/>
                </a:cubicBezTo>
                <a:cubicBezTo>
                  <a:pt x="10170284" y="825774"/>
                  <a:pt x="10170284" y="825774"/>
                  <a:pt x="10205383" y="828370"/>
                </a:cubicBezTo>
                <a:cubicBezTo>
                  <a:pt x="10205383" y="828370"/>
                  <a:pt x="10205383" y="828370"/>
                  <a:pt x="10223964" y="820580"/>
                </a:cubicBezTo>
                <a:cubicBezTo>
                  <a:pt x="10223964" y="820580"/>
                  <a:pt x="10223964" y="820580"/>
                  <a:pt x="10232222" y="825774"/>
                </a:cubicBezTo>
                <a:cubicBezTo>
                  <a:pt x="10232222" y="825774"/>
                  <a:pt x="10232222" y="825774"/>
                  <a:pt x="10263192" y="817983"/>
                </a:cubicBezTo>
                <a:cubicBezTo>
                  <a:pt x="10263192" y="817983"/>
                  <a:pt x="10263192" y="817983"/>
                  <a:pt x="10279709" y="820580"/>
                </a:cubicBezTo>
                <a:cubicBezTo>
                  <a:pt x="10279709" y="820580"/>
                  <a:pt x="10279709" y="820580"/>
                  <a:pt x="10306549" y="810193"/>
                </a:cubicBezTo>
                <a:cubicBezTo>
                  <a:pt x="10306549" y="810193"/>
                  <a:pt x="10306549" y="810193"/>
                  <a:pt x="10339582" y="807596"/>
                </a:cubicBezTo>
                <a:cubicBezTo>
                  <a:pt x="10339582" y="807596"/>
                  <a:pt x="10339582" y="807596"/>
                  <a:pt x="10339582" y="820580"/>
                </a:cubicBezTo>
                <a:cubicBezTo>
                  <a:pt x="10339582" y="820580"/>
                  <a:pt x="10339582" y="820580"/>
                  <a:pt x="10370552" y="828370"/>
                </a:cubicBezTo>
                <a:cubicBezTo>
                  <a:pt x="10370552" y="828370"/>
                  <a:pt x="10370552" y="828370"/>
                  <a:pt x="10364358" y="836161"/>
                </a:cubicBezTo>
                <a:cubicBezTo>
                  <a:pt x="10364358" y="836161"/>
                  <a:pt x="10364358" y="836161"/>
                  <a:pt x="10292096" y="830967"/>
                </a:cubicBezTo>
                <a:cubicBezTo>
                  <a:pt x="10265256" y="828370"/>
                  <a:pt x="10281773" y="836161"/>
                  <a:pt x="10275579" y="846548"/>
                </a:cubicBezTo>
                <a:cubicBezTo>
                  <a:pt x="10275579" y="846548"/>
                  <a:pt x="10275579" y="846548"/>
                  <a:pt x="10254933" y="843951"/>
                </a:cubicBezTo>
                <a:cubicBezTo>
                  <a:pt x="10254933" y="843951"/>
                  <a:pt x="10254933" y="843951"/>
                  <a:pt x="10246675" y="838757"/>
                </a:cubicBezTo>
                <a:cubicBezTo>
                  <a:pt x="10246675" y="838757"/>
                  <a:pt x="10246675" y="838757"/>
                  <a:pt x="10184736" y="851741"/>
                </a:cubicBezTo>
                <a:cubicBezTo>
                  <a:pt x="10186801" y="851741"/>
                  <a:pt x="10170284" y="854338"/>
                  <a:pt x="10190930" y="854338"/>
                </a:cubicBezTo>
                <a:cubicBezTo>
                  <a:pt x="10180607" y="854338"/>
                  <a:pt x="10182672" y="872516"/>
                  <a:pt x="10172349" y="851741"/>
                </a:cubicBezTo>
                <a:cubicBezTo>
                  <a:pt x="10157896" y="851741"/>
                  <a:pt x="10145509" y="849145"/>
                  <a:pt x="10151703" y="862128"/>
                </a:cubicBezTo>
                <a:cubicBezTo>
                  <a:pt x="10151703" y="862128"/>
                  <a:pt x="10151703" y="862128"/>
                  <a:pt x="10151703" y="864725"/>
                </a:cubicBezTo>
                <a:cubicBezTo>
                  <a:pt x="10151703" y="864725"/>
                  <a:pt x="10151703" y="864725"/>
                  <a:pt x="10126927" y="856935"/>
                </a:cubicBezTo>
                <a:cubicBezTo>
                  <a:pt x="10126927" y="856935"/>
                  <a:pt x="10126927" y="856935"/>
                  <a:pt x="10118669" y="867322"/>
                </a:cubicBezTo>
                <a:cubicBezTo>
                  <a:pt x="10118669" y="867322"/>
                  <a:pt x="10118669" y="867322"/>
                  <a:pt x="10106281" y="864725"/>
                </a:cubicBezTo>
                <a:cubicBezTo>
                  <a:pt x="10093893" y="872516"/>
                  <a:pt x="10067053" y="867322"/>
                  <a:pt x="10079441" y="885499"/>
                </a:cubicBezTo>
                <a:cubicBezTo>
                  <a:pt x="10079441" y="885499"/>
                  <a:pt x="10079441" y="885499"/>
                  <a:pt x="10062924" y="880306"/>
                </a:cubicBezTo>
                <a:cubicBezTo>
                  <a:pt x="10062924" y="880306"/>
                  <a:pt x="10062924" y="880306"/>
                  <a:pt x="10062924" y="872516"/>
                </a:cubicBezTo>
                <a:cubicBezTo>
                  <a:pt x="10050537" y="867322"/>
                  <a:pt x="10060860" y="859532"/>
                  <a:pt x="10015438" y="877709"/>
                </a:cubicBezTo>
                <a:cubicBezTo>
                  <a:pt x="10015438" y="877709"/>
                  <a:pt x="10015438" y="877709"/>
                  <a:pt x="10003050" y="882903"/>
                </a:cubicBezTo>
                <a:cubicBezTo>
                  <a:pt x="10003050" y="882903"/>
                  <a:pt x="10003050" y="882903"/>
                  <a:pt x="9990663" y="875112"/>
                </a:cubicBezTo>
                <a:cubicBezTo>
                  <a:pt x="9994792" y="877709"/>
                  <a:pt x="9957629" y="880306"/>
                  <a:pt x="9998921" y="864725"/>
                </a:cubicBezTo>
                <a:cubicBezTo>
                  <a:pt x="9998921" y="864725"/>
                  <a:pt x="9998921" y="864725"/>
                  <a:pt x="9959694" y="864725"/>
                </a:cubicBezTo>
                <a:cubicBezTo>
                  <a:pt x="9959694" y="864725"/>
                  <a:pt x="9959694" y="864725"/>
                  <a:pt x="9972081" y="882903"/>
                </a:cubicBezTo>
                <a:cubicBezTo>
                  <a:pt x="9972081" y="882903"/>
                  <a:pt x="9972081" y="882903"/>
                  <a:pt x="9947306" y="890693"/>
                </a:cubicBezTo>
                <a:cubicBezTo>
                  <a:pt x="9947306" y="890693"/>
                  <a:pt x="9947306" y="890693"/>
                  <a:pt x="9947306" y="888096"/>
                </a:cubicBezTo>
                <a:cubicBezTo>
                  <a:pt x="9947306" y="888096"/>
                  <a:pt x="9947306" y="888096"/>
                  <a:pt x="9895691" y="888096"/>
                </a:cubicBezTo>
                <a:cubicBezTo>
                  <a:pt x="9895691" y="903677"/>
                  <a:pt x="9870915" y="906274"/>
                  <a:pt x="9842011" y="903677"/>
                </a:cubicBezTo>
                <a:cubicBezTo>
                  <a:pt x="9842011" y="903677"/>
                  <a:pt x="9842011" y="903677"/>
                  <a:pt x="9796589" y="908870"/>
                </a:cubicBezTo>
                <a:cubicBezTo>
                  <a:pt x="9767685" y="914064"/>
                  <a:pt x="9778008" y="940032"/>
                  <a:pt x="9726392" y="942628"/>
                </a:cubicBezTo>
                <a:cubicBezTo>
                  <a:pt x="9726392" y="942628"/>
                  <a:pt x="9726392" y="942628"/>
                  <a:pt x="9747038" y="953015"/>
                </a:cubicBezTo>
                <a:cubicBezTo>
                  <a:pt x="9747038" y="953015"/>
                  <a:pt x="9747038" y="953015"/>
                  <a:pt x="9660325" y="989370"/>
                </a:cubicBezTo>
                <a:cubicBezTo>
                  <a:pt x="9645872" y="994564"/>
                  <a:pt x="9606645" y="1017935"/>
                  <a:pt x="9633485" y="1015338"/>
                </a:cubicBezTo>
                <a:cubicBezTo>
                  <a:pt x="9633485" y="1015338"/>
                  <a:pt x="9614903" y="1023128"/>
                  <a:pt x="9645872" y="1017935"/>
                </a:cubicBezTo>
                <a:cubicBezTo>
                  <a:pt x="9645872" y="1017935"/>
                  <a:pt x="9645872" y="1017935"/>
                  <a:pt x="9654131" y="1010144"/>
                </a:cubicBezTo>
                <a:cubicBezTo>
                  <a:pt x="9654131" y="1010144"/>
                  <a:pt x="9654131" y="1010144"/>
                  <a:pt x="9680971" y="1030919"/>
                </a:cubicBezTo>
                <a:cubicBezTo>
                  <a:pt x="9680971" y="1030919"/>
                  <a:pt x="9680971" y="1030919"/>
                  <a:pt x="9705746" y="1033515"/>
                </a:cubicBezTo>
                <a:cubicBezTo>
                  <a:pt x="9705746" y="1033515"/>
                  <a:pt x="9705746" y="1033515"/>
                  <a:pt x="9714005" y="1030919"/>
                </a:cubicBezTo>
                <a:cubicBezTo>
                  <a:pt x="9714005" y="1030919"/>
                  <a:pt x="9714005" y="1030919"/>
                  <a:pt x="9693358" y="1023128"/>
                </a:cubicBezTo>
                <a:cubicBezTo>
                  <a:pt x="9693358" y="1023128"/>
                  <a:pt x="9693358" y="1023128"/>
                  <a:pt x="9744974" y="1012741"/>
                </a:cubicBezTo>
                <a:cubicBezTo>
                  <a:pt x="9744974" y="1012741"/>
                  <a:pt x="9744974" y="1012741"/>
                  <a:pt x="9753232" y="1017935"/>
                </a:cubicBezTo>
                <a:cubicBezTo>
                  <a:pt x="9753232" y="1017935"/>
                  <a:pt x="9753232" y="1017935"/>
                  <a:pt x="9765620" y="1012741"/>
                </a:cubicBezTo>
                <a:cubicBezTo>
                  <a:pt x="9765620" y="1010144"/>
                  <a:pt x="9765620" y="1004951"/>
                  <a:pt x="9765620" y="999757"/>
                </a:cubicBezTo>
                <a:cubicBezTo>
                  <a:pt x="9765620" y="999757"/>
                  <a:pt x="9765620" y="999757"/>
                  <a:pt x="9790395" y="1007548"/>
                </a:cubicBezTo>
                <a:cubicBezTo>
                  <a:pt x="9790395" y="1007548"/>
                  <a:pt x="9790395" y="1007548"/>
                  <a:pt x="9837881" y="1010144"/>
                </a:cubicBezTo>
                <a:cubicBezTo>
                  <a:pt x="9837881" y="1010144"/>
                  <a:pt x="9837881" y="1010144"/>
                  <a:pt x="9850269" y="1002354"/>
                </a:cubicBezTo>
                <a:cubicBezTo>
                  <a:pt x="9850269" y="1002354"/>
                  <a:pt x="9850269" y="1002354"/>
                  <a:pt x="9895691" y="994564"/>
                </a:cubicBezTo>
                <a:cubicBezTo>
                  <a:pt x="9895691" y="994564"/>
                  <a:pt x="9895691" y="994564"/>
                  <a:pt x="9887432" y="1004951"/>
                </a:cubicBezTo>
                <a:cubicBezTo>
                  <a:pt x="9887432" y="1004951"/>
                  <a:pt x="9887432" y="1004951"/>
                  <a:pt x="9906014" y="1012741"/>
                </a:cubicBezTo>
                <a:cubicBezTo>
                  <a:pt x="9906014" y="1012741"/>
                  <a:pt x="9906014" y="1012741"/>
                  <a:pt x="10007180" y="1002354"/>
                </a:cubicBezTo>
                <a:cubicBezTo>
                  <a:pt x="10007180" y="1002354"/>
                  <a:pt x="10007180" y="1002354"/>
                  <a:pt x="10139315" y="984177"/>
                </a:cubicBezTo>
                <a:cubicBezTo>
                  <a:pt x="10139315" y="984177"/>
                  <a:pt x="10139315" y="984177"/>
                  <a:pt x="10195059" y="976386"/>
                </a:cubicBezTo>
                <a:cubicBezTo>
                  <a:pt x="10195059" y="976386"/>
                  <a:pt x="10195059" y="976386"/>
                  <a:pt x="10203318" y="978983"/>
                </a:cubicBezTo>
                <a:cubicBezTo>
                  <a:pt x="10203318" y="978983"/>
                  <a:pt x="10203318" y="978983"/>
                  <a:pt x="10223964" y="971193"/>
                </a:cubicBezTo>
                <a:cubicBezTo>
                  <a:pt x="10223964" y="971193"/>
                  <a:pt x="10223964" y="971193"/>
                  <a:pt x="10170284" y="963403"/>
                </a:cubicBezTo>
                <a:cubicBezTo>
                  <a:pt x="10170284" y="963403"/>
                  <a:pt x="10170284" y="963403"/>
                  <a:pt x="10199189" y="960806"/>
                </a:cubicBezTo>
                <a:cubicBezTo>
                  <a:pt x="10199189" y="960806"/>
                  <a:pt x="10199189" y="960806"/>
                  <a:pt x="10215706" y="955612"/>
                </a:cubicBezTo>
                <a:cubicBezTo>
                  <a:pt x="10215706" y="955612"/>
                  <a:pt x="10215706" y="955612"/>
                  <a:pt x="10283838" y="947822"/>
                </a:cubicBezTo>
                <a:cubicBezTo>
                  <a:pt x="10283838" y="947822"/>
                  <a:pt x="10283838" y="947822"/>
                  <a:pt x="10292096" y="940032"/>
                </a:cubicBezTo>
                <a:cubicBezTo>
                  <a:pt x="10292096" y="940032"/>
                  <a:pt x="10292096" y="940032"/>
                  <a:pt x="10327195" y="942628"/>
                </a:cubicBezTo>
                <a:cubicBezTo>
                  <a:pt x="10327195" y="942628"/>
                  <a:pt x="10327195" y="942628"/>
                  <a:pt x="10347841" y="942628"/>
                </a:cubicBezTo>
                <a:cubicBezTo>
                  <a:pt x="10347841" y="942628"/>
                  <a:pt x="10347841" y="942628"/>
                  <a:pt x="10360229" y="932241"/>
                </a:cubicBezTo>
                <a:cubicBezTo>
                  <a:pt x="10360229" y="932241"/>
                  <a:pt x="10360229" y="932241"/>
                  <a:pt x="10405650" y="929645"/>
                </a:cubicBezTo>
                <a:cubicBezTo>
                  <a:pt x="10405650" y="929645"/>
                  <a:pt x="10405650" y="929645"/>
                  <a:pt x="10397392" y="921854"/>
                </a:cubicBezTo>
                <a:cubicBezTo>
                  <a:pt x="10397392" y="921854"/>
                  <a:pt x="10397392" y="921854"/>
                  <a:pt x="10411844" y="919257"/>
                </a:cubicBezTo>
                <a:cubicBezTo>
                  <a:pt x="10411844" y="919257"/>
                  <a:pt x="10411844" y="919257"/>
                  <a:pt x="10436619" y="929645"/>
                </a:cubicBezTo>
                <a:cubicBezTo>
                  <a:pt x="10436619" y="929645"/>
                  <a:pt x="10436619" y="929645"/>
                  <a:pt x="10492364" y="916661"/>
                </a:cubicBezTo>
                <a:cubicBezTo>
                  <a:pt x="10492364" y="916661"/>
                  <a:pt x="10492364" y="916661"/>
                  <a:pt x="10504751" y="916661"/>
                </a:cubicBezTo>
                <a:cubicBezTo>
                  <a:pt x="10504751" y="916661"/>
                  <a:pt x="10504751" y="916661"/>
                  <a:pt x="10500622" y="919257"/>
                </a:cubicBezTo>
                <a:cubicBezTo>
                  <a:pt x="10500622" y="919257"/>
                  <a:pt x="10500622" y="919257"/>
                  <a:pt x="10521268" y="924451"/>
                </a:cubicBezTo>
                <a:cubicBezTo>
                  <a:pt x="10521268" y="924451"/>
                  <a:pt x="10521268" y="924451"/>
                  <a:pt x="10597659" y="903677"/>
                </a:cubicBezTo>
                <a:cubicBezTo>
                  <a:pt x="10597659" y="903677"/>
                  <a:pt x="10597659" y="903677"/>
                  <a:pt x="10618305" y="908870"/>
                </a:cubicBezTo>
                <a:cubicBezTo>
                  <a:pt x="10618305" y="908870"/>
                  <a:pt x="10618305" y="908870"/>
                  <a:pt x="10645145" y="908870"/>
                </a:cubicBezTo>
                <a:cubicBezTo>
                  <a:pt x="10645145" y="908870"/>
                  <a:pt x="10645145" y="908870"/>
                  <a:pt x="10657533" y="898483"/>
                </a:cubicBezTo>
                <a:cubicBezTo>
                  <a:pt x="10657533" y="898483"/>
                  <a:pt x="10657533" y="898483"/>
                  <a:pt x="10700890" y="885499"/>
                </a:cubicBezTo>
                <a:cubicBezTo>
                  <a:pt x="10700890" y="885499"/>
                  <a:pt x="10700890" y="885499"/>
                  <a:pt x="10764893" y="882903"/>
                </a:cubicBezTo>
                <a:cubicBezTo>
                  <a:pt x="10764893" y="882903"/>
                  <a:pt x="10764893" y="882903"/>
                  <a:pt x="10705019" y="895887"/>
                </a:cubicBezTo>
                <a:cubicBezTo>
                  <a:pt x="10669920" y="908870"/>
                  <a:pt x="10707084" y="872516"/>
                  <a:pt x="10667856" y="906274"/>
                </a:cubicBezTo>
                <a:cubicBezTo>
                  <a:pt x="10667856" y="906274"/>
                  <a:pt x="10667856" y="906274"/>
                  <a:pt x="10674050" y="908870"/>
                </a:cubicBezTo>
                <a:cubicBezTo>
                  <a:pt x="10674050" y="908870"/>
                  <a:pt x="10674050" y="908870"/>
                  <a:pt x="10641016" y="919257"/>
                </a:cubicBezTo>
                <a:cubicBezTo>
                  <a:pt x="10641016" y="919257"/>
                  <a:pt x="10641016" y="919257"/>
                  <a:pt x="10667856" y="924451"/>
                </a:cubicBezTo>
                <a:cubicBezTo>
                  <a:pt x="10667856" y="924451"/>
                  <a:pt x="10667856" y="924451"/>
                  <a:pt x="10729794" y="914064"/>
                </a:cubicBezTo>
                <a:cubicBezTo>
                  <a:pt x="10731859" y="911467"/>
                  <a:pt x="10733923" y="911467"/>
                  <a:pt x="10744247" y="914064"/>
                </a:cubicBezTo>
                <a:cubicBezTo>
                  <a:pt x="10742182" y="914064"/>
                  <a:pt x="10738053" y="914064"/>
                  <a:pt x="10733923" y="916661"/>
                </a:cubicBezTo>
                <a:cubicBezTo>
                  <a:pt x="10729794" y="914064"/>
                  <a:pt x="10721536" y="916661"/>
                  <a:pt x="10700890" y="934838"/>
                </a:cubicBezTo>
                <a:cubicBezTo>
                  <a:pt x="10700890" y="934838"/>
                  <a:pt x="10700890" y="934838"/>
                  <a:pt x="10645145" y="929645"/>
                </a:cubicBezTo>
                <a:cubicBezTo>
                  <a:pt x="10632757" y="937435"/>
                  <a:pt x="10614176" y="914064"/>
                  <a:pt x="10624499" y="937435"/>
                </a:cubicBezTo>
                <a:cubicBezTo>
                  <a:pt x="10624499" y="937435"/>
                  <a:pt x="10624499" y="937435"/>
                  <a:pt x="10610047" y="929645"/>
                </a:cubicBezTo>
                <a:cubicBezTo>
                  <a:pt x="10610047" y="929645"/>
                  <a:pt x="10610047" y="929645"/>
                  <a:pt x="10603853" y="937435"/>
                </a:cubicBezTo>
                <a:cubicBezTo>
                  <a:pt x="10603853" y="937435"/>
                  <a:pt x="10603853" y="937435"/>
                  <a:pt x="10568754" y="932241"/>
                </a:cubicBezTo>
                <a:cubicBezTo>
                  <a:pt x="10568754" y="932241"/>
                  <a:pt x="10568754" y="932241"/>
                  <a:pt x="10488235" y="947822"/>
                </a:cubicBezTo>
                <a:cubicBezTo>
                  <a:pt x="10488235" y="947822"/>
                  <a:pt x="10488235" y="947822"/>
                  <a:pt x="10461395" y="958209"/>
                </a:cubicBezTo>
                <a:cubicBezTo>
                  <a:pt x="10461395" y="958209"/>
                  <a:pt x="10461395" y="958209"/>
                  <a:pt x="10436619" y="955612"/>
                </a:cubicBezTo>
                <a:cubicBezTo>
                  <a:pt x="10436619" y="955612"/>
                  <a:pt x="10436619" y="955612"/>
                  <a:pt x="10333389" y="973790"/>
                </a:cubicBezTo>
                <a:cubicBezTo>
                  <a:pt x="10333389" y="973790"/>
                  <a:pt x="10333389" y="973790"/>
                  <a:pt x="10312742" y="973790"/>
                </a:cubicBezTo>
                <a:cubicBezTo>
                  <a:pt x="10312742" y="973790"/>
                  <a:pt x="10312742" y="973790"/>
                  <a:pt x="10300355" y="973790"/>
                </a:cubicBezTo>
                <a:cubicBezTo>
                  <a:pt x="10300355" y="973790"/>
                  <a:pt x="10300355" y="973790"/>
                  <a:pt x="10279709" y="978983"/>
                </a:cubicBezTo>
                <a:cubicBezTo>
                  <a:pt x="10279709" y="978983"/>
                  <a:pt x="10279709" y="978983"/>
                  <a:pt x="10269386" y="984177"/>
                </a:cubicBezTo>
                <a:cubicBezTo>
                  <a:pt x="10269386" y="984177"/>
                  <a:pt x="10269386" y="984177"/>
                  <a:pt x="10283838" y="986773"/>
                </a:cubicBezTo>
                <a:cubicBezTo>
                  <a:pt x="10283838" y="986773"/>
                  <a:pt x="10283838" y="986773"/>
                  <a:pt x="10172349" y="997161"/>
                </a:cubicBezTo>
                <a:cubicBezTo>
                  <a:pt x="10172349" y="997161"/>
                  <a:pt x="10172349" y="997161"/>
                  <a:pt x="10178543" y="1002354"/>
                </a:cubicBezTo>
                <a:cubicBezTo>
                  <a:pt x="10166155" y="989370"/>
                  <a:pt x="10143444" y="1010144"/>
                  <a:pt x="10095958" y="1010144"/>
                </a:cubicBezTo>
                <a:cubicBezTo>
                  <a:pt x="10095958" y="1010144"/>
                  <a:pt x="10095958" y="1010144"/>
                  <a:pt x="10034020" y="1010144"/>
                </a:cubicBezTo>
                <a:cubicBezTo>
                  <a:pt x="10034020" y="1010144"/>
                  <a:pt x="10034020" y="1010144"/>
                  <a:pt x="9893626" y="1023128"/>
                </a:cubicBezTo>
                <a:cubicBezTo>
                  <a:pt x="9893626" y="1023128"/>
                  <a:pt x="9893626" y="1023128"/>
                  <a:pt x="9811041" y="1038709"/>
                </a:cubicBezTo>
                <a:cubicBezTo>
                  <a:pt x="9846140" y="1023128"/>
                  <a:pt x="9757361" y="1038709"/>
                  <a:pt x="9837881" y="1020532"/>
                </a:cubicBezTo>
                <a:cubicBezTo>
                  <a:pt x="9837881" y="1020532"/>
                  <a:pt x="9837881" y="1020532"/>
                  <a:pt x="9833752" y="1017935"/>
                </a:cubicBezTo>
                <a:cubicBezTo>
                  <a:pt x="9833752" y="1017935"/>
                  <a:pt x="9833752" y="1017935"/>
                  <a:pt x="9808977" y="1017935"/>
                </a:cubicBezTo>
                <a:cubicBezTo>
                  <a:pt x="9808977" y="1017935"/>
                  <a:pt x="9808977" y="1017935"/>
                  <a:pt x="9790395" y="1023128"/>
                </a:cubicBezTo>
                <a:cubicBezTo>
                  <a:pt x="9790395" y="1023128"/>
                  <a:pt x="9790395" y="1023128"/>
                  <a:pt x="9798654" y="1028322"/>
                </a:cubicBezTo>
                <a:cubicBezTo>
                  <a:pt x="9798654" y="1028322"/>
                  <a:pt x="9798654" y="1028322"/>
                  <a:pt x="9798654" y="1036112"/>
                </a:cubicBezTo>
                <a:cubicBezTo>
                  <a:pt x="9798654" y="1036112"/>
                  <a:pt x="9798654" y="1036112"/>
                  <a:pt x="9753232" y="1046499"/>
                </a:cubicBezTo>
                <a:cubicBezTo>
                  <a:pt x="9753232" y="1046499"/>
                  <a:pt x="9753232" y="1046499"/>
                  <a:pt x="9714005" y="1046499"/>
                </a:cubicBezTo>
                <a:cubicBezTo>
                  <a:pt x="9695423" y="1054290"/>
                  <a:pt x="9660325" y="1075064"/>
                  <a:pt x="9654131" y="1075064"/>
                </a:cubicBezTo>
                <a:cubicBezTo>
                  <a:pt x="9654131" y="1075064"/>
                  <a:pt x="9654131" y="1075064"/>
                  <a:pt x="9662389" y="1062080"/>
                </a:cubicBezTo>
                <a:cubicBezTo>
                  <a:pt x="9662389" y="1062080"/>
                  <a:pt x="9662389" y="1062080"/>
                  <a:pt x="9641743" y="1056886"/>
                </a:cubicBezTo>
                <a:cubicBezTo>
                  <a:pt x="9641743" y="1056886"/>
                  <a:pt x="9641743" y="1056886"/>
                  <a:pt x="9569482" y="1067274"/>
                </a:cubicBezTo>
                <a:cubicBezTo>
                  <a:pt x="9569482" y="1067274"/>
                  <a:pt x="9569482" y="1067274"/>
                  <a:pt x="9557094" y="1075064"/>
                </a:cubicBezTo>
                <a:cubicBezTo>
                  <a:pt x="9557094" y="1075064"/>
                  <a:pt x="9557094" y="1075064"/>
                  <a:pt x="9561223" y="1077661"/>
                </a:cubicBezTo>
                <a:cubicBezTo>
                  <a:pt x="9561223" y="1077661"/>
                  <a:pt x="9561223" y="1077661"/>
                  <a:pt x="9497220" y="1080257"/>
                </a:cubicBezTo>
                <a:cubicBezTo>
                  <a:pt x="9497220" y="1080257"/>
                  <a:pt x="9497220" y="1080257"/>
                  <a:pt x="9476574" y="1098435"/>
                </a:cubicBezTo>
                <a:cubicBezTo>
                  <a:pt x="9476574" y="1098435"/>
                  <a:pt x="9476574" y="1098435"/>
                  <a:pt x="9501349" y="1101031"/>
                </a:cubicBezTo>
                <a:cubicBezTo>
                  <a:pt x="9501349" y="1101031"/>
                  <a:pt x="9501349" y="1101031"/>
                  <a:pt x="9509608" y="1101031"/>
                </a:cubicBezTo>
                <a:cubicBezTo>
                  <a:pt x="9499285" y="1103628"/>
                  <a:pt x="9478639" y="1108822"/>
                  <a:pt x="9437346" y="1121806"/>
                </a:cubicBezTo>
                <a:cubicBezTo>
                  <a:pt x="9437346" y="1121806"/>
                  <a:pt x="9437346" y="1121806"/>
                  <a:pt x="9437346" y="1132193"/>
                </a:cubicBezTo>
                <a:cubicBezTo>
                  <a:pt x="9437346" y="1132193"/>
                  <a:pt x="9437346" y="1132193"/>
                  <a:pt x="9488962" y="1147773"/>
                </a:cubicBezTo>
                <a:cubicBezTo>
                  <a:pt x="9488962" y="1147773"/>
                  <a:pt x="9488962" y="1147773"/>
                  <a:pt x="9509608" y="1145177"/>
                </a:cubicBezTo>
                <a:cubicBezTo>
                  <a:pt x="9509608" y="1145177"/>
                  <a:pt x="9509608" y="1145177"/>
                  <a:pt x="9509608" y="1137386"/>
                </a:cubicBezTo>
                <a:cubicBezTo>
                  <a:pt x="9509608" y="1137386"/>
                  <a:pt x="9509608" y="1137386"/>
                  <a:pt x="9544706" y="1124402"/>
                </a:cubicBezTo>
                <a:cubicBezTo>
                  <a:pt x="9544706" y="1124402"/>
                  <a:pt x="9544706" y="1124402"/>
                  <a:pt x="9573611" y="1126999"/>
                </a:cubicBezTo>
                <a:cubicBezTo>
                  <a:pt x="9573611" y="1126999"/>
                  <a:pt x="9573611" y="1126999"/>
                  <a:pt x="9583934" y="1139983"/>
                </a:cubicBezTo>
                <a:cubicBezTo>
                  <a:pt x="9583934" y="1139983"/>
                  <a:pt x="9583934" y="1139983"/>
                  <a:pt x="9608709" y="1134789"/>
                </a:cubicBezTo>
                <a:cubicBezTo>
                  <a:pt x="9608709" y="1134789"/>
                  <a:pt x="9608709" y="1134789"/>
                  <a:pt x="9641743" y="1116612"/>
                </a:cubicBezTo>
                <a:cubicBezTo>
                  <a:pt x="9641743" y="1116612"/>
                  <a:pt x="9641743" y="1116612"/>
                  <a:pt x="9590128" y="1090644"/>
                </a:cubicBezTo>
                <a:cubicBezTo>
                  <a:pt x="9590128" y="1090644"/>
                  <a:pt x="9590128" y="1090644"/>
                  <a:pt x="9674777" y="1108822"/>
                </a:cubicBezTo>
                <a:cubicBezTo>
                  <a:pt x="9674777" y="1108822"/>
                  <a:pt x="9674777" y="1108822"/>
                  <a:pt x="9705746" y="1101031"/>
                </a:cubicBezTo>
                <a:cubicBezTo>
                  <a:pt x="9705746" y="1101031"/>
                  <a:pt x="9705746" y="1101031"/>
                  <a:pt x="9738780" y="1095838"/>
                </a:cubicBezTo>
                <a:cubicBezTo>
                  <a:pt x="9738780" y="1095838"/>
                  <a:pt x="9738780" y="1095838"/>
                  <a:pt x="9732586" y="1108822"/>
                </a:cubicBezTo>
                <a:cubicBezTo>
                  <a:pt x="9699552" y="1103628"/>
                  <a:pt x="9747038" y="1124402"/>
                  <a:pt x="9701617" y="1108822"/>
                </a:cubicBezTo>
                <a:cubicBezTo>
                  <a:pt x="9703682" y="1121806"/>
                  <a:pt x="9645872" y="1108822"/>
                  <a:pt x="9709875" y="1124402"/>
                </a:cubicBezTo>
                <a:cubicBezTo>
                  <a:pt x="9709875" y="1124402"/>
                  <a:pt x="9709875" y="1124402"/>
                  <a:pt x="9747038" y="1119209"/>
                </a:cubicBezTo>
                <a:cubicBezTo>
                  <a:pt x="9747038" y="1119209"/>
                  <a:pt x="9747038" y="1119209"/>
                  <a:pt x="9759426" y="1121806"/>
                </a:cubicBezTo>
                <a:cubicBezTo>
                  <a:pt x="9759426" y="1121806"/>
                  <a:pt x="9759426" y="1121806"/>
                  <a:pt x="9872980" y="1101031"/>
                </a:cubicBezTo>
                <a:cubicBezTo>
                  <a:pt x="9872980" y="1101031"/>
                  <a:pt x="9872980" y="1101031"/>
                  <a:pt x="9982404" y="1085451"/>
                </a:cubicBezTo>
                <a:cubicBezTo>
                  <a:pt x="9982404" y="1085451"/>
                  <a:pt x="9982404" y="1085451"/>
                  <a:pt x="10023697" y="1082854"/>
                </a:cubicBezTo>
                <a:cubicBezTo>
                  <a:pt x="10019567" y="1085451"/>
                  <a:pt x="10005115" y="1090644"/>
                  <a:pt x="10029890" y="1095838"/>
                </a:cubicBezTo>
                <a:cubicBezTo>
                  <a:pt x="10029890" y="1095838"/>
                  <a:pt x="10029890" y="1095838"/>
                  <a:pt x="10042278" y="1090644"/>
                </a:cubicBezTo>
                <a:cubicBezTo>
                  <a:pt x="10042278" y="1090644"/>
                  <a:pt x="10042278" y="1090644"/>
                  <a:pt x="10036084" y="1080257"/>
                </a:cubicBezTo>
                <a:cubicBezTo>
                  <a:pt x="10036084" y="1080257"/>
                  <a:pt x="10036084" y="1080257"/>
                  <a:pt x="10087700" y="1085451"/>
                </a:cubicBezTo>
                <a:cubicBezTo>
                  <a:pt x="10087700" y="1085451"/>
                  <a:pt x="10087700" y="1085451"/>
                  <a:pt x="10093893" y="1077661"/>
                </a:cubicBezTo>
                <a:cubicBezTo>
                  <a:pt x="10093893" y="1077661"/>
                  <a:pt x="10093893" y="1077661"/>
                  <a:pt x="10170284" y="1069870"/>
                </a:cubicBezTo>
                <a:cubicBezTo>
                  <a:pt x="10170284" y="1069870"/>
                  <a:pt x="10170284" y="1069870"/>
                  <a:pt x="10232222" y="1067274"/>
                </a:cubicBezTo>
                <a:cubicBezTo>
                  <a:pt x="10232222" y="1067274"/>
                  <a:pt x="10232222" y="1067274"/>
                  <a:pt x="10403585" y="1043903"/>
                </a:cubicBezTo>
                <a:cubicBezTo>
                  <a:pt x="10403585" y="1043903"/>
                  <a:pt x="10403585" y="1043903"/>
                  <a:pt x="10424232" y="1036112"/>
                </a:cubicBezTo>
                <a:cubicBezTo>
                  <a:pt x="10424232" y="1036112"/>
                  <a:pt x="10424232" y="1036112"/>
                  <a:pt x="10496493" y="1028322"/>
                </a:cubicBezTo>
                <a:cubicBezTo>
                  <a:pt x="10496493" y="1028322"/>
                  <a:pt x="10496493" y="1028322"/>
                  <a:pt x="10500622" y="1017935"/>
                </a:cubicBezTo>
                <a:cubicBezTo>
                  <a:pt x="10500622" y="1017935"/>
                  <a:pt x="10500622" y="1017935"/>
                  <a:pt x="10519204" y="1012741"/>
                </a:cubicBezTo>
                <a:cubicBezTo>
                  <a:pt x="10519204" y="1012741"/>
                  <a:pt x="10519204" y="1012741"/>
                  <a:pt x="10525398" y="1020532"/>
                </a:cubicBezTo>
                <a:cubicBezTo>
                  <a:pt x="10525398" y="1020532"/>
                  <a:pt x="10525398" y="1020532"/>
                  <a:pt x="10519204" y="1028322"/>
                </a:cubicBezTo>
                <a:cubicBezTo>
                  <a:pt x="10519204" y="1028322"/>
                  <a:pt x="10519204" y="1028322"/>
                  <a:pt x="10461395" y="1038709"/>
                </a:cubicBezTo>
                <a:cubicBezTo>
                  <a:pt x="10461395" y="1038709"/>
                  <a:pt x="10461395" y="1038709"/>
                  <a:pt x="10508881" y="1046499"/>
                </a:cubicBezTo>
                <a:cubicBezTo>
                  <a:pt x="10508881" y="1046499"/>
                  <a:pt x="10508881" y="1046499"/>
                  <a:pt x="10552238" y="1025725"/>
                </a:cubicBezTo>
                <a:cubicBezTo>
                  <a:pt x="10552238" y="1025725"/>
                  <a:pt x="10552238" y="1025725"/>
                  <a:pt x="10560496" y="1038709"/>
                </a:cubicBezTo>
                <a:cubicBezTo>
                  <a:pt x="10560496" y="1038709"/>
                  <a:pt x="10560496" y="1038709"/>
                  <a:pt x="10605917" y="1041306"/>
                </a:cubicBezTo>
                <a:cubicBezTo>
                  <a:pt x="10605917" y="1041306"/>
                  <a:pt x="10605917" y="1041306"/>
                  <a:pt x="10593530" y="1051693"/>
                </a:cubicBezTo>
                <a:cubicBezTo>
                  <a:pt x="10593530" y="1051693"/>
                  <a:pt x="10593530" y="1051693"/>
                  <a:pt x="10645145" y="1054290"/>
                </a:cubicBezTo>
                <a:cubicBezTo>
                  <a:pt x="10645145" y="1054290"/>
                  <a:pt x="10645145" y="1054290"/>
                  <a:pt x="10733923" y="1046499"/>
                </a:cubicBezTo>
                <a:cubicBezTo>
                  <a:pt x="10733923" y="1046499"/>
                  <a:pt x="10733923" y="1046499"/>
                  <a:pt x="10764893" y="1041306"/>
                </a:cubicBezTo>
                <a:cubicBezTo>
                  <a:pt x="10764893" y="1041306"/>
                  <a:pt x="10764893" y="1041306"/>
                  <a:pt x="10752505" y="1036112"/>
                </a:cubicBezTo>
                <a:cubicBezTo>
                  <a:pt x="10752505" y="1036112"/>
                  <a:pt x="10752505" y="1036112"/>
                  <a:pt x="10755602" y="1036437"/>
                </a:cubicBezTo>
                <a:lnTo>
                  <a:pt x="10776854" y="1038664"/>
                </a:lnTo>
                <a:lnTo>
                  <a:pt x="10776893" y="1038831"/>
                </a:lnTo>
                <a:cubicBezTo>
                  <a:pt x="10777409" y="1040170"/>
                  <a:pt x="10777796" y="1040656"/>
                  <a:pt x="10777280" y="1038709"/>
                </a:cubicBezTo>
                <a:lnTo>
                  <a:pt x="10776854" y="1038664"/>
                </a:lnTo>
                <a:lnTo>
                  <a:pt x="10775732" y="1033840"/>
                </a:lnTo>
                <a:cubicBezTo>
                  <a:pt x="10775732" y="1030919"/>
                  <a:pt x="10778312" y="1030919"/>
                  <a:pt x="10789668" y="1046499"/>
                </a:cubicBezTo>
                <a:cubicBezTo>
                  <a:pt x="10789668" y="1046499"/>
                  <a:pt x="10789668" y="1046499"/>
                  <a:pt x="10849542" y="1046499"/>
                </a:cubicBezTo>
                <a:cubicBezTo>
                  <a:pt x="10849542" y="1046499"/>
                  <a:pt x="10849542" y="1046499"/>
                  <a:pt x="10934191" y="1043903"/>
                </a:cubicBezTo>
                <a:cubicBezTo>
                  <a:pt x="10934191" y="1043903"/>
                  <a:pt x="10934191" y="1043903"/>
                  <a:pt x="10981677" y="1041306"/>
                </a:cubicBezTo>
                <a:cubicBezTo>
                  <a:pt x="10983742" y="1038709"/>
                  <a:pt x="10985806" y="1038709"/>
                  <a:pt x="10994065" y="1033515"/>
                </a:cubicBezTo>
                <a:cubicBezTo>
                  <a:pt x="10994065" y="1033515"/>
                  <a:pt x="10994065" y="1033515"/>
                  <a:pt x="11014711" y="1043903"/>
                </a:cubicBezTo>
                <a:cubicBezTo>
                  <a:pt x="11014711" y="1043903"/>
                  <a:pt x="11014711" y="1043903"/>
                  <a:pt x="11043615" y="1036112"/>
                </a:cubicBezTo>
                <a:cubicBezTo>
                  <a:pt x="11043615" y="1036112"/>
                  <a:pt x="11043615" y="1036112"/>
                  <a:pt x="11184009" y="1046499"/>
                </a:cubicBezTo>
                <a:cubicBezTo>
                  <a:pt x="11184009" y="1046499"/>
                  <a:pt x="11184009" y="1046499"/>
                  <a:pt x="11248012" y="1049096"/>
                </a:cubicBezTo>
                <a:cubicBezTo>
                  <a:pt x="11248012" y="1049096"/>
                  <a:pt x="11248012" y="1049096"/>
                  <a:pt x="11278981" y="1054290"/>
                </a:cubicBezTo>
                <a:cubicBezTo>
                  <a:pt x="11278981" y="1054290"/>
                  <a:pt x="11278981" y="1054290"/>
                  <a:pt x="11266594" y="1059483"/>
                </a:cubicBezTo>
                <a:cubicBezTo>
                  <a:pt x="11262464" y="1062080"/>
                  <a:pt x="11252141" y="1067274"/>
                  <a:pt x="11283111" y="1069870"/>
                </a:cubicBezTo>
                <a:cubicBezTo>
                  <a:pt x="11283111" y="1069870"/>
                  <a:pt x="11283111" y="1069870"/>
                  <a:pt x="11287240" y="1069870"/>
                </a:cubicBezTo>
                <a:cubicBezTo>
                  <a:pt x="11287240" y="1069870"/>
                  <a:pt x="11287240" y="1069870"/>
                  <a:pt x="11295498" y="1056886"/>
                </a:cubicBezTo>
                <a:cubicBezTo>
                  <a:pt x="11295498" y="1056886"/>
                  <a:pt x="11295498" y="1056886"/>
                  <a:pt x="11326467" y="1062080"/>
                </a:cubicBezTo>
                <a:cubicBezTo>
                  <a:pt x="11326467" y="1062080"/>
                  <a:pt x="11326467" y="1062080"/>
                  <a:pt x="11318209" y="1082854"/>
                </a:cubicBezTo>
                <a:cubicBezTo>
                  <a:pt x="11318209" y="1082854"/>
                  <a:pt x="11318209" y="1082854"/>
                  <a:pt x="11291369" y="1088048"/>
                </a:cubicBezTo>
                <a:cubicBezTo>
                  <a:pt x="11291369" y="1088048"/>
                  <a:pt x="11291369" y="1088048"/>
                  <a:pt x="11248012" y="1116612"/>
                </a:cubicBezTo>
                <a:cubicBezTo>
                  <a:pt x="11248012" y="1116612"/>
                  <a:pt x="11248012" y="1116612"/>
                  <a:pt x="11099360" y="1163354"/>
                </a:cubicBezTo>
                <a:cubicBezTo>
                  <a:pt x="11103489" y="1173741"/>
                  <a:pt x="11078714" y="1168548"/>
                  <a:pt x="11078714" y="1176338"/>
                </a:cubicBezTo>
                <a:cubicBezTo>
                  <a:pt x="11078714" y="1176338"/>
                  <a:pt x="11078714" y="1176338"/>
                  <a:pt x="11062197" y="1168548"/>
                </a:cubicBezTo>
                <a:cubicBezTo>
                  <a:pt x="11062197" y="1168548"/>
                  <a:pt x="11062197" y="1168548"/>
                  <a:pt x="11014711" y="1184128"/>
                </a:cubicBezTo>
                <a:cubicBezTo>
                  <a:pt x="11014711" y="1184128"/>
                  <a:pt x="11014711" y="1184128"/>
                  <a:pt x="10994065" y="1178935"/>
                </a:cubicBezTo>
                <a:cubicBezTo>
                  <a:pt x="10994065" y="1178935"/>
                  <a:pt x="10994065" y="1178935"/>
                  <a:pt x="10977548" y="1186725"/>
                </a:cubicBezTo>
                <a:cubicBezTo>
                  <a:pt x="10977548" y="1186725"/>
                  <a:pt x="10977548" y="1186725"/>
                  <a:pt x="10994065" y="1189322"/>
                </a:cubicBezTo>
                <a:cubicBezTo>
                  <a:pt x="10994065" y="1189322"/>
                  <a:pt x="10994065" y="1189322"/>
                  <a:pt x="10977548" y="1194515"/>
                </a:cubicBezTo>
                <a:cubicBezTo>
                  <a:pt x="10977548" y="1194515"/>
                  <a:pt x="10977548" y="1194515"/>
                  <a:pt x="11010582" y="1202306"/>
                </a:cubicBezTo>
                <a:cubicBezTo>
                  <a:pt x="11010582" y="1202306"/>
                  <a:pt x="11010582" y="1202306"/>
                  <a:pt x="11093166" y="1184128"/>
                </a:cubicBezTo>
                <a:cubicBezTo>
                  <a:pt x="11093166" y="1184128"/>
                  <a:pt x="11093166" y="1184128"/>
                  <a:pt x="11113812" y="1197112"/>
                </a:cubicBezTo>
                <a:cubicBezTo>
                  <a:pt x="11109683" y="1202306"/>
                  <a:pt x="11101425" y="1207499"/>
                  <a:pt x="11117942" y="1212693"/>
                </a:cubicBezTo>
                <a:cubicBezTo>
                  <a:pt x="11117942" y="1212693"/>
                  <a:pt x="11117942" y="1212693"/>
                  <a:pt x="11138588" y="1202306"/>
                </a:cubicBezTo>
                <a:cubicBezTo>
                  <a:pt x="11138588" y="1202306"/>
                  <a:pt x="11138588" y="1202306"/>
                  <a:pt x="11134458" y="1197112"/>
                </a:cubicBezTo>
                <a:cubicBezTo>
                  <a:pt x="11134458" y="1197112"/>
                  <a:pt x="11134458" y="1197112"/>
                  <a:pt x="11150975" y="1191919"/>
                </a:cubicBezTo>
                <a:cubicBezTo>
                  <a:pt x="11150975" y="1191919"/>
                  <a:pt x="11150975" y="1191919"/>
                  <a:pt x="11159234" y="1197112"/>
                </a:cubicBezTo>
                <a:cubicBezTo>
                  <a:pt x="11159234" y="1197112"/>
                  <a:pt x="11159234" y="1197112"/>
                  <a:pt x="11163363" y="1184128"/>
                </a:cubicBezTo>
                <a:cubicBezTo>
                  <a:pt x="11163363" y="1184128"/>
                  <a:pt x="11163363" y="1184128"/>
                  <a:pt x="11177815" y="1191919"/>
                </a:cubicBezTo>
                <a:cubicBezTo>
                  <a:pt x="11177815" y="1191919"/>
                  <a:pt x="11177815" y="1191919"/>
                  <a:pt x="11179880" y="1194515"/>
                </a:cubicBezTo>
                <a:cubicBezTo>
                  <a:pt x="11179880" y="1194515"/>
                  <a:pt x="11179880" y="1194515"/>
                  <a:pt x="11202591" y="1186725"/>
                </a:cubicBezTo>
                <a:cubicBezTo>
                  <a:pt x="11202591" y="1186725"/>
                  <a:pt x="11202591" y="1186725"/>
                  <a:pt x="11223237" y="1189322"/>
                </a:cubicBezTo>
                <a:cubicBezTo>
                  <a:pt x="11223237" y="1189322"/>
                  <a:pt x="11223237" y="1189322"/>
                  <a:pt x="11214978" y="1202306"/>
                </a:cubicBezTo>
                <a:cubicBezTo>
                  <a:pt x="11214978" y="1202306"/>
                  <a:pt x="11214978" y="1202306"/>
                  <a:pt x="11231495" y="1204902"/>
                </a:cubicBezTo>
                <a:cubicBezTo>
                  <a:pt x="11231495" y="1204902"/>
                  <a:pt x="11231495" y="1204902"/>
                  <a:pt x="11243883" y="1204902"/>
                </a:cubicBezTo>
                <a:cubicBezTo>
                  <a:pt x="11243883" y="1204902"/>
                  <a:pt x="11243883" y="1204902"/>
                  <a:pt x="11235624" y="1189322"/>
                </a:cubicBezTo>
                <a:cubicBezTo>
                  <a:pt x="11235624" y="1189322"/>
                  <a:pt x="11235624" y="1189322"/>
                  <a:pt x="11243883" y="1184128"/>
                </a:cubicBezTo>
                <a:cubicBezTo>
                  <a:pt x="11243883" y="1184128"/>
                  <a:pt x="11243883" y="1184128"/>
                  <a:pt x="11262464" y="1197112"/>
                </a:cubicBezTo>
                <a:cubicBezTo>
                  <a:pt x="11262464" y="1197112"/>
                  <a:pt x="11262464" y="1197112"/>
                  <a:pt x="11272788" y="1194515"/>
                </a:cubicBezTo>
                <a:cubicBezTo>
                  <a:pt x="11272788" y="1197112"/>
                  <a:pt x="11272788" y="1197112"/>
                  <a:pt x="11274852" y="1197112"/>
                </a:cubicBezTo>
                <a:cubicBezTo>
                  <a:pt x="11274852" y="1197112"/>
                  <a:pt x="11274852" y="1197112"/>
                  <a:pt x="11295498" y="1197112"/>
                </a:cubicBezTo>
                <a:cubicBezTo>
                  <a:pt x="11295498" y="1197112"/>
                  <a:pt x="11295498" y="1197112"/>
                  <a:pt x="11312015" y="1184128"/>
                </a:cubicBezTo>
                <a:cubicBezTo>
                  <a:pt x="11312015" y="1184128"/>
                  <a:pt x="11312015" y="1184128"/>
                  <a:pt x="11291369" y="1181531"/>
                </a:cubicBezTo>
                <a:cubicBezTo>
                  <a:pt x="11291369" y="1181531"/>
                  <a:pt x="11291369" y="1181531"/>
                  <a:pt x="11312015" y="1173741"/>
                </a:cubicBezTo>
                <a:cubicBezTo>
                  <a:pt x="11312015" y="1173741"/>
                  <a:pt x="11312015" y="1173741"/>
                  <a:pt x="11392535" y="1168548"/>
                </a:cubicBezTo>
                <a:cubicBezTo>
                  <a:pt x="11392535" y="1168548"/>
                  <a:pt x="11392535" y="1168548"/>
                  <a:pt x="11435892" y="1173741"/>
                </a:cubicBezTo>
                <a:cubicBezTo>
                  <a:pt x="11435892" y="1173741"/>
                  <a:pt x="11435892" y="1173741"/>
                  <a:pt x="11392535" y="1178935"/>
                </a:cubicBezTo>
                <a:cubicBezTo>
                  <a:pt x="11392535" y="1178935"/>
                  <a:pt x="11392535" y="1178935"/>
                  <a:pt x="11396664" y="1197112"/>
                </a:cubicBezTo>
                <a:cubicBezTo>
                  <a:pt x="11396664" y="1197112"/>
                  <a:pt x="11396664" y="1197112"/>
                  <a:pt x="11380147" y="1202306"/>
                </a:cubicBezTo>
                <a:cubicBezTo>
                  <a:pt x="11380147" y="1202306"/>
                  <a:pt x="11380147" y="1202306"/>
                  <a:pt x="11435892" y="1207499"/>
                </a:cubicBezTo>
                <a:cubicBezTo>
                  <a:pt x="11435892" y="1207499"/>
                  <a:pt x="11435892" y="1207499"/>
                  <a:pt x="11435892" y="1210096"/>
                </a:cubicBezTo>
                <a:cubicBezTo>
                  <a:pt x="11435892" y="1210096"/>
                  <a:pt x="11435892" y="1210096"/>
                  <a:pt x="11460667" y="1204902"/>
                </a:cubicBezTo>
                <a:cubicBezTo>
                  <a:pt x="11460667" y="1204902"/>
                  <a:pt x="11460667" y="1204902"/>
                  <a:pt x="11464797" y="1207499"/>
                </a:cubicBezTo>
                <a:cubicBezTo>
                  <a:pt x="11466861" y="1204902"/>
                  <a:pt x="11470990" y="1202306"/>
                  <a:pt x="11475120" y="1202306"/>
                </a:cubicBezTo>
                <a:cubicBezTo>
                  <a:pt x="11475120" y="1202306"/>
                  <a:pt x="11475120" y="1202306"/>
                  <a:pt x="11489572" y="1204902"/>
                </a:cubicBezTo>
                <a:cubicBezTo>
                  <a:pt x="11489572" y="1204902"/>
                  <a:pt x="11489572" y="1204902"/>
                  <a:pt x="11512283" y="1189322"/>
                </a:cubicBezTo>
                <a:cubicBezTo>
                  <a:pt x="11512283" y="1189322"/>
                  <a:pt x="11512283" y="1189322"/>
                  <a:pt x="11539123" y="1184128"/>
                </a:cubicBezTo>
                <a:cubicBezTo>
                  <a:pt x="11539123" y="1184128"/>
                  <a:pt x="11539123" y="1184128"/>
                  <a:pt x="11541187" y="1173741"/>
                </a:cubicBezTo>
                <a:cubicBezTo>
                  <a:pt x="11541187" y="1173741"/>
                  <a:pt x="11541187" y="1173741"/>
                  <a:pt x="11563898" y="1181531"/>
                </a:cubicBezTo>
                <a:cubicBezTo>
                  <a:pt x="11563898" y="1181531"/>
                  <a:pt x="11563898" y="1181531"/>
                  <a:pt x="11588673" y="1173741"/>
                </a:cubicBezTo>
                <a:cubicBezTo>
                  <a:pt x="11588673" y="1173741"/>
                  <a:pt x="11588673" y="1173741"/>
                  <a:pt x="11592803" y="1184128"/>
                </a:cubicBezTo>
                <a:cubicBezTo>
                  <a:pt x="11592803" y="1184128"/>
                  <a:pt x="11592803" y="1184128"/>
                  <a:pt x="11609319" y="1191919"/>
                </a:cubicBezTo>
                <a:cubicBezTo>
                  <a:pt x="11609319" y="1191919"/>
                  <a:pt x="11609319" y="1191919"/>
                  <a:pt x="11702227" y="1176338"/>
                </a:cubicBezTo>
                <a:cubicBezTo>
                  <a:pt x="11702227" y="1176338"/>
                  <a:pt x="11702227" y="1176338"/>
                  <a:pt x="11737326" y="1150370"/>
                </a:cubicBezTo>
                <a:cubicBezTo>
                  <a:pt x="11737326" y="1150370"/>
                  <a:pt x="11737326" y="1150370"/>
                  <a:pt x="11745584" y="1152967"/>
                </a:cubicBezTo>
                <a:cubicBezTo>
                  <a:pt x="11745584" y="1152967"/>
                  <a:pt x="11745584" y="1152967"/>
                  <a:pt x="11788941" y="1139983"/>
                </a:cubicBezTo>
                <a:cubicBezTo>
                  <a:pt x="11788941" y="1139983"/>
                  <a:pt x="11788941" y="1139983"/>
                  <a:pt x="11772424" y="1163354"/>
                </a:cubicBezTo>
                <a:cubicBezTo>
                  <a:pt x="11772424" y="1163354"/>
                  <a:pt x="11772424" y="1163354"/>
                  <a:pt x="11741455" y="1181531"/>
                </a:cubicBezTo>
                <a:cubicBezTo>
                  <a:pt x="11741455" y="1181531"/>
                  <a:pt x="11741455" y="1181531"/>
                  <a:pt x="11733196" y="1176338"/>
                </a:cubicBezTo>
                <a:cubicBezTo>
                  <a:pt x="11733196" y="1176338"/>
                  <a:pt x="11733196" y="1176338"/>
                  <a:pt x="11724938" y="1181531"/>
                </a:cubicBezTo>
                <a:cubicBezTo>
                  <a:pt x="11724938" y="1181531"/>
                  <a:pt x="11724938" y="1181531"/>
                  <a:pt x="11737326" y="1197112"/>
                </a:cubicBezTo>
                <a:cubicBezTo>
                  <a:pt x="11737326" y="1197112"/>
                  <a:pt x="11737326" y="1197112"/>
                  <a:pt x="11745584" y="1186725"/>
                </a:cubicBezTo>
                <a:cubicBezTo>
                  <a:pt x="11745584" y="1186725"/>
                  <a:pt x="11745584" y="1186725"/>
                  <a:pt x="11776553" y="1197112"/>
                </a:cubicBezTo>
                <a:cubicBezTo>
                  <a:pt x="11776553" y="1197112"/>
                  <a:pt x="11776553" y="1197112"/>
                  <a:pt x="11805458" y="1197112"/>
                </a:cubicBezTo>
                <a:cubicBezTo>
                  <a:pt x="11805458" y="1197112"/>
                  <a:pt x="11805458" y="1197112"/>
                  <a:pt x="11813716" y="1210096"/>
                </a:cubicBezTo>
                <a:cubicBezTo>
                  <a:pt x="11813716" y="1210096"/>
                  <a:pt x="11813716" y="1210096"/>
                  <a:pt x="11817845" y="1212693"/>
                </a:cubicBezTo>
                <a:cubicBezTo>
                  <a:pt x="11817845" y="1212693"/>
                  <a:pt x="11817845" y="1212693"/>
                  <a:pt x="11842621" y="1197112"/>
                </a:cubicBezTo>
                <a:cubicBezTo>
                  <a:pt x="11828168" y="1212693"/>
                  <a:pt x="11875655" y="1189322"/>
                  <a:pt x="11842621" y="1210096"/>
                </a:cubicBezTo>
                <a:cubicBezTo>
                  <a:pt x="11842621" y="1210096"/>
                  <a:pt x="11842621" y="1210096"/>
                  <a:pt x="11865332" y="1217886"/>
                </a:cubicBezTo>
                <a:cubicBezTo>
                  <a:pt x="11859138" y="1220483"/>
                  <a:pt x="11848815" y="1220483"/>
                  <a:pt x="11830233" y="1225677"/>
                </a:cubicBezTo>
                <a:cubicBezTo>
                  <a:pt x="11830233" y="1225677"/>
                  <a:pt x="11830233" y="1225677"/>
                  <a:pt x="11836427" y="1233467"/>
                </a:cubicBezTo>
                <a:cubicBezTo>
                  <a:pt x="11836427" y="1233467"/>
                  <a:pt x="11836427" y="1233467"/>
                  <a:pt x="11900430" y="1243854"/>
                </a:cubicBezTo>
                <a:cubicBezTo>
                  <a:pt x="11900430" y="1243854"/>
                  <a:pt x="11900430" y="1243854"/>
                  <a:pt x="11869461" y="1262031"/>
                </a:cubicBezTo>
                <a:cubicBezTo>
                  <a:pt x="11865332" y="1262031"/>
                  <a:pt x="11859138" y="1264628"/>
                  <a:pt x="11848815" y="1269822"/>
                </a:cubicBezTo>
                <a:cubicBezTo>
                  <a:pt x="11848815" y="1269822"/>
                  <a:pt x="11848815" y="1269822"/>
                  <a:pt x="11848815" y="1275015"/>
                </a:cubicBezTo>
                <a:cubicBezTo>
                  <a:pt x="11848815" y="1275015"/>
                  <a:pt x="11848815" y="1275015"/>
                  <a:pt x="11881848" y="1275015"/>
                </a:cubicBezTo>
                <a:cubicBezTo>
                  <a:pt x="11881848" y="1275015"/>
                  <a:pt x="11881848" y="1275015"/>
                  <a:pt x="11877719" y="1267225"/>
                </a:cubicBezTo>
                <a:cubicBezTo>
                  <a:pt x="11877719" y="1267225"/>
                  <a:pt x="11877719" y="1267225"/>
                  <a:pt x="11885978" y="1275015"/>
                </a:cubicBezTo>
                <a:cubicBezTo>
                  <a:pt x="11904559" y="1277612"/>
                  <a:pt x="11883913" y="1249047"/>
                  <a:pt x="11921076" y="1272419"/>
                </a:cubicBezTo>
                <a:cubicBezTo>
                  <a:pt x="11921076" y="1272419"/>
                  <a:pt x="11921076" y="1272419"/>
                  <a:pt x="11937593" y="1267225"/>
                </a:cubicBezTo>
                <a:cubicBezTo>
                  <a:pt x="11937593" y="1267225"/>
                  <a:pt x="11937593" y="1267225"/>
                  <a:pt x="11966498" y="1275015"/>
                </a:cubicBezTo>
                <a:cubicBezTo>
                  <a:pt x="11966498" y="1275015"/>
                  <a:pt x="11966498" y="1275015"/>
                  <a:pt x="11970627" y="1277612"/>
                </a:cubicBezTo>
                <a:cubicBezTo>
                  <a:pt x="11970627" y="1277612"/>
                  <a:pt x="11970627" y="1277612"/>
                  <a:pt x="11937593" y="1269822"/>
                </a:cubicBezTo>
                <a:cubicBezTo>
                  <a:pt x="11937593" y="1269822"/>
                  <a:pt x="11937593" y="1269822"/>
                  <a:pt x="11949981" y="1290596"/>
                </a:cubicBezTo>
                <a:cubicBezTo>
                  <a:pt x="11949981" y="1290596"/>
                  <a:pt x="11949981" y="1290596"/>
                  <a:pt x="11985079" y="1290596"/>
                </a:cubicBezTo>
                <a:cubicBezTo>
                  <a:pt x="11985079" y="1290596"/>
                  <a:pt x="11985079" y="1290596"/>
                  <a:pt x="11958239" y="1298386"/>
                </a:cubicBezTo>
                <a:cubicBezTo>
                  <a:pt x="11958239" y="1298386"/>
                  <a:pt x="11958239" y="1298386"/>
                  <a:pt x="11962368" y="1308773"/>
                </a:cubicBezTo>
                <a:cubicBezTo>
                  <a:pt x="11962368" y="1308773"/>
                  <a:pt x="11962368" y="1308773"/>
                  <a:pt x="11989208" y="1311370"/>
                </a:cubicBezTo>
                <a:cubicBezTo>
                  <a:pt x="11989208" y="1311370"/>
                  <a:pt x="11989208" y="1311370"/>
                  <a:pt x="11976821" y="1329547"/>
                </a:cubicBezTo>
                <a:cubicBezTo>
                  <a:pt x="11976821" y="1329547"/>
                  <a:pt x="11976821" y="1329547"/>
                  <a:pt x="12018113" y="1326951"/>
                </a:cubicBezTo>
                <a:cubicBezTo>
                  <a:pt x="12018113" y="1326951"/>
                  <a:pt x="12018113" y="1326951"/>
                  <a:pt x="12022242" y="1319160"/>
                </a:cubicBezTo>
                <a:cubicBezTo>
                  <a:pt x="12022242" y="1319160"/>
                  <a:pt x="12022242" y="1319160"/>
                  <a:pt x="12042888" y="1324354"/>
                </a:cubicBezTo>
                <a:cubicBezTo>
                  <a:pt x="12042888" y="1324354"/>
                  <a:pt x="12042888" y="1324354"/>
                  <a:pt x="12053211" y="1326951"/>
                </a:cubicBezTo>
                <a:cubicBezTo>
                  <a:pt x="12053211" y="1326951"/>
                  <a:pt x="12053211" y="1326951"/>
                  <a:pt x="12022242" y="1334741"/>
                </a:cubicBezTo>
                <a:cubicBezTo>
                  <a:pt x="12022242" y="1334741"/>
                  <a:pt x="12022242" y="1334741"/>
                  <a:pt x="12026371" y="1339935"/>
                </a:cubicBezTo>
                <a:cubicBezTo>
                  <a:pt x="12026371" y="1339935"/>
                  <a:pt x="12026371" y="1339935"/>
                  <a:pt x="12005725" y="1339935"/>
                </a:cubicBezTo>
                <a:cubicBezTo>
                  <a:pt x="12005725" y="1339935"/>
                  <a:pt x="12005725" y="1339935"/>
                  <a:pt x="11941722" y="1365902"/>
                </a:cubicBezTo>
                <a:cubicBezTo>
                  <a:pt x="11941722" y="1365902"/>
                  <a:pt x="11941722" y="1365902"/>
                  <a:pt x="11985079" y="1368499"/>
                </a:cubicBezTo>
                <a:cubicBezTo>
                  <a:pt x="11985079" y="1368499"/>
                  <a:pt x="11985079" y="1368499"/>
                  <a:pt x="12049082" y="1365902"/>
                </a:cubicBezTo>
                <a:cubicBezTo>
                  <a:pt x="12049082" y="1365902"/>
                  <a:pt x="12049082" y="1365902"/>
                  <a:pt x="12018113" y="1378886"/>
                </a:cubicBezTo>
                <a:cubicBezTo>
                  <a:pt x="12018113" y="1378886"/>
                  <a:pt x="12018113" y="1378886"/>
                  <a:pt x="11997467" y="1378886"/>
                </a:cubicBezTo>
                <a:cubicBezTo>
                  <a:pt x="11972691" y="1389273"/>
                  <a:pt x="12038759" y="1378886"/>
                  <a:pt x="11989208" y="1391870"/>
                </a:cubicBezTo>
                <a:cubicBezTo>
                  <a:pt x="11989208" y="1391870"/>
                  <a:pt x="11989208" y="1391870"/>
                  <a:pt x="12053211" y="1397063"/>
                </a:cubicBezTo>
                <a:cubicBezTo>
                  <a:pt x="12053211" y="1397063"/>
                  <a:pt x="12053211" y="1397063"/>
                  <a:pt x="12061470" y="1397063"/>
                </a:cubicBezTo>
                <a:cubicBezTo>
                  <a:pt x="12061470" y="1397063"/>
                  <a:pt x="12061470" y="1397063"/>
                  <a:pt x="12098633" y="1404854"/>
                </a:cubicBezTo>
                <a:cubicBezTo>
                  <a:pt x="12098633" y="1404854"/>
                  <a:pt x="12098633" y="1404854"/>
                  <a:pt x="12119279" y="1399660"/>
                </a:cubicBezTo>
                <a:cubicBezTo>
                  <a:pt x="12119279" y="1399660"/>
                  <a:pt x="12119279" y="1399660"/>
                  <a:pt x="12123408" y="1410047"/>
                </a:cubicBezTo>
                <a:cubicBezTo>
                  <a:pt x="12123408" y="1410047"/>
                  <a:pt x="12123408" y="1410047"/>
                  <a:pt x="12098633" y="1412644"/>
                </a:cubicBezTo>
                <a:cubicBezTo>
                  <a:pt x="12098633" y="1412644"/>
                  <a:pt x="12098633" y="1412644"/>
                  <a:pt x="12154377" y="1446402"/>
                </a:cubicBezTo>
                <a:cubicBezTo>
                  <a:pt x="12150248" y="1456789"/>
                  <a:pt x="12162636" y="1446402"/>
                  <a:pt x="12187411" y="1446402"/>
                </a:cubicBezTo>
                <a:cubicBezTo>
                  <a:pt x="12187411" y="1446402"/>
                  <a:pt x="12187411" y="1446402"/>
                  <a:pt x="12179153" y="1436015"/>
                </a:cubicBezTo>
                <a:cubicBezTo>
                  <a:pt x="12179153" y="1436015"/>
                  <a:pt x="12179153" y="1436015"/>
                  <a:pt x="12154377" y="1436015"/>
                </a:cubicBezTo>
                <a:cubicBezTo>
                  <a:pt x="12158507" y="1430821"/>
                  <a:pt x="12172959" y="1428225"/>
                  <a:pt x="12166765" y="1425628"/>
                </a:cubicBezTo>
                <a:cubicBezTo>
                  <a:pt x="12166765" y="1425628"/>
                  <a:pt x="12166765" y="1425628"/>
                  <a:pt x="12146119" y="1420435"/>
                </a:cubicBezTo>
                <a:cubicBezTo>
                  <a:pt x="12146119" y="1420435"/>
                  <a:pt x="12146119" y="1420435"/>
                  <a:pt x="12144054" y="1417838"/>
                </a:cubicBezTo>
                <a:cubicBezTo>
                  <a:pt x="12148184" y="1417838"/>
                  <a:pt x="12152313" y="1402257"/>
                  <a:pt x="12179153" y="1412644"/>
                </a:cubicBezTo>
                <a:cubicBezTo>
                  <a:pt x="12179153" y="1412644"/>
                  <a:pt x="12179153" y="1412644"/>
                  <a:pt x="12170894" y="1420435"/>
                </a:cubicBezTo>
                <a:cubicBezTo>
                  <a:pt x="12170894" y="1420435"/>
                  <a:pt x="12170894" y="1420435"/>
                  <a:pt x="12199799" y="1446402"/>
                </a:cubicBezTo>
                <a:cubicBezTo>
                  <a:pt x="12199799" y="1446402"/>
                  <a:pt x="12199799" y="1446402"/>
                  <a:pt x="12199799" y="1461983"/>
                </a:cubicBezTo>
                <a:cubicBezTo>
                  <a:pt x="12199799" y="1461983"/>
                  <a:pt x="12199799" y="1461983"/>
                  <a:pt x="12234897" y="1474967"/>
                </a:cubicBezTo>
                <a:cubicBezTo>
                  <a:pt x="12234897" y="1474967"/>
                  <a:pt x="12234897" y="1474967"/>
                  <a:pt x="12255543" y="1474967"/>
                </a:cubicBezTo>
                <a:cubicBezTo>
                  <a:pt x="12255543" y="1474967"/>
                  <a:pt x="12255543" y="1474967"/>
                  <a:pt x="12243156" y="1495741"/>
                </a:cubicBezTo>
                <a:cubicBezTo>
                  <a:pt x="12243156" y="1495741"/>
                  <a:pt x="12243156" y="1495741"/>
                  <a:pt x="12218380" y="1485354"/>
                </a:cubicBezTo>
                <a:cubicBezTo>
                  <a:pt x="12210122" y="1487951"/>
                  <a:pt x="12208057" y="1485354"/>
                  <a:pt x="12208057" y="1485354"/>
                </a:cubicBezTo>
                <a:cubicBezTo>
                  <a:pt x="12205993" y="1485354"/>
                  <a:pt x="12203928" y="1490547"/>
                  <a:pt x="12197734" y="1495741"/>
                </a:cubicBezTo>
                <a:cubicBezTo>
                  <a:pt x="12197734" y="1495741"/>
                  <a:pt x="12197734" y="1495741"/>
                  <a:pt x="12210122" y="1500934"/>
                </a:cubicBezTo>
                <a:cubicBezTo>
                  <a:pt x="12210122" y="1500934"/>
                  <a:pt x="12210122" y="1500934"/>
                  <a:pt x="12203928" y="1503531"/>
                </a:cubicBezTo>
                <a:cubicBezTo>
                  <a:pt x="12201863" y="1498338"/>
                  <a:pt x="12164700" y="1526902"/>
                  <a:pt x="12239027" y="1503531"/>
                </a:cubicBezTo>
                <a:cubicBezTo>
                  <a:pt x="12239027" y="1503531"/>
                  <a:pt x="12239027" y="1503531"/>
                  <a:pt x="12261737" y="1506128"/>
                </a:cubicBezTo>
                <a:cubicBezTo>
                  <a:pt x="12261737" y="1506128"/>
                  <a:pt x="12261737" y="1506128"/>
                  <a:pt x="12288577" y="1498338"/>
                </a:cubicBezTo>
                <a:cubicBezTo>
                  <a:pt x="12288577" y="1498338"/>
                  <a:pt x="12288577" y="1498338"/>
                  <a:pt x="12307159" y="1513918"/>
                </a:cubicBezTo>
                <a:cubicBezTo>
                  <a:pt x="12307159" y="1513918"/>
                  <a:pt x="12307159" y="1513918"/>
                  <a:pt x="12298900" y="1524305"/>
                </a:cubicBezTo>
                <a:cubicBezTo>
                  <a:pt x="12298900" y="1524305"/>
                  <a:pt x="12298900" y="1524305"/>
                  <a:pt x="12307159" y="1529499"/>
                </a:cubicBezTo>
                <a:cubicBezTo>
                  <a:pt x="12307159" y="1529499"/>
                  <a:pt x="12307159" y="1529499"/>
                  <a:pt x="12298900" y="1539886"/>
                </a:cubicBezTo>
                <a:cubicBezTo>
                  <a:pt x="12298900" y="1539886"/>
                  <a:pt x="12298900" y="1539886"/>
                  <a:pt x="12230768" y="1539886"/>
                </a:cubicBezTo>
                <a:cubicBezTo>
                  <a:pt x="12230768" y="1542483"/>
                  <a:pt x="12222510" y="1542483"/>
                  <a:pt x="12218380" y="1545079"/>
                </a:cubicBezTo>
                <a:cubicBezTo>
                  <a:pt x="12218380" y="1545079"/>
                  <a:pt x="12218380" y="1545079"/>
                  <a:pt x="12214251" y="1534692"/>
                </a:cubicBezTo>
                <a:cubicBezTo>
                  <a:pt x="12226639" y="1534692"/>
                  <a:pt x="12245220" y="1529499"/>
                  <a:pt x="12230768" y="1519112"/>
                </a:cubicBezTo>
                <a:cubicBezTo>
                  <a:pt x="12230768" y="1519112"/>
                  <a:pt x="12230768" y="1519112"/>
                  <a:pt x="12170894" y="1513918"/>
                </a:cubicBezTo>
                <a:cubicBezTo>
                  <a:pt x="12170894" y="1513918"/>
                  <a:pt x="12170894" y="1513918"/>
                  <a:pt x="12146119" y="1519112"/>
                </a:cubicBezTo>
                <a:cubicBezTo>
                  <a:pt x="12146119" y="1519112"/>
                  <a:pt x="12146119" y="1519112"/>
                  <a:pt x="12135796" y="1519112"/>
                </a:cubicBezTo>
                <a:cubicBezTo>
                  <a:pt x="12117214" y="1521709"/>
                  <a:pt x="12090374" y="1524305"/>
                  <a:pt x="12053211" y="1532096"/>
                </a:cubicBezTo>
                <a:cubicBezTo>
                  <a:pt x="12053211" y="1532096"/>
                  <a:pt x="12053211" y="1532096"/>
                  <a:pt x="12053211" y="1539886"/>
                </a:cubicBezTo>
                <a:cubicBezTo>
                  <a:pt x="12053211" y="1539886"/>
                  <a:pt x="12053211" y="1539886"/>
                  <a:pt x="12102762" y="1547676"/>
                </a:cubicBezTo>
                <a:cubicBezTo>
                  <a:pt x="12102762" y="1547676"/>
                  <a:pt x="12102762" y="1547676"/>
                  <a:pt x="12106891" y="1547676"/>
                </a:cubicBezTo>
                <a:cubicBezTo>
                  <a:pt x="12106891" y="1547676"/>
                  <a:pt x="12106891" y="1547676"/>
                  <a:pt x="12102762" y="1537289"/>
                </a:cubicBezTo>
                <a:cubicBezTo>
                  <a:pt x="12102762" y="1537289"/>
                  <a:pt x="12102762" y="1537289"/>
                  <a:pt x="12166765" y="1552870"/>
                </a:cubicBezTo>
                <a:cubicBezTo>
                  <a:pt x="12166765" y="1552870"/>
                  <a:pt x="12166765" y="1552870"/>
                  <a:pt x="12197734" y="1542483"/>
                </a:cubicBezTo>
                <a:cubicBezTo>
                  <a:pt x="12197734" y="1542483"/>
                  <a:pt x="12197734" y="1542483"/>
                  <a:pt x="12187411" y="1555467"/>
                </a:cubicBezTo>
                <a:cubicBezTo>
                  <a:pt x="12187411" y="1555467"/>
                  <a:pt x="12187411" y="1555467"/>
                  <a:pt x="12199799" y="1555467"/>
                </a:cubicBezTo>
                <a:cubicBezTo>
                  <a:pt x="12199799" y="1555467"/>
                  <a:pt x="12199799" y="1555467"/>
                  <a:pt x="12203928" y="1565854"/>
                </a:cubicBezTo>
                <a:cubicBezTo>
                  <a:pt x="12203928" y="1565854"/>
                  <a:pt x="12203928" y="1565854"/>
                  <a:pt x="12230768" y="1578837"/>
                </a:cubicBezTo>
                <a:cubicBezTo>
                  <a:pt x="12230768" y="1578837"/>
                  <a:pt x="12230768" y="1578837"/>
                  <a:pt x="12226639" y="1578837"/>
                </a:cubicBezTo>
                <a:cubicBezTo>
                  <a:pt x="12226639" y="1578837"/>
                  <a:pt x="12226639" y="1578837"/>
                  <a:pt x="12243156" y="1586628"/>
                </a:cubicBezTo>
                <a:cubicBezTo>
                  <a:pt x="12243156" y="1586628"/>
                  <a:pt x="12243156" y="1586628"/>
                  <a:pt x="12247285" y="1571047"/>
                </a:cubicBezTo>
                <a:cubicBezTo>
                  <a:pt x="12247285" y="1571047"/>
                  <a:pt x="12247285" y="1571047"/>
                  <a:pt x="12263802" y="1571047"/>
                </a:cubicBezTo>
                <a:cubicBezTo>
                  <a:pt x="12263802" y="1571047"/>
                  <a:pt x="12263802" y="1571047"/>
                  <a:pt x="12267931" y="1591821"/>
                </a:cubicBezTo>
                <a:cubicBezTo>
                  <a:pt x="12267931" y="1591821"/>
                  <a:pt x="12267931" y="1591821"/>
                  <a:pt x="12247285" y="1594418"/>
                </a:cubicBezTo>
                <a:cubicBezTo>
                  <a:pt x="12247285" y="1594418"/>
                  <a:pt x="12247285" y="1594418"/>
                  <a:pt x="12239027" y="1594418"/>
                </a:cubicBezTo>
                <a:cubicBezTo>
                  <a:pt x="12239027" y="1594418"/>
                  <a:pt x="12239027" y="1594418"/>
                  <a:pt x="12234897" y="1609999"/>
                </a:cubicBezTo>
                <a:cubicBezTo>
                  <a:pt x="12234897" y="1609999"/>
                  <a:pt x="12234897" y="1609999"/>
                  <a:pt x="12255543" y="1607402"/>
                </a:cubicBezTo>
                <a:cubicBezTo>
                  <a:pt x="12255543" y="1607402"/>
                  <a:pt x="12255543" y="1607402"/>
                  <a:pt x="12276190" y="1612596"/>
                </a:cubicBezTo>
                <a:cubicBezTo>
                  <a:pt x="12276190" y="1612596"/>
                  <a:pt x="12276190" y="1612596"/>
                  <a:pt x="12255543" y="1617789"/>
                </a:cubicBezTo>
                <a:cubicBezTo>
                  <a:pt x="12255543" y="1617789"/>
                  <a:pt x="12255543" y="1617789"/>
                  <a:pt x="12234897" y="1612596"/>
                </a:cubicBezTo>
                <a:cubicBezTo>
                  <a:pt x="12234897" y="1612596"/>
                  <a:pt x="12234897" y="1612596"/>
                  <a:pt x="12214251" y="1617789"/>
                </a:cubicBezTo>
                <a:cubicBezTo>
                  <a:pt x="12214251" y="1617789"/>
                  <a:pt x="12214251" y="1617789"/>
                  <a:pt x="12203928" y="1622983"/>
                </a:cubicBezTo>
                <a:cubicBezTo>
                  <a:pt x="12222510" y="1625580"/>
                  <a:pt x="12187411" y="1625580"/>
                  <a:pt x="12214251" y="1630773"/>
                </a:cubicBezTo>
                <a:cubicBezTo>
                  <a:pt x="12214251" y="1630773"/>
                  <a:pt x="12214251" y="1630773"/>
                  <a:pt x="12234897" y="1628176"/>
                </a:cubicBezTo>
                <a:cubicBezTo>
                  <a:pt x="12234897" y="1628176"/>
                  <a:pt x="12234897" y="1628176"/>
                  <a:pt x="12243156" y="1630773"/>
                </a:cubicBezTo>
                <a:cubicBezTo>
                  <a:pt x="12292706" y="1630773"/>
                  <a:pt x="12239027" y="1597015"/>
                  <a:pt x="12311288" y="1630773"/>
                </a:cubicBezTo>
                <a:cubicBezTo>
                  <a:pt x="12311288" y="1630773"/>
                  <a:pt x="12311288" y="1630773"/>
                  <a:pt x="12346386" y="1625580"/>
                </a:cubicBezTo>
                <a:cubicBezTo>
                  <a:pt x="12346386" y="1625580"/>
                  <a:pt x="12346386" y="1625580"/>
                  <a:pt x="12358774" y="1609999"/>
                </a:cubicBezTo>
                <a:cubicBezTo>
                  <a:pt x="12358774" y="1609999"/>
                  <a:pt x="12358774" y="1609999"/>
                  <a:pt x="12367033" y="1617789"/>
                </a:cubicBezTo>
                <a:cubicBezTo>
                  <a:pt x="12367033" y="1617789"/>
                  <a:pt x="12367033" y="1617789"/>
                  <a:pt x="12379420" y="1612596"/>
                </a:cubicBezTo>
                <a:cubicBezTo>
                  <a:pt x="12379420" y="1612596"/>
                  <a:pt x="12379420" y="1612596"/>
                  <a:pt x="12387679" y="1617789"/>
                </a:cubicBezTo>
                <a:cubicBezTo>
                  <a:pt x="12387679" y="1617789"/>
                  <a:pt x="12387679" y="1617789"/>
                  <a:pt x="12367033" y="1633370"/>
                </a:cubicBezTo>
                <a:cubicBezTo>
                  <a:pt x="12367033" y="1633370"/>
                  <a:pt x="12367033" y="1633370"/>
                  <a:pt x="12325740" y="1641160"/>
                </a:cubicBezTo>
                <a:cubicBezTo>
                  <a:pt x="12325740" y="1641160"/>
                  <a:pt x="12325740" y="1641160"/>
                  <a:pt x="12358774" y="1646354"/>
                </a:cubicBezTo>
                <a:cubicBezTo>
                  <a:pt x="12358774" y="1646354"/>
                  <a:pt x="12358774" y="1646354"/>
                  <a:pt x="12288577" y="1698289"/>
                </a:cubicBezTo>
                <a:cubicBezTo>
                  <a:pt x="12288577" y="1698289"/>
                  <a:pt x="12288577" y="1698289"/>
                  <a:pt x="12274125" y="1719063"/>
                </a:cubicBezTo>
                <a:cubicBezTo>
                  <a:pt x="12274125" y="1719063"/>
                  <a:pt x="12274125" y="1719063"/>
                  <a:pt x="12261737" y="1716467"/>
                </a:cubicBezTo>
                <a:cubicBezTo>
                  <a:pt x="12261737" y="1716467"/>
                  <a:pt x="12261737" y="1716467"/>
                  <a:pt x="12234897" y="1724257"/>
                </a:cubicBezTo>
                <a:cubicBezTo>
                  <a:pt x="12234897" y="1724257"/>
                  <a:pt x="12234897" y="1724257"/>
                  <a:pt x="12228703" y="1732047"/>
                </a:cubicBezTo>
                <a:cubicBezTo>
                  <a:pt x="12226639" y="1732047"/>
                  <a:pt x="12222510" y="1732047"/>
                  <a:pt x="12214251" y="1732047"/>
                </a:cubicBezTo>
                <a:cubicBezTo>
                  <a:pt x="12214251" y="1732047"/>
                  <a:pt x="12214251" y="1732047"/>
                  <a:pt x="12203928" y="1742434"/>
                </a:cubicBezTo>
                <a:cubicBezTo>
                  <a:pt x="12203928" y="1742434"/>
                  <a:pt x="12203928" y="1742434"/>
                  <a:pt x="12179153" y="1737241"/>
                </a:cubicBezTo>
                <a:cubicBezTo>
                  <a:pt x="12179153" y="1737241"/>
                  <a:pt x="12179153" y="1737241"/>
                  <a:pt x="12177088" y="1763208"/>
                </a:cubicBezTo>
                <a:cubicBezTo>
                  <a:pt x="12177088" y="1763208"/>
                  <a:pt x="12177088" y="1763208"/>
                  <a:pt x="12133731" y="1763208"/>
                </a:cubicBezTo>
                <a:cubicBezTo>
                  <a:pt x="12133731" y="1763208"/>
                  <a:pt x="12133731" y="1763208"/>
                  <a:pt x="12150248" y="1778789"/>
                </a:cubicBezTo>
                <a:cubicBezTo>
                  <a:pt x="12150248" y="1778789"/>
                  <a:pt x="12150248" y="1778789"/>
                  <a:pt x="12102762" y="1796966"/>
                </a:cubicBezTo>
                <a:cubicBezTo>
                  <a:pt x="12102762" y="1796966"/>
                  <a:pt x="12102762" y="1796966"/>
                  <a:pt x="12113085" y="1804757"/>
                </a:cubicBezTo>
                <a:cubicBezTo>
                  <a:pt x="12113085" y="1804757"/>
                  <a:pt x="12113085" y="1804757"/>
                  <a:pt x="12123408" y="1799563"/>
                </a:cubicBezTo>
                <a:cubicBezTo>
                  <a:pt x="12123408" y="1799563"/>
                  <a:pt x="12123408" y="1799563"/>
                  <a:pt x="12131667" y="1799563"/>
                </a:cubicBezTo>
                <a:cubicBezTo>
                  <a:pt x="12131667" y="1799563"/>
                  <a:pt x="12131667" y="1802160"/>
                  <a:pt x="12133731" y="1804757"/>
                </a:cubicBezTo>
                <a:cubicBezTo>
                  <a:pt x="12133731" y="1804757"/>
                  <a:pt x="12133731" y="1804757"/>
                  <a:pt x="12177088" y="1796966"/>
                </a:cubicBezTo>
                <a:cubicBezTo>
                  <a:pt x="12177088" y="1796966"/>
                  <a:pt x="12177088" y="1796966"/>
                  <a:pt x="12191540" y="1794370"/>
                </a:cubicBezTo>
                <a:cubicBezTo>
                  <a:pt x="12191540" y="1794370"/>
                  <a:pt x="12191540" y="1794370"/>
                  <a:pt x="12214251" y="1807354"/>
                </a:cubicBezTo>
                <a:cubicBezTo>
                  <a:pt x="12214251" y="1807354"/>
                  <a:pt x="12214251" y="1807354"/>
                  <a:pt x="12251414" y="1799563"/>
                </a:cubicBezTo>
                <a:cubicBezTo>
                  <a:pt x="12292706" y="1791773"/>
                  <a:pt x="12181217" y="1783983"/>
                  <a:pt x="12288577" y="1789176"/>
                </a:cubicBezTo>
                <a:cubicBezTo>
                  <a:pt x="12288577" y="1789176"/>
                  <a:pt x="12288577" y="1789176"/>
                  <a:pt x="12294771" y="1794370"/>
                </a:cubicBezTo>
                <a:cubicBezTo>
                  <a:pt x="12294771" y="1794370"/>
                  <a:pt x="12294771" y="1794370"/>
                  <a:pt x="12319546" y="1786579"/>
                </a:cubicBezTo>
                <a:cubicBezTo>
                  <a:pt x="12319546" y="1786579"/>
                  <a:pt x="12319546" y="1786579"/>
                  <a:pt x="12327805" y="1796966"/>
                </a:cubicBezTo>
                <a:cubicBezTo>
                  <a:pt x="12327805" y="1796966"/>
                  <a:pt x="12327805" y="1796966"/>
                  <a:pt x="12319546" y="1802160"/>
                </a:cubicBezTo>
                <a:cubicBezTo>
                  <a:pt x="12319546" y="1802160"/>
                  <a:pt x="12319546" y="1802160"/>
                  <a:pt x="12340193" y="1802160"/>
                </a:cubicBezTo>
                <a:cubicBezTo>
                  <a:pt x="12340193" y="1802160"/>
                  <a:pt x="12340193" y="1802160"/>
                  <a:pt x="12346386" y="1794370"/>
                </a:cubicBezTo>
                <a:cubicBezTo>
                  <a:pt x="12346386" y="1794370"/>
                  <a:pt x="12346386" y="1794370"/>
                  <a:pt x="12367033" y="1778789"/>
                </a:cubicBezTo>
                <a:cubicBezTo>
                  <a:pt x="12367033" y="1778789"/>
                  <a:pt x="12367033" y="1778789"/>
                  <a:pt x="12367033" y="1786579"/>
                </a:cubicBezTo>
                <a:cubicBezTo>
                  <a:pt x="12367033" y="1786579"/>
                  <a:pt x="12367033" y="1786579"/>
                  <a:pt x="12412454" y="1789176"/>
                </a:cubicBezTo>
                <a:cubicBezTo>
                  <a:pt x="12468199" y="1804757"/>
                  <a:pt x="12387679" y="1752821"/>
                  <a:pt x="12480586" y="1786579"/>
                </a:cubicBezTo>
                <a:cubicBezTo>
                  <a:pt x="12488845" y="1783983"/>
                  <a:pt x="12495039" y="1786579"/>
                  <a:pt x="12501232" y="1783983"/>
                </a:cubicBezTo>
                <a:cubicBezTo>
                  <a:pt x="12501232" y="1783983"/>
                  <a:pt x="12501232" y="1783983"/>
                  <a:pt x="12495039" y="1799563"/>
                </a:cubicBezTo>
                <a:cubicBezTo>
                  <a:pt x="12495039" y="1799563"/>
                  <a:pt x="12495039" y="1799563"/>
                  <a:pt x="12486780" y="1799563"/>
                </a:cubicBezTo>
                <a:cubicBezTo>
                  <a:pt x="12486780" y="1799563"/>
                  <a:pt x="12486780" y="1799563"/>
                  <a:pt x="12488845" y="1815144"/>
                </a:cubicBezTo>
                <a:cubicBezTo>
                  <a:pt x="12490909" y="1828128"/>
                  <a:pt x="12534266" y="1812547"/>
                  <a:pt x="12511555" y="1830725"/>
                </a:cubicBezTo>
                <a:cubicBezTo>
                  <a:pt x="12511555" y="1830725"/>
                  <a:pt x="12511555" y="1830725"/>
                  <a:pt x="12488845" y="1822934"/>
                </a:cubicBezTo>
                <a:cubicBezTo>
                  <a:pt x="12488845" y="1822934"/>
                  <a:pt x="12488845" y="1822934"/>
                  <a:pt x="12480586" y="1828128"/>
                </a:cubicBezTo>
                <a:cubicBezTo>
                  <a:pt x="12480586" y="1828128"/>
                  <a:pt x="12480586" y="1828128"/>
                  <a:pt x="12499168" y="1843708"/>
                </a:cubicBezTo>
                <a:cubicBezTo>
                  <a:pt x="12499168" y="1843708"/>
                  <a:pt x="12499168" y="1843708"/>
                  <a:pt x="12536331" y="1846305"/>
                </a:cubicBezTo>
                <a:cubicBezTo>
                  <a:pt x="12536331" y="1846305"/>
                  <a:pt x="12536331" y="1846305"/>
                  <a:pt x="12523943" y="1854095"/>
                </a:cubicBezTo>
                <a:cubicBezTo>
                  <a:pt x="12523943" y="1854095"/>
                  <a:pt x="12523943" y="1854095"/>
                  <a:pt x="12559042" y="1867079"/>
                </a:cubicBezTo>
                <a:cubicBezTo>
                  <a:pt x="12561106" y="1872273"/>
                  <a:pt x="12544589" y="1869676"/>
                  <a:pt x="12550783" y="1869676"/>
                </a:cubicBezTo>
                <a:cubicBezTo>
                  <a:pt x="12548718" y="1869676"/>
                  <a:pt x="12544589" y="1869676"/>
                  <a:pt x="12540460" y="1869676"/>
                </a:cubicBezTo>
                <a:cubicBezTo>
                  <a:pt x="12540460" y="1869676"/>
                  <a:pt x="12540460" y="1869676"/>
                  <a:pt x="12515685" y="1885257"/>
                </a:cubicBezTo>
                <a:cubicBezTo>
                  <a:pt x="12509491" y="1885257"/>
                  <a:pt x="12501232" y="1882660"/>
                  <a:pt x="12486780" y="1882660"/>
                </a:cubicBezTo>
                <a:cubicBezTo>
                  <a:pt x="12486780" y="1882660"/>
                  <a:pt x="12486780" y="1882660"/>
                  <a:pt x="12476457" y="1885257"/>
                </a:cubicBezTo>
                <a:cubicBezTo>
                  <a:pt x="12476457" y="1885257"/>
                  <a:pt x="12476457" y="1885257"/>
                  <a:pt x="12484715" y="1893047"/>
                </a:cubicBezTo>
                <a:cubicBezTo>
                  <a:pt x="12482651" y="1895644"/>
                  <a:pt x="12478522" y="1898241"/>
                  <a:pt x="12474392" y="1900837"/>
                </a:cubicBezTo>
                <a:cubicBezTo>
                  <a:pt x="12410389" y="1900837"/>
                  <a:pt x="12526008" y="1874870"/>
                  <a:pt x="12433100" y="1895644"/>
                </a:cubicBezTo>
                <a:cubicBezTo>
                  <a:pt x="12428971" y="1898241"/>
                  <a:pt x="12418648" y="1903434"/>
                  <a:pt x="12402131" y="1911224"/>
                </a:cubicBezTo>
                <a:cubicBezTo>
                  <a:pt x="12402131" y="1911224"/>
                  <a:pt x="12402131" y="1911224"/>
                  <a:pt x="12402131" y="1916418"/>
                </a:cubicBezTo>
                <a:cubicBezTo>
                  <a:pt x="12402131" y="1916418"/>
                  <a:pt x="12402131" y="1916418"/>
                  <a:pt x="12426906" y="1911224"/>
                </a:cubicBezTo>
                <a:cubicBezTo>
                  <a:pt x="12426906" y="1911224"/>
                  <a:pt x="12426906" y="1911224"/>
                  <a:pt x="12410389" y="1926805"/>
                </a:cubicBezTo>
                <a:cubicBezTo>
                  <a:pt x="12410389" y="1926805"/>
                  <a:pt x="12410389" y="1926805"/>
                  <a:pt x="12412454" y="1929402"/>
                </a:cubicBezTo>
                <a:cubicBezTo>
                  <a:pt x="12412454" y="1929402"/>
                  <a:pt x="12412454" y="1929402"/>
                  <a:pt x="12358774" y="1942386"/>
                </a:cubicBezTo>
                <a:cubicBezTo>
                  <a:pt x="12358774" y="1942386"/>
                  <a:pt x="12358774" y="1942386"/>
                  <a:pt x="12340193" y="1957966"/>
                </a:cubicBezTo>
                <a:cubicBezTo>
                  <a:pt x="12340193" y="1957966"/>
                  <a:pt x="12340193" y="1957966"/>
                  <a:pt x="12319546" y="1960563"/>
                </a:cubicBezTo>
                <a:cubicBezTo>
                  <a:pt x="12319546" y="1960563"/>
                  <a:pt x="12319546" y="1960563"/>
                  <a:pt x="12307159" y="1947579"/>
                </a:cubicBezTo>
                <a:cubicBezTo>
                  <a:pt x="12307159" y="1947579"/>
                  <a:pt x="12307159" y="1947579"/>
                  <a:pt x="12298900" y="1944982"/>
                </a:cubicBezTo>
                <a:cubicBezTo>
                  <a:pt x="12298900" y="1944982"/>
                  <a:pt x="12298900" y="1944982"/>
                  <a:pt x="12272060" y="1955370"/>
                </a:cubicBezTo>
                <a:cubicBezTo>
                  <a:pt x="12274125" y="1955370"/>
                  <a:pt x="12276190" y="1955370"/>
                  <a:pt x="12274125" y="1963160"/>
                </a:cubicBezTo>
                <a:cubicBezTo>
                  <a:pt x="12274125" y="1963160"/>
                  <a:pt x="12274125" y="1963160"/>
                  <a:pt x="12282383" y="1960563"/>
                </a:cubicBezTo>
                <a:cubicBezTo>
                  <a:pt x="12282383" y="1960563"/>
                  <a:pt x="12282383" y="1960563"/>
                  <a:pt x="12327805" y="1965757"/>
                </a:cubicBezTo>
                <a:cubicBezTo>
                  <a:pt x="12327805" y="1965757"/>
                  <a:pt x="12327805" y="1965757"/>
                  <a:pt x="12319546" y="1973547"/>
                </a:cubicBezTo>
                <a:cubicBezTo>
                  <a:pt x="12325740" y="1973547"/>
                  <a:pt x="12336063" y="1965757"/>
                  <a:pt x="12331934" y="1981337"/>
                </a:cubicBezTo>
                <a:cubicBezTo>
                  <a:pt x="12331934" y="1981337"/>
                  <a:pt x="12331934" y="1981337"/>
                  <a:pt x="12303030" y="1996918"/>
                </a:cubicBezTo>
                <a:cubicBezTo>
                  <a:pt x="12303030" y="1996918"/>
                  <a:pt x="12303030" y="1996918"/>
                  <a:pt x="12298900" y="1996918"/>
                </a:cubicBezTo>
                <a:cubicBezTo>
                  <a:pt x="12298900" y="1996918"/>
                  <a:pt x="12298900" y="1996918"/>
                  <a:pt x="12303030" y="1989128"/>
                </a:cubicBezTo>
                <a:cubicBezTo>
                  <a:pt x="12303030" y="1989128"/>
                  <a:pt x="12303030" y="1989128"/>
                  <a:pt x="12265866" y="1991724"/>
                </a:cubicBezTo>
                <a:cubicBezTo>
                  <a:pt x="12272060" y="1989128"/>
                  <a:pt x="12286513" y="1973547"/>
                  <a:pt x="12251414" y="2002111"/>
                </a:cubicBezTo>
                <a:cubicBezTo>
                  <a:pt x="12251414" y="2002111"/>
                  <a:pt x="12251414" y="2002111"/>
                  <a:pt x="12243156" y="2002111"/>
                </a:cubicBezTo>
                <a:cubicBezTo>
                  <a:pt x="12243156" y="2002111"/>
                  <a:pt x="12243156" y="2002111"/>
                  <a:pt x="12243156" y="2009902"/>
                </a:cubicBezTo>
                <a:cubicBezTo>
                  <a:pt x="12245220" y="2009902"/>
                  <a:pt x="12249350" y="2012499"/>
                  <a:pt x="12255543" y="2017692"/>
                </a:cubicBezTo>
                <a:cubicBezTo>
                  <a:pt x="12255543" y="2017692"/>
                  <a:pt x="12255543" y="2017692"/>
                  <a:pt x="12251414" y="2022886"/>
                </a:cubicBezTo>
                <a:cubicBezTo>
                  <a:pt x="12251414" y="2022886"/>
                  <a:pt x="12251414" y="2022886"/>
                  <a:pt x="12197734" y="2022886"/>
                </a:cubicBezTo>
                <a:cubicBezTo>
                  <a:pt x="12191540" y="2025482"/>
                  <a:pt x="12164700" y="2022886"/>
                  <a:pt x="12179153" y="2017692"/>
                </a:cubicBezTo>
                <a:cubicBezTo>
                  <a:pt x="12179153" y="2017692"/>
                  <a:pt x="12179153" y="2017692"/>
                  <a:pt x="12214251" y="2009902"/>
                </a:cubicBezTo>
                <a:cubicBezTo>
                  <a:pt x="12214251" y="2009902"/>
                  <a:pt x="12214251" y="2009902"/>
                  <a:pt x="12214251" y="2004708"/>
                </a:cubicBezTo>
                <a:cubicBezTo>
                  <a:pt x="12214251" y="2004708"/>
                  <a:pt x="12214251" y="2004708"/>
                  <a:pt x="12123408" y="2007305"/>
                </a:cubicBezTo>
                <a:cubicBezTo>
                  <a:pt x="12123408" y="2007305"/>
                  <a:pt x="12123408" y="2007305"/>
                  <a:pt x="12094504" y="2022886"/>
                </a:cubicBezTo>
                <a:cubicBezTo>
                  <a:pt x="12102762" y="2022886"/>
                  <a:pt x="12030501" y="2025482"/>
                  <a:pt x="12119279" y="2028079"/>
                </a:cubicBezTo>
                <a:cubicBezTo>
                  <a:pt x="12113085" y="2028079"/>
                  <a:pt x="12119279" y="2030676"/>
                  <a:pt x="12113085" y="2033273"/>
                </a:cubicBezTo>
                <a:cubicBezTo>
                  <a:pt x="12113085" y="2033273"/>
                  <a:pt x="12113085" y="2033273"/>
                  <a:pt x="12075922" y="2028079"/>
                </a:cubicBezTo>
                <a:cubicBezTo>
                  <a:pt x="12075922" y="2028079"/>
                  <a:pt x="12075922" y="2028079"/>
                  <a:pt x="12061470" y="2046257"/>
                </a:cubicBezTo>
                <a:cubicBezTo>
                  <a:pt x="12061470" y="2046257"/>
                  <a:pt x="12061470" y="2046257"/>
                  <a:pt x="12038759" y="2046257"/>
                </a:cubicBezTo>
                <a:cubicBezTo>
                  <a:pt x="12038759" y="2046257"/>
                  <a:pt x="12038759" y="2046257"/>
                  <a:pt x="11925205" y="2087805"/>
                </a:cubicBezTo>
                <a:cubicBezTo>
                  <a:pt x="11925205" y="2087805"/>
                  <a:pt x="11925205" y="2087805"/>
                  <a:pt x="11865332" y="2111176"/>
                </a:cubicBezTo>
                <a:cubicBezTo>
                  <a:pt x="11857073" y="2113773"/>
                  <a:pt x="11927270" y="2085208"/>
                  <a:pt x="11836427" y="2116369"/>
                </a:cubicBezTo>
                <a:cubicBezTo>
                  <a:pt x="11836427" y="2116369"/>
                  <a:pt x="11836427" y="2116369"/>
                  <a:pt x="11877719" y="2126756"/>
                </a:cubicBezTo>
                <a:cubicBezTo>
                  <a:pt x="11875655" y="2126756"/>
                  <a:pt x="11852944" y="2137144"/>
                  <a:pt x="11892171" y="2121563"/>
                </a:cubicBezTo>
                <a:cubicBezTo>
                  <a:pt x="11892171" y="2121563"/>
                  <a:pt x="11892171" y="2121563"/>
                  <a:pt x="11881848" y="2113773"/>
                </a:cubicBezTo>
                <a:cubicBezTo>
                  <a:pt x="11881848" y="2113773"/>
                  <a:pt x="11881848" y="2113773"/>
                  <a:pt x="11900430" y="2111176"/>
                </a:cubicBezTo>
                <a:cubicBezTo>
                  <a:pt x="11900430" y="2111176"/>
                  <a:pt x="11900430" y="2111176"/>
                  <a:pt x="11906624" y="2113773"/>
                </a:cubicBezTo>
                <a:cubicBezTo>
                  <a:pt x="11906624" y="2113773"/>
                  <a:pt x="11906624" y="2113773"/>
                  <a:pt x="11927270" y="2105982"/>
                </a:cubicBezTo>
                <a:cubicBezTo>
                  <a:pt x="11927270" y="2105982"/>
                  <a:pt x="11927270" y="2105982"/>
                  <a:pt x="11933464" y="2108579"/>
                </a:cubicBezTo>
                <a:cubicBezTo>
                  <a:pt x="11931399" y="2108579"/>
                  <a:pt x="11941722" y="2108579"/>
                  <a:pt x="11949981" y="2103386"/>
                </a:cubicBezTo>
                <a:cubicBezTo>
                  <a:pt x="11949981" y="2103386"/>
                  <a:pt x="11949981" y="2103386"/>
                  <a:pt x="11954110" y="2111176"/>
                </a:cubicBezTo>
                <a:cubicBezTo>
                  <a:pt x="11954110" y="2111176"/>
                  <a:pt x="11954110" y="2111176"/>
                  <a:pt x="11962368" y="2111176"/>
                </a:cubicBezTo>
                <a:cubicBezTo>
                  <a:pt x="11968562" y="2105982"/>
                  <a:pt x="11985079" y="2105982"/>
                  <a:pt x="11991273" y="2098192"/>
                </a:cubicBezTo>
                <a:cubicBezTo>
                  <a:pt x="11970627" y="2082611"/>
                  <a:pt x="11960304" y="2108579"/>
                  <a:pt x="11937593" y="2100789"/>
                </a:cubicBezTo>
                <a:cubicBezTo>
                  <a:pt x="11931399" y="2095595"/>
                  <a:pt x="11954110" y="2100789"/>
                  <a:pt x="11937593" y="2092998"/>
                </a:cubicBezTo>
                <a:cubicBezTo>
                  <a:pt x="11980950" y="2098192"/>
                  <a:pt x="11921076" y="2069628"/>
                  <a:pt x="11989208" y="2092998"/>
                </a:cubicBezTo>
                <a:cubicBezTo>
                  <a:pt x="11989208" y="2092998"/>
                  <a:pt x="11989208" y="2092998"/>
                  <a:pt x="11997467" y="2082611"/>
                </a:cubicBezTo>
                <a:cubicBezTo>
                  <a:pt x="11997467" y="2082611"/>
                  <a:pt x="11997467" y="2082611"/>
                  <a:pt x="12018113" y="2082611"/>
                </a:cubicBezTo>
                <a:cubicBezTo>
                  <a:pt x="12018113" y="2082611"/>
                  <a:pt x="12018113" y="2082611"/>
                  <a:pt x="11997467" y="2092998"/>
                </a:cubicBezTo>
                <a:cubicBezTo>
                  <a:pt x="11997467" y="2092998"/>
                  <a:pt x="11997467" y="2092998"/>
                  <a:pt x="11997467" y="2095595"/>
                </a:cubicBezTo>
                <a:cubicBezTo>
                  <a:pt x="11997467" y="2095595"/>
                  <a:pt x="11997467" y="2095595"/>
                  <a:pt x="12069728" y="2087805"/>
                </a:cubicBezTo>
                <a:cubicBezTo>
                  <a:pt x="12069728" y="2087805"/>
                  <a:pt x="12069728" y="2087805"/>
                  <a:pt x="12063534" y="2074821"/>
                </a:cubicBezTo>
                <a:cubicBezTo>
                  <a:pt x="12115150" y="2085208"/>
                  <a:pt x="12096568" y="2054047"/>
                  <a:pt x="12154377" y="2064434"/>
                </a:cubicBezTo>
                <a:cubicBezTo>
                  <a:pt x="12154377" y="2064434"/>
                  <a:pt x="12154377" y="2064434"/>
                  <a:pt x="12187411" y="2064434"/>
                </a:cubicBezTo>
                <a:cubicBezTo>
                  <a:pt x="12185347" y="2064434"/>
                  <a:pt x="12208057" y="2061837"/>
                  <a:pt x="12179153" y="2067031"/>
                </a:cubicBezTo>
                <a:cubicBezTo>
                  <a:pt x="12179153" y="2067031"/>
                  <a:pt x="12179153" y="2067031"/>
                  <a:pt x="12191540" y="2072224"/>
                </a:cubicBezTo>
                <a:cubicBezTo>
                  <a:pt x="12191540" y="2072224"/>
                  <a:pt x="12191540" y="2072224"/>
                  <a:pt x="12251414" y="2059240"/>
                </a:cubicBezTo>
                <a:cubicBezTo>
                  <a:pt x="12251414" y="2059240"/>
                  <a:pt x="12251414" y="2059240"/>
                  <a:pt x="12367033" y="2041063"/>
                </a:cubicBezTo>
                <a:cubicBezTo>
                  <a:pt x="12367033" y="2041063"/>
                  <a:pt x="12367033" y="2041063"/>
                  <a:pt x="12435165" y="2035869"/>
                </a:cubicBezTo>
                <a:cubicBezTo>
                  <a:pt x="12435165" y="2035869"/>
                  <a:pt x="12435165" y="2035869"/>
                  <a:pt x="12501232" y="2017692"/>
                </a:cubicBezTo>
                <a:cubicBezTo>
                  <a:pt x="12501232" y="2017692"/>
                  <a:pt x="12501232" y="2017692"/>
                  <a:pt x="12608592" y="2007305"/>
                </a:cubicBezTo>
                <a:cubicBezTo>
                  <a:pt x="12608592" y="2007305"/>
                  <a:pt x="12608592" y="2007305"/>
                  <a:pt x="12629238" y="2004708"/>
                </a:cubicBezTo>
                <a:cubicBezTo>
                  <a:pt x="12629238" y="2004708"/>
                  <a:pt x="12629238" y="2004708"/>
                  <a:pt x="12656078" y="2009902"/>
                </a:cubicBezTo>
                <a:cubicBezTo>
                  <a:pt x="12637497" y="2009902"/>
                  <a:pt x="12618915" y="2009902"/>
                  <a:pt x="12672595" y="2012499"/>
                </a:cubicBezTo>
                <a:cubicBezTo>
                  <a:pt x="12672595" y="2012499"/>
                  <a:pt x="12670531" y="2012499"/>
                  <a:pt x="12666401" y="2009902"/>
                </a:cubicBezTo>
                <a:cubicBezTo>
                  <a:pt x="12666401" y="2009902"/>
                  <a:pt x="12666401" y="2009902"/>
                  <a:pt x="12680854" y="2004708"/>
                </a:cubicBezTo>
                <a:cubicBezTo>
                  <a:pt x="12680854" y="2004708"/>
                  <a:pt x="12680854" y="2004708"/>
                  <a:pt x="12674660" y="2012499"/>
                </a:cubicBezTo>
                <a:cubicBezTo>
                  <a:pt x="12687048" y="2015095"/>
                  <a:pt x="12703564" y="2015095"/>
                  <a:pt x="12724211" y="2015095"/>
                </a:cubicBezTo>
                <a:cubicBezTo>
                  <a:pt x="12722146" y="2015095"/>
                  <a:pt x="12722146" y="2015095"/>
                  <a:pt x="12720081" y="2017692"/>
                </a:cubicBezTo>
                <a:cubicBezTo>
                  <a:pt x="12720081" y="2017692"/>
                  <a:pt x="12720081" y="2017692"/>
                  <a:pt x="12751051" y="2028079"/>
                </a:cubicBezTo>
                <a:cubicBezTo>
                  <a:pt x="12751051" y="2028079"/>
                  <a:pt x="12751051" y="2028079"/>
                  <a:pt x="12736598" y="2033273"/>
                </a:cubicBezTo>
                <a:cubicBezTo>
                  <a:pt x="12736598" y="2033273"/>
                  <a:pt x="12736598" y="2033273"/>
                  <a:pt x="12728340" y="2030676"/>
                </a:cubicBezTo>
                <a:cubicBezTo>
                  <a:pt x="12728340" y="2030676"/>
                  <a:pt x="12728340" y="2030676"/>
                  <a:pt x="12647820" y="2061837"/>
                </a:cubicBezTo>
                <a:cubicBezTo>
                  <a:pt x="12647820" y="2061837"/>
                  <a:pt x="12647820" y="2061837"/>
                  <a:pt x="12612721" y="2072224"/>
                </a:cubicBezTo>
                <a:cubicBezTo>
                  <a:pt x="12612721" y="2072224"/>
                  <a:pt x="12612721" y="2072224"/>
                  <a:pt x="12592075" y="2082611"/>
                </a:cubicBezTo>
                <a:cubicBezTo>
                  <a:pt x="12592075" y="2082611"/>
                  <a:pt x="12592075" y="2082611"/>
                  <a:pt x="12534266" y="2095595"/>
                </a:cubicBezTo>
                <a:cubicBezTo>
                  <a:pt x="12534266" y="2098192"/>
                  <a:pt x="12526008" y="2100789"/>
                  <a:pt x="12495039" y="2105982"/>
                </a:cubicBezTo>
                <a:cubicBezTo>
                  <a:pt x="12495039" y="2105982"/>
                  <a:pt x="12495039" y="2105982"/>
                  <a:pt x="12495039" y="2095595"/>
                </a:cubicBezTo>
                <a:cubicBezTo>
                  <a:pt x="12495039" y="2095595"/>
                  <a:pt x="12495039" y="2095595"/>
                  <a:pt x="12492716" y="2095920"/>
                </a:cubicBezTo>
                <a:lnTo>
                  <a:pt x="12479554" y="2097759"/>
                </a:lnTo>
                <a:lnTo>
                  <a:pt x="12483457" y="2096123"/>
                </a:lnTo>
                <a:cubicBezTo>
                  <a:pt x="12491297" y="2092836"/>
                  <a:pt x="12501749" y="2088454"/>
                  <a:pt x="12515685" y="2082611"/>
                </a:cubicBezTo>
                <a:cubicBezTo>
                  <a:pt x="12515685" y="2082611"/>
                  <a:pt x="12515685" y="2082611"/>
                  <a:pt x="12536331" y="2087805"/>
                </a:cubicBezTo>
                <a:cubicBezTo>
                  <a:pt x="12536331" y="2087805"/>
                  <a:pt x="12536331" y="2087805"/>
                  <a:pt x="12544589" y="2082611"/>
                </a:cubicBezTo>
                <a:cubicBezTo>
                  <a:pt x="12544589" y="2082611"/>
                  <a:pt x="12544589" y="2082611"/>
                  <a:pt x="12474392" y="2072224"/>
                </a:cubicBezTo>
                <a:cubicBezTo>
                  <a:pt x="12474392" y="2072224"/>
                  <a:pt x="12474392" y="2072224"/>
                  <a:pt x="12431036" y="2077418"/>
                </a:cubicBezTo>
                <a:cubicBezTo>
                  <a:pt x="12431036" y="2077418"/>
                  <a:pt x="12431036" y="2077418"/>
                  <a:pt x="12447552" y="2072224"/>
                </a:cubicBezTo>
                <a:cubicBezTo>
                  <a:pt x="12484715" y="2054047"/>
                  <a:pt x="12457876" y="2082611"/>
                  <a:pt x="12519814" y="2064434"/>
                </a:cubicBezTo>
                <a:cubicBezTo>
                  <a:pt x="12519814" y="2064434"/>
                  <a:pt x="12519814" y="2064434"/>
                  <a:pt x="12528072" y="2067031"/>
                </a:cubicBezTo>
                <a:cubicBezTo>
                  <a:pt x="12528072" y="2067031"/>
                  <a:pt x="12528072" y="2067031"/>
                  <a:pt x="12583817" y="2048853"/>
                </a:cubicBezTo>
                <a:cubicBezTo>
                  <a:pt x="12583817" y="2048853"/>
                  <a:pt x="12583817" y="2048853"/>
                  <a:pt x="12565235" y="2048853"/>
                </a:cubicBezTo>
                <a:cubicBezTo>
                  <a:pt x="12575558" y="2046257"/>
                  <a:pt x="12585882" y="2043660"/>
                  <a:pt x="12602398" y="2041063"/>
                </a:cubicBezTo>
                <a:cubicBezTo>
                  <a:pt x="12602398" y="2041063"/>
                  <a:pt x="12602398" y="2041063"/>
                  <a:pt x="12612721" y="2046257"/>
                </a:cubicBezTo>
                <a:cubicBezTo>
                  <a:pt x="12612721" y="2046257"/>
                  <a:pt x="12612721" y="2046257"/>
                  <a:pt x="12680854" y="2038466"/>
                </a:cubicBezTo>
                <a:cubicBezTo>
                  <a:pt x="12680854" y="2038466"/>
                  <a:pt x="12680854" y="2038466"/>
                  <a:pt x="12693241" y="2033273"/>
                </a:cubicBezTo>
                <a:cubicBezTo>
                  <a:pt x="12693241" y="2033273"/>
                  <a:pt x="12693241" y="2033273"/>
                  <a:pt x="12637497" y="2022886"/>
                </a:cubicBezTo>
                <a:cubicBezTo>
                  <a:pt x="12637497" y="2022886"/>
                  <a:pt x="12637497" y="2022886"/>
                  <a:pt x="12515685" y="2038466"/>
                </a:cubicBezTo>
                <a:cubicBezTo>
                  <a:pt x="12515685" y="2038466"/>
                  <a:pt x="12515685" y="2038466"/>
                  <a:pt x="12512072" y="2040089"/>
                </a:cubicBezTo>
                <a:lnTo>
                  <a:pt x="12497222" y="2046760"/>
                </a:lnTo>
                <a:lnTo>
                  <a:pt x="12510781" y="2040089"/>
                </a:lnTo>
                <a:cubicBezTo>
                  <a:pt x="12517233" y="2035870"/>
                  <a:pt x="12506394" y="2037168"/>
                  <a:pt x="12431036" y="2061837"/>
                </a:cubicBezTo>
                <a:cubicBezTo>
                  <a:pt x="12431036" y="2061837"/>
                  <a:pt x="12431036" y="2061837"/>
                  <a:pt x="12387679" y="2064434"/>
                </a:cubicBezTo>
                <a:cubicBezTo>
                  <a:pt x="12387679" y="2064434"/>
                  <a:pt x="12387679" y="2064434"/>
                  <a:pt x="12338128" y="2077418"/>
                </a:cubicBezTo>
                <a:cubicBezTo>
                  <a:pt x="12338128" y="2077418"/>
                  <a:pt x="12338128" y="2077418"/>
                  <a:pt x="12325740" y="2074821"/>
                </a:cubicBezTo>
                <a:cubicBezTo>
                  <a:pt x="12325740" y="2074821"/>
                  <a:pt x="12325740" y="2074821"/>
                  <a:pt x="12319546" y="2087805"/>
                </a:cubicBezTo>
                <a:cubicBezTo>
                  <a:pt x="12319546" y="2087805"/>
                  <a:pt x="12319546" y="2087805"/>
                  <a:pt x="12247285" y="2100789"/>
                </a:cubicBezTo>
                <a:cubicBezTo>
                  <a:pt x="12247285" y="2100789"/>
                  <a:pt x="12247285" y="2100789"/>
                  <a:pt x="12234897" y="2111176"/>
                </a:cubicBezTo>
                <a:cubicBezTo>
                  <a:pt x="12234897" y="2111176"/>
                  <a:pt x="12234897" y="2111176"/>
                  <a:pt x="12303030" y="2103386"/>
                </a:cubicBezTo>
                <a:cubicBezTo>
                  <a:pt x="12303030" y="2103386"/>
                  <a:pt x="12303030" y="2103386"/>
                  <a:pt x="12267931" y="2116369"/>
                </a:cubicBezTo>
                <a:cubicBezTo>
                  <a:pt x="12267931" y="2116369"/>
                  <a:pt x="12267931" y="2116369"/>
                  <a:pt x="12245220" y="2118966"/>
                </a:cubicBezTo>
                <a:cubicBezTo>
                  <a:pt x="12245220" y="2124160"/>
                  <a:pt x="12224574" y="2134547"/>
                  <a:pt x="12166765" y="2131950"/>
                </a:cubicBezTo>
                <a:cubicBezTo>
                  <a:pt x="12166765" y="2131950"/>
                  <a:pt x="12166765" y="2131950"/>
                  <a:pt x="12150248" y="2142337"/>
                </a:cubicBezTo>
                <a:cubicBezTo>
                  <a:pt x="12150248" y="2142337"/>
                  <a:pt x="12150248" y="2142337"/>
                  <a:pt x="12113085" y="2150127"/>
                </a:cubicBezTo>
                <a:cubicBezTo>
                  <a:pt x="12111020" y="2150127"/>
                  <a:pt x="12111020" y="2150127"/>
                  <a:pt x="12111020" y="2150127"/>
                </a:cubicBezTo>
                <a:cubicBezTo>
                  <a:pt x="12111020" y="2147531"/>
                  <a:pt x="12113085" y="2147531"/>
                  <a:pt x="12113085" y="2147531"/>
                </a:cubicBezTo>
                <a:cubicBezTo>
                  <a:pt x="12113085" y="2147531"/>
                  <a:pt x="12111020" y="2147531"/>
                  <a:pt x="12111020" y="2147531"/>
                </a:cubicBezTo>
                <a:cubicBezTo>
                  <a:pt x="12106891" y="2144934"/>
                  <a:pt x="12111020" y="2142337"/>
                  <a:pt x="12115150" y="2142337"/>
                </a:cubicBezTo>
                <a:cubicBezTo>
                  <a:pt x="12115150" y="2142337"/>
                  <a:pt x="12115150" y="2139740"/>
                  <a:pt x="12115150" y="2139740"/>
                </a:cubicBezTo>
                <a:cubicBezTo>
                  <a:pt x="12127537" y="2126756"/>
                  <a:pt x="12146119" y="2144934"/>
                  <a:pt x="12158507" y="2131950"/>
                </a:cubicBezTo>
                <a:cubicBezTo>
                  <a:pt x="12158507" y="2131950"/>
                  <a:pt x="12158507" y="2131950"/>
                  <a:pt x="12154377" y="2129353"/>
                </a:cubicBezTo>
                <a:cubicBezTo>
                  <a:pt x="12127537" y="2111176"/>
                  <a:pt x="12154377" y="2139740"/>
                  <a:pt x="12214251" y="2121563"/>
                </a:cubicBezTo>
                <a:cubicBezTo>
                  <a:pt x="12214251" y="2121563"/>
                  <a:pt x="12214251" y="2121563"/>
                  <a:pt x="12230768" y="2111176"/>
                </a:cubicBezTo>
                <a:cubicBezTo>
                  <a:pt x="12214251" y="2103386"/>
                  <a:pt x="12181217" y="2098192"/>
                  <a:pt x="12154377" y="2111176"/>
                </a:cubicBezTo>
                <a:cubicBezTo>
                  <a:pt x="12154377" y="2111176"/>
                  <a:pt x="12154377" y="2111176"/>
                  <a:pt x="12102762" y="2126756"/>
                </a:cubicBezTo>
                <a:cubicBezTo>
                  <a:pt x="12102762" y="2126756"/>
                  <a:pt x="12102762" y="2126756"/>
                  <a:pt x="12102762" y="2134547"/>
                </a:cubicBezTo>
                <a:cubicBezTo>
                  <a:pt x="12038759" y="2129353"/>
                  <a:pt x="12034630" y="2139740"/>
                  <a:pt x="11976821" y="2155321"/>
                </a:cubicBezTo>
                <a:cubicBezTo>
                  <a:pt x="11976821" y="2155321"/>
                  <a:pt x="11976821" y="2155321"/>
                  <a:pt x="11976821" y="2157918"/>
                </a:cubicBezTo>
                <a:cubicBezTo>
                  <a:pt x="11976821" y="2157918"/>
                  <a:pt x="11976821" y="2157918"/>
                  <a:pt x="11958239" y="2155321"/>
                </a:cubicBezTo>
                <a:cubicBezTo>
                  <a:pt x="11958239" y="2155321"/>
                  <a:pt x="11958239" y="2155321"/>
                  <a:pt x="11842621" y="2181289"/>
                </a:cubicBezTo>
                <a:cubicBezTo>
                  <a:pt x="11842621" y="2181289"/>
                  <a:pt x="11842621" y="2181289"/>
                  <a:pt x="11772424" y="2194273"/>
                </a:cubicBezTo>
                <a:cubicBezTo>
                  <a:pt x="11772424" y="2194273"/>
                  <a:pt x="11772424" y="2194273"/>
                  <a:pt x="11766230" y="2204660"/>
                </a:cubicBezTo>
                <a:cubicBezTo>
                  <a:pt x="11766230" y="2204660"/>
                  <a:pt x="11766230" y="2204660"/>
                  <a:pt x="11766230" y="2199466"/>
                </a:cubicBezTo>
                <a:cubicBezTo>
                  <a:pt x="11766230" y="2199466"/>
                  <a:pt x="11766230" y="2199466"/>
                  <a:pt x="11669193" y="2217643"/>
                </a:cubicBezTo>
                <a:cubicBezTo>
                  <a:pt x="11669193" y="2217643"/>
                  <a:pt x="11669193" y="2217643"/>
                  <a:pt x="11648547" y="2233224"/>
                </a:cubicBezTo>
                <a:cubicBezTo>
                  <a:pt x="11648547" y="2233224"/>
                  <a:pt x="11648547" y="2233224"/>
                  <a:pt x="11605190" y="2241014"/>
                </a:cubicBezTo>
                <a:cubicBezTo>
                  <a:pt x="11605190" y="2241014"/>
                  <a:pt x="11605190" y="2241014"/>
                  <a:pt x="11603126" y="2233224"/>
                </a:cubicBezTo>
                <a:cubicBezTo>
                  <a:pt x="11603126" y="2233224"/>
                  <a:pt x="11603126" y="2233224"/>
                  <a:pt x="11553575" y="2248805"/>
                </a:cubicBezTo>
                <a:cubicBezTo>
                  <a:pt x="11553575" y="2248805"/>
                  <a:pt x="11553575" y="2248805"/>
                  <a:pt x="11539123" y="2248805"/>
                </a:cubicBezTo>
                <a:cubicBezTo>
                  <a:pt x="11539123" y="2248805"/>
                  <a:pt x="11539123" y="2248805"/>
                  <a:pt x="11516412" y="2259192"/>
                </a:cubicBezTo>
                <a:cubicBezTo>
                  <a:pt x="11516412" y="2259192"/>
                  <a:pt x="11516412" y="2259192"/>
                  <a:pt x="11479249" y="2251402"/>
                </a:cubicBezTo>
                <a:cubicBezTo>
                  <a:pt x="11479249" y="2251402"/>
                  <a:pt x="11479249" y="2251402"/>
                  <a:pt x="11351243" y="2290353"/>
                </a:cubicBezTo>
                <a:cubicBezTo>
                  <a:pt x="11351243" y="2290353"/>
                  <a:pt x="11351243" y="2290353"/>
                  <a:pt x="11328532" y="2290353"/>
                </a:cubicBezTo>
                <a:cubicBezTo>
                  <a:pt x="11328532" y="2290353"/>
                  <a:pt x="11328532" y="2290353"/>
                  <a:pt x="11332661" y="2287756"/>
                </a:cubicBezTo>
                <a:cubicBezTo>
                  <a:pt x="11332661" y="2287756"/>
                  <a:pt x="11332661" y="2287756"/>
                  <a:pt x="11328532" y="2285160"/>
                </a:cubicBezTo>
                <a:cubicBezTo>
                  <a:pt x="11328532" y="2285160"/>
                  <a:pt x="11328532" y="2285160"/>
                  <a:pt x="11320274" y="2292950"/>
                </a:cubicBezTo>
                <a:cubicBezTo>
                  <a:pt x="11320274" y="2292950"/>
                  <a:pt x="11320274" y="2292950"/>
                  <a:pt x="11328532" y="2305934"/>
                </a:cubicBezTo>
                <a:cubicBezTo>
                  <a:pt x="11328532" y="2305934"/>
                  <a:pt x="11328532" y="2305934"/>
                  <a:pt x="11320274" y="2305934"/>
                </a:cubicBezTo>
                <a:cubicBezTo>
                  <a:pt x="11320274" y="2305934"/>
                  <a:pt x="11320274" y="2305934"/>
                  <a:pt x="11328532" y="2313724"/>
                </a:cubicBezTo>
                <a:cubicBezTo>
                  <a:pt x="11328532" y="2313724"/>
                  <a:pt x="11328532" y="2313724"/>
                  <a:pt x="11184009" y="2355272"/>
                </a:cubicBezTo>
                <a:cubicBezTo>
                  <a:pt x="11184009" y="2355272"/>
                  <a:pt x="11184009" y="2355272"/>
                  <a:pt x="11113812" y="2378643"/>
                </a:cubicBezTo>
                <a:cubicBezTo>
                  <a:pt x="11113812" y="2378643"/>
                  <a:pt x="11113812" y="2378643"/>
                  <a:pt x="11074585" y="2386434"/>
                </a:cubicBezTo>
                <a:cubicBezTo>
                  <a:pt x="11072520" y="2389030"/>
                  <a:pt x="11070455" y="2394224"/>
                  <a:pt x="11066326" y="2399418"/>
                </a:cubicBezTo>
                <a:cubicBezTo>
                  <a:pt x="11066326" y="2399418"/>
                  <a:pt x="11066326" y="2399418"/>
                  <a:pt x="11074585" y="2402014"/>
                </a:cubicBezTo>
                <a:cubicBezTo>
                  <a:pt x="11074585" y="2402014"/>
                  <a:pt x="11074585" y="2402014"/>
                  <a:pt x="11078714" y="2399418"/>
                </a:cubicBezTo>
                <a:cubicBezTo>
                  <a:pt x="11078714" y="2399418"/>
                  <a:pt x="11078714" y="2399418"/>
                  <a:pt x="11066326" y="2414998"/>
                </a:cubicBezTo>
                <a:cubicBezTo>
                  <a:pt x="11070455" y="2417595"/>
                  <a:pt x="11027099" y="2414998"/>
                  <a:pt x="11082843" y="2417595"/>
                </a:cubicBezTo>
                <a:cubicBezTo>
                  <a:pt x="11082843" y="2417595"/>
                  <a:pt x="11082843" y="2417595"/>
                  <a:pt x="11082843" y="2425385"/>
                </a:cubicBezTo>
                <a:cubicBezTo>
                  <a:pt x="11078714" y="2425385"/>
                  <a:pt x="11070455" y="2425385"/>
                  <a:pt x="11064262" y="2425385"/>
                </a:cubicBezTo>
                <a:cubicBezTo>
                  <a:pt x="11064262" y="2425385"/>
                  <a:pt x="11064262" y="2425385"/>
                  <a:pt x="11056003" y="2417595"/>
                </a:cubicBezTo>
                <a:cubicBezTo>
                  <a:pt x="11056003" y="2417595"/>
                  <a:pt x="11056003" y="2417595"/>
                  <a:pt x="11010582" y="2409805"/>
                </a:cubicBezTo>
                <a:cubicBezTo>
                  <a:pt x="11010582" y="2409805"/>
                  <a:pt x="11010582" y="2409805"/>
                  <a:pt x="11010582" y="2417595"/>
                </a:cubicBezTo>
                <a:cubicBezTo>
                  <a:pt x="11010582" y="2417595"/>
                  <a:pt x="11010582" y="2417595"/>
                  <a:pt x="10967225" y="2417595"/>
                </a:cubicBezTo>
                <a:cubicBezTo>
                  <a:pt x="10967225" y="2417595"/>
                  <a:pt x="10967225" y="2417595"/>
                  <a:pt x="10971354" y="2420192"/>
                </a:cubicBezTo>
                <a:cubicBezTo>
                  <a:pt x="10971354" y="2420192"/>
                  <a:pt x="10971354" y="2420192"/>
                  <a:pt x="10954837" y="2422788"/>
                </a:cubicBezTo>
                <a:cubicBezTo>
                  <a:pt x="10954837" y="2422788"/>
                  <a:pt x="10954837" y="2422788"/>
                  <a:pt x="10946579" y="2427982"/>
                </a:cubicBezTo>
                <a:cubicBezTo>
                  <a:pt x="10946579" y="2427982"/>
                  <a:pt x="10946579" y="2427982"/>
                  <a:pt x="10971354" y="2448756"/>
                </a:cubicBezTo>
                <a:cubicBezTo>
                  <a:pt x="10971354" y="2448756"/>
                  <a:pt x="10971354" y="2448756"/>
                  <a:pt x="10967225" y="2451353"/>
                </a:cubicBezTo>
                <a:cubicBezTo>
                  <a:pt x="10967225" y="2451353"/>
                  <a:pt x="10967225" y="2451353"/>
                  <a:pt x="10954837" y="2440966"/>
                </a:cubicBezTo>
                <a:cubicBezTo>
                  <a:pt x="10954837" y="2440966"/>
                  <a:pt x="10954837" y="2440966"/>
                  <a:pt x="10950708" y="2443563"/>
                </a:cubicBezTo>
                <a:cubicBezTo>
                  <a:pt x="10950708" y="2443563"/>
                  <a:pt x="10950708" y="2443563"/>
                  <a:pt x="10917674" y="2456547"/>
                </a:cubicBezTo>
                <a:cubicBezTo>
                  <a:pt x="10917674" y="2456547"/>
                  <a:pt x="10917674" y="2456547"/>
                  <a:pt x="10905286" y="2451353"/>
                </a:cubicBezTo>
                <a:cubicBezTo>
                  <a:pt x="10905286" y="2451353"/>
                  <a:pt x="10905286" y="2451353"/>
                  <a:pt x="10892899" y="2459143"/>
                </a:cubicBezTo>
                <a:cubicBezTo>
                  <a:pt x="10892899" y="2459143"/>
                  <a:pt x="10892899" y="2459143"/>
                  <a:pt x="10874317" y="2459143"/>
                </a:cubicBezTo>
                <a:cubicBezTo>
                  <a:pt x="10880511" y="2456547"/>
                  <a:pt x="10859865" y="2453950"/>
                  <a:pt x="10880511" y="2451353"/>
                </a:cubicBezTo>
                <a:cubicBezTo>
                  <a:pt x="10880511" y="2451353"/>
                  <a:pt x="10880511" y="2451353"/>
                  <a:pt x="10857800" y="2451353"/>
                </a:cubicBezTo>
                <a:cubicBezTo>
                  <a:pt x="10857800" y="2451353"/>
                  <a:pt x="10857800" y="2451353"/>
                  <a:pt x="10849542" y="2461740"/>
                </a:cubicBezTo>
                <a:cubicBezTo>
                  <a:pt x="10849542" y="2461740"/>
                  <a:pt x="10849542" y="2461740"/>
                  <a:pt x="10837154" y="2469530"/>
                </a:cubicBezTo>
                <a:cubicBezTo>
                  <a:pt x="10828896" y="2469530"/>
                  <a:pt x="10802056" y="2456547"/>
                  <a:pt x="10810314" y="2472127"/>
                </a:cubicBezTo>
                <a:cubicBezTo>
                  <a:pt x="10804120" y="2474724"/>
                  <a:pt x="10795862" y="2474724"/>
                  <a:pt x="10785539" y="2477321"/>
                </a:cubicBezTo>
                <a:cubicBezTo>
                  <a:pt x="10785539" y="2477321"/>
                  <a:pt x="10785539" y="2477321"/>
                  <a:pt x="10773151" y="2472127"/>
                </a:cubicBezTo>
                <a:cubicBezTo>
                  <a:pt x="10773151" y="2472127"/>
                  <a:pt x="10773151" y="2472127"/>
                  <a:pt x="10632757" y="2511079"/>
                </a:cubicBezTo>
                <a:cubicBezTo>
                  <a:pt x="10632757" y="2511079"/>
                  <a:pt x="10632757" y="2511079"/>
                  <a:pt x="10564625" y="2531853"/>
                </a:cubicBezTo>
                <a:cubicBezTo>
                  <a:pt x="10564625" y="2531853"/>
                  <a:pt x="10564625" y="2531853"/>
                  <a:pt x="10568754" y="2534450"/>
                </a:cubicBezTo>
                <a:cubicBezTo>
                  <a:pt x="10568754" y="2534450"/>
                  <a:pt x="10568754" y="2534450"/>
                  <a:pt x="10525398" y="2544837"/>
                </a:cubicBezTo>
                <a:cubicBezTo>
                  <a:pt x="10525398" y="2544837"/>
                  <a:pt x="10525398" y="2544837"/>
                  <a:pt x="10519204" y="2555224"/>
                </a:cubicBezTo>
                <a:cubicBezTo>
                  <a:pt x="10519204" y="2555224"/>
                  <a:pt x="10519204" y="2555224"/>
                  <a:pt x="10539850" y="2563014"/>
                </a:cubicBezTo>
                <a:cubicBezTo>
                  <a:pt x="10570819" y="2557821"/>
                  <a:pt x="10556367" y="2555224"/>
                  <a:pt x="10585271" y="2552627"/>
                </a:cubicBezTo>
                <a:cubicBezTo>
                  <a:pt x="10585271" y="2552627"/>
                  <a:pt x="10585271" y="2552627"/>
                  <a:pt x="10593530" y="2552627"/>
                </a:cubicBezTo>
                <a:cubicBezTo>
                  <a:pt x="10593530" y="2552627"/>
                  <a:pt x="10593530" y="2552627"/>
                  <a:pt x="10603853" y="2550030"/>
                </a:cubicBezTo>
                <a:cubicBezTo>
                  <a:pt x="10597659" y="2547434"/>
                  <a:pt x="10593530" y="2550030"/>
                  <a:pt x="10589401" y="2547434"/>
                </a:cubicBezTo>
                <a:cubicBezTo>
                  <a:pt x="10589401" y="2547434"/>
                  <a:pt x="10589401" y="2547434"/>
                  <a:pt x="10603853" y="2542240"/>
                </a:cubicBezTo>
                <a:cubicBezTo>
                  <a:pt x="10603853" y="2542240"/>
                  <a:pt x="10603853" y="2542240"/>
                  <a:pt x="10593530" y="2537046"/>
                </a:cubicBezTo>
                <a:cubicBezTo>
                  <a:pt x="10596111" y="2535748"/>
                  <a:pt x="10591207" y="2536073"/>
                  <a:pt x="10584465" y="2536925"/>
                </a:cubicBezTo>
                <a:lnTo>
                  <a:pt x="10569627" y="2539172"/>
                </a:lnTo>
                <a:lnTo>
                  <a:pt x="10587630" y="2536088"/>
                </a:lnTo>
                <a:cubicBezTo>
                  <a:pt x="10597304" y="2534409"/>
                  <a:pt x="10610047" y="2532178"/>
                  <a:pt x="10626564" y="2529256"/>
                </a:cubicBezTo>
                <a:cubicBezTo>
                  <a:pt x="10626564" y="2531853"/>
                  <a:pt x="10630693" y="2539643"/>
                  <a:pt x="10636887" y="2547434"/>
                </a:cubicBezTo>
                <a:cubicBezTo>
                  <a:pt x="10636887" y="2547434"/>
                  <a:pt x="10636887" y="2547434"/>
                  <a:pt x="10713277" y="2539643"/>
                </a:cubicBezTo>
                <a:cubicBezTo>
                  <a:pt x="10713277" y="2539643"/>
                  <a:pt x="10713277" y="2539643"/>
                  <a:pt x="10729794" y="2531853"/>
                </a:cubicBezTo>
                <a:cubicBezTo>
                  <a:pt x="10725665" y="2529256"/>
                  <a:pt x="10713277" y="2521466"/>
                  <a:pt x="10713277" y="2524063"/>
                </a:cubicBezTo>
                <a:cubicBezTo>
                  <a:pt x="10713277" y="2524063"/>
                  <a:pt x="10713277" y="2524063"/>
                  <a:pt x="10709148" y="2526659"/>
                </a:cubicBezTo>
                <a:cubicBezTo>
                  <a:pt x="10709148" y="2526659"/>
                  <a:pt x="10709148" y="2526659"/>
                  <a:pt x="10715342" y="2511079"/>
                </a:cubicBezTo>
                <a:cubicBezTo>
                  <a:pt x="10715342" y="2508482"/>
                  <a:pt x="10684373" y="2511079"/>
                  <a:pt x="10713277" y="2500692"/>
                </a:cubicBezTo>
                <a:cubicBezTo>
                  <a:pt x="10713277" y="2500692"/>
                  <a:pt x="10713277" y="2500692"/>
                  <a:pt x="10725665" y="2492901"/>
                </a:cubicBezTo>
                <a:cubicBezTo>
                  <a:pt x="10725665" y="2492901"/>
                  <a:pt x="10725665" y="2492901"/>
                  <a:pt x="10731859" y="2498095"/>
                </a:cubicBezTo>
                <a:cubicBezTo>
                  <a:pt x="10733923" y="2495498"/>
                  <a:pt x="10754570" y="2485111"/>
                  <a:pt x="10725665" y="2508482"/>
                </a:cubicBezTo>
                <a:cubicBezTo>
                  <a:pt x="10725665" y="2508482"/>
                  <a:pt x="10725665" y="2508482"/>
                  <a:pt x="10744247" y="2513675"/>
                </a:cubicBezTo>
                <a:cubicBezTo>
                  <a:pt x="10744247" y="2513675"/>
                  <a:pt x="10744247" y="2513675"/>
                  <a:pt x="10756634" y="2511079"/>
                </a:cubicBezTo>
                <a:cubicBezTo>
                  <a:pt x="10756634" y="2511079"/>
                  <a:pt x="10756634" y="2511079"/>
                  <a:pt x="10733923" y="2518869"/>
                </a:cubicBezTo>
                <a:cubicBezTo>
                  <a:pt x="10733923" y="2518869"/>
                  <a:pt x="10733923" y="2518869"/>
                  <a:pt x="10733923" y="2524063"/>
                </a:cubicBezTo>
                <a:cubicBezTo>
                  <a:pt x="10754570" y="2531853"/>
                  <a:pt x="10787603" y="2521466"/>
                  <a:pt x="10793797" y="2524063"/>
                </a:cubicBezTo>
                <a:cubicBezTo>
                  <a:pt x="10793797" y="2524063"/>
                  <a:pt x="10793797" y="2524063"/>
                  <a:pt x="10837154" y="2508482"/>
                </a:cubicBezTo>
                <a:cubicBezTo>
                  <a:pt x="10837154" y="2508482"/>
                  <a:pt x="10837154" y="2508482"/>
                  <a:pt x="10849542" y="2505885"/>
                </a:cubicBezTo>
                <a:cubicBezTo>
                  <a:pt x="10849542" y="2505885"/>
                  <a:pt x="10849542" y="2505885"/>
                  <a:pt x="10870188" y="2495498"/>
                </a:cubicBezTo>
                <a:cubicBezTo>
                  <a:pt x="10868123" y="2495498"/>
                  <a:pt x="10863994" y="2495498"/>
                  <a:pt x="10861930" y="2492901"/>
                </a:cubicBezTo>
                <a:cubicBezTo>
                  <a:pt x="10861930" y="2492901"/>
                  <a:pt x="10861930" y="2492901"/>
                  <a:pt x="10882576" y="2485111"/>
                </a:cubicBezTo>
                <a:cubicBezTo>
                  <a:pt x="10882576" y="2485111"/>
                  <a:pt x="10882576" y="2485111"/>
                  <a:pt x="10901157" y="2492901"/>
                </a:cubicBezTo>
                <a:cubicBezTo>
                  <a:pt x="10907351" y="2490305"/>
                  <a:pt x="10917674" y="2487708"/>
                  <a:pt x="10934191" y="2479917"/>
                </a:cubicBezTo>
                <a:cubicBezTo>
                  <a:pt x="10934191" y="2479917"/>
                  <a:pt x="10934191" y="2479917"/>
                  <a:pt x="10944514" y="2485111"/>
                </a:cubicBezTo>
                <a:cubicBezTo>
                  <a:pt x="10944514" y="2485111"/>
                  <a:pt x="10944514" y="2485111"/>
                  <a:pt x="10950708" y="2474724"/>
                </a:cubicBezTo>
                <a:cubicBezTo>
                  <a:pt x="10950708" y="2474724"/>
                  <a:pt x="10950708" y="2474724"/>
                  <a:pt x="10965160" y="2474724"/>
                </a:cubicBezTo>
                <a:cubicBezTo>
                  <a:pt x="10965160" y="2474724"/>
                  <a:pt x="10965160" y="2474724"/>
                  <a:pt x="10956902" y="2490305"/>
                </a:cubicBezTo>
                <a:cubicBezTo>
                  <a:pt x="10963096" y="2487708"/>
                  <a:pt x="10973419" y="2490305"/>
                  <a:pt x="10944514" y="2492901"/>
                </a:cubicBezTo>
                <a:cubicBezTo>
                  <a:pt x="10963096" y="2505885"/>
                  <a:pt x="10969289" y="2492901"/>
                  <a:pt x="10981677" y="2487708"/>
                </a:cubicBezTo>
                <a:cubicBezTo>
                  <a:pt x="10981677" y="2487708"/>
                  <a:pt x="10981677" y="2487708"/>
                  <a:pt x="10989936" y="2485111"/>
                </a:cubicBezTo>
                <a:cubicBezTo>
                  <a:pt x="10975483" y="2479917"/>
                  <a:pt x="10967225" y="2464337"/>
                  <a:pt x="10946579" y="2466934"/>
                </a:cubicBezTo>
                <a:cubicBezTo>
                  <a:pt x="10961031" y="2466934"/>
                  <a:pt x="10979612" y="2459143"/>
                  <a:pt x="10989936" y="2466934"/>
                </a:cubicBezTo>
                <a:cubicBezTo>
                  <a:pt x="10989936" y="2466934"/>
                  <a:pt x="10989936" y="2466934"/>
                  <a:pt x="10979612" y="2472127"/>
                </a:cubicBezTo>
                <a:cubicBezTo>
                  <a:pt x="10992000" y="2474724"/>
                  <a:pt x="10996129" y="2479917"/>
                  <a:pt x="10994065" y="2487708"/>
                </a:cubicBezTo>
                <a:cubicBezTo>
                  <a:pt x="10992000" y="2487708"/>
                  <a:pt x="10992000" y="2487708"/>
                  <a:pt x="10992000" y="2487708"/>
                </a:cubicBezTo>
                <a:cubicBezTo>
                  <a:pt x="10994065" y="2487708"/>
                  <a:pt x="10998194" y="2490305"/>
                  <a:pt x="11002323" y="2492901"/>
                </a:cubicBezTo>
                <a:cubicBezTo>
                  <a:pt x="11002323" y="2492901"/>
                  <a:pt x="11002323" y="2492901"/>
                  <a:pt x="11010582" y="2485111"/>
                </a:cubicBezTo>
                <a:cubicBezTo>
                  <a:pt x="11010582" y="2485111"/>
                  <a:pt x="11010582" y="2485111"/>
                  <a:pt x="11056003" y="2482514"/>
                </a:cubicBezTo>
                <a:cubicBezTo>
                  <a:pt x="11056003" y="2482514"/>
                  <a:pt x="11056003" y="2482514"/>
                  <a:pt x="11062197" y="2461740"/>
                </a:cubicBezTo>
                <a:cubicBezTo>
                  <a:pt x="11076649" y="2453950"/>
                  <a:pt x="11103489" y="2472127"/>
                  <a:pt x="11103489" y="2453950"/>
                </a:cubicBezTo>
                <a:cubicBezTo>
                  <a:pt x="11103489" y="2453950"/>
                  <a:pt x="11103489" y="2453950"/>
                  <a:pt x="11117942" y="2448756"/>
                </a:cubicBezTo>
                <a:cubicBezTo>
                  <a:pt x="11117942" y="2448756"/>
                  <a:pt x="11117942" y="2448756"/>
                  <a:pt x="11130329" y="2451353"/>
                </a:cubicBezTo>
                <a:cubicBezTo>
                  <a:pt x="11130329" y="2451353"/>
                  <a:pt x="11130329" y="2451353"/>
                  <a:pt x="11150975" y="2446159"/>
                </a:cubicBezTo>
                <a:cubicBezTo>
                  <a:pt x="11150975" y="2446159"/>
                  <a:pt x="11150975" y="2446159"/>
                  <a:pt x="11159234" y="2459143"/>
                </a:cubicBezTo>
                <a:cubicBezTo>
                  <a:pt x="11159234" y="2459143"/>
                  <a:pt x="11159234" y="2459143"/>
                  <a:pt x="11223237" y="2453950"/>
                </a:cubicBezTo>
                <a:cubicBezTo>
                  <a:pt x="11223237" y="2453950"/>
                  <a:pt x="11223237" y="2453950"/>
                  <a:pt x="11243883" y="2438369"/>
                </a:cubicBezTo>
                <a:cubicBezTo>
                  <a:pt x="11243883" y="2438369"/>
                  <a:pt x="11243883" y="2438369"/>
                  <a:pt x="11268658" y="2433176"/>
                </a:cubicBezTo>
                <a:cubicBezTo>
                  <a:pt x="11268658" y="2433176"/>
                  <a:pt x="11268658" y="2433176"/>
                  <a:pt x="11278981" y="2438369"/>
                </a:cubicBezTo>
                <a:cubicBezTo>
                  <a:pt x="11278981" y="2438369"/>
                  <a:pt x="11278981" y="2438369"/>
                  <a:pt x="11297563" y="2433176"/>
                </a:cubicBezTo>
                <a:cubicBezTo>
                  <a:pt x="11307886" y="2435772"/>
                  <a:pt x="11324403" y="2440966"/>
                  <a:pt x="11353307" y="2443563"/>
                </a:cubicBezTo>
                <a:cubicBezTo>
                  <a:pt x="11353307" y="2443563"/>
                  <a:pt x="11353307" y="2443563"/>
                  <a:pt x="11351243" y="2420192"/>
                </a:cubicBezTo>
                <a:cubicBezTo>
                  <a:pt x="11351243" y="2420192"/>
                  <a:pt x="11351243" y="2420192"/>
                  <a:pt x="11404923" y="2420192"/>
                </a:cubicBezTo>
                <a:cubicBezTo>
                  <a:pt x="11404923" y="2420192"/>
                  <a:pt x="11404923" y="2420192"/>
                  <a:pt x="11427634" y="2412401"/>
                </a:cubicBezTo>
                <a:cubicBezTo>
                  <a:pt x="11427634" y="2412401"/>
                  <a:pt x="11427634" y="2412401"/>
                  <a:pt x="11435892" y="2414998"/>
                </a:cubicBezTo>
                <a:cubicBezTo>
                  <a:pt x="11435892" y="2414998"/>
                  <a:pt x="11435892" y="2414998"/>
                  <a:pt x="11460667" y="2412401"/>
                </a:cubicBezTo>
                <a:cubicBezTo>
                  <a:pt x="11460667" y="2412401"/>
                  <a:pt x="11460667" y="2412401"/>
                  <a:pt x="11468926" y="2404611"/>
                </a:cubicBezTo>
                <a:cubicBezTo>
                  <a:pt x="11468926" y="2404611"/>
                  <a:pt x="11468926" y="2404611"/>
                  <a:pt x="11448280" y="2399418"/>
                </a:cubicBezTo>
                <a:lnTo>
                  <a:pt x="11456538" y="2399418"/>
                </a:lnTo>
                <a:cubicBezTo>
                  <a:pt x="11456538" y="2399418"/>
                  <a:pt x="11456538" y="2399418"/>
                  <a:pt x="11489572" y="2402014"/>
                </a:cubicBezTo>
                <a:cubicBezTo>
                  <a:pt x="11489572" y="2402014"/>
                  <a:pt x="11489572" y="2402014"/>
                  <a:pt x="11504024" y="2391627"/>
                </a:cubicBezTo>
                <a:cubicBezTo>
                  <a:pt x="11504024" y="2391627"/>
                  <a:pt x="11504024" y="2391627"/>
                  <a:pt x="11506089" y="2391627"/>
                </a:cubicBezTo>
                <a:cubicBezTo>
                  <a:pt x="11510218" y="2389030"/>
                  <a:pt x="11518477" y="2386434"/>
                  <a:pt x="11530864" y="2381240"/>
                </a:cubicBezTo>
                <a:cubicBezTo>
                  <a:pt x="11534993" y="2383837"/>
                  <a:pt x="11539123" y="2383837"/>
                  <a:pt x="11545316" y="2386434"/>
                </a:cubicBezTo>
                <a:cubicBezTo>
                  <a:pt x="11545316" y="2386434"/>
                  <a:pt x="11545316" y="2386434"/>
                  <a:pt x="11596932" y="2373450"/>
                </a:cubicBezTo>
                <a:cubicBezTo>
                  <a:pt x="11596932" y="2373450"/>
                  <a:pt x="11596932" y="2373450"/>
                  <a:pt x="11592803" y="2370853"/>
                </a:cubicBezTo>
                <a:cubicBezTo>
                  <a:pt x="11592803" y="2370853"/>
                  <a:pt x="11592803" y="2370853"/>
                  <a:pt x="11617578" y="2360466"/>
                </a:cubicBezTo>
                <a:cubicBezTo>
                  <a:pt x="11617578" y="2360466"/>
                  <a:pt x="11617578" y="2360466"/>
                  <a:pt x="11623772" y="2363063"/>
                </a:cubicBezTo>
                <a:cubicBezTo>
                  <a:pt x="11623772" y="2363063"/>
                  <a:pt x="11623772" y="2363063"/>
                  <a:pt x="11629966" y="2355272"/>
                </a:cubicBezTo>
                <a:cubicBezTo>
                  <a:pt x="11629966" y="2355272"/>
                  <a:pt x="11629966" y="2355272"/>
                  <a:pt x="11660935" y="2370853"/>
                </a:cubicBezTo>
                <a:cubicBezTo>
                  <a:pt x="11660935" y="2370853"/>
                  <a:pt x="11660935" y="2370853"/>
                  <a:pt x="11708421" y="2360466"/>
                </a:cubicBezTo>
                <a:cubicBezTo>
                  <a:pt x="11708421" y="2360466"/>
                  <a:pt x="11708421" y="2360466"/>
                  <a:pt x="11712550" y="2350079"/>
                </a:cubicBezTo>
                <a:cubicBezTo>
                  <a:pt x="11712550" y="2350079"/>
                  <a:pt x="11712550" y="2350079"/>
                  <a:pt x="11745584" y="2350079"/>
                </a:cubicBezTo>
                <a:cubicBezTo>
                  <a:pt x="11745584" y="2350079"/>
                  <a:pt x="11745584" y="2350079"/>
                  <a:pt x="11751778" y="2344885"/>
                </a:cubicBezTo>
                <a:cubicBezTo>
                  <a:pt x="11751778" y="2347482"/>
                  <a:pt x="11760036" y="2342289"/>
                  <a:pt x="11753842" y="2350079"/>
                </a:cubicBezTo>
                <a:cubicBezTo>
                  <a:pt x="11753842" y="2350079"/>
                  <a:pt x="11753842" y="2350079"/>
                  <a:pt x="11776553" y="2339692"/>
                </a:cubicBezTo>
                <a:cubicBezTo>
                  <a:pt x="11776553" y="2339692"/>
                  <a:pt x="11776553" y="2339692"/>
                  <a:pt x="11813716" y="2339692"/>
                </a:cubicBezTo>
                <a:cubicBezTo>
                  <a:pt x="11836427" y="2352676"/>
                  <a:pt x="11850879" y="2329305"/>
                  <a:pt x="11861202" y="2331901"/>
                </a:cubicBezTo>
                <a:cubicBezTo>
                  <a:pt x="11861202" y="2326708"/>
                  <a:pt x="11869461" y="2329305"/>
                  <a:pt x="11871525" y="2331901"/>
                </a:cubicBezTo>
                <a:cubicBezTo>
                  <a:pt x="11871525" y="2331901"/>
                  <a:pt x="11871525" y="2331901"/>
                  <a:pt x="11813716" y="2350079"/>
                </a:cubicBezTo>
                <a:cubicBezTo>
                  <a:pt x="11813716" y="2350079"/>
                  <a:pt x="11813716" y="2350079"/>
                  <a:pt x="11805458" y="2342289"/>
                </a:cubicBezTo>
                <a:cubicBezTo>
                  <a:pt x="11805458" y="2342289"/>
                  <a:pt x="11805458" y="2342289"/>
                  <a:pt x="11753842" y="2376047"/>
                </a:cubicBezTo>
                <a:cubicBezTo>
                  <a:pt x="11753842" y="2376047"/>
                  <a:pt x="11753842" y="2376047"/>
                  <a:pt x="11733196" y="2383837"/>
                </a:cubicBezTo>
                <a:cubicBezTo>
                  <a:pt x="11733196" y="2383837"/>
                  <a:pt x="11733196" y="2383837"/>
                  <a:pt x="11733196" y="2378643"/>
                </a:cubicBezTo>
                <a:cubicBezTo>
                  <a:pt x="11733196" y="2378643"/>
                  <a:pt x="11733196" y="2378643"/>
                  <a:pt x="11665064" y="2394224"/>
                </a:cubicBezTo>
                <a:cubicBezTo>
                  <a:pt x="11662999" y="2396821"/>
                  <a:pt x="11689839" y="2396821"/>
                  <a:pt x="11656806" y="2399418"/>
                </a:cubicBezTo>
                <a:cubicBezTo>
                  <a:pt x="11671258" y="2409805"/>
                  <a:pt x="11712550" y="2383837"/>
                  <a:pt x="11788941" y="2383837"/>
                </a:cubicBezTo>
                <a:cubicBezTo>
                  <a:pt x="11791005" y="2389030"/>
                  <a:pt x="11819910" y="2394224"/>
                  <a:pt x="11821975" y="2368256"/>
                </a:cubicBezTo>
                <a:cubicBezTo>
                  <a:pt x="11821975" y="2368256"/>
                  <a:pt x="11821975" y="2368256"/>
                  <a:pt x="11821975" y="2370853"/>
                </a:cubicBezTo>
                <a:cubicBezTo>
                  <a:pt x="11821975" y="2370853"/>
                  <a:pt x="11821975" y="2370853"/>
                  <a:pt x="11840556" y="2368256"/>
                </a:cubicBezTo>
                <a:cubicBezTo>
                  <a:pt x="11840556" y="2368256"/>
                  <a:pt x="11840556" y="2368256"/>
                  <a:pt x="11881848" y="2365659"/>
                </a:cubicBezTo>
                <a:cubicBezTo>
                  <a:pt x="11881848" y="2365659"/>
                  <a:pt x="11881848" y="2365659"/>
                  <a:pt x="11861202" y="2373450"/>
                </a:cubicBezTo>
                <a:cubicBezTo>
                  <a:pt x="11861202" y="2373450"/>
                  <a:pt x="11861202" y="2373450"/>
                  <a:pt x="11921076" y="2381240"/>
                </a:cubicBezTo>
                <a:cubicBezTo>
                  <a:pt x="11921076" y="2381240"/>
                  <a:pt x="11921076" y="2381240"/>
                  <a:pt x="11927270" y="2376047"/>
                </a:cubicBezTo>
                <a:cubicBezTo>
                  <a:pt x="11927270" y="2376047"/>
                  <a:pt x="11927270" y="2376047"/>
                  <a:pt x="11927270" y="2383837"/>
                </a:cubicBezTo>
                <a:cubicBezTo>
                  <a:pt x="11935528" y="2386434"/>
                  <a:pt x="11941722" y="2394224"/>
                  <a:pt x="11949981" y="2386434"/>
                </a:cubicBezTo>
                <a:cubicBezTo>
                  <a:pt x="11949981" y="2386434"/>
                  <a:pt x="11949981" y="2386434"/>
                  <a:pt x="11954110" y="2376047"/>
                </a:cubicBezTo>
                <a:cubicBezTo>
                  <a:pt x="11954110" y="2376047"/>
                  <a:pt x="11954110" y="2376047"/>
                  <a:pt x="11976821" y="2370853"/>
                </a:cubicBezTo>
                <a:cubicBezTo>
                  <a:pt x="11976821" y="2370853"/>
                  <a:pt x="11976821" y="2370853"/>
                  <a:pt x="11970627" y="2381240"/>
                </a:cubicBezTo>
                <a:cubicBezTo>
                  <a:pt x="11970627" y="2381240"/>
                  <a:pt x="11970627" y="2381240"/>
                  <a:pt x="12005725" y="2381240"/>
                </a:cubicBezTo>
                <a:cubicBezTo>
                  <a:pt x="12005725" y="2381240"/>
                  <a:pt x="12005725" y="2381240"/>
                  <a:pt x="12018113" y="2370853"/>
                </a:cubicBezTo>
                <a:cubicBezTo>
                  <a:pt x="12026371" y="2370853"/>
                  <a:pt x="12034630" y="2370853"/>
                  <a:pt x="12038759" y="2370853"/>
                </a:cubicBezTo>
                <a:cubicBezTo>
                  <a:pt x="12038759" y="2370853"/>
                  <a:pt x="12038759" y="2370853"/>
                  <a:pt x="12013984" y="2363063"/>
                </a:cubicBezTo>
                <a:cubicBezTo>
                  <a:pt x="12013984" y="2363063"/>
                  <a:pt x="12013984" y="2363063"/>
                  <a:pt x="12005725" y="2363063"/>
                </a:cubicBezTo>
                <a:cubicBezTo>
                  <a:pt x="12005725" y="2363063"/>
                  <a:pt x="12005725" y="2363063"/>
                  <a:pt x="12013984" y="2357869"/>
                </a:cubicBezTo>
                <a:cubicBezTo>
                  <a:pt x="12013984" y="2357869"/>
                  <a:pt x="12013984" y="2357869"/>
                  <a:pt x="11997467" y="2355272"/>
                </a:cubicBezTo>
                <a:cubicBezTo>
                  <a:pt x="11997467" y="2355272"/>
                  <a:pt x="11997467" y="2355272"/>
                  <a:pt x="11997467" y="2339692"/>
                </a:cubicBezTo>
                <a:cubicBezTo>
                  <a:pt x="11997467" y="2339692"/>
                  <a:pt x="11997467" y="2339692"/>
                  <a:pt x="12022242" y="2342289"/>
                </a:cubicBezTo>
                <a:cubicBezTo>
                  <a:pt x="12022242" y="2342289"/>
                  <a:pt x="12022242" y="2342289"/>
                  <a:pt x="12022242" y="2355272"/>
                </a:cubicBezTo>
                <a:cubicBezTo>
                  <a:pt x="12022242" y="2355272"/>
                  <a:pt x="12022242" y="2355272"/>
                  <a:pt x="12049082" y="2350079"/>
                </a:cubicBezTo>
                <a:cubicBezTo>
                  <a:pt x="12049082" y="2350079"/>
                  <a:pt x="12049082" y="2350079"/>
                  <a:pt x="12053211" y="2331901"/>
                </a:cubicBezTo>
                <a:cubicBezTo>
                  <a:pt x="12069728" y="2331901"/>
                  <a:pt x="12084181" y="2321514"/>
                  <a:pt x="12102762" y="2331901"/>
                </a:cubicBezTo>
                <a:cubicBezTo>
                  <a:pt x="12115150" y="2334498"/>
                  <a:pt x="12123408" y="2316321"/>
                  <a:pt x="12133731" y="2334498"/>
                </a:cubicBezTo>
                <a:cubicBezTo>
                  <a:pt x="12133731" y="2334498"/>
                  <a:pt x="12133731" y="2334498"/>
                  <a:pt x="12115150" y="2344885"/>
                </a:cubicBezTo>
                <a:cubicBezTo>
                  <a:pt x="12115150" y="2344885"/>
                  <a:pt x="12115150" y="2344885"/>
                  <a:pt x="12137860" y="2350079"/>
                </a:cubicBezTo>
                <a:cubicBezTo>
                  <a:pt x="12137860" y="2350079"/>
                  <a:pt x="12137860" y="2350079"/>
                  <a:pt x="12199799" y="2331901"/>
                </a:cubicBezTo>
                <a:cubicBezTo>
                  <a:pt x="12199799" y="2331901"/>
                  <a:pt x="12199799" y="2331901"/>
                  <a:pt x="12203928" y="2326708"/>
                </a:cubicBezTo>
                <a:cubicBezTo>
                  <a:pt x="12203928" y="2326708"/>
                  <a:pt x="12203928" y="2326708"/>
                  <a:pt x="12267931" y="2318918"/>
                </a:cubicBezTo>
                <a:cubicBezTo>
                  <a:pt x="12267931" y="2318918"/>
                  <a:pt x="12267931" y="2318918"/>
                  <a:pt x="12331934" y="2298143"/>
                </a:cubicBezTo>
                <a:cubicBezTo>
                  <a:pt x="12331934" y="2298143"/>
                  <a:pt x="12331934" y="2298143"/>
                  <a:pt x="12367033" y="2298143"/>
                </a:cubicBezTo>
                <a:cubicBezTo>
                  <a:pt x="12367033" y="2298143"/>
                  <a:pt x="12367033" y="2298143"/>
                  <a:pt x="12367033" y="2287756"/>
                </a:cubicBezTo>
                <a:cubicBezTo>
                  <a:pt x="12367033" y="2287756"/>
                  <a:pt x="12367033" y="2287756"/>
                  <a:pt x="12395937" y="2285160"/>
                </a:cubicBezTo>
                <a:cubicBezTo>
                  <a:pt x="12398002" y="2282563"/>
                  <a:pt x="12391808" y="2279966"/>
                  <a:pt x="12402131" y="2277369"/>
                </a:cubicBezTo>
                <a:cubicBezTo>
                  <a:pt x="12402131" y="2277369"/>
                  <a:pt x="12402131" y="2277369"/>
                  <a:pt x="12406260" y="2285160"/>
                </a:cubicBezTo>
                <a:cubicBezTo>
                  <a:pt x="12393872" y="2287756"/>
                  <a:pt x="12379420" y="2292950"/>
                  <a:pt x="12367033" y="2303337"/>
                </a:cubicBezTo>
                <a:cubicBezTo>
                  <a:pt x="12350516" y="2303337"/>
                  <a:pt x="12331934" y="2303337"/>
                  <a:pt x="12327805" y="2311127"/>
                </a:cubicBezTo>
                <a:cubicBezTo>
                  <a:pt x="12327805" y="2311127"/>
                  <a:pt x="12327805" y="2311127"/>
                  <a:pt x="12327805" y="2316321"/>
                </a:cubicBezTo>
                <a:cubicBezTo>
                  <a:pt x="12327805" y="2316321"/>
                  <a:pt x="12327805" y="2316321"/>
                  <a:pt x="12362903" y="2321514"/>
                </a:cubicBezTo>
                <a:cubicBezTo>
                  <a:pt x="12362903" y="2321514"/>
                  <a:pt x="12362903" y="2321514"/>
                  <a:pt x="12391808" y="2313724"/>
                </a:cubicBezTo>
                <a:cubicBezTo>
                  <a:pt x="12391808" y="2313724"/>
                  <a:pt x="12391808" y="2313724"/>
                  <a:pt x="12402131" y="2305934"/>
                </a:cubicBezTo>
                <a:cubicBezTo>
                  <a:pt x="12402131" y="2305934"/>
                  <a:pt x="12402131" y="2305934"/>
                  <a:pt x="12431036" y="2303337"/>
                </a:cubicBezTo>
                <a:cubicBezTo>
                  <a:pt x="12435165" y="2303337"/>
                  <a:pt x="12402131" y="2305934"/>
                  <a:pt x="12443423" y="2300740"/>
                </a:cubicBezTo>
                <a:cubicBezTo>
                  <a:pt x="12443423" y="2300740"/>
                  <a:pt x="12443423" y="2300740"/>
                  <a:pt x="12402131" y="2321514"/>
                </a:cubicBezTo>
                <a:cubicBezTo>
                  <a:pt x="12402131" y="2321514"/>
                  <a:pt x="12402131" y="2321514"/>
                  <a:pt x="12457876" y="2311127"/>
                </a:cubicBezTo>
                <a:cubicBezTo>
                  <a:pt x="12464069" y="2311127"/>
                  <a:pt x="12474392" y="2311127"/>
                  <a:pt x="12495039" y="2308530"/>
                </a:cubicBezTo>
                <a:cubicBezTo>
                  <a:pt x="12499168" y="2303337"/>
                  <a:pt x="12480586" y="2305934"/>
                  <a:pt x="12464069" y="2308530"/>
                </a:cubicBezTo>
                <a:cubicBezTo>
                  <a:pt x="12457876" y="2308530"/>
                  <a:pt x="12451682" y="2311127"/>
                  <a:pt x="12451682" y="2311127"/>
                </a:cubicBezTo>
                <a:cubicBezTo>
                  <a:pt x="12431036" y="2316321"/>
                  <a:pt x="12433100" y="2313724"/>
                  <a:pt x="12552848" y="2277369"/>
                </a:cubicBezTo>
                <a:cubicBezTo>
                  <a:pt x="12552848" y="2277369"/>
                  <a:pt x="12552848" y="2277369"/>
                  <a:pt x="12559042" y="2277369"/>
                </a:cubicBezTo>
                <a:cubicBezTo>
                  <a:pt x="12559042" y="2277369"/>
                  <a:pt x="12559042" y="2277369"/>
                  <a:pt x="12579688" y="2266982"/>
                </a:cubicBezTo>
                <a:cubicBezTo>
                  <a:pt x="12579688" y="2266982"/>
                  <a:pt x="12579688" y="2266982"/>
                  <a:pt x="12550783" y="2256595"/>
                </a:cubicBezTo>
                <a:cubicBezTo>
                  <a:pt x="12528072" y="2251402"/>
                  <a:pt x="12540460" y="2277369"/>
                  <a:pt x="12511555" y="2256595"/>
                </a:cubicBezTo>
                <a:cubicBezTo>
                  <a:pt x="12511555" y="2256595"/>
                  <a:pt x="12511555" y="2256595"/>
                  <a:pt x="12501232" y="2261789"/>
                </a:cubicBezTo>
                <a:cubicBezTo>
                  <a:pt x="12501232" y="2261789"/>
                  <a:pt x="12501232" y="2261789"/>
                  <a:pt x="12495039" y="2256595"/>
                </a:cubicBezTo>
                <a:cubicBezTo>
                  <a:pt x="12495039" y="2256595"/>
                  <a:pt x="12495039" y="2256595"/>
                  <a:pt x="12515685" y="2246208"/>
                </a:cubicBezTo>
                <a:cubicBezTo>
                  <a:pt x="12515685" y="2246208"/>
                  <a:pt x="12515685" y="2246208"/>
                  <a:pt x="12511555" y="2243611"/>
                </a:cubicBezTo>
                <a:cubicBezTo>
                  <a:pt x="12511555" y="2243611"/>
                  <a:pt x="12511555" y="2243611"/>
                  <a:pt x="12528072" y="2228031"/>
                </a:cubicBezTo>
                <a:cubicBezTo>
                  <a:pt x="12528072" y="2228031"/>
                  <a:pt x="12528072" y="2228031"/>
                  <a:pt x="12544589" y="2233224"/>
                </a:cubicBezTo>
                <a:cubicBezTo>
                  <a:pt x="12542525" y="2235821"/>
                  <a:pt x="12507426" y="2220240"/>
                  <a:pt x="12536331" y="2246208"/>
                </a:cubicBezTo>
                <a:cubicBezTo>
                  <a:pt x="12536331" y="2246208"/>
                  <a:pt x="12536331" y="2246208"/>
                  <a:pt x="12550783" y="2238418"/>
                </a:cubicBezTo>
                <a:cubicBezTo>
                  <a:pt x="12550783" y="2238418"/>
                  <a:pt x="12550783" y="2238418"/>
                  <a:pt x="12550783" y="2248805"/>
                </a:cubicBezTo>
                <a:cubicBezTo>
                  <a:pt x="12550783" y="2248805"/>
                  <a:pt x="12550783" y="2248805"/>
                  <a:pt x="12583817" y="2248805"/>
                </a:cubicBezTo>
                <a:cubicBezTo>
                  <a:pt x="12583817" y="2248805"/>
                  <a:pt x="12583817" y="2248805"/>
                  <a:pt x="12604463" y="2246208"/>
                </a:cubicBezTo>
                <a:cubicBezTo>
                  <a:pt x="12604463" y="2246208"/>
                  <a:pt x="12604463" y="2246208"/>
                  <a:pt x="12608592" y="2256595"/>
                </a:cubicBezTo>
                <a:cubicBezTo>
                  <a:pt x="12608592" y="2256595"/>
                  <a:pt x="12608592" y="2256595"/>
                  <a:pt x="12647820" y="2241014"/>
                </a:cubicBezTo>
                <a:cubicBezTo>
                  <a:pt x="12647820" y="2241014"/>
                  <a:pt x="12647820" y="2241014"/>
                  <a:pt x="12643691" y="2228031"/>
                </a:cubicBezTo>
                <a:cubicBezTo>
                  <a:pt x="12643691" y="2228031"/>
                  <a:pt x="12643691" y="2228031"/>
                  <a:pt x="12656078" y="2220240"/>
                </a:cubicBezTo>
                <a:cubicBezTo>
                  <a:pt x="12656078" y="2220240"/>
                  <a:pt x="12656078" y="2220240"/>
                  <a:pt x="12680854" y="2225434"/>
                </a:cubicBezTo>
                <a:cubicBezTo>
                  <a:pt x="12680854" y="2225434"/>
                  <a:pt x="12680854" y="2225434"/>
                  <a:pt x="12697371" y="2212450"/>
                </a:cubicBezTo>
                <a:cubicBezTo>
                  <a:pt x="12697371" y="2212450"/>
                  <a:pt x="12697371" y="2212450"/>
                  <a:pt x="12711823" y="2212450"/>
                </a:cubicBezTo>
                <a:cubicBezTo>
                  <a:pt x="12711823" y="2212450"/>
                  <a:pt x="12711823" y="2212450"/>
                  <a:pt x="12707694" y="2233224"/>
                </a:cubicBezTo>
                <a:cubicBezTo>
                  <a:pt x="12707694" y="2233224"/>
                  <a:pt x="12707694" y="2233224"/>
                  <a:pt x="12689112" y="2238418"/>
                </a:cubicBezTo>
                <a:cubicBezTo>
                  <a:pt x="12689112" y="2238418"/>
                  <a:pt x="12689112" y="2238418"/>
                  <a:pt x="12697371" y="2243611"/>
                </a:cubicBezTo>
                <a:cubicBezTo>
                  <a:pt x="12697371" y="2243611"/>
                  <a:pt x="12697371" y="2243611"/>
                  <a:pt x="12676725" y="2251402"/>
                </a:cubicBezTo>
                <a:cubicBezTo>
                  <a:pt x="12676725" y="2251402"/>
                  <a:pt x="12676725" y="2251402"/>
                  <a:pt x="12687048" y="2264385"/>
                </a:cubicBezTo>
                <a:cubicBezTo>
                  <a:pt x="12687048" y="2264385"/>
                  <a:pt x="12687048" y="2264385"/>
                  <a:pt x="12649885" y="2261789"/>
                </a:cubicBezTo>
                <a:cubicBezTo>
                  <a:pt x="12645755" y="2264385"/>
                  <a:pt x="12641626" y="2269579"/>
                  <a:pt x="12664337" y="2272176"/>
                </a:cubicBezTo>
                <a:cubicBezTo>
                  <a:pt x="12664337" y="2272176"/>
                  <a:pt x="12664337" y="2272176"/>
                  <a:pt x="12612721" y="2269579"/>
                </a:cubicBezTo>
                <a:cubicBezTo>
                  <a:pt x="12612721" y="2269579"/>
                  <a:pt x="12612721" y="2269579"/>
                  <a:pt x="12625109" y="2277369"/>
                </a:cubicBezTo>
                <a:cubicBezTo>
                  <a:pt x="12610657" y="2269579"/>
                  <a:pt x="12600334" y="2298143"/>
                  <a:pt x="12592075" y="2272176"/>
                </a:cubicBezTo>
                <a:cubicBezTo>
                  <a:pt x="12592075" y="2272176"/>
                  <a:pt x="12592075" y="2272176"/>
                  <a:pt x="12528072" y="2305934"/>
                </a:cubicBezTo>
                <a:cubicBezTo>
                  <a:pt x="12528072" y="2305934"/>
                  <a:pt x="12528072" y="2305934"/>
                  <a:pt x="12544589" y="2308530"/>
                </a:cubicBezTo>
                <a:cubicBezTo>
                  <a:pt x="12544589" y="2308530"/>
                  <a:pt x="12544589" y="2308530"/>
                  <a:pt x="12602398" y="2300740"/>
                </a:cubicBezTo>
                <a:cubicBezTo>
                  <a:pt x="12602398" y="2300740"/>
                  <a:pt x="12602398" y="2300740"/>
                  <a:pt x="12637497" y="2305934"/>
                </a:cubicBezTo>
                <a:cubicBezTo>
                  <a:pt x="12637497" y="2305934"/>
                  <a:pt x="12637497" y="2305934"/>
                  <a:pt x="12697371" y="2300740"/>
                </a:cubicBezTo>
                <a:cubicBezTo>
                  <a:pt x="12697371" y="2300740"/>
                  <a:pt x="12697371" y="2300740"/>
                  <a:pt x="12974029" y="2292950"/>
                </a:cubicBezTo>
                <a:cubicBezTo>
                  <a:pt x="12974029" y="2292950"/>
                  <a:pt x="12974029" y="2292950"/>
                  <a:pt x="13011192" y="2290353"/>
                </a:cubicBezTo>
                <a:cubicBezTo>
                  <a:pt x="13011192" y="2290353"/>
                  <a:pt x="13011192" y="2290353"/>
                  <a:pt x="13017386" y="2292950"/>
                </a:cubicBezTo>
                <a:cubicBezTo>
                  <a:pt x="13017386" y="2292950"/>
                  <a:pt x="13017386" y="2292950"/>
                  <a:pt x="12961641" y="2305934"/>
                </a:cubicBezTo>
                <a:cubicBezTo>
                  <a:pt x="12961641" y="2305934"/>
                  <a:pt x="12961641" y="2305934"/>
                  <a:pt x="13246558" y="2311127"/>
                </a:cubicBezTo>
                <a:cubicBezTo>
                  <a:pt x="13246558" y="2311127"/>
                  <a:pt x="13246558" y="2311127"/>
                  <a:pt x="13395210" y="2303337"/>
                </a:cubicBezTo>
                <a:cubicBezTo>
                  <a:pt x="13395210" y="2303337"/>
                  <a:pt x="13395210" y="2303337"/>
                  <a:pt x="13382822" y="2305934"/>
                </a:cubicBezTo>
                <a:cubicBezTo>
                  <a:pt x="13382822" y="2305934"/>
                  <a:pt x="13382822" y="2305934"/>
                  <a:pt x="13395210" y="2316321"/>
                </a:cubicBezTo>
                <a:cubicBezTo>
                  <a:pt x="13395210" y="2316321"/>
                  <a:pt x="13395210" y="2316321"/>
                  <a:pt x="13275462" y="2321514"/>
                </a:cubicBezTo>
                <a:cubicBezTo>
                  <a:pt x="13275462" y="2321514"/>
                  <a:pt x="13275462" y="2321514"/>
                  <a:pt x="13285785" y="2337095"/>
                </a:cubicBezTo>
                <a:cubicBezTo>
                  <a:pt x="13285785" y="2337095"/>
                  <a:pt x="13285785" y="2337095"/>
                  <a:pt x="13285785" y="2350079"/>
                </a:cubicBezTo>
                <a:cubicBezTo>
                  <a:pt x="13285785" y="2350079"/>
                  <a:pt x="13285785" y="2350079"/>
                  <a:pt x="13279592" y="2350079"/>
                </a:cubicBezTo>
                <a:cubicBezTo>
                  <a:pt x="13279592" y="2350079"/>
                  <a:pt x="13279592" y="2350079"/>
                  <a:pt x="13273398" y="2355272"/>
                </a:cubicBezTo>
                <a:cubicBezTo>
                  <a:pt x="13273398" y="2355272"/>
                  <a:pt x="13273398" y="2355272"/>
                  <a:pt x="13285785" y="2360466"/>
                </a:cubicBezTo>
                <a:cubicBezTo>
                  <a:pt x="13285785" y="2360466"/>
                  <a:pt x="13285785" y="2360466"/>
                  <a:pt x="13258945" y="2363063"/>
                </a:cubicBezTo>
                <a:cubicBezTo>
                  <a:pt x="13258945" y="2363063"/>
                  <a:pt x="13258945" y="2363063"/>
                  <a:pt x="13242429" y="2355272"/>
                </a:cubicBezTo>
                <a:cubicBezTo>
                  <a:pt x="13242429" y="2355272"/>
                  <a:pt x="13242429" y="2355272"/>
                  <a:pt x="13223847" y="2365659"/>
                </a:cubicBezTo>
                <a:cubicBezTo>
                  <a:pt x="13223847" y="2365659"/>
                  <a:pt x="13223847" y="2365659"/>
                  <a:pt x="13190813" y="2363063"/>
                </a:cubicBezTo>
                <a:cubicBezTo>
                  <a:pt x="13190813" y="2363063"/>
                  <a:pt x="13190813" y="2363063"/>
                  <a:pt x="13166038" y="2373450"/>
                </a:cubicBezTo>
                <a:cubicBezTo>
                  <a:pt x="13166038" y="2373450"/>
                  <a:pt x="13166038" y="2373450"/>
                  <a:pt x="13170167" y="2368256"/>
                </a:cubicBezTo>
                <a:cubicBezTo>
                  <a:pt x="13170167" y="2368256"/>
                  <a:pt x="13170167" y="2368256"/>
                  <a:pt x="13118552" y="2373450"/>
                </a:cubicBezTo>
                <a:cubicBezTo>
                  <a:pt x="13093776" y="2381240"/>
                  <a:pt x="13265139" y="2357869"/>
                  <a:pt x="13062807" y="2386434"/>
                </a:cubicBezTo>
                <a:cubicBezTo>
                  <a:pt x="13062807" y="2386434"/>
                  <a:pt x="13062807" y="2386434"/>
                  <a:pt x="13050419" y="2383837"/>
                </a:cubicBezTo>
                <a:cubicBezTo>
                  <a:pt x="13042161" y="2383837"/>
                  <a:pt x="13075195" y="2394224"/>
                  <a:pt x="13033903" y="2383837"/>
                </a:cubicBezTo>
                <a:cubicBezTo>
                  <a:pt x="13033903" y="2383837"/>
                  <a:pt x="13033903" y="2383837"/>
                  <a:pt x="13038032" y="2394224"/>
                </a:cubicBezTo>
                <a:cubicBezTo>
                  <a:pt x="13038032" y="2394224"/>
                  <a:pt x="13038032" y="2394224"/>
                  <a:pt x="13011192" y="2399418"/>
                </a:cubicBezTo>
                <a:cubicBezTo>
                  <a:pt x="13011192" y="2399418"/>
                  <a:pt x="13011192" y="2399418"/>
                  <a:pt x="12932737" y="2407208"/>
                </a:cubicBezTo>
                <a:cubicBezTo>
                  <a:pt x="12932737" y="2407208"/>
                  <a:pt x="12932737" y="2407208"/>
                  <a:pt x="12897638" y="2414998"/>
                </a:cubicBezTo>
                <a:cubicBezTo>
                  <a:pt x="12897638" y="2414998"/>
                  <a:pt x="12897638" y="2414998"/>
                  <a:pt x="12881121" y="2414998"/>
                </a:cubicBezTo>
                <a:cubicBezTo>
                  <a:pt x="12881121" y="2414998"/>
                  <a:pt x="12881121" y="2414998"/>
                  <a:pt x="12850152" y="2414998"/>
                </a:cubicBezTo>
                <a:cubicBezTo>
                  <a:pt x="12854281" y="2404611"/>
                  <a:pt x="12833635" y="2414998"/>
                  <a:pt x="12841894" y="2402014"/>
                </a:cubicBezTo>
                <a:cubicBezTo>
                  <a:pt x="12841894" y="2402014"/>
                  <a:pt x="12841894" y="2402014"/>
                  <a:pt x="12817118" y="2422788"/>
                </a:cubicBezTo>
                <a:cubicBezTo>
                  <a:pt x="12817118" y="2422788"/>
                  <a:pt x="12817118" y="2422788"/>
                  <a:pt x="12788214" y="2435772"/>
                </a:cubicBezTo>
                <a:cubicBezTo>
                  <a:pt x="12788214" y="2435772"/>
                  <a:pt x="12788214" y="2435772"/>
                  <a:pt x="12788214" y="2430579"/>
                </a:cubicBezTo>
                <a:cubicBezTo>
                  <a:pt x="12788214" y="2430579"/>
                  <a:pt x="12788214" y="2430579"/>
                  <a:pt x="12736598" y="2443563"/>
                </a:cubicBezTo>
                <a:cubicBezTo>
                  <a:pt x="12736598" y="2443563"/>
                  <a:pt x="12736598" y="2443563"/>
                  <a:pt x="12728340" y="2448756"/>
                </a:cubicBezTo>
                <a:cubicBezTo>
                  <a:pt x="12728340" y="2448756"/>
                  <a:pt x="12728340" y="2448756"/>
                  <a:pt x="12751051" y="2453950"/>
                </a:cubicBezTo>
                <a:cubicBezTo>
                  <a:pt x="12751051" y="2453950"/>
                  <a:pt x="12751051" y="2453950"/>
                  <a:pt x="12918284" y="2433176"/>
                </a:cubicBezTo>
                <a:cubicBezTo>
                  <a:pt x="12918284" y="2433176"/>
                  <a:pt x="12918284" y="2433176"/>
                  <a:pt x="12978158" y="2425385"/>
                </a:cubicBezTo>
                <a:cubicBezTo>
                  <a:pt x="12978158" y="2425385"/>
                  <a:pt x="12978158" y="2425385"/>
                  <a:pt x="13085518" y="2427982"/>
                </a:cubicBezTo>
                <a:cubicBezTo>
                  <a:pt x="13085518" y="2427982"/>
                  <a:pt x="13085518" y="2427982"/>
                  <a:pt x="13097906" y="2427982"/>
                </a:cubicBezTo>
                <a:cubicBezTo>
                  <a:pt x="13097906" y="2427982"/>
                  <a:pt x="13097906" y="2427982"/>
                  <a:pt x="13130939" y="2430579"/>
                </a:cubicBezTo>
                <a:cubicBezTo>
                  <a:pt x="13130939" y="2430579"/>
                  <a:pt x="13130939" y="2430579"/>
                  <a:pt x="13130939" y="2443563"/>
                </a:cubicBezTo>
                <a:cubicBezTo>
                  <a:pt x="13130939" y="2443563"/>
                  <a:pt x="13130939" y="2443563"/>
                  <a:pt x="13093776" y="2451353"/>
                </a:cubicBezTo>
                <a:cubicBezTo>
                  <a:pt x="13093776" y="2451353"/>
                  <a:pt x="13093776" y="2451353"/>
                  <a:pt x="13042161" y="2451353"/>
                </a:cubicBezTo>
                <a:cubicBezTo>
                  <a:pt x="13042161" y="2451353"/>
                  <a:pt x="13042161" y="2451353"/>
                  <a:pt x="13038032" y="2446159"/>
                </a:cubicBezTo>
                <a:cubicBezTo>
                  <a:pt x="13038032" y="2446159"/>
                  <a:pt x="13038032" y="2446159"/>
                  <a:pt x="12957512" y="2461740"/>
                </a:cubicBezTo>
                <a:cubicBezTo>
                  <a:pt x="12957512" y="2461740"/>
                  <a:pt x="12957512" y="2461740"/>
                  <a:pt x="12918284" y="2456547"/>
                </a:cubicBezTo>
                <a:cubicBezTo>
                  <a:pt x="12918284" y="2456547"/>
                  <a:pt x="12918284" y="2456547"/>
                  <a:pt x="12854281" y="2459143"/>
                </a:cubicBezTo>
                <a:cubicBezTo>
                  <a:pt x="12854281" y="2459143"/>
                  <a:pt x="12854281" y="2459143"/>
                  <a:pt x="12860475" y="2461740"/>
                </a:cubicBezTo>
                <a:cubicBezTo>
                  <a:pt x="12860475" y="2461740"/>
                  <a:pt x="12860475" y="2461740"/>
                  <a:pt x="12837764" y="2474724"/>
                </a:cubicBezTo>
                <a:cubicBezTo>
                  <a:pt x="12837764" y="2474724"/>
                  <a:pt x="12837764" y="2474724"/>
                  <a:pt x="12829506" y="2469530"/>
                </a:cubicBezTo>
                <a:cubicBezTo>
                  <a:pt x="12829506" y="2469530"/>
                  <a:pt x="12829506" y="2469530"/>
                  <a:pt x="12810924" y="2472127"/>
                </a:cubicBezTo>
                <a:cubicBezTo>
                  <a:pt x="12817118" y="2479917"/>
                  <a:pt x="12798537" y="2469530"/>
                  <a:pt x="12804731" y="2482514"/>
                </a:cubicBezTo>
                <a:cubicBezTo>
                  <a:pt x="12804731" y="2482514"/>
                  <a:pt x="12804731" y="2482514"/>
                  <a:pt x="12924478" y="2472127"/>
                </a:cubicBezTo>
                <a:cubicBezTo>
                  <a:pt x="12924478" y="2472127"/>
                  <a:pt x="12924478" y="2472127"/>
                  <a:pt x="12914155" y="2477321"/>
                </a:cubicBezTo>
                <a:cubicBezTo>
                  <a:pt x="12914155" y="2477321"/>
                  <a:pt x="12914155" y="2477321"/>
                  <a:pt x="12924478" y="2482514"/>
                </a:cubicBezTo>
                <a:cubicBezTo>
                  <a:pt x="12924478" y="2482514"/>
                  <a:pt x="12924478" y="2482514"/>
                  <a:pt x="12901767" y="2477321"/>
                </a:cubicBezTo>
                <a:cubicBezTo>
                  <a:pt x="12901767" y="2477321"/>
                  <a:pt x="12901767" y="2477321"/>
                  <a:pt x="12881121" y="2492901"/>
                </a:cubicBezTo>
                <a:cubicBezTo>
                  <a:pt x="12881121" y="2492901"/>
                  <a:pt x="12881121" y="2492901"/>
                  <a:pt x="12905897" y="2511079"/>
                </a:cubicBezTo>
                <a:cubicBezTo>
                  <a:pt x="12905897" y="2511079"/>
                  <a:pt x="12905897" y="2511079"/>
                  <a:pt x="12957512" y="2505885"/>
                </a:cubicBezTo>
                <a:cubicBezTo>
                  <a:pt x="12957512" y="2505885"/>
                  <a:pt x="12957512" y="2505885"/>
                  <a:pt x="12965770" y="2500692"/>
                </a:cubicBezTo>
                <a:cubicBezTo>
                  <a:pt x="12965770" y="2500692"/>
                  <a:pt x="12965770" y="2500692"/>
                  <a:pt x="13002933" y="2498095"/>
                </a:cubicBezTo>
                <a:cubicBezTo>
                  <a:pt x="13002933" y="2498095"/>
                  <a:pt x="13002933" y="2498095"/>
                  <a:pt x="13002933" y="2492901"/>
                </a:cubicBezTo>
                <a:cubicBezTo>
                  <a:pt x="13002933" y="2492901"/>
                  <a:pt x="13002933" y="2492901"/>
                  <a:pt x="13009127" y="2503288"/>
                </a:cubicBezTo>
                <a:cubicBezTo>
                  <a:pt x="13009127" y="2503288"/>
                  <a:pt x="13009127" y="2503288"/>
                  <a:pt x="13033903" y="2503288"/>
                </a:cubicBezTo>
                <a:cubicBezTo>
                  <a:pt x="13033903" y="2503288"/>
                  <a:pt x="13033903" y="2503288"/>
                  <a:pt x="13033903" y="2508482"/>
                </a:cubicBezTo>
                <a:cubicBezTo>
                  <a:pt x="13033903" y="2508482"/>
                  <a:pt x="13033903" y="2508482"/>
                  <a:pt x="12955447" y="2518869"/>
                </a:cubicBezTo>
                <a:cubicBezTo>
                  <a:pt x="12955447" y="2518869"/>
                  <a:pt x="12945124" y="2521466"/>
                  <a:pt x="12912090" y="2531853"/>
                </a:cubicBezTo>
                <a:cubicBezTo>
                  <a:pt x="12912090" y="2531853"/>
                  <a:pt x="12912090" y="2531853"/>
                  <a:pt x="12868734" y="2531853"/>
                </a:cubicBezTo>
                <a:cubicBezTo>
                  <a:pt x="12868734" y="2531853"/>
                  <a:pt x="12868734" y="2531853"/>
                  <a:pt x="12862540" y="2518869"/>
                </a:cubicBezTo>
                <a:cubicBezTo>
                  <a:pt x="12862540" y="2518869"/>
                  <a:pt x="12862540" y="2518869"/>
                  <a:pt x="12800601" y="2534450"/>
                </a:cubicBezTo>
                <a:cubicBezTo>
                  <a:pt x="12800601" y="2534450"/>
                  <a:pt x="12800601" y="2534450"/>
                  <a:pt x="12753115" y="2534450"/>
                </a:cubicBezTo>
                <a:cubicBezTo>
                  <a:pt x="12753115" y="2534450"/>
                  <a:pt x="12753115" y="2534450"/>
                  <a:pt x="12697371" y="2550030"/>
                </a:cubicBezTo>
                <a:cubicBezTo>
                  <a:pt x="12697371" y="2550030"/>
                  <a:pt x="12697371" y="2550030"/>
                  <a:pt x="12689112" y="2555224"/>
                </a:cubicBezTo>
                <a:cubicBezTo>
                  <a:pt x="12689112" y="2555224"/>
                  <a:pt x="12689112" y="2555224"/>
                  <a:pt x="12701500" y="2547434"/>
                </a:cubicBezTo>
                <a:cubicBezTo>
                  <a:pt x="12701500" y="2547434"/>
                  <a:pt x="12701500" y="2547434"/>
                  <a:pt x="12680854" y="2524063"/>
                </a:cubicBezTo>
                <a:cubicBezTo>
                  <a:pt x="12680854" y="2524063"/>
                  <a:pt x="12680854" y="2524063"/>
                  <a:pt x="12713888" y="2524063"/>
                </a:cubicBezTo>
                <a:cubicBezTo>
                  <a:pt x="12713888" y="2524063"/>
                  <a:pt x="12713888" y="2524063"/>
                  <a:pt x="12693241" y="2516272"/>
                </a:cubicBezTo>
                <a:cubicBezTo>
                  <a:pt x="12693241" y="2516272"/>
                  <a:pt x="12693241" y="2516272"/>
                  <a:pt x="12643691" y="2521466"/>
                </a:cubicBezTo>
                <a:cubicBezTo>
                  <a:pt x="12643691" y="2521466"/>
                  <a:pt x="12643691" y="2521466"/>
                  <a:pt x="12623045" y="2505885"/>
                </a:cubicBezTo>
                <a:cubicBezTo>
                  <a:pt x="12623045" y="2505885"/>
                  <a:pt x="12623045" y="2505885"/>
                  <a:pt x="12604463" y="2524063"/>
                </a:cubicBezTo>
                <a:cubicBezTo>
                  <a:pt x="12604463" y="2524063"/>
                  <a:pt x="12604463" y="2524063"/>
                  <a:pt x="12523943" y="2537046"/>
                </a:cubicBezTo>
                <a:cubicBezTo>
                  <a:pt x="12511555" y="2531853"/>
                  <a:pt x="12501232" y="2534450"/>
                  <a:pt x="12495039" y="2539643"/>
                </a:cubicBezTo>
                <a:cubicBezTo>
                  <a:pt x="12495039" y="2539643"/>
                  <a:pt x="12495039" y="2539643"/>
                  <a:pt x="12443423" y="2544837"/>
                </a:cubicBezTo>
                <a:cubicBezTo>
                  <a:pt x="12443423" y="2544837"/>
                  <a:pt x="12443423" y="2544837"/>
                  <a:pt x="12410389" y="2542240"/>
                </a:cubicBezTo>
                <a:cubicBezTo>
                  <a:pt x="12410389" y="2542240"/>
                  <a:pt x="12393872" y="2552627"/>
                  <a:pt x="12404196" y="2537046"/>
                </a:cubicBezTo>
                <a:cubicBezTo>
                  <a:pt x="12404196" y="2537046"/>
                  <a:pt x="12404196" y="2537046"/>
                  <a:pt x="12350516" y="2552627"/>
                </a:cubicBezTo>
                <a:cubicBezTo>
                  <a:pt x="12350516" y="2552627"/>
                  <a:pt x="12350516" y="2552627"/>
                  <a:pt x="12331934" y="2544837"/>
                </a:cubicBezTo>
                <a:cubicBezTo>
                  <a:pt x="12331934" y="2544837"/>
                  <a:pt x="12331934" y="2544837"/>
                  <a:pt x="12311288" y="2563014"/>
                </a:cubicBezTo>
                <a:cubicBezTo>
                  <a:pt x="12311288" y="2563014"/>
                  <a:pt x="12311288" y="2563014"/>
                  <a:pt x="12303030" y="2555224"/>
                </a:cubicBezTo>
                <a:cubicBezTo>
                  <a:pt x="12292706" y="2575998"/>
                  <a:pt x="12300965" y="2542240"/>
                  <a:pt x="12261737" y="2563014"/>
                </a:cubicBezTo>
                <a:cubicBezTo>
                  <a:pt x="12261737" y="2563014"/>
                  <a:pt x="12261737" y="2563014"/>
                  <a:pt x="12288577" y="2565611"/>
                </a:cubicBezTo>
                <a:cubicBezTo>
                  <a:pt x="12288577" y="2565611"/>
                  <a:pt x="12288577" y="2565611"/>
                  <a:pt x="12307159" y="2575998"/>
                </a:cubicBezTo>
                <a:cubicBezTo>
                  <a:pt x="12307159" y="2575998"/>
                  <a:pt x="12307159" y="2575998"/>
                  <a:pt x="12286513" y="2581192"/>
                </a:cubicBezTo>
                <a:cubicBezTo>
                  <a:pt x="12286513" y="2581192"/>
                  <a:pt x="12286513" y="2581192"/>
                  <a:pt x="12331934" y="2588982"/>
                </a:cubicBezTo>
                <a:cubicBezTo>
                  <a:pt x="12331934" y="2588982"/>
                  <a:pt x="12331934" y="2588982"/>
                  <a:pt x="12362903" y="2586385"/>
                </a:cubicBezTo>
                <a:cubicBezTo>
                  <a:pt x="12362903" y="2586385"/>
                  <a:pt x="12362903" y="2586385"/>
                  <a:pt x="12391808" y="2573401"/>
                </a:cubicBezTo>
                <a:cubicBezTo>
                  <a:pt x="12391808" y="2573401"/>
                  <a:pt x="12391808" y="2573401"/>
                  <a:pt x="12488845" y="2563014"/>
                </a:cubicBezTo>
                <a:cubicBezTo>
                  <a:pt x="12488845" y="2563014"/>
                  <a:pt x="12488845" y="2563014"/>
                  <a:pt x="12495039" y="2560417"/>
                </a:cubicBezTo>
                <a:cubicBezTo>
                  <a:pt x="12495039" y="2560417"/>
                  <a:pt x="12495039" y="2560417"/>
                  <a:pt x="12499168" y="2563014"/>
                </a:cubicBezTo>
                <a:cubicBezTo>
                  <a:pt x="12499168" y="2563014"/>
                  <a:pt x="12499168" y="2563014"/>
                  <a:pt x="12412454" y="2578595"/>
                </a:cubicBezTo>
                <a:cubicBezTo>
                  <a:pt x="12410389" y="2581192"/>
                  <a:pt x="12439294" y="2573401"/>
                  <a:pt x="12404196" y="2586385"/>
                </a:cubicBezTo>
                <a:cubicBezTo>
                  <a:pt x="12404196" y="2586385"/>
                  <a:pt x="12404196" y="2586385"/>
                  <a:pt x="12412454" y="2591579"/>
                </a:cubicBezTo>
                <a:cubicBezTo>
                  <a:pt x="12412454" y="2591579"/>
                  <a:pt x="12412454" y="2591579"/>
                  <a:pt x="12410389" y="2591579"/>
                </a:cubicBezTo>
                <a:cubicBezTo>
                  <a:pt x="12410389" y="2591579"/>
                  <a:pt x="12410389" y="2591579"/>
                  <a:pt x="12410389" y="2599369"/>
                </a:cubicBezTo>
                <a:cubicBezTo>
                  <a:pt x="12410389" y="2599369"/>
                  <a:pt x="12410389" y="2599369"/>
                  <a:pt x="12416583" y="2604563"/>
                </a:cubicBezTo>
                <a:cubicBezTo>
                  <a:pt x="12416583" y="2604563"/>
                  <a:pt x="12416583" y="2604563"/>
                  <a:pt x="12426906" y="2596772"/>
                </a:cubicBezTo>
                <a:cubicBezTo>
                  <a:pt x="12426906" y="2596772"/>
                  <a:pt x="12426906" y="2596772"/>
                  <a:pt x="12431036" y="2604563"/>
                </a:cubicBezTo>
                <a:cubicBezTo>
                  <a:pt x="12474392" y="2596772"/>
                  <a:pt x="12451682" y="2614950"/>
                  <a:pt x="12585882" y="2607159"/>
                </a:cubicBezTo>
                <a:cubicBezTo>
                  <a:pt x="12585882" y="2607159"/>
                  <a:pt x="12585882" y="2607159"/>
                  <a:pt x="12602398" y="2609756"/>
                </a:cubicBezTo>
                <a:cubicBezTo>
                  <a:pt x="12602398" y="2609756"/>
                  <a:pt x="12602398" y="2609756"/>
                  <a:pt x="12565235" y="2617546"/>
                </a:cubicBezTo>
                <a:cubicBezTo>
                  <a:pt x="12565235" y="2617546"/>
                  <a:pt x="12565235" y="2617546"/>
                  <a:pt x="12550783" y="2620143"/>
                </a:cubicBezTo>
                <a:cubicBezTo>
                  <a:pt x="12550783" y="2620143"/>
                  <a:pt x="12550783" y="2620143"/>
                  <a:pt x="12565235" y="2627933"/>
                </a:cubicBezTo>
                <a:cubicBezTo>
                  <a:pt x="12565235" y="2627933"/>
                  <a:pt x="12565235" y="2627933"/>
                  <a:pt x="12647820" y="2609756"/>
                </a:cubicBezTo>
                <a:cubicBezTo>
                  <a:pt x="12647820" y="2609756"/>
                  <a:pt x="12647820" y="2609756"/>
                  <a:pt x="12693241" y="2612353"/>
                </a:cubicBezTo>
                <a:cubicBezTo>
                  <a:pt x="12728340" y="2594175"/>
                  <a:pt x="12738663" y="2612353"/>
                  <a:pt x="12800601" y="2596772"/>
                </a:cubicBezTo>
                <a:cubicBezTo>
                  <a:pt x="12800601" y="2596772"/>
                  <a:pt x="12800601" y="2596772"/>
                  <a:pt x="12889380" y="2591579"/>
                </a:cubicBezTo>
                <a:cubicBezTo>
                  <a:pt x="12889380" y="2591579"/>
                  <a:pt x="12889380" y="2591579"/>
                  <a:pt x="13033903" y="2575998"/>
                </a:cubicBezTo>
                <a:cubicBezTo>
                  <a:pt x="13033903" y="2575998"/>
                  <a:pt x="13033903" y="2575998"/>
                  <a:pt x="13106164" y="2586385"/>
                </a:cubicBezTo>
                <a:cubicBezTo>
                  <a:pt x="13106164" y="2586385"/>
                  <a:pt x="13106164" y="2586385"/>
                  <a:pt x="13145392" y="2596772"/>
                </a:cubicBezTo>
                <a:cubicBezTo>
                  <a:pt x="13145392" y="2596772"/>
                  <a:pt x="13145392" y="2596772"/>
                  <a:pt x="13157779" y="2596772"/>
                </a:cubicBezTo>
                <a:cubicBezTo>
                  <a:pt x="13159844" y="2596772"/>
                  <a:pt x="13163973" y="2599369"/>
                  <a:pt x="13170167" y="2601966"/>
                </a:cubicBezTo>
                <a:cubicBezTo>
                  <a:pt x="13170167" y="2601966"/>
                  <a:pt x="13170167" y="2601966"/>
                  <a:pt x="13178426" y="2586385"/>
                </a:cubicBezTo>
                <a:cubicBezTo>
                  <a:pt x="13178426" y="2586385"/>
                  <a:pt x="13178426" y="2586385"/>
                  <a:pt x="13209395" y="2581192"/>
                </a:cubicBezTo>
                <a:cubicBezTo>
                  <a:pt x="13209395" y="2581192"/>
                  <a:pt x="13209395" y="2581192"/>
                  <a:pt x="13234170" y="2586385"/>
                </a:cubicBezTo>
                <a:cubicBezTo>
                  <a:pt x="13234170" y="2586385"/>
                  <a:pt x="13234170" y="2586385"/>
                  <a:pt x="13273398" y="2578595"/>
                </a:cubicBezTo>
                <a:cubicBezTo>
                  <a:pt x="13273398" y="2578595"/>
                  <a:pt x="13273398" y="2578595"/>
                  <a:pt x="13285785" y="2583788"/>
                </a:cubicBezTo>
                <a:cubicBezTo>
                  <a:pt x="13285785" y="2583788"/>
                  <a:pt x="13285785" y="2583788"/>
                  <a:pt x="13399339" y="2568208"/>
                </a:cubicBezTo>
                <a:cubicBezTo>
                  <a:pt x="13399339" y="2568208"/>
                  <a:pt x="13399339" y="2568208"/>
                  <a:pt x="13424114" y="2573401"/>
                </a:cubicBezTo>
                <a:lnTo>
                  <a:pt x="13407598" y="2581192"/>
                </a:lnTo>
                <a:cubicBezTo>
                  <a:pt x="13407598" y="2581192"/>
                  <a:pt x="13407598" y="2581192"/>
                  <a:pt x="13442696" y="2588982"/>
                </a:cubicBezTo>
                <a:cubicBezTo>
                  <a:pt x="13442696" y="2588982"/>
                  <a:pt x="13442696" y="2588982"/>
                  <a:pt x="13422050" y="2599369"/>
                </a:cubicBezTo>
                <a:cubicBezTo>
                  <a:pt x="13422050" y="2599369"/>
                  <a:pt x="13422050" y="2599369"/>
                  <a:pt x="13360111" y="2599369"/>
                </a:cubicBezTo>
                <a:cubicBezTo>
                  <a:pt x="13360111" y="2599369"/>
                  <a:pt x="13360111" y="2599369"/>
                  <a:pt x="13364241" y="2601966"/>
                </a:cubicBezTo>
                <a:cubicBezTo>
                  <a:pt x="13364241" y="2601966"/>
                  <a:pt x="13364241" y="2601966"/>
                  <a:pt x="13318819" y="2601966"/>
                </a:cubicBezTo>
                <a:cubicBezTo>
                  <a:pt x="13318819" y="2601966"/>
                  <a:pt x="13318819" y="2601966"/>
                  <a:pt x="13322948" y="2612353"/>
                </a:cubicBezTo>
                <a:cubicBezTo>
                  <a:pt x="13322948" y="2612353"/>
                  <a:pt x="13322948" y="2612353"/>
                  <a:pt x="13279592" y="2612353"/>
                </a:cubicBezTo>
                <a:cubicBezTo>
                  <a:pt x="13279592" y="2612353"/>
                  <a:pt x="13279592" y="2612353"/>
                  <a:pt x="13221782" y="2627933"/>
                </a:cubicBezTo>
                <a:cubicBezTo>
                  <a:pt x="13221782" y="2627933"/>
                  <a:pt x="13221782" y="2627933"/>
                  <a:pt x="13126810" y="2651304"/>
                </a:cubicBezTo>
                <a:cubicBezTo>
                  <a:pt x="13126810" y="2651304"/>
                  <a:pt x="13126810" y="2651304"/>
                  <a:pt x="13110293" y="2646111"/>
                </a:cubicBezTo>
                <a:cubicBezTo>
                  <a:pt x="13110293" y="2646111"/>
                  <a:pt x="13110293" y="2646111"/>
                  <a:pt x="13102035" y="2646111"/>
                </a:cubicBezTo>
                <a:cubicBezTo>
                  <a:pt x="13102035" y="2646111"/>
                  <a:pt x="13102035" y="2646111"/>
                  <a:pt x="13097906" y="2656498"/>
                </a:cubicBezTo>
                <a:cubicBezTo>
                  <a:pt x="13097906" y="2656498"/>
                  <a:pt x="13097906" y="2656498"/>
                  <a:pt x="13073130" y="2651304"/>
                </a:cubicBezTo>
                <a:cubicBezTo>
                  <a:pt x="13073130" y="2651304"/>
                  <a:pt x="13073130" y="2651304"/>
                  <a:pt x="13058678" y="2656498"/>
                </a:cubicBezTo>
                <a:cubicBezTo>
                  <a:pt x="13058678" y="2656498"/>
                  <a:pt x="13058678" y="2656498"/>
                  <a:pt x="13075195" y="2661692"/>
                </a:cubicBezTo>
                <a:cubicBezTo>
                  <a:pt x="13075195" y="2661692"/>
                  <a:pt x="13075195" y="2661692"/>
                  <a:pt x="13002933" y="2669482"/>
                </a:cubicBezTo>
                <a:cubicBezTo>
                  <a:pt x="13002933" y="2669482"/>
                  <a:pt x="13002933" y="2669482"/>
                  <a:pt x="12965770" y="2687659"/>
                </a:cubicBezTo>
                <a:cubicBezTo>
                  <a:pt x="12965770" y="2687659"/>
                  <a:pt x="12965770" y="2687659"/>
                  <a:pt x="12872863" y="2705837"/>
                </a:cubicBezTo>
                <a:cubicBezTo>
                  <a:pt x="12872863" y="2705837"/>
                  <a:pt x="12872863" y="2705837"/>
                  <a:pt x="12862540" y="2700643"/>
                </a:cubicBezTo>
                <a:cubicBezTo>
                  <a:pt x="12862540" y="2700643"/>
                  <a:pt x="12862540" y="2700643"/>
                  <a:pt x="12858410" y="2705837"/>
                </a:cubicBezTo>
                <a:cubicBezTo>
                  <a:pt x="12854281" y="2703240"/>
                  <a:pt x="12848087" y="2700643"/>
                  <a:pt x="12848087" y="2695450"/>
                </a:cubicBezTo>
                <a:cubicBezTo>
                  <a:pt x="12848087" y="2695450"/>
                  <a:pt x="12848087" y="2695450"/>
                  <a:pt x="12810924" y="2711030"/>
                </a:cubicBezTo>
                <a:cubicBezTo>
                  <a:pt x="12810924" y="2711030"/>
                  <a:pt x="12810924" y="2711030"/>
                  <a:pt x="12804731" y="2705837"/>
                </a:cubicBezTo>
                <a:cubicBezTo>
                  <a:pt x="12804731" y="2705837"/>
                  <a:pt x="12804731" y="2705837"/>
                  <a:pt x="12796472" y="2716224"/>
                </a:cubicBezTo>
                <a:cubicBezTo>
                  <a:pt x="12796472" y="2716224"/>
                  <a:pt x="12796472" y="2716224"/>
                  <a:pt x="12804731" y="2731804"/>
                </a:cubicBezTo>
                <a:cubicBezTo>
                  <a:pt x="12796472" y="2734401"/>
                  <a:pt x="12796472" y="2736998"/>
                  <a:pt x="12802666" y="2739595"/>
                </a:cubicBezTo>
                <a:cubicBezTo>
                  <a:pt x="12790278" y="2736998"/>
                  <a:pt x="12773761" y="2736998"/>
                  <a:pt x="12753115" y="2734401"/>
                </a:cubicBezTo>
                <a:cubicBezTo>
                  <a:pt x="12753115" y="2734401"/>
                  <a:pt x="12753115" y="2734401"/>
                  <a:pt x="12788214" y="2744788"/>
                </a:cubicBezTo>
                <a:cubicBezTo>
                  <a:pt x="12788214" y="2744788"/>
                  <a:pt x="12788214" y="2744788"/>
                  <a:pt x="12821247" y="2744788"/>
                </a:cubicBezTo>
                <a:cubicBezTo>
                  <a:pt x="12821247" y="2744788"/>
                  <a:pt x="12821247" y="2744788"/>
                  <a:pt x="12825377" y="2742191"/>
                </a:cubicBezTo>
                <a:cubicBezTo>
                  <a:pt x="12831570" y="2742191"/>
                  <a:pt x="12835700" y="2742191"/>
                  <a:pt x="12827441" y="2742191"/>
                </a:cubicBezTo>
                <a:cubicBezTo>
                  <a:pt x="12827441" y="2742191"/>
                  <a:pt x="12827441" y="2742191"/>
                  <a:pt x="12829506" y="2739595"/>
                </a:cubicBezTo>
                <a:cubicBezTo>
                  <a:pt x="12858410" y="2739595"/>
                  <a:pt x="12841894" y="2724014"/>
                  <a:pt x="12881121" y="2724014"/>
                </a:cubicBezTo>
                <a:cubicBezTo>
                  <a:pt x="12881121" y="2724014"/>
                  <a:pt x="12881121" y="2724014"/>
                  <a:pt x="12901767" y="2729208"/>
                </a:cubicBezTo>
                <a:cubicBezTo>
                  <a:pt x="12901767" y="2729208"/>
                  <a:pt x="12901767" y="2729208"/>
                  <a:pt x="12912090" y="2718820"/>
                </a:cubicBezTo>
                <a:cubicBezTo>
                  <a:pt x="12912090" y="2718820"/>
                  <a:pt x="12912090" y="2718820"/>
                  <a:pt x="12945124" y="2726611"/>
                </a:cubicBezTo>
                <a:cubicBezTo>
                  <a:pt x="12945124" y="2726611"/>
                  <a:pt x="12945124" y="2726611"/>
                  <a:pt x="12978158" y="2716224"/>
                </a:cubicBezTo>
                <a:cubicBezTo>
                  <a:pt x="12978158" y="2716224"/>
                  <a:pt x="12978158" y="2716224"/>
                  <a:pt x="12998804" y="2718820"/>
                </a:cubicBezTo>
                <a:cubicBezTo>
                  <a:pt x="12998804" y="2718820"/>
                  <a:pt x="12998804" y="2718820"/>
                  <a:pt x="12998804" y="2731804"/>
                </a:cubicBezTo>
                <a:cubicBezTo>
                  <a:pt x="12998804" y="2731804"/>
                  <a:pt x="12998804" y="2731804"/>
                  <a:pt x="12982287" y="2742191"/>
                </a:cubicBezTo>
                <a:cubicBezTo>
                  <a:pt x="12982287" y="2742191"/>
                  <a:pt x="12982287" y="2742191"/>
                  <a:pt x="12924478" y="2742191"/>
                </a:cubicBezTo>
                <a:cubicBezTo>
                  <a:pt x="12924478" y="2742191"/>
                  <a:pt x="12924478" y="2742191"/>
                  <a:pt x="12889380" y="2755175"/>
                </a:cubicBezTo>
                <a:cubicBezTo>
                  <a:pt x="12889380" y="2755175"/>
                  <a:pt x="12889380" y="2755175"/>
                  <a:pt x="12862540" y="2765562"/>
                </a:cubicBezTo>
                <a:cubicBezTo>
                  <a:pt x="12862540" y="2765562"/>
                  <a:pt x="12862540" y="2765562"/>
                  <a:pt x="12854281" y="2760369"/>
                </a:cubicBezTo>
                <a:cubicBezTo>
                  <a:pt x="12854281" y="2760369"/>
                  <a:pt x="12854281" y="2760369"/>
                  <a:pt x="12817118" y="2755175"/>
                </a:cubicBezTo>
                <a:cubicBezTo>
                  <a:pt x="12817118" y="2755175"/>
                  <a:pt x="12817118" y="2755175"/>
                  <a:pt x="12804731" y="2755175"/>
                </a:cubicBezTo>
                <a:cubicBezTo>
                  <a:pt x="12804731" y="2755175"/>
                  <a:pt x="12804731" y="2755175"/>
                  <a:pt x="12796472" y="2760369"/>
                </a:cubicBezTo>
                <a:cubicBezTo>
                  <a:pt x="12796472" y="2760369"/>
                  <a:pt x="12796472" y="2760369"/>
                  <a:pt x="12821247" y="2775949"/>
                </a:cubicBezTo>
                <a:cubicBezTo>
                  <a:pt x="12821247" y="2775949"/>
                  <a:pt x="12821247" y="2775949"/>
                  <a:pt x="12804731" y="2783740"/>
                </a:cubicBezTo>
                <a:cubicBezTo>
                  <a:pt x="12804731" y="2783740"/>
                  <a:pt x="12804731" y="2783740"/>
                  <a:pt x="12753115" y="2781143"/>
                </a:cubicBezTo>
                <a:cubicBezTo>
                  <a:pt x="12753115" y="2781143"/>
                  <a:pt x="12753115" y="2781143"/>
                  <a:pt x="12724211" y="2794127"/>
                </a:cubicBezTo>
                <a:cubicBezTo>
                  <a:pt x="12705629" y="2794127"/>
                  <a:pt x="12765503" y="2768159"/>
                  <a:pt x="12689112" y="2799320"/>
                </a:cubicBezTo>
                <a:cubicBezTo>
                  <a:pt x="12689112" y="2799320"/>
                  <a:pt x="12689112" y="2799320"/>
                  <a:pt x="12689112" y="2804514"/>
                </a:cubicBezTo>
                <a:cubicBezTo>
                  <a:pt x="12689112" y="2804514"/>
                  <a:pt x="12689112" y="2804514"/>
                  <a:pt x="12736598" y="2801917"/>
                </a:cubicBezTo>
                <a:cubicBezTo>
                  <a:pt x="12736598" y="2801917"/>
                  <a:pt x="12736598" y="2801917"/>
                  <a:pt x="12697371" y="2814901"/>
                </a:cubicBezTo>
                <a:cubicBezTo>
                  <a:pt x="12697371" y="2814901"/>
                  <a:pt x="12697371" y="2814901"/>
                  <a:pt x="12711823" y="2820095"/>
                </a:cubicBezTo>
                <a:cubicBezTo>
                  <a:pt x="12711823" y="2820095"/>
                  <a:pt x="12711823" y="2820095"/>
                  <a:pt x="12728340" y="2817498"/>
                </a:cubicBezTo>
                <a:cubicBezTo>
                  <a:pt x="12726275" y="2817498"/>
                  <a:pt x="12730404" y="2820095"/>
                  <a:pt x="12753115" y="2825288"/>
                </a:cubicBezTo>
                <a:cubicBezTo>
                  <a:pt x="12753115" y="2825288"/>
                  <a:pt x="12753115" y="2825288"/>
                  <a:pt x="12728340" y="2825288"/>
                </a:cubicBezTo>
                <a:cubicBezTo>
                  <a:pt x="12728340" y="2825288"/>
                  <a:pt x="12728340" y="2825288"/>
                  <a:pt x="12728340" y="2833078"/>
                </a:cubicBezTo>
                <a:cubicBezTo>
                  <a:pt x="12728340" y="2833078"/>
                  <a:pt x="12728340" y="2833078"/>
                  <a:pt x="12736598" y="2838272"/>
                </a:cubicBezTo>
                <a:cubicBezTo>
                  <a:pt x="12736598" y="2838272"/>
                  <a:pt x="12736598" y="2838272"/>
                  <a:pt x="12711823" y="2830482"/>
                </a:cubicBezTo>
                <a:cubicBezTo>
                  <a:pt x="12711823" y="2830482"/>
                  <a:pt x="12711823" y="2830482"/>
                  <a:pt x="12701500" y="2835675"/>
                </a:cubicBezTo>
                <a:cubicBezTo>
                  <a:pt x="12701500" y="2835675"/>
                  <a:pt x="12701500" y="2835675"/>
                  <a:pt x="12680854" y="2817498"/>
                </a:cubicBezTo>
                <a:cubicBezTo>
                  <a:pt x="12680854" y="2817498"/>
                  <a:pt x="12680854" y="2817498"/>
                  <a:pt x="12666401" y="2817498"/>
                </a:cubicBezTo>
                <a:cubicBezTo>
                  <a:pt x="12668466" y="2814901"/>
                  <a:pt x="12670531" y="2812304"/>
                  <a:pt x="12672595" y="2809708"/>
                </a:cubicBezTo>
                <a:cubicBezTo>
                  <a:pt x="12674660" y="2807111"/>
                  <a:pt x="12676725" y="2804514"/>
                  <a:pt x="12680854" y="2799320"/>
                </a:cubicBezTo>
                <a:cubicBezTo>
                  <a:pt x="12680854" y="2799320"/>
                  <a:pt x="12680854" y="2799320"/>
                  <a:pt x="12625109" y="2801917"/>
                </a:cubicBezTo>
                <a:cubicBezTo>
                  <a:pt x="12625109" y="2801917"/>
                  <a:pt x="12625109" y="2801917"/>
                  <a:pt x="12623045" y="2807111"/>
                </a:cubicBezTo>
                <a:cubicBezTo>
                  <a:pt x="12623045" y="2807111"/>
                  <a:pt x="12623045" y="2807111"/>
                  <a:pt x="12552848" y="2809708"/>
                </a:cubicBezTo>
                <a:cubicBezTo>
                  <a:pt x="12552848" y="2809708"/>
                  <a:pt x="12552848" y="2809708"/>
                  <a:pt x="12528072" y="2822691"/>
                </a:cubicBezTo>
                <a:cubicBezTo>
                  <a:pt x="12528072" y="2822691"/>
                  <a:pt x="12528072" y="2822691"/>
                  <a:pt x="12528072" y="2827885"/>
                </a:cubicBezTo>
                <a:cubicBezTo>
                  <a:pt x="12528072" y="2827885"/>
                  <a:pt x="12528072" y="2827885"/>
                  <a:pt x="12519814" y="2822691"/>
                </a:cubicBezTo>
                <a:cubicBezTo>
                  <a:pt x="12519814" y="2822691"/>
                  <a:pt x="12519814" y="2822691"/>
                  <a:pt x="12499168" y="2835675"/>
                </a:cubicBezTo>
                <a:cubicBezTo>
                  <a:pt x="12492974" y="2840869"/>
                  <a:pt x="12486780" y="2843466"/>
                  <a:pt x="12484715" y="2843466"/>
                </a:cubicBezTo>
                <a:cubicBezTo>
                  <a:pt x="12484715" y="2843466"/>
                  <a:pt x="12484715" y="2843466"/>
                  <a:pt x="12536331" y="2840869"/>
                </a:cubicBezTo>
                <a:cubicBezTo>
                  <a:pt x="12536331" y="2840869"/>
                  <a:pt x="12536331" y="2840869"/>
                  <a:pt x="12519814" y="2851256"/>
                </a:cubicBezTo>
                <a:cubicBezTo>
                  <a:pt x="12519814" y="2851256"/>
                  <a:pt x="12519814" y="2851256"/>
                  <a:pt x="12563171" y="2869433"/>
                </a:cubicBezTo>
                <a:cubicBezTo>
                  <a:pt x="12563171" y="2869433"/>
                  <a:pt x="12563171" y="2869433"/>
                  <a:pt x="12573494" y="2866836"/>
                </a:cubicBezTo>
                <a:cubicBezTo>
                  <a:pt x="12573494" y="2866836"/>
                  <a:pt x="12573494" y="2866836"/>
                  <a:pt x="12585882" y="2869433"/>
                </a:cubicBezTo>
                <a:cubicBezTo>
                  <a:pt x="12585882" y="2869433"/>
                  <a:pt x="12585882" y="2869433"/>
                  <a:pt x="12592075" y="2864240"/>
                </a:cubicBezTo>
                <a:cubicBezTo>
                  <a:pt x="12592075" y="2864240"/>
                  <a:pt x="12592075" y="2864240"/>
                  <a:pt x="12635432" y="2864240"/>
                </a:cubicBezTo>
                <a:cubicBezTo>
                  <a:pt x="12635432" y="2864240"/>
                  <a:pt x="12635432" y="2864240"/>
                  <a:pt x="12629238" y="2869433"/>
                </a:cubicBezTo>
                <a:cubicBezTo>
                  <a:pt x="12629238" y="2869433"/>
                  <a:pt x="12629238" y="2869433"/>
                  <a:pt x="12664337" y="2866836"/>
                </a:cubicBezTo>
                <a:cubicBezTo>
                  <a:pt x="12664337" y="2866836"/>
                  <a:pt x="12664337" y="2866836"/>
                  <a:pt x="12649885" y="2859046"/>
                </a:cubicBezTo>
                <a:cubicBezTo>
                  <a:pt x="12649885" y="2859046"/>
                  <a:pt x="12649885" y="2859046"/>
                  <a:pt x="12672595" y="2864240"/>
                </a:cubicBezTo>
                <a:cubicBezTo>
                  <a:pt x="12672595" y="2864240"/>
                  <a:pt x="12672595" y="2864240"/>
                  <a:pt x="12680854" y="2866836"/>
                </a:cubicBezTo>
                <a:cubicBezTo>
                  <a:pt x="12680854" y="2866836"/>
                  <a:pt x="12680854" y="2866836"/>
                  <a:pt x="12687048" y="2864240"/>
                </a:cubicBezTo>
                <a:cubicBezTo>
                  <a:pt x="12687048" y="2864240"/>
                  <a:pt x="12687048" y="2864240"/>
                  <a:pt x="12697371" y="2861643"/>
                </a:cubicBezTo>
                <a:cubicBezTo>
                  <a:pt x="12697371" y="2861643"/>
                  <a:pt x="12697371" y="2861643"/>
                  <a:pt x="12728340" y="2874627"/>
                </a:cubicBezTo>
                <a:cubicBezTo>
                  <a:pt x="12728340" y="2874627"/>
                  <a:pt x="12728340" y="2874627"/>
                  <a:pt x="12740728" y="2872030"/>
                </a:cubicBezTo>
                <a:cubicBezTo>
                  <a:pt x="12740728" y="2872030"/>
                  <a:pt x="12740728" y="2872030"/>
                  <a:pt x="12744857" y="2864240"/>
                </a:cubicBezTo>
                <a:cubicBezTo>
                  <a:pt x="12744857" y="2864240"/>
                  <a:pt x="12744857" y="2864240"/>
                  <a:pt x="12753115" y="2869433"/>
                </a:cubicBezTo>
                <a:cubicBezTo>
                  <a:pt x="12753115" y="2869433"/>
                  <a:pt x="12753115" y="2869433"/>
                  <a:pt x="12773761" y="2859046"/>
                </a:cubicBezTo>
                <a:cubicBezTo>
                  <a:pt x="12773761" y="2859046"/>
                  <a:pt x="12773761" y="2859046"/>
                  <a:pt x="12771697" y="2851256"/>
                </a:cubicBezTo>
                <a:cubicBezTo>
                  <a:pt x="12771697" y="2851256"/>
                  <a:pt x="12771697" y="2851256"/>
                  <a:pt x="12804731" y="2853853"/>
                </a:cubicBezTo>
                <a:cubicBezTo>
                  <a:pt x="12804731" y="2853853"/>
                  <a:pt x="12804731" y="2853853"/>
                  <a:pt x="12808860" y="2848659"/>
                </a:cubicBezTo>
                <a:cubicBezTo>
                  <a:pt x="12825377" y="2851256"/>
                  <a:pt x="12819183" y="2853853"/>
                  <a:pt x="12808860" y="2859046"/>
                </a:cubicBezTo>
                <a:cubicBezTo>
                  <a:pt x="12819183" y="2856449"/>
                  <a:pt x="12833635" y="2853853"/>
                  <a:pt x="12854281" y="2848659"/>
                </a:cubicBezTo>
                <a:cubicBezTo>
                  <a:pt x="12854281" y="2848659"/>
                  <a:pt x="12854281" y="2848659"/>
                  <a:pt x="12885250" y="2843466"/>
                </a:cubicBezTo>
                <a:cubicBezTo>
                  <a:pt x="12885250" y="2843466"/>
                  <a:pt x="12885250" y="2843466"/>
                  <a:pt x="13073130" y="2825288"/>
                </a:cubicBezTo>
                <a:cubicBezTo>
                  <a:pt x="13073130" y="2825288"/>
                  <a:pt x="13073130" y="2825288"/>
                  <a:pt x="13178426" y="2812304"/>
                </a:cubicBezTo>
                <a:cubicBezTo>
                  <a:pt x="13178426" y="2812304"/>
                  <a:pt x="13178426" y="2812304"/>
                  <a:pt x="13360111" y="2809708"/>
                </a:cubicBezTo>
                <a:cubicBezTo>
                  <a:pt x="13360111" y="2809708"/>
                  <a:pt x="13360111" y="2809708"/>
                  <a:pt x="13378693" y="2809708"/>
                </a:cubicBezTo>
                <a:cubicBezTo>
                  <a:pt x="13378693" y="2809708"/>
                  <a:pt x="13378693" y="2809708"/>
                  <a:pt x="13335336" y="2822691"/>
                </a:cubicBezTo>
                <a:cubicBezTo>
                  <a:pt x="13335336" y="2822691"/>
                  <a:pt x="13335336" y="2822691"/>
                  <a:pt x="13242429" y="2835675"/>
                </a:cubicBezTo>
                <a:cubicBezTo>
                  <a:pt x="13242429" y="2835675"/>
                  <a:pt x="13242429" y="2835675"/>
                  <a:pt x="13194942" y="2848659"/>
                </a:cubicBezTo>
                <a:cubicBezTo>
                  <a:pt x="13194942" y="2848659"/>
                  <a:pt x="13194942" y="2848659"/>
                  <a:pt x="13135069" y="2856449"/>
                </a:cubicBezTo>
                <a:cubicBezTo>
                  <a:pt x="13135069" y="2856449"/>
                  <a:pt x="13135069" y="2856449"/>
                  <a:pt x="13126810" y="2882417"/>
                </a:cubicBezTo>
                <a:cubicBezTo>
                  <a:pt x="13126810" y="2882417"/>
                  <a:pt x="13126810" y="2882417"/>
                  <a:pt x="13178426" y="2872030"/>
                </a:cubicBezTo>
                <a:cubicBezTo>
                  <a:pt x="13178426" y="2872030"/>
                  <a:pt x="13178426" y="2872030"/>
                  <a:pt x="13182555" y="2874627"/>
                </a:cubicBezTo>
                <a:cubicBezTo>
                  <a:pt x="13182555" y="2874627"/>
                  <a:pt x="13182555" y="2874627"/>
                  <a:pt x="13122681" y="2895401"/>
                </a:cubicBezTo>
                <a:cubicBezTo>
                  <a:pt x="13122681" y="2895401"/>
                  <a:pt x="13122681" y="2895401"/>
                  <a:pt x="13002933" y="2910982"/>
                </a:cubicBezTo>
                <a:cubicBezTo>
                  <a:pt x="13002933" y="2910982"/>
                  <a:pt x="13002933" y="2910982"/>
                  <a:pt x="12945124" y="2921369"/>
                </a:cubicBezTo>
                <a:cubicBezTo>
                  <a:pt x="12945124" y="2921369"/>
                  <a:pt x="12945124" y="2921369"/>
                  <a:pt x="12955447" y="2926562"/>
                </a:cubicBezTo>
                <a:cubicBezTo>
                  <a:pt x="12951318" y="2923965"/>
                  <a:pt x="12943060" y="2921369"/>
                  <a:pt x="12953383" y="2934353"/>
                </a:cubicBezTo>
                <a:cubicBezTo>
                  <a:pt x="12953383" y="2934353"/>
                  <a:pt x="12953383" y="2934353"/>
                  <a:pt x="12910026" y="2916175"/>
                </a:cubicBezTo>
                <a:cubicBezTo>
                  <a:pt x="12916220" y="2913578"/>
                  <a:pt x="12928607" y="2908385"/>
                  <a:pt x="12905897" y="2916175"/>
                </a:cubicBezTo>
                <a:cubicBezTo>
                  <a:pt x="12899703" y="2916175"/>
                  <a:pt x="12893509" y="2918772"/>
                  <a:pt x="12885250" y="2921369"/>
                </a:cubicBezTo>
                <a:cubicBezTo>
                  <a:pt x="12885250" y="2921369"/>
                  <a:pt x="12885250" y="2921369"/>
                  <a:pt x="12901767" y="2936949"/>
                </a:cubicBezTo>
                <a:cubicBezTo>
                  <a:pt x="12901767" y="2936949"/>
                  <a:pt x="12901767" y="2936949"/>
                  <a:pt x="12872863" y="2942143"/>
                </a:cubicBezTo>
                <a:cubicBezTo>
                  <a:pt x="12872863" y="2942143"/>
                  <a:pt x="12872863" y="2942143"/>
                  <a:pt x="12872863" y="2955127"/>
                </a:cubicBezTo>
                <a:cubicBezTo>
                  <a:pt x="12872863" y="2955127"/>
                  <a:pt x="12872863" y="2955127"/>
                  <a:pt x="12841894" y="2955127"/>
                </a:cubicBezTo>
                <a:cubicBezTo>
                  <a:pt x="12841894" y="2955127"/>
                  <a:pt x="12841894" y="2955127"/>
                  <a:pt x="12804731" y="2970707"/>
                </a:cubicBezTo>
                <a:cubicBezTo>
                  <a:pt x="12804731" y="2970707"/>
                  <a:pt x="12804731" y="2970707"/>
                  <a:pt x="12761374" y="2975901"/>
                </a:cubicBezTo>
                <a:cubicBezTo>
                  <a:pt x="12761374" y="2975901"/>
                  <a:pt x="12761374" y="2975901"/>
                  <a:pt x="12753115" y="2988885"/>
                </a:cubicBezTo>
                <a:cubicBezTo>
                  <a:pt x="12753115" y="2988885"/>
                  <a:pt x="12753115" y="2988885"/>
                  <a:pt x="12761374" y="2991482"/>
                </a:cubicBezTo>
                <a:cubicBezTo>
                  <a:pt x="12761374" y="2991482"/>
                  <a:pt x="12761374" y="2991482"/>
                  <a:pt x="12753115" y="2996675"/>
                </a:cubicBezTo>
                <a:cubicBezTo>
                  <a:pt x="12753115" y="2996675"/>
                  <a:pt x="12753115" y="2996675"/>
                  <a:pt x="12680854" y="2983691"/>
                </a:cubicBezTo>
                <a:cubicBezTo>
                  <a:pt x="12645755" y="2978498"/>
                  <a:pt x="12804731" y="3007062"/>
                  <a:pt x="12625109" y="2981094"/>
                </a:cubicBezTo>
                <a:cubicBezTo>
                  <a:pt x="12625109" y="2981094"/>
                  <a:pt x="12625109" y="2981094"/>
                  <a:pt x="12585882" y="2988885"/>
                </a:cubicBezTo>
                <a:cubicBezTo>
                  <a:pt x="12585882" y="2988885"/>
                  <a:pt x="12585882" y="2988885"/>
                  <a:pt x="12643691" y="3009659"/>
                </a:cubicBezTo>
                <a:cubicBezTo>
                  <a:pt x="12643691" y="3009659"/>
                  <a:pt x="12643691" y="3009659"/>
                  <a:pt x="12649885" y="3020046"/>
                </a:cubicBezTo>
                <a:cubicBezTo>
                  <a:pt x="12649885" y="3020046"/>
                  <a:pt x="12649885" y="3020046"/>
                  <a:pt x="12623045" y="3020046"/>
                </a:cubicBezTo>
                <a:cubicBezTo>
                  <a:pt x="12623045" y="3020046"/>
                  <a:pt x="12623045" y="3020046"/>
                  <a:pt x="12579688" y="3007062"/>
                </a:cubicBezTo>
                <a:cubicBezTo>
                  <a:pt x="12579688" y="3007062"/>
                  <a:pt x="12579688" y="3007062"/>
                  <a:pt x="12550783" y="3009659"/>
                </a:cubicBezTo>
                <a:cubicBezTo>
                  <a:pt x="12550783" y="3009659"/>
                  <a:pt x="12550783" y="3009659"/>
                  <a:pt x="12540460" y="3009659"/>
                </a:cubicBezTo>
                <a:cubicBezTo>
                  <a:pt x="12540460" y="3009659"/>
                  <a:pt x="12540460" y="3009659"/>
                  <a:pt x="12559042" y="2999272"/>
                </a:cubicBezTo>
                <a:cubicBezTo>
                  <a:pt x="12559042" y="2999272"/>
                  <a:pt x="12559042" y="2999272"/>
                  <a:pt x="12495039" y="3001869"/>
                </a:cubicBezTo>
                <a:cubicBezTo>
                  <a:pt x="12495039" y="3001869"/>
                  <a:pt x="12495039" y="3001869"/>
                  <a:pt x="12476457" y="3009659"/>
                </a:cubicBezTo>
                <a:cubicBezTo>
                  <a:pt x="12476457" y="3009659"/>
                  <a:pt x="12476457" y="3009659"/>
                  <a:pt x="12391808" y="3009659"/>
                </a:cubicBezTo>
                <a:cubicBezTo>
                  <a:pt x="12391808" y="3009659"/>
                  <a:pt x="12391808" y="3009659"/>
                  <a:pt x="12383549" y="3030433"/>
                </a:cubicBezTo>
                <a:cubicBezTo>
                  <a:pt x="12387679" y="3033030"/>
                  <a:pt x="12391808" y="3033030"/>
                  <a:pt x="12395937" y="3033030"/>
                </a:cubicBezTo>
                <a:cubicBezTo>
                  <a:pt x="12395937" y="3033030"/>
                  <a:pt x="12395937" y="3033030"/>
                  <a:pt x="12352580" y="3038223"/>
                </a:cubicBezTo>
                <a:cubicBezTo>
                  <a:pt x="12352580" y="3038223"/>
                  <a:pt x="12352580" y="3038223"/>
                  <a:pt x="12371162" y="3033030"/>
                </a:cubicBezTo>
                <a:cubicBezTo>
                  <a:pt x="12371162" y="3033030"/>
                  <a:pt x="12371162" y="3033030"/>
                  <a:pt x="12350516" y="3025240"/>
                </a:cubicBezTo>
                <a:cubicBezTo>
                  <a:pt x="12350516" y="3025240"/>
                  <a:pt x="12350516" y="3025240"/>
                  <a:pt x="12325740" y="3027836"/>
                </a:cubicBezTo>
                <a:cubicBezTo>
                  <a:pt x="12325740" y="3027836"/>
                  <a:pt x="12325740" y="3027836"/>
                  <a:pt x="12247285" y="3033030"/>
                </a:cubicBezTo>
                <a:cubicBezTo>
                  <a:pt x="12247285" y="3033030"/>
                  <a:pt x="12247285" y="3033030"/>
                  <a:pt x="12197734" y="3048611"/>
                </a:cubicBezTo>
                <a:cubicBezTo>
                  <a:pt x="12197734" y="3048611"/>
                  <a:pt x="12197734" y="3048611"/>
                  <a:pt x="12183282" y="3043417"/>
                </a:cubicBezTo>
                <a:cubicBezTo>
                  <a:pt x="12183282" y="3043417"/>
                  <a:pt x="12183282" y="3043417"/>
                  <a:pt x="12075922" y="3064191"/>
                </a:cubicBezTo>
                <a:cubicBezTo>
                  <a:pt x="12075922" y="3064191"/>
                  <a:pt x="12075922" y="3064191"/>
                  <a:pt x="12049082" y="3061594"/>
                </a:cubicBezTo>
                <a:cubicBezTo>
                  <a:pt x="12049082" y="3056401"/>
                  <a:pt x="12053211" y="3053804"/>
                  <a:pt x="12069728" y="3058998"/>
                </a:cubicBezTo>
                <a:cubicBezTo>
                  <a:pt x="12069728" y="3058998"/>
                  <a:pt x="12069728" y="3058998"/>
                  <a:pt x="12073857" y="3056401"/>
                </a:cubicBezTo>
                <a:cubicBezTo>
                  <a:pt x="12069728" y="3053804"/>
                  <a:pt x="12075922" y="3053804"/>
                  <a:pt x="12082116" y="3053804"/>
                </a:cubicBezTo>
                <a:cubicBezTo>
                  <a:pt x="12073857" y="3051207"/>
                  <a:pt x="12061470" y="3051207"/>
                  <a:pt x="12042888" y="3048611"/>
                </a:cubicBezTo>
                <a:cubicBezTo>
                  <a:pt x="12042888" y="3048611"/>
                  <a:pt x="12042888" y="3048611"/>
                  <a:pt x="12038759" y="3053804"/>
                </a:cubicBezTo>
                <a:cubicBezTo>
                  <a:pt x="12038759" y="3053804"/>
                  <a:pt x="12038759" y="3053804"/>
                  <a:pt x="12034630" y="3058998"/>
                </a:cubicBezTo>
                <a:cubicBezTo>
                  <a:pt x="12030501" y="3058998"/>
                  <a:pt x="12030501" y="3056401"/>
                  <a:pt x="12030501" y="3056401"/>
                </a:cubicBezTo>
                <a:cubicBezTo>
                  <a:pt x="12026371" y="3058998"/>
                  <a:pt x="12020178" y="3058998"/>
                  <a:pt x="12013984" y="3061594"/>
                </a:cubicBezTo>
                <a:cubicBezTo>
                  <a:pt x="12013984" y="3061594"/>
                  <a:pt x="12013984" y="3061594"/>
                  <a:pt x="11999531" y="3053804"/>
                </a:cubicBezTo>
                <a:cubicBezTo>
                  <a:pt x="11999531" y="3053804"/>
                  <a:pt x="11999531" y="3053804"/>
                  <a:pt x="11999531" y="3066788"/>
                </a:cubicBezTo>
                <a:cubicBezTo>
                  <a:pt x="11999531" y="3066788"/>
                  <a:pt x="11999531" y="3066788"/>
                  <a:pt x="11991273" y="3064191"/>
                </a:cubicBezTo>
                <a:cubicBezTo>
                  <a:pt x="11991273" y="3064191"/>
                  <a:pt x="11991273" y="3064191"/>
                  <a:pt x="11958239" y="3066788"/>
                </a:cubicBezTo>
                <a:cubicBezTo>
                  <a:pt x="11956175" y="3066788"/>
                  <a:pt x="11954110" y="3064191"/>
                  <a:pt x="11949981" y="3064191"/>
                </a:cubicBezTo>
                <a:cubicBezTo>
                  <a:pt x="11949981" y="3064191"/>
                  <a:pt x="11949981" y="3064191"/>
                  <a:pt x="11921076" y="3071981"/>
                </a:cubicBezTo>
                <a:cubicBezTo>
                  <a:pt x="11921076" y="3071981"/>
                  <a:pt x="11921076" y="3071981"/>
                  <a:pt x="11885978" y="3074578"/>
                </a:cubicBezTo>
                <a:cubicBezTo>
                  <a:pt x="11885978" y="3074578"/>
                  <a:pt x="11885978" y="3074578"/>
                  <a:pt x="11869461" y="3082369"/>
                </a:cubicBezTo>
                <a:cubicBezTo>
                  <a:pt x="11869461" y="3082369"/>
                  <a:pt x="11869461" y="3082369"/>
                  <a:pt x="11840556" y="3082369"/>
                </a:cubicBezTo>
                <a:cubicBezTo>
                  <a:pt x="11840556" y="3082369"/>
                  <a:pt x="11840556" y="3082369"/>
                  <a:pt x="11801329" y="3092756"/>
                </a:cubicBezTo>
                <a:cubicBezTo>
                  <a:pt x="11801329" y="3092756"/>
                  <a:pt x="11801329" y="3092756"/>
                  <a:pt x="11793070" y="3090159"/>
                </a:cubicBezTo>
                <a:cubicBezTo>
                  <a:pt x="11807522" y="3090159"/>
                  <a:pt x="11828168" y="3084965"/>
                  <a:pt x="11791005" y="3090159"/>
                </a:cubicBezTo>
                <a:cubicBezTo>
                  <a:pt x="11791005" y="3090159"/>
                  <a:pt x="11791005" y="3090159"/>
                  <a:pt x="11784812" y="3087562"/>
                </a:cubicBezTo>
                <a:cubicBezTo>
                  <a:pt x="11782747" y="3090159"/>
                  <a:pt x="11782747" y="3090159"/>
                  <a:pt x="11786876" y="3090159"/>
                </a:cubicBezTo>
                <a:cubicBezTo>
                  <a:pt x="11778618" y="3090159"/>
                  <a:pt x="11766230" y="3092756"/>
                  <a:pt x="11751778" y="3095352"/>
                </a:cubicBezTo>
                <a:cubicBezTo>
                  <a:pt x="11743519" y="3097949"/>
                  <a:pt x="11766230" y="3097949"/>
                  <a:pt x="11745584" y="3100546"/>
                </a:cubicBezTo>
                <a:cubicBezTo>
                  <a:pt x="11745584" y="3100546"/>
                  <a:pt x="11745584" y="3100546"/>
                  <a:pt x="11788941" y="3108336"/>
                </a:cubicBezTo>
                <a:cubicBezTo>
                  <a:pt x="11788941" y="3108336"/>
                  <a:pt x="11788941" y="3108336"/>
                  <a:pt x="11753842" y="3121320"/>
                </a:cubicBezTo>
                <a:cubicBezTo>
                  <a:pt x="11753842" y="3121320"/>
                  <a:pt x="11753842" y="3121320"/>
                  <a:pt x="11712550" y="3126514"/>
                </a:cubicBezTo>
                <a:cubicBezTo>
                  <a:pt x="11712550" y="3126514"/>
                  <a:pt x="11712550" y="3126514"/>
                  <a:pt x="11700162" y="3134304"/>
                </a:cubicBezTo>
                <a:cubicBezTo>
                  <a:pt x="11700162" y="3134304"/>
                  <a:pt x="11700162" y="3134304"/>
                  <a:pt x="11687775" y="3129110"/>
                </a:cubicBezTo>
                <a:cubicBezTo>
                  <a:pt x="11687775" y="3129110"/>
                  <a:pt x="11687775" y="3129110"/>
                  <a:pt x="11648547" y="3162869"/>
                </a:cubicBezTo>
                <a:cubicBezTo>
                  <a:pt x="11648547" y="3162869"/>
                  <a:pt x="11648547" y="3162869"/>
                  <a:pt x="11596932" y="3196627"/>
                </a:cubicBezTo>
                <a:cubicBezTo>
                  <a:pt x="11596932" y="3196627"/>
                  <a:pt x="11596932" y="3196627"/>
                  <a:pt x="11609319" y="3204417"/>
                </a:cubicBezTo>
                <a:cubicBezTo>
                  <a:pt x="11609319" y="3204417"/>
                  <a:pt x="11609319" y="3204417"/>
                  <a:pt x="11648547" y="3194030"/>
                </a:cubicBezTo>
                <a:cubicBezTo>
                  <a:pt x="11648547" y="3194030"/>
                  <a:pt x="11648547" y="3194030"/>
                  <a:pt x="11700162" y="3199223"/>
                </a:cubicBezTo>
                <a:cubicBezTo>
                  <a:pt x="11700162" y="3199223"/>
                  <a:pt x="11700162" y="3199223"/>
                  <a:pt x="11673322" y="3186239"/>
                </a:cubicBezTo>
                <a:cubicBezTo>
                  <a:pt x="11673322" y="3186239"/>
                  <a:pt x="11673322" y="3186239"/>
                  <a:pt x="11681581" y="3183643"/>
                </a:cubicBezTo>
                <a:cubicBezTo>
                  <a:pt x="11681581" y="3183643"/>
                  <a:pt x="11681581" y="3183643"/>
                  <a:pt x="11702227" y="3191433"/>
                </a:cubicBezTo>
                <a:cubicBezTo>
                  <a:pt x="11702227" y="3191433"/>
                  <a:pt x="11702227" y="3191433"/>
                  <a:pt x="11788941" y="3173256"/>
                </a:cubicBezTo>
                <a:cubicBezTo>
                  <a:pt x="11788941" y="3173256"/>
                  <a:pt x="11788941" y="3173256"/>
                  <a:pt x="11778618" y="3186239"/>
                </a:cubicBezTo>
                <a:cubicBezTo>
                  <a:pt x="11778618" y="3186239"/>
                  <a:pt x="11778618" y="3186239"/>
                  <a:pt x="11840556" y="3183643"/>
                </a:cubicBezTo>
                <a:cubicBezTo>
                  <a:pt x="11840556" y="3183643"/>
                  <a:pt x="11840556" y="3183643"/>
                  <a:pt x="11848815" y="3178449"/>
                </a:cubicBezTo>
                <a:cubicBezTo>
                  <a:pt x="11848815" y="3178449"/>
                  <a:pt x="11848815" y="3178449"/>
                  <a:pt x="11809587" y="3173256"/>
                </a:cubicBezTo>
                <a:cubicBezTo>
                  <a:pt x="11809587" y="3173256"/>
                  <a:pt x="11809587" y="3173256"/>
                  <a:pt x="11809587" y="3165465"/>
                </a:cubicBezTo>
                <a:cubicBezTo>
                  <a:pt x="11842621" y="3155078"/>
                  <a:pt x="11813716" y="3196627"/>
                  <a:pt x="11857073" y="3155078"/>
                </a:cubicBezTo>
                <a:cubicBezTo>
                  <a:pt x="11857073" y="3155078"/>
                  <a:pt x="11857073" y="3155078"/>
                  <a:pt x="11865332" y="3168062"/>
                </a:cubicBezTo>
                <a:cubicBezTo>
                  <a:pt x="11865332" y="3168062"/>
                  <a:pt x="11865332" y="3168062"/>
                  <a:pt x="11933464" y="3165465"/>
                </a:cubicBezTo>
                <a:cubicBezTo>
                  <a:pt x="11933464" y="3165465"/>
                  <a:pt x="11933464" y="3165465"/>
                  <a:pt x="11972691" y="3162869"/>
                </a:cubicBezTo>
                <a:cubicBezTo>
                  <a:pt x="11968562" y="3168062"/>
                  <a:pt x="11968562" y="3175852"/>
                  <a:pt x="11974756" y="3162869"/>
                </a:cubicBezTo>
                <a:cubicBezTo>
                  <a:pt x="11976821" y="3160272"/>
                  <a:pt x="11976821" y="3157675"/>
                  <a:pt x="11978885" y="3152481"/>
                </a:cubicBezTo>
                <a:cubicBezTo>
                  <a:pt x="11978885" y="3152481"/>
                  <a:pt x="11978885" y="3152481"/>
                  <a:pt x="11991273" y="3152481"/>
                </a:cubicBezTo>
                <a:cubicBezTo>
                  <a:pt x="11991273" y="3152481"/>
                  <a:pt x="11991273" y="3152481"/>
                  <a:pt x="11989208" y="3160272"/>
                </a:cubicBezTo>
                <a:cubicBezTo>
                  <a:pt x="11989208" y="3160272"/>
                  <a:pt x="11989208" y="3160272"/>
                  <a:pt x="12026371" y="3155078"/>
                </a:cubicBezTo>
                <a:cubicBezTo>
                  <a:pt x="12026371" y="3155078"/>
                  <a:pt x="12026371" y="3155078"/>
                  <a:pt x="12026371" y="3147288"/>
                </a:cubicBezTo>
                <a:cubicBezTo>
                  <a:pt x="12049082" y="3142094"/>
                  <a:pt x="12075922" y="3152481"/>
                  <a:pt x="12073857" y="3142094"/>
                </a:cubicBezTo>
                <a:cubicBezTo>
                  <a:pt x="12073857" y="3142094"/>
                  <a:pt x="12092439" y="3136901"/>
                  <a:pt x="12073857" y="3147288"/>
                </a:cubicBezTo>
                <a:cubicBezTo>
                  <a:pt x="12080051" y="3144691"/>
                  <a:pt x="12082116" y="3160272"/>
                  <a:pt x="12090374" y="3142094"/>
                </a:cubicBezTo>
                <a:cubicBezTo>
                  <a:pt x="12090374" y="3142094"/>
                  <a:pt x="12090374" y="3142094"/>
                  <a:pt x="12086245" y="3139498"/>
                </a:cubicBezTo>
                <a:cubicBezTo>
                  <a:pt x="12086245" y="3139498"/>
                  <a:pt x="12086245" y="3139498"/>
                  <a:pt x="12119279" y="3126514"/>
                </a:cubicBezTo>
                <a:cubicBezTo>
                  <a:pt x="12115150" y="3123917"/>
                  <a:pt x="12129602" y="3123917"/>
                  <a:pt x="12131667" y="3123917"/>
                </a:cubicBezTo>
                <a:cubicBezTo>
                  <a:pt x="12131667" y="3123917"/>
                  <a:pt x="12131667" y="3123917"/>
                  <a:pt x="12137860" y="3126514"/>
                </a:cubicBezTo>
                <a:cubicBezTo>
                  <a:pt x="12137860" y="3126514"/>
                  <a:pt x="12137860" y="3126514"/>
                  <a:pt x="12197734" y="3118723"/>
                </a:cubicBezTo>
                <a:cubicBezTo>
                  <a:pt x="12197734" y="3118723"/>
                  <a:pt x="12197734" y="3118723"/>
                  <a:pt x="12203928" y="3126514"/>
                </a:cubicBezTo>
                <a:cubicBezTo>
                  <a:pt x="12203928" y="3126514"/>
                  <a:pt x="12203928" y="3126514"/>
                  <a:pt x="12177088" y="3123917"/>
                </a:cubicBezTo>
                <a:cubicBezTo>
                  <a:pt x="12177088" y="3123917"/>
                  <a:pt x="12177088" y="3123917"/>
                  <a:pt x="12177088" y="3129110"/>
                </a:cubicBezTo>
                <a:cubicBezTo>
                  <a:pt x="12177088" y="3129110"/>
                  <a:pt x="12177088" y="3129110"/>
                  <a:pt x="12199799" y="3131707"/>
                </a:cubicBezTo>
                <a:cubicBezTo>
                  <a:pt x="12199799" y="3131707"/>
                  <a:pt x="12199799" y="3131707"/>
                  <a:pt x="12208057" y="3129110"/>
                </a:cubicBezTo>
                <a:cubicBezTo>
                  <a:pt x="12208057" y="3126514"/>
                  <a:pt x="12212187" y="3123917"/>
                  <a:pt x="12222510" y="3121320"/>
                </a:cubicBezTo>
                <a:cubicBezTo>
                  <a:pt x="12218380" y="3113530"/>
                  <a:pt x="12212187" y="3126514"/>
                  <a:pt x="12210122" y="3118723"/>
                </a:cubicBezTo>
                <a:cubicBezTo>
                  <a:pt x="12212187" y="3116127"/>
                  <a:pt x="12191540" y="3121320"/>
                  <a:pt x="12214251" y="3113530"/>
                </a:cubicBezTo>
                <a:cubicBezTo>
                  <a:pt x="12214251" y="3113530"/>
                  <a:pt x="12214251" y="3113530"/>
                  <a:pt x="12226639" y="3118723"/>
                </a:cubicBezTo>
                <a:cubicBezTo>
                  <a:pt x="12236962" y="3116127"/>
                  <a:pt x="12253479" y="3110933"/>
                  <a:pt x="12276190" y="3105740"/>
                </a:cubicBezTo>
                <a:cubicBezTo>
                  <a:pt x="12276190" y="3105740"/>
                  <a:pt x="12276190" y="3105740"/>
                  <a:pt x="12274125" y="3113530"/>
                </a:cubicBezTo>
                <a:cubicBezTo>
                  <a:pt x="12274125" y="3113530"/>
                  <a:pt x="12274125" y="3113530"/>
                  <a:pt x="12288577" y="3113530"/>
                </a:cubicBezTo>
                <a:cubicBezTo>
                  <a:pt x="12288577" y="3113530"/>
                  <a:pt x="12288577" y="3113530"/>
                  <a:pt x="12294771" y="3105740"/>
                </a:cubicBezTo>
                <a:cubicBezTo>
                  <a:pt x="12294771" y="3105740"/>
                  <a:pt x="12294771" y="3105740"/>
                  <a:pt x="12391808" y="3087562"/>
                </a:cubicBezTo>
                <a:cubicBezTo>
                  <a:pt x="12402131" y="3087562"/>
                  <a:pt x="12406260" y="3079772"/>
                  <a:pt x="12412454" y="3077175"/>
                </a:cubicBezTo>
                <a:cubicBezTo>
                  <a:pt x="12412454" y="3077175"/>
                  <a:pt x="12412454" y="3077175"/>
                  <a:pt x="12387679" y="3069385"/>
                </a:cubicBezTo>
                <a:cubicBezTo>
                  <a:pt x="12387679" y="3069385"/>
                  <a:pt x="12387679" y="3069385"/>
                  <a:pt x="12371162" y="3074578"/>
                </a:cubicBezTo>
                <a:cubicBezTo>
                  <a:pt x="12371162" y="3074578"/>
                  <a:pt x="12371162" y="3074578"/>
                  <a:pt x="12358774" y="3066788"/>
                </a:cubicBezTo>
                <a:cubicBezTo>
                  <a:pt x="12358774" y="3066788"/>
                  <a:pt x="12358774" y="3066788"/>
                  <a:pt x="12288577" y="3066788"/>
                </a:cubicBezTo>
                <a:cubicBezTo>
                  <a:pt x="12282383" y="3069385"/>
                  <a:pt x="12282383" y="3066788"/>
                  <a:pt x="12276190" y="3056401"/>
                </a:cubicBezTo>
                <a:cubicBezTo>
                  <a:pt x="12263802" y="3061594"/>
                  <a:pt x="12274125" y="3082369"/>
                  <a:pt x="12243156" y="3066788"/>
                </a:cubicBezTo>
                <a:cubicBezTo>
                  <a:pt x="12243156" y="3066788"/>
                  <a:pt x="12243156" y="3066788"/>
                  <a:pt x="12226639" y="3056401"/>
                </a:cubicBezTo>
                <a:cubicBezTo>
                  <a:pt x="12226639" y="3056401"/>
                  <a:pt x="12226639" y="3056401"/>
                  <a:pt x="12288577" y="3046014"/>
                </a:cubicBezTo>
                <a:cubicBezTo>
                  <a:pt x="12288577" y="3046014"/>
                  <a:pt x="12288577" y="3046014"/>
                  <a:pt x="12298900" y="3048611"/>
                </a:cubicBezTo>
                <a:cubicBezTo>
                  <a:pt x="12288577" y="3051207"/>
                  <a:pt x="12319546" y="3056401"/>
                  <a:pt x="12286513" y="3053804"/>
                </a:cubicBezTo>
                <a:cubicBezTo>
                  <a:pt x="12286513" y="3053804"/>
                  <a:pt x="12286513" y="3053804"/>
                  <a:pt x="12325740" y="3061594"/>
                </a:cubicBezTo>
                <a:cubicBezTo>
                  <a:pt x="12325740" y="3061594"/>
                  <a:pt x="12325740" y="3061594"/>
                  <a:pt x="12331934" y="3061594"/>
                </a:cubicBezTo>
                <a:cubicBezTo>
                  <a:pt x="12325740" y="3051207"/>
                  <a:pt x="12389743" y="3071981"/>
                  <a:pt x="12315417" y="3048611"/>
                </a:cubicBezTo>
                <a:cubicBezTo>
                  <a:pt x="12315417" y="3048611"/>
                  <a:pt x="12315417" y="3048611"/>
                  <a:pt x="12307159" y="3043417"/>
                </a:cubicBezTo>
                <a:cubicBezTo>
                  <a:pt x="12313353" y="3043417"/>
                  <a:pt x="12327805" y="3035627"/>
                  <a:pt x="12327805" y="3040820"/>
                </a:cubicBezTo>
                <a:cubicBezTo>
                  <a:pt x="12327805" y="3040820"/>
                  <a:pt x="12327805" y="3040820"/>
                  <a:pt x="12327805" y="3043417"/>
                </a:cubicBezTo>
                <a:cubicBezTo>
                  <a:pt x="12327805" y="3043417"/>
                  <a:pt x="12327805" y="3043417"/>
                  <a:pt x="12379420" y="3066788"/>
                </a:cubicBezTo>
                <a:cubicBezTo>
                  <a:pt x="12379420" y="3066788"/>
                  <a:pt x="12379420" y="3066788"/>
                  <a:pt x="12443423" y="3066788"/>
                </a:cubicBezTo>
                <a:cubicBezTo>
                  <a:pt x="12437229" y="3084965"/>
                  <a:pt x="12464069" y="3071981"/>
                  <a:pt x="12480586" y="3077175"/>
                </a:cubicBezTo>
                <a:cubicBezTo>
                  <a:pt x="12480586" y="3077175"/>
                  <a:pt x="12480586" y="3077175"/>
                  <a:pt x="12474392" y="3095352"/>
                </a:cubicBezTo>
                <a:cubicBezTo>
                  <a:pt x="12484715" y="3108336"/>
                  <a:pt x="12505362" y="3090159"/>
                  <a:pt x="12507426" y="3103143"/>
                </a:cubicBezTo>
                <a:cubicBezTo>
                  <a:pt x="12507426" y="3103143"/>
                  <a:pt x="12507426" y="3103143"/>
                  <a:pt x="12507426" y="3097949"/>
                </a:cubicBezTo>
                <a:cubicBezTo>
                  <a:pt x="12507426" y="3097949"/>
                  <a:pt x="12507426" y="3097949"/>
                  <a:pt x="12515685" y="3103143"/>
                </a:cubicBezTo>
                <a:cubicBezTo>
                  <a:pt x="12515685" y="3103143"/>
                  <a:pt x="12515685" y="3103143"/>
                  <a:pt x="12523943" y="3103143"/>
                </a:cubicBezTo>
                <a:cubicBezTo>
                  <a:pt x="12523943" y="3103143"/>
                  <a:pt x="12523943" y="3103143"/>
                  <a:pt x="12532202" y="3097949"/>
                </a:cubicBezTo>
                <a:cubicBezTo>
                  <a:pt x="12532202" y="3097949"/>
                  <a:pt x="12532202" y="3097949"/>
                  <a:pt x="12519814" y="3095352"/>
                </a:cubicBezTo>
                <a:cubicBezTo>
                  <a:pt x="12519814" y="3095352"/>
                  <a:pt x="12519814" y="3095352"/>
                  <a:pt x="12585882" y="3097949"/>
                </a:cubicBezTo>
                <a:cubicBezTo>
                  <a:pt x="12585882" y="3097949"/>
                  <a:pt x="12585882" y="3097949"/>
                  <a:pt x="12637497" y="3082369"/>
                </a:cubicBezTo>
                <a:cubicBezTo>
                  <a:pt x="12637497" y="3082369"/>
                  <a:pt x="12637497" y="3082369"/>
                  <a:pt x="12707694" y="3071981"/>
                </a:cubicBezTo>
                <a:cubicBezTo>
                  <a:pt x="12709758" y="3064191"/>
                  <a:pt x="12680854" y="3082369"/>
                  <a:pt x="12711823" y="3064191"/>
                </a:cubicBezTo>
                <a:cubicBezTo>
                  <a:pt x="12711823" y="3064191"/>
                  <a:pt x="12711823" y="3064191"/>
                  <a:pt x="12751051" y="3066788"/>
                </a:cubicBezTo>
                <a:cubicBezTo>
                  <a:pt x="12751051" y="3066788"/>
                  <a:pt x="12751051" y="3066788"/>
                  <a:pt x="12872863" y="3053804"/>
                </a:cubicBezTo>
                <a:cubicBezTo>
                  <a:pt x="12872863" y="3053804"/>
                  <a:pt x="12872863" y="3053804"/>
                  <a:pt x="12872863" y="3056401"/>
                </a:cubicBezTo>
                <a:cubicBezTo>
                  <a:pt x="12872863" y="3056401"/>
                  <a:pt x="12872863" y="3056401"/>
                  <a:pt x="12907961" y="3056401"/>
                </a:cubicBezTo>
                <a:cubicBezTo>
                  <a:pt x="12912090" y="3053804"/>
                  <a:pt x="12922413" y="3051207"/>
                  <a:pt x="12938930" y="3048611"/>
                </a:cubicBezTo>
                <a:cubicBezTo>
                  <a:pt x="12938930" y="3048611"/>
                  <a:pt x="12938930" y="3048611"/>
                  <a:pt x="12938930" y="3056401"/>
                </a:cubicBezTo>
                <a:cubicBezTo>
                  <a:pt x="12938930" y="3056401"/>
                  <a:pt x="12938930" y="3056401"/>
                  <a:pt x="12986416" y="3053804"/>
                </a:cubicBezTo>
                <a:cubicBezTo>
                  <a:pt x="12986416" y="3053804"/>
                  <a:pt x="12986416" y="3053804"/>
                  <a:pt x="12998804" y="3048611"/>
                </a:cubicBezTo>
                <a:cubicBezTo>
                  <a:pt x="12998804" y="3048611"/>
                  <a:pt x="12998804" y="3048611"/>
                  <a:pt x="12978158" y="3040820"/>
                </a:cubicBezTo>
                <a:cubicBezTo>
                  <a:pt x="12978158" y="3040820"/>
                  <a:pt x="12978158" y="3040820"/>
                  <a:pt x="13011192" y="3038223"/>
                </a:cubicBezTo>
                <a:cubicBezTo>
                  <a:pt x="13011192" y="3038223"/>
                  <a:pt x="13011192" y="3038223"/>
                  <a:pt x="13021515" y="3038223"/>
                </a:cubicBezTo>
                <a:cubicBezTo>
                  <a:pt x="13021515" y="3038223"/>
                  <a:pt x="13021515" y="3038223"/>
                  <a:pt x="13087583" y="3020046"/>
                </a:cubicBezTo>
                <a:cubicBezTo>
                  <a:pt x="13110293" y="3022643"/>
                  <a:pt x="13135069" y="2991482"/>
                  <a:pt x="13149521" y="3020046"/>
                </a:cubicBezTo>
                <a:cubicBezTo>
                  <a:pt x="13149521" y="3020046"/>
                  <a:pt x="13149521" y="3020046"/>
                  <a:pt x="13242429" y="3001869"/>
                </a:cubicBezTo>
                <a:cubicBezTo>
                  <a:pt x="13242429" y="3001869"/>
                  <a:pt x="13242429" y="3001869"/>
                  <a:pt x="13250687" y="2994078"/>
                </a:cubicBezTo>
                <a:cubicBezTo>
                  <a:pt x="13250687" y="2994078"/>
                  <a:pt x="13250687" y="2994078"/>
                  <a:pt x="13258945" y="3001869"/>
                </a:cubicBezTo>
                <a:cubicBezTo>
                  <a:pt x="13258945" y="3001869"/>
                  <a:pt x="13258945" y="3001869"/>
                  <a:pt x="13275462" y="2996675"/>
                </a:cubicBezTo>
                <a:cubicBezTo>
                  <a:pt x="13275462" y="2996675"/>
                  <a:pt x="13275462" y="2996675"/>
                  <a:pt x="13310561" y="3004465"/>
                </a:cubicBezTo>
                <a:cubicBezTo>
                  <a:pt x="13310561" y="3004465"/>
                  <a:pt x="13310561" y="3004465"/>
                  <a:pt x="13343595" y="3022643"/>
                </a:cubicBezTo>
                <a:cubicBezTo>
                  <a:pt x="13343595" y="3022643"/>
                  <a:pt x="13343595" y="3022643"/>
                  <a:pt x="13314690" y="3038223"/>
                </a:cubicBezTo>
                <a:cubicBezTo>
                  <a:pt x="13314690" y="3038223"/>
                  <a:pt x="13314690" y="3038223"/>
                  <a:pt x="13294044" y="3033030"/>
                </a:cubicBezTo>
                <a:cubicBezTo>
                  <a:pt x="13289915" y="3038223"/>
                  <a:pt x="13265139" y="3025240"/>
                  <a:pt x="13279592" y="3046014"/>
                </a:cubicBezTo>
                <a:cubicBezTo>
                  <a:pt x="13279592" y="3046014"/>
                  <a:pt x="13279592" y="3046014"/>
                  <a:pt x="13273398" y="3040820"/>
                </a:cubicBezTo>
                <a:cubicBezTo>
                  <a:pt x="13273398" y="3040820"/>
                  <a:pt x="13273398" y="3040820"/>
                  <a:pt x="13178426" y="3058998"/>
                </a:cubicBezTo>
                <a:cubicBezTo>
                  <a:pt x="13178426" y="3058998"/>
                  <a:pt x="13178426" y="3058998"/>
                  <a:pt x="13170167" y="3071981"/>
                </a:cubicBezTo>
                <a:cubicBezTo>
                  <a:pt x="13170167" y="3071981"/>
                  <a:pt x="13170167" y="3071981"/>
                  <a:pt x="13066936" y="3077175"/>
                </a:cubicBezTo>
                <a:cubicBezTo>
                  <a:pt x="13066936" y="3077175"/>
                  <a:pt x="13066936" y="3077175"/>
                  <a:pt x="13054549" y="3087562"/>
                </a:cubicBezTo>
                <a:cubicBezTo>
                  <a:pt x="13054549" y="3087562"/>
                  <a:pt x="13054549" y="3087562"/>
                  <a:pt x="12990546" y="3097949"/>
                </a:cubicBezTo>
                <a:cubicBezTo>
                  <a:pt x="12990546" y="3097949"/>
                  <a:pt x="12990546" y="3097949"/>
                  <a:pt x="12969900" y="3108336"/>
                </a:cubicBezTo>
                <a:cubicBezTo>
                  <a:pt x="12969900" y="3108336"/>
                  <a:pt x="12969900" y="3108336"/>
                  <a:pt x="12912090" y="3118723"/>
                </a:cubicBezTo>
                <a:cubicBezTo>
                  <a:pt x="12912090" y="3118723"/>
                  <a:pt x="12912090" y="3118723"/>
                  <a:pt x="12905897" y="3129110"/>
                </a:cubicBezTo>
                <a:cubicBezTo>
                  <a:pt x="12905897" y="3129110"/>
                  <a:pt x="12905897" y="3129110"/>
                  <a:pt x="12864604" y="3131707"/>
                </a:cubicBezTo>
                <a:cubicBezTo>
                  <a:pt x="12862540" y="3131707"/>
                  <a:pt x="12860475" y="3129110"/>
                  <a:pt x="12860475" y="3126514"/>
                </a:cubicBezTo>
                <a:cubicBezTo>
                  <a:pt x="12860475" y="3126514"/>
                  <a:pt x="12860475" y="3126514"/>
                  <a:pt x="12804731" y="3149885"/>
                </a:cubicBezTo>
                <a:cubicBezTo>
                  <a:pt x="12804731" y="3149885"/>
                  <a:pt x="12804731" y="3149885"/>
                  <a:pt x="12777891" y="3149885"/>
                </a:cubicBezTo>
                <a:cubicBezTo>
                  <a:pt x="12777891" y="3149885"/>
                  <a:pt x="12777891" y="3149885"/>
                  <a:pt x="12761374" y="3160272"/>
                </a:cubicBezTo>
                <a:cubicBezTo>
                  <a:pt x="12761374" y="3160272"/>
                  <a:pt x="12761374" y="3160272"/>
                  <a:pt x="12753115" y="3149885"/>
                </a:cubicBezTo>
                <a:cubicBezTo>
                  <a:pt x="12753115" y="3149885"/>
                  <a:pt x="12753115" y="3149885"/>
                  <a:pt x="12724211" y="3160272"/>
                </a:cubicBezTo>
                <a:cubicBezTo>
                  <a:pt x="12724211" y="3157675"/>
                  <a:pt x="12691177" y="3149885"/>
                  <a:pt x="12724211" y="3170659"/>
                </a:cubicBezTo>
                <a:cubicBezTo>
                  <a:pt x="12724211" y="3170659"/>
                  <a:pt x="12724211" y="3170659"/>
                  <a:pt x="12701500" y="3170659"/>
                </a:cubicBezTo>
                <a:cubicBezTo>
                  <a:pt x="12701500" y="3170659"/>
                  <a:pt x="12701500" y="3170659"/>
                  <a:pt x="12693241" y="3178449"/>
                </a:cubicBezTo>
                <a:cubicBezTo>
                  <a:pt x="12693241" y="3178449"/>
                  <a:pt x="12693241" y="3178449"/>
                  <a:pt x="12668466" y="3181046"/>
                </a:cubicBezTo>
                <a:cubicBezTo>
                  <a:pt x="12668466" y="3181046"/>
                  <a:pt x="12668466" y="3181046"/>
                  <a:pt x="12649885" y="3191433"/>
                </a:cubicBezTo>
                <a:cubicBezTo>
                  <a:pt x="12649885" y="3191433"/>
                  <a:pt x="12649885" y="3191433"/>
                  <a:pt x="12602398" y="3186239"/>
                </a:cubicBezTo>
                <a:cubicBezTo>
                  <a:pt x="12602398" y="3186239"/>
                  <a:pt x="12602398" y="3186239"/>
                  <a:pt x="12565235" y="3188836"/>
                </a:cubicBezTo>
                <a:cubicBezTo>
                  <a:pt x="12565235" y="3188836"/>
                  <a:pt x="12565235" y="3188836"/>
                  <a:pt x="12565235" y="3199223"/>
                </a:cubicBezTo>
                <a:cubicBezTo>
                  <a:pt x="12565235" y="3199223"/>
                  <a:pt x="12565235" y="3199223"/>
                  <a:pt x="12602398" y="3209610"/>
                </a:cubicBezTo>
                <a:cubicBezTo>
                  <a:pt x="12602398" y="3209610"/>
                  <a:pt x="12602398" y="3209610"/>
                  <a:pt x="12635432" y="3227788"/>
                </a:cubicBezTo>
                <a:cubicBezTo>
                  <a:pt x="12635432" y="3227788"/>
                  <a:pt x="12635432" y="3227788"/>
                  <a:pt x="12612721" y="3235578"/>
                </a:cubicBezTo>
                <a:cubicBezTo>
                  <a:pt x="12612721" y="3235578"/>
                  <a:pt x="12612721" y="3235578"/>
                  <a:pt x="12579688" y="3219997"/>
                </a:cubicBezTo>
                <a:cubicBezTo>
                  <a:pt x="12579688" y="3219997"/>
                  <a:pt x="12579688" y="3219997"/>
                  <a:pt x="12435165" y="3232981"/>
                </a:cubicBezTo>
                <a:cubicBezTo>
                  <a:pt x="12435165" y="3232981"/>
                  <a:pt x="12435165" y="3232981"/>
                  <a:pt x="12422777" y="3227788"/>
                </a:cubicBezTo>
                <a:cubicBezTo>
                  <a:pt x="12422777" y="3227788"/>
                  <a:pt x="12422777" y="3227788"/>
                  <a:pt x="12327805" y="3240772"/>
                </a:cubicBezTo>
                <a:cubicBezTo>
                  <a:pt x="12327805" y="3240772"/>
                  <a:pt x="12327805" y="3240772"/>
                  <a:pt x="12331934" y="3243368"/>
                </a:cubicBezTo>
                <a:cubicBezTo>
                  <a:pt x="12331934" y="3243368"/>
                  <a:pt x="12331934" y="3243368"/>
                  <a:pt x="12282383" y="3243368"/>
                </a:cubicBezTo>
                <a:cubicBezTo>
                  <a:pt x="12282383" y="3243368"/>
                  <a:pt x="12282383" y="3243368"/>
                  <a:pt x="12282383" y="3248562"/>
                </a:cubicBezTo>
                <a:cubicBezTo>
                  <a:pt x="12282383" y="3248562"/>
                  <a:pt x="12282383" y="3248562"/>
                  <a:pt x="12263802" y="3243368"/>
                </a:cubicBezTo>
                <a:cubicBezTo>
                  <a:pt x="12263802" y="3243368"/>
                  <a:pt x="12263802" y="3243368"/>
                  <a:pt x="12234897" y="3256352"/>
                </a:cubicBezTo>
                <a:cubicBezTo>
                  <a:pt x="12228703" y="3253756"/>
                  <a:pt x="12214251" y="3261546"/>
                  <a:pt x="12218380" y="3248562"/>
                </a:cubicBezTo>
                <a:cubicBezTo>
                  <a:pt x="12218380" y="3248562"/>
                  <a:pt x="12218380" y="3248562"/>
                  <a:pt x="12214251" y="3251159"/>
                </a:cubicBezTo>
                <a:cubicBezTo>
                  <a:pt x="12214251" y="3251159"/>
                  <a:pt x="12214251" y="3251159"/>
                  <a:pt x="12113085" y="3264143"/>
                </a:cubicBezTo>
                <a:cubicBezTo>
                  <a:pt x="12113085" y="3264143"/>
                  <a:pt x="12113085" y="3264143"/>
                  <a:pt x="11900430" y="3303094"/>
                </a:cubicBezTo>
                <a:cubicBezTo>
                  <a:pt x="11900430" y="3303094"/>
                  <a:pt x="11900430" y="3303094"/>
                  <a:pt x="11861202" y="3313481"/>
                </a:cubicBezTo>
                <a:cubicBezTo>
                  <a:pt x="11861202" y="3313481"/>
                  <a:pt x="11861202" y="3313481"/>
                  <a:pt x="11840556" y="3308288"/>
                </a:cubicBezTo>
                <a:cubicBezTo>
                  <a:pt x="11840556" y="3308288"/>
                  <a:pt x="11840556" y="3308288"/>
                  <a:pt x="11817845" y="3313481"/>
                </a:cubicBezTo>
                <a:cubicBezTo>
                  <a:pt x="11817845" y="3313481"/>
                  <a:pt x="11817845" y="3313481"/>
                  <a:pt x="11817845" y="3318675"/>
                </a:cubicBezTo>
                <a:cubicBezTo>
                  <a:pt x="11817845" y="3318675"/>
                  <a:pt x="11817845" y="3318675"/>
                  <a:pt x="11830233" y="3326465"/>
                </a:cubicBezTo>
                <a:cubicBezTo>
                  <a:pt x="11830233" y="3326465"/>
                  <a:pt x="11830233" y="3326465"/>
                  <a:pt x="11636159" y="3365417"/>
                </a:cubicBezTo>
                <a:cubicBezTo>
                  <a:pt x="11636159" y="3365417"/>
                  <a:pt x="11636159" y="3365417"/>
                  <a:pt x="11572156" y="3380997"/>
                </a:cubicBezTo>
                <a:cubicBezTo>
                  <a:pt x="11572156" y="3380997"/>
                  <a:pt x="11572156" y="3380997"/>
                  <a:pt x="11553575" y="3380997"/>
                </a:cubicBezTo>
                <a:cubicBezTo>
                  <a:pt x="11553575" y="3380997"/>
                  <a:pt x="11553575" y="3380997"/>
                  <a:pt x="11545316" y="3388788"/>
                </a:cubicBezTo>
                <a:cubicBezTo>
                  <a:pt x="11545316" y="3388788"/>
                  <a:pt x="11545316" y="3388788"/>
                  <a:pt x="11524670" y="3386191"/>
                </a:cubicBezTo>
                <a:cubicBezTo>
                  <a:pt x="11524670" y="3386191"/>
                  <a:pt x="11524670" y="3386191"/>
                  <a:pt x="11483378" y="3396578"/>
                </a:cubicBezTo>
                <a:cubicBezTo>
                  <a:pt x="11481313" y="3396578"/>
                  <a:pt x="11481313" y="3393981"/>
                  <a:pt x="11479249" y="3393981"/>
                </a:cubicBezTo>
                <a:cubicBezTo>
                  <a:pt x="11479249" y="3393981"/>
                  <a:pt x="11479249" y="3393981"/>
                  <a:pt x="11353307" y="3412159"/>
                </a:cubicBezTo>
                <a:cubicBezTo>
                  <a:pt x="11353307" y="3412159"/>
                  <a:pt x="11353307" y="3412159"/>
                  <a:pt x="11320274" y="3414755"/>
                </a:cubicBezTo>
                <a:cubicBezTo>
                  <a:pt x="11320274" y="3414755"/>
                  <a:pt x="11320274" y="3414755"/>
                  <a:pt x="11231495" y="3430336"/>
                </a:cubicBezTo>
                <a:cubicBezTo>
                  <a:pt x="11231495" y="3430336"/>
                  <a:pt x="11231495" y="3430336"/>
                  <a:pt x="11184009" y="3445917"/>
                </a:cubicBezTo>
                <a:cubicBezTo>
                  <a:pt x="11184009" y="3445917"/>
                  <a:pt x="11184009" y="3445917"/>
                  <a:pt x="11070455" y="3510836"/>
                </a:cubicBezTo>
                <a:cubicBezTo>
                  <a:pt x="11070455" y="3510836"/>
                  <a:pt x="11070455" y="3510836"/>
                  <a:pt x="11029163" y="3539400"/>
                </a:cubicBezTo>
                <a:cubicBezTo>
                  <a:pt x="11029163" y="3539400"/>
                  <a:pt x="11029163" y="3539400"/>
                  <a:pt x="10989936" y="3560175"/>
                </a:cubicBezTo>
                <a:cubicBezTo>
                  <a:pt x="10979612" y="3567965"/>
                  <a:pt x="10965160" y="3575755"/>
                  <a:pt x="10946579" y="3586142"/>
                </a:cubicBezTo>
                <a:cubicBezTo>
                  <a:pt x="10946579" y="3586142"/>
                  <a:pt x="10946579" y="3586142"/>
                  <a:pt x="10886705" y="3609513"/>
                </a:cubicBezTo>
                <a:cubicBezTo>
                  <a:pt x="10886705" y="3609513"/>
                  <a:pt x="10886705" y="3609513"/>
                  <a:pt x="10880511" y="3614707"/>
                </a:cubicBezTo>
                <a:cubicBezTo>
                  <a:pt x="10880511" y="3614707"/>
                  <a:pt x="10880511" y="3614707"/>
                  <a:pt x="10886705" y="3619900"/>
                </a:cubicBezTo>
                <a:cubicBezTo>
                  <a:pt x="10886705" y="3619900"/>
                  <a:pt x="10886705" y="3619900"/>
                  <a:pt x="10880511" y="3630287"/>
                </a:cubicBezTo>
                <a:cubicBezTo>
                  <a:pt x="10880511" y="3630287"/>
                  <a:pt x="10880511" y="3630287"/>
                  <a:pt x="10870188" y="3625094"/>
                </a:cubicBezTo>
                <a:cubicBezTo>
                  <a:pt x="10870188" y="3625094"/>
                  <a:pt x="10870188" y="3625094"/>
                  <a:pt x="10830960" y="3643271"/>
                </a:cubicBezTo>
                <a:cubicBezTo>
                  <a:pt x="10830960" y="3643271"/>
                  <a:pt x="10830960" y="3643271"/>
                  <a:pt x="10830960" y="3651062"/>
                </a:cubicBezTo>
                <a:cubicBezTo>
                  <a:pt x="10830960" y="3651062"/>
                  <a:pt x="10830960" y="3651062"/>
                  <a:pt x="10802056" y="3669239"/>
                </a:cubicBezTo>
                <a:cubicBezTo>
                  <a:pt x="10802056" y="3669239"/>
                  <a:pt x="10802056" y="3669239"/>
                  <a:pt x="10709148" y="3710787"/>
                </a:cubicBezTo>
                <a:cubicBezTo>
                  <a:pt x="10709148" y="3710787"/>
                  <a:pt x="10709148" y="3710787"/>
                  <a:pt x="10694696" y="3728965"/>
                </a:cubicBezTo>
                <a:cubicBezTo>
                  <a:pt x="10694696" y="3728965"/>
                  <a:pt x="10694696" y="3728965"/>
                  <a:pt x="10645145" y="3741949"/>
                </a:cubicBezTo>
                <a:cubicBezTo>
                  <a:pt x="10643081" y="3739352"/>
                  <a:pt x="10636887" y="3739352"/>
                  <a:pt x="10632757" y="3741949"/>
                </a:cubicBezTo>
                <a:cubicBezTo>
                  <a:pt x="10632757" y="3741949"/>
                  <a:pt x="10632757" y="3741949"/>
                  <a:pt x="10628628" y="3760126"/>
                </a:cubicBezTo>
                <a:cubicBezTo>
                  <a:pt x="10628628" y="3760126"/>
                  <a:pt x="10628628" y="3760126"/>
                  <a:pt x="10568754" y="3793884"/>
                </a:cubicBezTo>
                <a:cubicBezTo>
                  <a:pt x="10568754" y="3793884"/>
                  <a:pt x="10568754" y="3793884"/>
                  <a:pt x="10560496" y="3791287"/>
                </a:cubicBezTo>
                <a:cubicBezTo>
                  <a:pt x="10560496" y="3791287"/>
                  <a:pt x="10560496" y="3791287"/>
                  <a:pt x="10552238" y="3791287"/>
                </a:cubicBezTo>
                <a:cubicBezTo>
                  <a:pt x="10552238" y="3791287"/>
                  <a:pt x="10552238" y="3791287"/>
                  <a:pt x="10546044" y="3804271"/>
                </a:cubicBezTo>
                <a:cubicBezTo>
                  <a:pt x="10546044" y="3804271"/>
                  <a:pt x="10546044" y="3804271"/>
                  <a:pt x="10500622" y="3830239"/>
                </a:cubicBezTo>
                <a:cubicBezTo>
                  <a:pt x="10500622" y="3830239"/>
                  <a:pt x="10500622" y="3830239"/>
                  <a:pt x="10475847" y="3838029"/>
                </a:cubicBezTo>
                <a:cubicBezTo>
                  <a:pt x="10479976" y="3832836"/>
                  <a:pt x="10492364" y="3817255"/>
                  <a:pt x="10467588" y="3843223"/>
                </a:cubicBezTo>
                <a:cubicBezTo>
                  <a:pt x="10467588" y="3843223"/>
                  <a:pt x="10467588" y="3843223"/>
                  <a:pt x="10461395" y="3840626"/>
                </a:cubicBezTo>
                <a:cubicBezTo>
                  <a:pt x="10461395" y="3840626"/>
                  <a:pt x="10461395" y="3840626"/>
                  <a:pt x="10467588" y="3853610"/>
                </a:cubicBezTo>
                <a:cubicBezTo>
                  <a:pt x="10467588" y="3853610"/>
                  <a:pt x="10467588" y="3853610"/>
                  <a:pt x="10446942" y="3861400"/>
                </a:cubicBezTo>
                <a:cubicBezTo>
                  <a:pt x="10444878" y="3858803"/>
                  <a:pt x="10434555" y="3861400"/>
                  <a:pt x="10405650" y="3863997"/>
                </a:cubicBezTo>
                <a:cubicBezTo>
                  <a:pt x="10405650" y="3863997"/>
                  <a:pt x="10405650" y="3863997"/>
                  <a:pt x="10395327" y="3879578"/>
                </a:cubicBezTo>
                <a:cubicBezTo>
                  <a:pt x="10395327" y="3879578"/>
                  <a:pt x="10395327" y="3879578"/>
                  <a:pt x="10403585" y="3884771"/>
                </a:cubicBezTo>
                <a:cubicBezTo>
                  <a:pt x="10403585" y="3884771"/>
                  <a:pt x="10403585" y="3884771"/>
                  <a:pt x="10364358" y="3902949"/>
                </a:cubicBezTo>
                <a:cubicBezTo>
                  <a:pt x="10364358" y="3902949"/>
                  <a:pt x="10364358" y="3902949"/>
                  <a:pt x="10347841" y="3902949"/>
                </a:cubicBezTo>
                <a:cubicBezTo>
                  <a:pt x="10347841" y="3902949"/>
                  <a:pt x="10347841" y="3902949"/>
                  <a:pt x="10347841" y="3913336"/>
                </a:cubicBezTo>
                <a:cubicBezTo>
                  <a:pt x="10347841" y="3913336"/>
                  <a:pt x="10347841" y="3913336"/>
                  <a:pt x="10312742" y="3926320"/>
                </a:cubicBezTo>
                <a:cubicBezTo>
                  <a:pt x="10312742" y="3926320"/>
                  <a:pt x="10312742" y="3926320"/>
                  <a:pt x="10308613" y="3934110"/>
                </a:cubicBezTo>
                <a:cubicBezTo>
                  <a:pt x="10308613" y="3934110"/>
                  <a:pt x="10308613" y="3934110"/>
                  <a:pt x="10279709" y="3934110"/>
                </a:cubicBezTo>
                <a:cubicBezTo>
                  <a:pt x="10279709" y="3934110"/>
                  <a:pt x="10279709" y="3934110"/>
                  <a:pt x="10279709" y="3944497"/>
                </a:cubicBezTo>
                <a:cubicBezTo>
                  <a:pt x="10279709" y="3944497"/>
                  <a:pt x="10279709" y="3944497"/>
                  <a:pt x="10236352" y="3960078"/>
                </a:cubicBezTo>
                <a:cubicBezTo>
                  <a:pt x="10236352" y="3962674"/>
                  <a:pt x="10238416" y="3967868"/>
                  <a:pt x="10236352" y="3975658"/>
                </a:cubicBezTo>
                <a:cubicBezTo>
                  <a:pt x="10236352" y="3975658"/>
                  <a:pt x="10236352" y="3975658"/>
                  <a:pt x="10215706" y="3975658"/>
                </a:cubicBezTo>
                <a:cubicBezTo>
                  <a:pt x="10215706" y="3975658"/>
                  <a:pt x="10215706" y="3975658"/>
                  <a:pt x="10203318" y="3991239"/>
                </a:cubicBezTo>
                <a:cubicBezTo>
                  <a:pt x="10203318" y="3991239"/>
                  <a:pt x="10203318" y="3991239"/>
                  <a:pt x="10164090" y="3996432"/>
                </a:cubicBezTo>
                <a:cubicBezTo>
                  <a:pt x="10164090" y="3996432"/>
                  <a:pt x="10164090" y="3996432"/>
                  <a:pt x="10164090" y="4009416"/>
                </a:cubicBezTo>
                <a:cubicBezTo>
                  <a:pt x="10164090" y="4009416"/>
                  <a:pt x="10164090" y="4009416"/>
                  <a:pt x="10131056" y="4024997"/>
                </a:cubicBezTo>
                <a:cubicBezTo>
                  <a:pt x="10131056" y="4024997"/>
                  <a:pt x="10131056" y="4024997"/>
                  <a:pt x="10108346" y="4019803"/>
                </a:cubicBezTo>
                <a:cubicBezTo>
                  <a:pt x="10108346" y="4019803"/>
                  <a:pt x="10108346" y="4019803"/>
                  <a:pt x="10114540" y="4035384"/>
                </a:cubicBezTo>
                <a:cubicBezTo>
                  <a:pt x="10114540" y="4035384"/>
                  <a:pt x="10114540" y="4035384"/>
                  <a:pt x="10083570" y="4053561"/>
                </a:cubicBezTo>
                <a:cubicBezTo>
                  <a:pt x="10083570" y="4053561"/>
                  <a:pt x="10083570" y="4053561"/>
                  <a:pt x="10075312" y="4053561"/>
                </a:cubicBezTo>
                <a:cubicBezTo>
                  <a:pt x="10075312" y="4053561"/>
                  <a:pt x="10075312" y="4053561"/>
                  <a:pt x="9972081" y="4097706"/>
                </a:cubicBezTo>
                <a:cubicBezTo>
                  <a:pt x="9972081" y="4097706"/>
                  <a:pt x="9972081" y="4097706"/>
                  <a:pt x="9982404" y="4100303"/>
                </a:cubicBezTo>
                <a:cubicBezTo>
                  <a:pt x="9982404" y="4100303"/>
                  <a:pt x="9982404" y="4100303"/>
                  <a:pt x="9957629" y="4108094"/>
                </a:cubicBezTo>
                <a:cubicBezTo>
                  <a:pt x="9957629" y="4110690"/>
                  <a:pt x="9957629" y="4110690"/>
                  <a:pt x="9955564" y="4110690"/>
                </a:cubicBezTo>
                <a:cubicBezTo>
                  <a:pt x="9953500" y="4110690"/>
                  <a:pt x="9951435" y="4110690"/>
                  <a:pt x="9949370" y="4108094"/>
                </a:cubicBezTo>
                <a:cubicBezTo>
                  <a:pt x="9949370" y="4108094"/>
                  <a:pt x="9949370" y="4108094"/>
                  <a:pt x="9922531" y="4131464"/>
                </a:cubicBezTo>
                <a:cubicBezTo>
                  <a:pt x="9922531" y="4131464"/>
                  <a:pt x="9922531" y="4131464"/>
                  <a:pt x="9893626" y="4136658"/>
                </a:cubicBezTo>
                <a:cubicBezTo>
                  <a:pt x="9906014" y="4139255"/>
                  <a:pt x="9897755" y="4144448"/>
                  <a:pt x="9893626" y="4149642"/>
                </a:cubicBezTo>
                <a:cubicBezTo>
                  <a:pt x="9893626" y="4149642"/>
                  <a:pt x="9893626" y="4149642"/>
                  <a:pt x="9850269" y="4162626"/>
                </a:cubicBezTo>
                <a:cubicBezTo>
                  <a:pt x="9850269" y="4162626"/>
                  <a:pt x="9850269" y="4162626"/>
                  <a:pt x="9842011" y="4175610"/>
                </a:cubicBezTo>
                <a:cubicBezTo>
                  <a:pt x="9842011" y="4175610"/>
                  <a:pt x="9842011" y="4175610"/>
                  <a:pt x="9811041" y="4180803"/>
                </a:cubicBezTo>
                <a:cubicBezTo>
                  <a:pt x="9811041" y="4180803"/>
                  <a:pt x="9811041" y="4180803"/>
                  <a:pt x="9790395" y="4204174"/>
                </a:cubicBezTo>
                <a:cubicBezTo>
                  <a:pt x="9639679" y="4279481"/>
                  <a:pt x="9484833" y="4367771"/>
                  <a:pt x="9323793" y="4450868"/>
                </a:cubicBezTo>
                <a:cubicBezTo>
                  <a:pt x="9323793" y="4450868"/>
                  <a:pt x="9323793" y="4450868"/>
                  <a:pt x="9327922" y="4453464"/>
                </a:cubicBezTo>
                <a:cubicBezTo>
                  <a:pt x="9276307" y="4469045"/>
                  <a:pt x="9247402" y="4513190"/>
                  <a:pt x="9191657" y="4510593"/>
                </a:cubicBezTo>
                <a:cubicBezTo>
                  <a:pt x="9191657" y="4510593"/>
                  <a:pt x="9191657" y="4510593"/>
                  <a:pt x="9199916" y="4515787"/>
                </a:cubicBezTo>
                <a:cubicBezTo>
                  <a:pt x="9168947" y="4536561"/>
                  <a:pt x="9100814" y="4567722"/>
                  <a:pt x="9088427" y="4585900"/>
                </a:cubicBezTo>
                <a:cubicBezTo>
                  <a:pt x="9084298" y="4596287"/>
                  <a:pt x="9061587" y="4604077"/>
                  <a:pt x="9047135" y="4606674"/>
                </a:cubicBezTo>
                <a:cubicBezTo>
                  <a:pt x="9047135" y="4606674"/>
                  <a:pt x="9047135" y="4606674"/>
                  <a:pt x="9059522" y="4611867"/>
                </a:cubicBezTo>
                <a:cubicBezTo>
                  <a:pt x="9057458" y="4614464"/>
                  <a:pt x="9086362" y="4606674"/>
                  <a:pt x="9051264" y="4617061"/>
                </a:cubicBezTo>
                <a:cubicBezTo>
                  <a:pt x="9051264" y="4617061"/>
                  <a:pt x="9051264" y="4617061"/>
                  <a:pt x="9067781" y="4622255"/>
                </a:cubicBezTo>
                <a:cubicBezTo>
                  <a:pt x="9061587" y="4635238"/>
                  <a:pt x="9047135" y="4606674"/>
                  <a:pt x="9055393" y="4632642"/>
                </a:cubicBezTo>
                <a:cubicBezTo>
                  <a:pt x="9055393" y="4632642"/>
                  <a:pt x="9055393" y="4632642"/>
                  <a:pt x="9030618" y="4622255"/>
                </a:cubicBezTo>
                <a:cubicBezTo>
                  <a:pt x="8983132" y="4637835"/>
                  <a:pt x="8935645" y="4658609"/>
                  <a:pt x="8906741" y="4681980"/>
                </a:cubicBezTo>
                <a:cubicBezTo>
                  <a:pt x="8906741" y="4681980"/>
                  <a:pt x="8906741" y="4681980"/>
                  <a:pt x="8898482" y="4692367"/>
                </a:cubicBezTo>
                <a:cubicBezTo>
                  <a:pt x="8898482" y="4692367"/>
                  <a:pt x="8898482" y="4692367"/>
                  <a:pt x="8855125" y="4702754"/>
                </a:cubicBezTo>
                <a:cubicBezTo>
                  <a:pt x="8855125" y="4702754"/>
                  <a:pt x="8855125" y="4702754"/>
                  <a:pt x="8749830" y="4702754"/>
                </a:cubicBezTo>
                <a:cubicBezTo>
                  <a:pt x="8749830" y="4702754"/>
                  <a:pt x="8749830" y="4702754"/>
                  <a:pt x="8718861" y="4689771"/>
                </a:cubicBezTo>
                <a:cubicBezTo>
                  <a:pt x="8718861" y="4689771"/>
                  <a:pt x="8718861" y="4689771"/>
                  <a:pt x="8737443" y="4687174"/>
                </a:cubicBezTo>
                <a:cubicBezTo>
                  <a:pt x="8737443" y="4687174"/>
                  <a:pt x="8737443" y="4687174"/>
                  <a:pt x="8739507" y="4674190"/>
                </a:cubicBezTo>
                <a:cubicBezTo>
                  <a:pt x="8739507" y="4674190"/>
                  <a:pt x="8739507" y="4674190"/>
                  <a:pt x="8778735" y="4650819"/>
                </a:cubicBezTo>
                <a:cubicBezTo>
                  <a:pt x="8778735" y="4650819"/>
                  <a:pt x="8778735" y="4650819"/>
                  <a:pt x="8770476" y="4645625"/>
                </a:cubicBezTo>
                <a:cubicBezTo>
                  <a:pt x="8770476" y="4645625"/>
                  <a:pt x="8770476" y="4645625"/>
                  <a:pt x="8782864" y="4637835"/>
                </a:cubicBezTo>
                <a:cubicBezTo>
                  <a:pt x="8782864" y="4637835"/>
                  <a:pt x="8782864" y="4637835"/>
                  <a:pt x="8778735" y="4630045"/>
                </a:cubicBezTo>
                <a:cubicBezTo>
                  <a:pt x="8762218" y="4640432"/>
                  <a:pt x="8727119" y="4640432"/>
                  <a:pt x="8714732" y="4648222"/>
                </a:cubicBezTo>
                <a:cubicBezTo>
                  <a:pt x="8714732" y="4648222"/>
                  <a:pt x="8714732" y="4648222"/>
                  <a:pt x="8694086" y="4674190"/>
                </a:cubicBezTo>
                <a:cubicBezTo>
                  <a:pt x="8694086" y="4674190"/>
                  <a:pt x="8694086" y="4674190"/>
                  <a:pt x="8661052" y="4687174"/>
                </a:cubicBezTo>
                <a:cubicBezTo>
                  <a:pt x="8661052" y="4687174"/>
                  <a:pt x="8661052" y="4687174"/>
                  <a:pt x="8669310" y="4689771"/>
                </a:cubicBezTo>
                <a:cubicBezTo>
                  <a:pt x="8669310" y="4689771"/>
                  <a:pt x="8669310" y="4689771"/>
                  <a:pt x="8648664" y="4702754"/>
                </a:cubicBezTo>
                <a:cubicBezTo>
                  <a:pt x="8648664" y="4702754"/>
                  <a:pt x="8648664" y="4702754"/>
                  <a:pt x="8512400" y="4702754"/>
                </a:cubicBezTo>
                <a:cubicBezTo>
                  <a:pt x="8512400" y="4702754"/>
                  <a:pt x="8512400" y="4702754"/>
                  <a:pt x="8514464" y="4694964"/>
                </a:cubicBezTo>
                <a:cubicBezTo>
                  <a:pt x="8514464" y="4694964"/>
                  <a:pt x="8514464" y="4694964"/>
                  <a:pt x="8553692" y="4687174"/>
                </a:cubicBezTo>
                <a:cubicBezTo>
                  <a:pt x="8553692" y="4687174"/>
                  <a:pt x="8553692" y="4687174"/>
                  <a:pt x="8578467" y="4671593"/>
                </a:cubicBezTo>
                <a:cubicBezTo>
                  <a:pt x="8578467" y="4671593"/>
                  <a:pt x="8578467" y="4671593"/>
                  <a:pt x="8576403" y="4661206"/>
                </a:cubicBezTo>
                <a:cubicBezTo>
                  <a:pt x="8576403" y="4661206"/>
                  <a:pt x="8576403" y="4661206"/>
                  <a:pt x="8615630" y="4645625"/>
                </a:cubicBezTo>
                <a:cubicBezTo>
                  <a:pt x="8615630" y="4643029"/>
                  <a:pt x="8613566" y="4643029"/>
                  <a:pt x="8611501" y="4640432"/>
                </a:cubicBezTo>
                <a:cubicBezTo>
                  <a:pt x="8611501" y="4640432"/>
                  <a:pt x="8611501" y="4640432"/>
                  <a:pt x="8654858" y="4656013"/>
                </a:cubicBezTo>
                <a:cubicBezTo>
                  <a:pt x="8654858" y="4656013"/>
                  <a:pt x="8654858" y="4656013"/>
                  <a:pt x="8663116" y="4650819"/>
                </a:cubicBezTo>
                <a:cubicBezTo>
                  <a:pt x="8663116" y="4650819"/>
                  <a:pt x="8663116" y="4650819"/>
                  <a:pt x="8654858" y="4645625"/>
                </a:cubicBezTo>
                <a:cubicBezTo>
                  <a:pt x="8654858" y="4645625"/>
                  <a:pt x="8654858" y="4645625"/>
                  <a:pt x="8634212" y="4643029"/>
                </a:cubicBezTo>
                <a:cubicBezTo>
                  <a:pt x="8634212" y="4643029"/>
                  <a:pt x="8634212" y="4643029"/>
                  <a:pt x="8648664" y="4630045"/>
                </a:cubicBezTo>
                <a:cubicBezTo>
                  <a:pt x="8648664" y="4630045"/>
                  <a:pt x="8648664" y="4630045"/>
                  <a:pt x="8648664" y="4624851"/>
                </a:cubicBezTo>
                <a:cubicBezTo>
                  <a:pt x="8625953" y="4648222"/>
                  <a:pt x="8574338" y="4624851"/>
                  <a:pt x="8553692" y="4632642"/>
                </a:cubicBezTo>
                <a:cubicBezTo>
                  <a:pt x="8553692" y="4632642"/>
                  <a:pt x="8553692" y="4632642"/>
                  <a:pt x="8506206" y="4658609"/>
                </a:cubicBezTo>
                <a:cubicBezTo>
                  <a:pt x="8506206" y="4658609"/>
                  <a:pt x="8506206" y="4658609"/>
                  <a:pt x="8512400" y="4661206"/>
                </a:cubicBezTo>
                <a:cubicBezTo>
                  <a:pt x="8512400" y="4661206"/>
                  <a:pt x="8512400" y="4661206"/>
                  <a:pt x="8436009" y="4702754"/>
                </a:cubicBezTo>
                <a:cubicBezTo>
                  <a:pt x="8436009" y="4702754"/>
                  <a:pt x="8436009" y="4702754"/>
                  <a:pt x="8308003" y="4702754"/>
                </a:cubicBezTo>
                <a:cubicBezTo>
                  <a:pt x="8326585" y="4692367"/>
                  <a:pt x="8279099" y="4705351"/>
                  <a:pt x="8314197" y="4689771"/>
                </a:cubicBezTo>
                <a:cubicBezTo>
                  <a:pt x="8314197" y="4689771"/>
                  <a:pt x="8314197" y="4689771"/>
                  <a:pt x="8289422" y="4694964"/>
                </a:cubicBezTo>
                <a:cubicBezTo>
                  <a:pt x="8289422" y="4694964"/>
                  <a:pt x="8289422" y="4694964"/>
                  <a:pt x="8293551" y="4692367"/>
                </a:cubicBezTo>
                <a:cubicBezTo>
                  <a:pt x="8293551" y="4692367"/>
                  <a:pt x="8293551" y="4692367"/>
                  <a:pt x="8308003" y="4674190"/>
                </a:cubicBezTo>
                <a:cubicBezTo>
                  <a:pt x="8338972" y="4671593"/>
                  <a:pt x="8285293" y="4663803"/>
                  <a:pt x="8336908" y="4661206"/>
                </a:cubicBezTo>
                <a:cubicBezTo>
                  <a:pt x="8336908" y="4661206"/>
                  <a:pt x="8336908" y="4661206"/>
                  <a:pt x="8328649" y="4658609"/>
                </a:cubicBezTo>
                <a:cubicBezTo>
                  <a:pt x="8305939" y="4666400"/>
                  <a:pt x="8277034" y="4663803"/>
                  <a:pt x="8268776" y="4668996"/>
                </a:cubicBezTo>
                <a:cubicBezTo>
                  <a:pt x="8268776" y="4668996"/>
                  <a:pt x="8268776" y="4668996"/>
                  <a:pt x="8336908" y="4630045"/>
                </a:cubicBezTo>
                <a:cubicBezTo>
                  <a:pt x="8336908" y="4630045"/>
                  <a:pt x="8336908" y="4630045"/>
                  <a:pt x="8413298" y="4601480"/>
                </a:cubicBezTo>
                <a:cubicBezTo>
                  <a:pt x="8413298" y="4601480"/>
                  <a:pt x="8413298" y="4601480"/>
                  <a:pt x="8413298" y="4591093"/>
                </a:cubicBezTo>
                <a:cubicBezTo>
                  <a:pt x="8413298" y="4591093"/>
                  <a:pt x="8413298" y="4591093"/>
                  <a:pt x="8440138" y="4588497"/>
                </a:cubicBezTo>
                <a:cubicBezTo>
                  <a:pt x="8458720" y="4578109"/>
                  <a:pt x="8473172" y="4562529"/>
                  <a:pt x="8473172" y="4549545"/>
                </a:cubicBezTo>
                <a:cubicBezTo>
                  <a:pt x="8473172" y="4549545"/>
                  <a:pt x="8473172" y="4549545"/>
                  <a:pt x="8450461" y="4562529"/>
                </a:cubicBezTo>
                <a:cubicBezTo>
                  <a:pt x="8369942" y="4583303"/>
                  <a:pt x="8289422" y="4643029"/>
                  <a:pt x="8213031" y="4674190"/>
                </a:cubicBezTo>
                <a:cubicBezTo>
                  <a:pt x="8213031" y="4674190"/>
                  <a:pt x="8213031" y="4674190"/>
                  <a:pt x="8213031" y="4684577"/>
                </a:cubicBezTo>
                <a:cubicBezTo>
                  <a:pt x="8213031" y="4684577"/>
                  <a:pt x="8213031" y="4684577"/>
                  <a:pt x="8184126" y="4702754"/>
                </a:cubicBezTo>
                <a:cubicBezTo>
                  <a:pt x="8184126" y="4702754"/>
                  <a:pt x="8184126" y="4702754"/>
                  <a:pt x="8080896" y="4702754"/>
                </a:cubicBezTo>
                <a:cubicBezTo>
                  <a:pt x="8080896" y="4702754"/>
                  <a:pt x="8080896" y="4702754"/>
                  <a:pt x="8132511" y="4668996"/>
                </a:cubicBezTo>
                <a:cubicBezTo>
                  <a:pt x="8132511" y="4668996"/>
                  <a:pt x="8132511" y="4668996"/>
                  <a:pt x="8128382" y="4661206"/>
                </a:cubicBezTo>
                <a:cubicBezTo>
                  <a:pt x="8128382" y="4661206"/>
                  <a:pt x="8128382" y="4661206"/>
                  <a:pt x="8213031" y="4614464"/>
                </a:cubicBezTo>
                <a:cubicBezTo>
                  <a:pt x="8188256" y="4604077"/>
                  <a:pt x="8219225" y="4604077"/>
                  <a:pt x="8208902" y="4591093"/>
                </a:cubicBezTo>
                <a:cubicBezTo>
                  <a:pt x="8208902" y="4591093"/>
                  <a:pt x="8208902" y="4591093"/>
                  <a:pt x="8204773" y="4585900"/>
                </a:cubicBezTo>
                <a:cubicBezTo>
                  <a:pt x="8204773" y="4585900"/>
                  <a:pt x="8204773" y="4585900"/>
                  <a:pt x="8159351" y="4601480"/>
                </a:cubicBezTo>
                <a:cubicBezTo>
                  <a:pt x="8159351" y="4601480"/>
                  <a:pt x="8159351" y="4601480"/>
                  <a:pt x="8120123" y="4619658"/>
                </a:cubicBezTo>
                <a:cubicBezTo>
                  <a:pt x="8120123" y="4619658"/>
                  <a:pt x="8120123" y="4619658"/>
                  <a:pt x="8159351" y="4585900"/>
                </a:cubicBezTo>
                <a:cubicBezTo>
                  <a:pt x="8159351" y="4585900"/>
                  <a:pt x="8159351" y="4585900"/>
                  <a:pt x="8179997" y="4578109"/>
                </a:cubicBezTo>
                <a:cubicBezTo>
                  <a:pt x="8179997" y="4578109"/>
                  <a:pt x="8179997" y="4578109"/>
                  <a:pt x="8171739" y="4570319"/>
                </a:cubicBezTo>
                <a:cubicBezTo>
                  <a:pt x="8171739" y="4570319"/>
                  <a:pt x="8171739" y="4570319"/>
                  <a:pt x="8188256" y="4559932"/>
                </a:cubicBezTo>
                <a:cubicBezTo>
                  <a:pt x="8188256" y="4559932"/>
                  <a:pt x="8188256" y="4559932"/>
                  <a:pt x="8179997" y="4554738"/>
                </a:cubicBezTo>
                <a:cubicBezTo>
                  <a:pt x="8179997" y="4554738"/>
                  <a:pt x="8179997" y="4554738"/>
                  <a:pt x="8153157" y="4559932"/>
                </a:cubicBezTo>
                <a:cubicBezTo>
                  <a:pt x="8134576" y="4565126"/>
                  <a:pt x="8177933" y="4567722"/>
                  <a:pt x="8144899" y="4572916"/>
                </a:cubicBezTo>
                <a:cubicBezTo>
                  <a:pt x="8144899" y="4572916"/>
                  <a:pt x="8144899" y="4572916"/>
                  <a:pt x="8153157" y="4578109"/>
                </a:cubicBezTo>
                <a:cubicBezTo>
                  <a:pt x="8153157" y="4578109"/>
                  <a:pt x="8153157" y="4578109"/>
                  <a:pt x="8140770" y="4583303"/>
                </a:cubicBezTo>
                <a:cubicBezTo>
                  <a:pt x="8140770" y="4583303"/>
                  <a:pt x="8140770" y="4583303"/>
                  <a:pt x="8132511" y="4572916"/>
                </a:cubicBezTo>
                <a:cubicBezTo>
                  <a:pt x="8132511" y="4572916"/>
                  <a:pt x="8132511" y="4572916"/>
                  <a:pt x="8056120" y="4611867"/>
                </a:cubicBezTo>
                <a:cubicBezTo>
                  <a:pt x="8056120" y="4611867"/>
                  <a:pt x="8056120" y="4611867"/>
                  <a:pt x="8039604" y="4604077"/>
                </a:cubicBezTo>
                <a:cubicBezTo>
                  <a:pt x="8074702" y="4598884"/>
                  <a:pt x="8033410" y="4596287"/>
                  <a:pt x="8051991" y="4583303"/>
                </a:cubicBezTo>
                <a:cubicBezTo>
                  <a:pt x="8051991" y="4583303"/>
                  <a:pt x="8051991" y="4583303"/>
                  <a:pt x="8074702" y="4583303"/>
                </a:cubicBezTo>
                <a:cubicBezTo>
                  <a:pt x="8074702" y="4583303"/>
                  <a:pt x="8074702" y="4583303"/>
                  <a:pt x="8060250" y="4585900"/>
                </a:cubicBezTo>
                <a:cubicBezTo>
                  <a:pt x="8060250" y="4585900"/>
                  <a:pt x="8060250" y="4585900"/>
                  <a:pt x="8080896" y="4585900"/>
                </a:cubicBezTo>
                <a:cubicBezTo>
                  <a:pt x="8080896" y="4585900"/>
                  <a:pt x="8080896" y="4585900"/>
                  <a:pt x="8089154" y="4578109"/>
                </a:cubicBezTo>
                <a:cubicBezTo>
                  <a:pt x="8076767" y="4580706"/>
                  <a:pt x="8103607" y="4570319"/>
                  <a:pt x="8074702" y="4567722"/>
                </a:cubicBezTo>
                <a:cubicBezTo>
                  <a:pt x="8074702" y="4567722"/>
                  <a:pt x="8074702" y="4567722"/>
                  <a:pt x="8074702" y="4565126"/>
                </a:cubicBezTo>
                <a:cubicBezTo>
                  <a:pt x="8074702" y="4565126"/>
                  <a:pt x="8074702" y="4565126"/>
                  <a:pt x="8023087" y="4580706"/>
                </a:cubicBezTo>
                <a:cubicBezTo>
                  <a:pt x="8023087" y="4580706"/>
                  <a:pt x="8023087" y="4580706"/>
                  <a:pt x="8010699" y="4593690"/>
                </a:cubicBezTo>
                <a:cubicBezTo>
                  <a:pt x="8010699" y="4593690"/>
                  <a:pt x="8010699" y="4593690"/>
                  <a:pt x="7996247" y="4601480"/>
                </a:cubicBezTo>
                <a:cubicBezTo>
                  <a:pt x="7996247" y="4601480"/>
                  <a:pt x="7996247" y="4601480"/>
                  <a:pt x="7987988" y="4591093"/>
                </a:cubicBezTo>
                <a:cubicBezTo>
                  <a:pt x="7987988" y="4591093"/>
                  <a:pt x="7987988" y="4591093"/>
                  <a:pt x="7950825" y="4604077"/>
                </a:cubicBezTo>
                <a:cubicBezTo>
                  <a:pt x="7950825" y="4604077"/>
                  <a:pt x="7950825" y="4604077"/>
                  <a:pt x="7952890" y="4617061"/>
                </a:cubicBezTo>
                <a:cubicBezTo>
                  <a:pt x="7952890" y="4617061"/>
                  <a:pt x="7952890" y="4617061"/>
                  <a:pt x="7919856" y="4624851"/>
                </a:cubicBezTo>
                <a:cubicBezTo>
                  <a:pt x="7919856" y="4624851"/>
                  <a:pt x="7919856" y="4624851"/>
                  <a:pt x="7886822" y="4640432"/>
                </a:cubicBezTo>
                <a:cubicBezTo>
                  <a:pt x="7886822" y="4640432"/>
                  <a:pt x="7886822" y="4640432"/>
                  <a:pt x="7886822" y="4650819"/>
                </a:cubicBezTo>
                <a:cubicBezTo>
                  <a:pt x="7886822" y="4650819"/>
                  <a:pt x="7886822" y="4650819"/>
                  <a:pt x="7874434" y="4656013"/>
                </a:cubicBezTo>
                <a:cubicBezTo>
                  <a:pt x="7874434" y="4656013"/>
                  <a:pt x="7874434" y="4656013"/>
                  <a:pt x="7843465" y="4643029"/>
                </a:cubicBezTo>
                <a:cubicBezTo>
                  <a:pt x="7843465" y="4643029"/>
                  <a:pt x="7843465" y="4643029"/>
                  <a:pt x="7824884" y="4648222"/>
                </a:cubicBezTo>
                <a:cubicBezTo>
                  <a:pt x="7824884" y="4648222"/>
                  <a:pt x="7824884" y="4648222"/>
                  <a:pt x="7804238" y="4650819"/>
                </a:cubicBezTo>
                <a:cubicBezTo>
                  <a:pt x="7802173" y="4653416"/>
                  <a:pt x="7800108" y="4656013"/>
                  <a:pt x="7818690" y="4658609"/>
                </a:cubicBezTo>
                <a:cubicBezTo>
                  <a:pt x="7818690" y="4658609"/>
                  <a:pt x="7818690" y="4658609"/>
                  <a:pt x="7779462" y="4671593"/>
                </a:cubicBezTo>
                <a:cubicBezTo>
                  <a:pt x="7779462" y="4671593"/>
                  <a:pt x="7779462" y="4671593"/>
                  <a:pt x="7771204" y="4684577"/>
                </a:cubicBezTo>
                <a:cubicBezTo>
                  <a:pt x="7771204" y="4684577"/>
                  <a:pt x="7771204" y="4684577"/>
                  <a:pt x="7758816" y="4687174"/>
                </a:cubicBezTo>
                <a:cubicBezTo>
                  <a:pt x="7752622" y="4674190"/>
                  <a:pt x="7787721" y="4663803"/>
                  <a:pt x="7802173" y="4650819"/>
                </a:cubicBezTo>
                <a:cubicBezTo>
                  <a:pt x="7808367" y="4643029"/>
                  <a:pt x="7808367" y="4637835"/>
                  <a:pt x="7798044" y="4630045"/>
                </a:cubicBezTo>
                <a:cubicBezTo>
                  <a:pt x="7798044" y="4630045"/>
                  <a:pt x="7798044" y="4630045"/>
                  <a:pt x="7866176" y="4604077"/>
                </a:cubicBezTo>
                <a:cubicBezTo>
                  <a:pt x="7866176" y="4604077"/>
                  <a:pt x="7866176" y="4604077"/>
                  <a:pt x="7868241" y="4593690"/>
                </a:cubicBezTo>
                <a:cubicBezTo>
                  <a:pt x="7868241" y="4593690"/>
                  <a:pt x="7868241" y="4593690"/>
                  <a:pt x="7839336" y="4585900"/>
                </a:cubicBezTo>
                <a:cubicBezTo>
                  <a:pt x="7839336" y="4585900"/>
                  <a:pt x="7839336" y="4585900"/>
                  <a:pt x="7822819" y="4585900"/>
                </a:cubicBezTo>
                <a:cubicBezTo>
                  <a:pt x="7822819" y="4585900"/>
                  <a:pt x="7822819" y="4585900"/>
                  <a:pt x="7802173" y="4601480"/>
                </a:cubicBezTo>
                <a:cubicBezTo>
                  <a:pt x="7802173" y="4601480"/>
                  <a:pt x="7802173" y="4601480"/>
                  <a:pt x="7789785" y="4596287"/>
                </a:cubicBezTo>
                <a:cubicBezTo>
                  <a:pt x="7789785" y="4596287"/>
                  <a:pt x="7789785" y="4596287"/>
                  <a:pt x="7762945" y="4606674"/>
                </a:cubicBezTo>
                <a:cubicBezTo>
                  <a:pt x="7762945" y="4606674"/>
                  <a:pt x="7762945" y="4606674"/>
                  <a:pt x="7750558" y="4601480"/>
                </a:cubicBezTo>
                <a:cubicBezTo>
                  <a:pt x="7750558" y="4601480"/>
                  <a:pt x="7750558" y="4601480"/>
                  <a:pt x="7734041" y="4606674"/>
                </a:cubicBezTo>
                <a:cubicBezTo>
                  <a:pt x="7734041" y="4606674"/>
                  <a:pt x="7734041" y="4606674"/>
                  <a:pt x="7725782" y="4606674"/>
                </a:cubicBezTo>
                <a:cubicBezTo>
                  <a:pt x="7752622" y="4572916"/>
                  <a:pt x="7804238" y="4570319"/>
                  <a:pt x="7822819" y="4533964"/>
                </a:cubicBezTo>
                <a:cubicBezTo>
                  <a:pt x="7822819" y="4533964"/>
                  <a:pt x="7822819" y="4533964"/>
                  <a:pt x="7814561" y="4531368"/>
                </a:cubicBezTo>
                <a:cubicBezTo>
                  <a:pt x="7781527" y="4539158"/>
                  <a:pt x="7758816" y="4559932"/>
                  <a:pt x="7715459" y="4557335"/>
                </a:cubicBezTo>
                <a:cubicBezTo>
                  <a:pt x="7715459" y="4557335"/>
                  <a:pt x="7715459" y="4557335"/>
                  <a:pt x="7734041" y="4552142"/>
                </a:cubicBezTo>
                <a:cubicBezTo>
                  <a:pt x="7734041" y="4552142"/>
                  <a:pt x="7734041" y="4552142"/>
                  <a:pt x="7738170" y="4539158"/>
                </a:cubicBezTo>
                <a:cubicBezTo>
                  <a:pt x="7738170" y="4539158"/>
                  <a:pt x="7738170" y="4539158"/>
                  <a:pt x="7725782" y="4539158"/>
                </a:cubicBezTo>
                <a:cubicBezTo>
                  <a:pt x="7698942" y="4549545"/>
                  <a:pt x="7667973" y="4562529"/>
                  <a:pt x="7653521" y="4578109"/>
                </a:cubicBezTo>
                <a:cubicBezTo>
                  <a:pt x="7641133" y="4575513"/>
                  <a:pt x="7657650" y="4593690"/>
                  <a:pt x="7639069" y="4572916"/>
                </a:cubicBezTo>
                <a:cubicBezTo>
                  <a:pt x="7639069" y="4572916"/>
                  <a:pt x="7639069" y="4572916"/>
                  <a:pt x="7630810" y="4578109"/>
                </a:cubicBezTo>
                <a:cubicBezTo>
                  <a:pt x="7630810" y="4578109"/>
                  <a:pt x="7630810" y="4578109"/>
                  <a:pt x="7639069" y="4583303"/>
                </a:cubicBezTo>
                <a:cubicBezTo>
                  <a:pt x="7639069" y="4583303"/>
                  <a:pt x="7639069" y="4583303"/>
                  <a:pt x="7628746" y="4580706"/>
                </a:cubicBezTo>
                <a:cubicBezTo>
                  <a:pt x="7599841" y="4583303"/>
                  <a:pt x="7641133" y="4570319"/>
                  <a:pt x="7597776" y="4583303"/>
                </a:cubicBezTo>
                <a:cubicBezTo>
                  <a:pt x="7597776" y="4583303"/>
                  <a:pt x="7597776" y="4583303"/>
                  <a:pt x="7618422" y="4572916"/>
                </a:cubicBezTo>
                <a:cubicBezTo>
                  <a:pt x="7618422" y="4572916"/>
                  <a:pt x="7618422" y="4572916"/>
                  <a:pt x="7618422" y="4562529"/>
                </a:cubicBezTo>
                <a:cubicBezTo>
                  <a:pt x="7618422" y="4562529"/>
                  <a:pt x="7618422" y="4562529"/>
                  <a:pt x="7670038" y="4541755"/>
                </a:cubicBezTo>
                <a:cubicBezTo>
                  <a:pt x="7670038" y="4541755"/>
                  <a:pt x="7670038" y="4541755"/>
                  <a:pt x="7676232" y="4531368"/>
                </a:cubicBezTo>
                <a:cubicBezTo>
                  <a:pt x="7676232" y="4531368"/>
                  <a:pt x="7676232" y="4531368"/>
                  <a:pt x="7674167" y="4526174"/>
                </a:cubicBezTo>
                <a:cubicBezTo>
                  <a:pt x="7674167" y="4526174"/>
                  <a:pt x="7674167" y="4526174"/>
                  <a:pt x="7665909" y="4518384"/>
                </a:cubicBezTo>
                <a:cubicBezTo>
                  <a:pt x="7665909" y="4518384"/>
                  <a:pt x="7665909" y="4518384"/>
                  <a:pt x="7676232" y="4510593"/>
                </a:cubicBezTo>
                <a:cubicBezTo>
                  <a:pt x="7676232" y="4510593"/>
                  <a:pt x="7676232" y="4510593"/>
                  <a:pt x="7670038" y="4507997"/>
                </a:cubicBezTo>
                <a:cubicBezTo>
                  <a:pt x="7641133" y="4502803"/>
                  <a:pt x="7634939" y="4513190"/>
                  <a:pt x="7614293" y="4515787"/>
                </a:cubicBezTo>
                <a:cubicBezTo>
                  <a:pt x="7614293" y="4515787"/>
                  <a:pt x="7614293" y="4515787"/>
                  <a:pt x="7606035" y="4520980"/>
                </a:cubicBezTo>
                <a:cubicBezTo>
                  <a:pt x="7606035" y="4520980"/>
                  <a:pt x="7606035" y="4520980"/>
                  <a:pt x="7649392" y="4518384"/>
                </a:cubicBezTo>
                <a:cubicBezTo>
                  <a:pt x="7618422" y="4523577"/>
                  <a:pt x="7599841" y="4520980"/>
                  <a:pt x="7570936" y="4523577"/>
                </a:cubicBezTo>
                <a:cubicBezTo>
                  <a:pt x="7570936" y="4523577"/>
                  <a:pt x="7570936" y="4523577"/>
                  <a:pt x="7591582" y="4505400"/>
                </a:cubicBezTo>
                <a:cubicBezTo>
                  <a:pt x="7591582" y="4505400"/>
                  <a:pt x="7591582" y="4505400"/>
                  <a:pt x="7585389" y="4497609"/>
                </a:cubicBezTo>
                <a:cubicBezTo>
                  <a:pt x="7583324" y="4500206"/>
                  <a:pt x="7579195" y="4495013"/>
                  <a:pt x="7577130" y="4495013"/>
                </a:cubicBezTo>
                <a:cubicBezTo>
                  <a:pt x="7587453" y="4487222"/>
                  <a:pt x="7587453" y="4476835"/>
                  <a:pt x="7597776" y="4471642"/>
                </a:cubicBezTo>
                <a:cubicBezTo>
                  <a:pt x="7597776" y="4471642"/>
                  <a:pt x="7597776" y="4471642"/>
                  <a:pt x="7643198" y="4461255"/>
                </a:cubicBezTo>
                <a:cubicBezTo>
                  <a:pt x="7643198" y="4461255"/>
                  <a:pt x="7643198" y="4461255"/>
                  <a:pt x="7661779" y="4440480"/>
                </a:cubicBezTo>
                <a:cubicBezTo>
                  <a:pt x="7661779" y="4440480"/>
                  <a:pt x="7661779" y="4440480"/>
                  <a:pt x="7682425" y="4435287"/>
                </a:cubicBezTo>
                <a:cubicBezTo>
                  <a:pt x="7682425" y="4435287"/>
                  <a:pt x="7682425" y="4435287"/>
                  <a:pt x="7694813" y="4430093"/>
                </a:cubicBezTo>
                <a:cubicBezTo>
                  <a:pt x="7694813" y="4430093"/>
                  <a:pt x="7694813" y="4430093"/>
                  <a:pt x="7665909" y="4430093"/>
                </a:cubicBezTo>
                <a:cubicBezTo>
                  <a:pt x="7665909" y="4430093"/>
                  <a:pt x="7665909" y="4430093"/>
                  <a:pt x="7649392" y="4445674"/>
                </a:cubicBezTo>
                <a:cubicBezTo>
                  <a:pt x="7649392" y="4445674"/>
                  <a:pt x="7649392" y="4445674"/>
                  <a:pt x="7630810" y="4435287"/>
                </a:cubicBezTo>
                <a:cubicBezTo>
                  <a:pt x="7630810" y="4435287"/>
                  <a:pt x="7630810" y="4435287"/>
                  <a:pt x="7639069" y="4430093"/>
                </a:cubicBezTo>
                <a:cubicBezTo>
                  <a:pt x="7639069" y="4430093"/>
                  <a:pt x="7639069" y="4430093"/>
                  <a:pt x="7630810" y="4427497"/>
                </a:cubicBezTo>
                <a:cubicBezTo>
                  <a:pt x="7630810" y="4427497"/>
                  <a:pt x="7630810" y="4427497"/>
                  <a:pt x="7665909" y="4391142"/>
                </a:cubicBezTo>
                <a:cubicBezTo>
                  <a:pt x="7665909" y="4391142"/>
                  <a:pt x="7665909" y="4391142"/>
                  <a:pt x="7727847" y="4365174"/>
                </a:cubicBezTo>
                <a:cubicBezTo>
                  <a:pt x="7727847" y="4365174"/>
                  <a:pt x="7727847" y="4365174"/>
                  <a:pt x="7727847" y="4359981"/>
                </a:cubicBezTo>
                <a:cubicBezTo>
                  <a:pt x="7727847" y="4359981"/>
                  <a:pt x="7727847" y="4359981"/>
                  <a:pt x="7719588" y="4357384"/>
                </a:cubicBezTo>
                <a:cubicBezTo>
                  <a:pt x="7719588" y="4357384"/>
                  <a:pt x="7719588" y="4357384"/>
                  <a:pt x="7707201" y="4365174"/>
                </a:cubicBezTo>
                <a:cubicBezTo>
                  <a:pt x="7707201" y="4365174"/>
                  <a:pt x="7707201" y="4365174"/>
                  <a:pt x="7686555" y="4370368"/>
                </a:cubicBezTo>
                <a:cubicBezTo>
                  <a:pt x="7674167" y="4406722"/>
                  <a:pt x="7589518" y="4398932"/>
                  <a:pt x="7566807" y="4440480"/>
                </a:cubicBezTo>
                <a:cubicBezTo>
                  <a:pt x="7566807" y="4440480"/>
                  <a:pt x="7566807" y="4440480"/>
                  <a:pt x="7533773" y="4440480"/>
                </a:cubicBezTo>
                <a:cubicBezTo>
                  <a:pt x="7533773" y="4440480"/>
                  <a:pt x="7533773" y="4440480"/>
                  <a:pt x="7525515" y="4450868"/>
                </a:cubicBezTo>
                <a:cubicBezTo>
                  <a:pt x="7525515" y="4450868"/>
                  <a:pt x="7525515" y="4450868"/>
                  <a:pt x="7490416" y="4461255"/>
                </a:cubicBezTo>
                <a:cubicBezTo>
                  <a:pt x="7490416" y="4461255"/>
                  <a:pt x="7490416" y="4461255"/>
                  <a:pt x="7494546" y="4466448"/>
                </a:cubicBezTo>
                <a:cubicBezTo>
                  <a:pt x="7494546" y="4466448"/>
                  <a:pt x="7494546" y="4466448"/>
                  <a:pt x="7457383" y="4482029"/>
                </a:cubicBezTo>
                <a:cubicBezTo>
                  <a:pt x="7457383" y="4482029"/>
                  <a:pt x="7457383" y="4482029"/>
                  <a:pt x="7440866" y="4479432"/>
                </a:cubicBezTo>
                <a:cubicBezTo>
                  <a:pt x="7440866" y="4479432"/>
                  <a:pt x="7440866" y="4479432"/>
                  <a:pt x="7440866" y="4489819"/>
                </a:cubicBezTo>
                <a:cubicBezTo>
                  <a:pt x="7440866" y="4489819"/>
                  <a:pt x="7440866" y="4489819"/>
                  <a:pt x="7416090" y="4510593"/>
                </a:cubicBezTo>
                <a:cubicBezTo>
                  <a:pt x="7416090" y="4510593"/>
                  <a:pt x="7416090" y="4510593"/>
                  <a:pt x="7416090" y="4523577"/>
                </a:cubicBezTo>
                <a:cubicBezTo>
                  <a:pt x="7416090" y="4523577"/>
                  <a:pt x="7416090" y="4523577"/>
                  <a:pt x="7389250" y="4523577"/>
                </a:cubicBezTo>
                <a:cubicBezTo>
                  <a:pt x="7389250" y="4520980"/>
                  <a:pt x="7366540" y="4523577"/>
                  <a:pt x="7393380" y="4515787"/>
                </a:cubicBezTo>
                <a:cubicBezTo>
                  <a:pt x="7393380" y="4515787"/>
                  <a:pt x="7393380" y="4515787"/>
                  <a:pt x="7378927" y="4510593"/>
                </a:cubicBezTo>
                <a:cubicBezTo>
                  <a:pt x="7378927" y="4510593"/>
                  <a:pt x="7378927" y="4510593"/>
                  <a:pt x="7364475" y="4523577"/>
                </a:cubicBezTo>
                <a:cubicBezTo>
                  <a:pt x="7364475" y="4523577"/>
                  <a:pt x="7364475" y="4523577"/>
                  <a:pt x="7333506" y="4513190"/>
                </a:cubicBezTo>
                <a:cubicBezTo>
                  <a:pt x="7333506" y="4513190"/>
                  <a:pt x="7333506" y="4513190"/>
                  <a:pt x="7321118" y="4518384"/>
                </a:cubicBezTo>
                <a:cubicBezTo>
                  <a:pt x="7321118" y="4518384"/>
                  <a:pt x="7321118" y="4518384"/>
                  <a:pt x="7312860" y="4533964"/>
                </a:cubicBezTo>
                <a:cubicBezTo>
                  <a:pt x="7312860" y="4533964"/>
                  <a:pt x="7312860" y="4533964"/>
                  <a:pt x="7304601" y="4523577"/>
                </a:cubicBezTo>
                <a:cubicBezTo>
                  <a:pt x="7304601" y="4523577"/>
                  <a:pt x="7304601" y="4523577"/>
                  <a:pt x="7269503" y="4539158"/>
                </a:cubicBezTo>
                <a:cubicBezTo>
                  <a:pt x="7255051" y="4546948"/>
                  <a:pt x="7246792" y="4554738"/>
                  <a:pt x="7236469" y="4565126"/>
                </a:cubicBezTo>
                <a:cubicBezTo>
                  <a:pt x="7236469" y="4565126"/>
                  <a:pt x="7236469" y="4565126"/>
                  <a:pt x="7228211" y="4565126"/>
                </a:cubicBezTo>
                <a:cubicBezTo>
                  <a:pt x="7228211" y="4565126"/>
                  <a:pt x="7228211" y="4565126"/>
                  <a:pt x="7230275" y="4549545"/>
                </a:cubicBezTo>
                <a:cubicBezTo>
                  <a:pt x="7230275" y="4549545"/>
                  <a:pt x="7230275" y="4549545"/>
                  <a:pt x="7197241" y="4549545"/>
                </a:cubicBezTo>
                <a:cubicBezTo>
                  <a:pt x="7197241" y="4549545"/>
                  <a:pt x="7197241" y="4549545"/>
                  <a:pt x="7230275" y="4541755"/>
                </a:cubicBezTo>
                <a:cubicBezTo>
                  <a:pt x="7230275" y="4541755"/>
                  <a:pt x="7230275" y="4541755"/>
                  <a:pt x="7230275" y="4531368"/>
                </a:cubicBezTo>
                <a:cubicBezTo>
                  <a:pt x="7230275" y="4531368"/>
                  <a:pt x="7230275" y="4531368"/>
                  <a:pt x="7240598" y="4531368"/>
                </a:cubicBezTo>
                <a:cubicBezTo>
                  <a:pt x="7240598" y="4531368"/>
                  <a:pt x="7240598" y="4531368"/>
                  <a:pt x="7244727" y="4515787"/>
                </a:cubicBezTo>
                <a:cubicBezTo>
                  <a:pt x="7244727" y="4515787"/>
                  <a:pt x="7244727" y="4515787"/>
                  <a:pt x="7267438" y="4520980"/>
                </a:cubicBezTo>
                <a:cubicBezTo>
                  <a:pt x="7267438" y="4520980"/>
                  <a:pt x="7267438" y="4520980"/>
                  <a:pt x="7308730" y="4505400"/>
                </a:cubicBezTo>
                <a:cubicBezTo>
                  <a:pt x="7308730" y="4505400"/>
                  <a:pt x="7308730" y="4505400"/>
                  <a:pt x="7314924" y="4495013"/>
                </a:cubicBezTo>
                <a:cubicBezTo>
                  <a:pt x="7314924" y="4495013"/>
                  <a:pt x="7314924" y="4495013"/>
                  <a:pt x="7294278" y="4495013"/>
                </a:cubicBezTo>
                <a:cubicBezTo>
                  <a:pt x="7294278" y="4495013"/>
                  <a:pt x="7294278" y="4495013"/>
                  <a:pt x="7279826" y="4502803"/>
                </a:cubicBezTo>
                <a:cubicBezTo>
                  <a:pt x="7267438" y="4500206"/>
                  <a:pt x="7302537" y="4495013"/>
                  <a:pt x="7261244" y="4500206"/>
                </a:cubicBezTo>
                <a:cubicBezTo>
                  <a:pt x="7259180" y="4500206"/>
                  <a:pt x="7292214" y="4492416"/>
                  <a:pt x="7288084" y="4484626"/>
                </a:cubicBezTo>
                <a:cubicBezTo>
                  <a:pt x="7288084" y="4484626"/>
                  <a:pt x="7288084" y="4484626"/>
                  <a:pt x="7250921" y="4484626"/>
                </a:cubicBezTo>
                <a:cubicBezTo>
                  <a:pt x="7250921" y="4484626"/>
                  <a:pt x="7250921" y="4484626"/>
                  <a:pt x="7279826" y="4474239"/>
                </a:cubicBezTo>
                <a:cubicBezTo>
                  <a:pt x="7279826" y="4474239"/>
                  <a:pt x="7279826" y="4474239"/>
                  <a:pt x="7279826" y="4461255"/>
                </a:cubicBezTo>
                <a:cubicBezTo>
                  <a:pt x="7257115" y="4466448"/>
                  <a:pt x="7240598" y="4487222"/>
                  <a:pt x="7209629" y="4484626"/>
                </a:cubicBezTo>
                <a:cubicBezTo>
                  <a:pt x="7209629" y="4484626"/>
                  <a:pt x="7209629" y="4484626"/>
                  <a:pt x="7209629" y="4471642"/>
                </a:cubicBezTo>
                <a:cubicBezTo>
                  <a:pt x="7209629" y="4471642"/>
                  <a:pt x="7209629" y="4471642"/>
                  <a:pt x="7188983" y="4479432"/>
                </a:cubicBezTo>
                <a:cubicBezTo>
                  <a:pt x="7188983" y="4479432"/>
                  <a:pt x="7188983" y="4479432"/>
                  <a:pt x="7197241" y="4466448"/>
                </a:cubicBezTo>
                <a:cubicBezTo>
                  <a:pt x="7197241" y="4466448"/>
                  <a:pt x="7197241" y="4466448"/>
                  <a:pt x="7215823" y="4466448"/>
                </a:cubicBezTo>
                <a:cubicBezTo>
                  <a:pt x="7215823" y="4466448"/>
                  <a:pt x="7215823" y="4466448"/>
                  <a:pt x="7230275" y="4458658"/>
                </a:cubicBezTo>
                <a:cubicBezTo>
                  <a:pt x="7230275" y="4458658"/>
                  <a:pt x="7230275" y="4458658"/>
                  <a:pt x="7244727" y="4461255"/>
                </a:cubicBezTo>
                <a:cubicBezTo>
                  <a:pt x="7250921" y="4458658"/>
                  <a:pt x="7219952" y="4453464"/>
                  <a:pt x="7257115" y="4458658"/>
                </a:cubicBezTo>
                <a:cubicBezTo>
                  <a:pt x="7257115" y="4458658"/>
                  <a:pt x="7257115" y="4458658"/>
                  <a:pt x="7250921" y="4450868"/>
                </a:cubicBezTo>
                <a:cubicBezTo>
                  <a:pt x="7250921" y="4450868"/>
                  <a:pt x="7250921" y="4450868"/>
                  <a:pt x="7224081" y="4448271"/>
                </a:cubicBezTo>
                <a:cubicBezTo>
                  <a:pt x="7224081" y="4448271"/>
                  <a:pt x="7224081" y="4448271"/>
                  <a:pt x="7236469" y="4437884"/>
                </a:cubicBezTo>
                <a:cubicBezTo>
                  <a:pt x="7236469" y="4437884"/>
                  <a:pt x="7236469" y="4437884"/>
                  <a:pt x="7230275" y="4435287"/>
                </a:cubicBezTo>
                <a:cubicBezTo>
                  <a:pt x="7255051" y="4435287"/>
                  <a:pt x="7217887" y="4417110"/>
                  <a:pt x="7240598" y="4422303"/>
                </a:cubicBezTo>
                <a:cubicBezTo>
                  <a:pt x="7240598" y="4422303"/>
                  <a:pt x="7240598" y="4422303"/>
                  <a:pt x="7230275" y="4417110"/>
                </a:cubicBezTo>
                <a:cubicBezTo>
                  <a:pt x="7230275" y="4417110"/>
                  <a:pt x="7230275" y="4417110"/>
                  <a:pt x="7215823" y="4427497"/>
                </a:cubicBezTo>
                <a:cubicBezTo>
                  <a:pt x="7215823" y="4427497"/>
                  <a:pt x="7215823" y="4427497"/>
                  <a:pt x="7236469" y="4406722"/>
                </a:cubicBezTo>
                <a:cubicBezTo>
                  <a:pt x="7236469" y="4406722"/>
                  <a:pt x="7236469" y="4406722"/>
                  <a:pt x="7224081" y="4383352"/>
                </a:cubicBezTo>
                <a:cubicBezTo>
                  <a:pt x="7224081" y="4383352"/>
                  <a:pt x="7224081" y="4383352"/>
                  <a:pt x="7240598" y="4372964"/>
                </a:cubicBezTo>
                <a:cubicBezTo>
                  <a:pt x="7240598" y="4372964"/>
                  <a:pt x="7240598" y="4372964"/>
                  <a:pt x="7269503" y="4372964"/>
                </a:cubicBezTo>
                <a:cubicBezTo>
                  <a:pt x="7269503" y="4372964"/>
                  <a:pt x="7269503" y="4372964"/>
                  <a:pt x="7279826" y="4372964"/>
                </a:cubicBezTo>
                <a:cubicBezTo>
                  <a:pt x="7279826" y="4372964"/>
                  <a:pt x="7279826" y="4372964"/>
                  <a:pt x="7288084" y="4370368"/>
                </a:cubicBezTo>
                <a:cubicBezTo>
                  <a:pt x="7288084" y="4370368"/>
                  <a:pt x="7288084" y="4370368"/>
                  <a:pt x="7269503" y="4357384"/>
                </a:cubicBezTo>
                <a:cubicBezTo>
                  <a:pt x="7294278" y="4349593"/>
                  <a:pt x="7275697" y="4334013"/>
                  <a:pt x="7288084" y="4328819"/>
                </a:cubicBezTo>
                <a:cubicBezTo>
                  <a:pt x="7288084" y="4328819"/>
                  <a:pt x="7288084" y="4328819"/>
                  <a:pt x="7312860" y="4328819"/>
                </a:cubicBezTo>
                <a:cubicBezTo>
                  <a:pt x="7312860" y="4328819"/>
                  <a:pt x="7312860" y="4328819"/>
                  <a:pt x="7354152" y="4297658"/>
                </a:cubicBezTo>
                <a:cubicBezTo>
                  <a:pt x="7354152" y="4297658"/>
                  <a:pt x="7354152" y="4297658"/>
                  <a:pt x="7358281" y="4284674"/>
                </a:cubicBezTo>
                <a:cubicBezTo>
                  <a:pt x="7358281" y="4284674"/>
                  <a:pt x="7358281" y="4284674"/>
                  <a:pt x="7366540" y="4279481"/>
                </a:cubicBezTo>
                <a:cubicBezTo>
                  <a:pt x="7366540" y="4279481"/>
                  <a:pt x="7366540" y="4279481"/>
                  <a:pt x="7372733" y="4295061"/>
                </a:cubicBezTo>
                <a:cubicBezTo>
                  <a:pt x="7372733" y="4295061"/>
                  <a:pt x="7372733" y="4295061"/>
                  <a:pt x="7397509" y="4292464"/>
                </a:cubicBezTo>
                <a:cubicBezTo>
                  <a:pt x="7397509" y="4292464"/>
                  <a:pt x="7397509" y="4292464"/>
                  <a:pt x="7397509" y="4282077"/>
                </a:cubicBezTo>
                <a:cubicBezTo>
                  <a:pt x="7397509" y="4282077"/>
                  <a:pt x="7397509" y="4282077"/>
                  <a:pt x="7422284" y="4276884"/>
                </a:cubicBezTo>
                <a:cubicBezTo>
                  <a:pt x="7422284" y="4276884"/>
                  <a:pt x="7422284" y="4276884"/>
                  <a:pt x="7442930" y="4256110"/>
                </a:cubicBezTo>
                <a:cubicBezTo>
                  <a:pt x="7442930" y="4256110"/>
                  <a:pt x="7442930" y="4256110"/>
                  <a:pt x="7486287" y="4245723"/>
                </a:cubicBezTo>
                <a:cubicBezTo>
                  <a:pt x="7486287" y="4245723"/>
                  <a:pt x="7486287" y="4245723"/>
                  <a:pt x="7490416" y="4232739"/>
                </a:cubicBezTo>
                <a:cubicBezTo>
                  <a:pt x="7554419" y="4209368"/>
                  <a:pt x="7581259" y="4183400"/>
                  <a:pt x="7653521" y="4157432"/>
                </a:cubicBezTo>
                <a:cubicBezTo>
                  <a:pt x="7653521" y="4157432"/>
                  <a:pt x="7653521" y="4157432"/>
                  <a:pt x="7653521" y="4141852"/>
                </a:cubicBezTo>
                <a:cubicBezTo>
                  <a:pt x="7653521" y="4141852"/>
                  <a:pt x="7653521" y="4141852"/>
                  <a:pt x="7661779" y="4147045"/>
                </a:cubicBezTo>
                <a:cubicBezTo>
                  <a:pt x="7661779" y="4147045"/>
                  <a:pt x="7661779" y="4147045"/>
                  <a:pt x="7682425" y="4141852"/>
                </a:cubicBezTo>
                <a:cubicBezTo>
                  <a:pt x="7682425" y="4141852"/>
                  <a:pt x="7682425" y="4141852"/>
                  <a:pt x="7690684" y="4128868"/>
                </a:cubicBezTo>
                <a:cubicBezTo>
                  <a:pt x="7690684" y="4128868"/>
                  <a:pt x="7690684" y="4128868"/>
                  <a:pt x="7707201" y="4131464"/>
                </a:cubicBezTo>
                <a:cubicBezTo>
                  <a:pt x="7707201" y="4131464"/>
                  <a:pt x="7707201" y="4131464"/>
                  <a:pt x="7738170" y="4105497"/>
                </a:cubicBezTo>
                <a:cubicBezTo>
                  <a:pt x="7738170" y="4105497"/>
                  <a:pt x="7738170" y="4105497"/>
                  <a:pt x="7707201" y="4097706"/>
                </a:cubicBezTo>
                <a:cubicBezTo>
                  <a:pt x="7736105" y="4095110"/>
                  <a:pt x="7744364" y="4069142"/>
                  <a:pt x="7746428" y="4071739"/>
                </a:cubicBezTo>
                <a:cubicBezTo>
                  <a:pt x="7746428" y="4071739"/>
                  <a:pt x="7746428" y="4071739"/>
                  <a:pt x="7767075" y="4071739"/>
                </a:cubicBezTo>
                <a:cubicBezTo>
                  <a:pt x="7767075" y="4071739"/>
                  <a:pt x="7767075" y="4071739"/>
                  <a:pt x="7767075" y="4069142"/>
                </a:cubicBezTo>
                <a:cubicBezTo>
                  <a:pt x="7789785" y="4079529"/>
                  <a:pt x="7777398" y="4056158"/>
                  <a:pt x="7804238" y="4063948"/>
                </a:cubicBezTo>
                <a:cubicBezTo>
                  <a:pt x="7804238" y="4063948"/>
                  <a:pt x="7804238" y="4063948"/>
                  <a:pt x="7783591" y="4056158"/>
                </a:cubicBezTo>
                <a:cubicBezTo>
                  <a:pt x="7783591" y="4056158"/>
                  <a:pt x="7783591" y="4056158"/>
                  <a:pt x="7804238" y="4053561"/>
                </a:cubicBezTo>
                <a:cubicBezTo>
                  <a:pt x="7804238" y="4053561"/>
                  <a:pt x="7804238" y="4053561"/>
                  <a:pt x="7818690" y="4048368"/>
                </a:cubicBezTo>
                <a:cubicBezTo>
                  <a:pt x="7818690" y="4048368"/>
                  <a:pt x="7818690" y="4048368"/>
                  <a:pt x="7810431" y="4043174"/>
                </a:cubicBezTo>
                <a:cubicBezTo>
                  <a:pt x="7810431" y="4043174"/>
                  <a:pt x="7810431" y="4043174"/>
                  <a:pt x="7853788" y="4030190"/>
                </a:cubicBezTo>
                <a:cubicBezTo>
                  <a:pt x="7853788" y="4030190"/>
                  <a:pt x="7853788" y="4030190"/>
                  <a:pt x="7868241" y="4032787"/>
                </a:cubicBezTo>
                <a:cubicBezTo>
                  <a:pt x="7868241" y="4032787"/>
                  <a:pt x="7868241" y="4032787"/>
                  <a:pt x="7876499" y="4032787"/>
                </a:cubicBezTo>
                <a:cubicBezTo>
                  <a:pt x="7876499" y="4032787"/>
                  <a:pt x="7876499" y="4032787"/>
                  <a:pt x="7886822" y="4027594"/>
                </a:cubicBezTo>
                <a:cubicBezTo>
                  <a:pt x="7886822" y="4027594"/>
                  <a:pt x="7886822" y="4027594"/>
                  <a:pt x="7847595" y="4024997"/>
                </a:cubicBezTo>
                <a:cubicBezTo>
                  <a:pt x="7847595" y="4024997"/>
                  <a:pt x="7847595" y="4024997"/>
                  <a:pt x="7868241" y="4019803"/>
                </a:cubicBezTo>
                <a:cubicBezTo>
                  <a:pt x="7868241" y="4019803"/>
                  <a:pt x="7868241" y="4019803"/>
                  <a:pt x="7899210" y="4024997"/>
                </a:cubicBezTo>
                <a:cubicBezTo>
                  <a:pt x="7899210" y="4024997"/>
                  <a:pt x="7899210" y="4024997"/>
                  <a:pt x="7907468" y="4019803"/>
                </a:cubicBezTo>
                <a:cubicBezTo>
                  <a:pt x="7907468" y="4019803"/>
                  <a:pt x="7907468" y="4019803"/>
                  <a:pt x="7888887" y="4001626"/>
                </a:cubicBezTo>
                <a:cubicBezTo>
                  <a:pt x="7888887" y="4001626"/>
                  <a:pt x="7888887" y="4001626"/>
                  <a:pt x="7932244" y="3965271"/>
                </a:cubicBezTo>
                <a:cubicBezTo>
                  <a:pt x="7932244" y="3965271"/>
                  <a:pt x="7932244" y="3965271"/>
                  <a:pt x="7946696" y="3973061"/>
                </a:cubicBezTo>
                <a:cubicBezTo>
                  <a:pt x="7946696" y="3973061"/>
                  <a:pt x="7946696" y="3973061"/>
                  <a:pt x="7971471" y="3960078"/>
                </a:cubicBezTo>
                <a:cubicBezTo>
                  <a:pt x="7971471" y="3960078"/>
                  <a:pt x="7971471" y="3960078"/>
                  <a:pt x="7971471" y="3970465"/>
                </a:cubicBezTo>
                <a:cubicBezTo>
                  <a:pt x="7971471" y="3970465"/>
                  <a:pt x="7971471" y="3970465"/>
                  <a:pt x="7996247" y="3965271"/>
                </a:cubicBezTo>
                <a:cubicBezTo>
                  <a:pt x="7996247" y="3965271"/>
                  <a:pt x="7996247" y="3965271"/>
                  <a:pt x="8004505" y="3957481"/>
                </a:cubicBezTo>
                <a:cubicBezTo>
                  <a:pt x="8004505" y="3957481"/>
                  <a:pt x="8004505" y="3957481"/>
                  <a:pt x="7992117" y="3941900"/>
                </a:cubicBezTo>
                <a:cubicBezTo>
                  <a:pt x="7992117" y="3941900"/>
                  <a:pt x="7992117" y="3941900"/>
                  <a:pt x="7975601" y="3944497"/>
                </a:cubicBezTo>
                <a:cubicBezTo>
                  <a:pt x="7975601" y="3944497"/>
                  <a:pt x="7975601" y="3944497"/>
                  <a:pt x="7950825" y="3957481"/>
                </a:cubicBezTo>
                <a:cubicBezTo>
                  <a:pt x="7950825" y="3957481"/>
                  <a:pt x="7950825" y="3957481"/>
                  <a:pt x="7895081" y="3954884"/>
                </a:cubicBezTo>
                <a:cubicBezTo>
                  <a:pt x="7895081" y="3954884"/>
                  <a:pt x="7895081" y="3954884"/>
                  <a:pt x="7888887" y="3941900"/>
                </a:cubicBezTo>
                <a:cubicBezTo>
                  <a:pt x="7888887" y="3941900"/>
                  <a:pt x="7888887" y="3941900"/>
                  <a:pt x="7911598" y="3939303"/>
                </a:cubicBezTo>
                <a:cubicBezTo>
                  <a:pt x="7913662" y="3926320"/>
                  <a:pt x="7928114" y="3934110"/>
                  <a:pt x="7938437" y="3921126"/>
                </a:cubicBezTo>
                <a:cubicBezTo>
                  <a:pt x="7938437" y="3921126"/>
                  <a:pt x="7938437" y="3921126"/>
                  <a:pt x="7938437" y="3931513"/>
                </a:cubicBezTo>
                <a:cubicBezTo>
                  <a:pt x="7938437" y="3931513"/>
                  <a:pt x="7938437" y="3931513"/>
                  <a:pt x="7983859" y="3923723"/>
                </a:cubicBezTo>
                <a:cubicBezTo>
                  <a:pt x="7983859" y="3923723"/>
                  <a:pt x="7983859" y="3923723"/>
                  <a:pt x="7992117" y="3928916"/>
                </a:cubicBezTo>
                <a:cubicBezTo>
                  <a:pt x="7992117" y="3928916"/>
                  <a:pt x="7992117" y="3928916"/>
                  <a:pt x="8002440" y="3913336"/>
                </a:cubicBezTo>
                <a:cubicBezTo>
                  <a:pt x="8002440" y="3913336"/>
                  <a:pt x="8002440" y="3913336"/>
                  <a:pt x="8035474" y="3902949"/>
                </a:cubicBezTo>
                <a:cubicBezTo>
                  <a:pt x="8035474" y="3902949"/>
                  <a:pt x="8035474" y="3902949"/>
                  <a:pt x="8051991" y="3913336"/>
                </a:cubicBezTo>
                <a:cubicBezTo>
                  <a:pt x="8051991" y="3913336"/>
                  <a:pt x="8051991" y="3913336"/>
                  <a:pt x="8068508" y="3897755"/>
                </a:cubicBezTo>
                <a:cubicBezTo>
                  <a:pt x="8068508" y="3897755"/>
                  <a:pt x="8068508" y="3897755"/>
                  <a:pt x="8095348" y="3892561"/>
                </a:cubicBezTo>
                <a:cubicBezTo>
                  <a:pt x="8095348" y="3892561"/>
                  <a:pt x="8095348" y="3889965"/>
                  <a:pt x="8099477" y="3882174"/>
                </a:cubicBezTo>
                <a:cubicBezTo>
                  <a:pt x="8099477" y="3882174"/>
                  <a:pt x="8099477" y="3882174"/>
                  <a:pt x="8060250" y="3889965"/>
                </a:cubicBezTo>
                <a:cubicBezTo>
                  <a:pt x="8060250" y="3889965"/>
                  <a:pt x="8060250" y="3889965"/>
                  <a:pt x="8080896" y="3874384"/>
                </a:cubicBezTo>
                <a:cubicBezTo>
                  <a:pt x="8051991" y="3871787"/>
                  <a:pt x="8047862" y="3879578"/>
                  <a:pt x="8023087" y="3879578"/>
                </a:cubicBezTo>
                <a:cubicBezTo>
                  <a:pt x="8023087" y="3879578"/>
                  <a:pt x="8023087" y="3879578"/>
                  <a:pt x="8047862" y="3884771"/>
                </a:cubicBezTo>
                <a:cubicBezTo>
                  <a:pt x="8047862" y="3884771"/>
                  <a:pt x="8047862" y="3884771"/>
                  <a:pt x="8031345" y="3895158"/>
                </a:cubicBezTo>
                <a:cubicBezTo>
                  <a:pt x="8031345" y="3895158"/>
                  <a:pt x="8031345" y="3895158"/>
                  <a:pt x="8010699" y="3889965"/>
                </a:cubicBezTo>
                <a:cubicBezTo>
                  <a:pt x="8010699" y="3889965"/>
                  <a:pt x="8010699" y="3889965"/>
                  <a:pt x="8023087" y="3882174"/>
                </a:cubicBezTo>
                <a:cubicBezTo>
                  <a:pt x="8023087" y="3882174"/>
                  <a:pt x="8023087" y="3882174"/>
                  <a:pt x="7983859" y="3882174"/>
                </a:cubicBezTo>
                <a:cubicBezTo>
                  <a:pt x="7983859" y="3882174"/>
                  <a:pt x="7983859" y="3882174"/>
                  <a:pt x="7992117" y="3900352"/>
                </a:cubicBezTo>
                <a:cubicBezTo>
                  <a:pt x="7992117" y="3900352"/>
                  <a:pt x="7992117" y="3900352"/>
                  <a:pt x="7983859" y="3895158"/>
                </a:cubicBezTo>
                <a:cubicBezTo>
                  <a:pt x="7983859" y="3895158"/>
                  <a:pt x="7983859" y="3895158"/>
                  <a:pt x="7975601" y="3895158"/>
                </a:cubicBezTo>
                <a:cubicBezTo>
                  <a:pt x="7975601" y="3895158"/>
                  <a:pt x="7975601" y="3895158"/>
                  <a:pt x="7971471" y="3905545"/>
                </a:cubicBezTo>
                <a:cubicBezTo>
                  <a:pt x="7971471" y="3905545"/>
                  <a:pt x="7971471" y="3905545"/>
                  <a:pt x="7907468" y="3910739"/>
                </a:cubicBezTo>
                <a:cubicBezTo>
                  <a:pt x="7907468" y="3910739"/>
                  <a:pt x="7907468" y="3910739"/>
                  <a:pt x="7866176" y="3918529"/>
                </a:cubicBezTo>
                <a:cubicBezTo>
                  <a:pt x="7866176" y="3918529"/>
                  <a:pt x="7866176" y="3918529"/>
                  <a:pt x="7853788" y="3915932"/>
                </a:cubicBezTo>
                <a:cubicBezTo>
                  <a:pt x="7853788" y="3915932"/>
                  <a:pt x="7853788" y="3915932"/>
                  <a:pt x="7839336" y="3921126"/>
                </a:cubicBezTo>
                <a:cubicBezTo>
                  <a:pt x="7824884" y="3928916"/>
                  <a:pt x="7802173" y="3915932"/>
                  <a:pt x="7791850" y="3923723"/>
                </a:cubicBezTo>
                <a:cubicBezTo>
                  <a:pt x="7791850" y="3923723"/>
                  <a:pt x="7791850" y="3923723"/>
                  <a:pt x="7791850" y="3918529"/>
                </a:cubicBezTo>
                <a:cubicBezTo>
                  <a:pt x="7791850" y="3918529"/>
                  <a:pt x="7791850" y="3918529"/>
                  <a:pt x="7824884" y="3915932"/>
                </a:cubicBezTo>
                <a:cubicBezTo>
                  <a:pt x="7824884" y="3915932"/>
                  <a:pt x="7824884" y="3915932"/>
                  <a:pt x="7847595" y="3902949"/>
                </a:cubicBezTo>
                <a:cubicBezTo>
                  <a:pt x="7847595" y="3902949"/>
                  <a:pt x="7847595" y="3902949"/>
                  <a:pt x="7847595" y="3897755"/>
                </a:cubicBezTo>
                <a:cubicBezTo>
                  <a:pt x="7833142" y="3900352"/>
                  <a:pt x="7824884" y="3908142"/>
                  <a:pt x="7804238" y="3902949"/>
                </a:cubicBezTo>
                <a:cubicBezTo>
                  <a:pt x="7804238" y="3902949"/>
                  <a:pt x="7804238" y="3902949"/>
                  <a:pt x="7804238" y="3908142"/>
                </a:cubicBezTo>
                <a:cubicBezTo>
                  <a:pt x="7804238" y="3908142"/>
                  <a:pt x="7804238" y="3908142"/>
                  <a:pt x="7789785" y="3892561"/>
                </a:cubicBezTo>
                <a:cubicBezTo>
                  <a:pt x="7789785" y="3892561"/>
                  <a:pt x="7789785" y="3892561"/>
                  <a:pt x="7789785" y="3884771"/>
                </a:cubicBezTo>
                <a:cubicBezTo>
                  <a:pt x="7789785" y="3884771"/>
                  <a:pt x="7789785" y="3884771"/>
                  <a:pt x="7822819" y="3884771"/>
                </a:cubicBezTo>
                <a:cubicBezTo>
                  <a:pt x="7822819" y="3884771"/>
                  <a:pt x="7822819" y="3884771"/>
                  <a:pt x="7835207" y="3876981"/>
                </a:cubicBezTo>
                <a:cubicBezTo>
                  <a:pt x="7835207" y="3876981"/>
                  <a:pt x="7835207" y="3876981"/>
                  <a:pt x="7847595" y="3884771"/>
                </a:cubicBezTo>
                <a:cubicBezTo>
                  <a:pt x="7845530" y="3884771"/>
                  <a:pt x="7868241" y="3887368"/>
                  <a:pt x="7839336" y="3887368"/>
                </a:cubicBezTo>
                <a:cubicBezTo>
                  <a:pt x="7839336" y="3887368"/>
                  <a:pt x="7839336" y="3887368"/>
                  <a:pt x="7839336" y="3889965"/>
                </a:cubicBezTo>
                <a:cubicBezTo>
                  <a:pt x="7839336" y="3889965"/>
                  <a:pt x="7839336" y="3889965"/>
                  <a:pt x="7874434" y="3887368"/>
                </a:cubicBezTo>
                <a:cubicBezTo>
                  <a:pt x="7874434" y="3887368"/>
                  <a:pt x="7874434" y="3887368"/>
                  <a:pt x="7882693" y="3879578"/>
                </a:cubicBezTo>
                <a:cubicBezTo>
                  <a:pt x="7884758" y="3874384"/>
                  <a:pt x="7862047" y="3869191"/>
                  <a:pt x="7874434" y="3863997"/>
                </a:cubicBezTo>
                <a:cubicBezTo>
                  <a:pt x="7874434" y="3863997"/>
                  <a:pt x="7874434" y="3863997"/>
                  <a:pt x="7866176" y="3858803"/>
                </a:cubicBezTo>
                <a:cubicBezTo>
                  <a:pt x="7866176" y="3858803"/>
                  <a:pt x="7866176" y="3858803"/>
                  <a:pt x="7847595" y="3863997"/>
                </a:cubicBezTo>
                <a:cubicBezTo>
                  <a:pt x="7847595" y="3863997"/>
                  <a:pt x="7847595" y="3863997"/>
                  <a:pt x="7835207" y="3856207"/>
                </a:cubicBezTo>
                <a:cubicBezTo>
                  <a:pt x="7835207" y="3856207"/>
                  <a:pt x="7835207" y="3856207"/>
                  <a:pt x="7866176" y="3840626"/>
                </a:cubicBezTo>
                <a:cubicBezTo>
                  <a:pt x="7866176" y="3840626"/>
                  <a:pt x="7866176" y="3840626"/>
                  <a:pt x="7847595" y="3838029"/>
                </a:cubicBezTo>
                <a:cubicBezTo>
                  <a:pt x="7847595" y="3838029"/>
                  <a:pt x="7847595" y="3838029"/>
                  <a:pt x="7847595" y="3830239"/>
                </a:cubicBezTo>
                <a:cubicBezTo>
                  <a:pt x="7874434" y="3825045"/>
                  <a:pt x="7826948" y="3845820"/>
                  <a:pt x="7874434" y="3825045"/>
                </a:cubicBezTo>
                <a:cubicBezTo>
                  <a:pt x="7878564" y="3830239"/>
                  <a:pt x="7868241" y="3835432"/>
                  <a:pt x="7874434" y="3840626"/>
                </a:cubicBezTo>
                <a:cubicBezTo>
                  <a:pt x="7874434" y="3840626"/>
                  <a:pt x="7874434" y="3840626"/>
                  <a:pt x="7866176" y="3845820"/>
                </a:cubicBezTo>
                <a:cubicBezTo>
                  <a:pt x="7866176" y="3845820"/>
                  <a:pt x="7866176" y="3845820"/>
                  <a:pt x="7882693" y="3845820"/>
                </a:cubicBezTo>
                <a:cubicBezTo>
                  <a:pt x="7882693" y="3845820"/>
                  <a:pt x="7882693" y="3845820"/>
                  <a:pt x="7895081" y="3858803"/>
                </a:cubicBezTo>
                <a:cubicBezTo>
                  <a:pt x="7895081" y="3858803"/>
                  <a:pt x="7895081" y="3858803"/>
                  <a:pt x="7907468" y="3861400"/>
                </a:cubicBezTo>
                <a:cubicBezTo>
                  <a:pt x="7907468" y="3861400"/>
                  <a:pt x="7907468" y="3861400"/>
                  <a:pt x="7938437" y="3851013"/>
                </a:cubicBezTo>
                <a:cubicBezTo>
                  <a:pt x="7938437" y="3851013"/>
                  <a:pt x="7938437" y="3851013"/>
                  <a:pt x="7932244" y="3840626"/>
                </a:cubicBezTo>
                <a:cubicBezTo>
                  <a:pt x="7932244" y="3840626"/>
                  <a:pt x="7932244" y="3840626"/>
                  <a:pt x="7967342" y="3838029"/>
                </a:cubicBezTo>
                <a:cubicBezTo>
                  <a:pt x="7967342" y="3838029"/>
                  <a:pt x="7967342" y="3838029"/>
                  <a:pt x="7975601" y="3825045"/>
                </a:cubicBezTo>
                <a:cubicBezTo>
                  <a:pt x="7975601" y="3825045"/>
                  <a:pt x="7975601" y="3825045"/>
                  <a:pt x="8002440" y="3835432"/>
                </a:cubicBezTo>
                <a:cubicBezTo>
                  <a:pt x="8002440" y="3835432"/>
                  <a:pt x="8002440" y="3835432"/>
                  <a:pt x="8023087" y="3825045"/>
                </a:cubicBezTo>
                <a:cubicBezTo>
                  <a:pt x="8023087" y="3825045"/>
                  <a:pt x="8023087" y="3825045"/>
                  <a:pt x="8004505" y="3843223"/>
                </a:cubicBezTo>
                <a:cubicBezTo>
                  <a:pt x="8004505" y="3843223"/>
                  <a:pt x="8004505" y="3843223"/>
                  <a:pt x="7983859" y="3835432"/>
                </a:cubicBezTo>
                <a:cubicBezTo>
                  <a:pt x="7983859" y="3835432"/>
                  <a:pt x="7983859" y="3835432"/>
                  <a:pt x="7971471" y="3838029"/>
                </a:cubicBezTo>
                <a:cubicBezTo>
                  <a:pt x="7969407" y="3840626"/>
                  <a:pt x="7998311" y="3840626"/>
                  <a:pt x="7967342" y="3845820"/>
                </a:cubicBezTo>
                <a:cubicBezTo>
                  <a:pt x="7967342" y="3845820"/>
                  <a:pt x="7967342" y="3845820"/>
                  <a:pt x="7992117" y="3851013"/>
                </a:cubicBezTo>
                <a:cubicBezTo>
                  <a:pt x="7992117" y="3851013"/>
                  <a:pt x="7992117" y="3851013"/>
                  <a:pt x="7975601" y="3853610"/>
                </a:cubicBezTo>
                <a:cubicBezTo>
                  <a:pt x="7975601" y="3853610"/>
                  <a:pt x="7975601" y="3853610"/>
                  <a:pt x="7967342" y="3858803"/>
                </a:cubicBezTo>
                <a:cubicBezTo>
                  <a:pt x="7967342" y="3858803"/>
                  <a:pt x="7967342" y="3858803"/>
                  <a:pt x="7975601" y="3866594"/>
                </a:cubicBezTo>
                <a:cubicBezTo>
                  <a:pt x="7975601" y="3866594"/>
                  <a:pt x="7975601" y="3866594"/>
                  <a:pt x="8023087" y="3845820"/>
                </a:cubicBezTo>
                <a:cubicBezTo>
                  <a:pt x="8023087" y="3845820"/>
                  <a:pt x="8023087" y="3845820"/>
                  <a:pt x="8035474" y="3840626"/>
                </a:cubicBezTo>
                <a:cubicBezTo>
                  <a:pt x="8035474" y="3840626"/>
                  <a:pt x="8035474" y="3840626"/>
                  <a:pt x="8025151" y="3832836"/>
                </a:cubicBezTo>
                <a:cubicBezTo>
                  <a:pt x="8025151" y="3832836"/>
                  <a:pt x="8025151" y="3832836"/>
                  <a:pt x="8051991" y="3830239"/>
                </a:cubicBezTo>
                <a:cubicBezTo>
                  <a:pt x="8051991" y="3830239"/>
                  <a:pt x="8051991" y="3830239"/>
                  <a:pt x="8107736" y="3806868"/>
                </a:cubicBezTo>
                <a:cubicBezTo>
                  <a:pt x="8107736" y="3806868"/>
                  <a:pt x="8107736" y="3806868"/>
                  <a:pt x="8120123" y="3809465"/>
                </a:cubicBezTo>
                <a:cubicBezTo>
                  <a:pt x="8120123" y="3809465"/>
                  <a:pt x="8120123" y="3809465"/>
                  <a:pt x="8122188" y="3806868"/>
                </a:cubicBezTo>
                <a:cubicBezTo>
                  <a:pt x="8124253" y="3809465"/>
                  <a:pt x="8132511" y="3812062"/>
                  <a:pt x="8144899" y="3814658"/>
                </a:cubicBezTo>
                <a:cubicBezTo>
                  <a:pt x="8144899" y="3814658"/>
                  <a:pt x="8144899" y="3814658"/>
                  <a:pt x="8169674" y="3814658"/>
                </a:cubicBezTo>
                <a:cubicBezTo>
                  <a:pt x="8169674" y="3814658"/>
                  <a:pt x="8182062" y="3796481"/>
                  <a:pt x="8165545" y="3825045"/>
                </a:cubicBezTo>
                <a:cubicBezTo>
                  <a:pt x="8165545" y="3825045"/>
                  <a:pt x="8165545" y="3825045"/>
                  <a:pt x="8188256" y="3809465"/>
                </a:cubicBezTo>
                <a:cubicBezTo>
                  <a:pt x="8186191" y="3812062"/>
                  <a:pt x="8208902" y="3819852"/>
                  <a:pt x="8208902" y="3801674"/>
                </a:cubicBezTo>
                <a:cubicBezTo>
                  <a:pt x="8237806" y="3799078"/>
                  <a:pt x="8254323" y="3801674"/>
                  <a:pt x="8277034" y="3791287"/>
                </a:cubicBezTo>
                <a:cubicBezTo>
                  <a:pt x="8277034" y="3791287"/>
                  <a:pt x="8277034" y="3791287"/>
                  <a:pt x="8308003" y="3760126"/>
                </a:cubicBezTo>
                <a:cubicBezTo>
                  <a:pt x="8308003" y="3760126"/>
                  <a:pt x="8308003" y="3760126"/>
                  <a:pt x="8324520" y="3757529"/>
                </a:cubicBezTo>
                <a:cubicBezTo>
                  <a:pt x="8324520" y="3757529"/>
                  <a:pt x="8324520" y="3757529"/>
                  <a:pt x="8336908" y="3744545"/>
                </a:cubicBezTo>
                <a:cubicBezTo>
                  <a:pt x="8336908" y="3744545"/>
                  <a:pt x="8336908" y="3744545"/>
                  <a:pt x="8338972" y="3744545"/>
                </a:cubicBezTo>
                <a:cubicBezTo>
                  <a:pt x="8343102" y="3744545"/>
                  <a:pt x="8347231" y="3747142"/>
                  <a:pt x="8357554" y="3752336"/>
                </a:cubicBezTo>
                <a:cubicBezTo>
                  <a:pt x="8357554" y="3752336"/>
                  <a:pt x="8357554" y="3752336"/>
                  <a:pt x="8376135" y="3736755"/>
                </a:cubicBezTo>
                <a:cubicBezTo>
                  <a:pt x="8376135" y="3736755"/>
                  <a:pt x="8376135" y="3736755"/>
                  <a:pt x="8413298" y="3747142"/>
                </a:cubicBezTo>
                <a:cubicBezTo>
                  <a:pt x="8413298" y="3747142"/>
                  <a:pt x="8413298" y="3747142"/>
                  <a:pt x="8425686" y="3734158"/>
                </a:cubicBezTo>
                <a:cubicBezTo>
                  <a:pt x="8425686" y="3734158"/>
                  <a:pt x="8425686" y="3734158"/>
                  <a:pt x="8421557" y="3728965"/>
                </a:cubicBezTo>
                <a:cubicBezTo>
                  <a:pt x="8421557" y="3728965"/>
                  <a:pt x="8421557" y="3728965"/>
                  <a:pt x="8413298" y="3723771"/>
                </a:cubicBezTo>
                <a:cubicBezTo>
                  <a:pt x="8411234" y="3728965"/>
                  <a:pt x="8400911" y="3723771"/>
                  <a:pt x="8392652" y="3728965"/>
                </a:cubicBezTo>
                <a:cubicBezTo>
                  <a:pt x="8392652" y="3728965"/>
                  <a:pt x="8392652" y="3728965"/>
                  <a:pt x="8425686" y="3710787"/>
                </a:cubicBezTo>
                <a:cubicBezTo>
                  <a:pt x="8425686" y="3710787"/>
                  <a:pt x="8425686" y="3710787"/>
                  <a:pt x="8454591" y="3702997"/>
                </a:cubicBezTo>
                <a:cubicBezTo>
                  <a:pt x="8454591" y="3702997"/>
                  <a:pt x="8458720" y="3705594"/>
                  <a:pt x="8469043" y="3708191"/>
                </a:cubicBezTo>
                <a:cubicBezTo>
                  <a:pt x="8469043" y="3708191"/>
                  <a:pt x="8469043" y="3708191"/>
                  <a:pt x="8485560" y="3697804"/>
                </a:cubicBezTo>
                <a:cubicBezTo>
                  <a:pt x="8485560" y="3697804"/>
                  <a:pt x="8485560" y="3697804"/>
                  <a:pt x="8456655" y="3690013"/>
                </a:cubicBezTo>
                <a:cubicBezTo>
                  <a:pt x="8456655" y="3690013"/>
                  <a:pt x="8456655" y="3690013"/>
                  <a:pt x="8489689" y="3677029"/>
                </a:cubicBezTo>
                <a:cubicBezTo>
                  <a:pt x="8489689" y="3677029"/>
                  <a:pt x="8489689" y="3677029"/>
                  <a:pt x="8526852" y="3674433"/>
                </a:cubicBezTo>
                <a:cubicBezTo>
                  <a:pt x="8526852" y="3674433"/>
                  <a:pt x="8526852" y="3674433"/>
                  <a:pt x="8541304" y="3658852"/>
                </a:cubicBezTo>
                <a:cubicBezTo>
                  <a:pt x="8541304" y="3658852"/>
                  <a:pt x="8541304" y="3658852"/>
                  <a:pt x="8605307" y="3625094"/>
                </a:cubicBezTo>
                <a:cubicBezTo>
                  <a:pt x="8603243" y="3622497"/>
                  <a:pt x="8601178" y="3622497"/>
                  <a:pt x="8597049" y="3619900"/>
                </a:cubicBezTo>
                <a:cubicBezTo>
                  <a:pt x="8597049" y="3619900"/>
                  <a:pt x="8597049" y="3619900"/>
                  <a:pt x="8566080" y="3630287"/>
                </a:cubicBezTo>
                <a:cubicBezTo>
                  <a:pt x="8566080" y="3630287"/>
                  <a:pt x="8566080" y="3630287"/>
                  <a:pt x="8541304" y="3625094"/>
                </a:cubicBezTo>
                <a:cubicBezTo>
                  <a:pt x="8541304" y="3625094"/>
                  <a:pt x="8541304" y="3625094"/>
                  <a:pt x="8526852" y="3627691"/>
                </a:cubicBezTo>
                <a:cubicBezTo>
                  <a:pt x="8526852" y="3627691"/>
                  <a:pt x="8526852" y="3627691"/>
                  <a:pt x="8512400" y="3638078"/>
                </a:cubicBezTo>
                <a:cubicBezTo>
                  <a:pt x="8512400" y="3638078"/>
                  <a:pt x="8512400" y="3638078"/>
                  <a:pt x="8436009" y="3645868"/>
                </a:cubicBezTo>
                <a:cubicBezTo>
                  <a:pt x="8436009" y="3645868"/>
                  <a:pt x="8436009" y="3645868"/>
                  <a:pt x="8421557" y="3653658"/>
                </a:cubicBezTo>
                <a:cubicBezTo>
                  <a:pt x="8421557" y="3653658"/>
                  <a:pt x="8421557" y="3653658"/>
                  <a:pt x="8372006" y="3658852"/>
                </a:cubicBezTo>
                <a:cubicBezTo>
                  <a:pt x="8372006" y="3658852"/>
                  <a:pt x="8372006" y="3658852"/>
                  <a:pt x="8341037" y="3645868"/>
                </a:cubicBezTo>
                <a:cubicBezTo>
                  <a:pt x="8341037" y="3645868"/>
                  <a:pt x="8341037" y="3645868"/>
                  <a:pt x="8299745" y="3651062"/>
                </a:cubicBezTo>
                <a:cubicBezTo>
                  <a:pt x="8314197" y="3656255"/>
                  <a:pt x="8264646" y="3661449"/>
                  <a:pt x="8308003" y="3666642"/>
                </a:cubicBezTo>
                <a:cubicBezTo>
                  <a:pt x="8308003" y="3666642"/>
                  <a:pt x="8308003" y="3666642"/>
                  <a:pt x="8289422" y="3674433"/>
                </a:cubicBezTo>
                <a:cubicBezTo>
                  <a:pt x="8289422" y="3674433"/>
                  <a:pt x="8289422" y="3674433"/>
                  <a:pt x="8281163" y="3669239"/>
                </a:cubicBezTo>
                <a:cubicBezTo>
                  <a:pt x="8281163" y="3669239"/>
                  <a:pt x="8281163" y="3669239"/>
                  <a:pt x="8237806" y="3677029"/>
                </a:cubicBezTo>
                <a:cubicBezTo>
                  <a:pt x="8237806" y="3677029"/>
                  <a:pt x="8237806" y="3677029"/>
                  <a:pt x="8213031" y="3666642"/>
                </a:cubicBezTo>
                <a:cubicBezTo>
                  <a:pt x="8213031" y="3666642"/>
                  <a:pt x="8213031" y="3666642"/>
                  <a:pt x="8089154" y="3682223"/>
                </a:cubicBezTo>
                <a:cubicBezTo>
                  <a:pt x="8089154" y="3682223"/>
                  <a:pt x="8089154" y="3682223"/>
                  <a:pt x="8043733" y="3687416"/>
                </a:cubicBezTo>
                <a:cubicBezTo>
                  <a:pt x="8039604" y="3692610"/>
                  <a:pt x="8043733" y="3692610"/>
                  <a:pt x="8049927" y="3692610"/>
                </a:cubicBezTo>
                <a:cubicBezTo>
                  <a:pt x="8045797" y="3695207"/>
                  <a:pt x="8039604" y="3695207"/>
                  <a:pt x="8031345" y="3700400"/>
                </a:cubicBezTo>
                <a:cubicBezTo>
                  <a:pt x="8058185" y="3697804"/>
                  <a:pt x="8089154" y="3697804"/>
                  <a:pt x="8111865" y="3690013"/>
                </a:cubicBezTo>
                <a:cubicBezTo>
                  <a:pt x="8111865" y="3690013"/>
                  <a:pt x="8111865" y="3690013"/>
                  <a:pt x="8115994" y="3697804"/>
                </a:cubicBezTo>
                <a:cubicBezTo>
                  <a:pt x="8115994" y="3697804"/>
                  <a:pt x="8115994" y="3697804"/>
                  <a:pt x="8025151" y="3710787"/>
                </a:cubicBezTo>
                <a:cubicBezTo>
                  <a:pt x="8025151" y="3710787"/>
                  <a:pt x="8025151" y="3710787"/>
                  <a:pt x="7959084" y="3718578"/>
                </a:cubicBezTo>
                <a:cubicBezTo>
                  <a:pt x="7959084" y="3718578"/>
                  <a:pt x="7959084" y="3718578"/>
                  <a:pt x="7983859" y="3702997"/>
                </a:cubicBezTo>
                <a:cubicBezTo>
                  <a:pt x="7983859" y="3702997"/>
                  <a:pt x="7983859" y="3702997"/>
                  <a:pt x="7992117" y="3708191"/>
                </a:cubicBezTo>
                <a:cubicBezTo>
                  <a:pt x="7992117" y="3708191"/>
                  <a:pt x="7992117" y="3708191"/>
                  <a:pt x="8023087" y="3697804"/>
                </a:cubicBezTo>
                <a:cubicBezTo>
                  <a:pt x="8023087" y="3697804"/>
                  <a:pt x="8023087" y="3697804"/>
                  <a:pt x="7992117" y="3692610"/>
                </a:cubicBezTo>
                <a:cubicBezTo>
                  <a:pt x="7992117" y="3692610"/>
                  <a:pt x="7992117" y="3692610"/>
                  <a:pt x="7907468" y="3710787"/>
                </a:cubicBezTo>
                <a:cubicBezTo>
                  <a:pt x="7907468" y="3710787"/>
                  <a:pt x="7907468" y="3710787"/>
                  <a:pt x="7911598" y="3721175"/>
                </a:cubicBezTo>
                <a:cubicBezTo>
                  <a:pt x="7911598" y="3721175"/>
                  <a:pt x="7911598" y="3721175"/>
                  <a:pt x="7928114" y="3718578"/>
                </a:cubicBezTo>
                <a:cubicBezTo>
                  <a:pt x="7928114" y="3718578"/>
                  <a:pt x="7928114" y="3718578"/>
                  <a:pt x="7915727" y="3726368"/>
                </a:cubicBezTo>
                <a:cubicBezTo>
                  <a:pt x="7915727" y="3726368"/>
                  <a:pt x="7915727" y="3726368"/>
                  <a:pt x="7903339" y="3723771"/>
                </a:cubicBezTo>
                <a:cubicBezTo>
                  <a:pt x="7903339" y="3723771"/>
                  <a:pt x="7903339" y="3723771"/>
                  <a:pt x="7862047" y="3731562"/>
                </a:cubicBezTo>
                <a:cubicBezTo>
                  <a:pt x="7862047" y="3731562"/>
                  <a:pt x="7862047" y="3731562"/>
                  <a:pt x="7855853" y="3731562"/>
                </a:cubicBezTo>
                <a:cubicBezTo>
                  <a:pt x="7855853" y="3731562"/>
                  <a:pt x="7855853" y="3731562"/>
                  <a:pt x="7855853" y="3726368"/>
                </a:cubicBezTo>
                <a:cubicBezTo>
                  <a:pt x="7855853" y="3726368"/>
                  <a:pt x="7855853" y="3726368"/>
                  <a:pt x="7886822" y="3726368"/>
                </a:cubicBezTo>
                <a:cubicBezTo>
                  <a:pt x="7886822" y="3726368"/>
                  <a:pt x="7886822" y="3726368"/>
                  <a:pt x="7886822" y="3718578"/>
                </a:cubicBezTo>
                <a:cubicBezTo>
                  <a:pt x="7888887" y="3718578"/>
                  <a:pt x="7890951" y="3715981"/>
                  <a:pt x="7890951" y="3715981"/>
                </a:cubicBezTo>
                <a:cubicBezTo>
                  <a:pt x="7890951" y="3715981"/>
                  <a:pt x="7890951" y="3715981"/>
                  <a:pt x="7874434" y="3708191"/>
                </a:cubicBezTo>
                <a:cubicBezTo>
                  <a:pt x="7874434" y="3708191"/>
                  <a:pt x="7874434" y="3708191"/>
                  <a:pt x="7859982" y="3710787"/>
                </a:cubicBezTo>
                <a:cubicBezTo>
                  <a:pt x="7864111" y="3713384"/>
                  <a:pt x="7862047" y="3713384"/>
                  <a:pt x="7853788" y="3715981"/>
                </a:cubicBezTo>
                <a:cubicBezTo>
                  <a:pt x="7851724" y="3715981"/>
                  <a:pt x="7851724" y="3715981"/>
                  <a:pt x="7851724" y="3715981"/>
                </a:cubicBezTo>
                <a:cubicBezTo>
                  <a:pt x="7845530" y="3715981"/>
                  <a:pt x="7833142" y="3715981"/>
                  <a:pt x="7814561" y="3718578"/>
                </a:cubicBezTo>
                <a:cubicBezTo>
                  <a:pt x="7814561" y="3718578"/>
                  <a:pt x="7814561" y="3718578"/>
                  <a:pt x="7754687" y="3728965"/>
                </a:cubicBezTo>
                <a:cubicBezTo>
                  <a:pt x="7754687" y="3728965"/>
                  <a:pt x="7754687" y="3728965"/>
                  <a:pt x="7713395" y="3728965"/>
                </a:cubicBezTo>
                <a:cubicBezTo>
                  <a:pt x="7713395" y="3728965"/>
                  <a:pt x="7713395" y="3728965"/>
                  <a:pt x="7628746" y="3736755"/>
                </a:cubicBezTo>
                <a:cubicBezTo>
                  <a:pt x="7628746" y="3736755"/>
                  <a:pt x="7628746" y="3736755"/>
                  <a:pt x="7618422" y="3744545"/>
                </a:cubicBezTo>
                <a:cubicBezTo>
                  <a:pt x="7618422" y="3744545"/>
                  <a:pt x="7618422" y="3744545"/>
                  <a:pt x="7589518" y="3741949"/>
                </a:cubicBezTo>
                <a:cubicBezTo>
                  <a:pt x="7589518" y="3741949"/>
                  <a:pt x="7589518" y="3741949"/>
                  <a:pt x="7554419" y="3752336"/>
                </a:cubicBezTo>
                <a:cubicBezTo>
                  <a:pt x="7554419" y="3752336"/>
                  <a:pt x="7554419" y="3752336"/>
                  <a:pt x="7521386" y="3757529"/>
                </a:cubicBezTo>
                <a:cubicBezTo>
                  <a:pt x="7521386" y="3757529"/>
                  <a:pt x="7521386" y="3757529"/>
                  <a:pt x="7506933" y="3752336"/>
                </a:cubicBezTo>
                <a:cubicBezTo>
                  <a:pt x="7506933" y="3752336"/>
                  <a:pt x="7506933" y="3752336"/>
                  <a:pt x="7490416" y="3762723"/>
                </a:cubicBezTo>
                <a:cubicBezTo>
                  <a:pt x="7488352" y="3762723"/>
                  <a:pt x="7486287" y="3762723"/>
                  <a:pt x="7486287" y="3762723"/>
                </a:cubicBezTo>
                <a:cubicBezTo>
                  <a:pt x="7482158" y="3762723"/>
                  <a:pt x="7473900" y="3762723"/>
                  <a:pt x="7457383" y="3765320"/>
                </a:cubicBezTo>
                <a:cubicBezTo>
                  <a:pt x="7455318" y="3765320"/>
                  <a:pt x="7453253" y="3767916"/>
                  <a:pt x="7449124" y="3767916"/>
                </a:cubicBezTo>
                <a:cubicBezTo>
                  <a:pt x="7449124" y="3767916"/>
                  <a:pt x="7449124" y="3767916"/>
                  <a:pt x="7447060" y="3765320"/>
                </a:cubicBezTo>
                <a:cubicBezTo>
                  <a:pt x="7428478" y="3767916"/>
                  <a:pt x="7401638" y="3770513"/>
                  <a:pt x="7366540" y="3773110"/>
                </a:cubicBezTo>
                <a:cubicBezTo>
                  <a:pt x="7366540" y="3773110"/>
                  <a:pt x="7366540" y="3773110"/>
                  <a:pt x="7281890" y="3780900"/>
                </a:cubicBezTo>
                <a:cubicBezTo>
                  <a:pt x="7281890" y="3780900"/>
                  <a:pt x="7281890" y="3780900"/>
                  <a:pt x="7124980" y="3796481"/>
                </a:cubicBezTo>
                <a:cubicBezTo>
                  <a:pt x="7124980" y="3796481"/>
                  <a:pt x="7124980" y="3796481"/>
                  <a:pt x="7112592" y="3786094"/>
                </a:cubicBezTo>
                <a:cubicBezTo>
                  <a:pt x="7112592" y="3786094"/>
                  <a:pt x="7112592" y="3786094"/>
                  <a:pt x="7100205" y="3786094"/>
                </a:cubicBezTo>
                <a:cubicBezTo>
                  <a:pt x="7100205" y="3786094"/>
                  <a:pt x="7100205" y="3786094"/>
                  <a:pt x="7100205" y="3796481"/>
                </a:cubicBezTo>
                <a:cubicBezTo>
                  <a:pt x="7100205" y="3796481"/>
                  <a:pt x="7100205" y="3796481"/>
                  <a:pt x="7052718" y="3809465"/>
                </a:cubicBezTo>
                <a:cubicBezTo>
                  <a:pt x="7052718" y="3809465"/>
                  <a:pt x="7052718" y="3809465"/>
                  <a:pt x="6926777" y="3812062"/>
                </a:cubicBezTo>
                <a:cubicBezTo>
                  <a:pt x="6926777" y="3812062"/>
                  <a:pt x="6926777" y="3812062"/>
                  <a:pt x="6926777" y="3809465"/>
                </a:cubicBezTo>
                <a:cubicBezTo>
                  <a:pt x="6926777" y="3809465"/>
                  <a:pt x="6926777" y="3809465"/>
                  <a:pt x="6895808" y="3809465"/>
                </a:cubicBezTo>
                <a:cubicBezTo>
                  <a:pt x="6895808" y="3809465"/>
                  <a:pt x="6895808" y="3809465"/>
                  <a:pt x="6883420" y="3817255"/>
                </a:cubicBezTo>
                <a:cubicBezTo>
                  <a:pt x="6883420" y="3817255"/>
                  <a:pt x="6883420" y="3817255"/>
                  <a:pt x="6811159" y="3825045"/>
                </a:cubicBezTo>
                <a:cubicBezTo>
                  <a:pt x="6811159" y="3825045"/>
                  <a:pt x="6811159" y="3825045"/>
                  <a:pt x="6784319" y="3814658"/>
                </a:cubicBezTo>
                <a:cubicBezTo>
                  <a:pt x="6771931" y="3809465"/>
                  <a:pt x="6751285" y="3809465"/>
                  <a:pt x="6759543" y="3827642"/>
                </a:cubicBezTo>
                <a:cubicBezTo>
                  <a:pt x="6759543" y="3827642"/>
                  <a:pt x="6759543" y="3827642"/>
                  <a:pt x="6751285" y="3832836"/>
                </a:cubicBezTo>
                <a:cubicBezTo>
                  <a:pt x="6751285" y="3832836"/>
                  <a:pt x="6751285" y="3832836"/>
                  <a:pt x="6726510" y="3817255"/>
                </a:cubicBezTo>
                <a:cubicBezTo>
                  <a:pt x="6726510" y="3817255"/>
                  <a:pt x="6726510" y="3817255"/>
                  <a:pt x="6705864" y="3819852"/>
                </a:cubicBezTo>
                <a:cubicBezTo>
                  <a:pt x="6705864" y="3819852"/>
                  <a:pt x="6705864" y="3819852"/>
                  <a:pt x="6683153" y="3835432"/>
                </a:cubicBezTo>
                <a:cubicBezTo>
                  <a:pt x="6683153" y="3835432"/>
                  <a:pt x="6683153" y="3835432"/>
                  <a:pt x="6650119" y="3840626"/>
                </a:cubicBezTo>
                <a:cubicBezTo>
                  <a:pt x="6650119" y="3840626"/>
                  <a:pt x="6650119" y="3840626"/>
                  <a:pt x="6507661" y="3848416"/>
                </a:cubicBezTo>
                <a:cubicBezTo>
                  <a:pt x="6507661" y="3848416"/>
                  <a:pt x="6507661" y="3848416"/>
                  <a:pt x="6501467" y="3853610"/>
                </a:cubicBezTo>
                <a:cubicBezTo>
                  <a:pt x="6501467" y="3853610"/>
                  <a:pt x="6501467" y="3853610"/>
                  <a:pt x="6487014" y="3851013"/>
                </a:cubicBezTo>
                <a:cubicBezTo>
                  <a:pt x="6487014" y="3851013"/>
                  <a:pt x="6487014" y="3851013"/>
                  <a:pt x="6480821" y="3845820"/>
                </a:cubicBezTo>
                <a:cubicBezTo>
                  <a:pt x="6480821" y="3845820"/>
                  <a:pt x="6480821" y="3845820"/>
                  <a:pt x="6470498" y="3853610"/>
                </a:cubicBezTo>
                <a:cubicBezTo>
                  <a:pt x="6470498" y="3853610"/>
                  <a:pt x="6470498" y="3853610"/>
                  <a:pt x="6431270" y="3853610"/>
                </a:cubicBezTo>
                <a:cubicBezTo>
                  <a:pt x="6431270" y="3853610"/>
                  <a:pt x="6431270" y="3853610"/>
                  <a:pt x="6301199" y="3863997"/>
                </a:cubicBezTo>
                <a:cubicBezTo>
                  <a:pt x="6301199" y="3863997"/>
                  <a:pt x="6301199" y="3863997"/>
                  <a:pt x="6274360" y="3869191"/>
                </a:cubicBezTo>
                <a:cubicBezTo>
                  <a:pt x="6274360" y="3869191"/>
                  <a:pt x="6274360" y="3869191"/>
                  <a:pt x="6195904" y="3876981"/>
                </a:cubicBezTo>
                <a:cubicBezTo>
                  <a:pt x="6195904" y="3876981"/>
                  <a:pt x="6195904" y="3876981"/>
                  <a:pt x="6146353" y="3882174"/>
                </a:cubicBezTo>
                <a:cubicBezTo>
                  <a:pt x="6146353" y="3882174"/>
                  <a:pt x="6146353" y="3882174"/>
                  <a:pt x="6131901" y="3876981"/>
                </a:cubicBezTo>
                <a:cubicBezTo>
                  <a:pt x="6131901" y="3876981"/>
                  <a:pt x="6131901" y="3876981"/>
                  <a:pt x="6096803" y="3882174"/>
                </a:cubicBezTo>
                <a:cubicBezTo>
                  <a:pt x="6096803" y="3882174"/>
                  <a:pt x="6096803" y="3882174"/>
                  <a:pt x="6088545" y="3882174"/>
                </a:cubicBezTo>
                <a:cubicBezTo>
                  <a:pt x="6088545" y="3882174"/>
                  <a:pt x="6088545" y="3882174"/>
                  <a:pt x="6080286" y="3876981"/>
                </a:cubicBezTo>
                <a:cubicBezTo>
                  <a:pt x="6080286" y="3876981"/>
                  <a:pt x="6080286" y="3876981"/>
                  <a:pt x="6008024" y="3889965"/>
                </a:cubicBezTo>
                <a:cubicBezTo>
                  <a:pt x="6008024" y="3889965"/>
                  <a:pt x="6008024" y="3889965"/>
                  <a:pt x="5927505" y="3895158"/>
                </a:cubicBezTo>
                <a:cubicBezTo>
                  <a:pt x="5927505" y="3895158"/>
                  <a:pt x="5927505" y="3895158"/>
                  <a:pt x="5842855" y="3902949"/>
                </a:cubicBezTo>
                <a:cubicBezTo>
                  <a:pt x="5842855" y="3902949"/>
                  <a:pt x="5842855" y="3902949"/>
                  <a:pt x="5836661" y="3900352"/>
                </a:cubicBezTo>
                <a:cubicBezTo>
                  <a:pt x="5836661" y="3900352"/>
                  <a:pt x="5836661" y="3900352"/>
                  <a:pt x="5816016" y="3905545"/>
                </a:cubicBezTo>
                <a:cubicBezTo>
                  <a:pt x="5816016" y="3905545"/>
                  <a:pt x="5816016" y="3905545"/>
                  <a:pt x="5803628" y="3902949"/>
                </a:cubicBezTo>
                <a:cubicBezTo>
                  <a:pt x="5803628" y="3902949"/>
                  <a:pt x="5803628" y="3902949"/>
                  <a:pt x="5747883" y="3913336"/>
                </a:cubicBezTo>
                <a:cubicBezTo>
                  <a:pt x="5747883" y="3913336"/>
                  <a:pt x="5747883" y="3913336"/>
                  <a:pt x="5675621" y="3913336"/>
                </a:cubicBezTo>
                <a:cubicBezTo>
                  <a:pt x="5675621" y="3913336"/>
                  <a:pt x="5675621" y="3913336"/>
                  <a:pt x="5663234" y="3918529"/>
                </a:cubicBezTo>
                <a:cubicBezTo>
                  <a:pt x="5663234" y="3918529"/>
                  <a:pt x="5663234" y="3918529"/>
                  <a:pt x="5630200" y="3915932"/>
                </a:cubicBezTo>
                <a:cubicBezTo>
                  <a:pt x="5630200" y="3915932"/>
                  <a:pt x="5630200" y="3915932"/>
                  <a:pt x="5539357" y="3923723"/>
                </a:cubicBezTo>
                <a:cubicBezTo>
                  <a:pt x="5539357" y="3923723"/>
                  <a:pt x="5539357" y="3923723"/>
                  <a:pt x="5518711" y="3923723"/>
                </a:cubicBezTo>
                <a:cubicBezTo>
                  <a:pt x="5518711" y="3923723"/>
                  <a:pt x="5518711" y="3923723"/>
                  <a:pt x="5510452" y="3931513"/>
                </a:cubicBezTo>
                <a:cubicBezTo>
                  <a:pt x="5510452" y="3931513"/>
                  <a:pt x="5510452" y="3931513"/>
                  <a:pt x="5273022" y="3947094"/>
                </a:cubicBezTo>
                <a:cubicBezTo>
                  <a:pt x="5273022" y="3947094"/>
                  <a:pt x="5273022" y="3947094"/>
                  <a:pt x="5211084" y="3952287"/>
                </a:cubicBezTo>
                <a:cubicBezTo>
                  <a:pt x="5211084" y="3952287"/>
                  <a:pt x="5211084" y="3952287"/>
                  <a:pt x="5209019" y="3962674"/>
                </a:cubicBezTo>
                <a:cubicBezTo>
                  <a:pt x="5206954" y="3965271"/>
                  <a:pt x="5198696" y="3973061"/>
                  <a:pt x="5184243" y="3962674"/>
                </a:cubicBezTo>
                <a:cubicBezTo>
                  <a:pt x="5184243" y="3962674"/>
                  <a:pt x="5184243" y="3962674"/>
                  <a:pt x="5209019" y="3954884"/>
                </a:cubicBezTo>
                <a:cubicBezTo>
                  <a:pt x="5209019" y="3954884"/>
                  <a:pt x="5209019" y="3954884"/>
                  <a:pt x="5165662" y="3952287"/>
                </a:cubicBezTo>
                <a:cubicBezTo>
                  <a:pt x="5165662" y="3952287"/>
                  <a:pt x="5165662" y="3952287"/>
                  <a:pt x="5101659" y="3957481"/>
                </a:cubicBezTo>
                <a:cubicBezTo>
                  <a:pt x="5101659" y="3957481"/>
                  <a:pt x="5101659" y="3957481"/>
                  <a:pt x="5076884" y="3962674"/>
                </a:cubicBezTo>
                <a:cubicBezTo>
                  <a:pt x="5076884" y="3962674"/>
                  <a:pt x="5076884" y="3962674"/>
                  <a:pt x="5037656" y="3962674"/>
                </a:cubicBezTo>
                <a:cubicBezTo>
                  <a:pt x="5037656" y="3962674"/>
                  <a:pt x="5037656" y="3962674"/>
                  <a:pt x="4996364" y="3970465"/>
                </a:cubicBezTo>
                <a:cubicBezTo>
                  <a:pt x="4996364" y="3970465"/>
                  <a:pt x="4996364" y="3970465"/>
                  <a:pt x="4971588" y="3965271"/>
                </a:cubicBezTo>
                <a:cubicBezTo>
                  <a:pt x="4971588" y="3965271"/>
                  <a:pt x="4971588" y="3965271"/>
                  <a:pt x="4884875" y="3975658"/>
                </a:cubicBezTo>
                <a:cubicBezTo>
                  <a:pt x="4884875" y="3975658"/>
                  <a:pt x="4884875" y="3975658"/>
                  <a:pt x="4822936" y="3978255"/>
                </a:cubicBezTo>
                <a:cubicBezTo>
                  <a:pt x="4822936" y="3978255"/>
                  <a:pt x="4822936" y="3978255"/>
                  <a:pt x="4783709" y="3980852"/>
                </a:cubicBezTo>
                <a:cubicBezTo>
                  <a:pt x="4783709" y="3980852"/>
                  <a:pt x="4783709" y="3980852"/>
                  <a:pt x="4707318" y="3986045"/>
                </a:cubicBezTo>
                <a:cubicBezTo>
                  <a:pt x="4707318" y="3986045"/>
                  <a:pt x="4707318" y="3986045"/>
                  <a:pt x="4688736" y="3991239"/>
                </a:cubicBezTo>
                <a:cubicBezTo>
                  <a:pt x="4688736" y="3991239"/>
                  <a:pt x="4688736" y="3991239"/>
                  <a:pt x="4668091" y="3991239"/>
                </a:cubicBezTo>
                <a:cubicBezTo>
                  <a:pt x="4668091" y="3991239"/>
                  <a:pt x="4668091" y="3991239"/>
                  <a:pt x="4635056" y="3999029"/>
                </a:cubicBezTo>
                <a:cubicBezTo>
                  <a:pt x="4635056" y="3999029"/>
                  <a:pt x="4635056" y="3999029"/>
                  <a:pt x="4486404" y="4006819"/>
                </a:cubicBezTo>
                <a:cubicBezTo>
                  <a:pt x="4486404" y="4006819"/>
                  <a:pt x="4486404" y="4006819"/>
                  <a:pt x="4403820" y="4009416"/>
                </a:cubicBezTo>
                <a:cubicBezTo>
                  <a:pt x="4403820" y="4009416"/>
                  <a:pt x="4403820" y="4009416"/>
                  <a:pt x="4391432" y="4019803"/>
                </a:cubicBezTo>
                <a:cubicBezTo>
                  <a:pt x="4391432" y="4019803"/>
                  <a:pt x="4391432" y="4019803"/>
                  <a:pt x="4389367" y="4012013"/>
                </a:cubicBezTo>
                <a:cubicBezTo>
                  <a:pt x="4389367" y="4012013"/>
                  <a:pt x="4389367" y="4012013"/>
                  <a:pt x="4376980" y="4019803"/>
                </a:cubicBezTo>
                <a:cubicBezTo>
                  <a:pt x="4383174" y="4019803"/>
                  <a:pt x="4412078" y="4027594"/>
                  <a:pt x="4354269" y="4019803"/>
                </a:cubicBezTo>
                <a:cubicBezTo>
                  <a:pt x="4354269" y="4019803"/>
                  <a:pt x="4354269" y="4019803"/>
                  <a:pt x="4354269" y="4024997"/>
                </a:cubicBezTo>
                <a:cubicBezTo>
                  <a:pt x="4354269" y="4024997"/>
                  <a:pt x="4354269" y="4024997"/>
                  <a:pt x="4341881" y="4022400"/>
                </a:cubicBezTo>
                <a:cubicBezTo>
                  <a:pt x="4341881" y="4022400"/>
                  <a:pt x="4341881" y="4019803"/>
                  <a:pt x="4339817" y="4017207"/>
                </a:cubicBezTo>
                <a:cubicBezTo>
                  <a:pt x="4339817" y="4017207"/>
                  <a:pt x="4339817" y="4017207"/>
                  <a:pt x="4302654" y="4024997"/>
                </a:cubicBezTo>
                <a:cubicBezTo>
                  <a:pt x="4302654" y="4024997"/>
                  <a:pt x="4302654" y="4024997"/>
                  <a:pt x="4290266" y="4017207"/>
                </a:cubicBezTo>
                <a:cubicBezTo>
                  <a:pt x="4290266" y="4017207"/>
                  <a:pt x="4290266" y="4017207"/>
                  <a:pt x="4184971" y="4035384"/>
                </a:cubicBezTo>
                <a:cubicBezTo>
                  <a:pt x="4218005" y="4045771"/>
                  <a:pt x="4251038" y="4014610"/>
                  <a:pt x="4275814" y="4035384"/>
                </a:cubicBezTo>
                <a:cubicBezTo>
                  <a:pt x="4275814" y="4035384"/>
                  <a:pt x="4275814" y="4035384"/>
                  <a:pt x="4298524" y="4032787"/>
                </a:cubicBezTo>
                <a:cubicBezTo>
                  <a:pt x="4298524" y="4032787"/>
                  <a:pt x="4298524" y="4032787"/>
                  <a:pt x="4248974" y="4048368"/>
                </a:cubicBezTo>
                <a:cubicBezTo>
                  <a:pt x="4248974" y="4048368"/>
                  <a:pt x="4248974" y="4048368"/>
                  <a:pt x="4178777" y="4048368"/>
                </a:cubicBezTo>
                <a:cubicBezTo>
                  <a:pt x="4178777" y="4048368"/>
                  <a:pt x="4178777" y="4048368"/>
                  <a:pt x="4149872" y="4069142"/>
                </a:cubicBezTo>
                <a:cubicBezTo>
                  <a:pt x="4149872" y="4069142"/>
                  <a:pt x="4149872" y="4069142"/>
                  <a:pt x="4106516" y="4069142"/>
                </a:cubicBezTo>
                <a:cubicBezTo>
                  <a:pt x="4116839" y="4066545"/>
                  <a:pt x="4100322" y="4061352"/>
                  <a:pt x="4104451" y="4056158"/>
                </a:cubicBezTo>
                <a:cubicBezTo>
                  <a:pt x="4104451" y="4056158"/>
                  <a:pt x="4104451" y="4056158"/>
                  <a:pt x="4100322" y="4056158"/>
                </a:cubicBezTo>
                <a:cubicBezTo>
                  <a:pt x="4100322" y="4056158"/>
                  <a:pt x="4100322" y="4056158"/>
                  <a:pt x="4085869" y="4050965"/>
                </a:cubicBezTo>
                <a:cubicBezTo>
                  <a:pt x="4085869" y="4050965"/>
                  <a:pt x="4085869" y="4050965"/>
                  <a:pt x="4065223" y="4063948"/>
                </a:cubicBezTo>
                <a:cubicBezTo>
                  <a:pt x="4065223" y="4063948"/>
                  <a:pt x="4065223" y="4063948"/>
                  <a:pt x="4081740" y="4069142"/>
                </a:cubicBezTo>
                <a:cubicBezTo>
                  <a:pt x="4081740" y="4069142"/>
                  <a:pt x="4081740" y="4069142"/>
                  <a:pt x="4048706" y="4069142"/>
                </a:cubicBezTo>
                <a:cubicBezTo>
                  <a:pt x="4044577" y="4074336"/>
                  <a:pt x="4040448" y="4082126"/>
                  <a:pt x="4030125" y="4095110"/>
                </a:cubicBezTo>
                <a:cubicBezTo>
                  <a:pt x="4030125" y="4095110"/>
                  <a:pt x="4030125" y="4095110"/>
                  <a:pt x="4023931" y="4095110"/>
                </a:cubicBezTo>
                <a:cubicBezTo>
                  <a:pt x="4023931" y="4095110"/>
                  <a:pt x="4023931" y="4095110"/>
                  <a:pt x="4030125" y="4087319"/>
                </a:cubicBezTo>
                <a:cubicBezTo>
                  <a:pt x="4030125" y="4087319"/>
                  <a:pt x="4030125" y="4087319"/>
                  <a:pt x="4030125" y="4079529"/>
                </a:cubicBezTo>
                <a:cubicBezTo>
                  <a:pt x="4030125" y="4079529"/>
                  <a:pt x="4030125" y="4079529"/>
                  <a:pt x="3997091" y="4076932"/>
                </a:cubicBezTo>
                <a:cubicBezTo>
                  <a:pt x="3997091" y="4076932"/>
                  <a:pt x="3997091" y="4076932"/>
                  <a:pt x="4001220" y="4074336"/>
                </a:cubicBezTo>
                <a:cubicBezTo>
                  <a:pt x="4001220" y="4074336"/>
                  <a:pt x="4001220" y="4074336"/>
                  <a:pt x="3992962" y="4069142"/>
                </a:cubicBezTo>
                <a:cubicBezTo>
                  <a:pt x="3992962" y="4069142"/>
                  <a:pt x="3992962" y="4069142"/>
                  <a:pt x="3964057" y="4074336"/>
                </a:cubicBezTo>
                <a:cubicBezTo>
                  <a:pt x="3964057" y="4074336"/>
                  <a:pt x="3964057" y="4074336"/>
                  <a:pt x="3959928" y="4079529"/>
                </a:cubicBezTo>
                <a:cubicBezTo>
                  <a:pt x="3959928" y="4079529"/>
                  <a:pt x="3959928" y="4079529"/>
                  <a:pt x="3902119" y="4069142"/>
                </a:cubicBezTo>
                <a:cubicBezTo>
                  <a:pt x="3900054" y="4069142"/>
                  <a:pt x="3895925" y="4066545"/>
                  <a:pt x="3887667" y="4066545"/>
                </a:cubicBezTo>
                <a:cubicBezTo>
                  <a:pt x="3887667" y="4066545"/>
                  <a:pt x="3887667" y="4066545"/>
                  <a:pt x="3941346" y="4058755"/>
                </a:cubicBezTo>
                <a:cubicBezTo>
                  <a:pt x="3945476" y="4056158"/>
                  <a:pt x="3949605" y="4053561"/>
                  <a:pt x="3955799" y="4050965"/>
                </a:cubicBezTo>
                <a:cubicBezTo>
                  <a:pt x="3949605" y="4050965"/>
                  <a:pt x="3941346" y="4045771"/>
                  <a:pt x="3933088" y="4043174"/>
                </a:cubicBezTo>
                <a:cubicBezTo>
                  <a:pt x="3933088" y="4043174"/>
                  <a:pt x="3933088" y="4043174"/>
                  <a:pt x="3924830" y="4040577"/>
                </a:cubicBezTo>
                <a:cubicBezTo>
                  <a:pt x="3924830" y="4040577"/>
                  <a:pt x="3924830" y="4040577"/>
                  <a:pt x="3920700" y="4043174"/>
                </a:cubicBezTo>
                <a:cubicBezTo>
                  <a:pt x="3910377" y="4045771"/>
                  <a:pt x="3893860" y="4069142"/>
                  <a:pt x="3879408" y="4058755"/>
                </a:cubicBezTo>
                <a:cubicBezTo>
                  <a:pt x="3879408" y="4058755"/>
                  <a:pt x="3879408" y="4058755"/>
                  <a:pt x="3860827" y="4061352"/>
                </a:cubicBezTo>
                <a:cubicBezTo>
                  <a:pt x="3860827" y="4061352"/>
                  <a:pt x="3860827" y="4061352"/>
                  <a:pt x="3852568" y="4048368"/>
                </a:cubicBezTo>
                <a:cubicBezTo>
                  <a:pt x="3852568" y="4048368"/>
                  <a:pt x="3852568" y="4048368"/>
                  <a:pt x="3817470" y="4048368"/>
                </a:cubicBezTo>
                <a:cubicBezTo>
                  <a:pt x="3817470" y="4048368"/>
                  <a:pt x="3817470" y="4048368"/>
                  <a:pt x="3844309" y="4043174"/>
                </a:cubicBezTo>
                <a:cubicBezTo>
                  <a:pt x="3844309" y="4043174"/>
                  <a:pt x="3844309" y="4043174"/>
                  <a:pt x="3831922" y="4035384"/>
                </a:cubicBezTo>
                <a:cubicBezTo>
                  <a:pt x="3831922" y="4035384"/>
                  <a:pt x="3831922" y="4035384"/>
                  <a:pt x="3840180" y="4017207"/>
                </a:cubicBezTo>
                <a:cubicBezTo>
                  <a:pt x="3840180" y="4017207"/>
                  <a:pt x="3840180" y="4017207"/>
                  <a:pt x="3881473" y="4019803"/>
                </a:cubicBezTo>
                <a:cubicBezTo>
                  <a:pt x="3881473" y="4019803"/>
                  <a:pt x="3881473" y="4019803"/>
                  <a:pt x="3895925" y="4012013"/>
                </a:cubicBezTo>
                <a:cubicBezTo>
                  <a:pt x="3895925" y="4012013"/>
                  <a:pt x="3895925" y="4012013"/>
                  <a:pt x="3916571" y="4014610"/>
                </a:cubicBezTo>
                <a:cubicBezTo>
                  <a:pt x="3916571" y="4014610"/>
                  <a:pt x="3916571" y="4014610"/>
                  <a:pt x="3959928" y="4009416"/>
                </a:cubicBezTo>
                <a:cubicBezTo>
                  <a:pt x="3959928" y="4009416"/>
                  <a:pt x="3959928" y="4009416"/>
                  <a:pt x="3953734" y="4004223"/>
                </a:cubicBezTo>
                <a:cubicBezTo>
                  <a:pt x="3957863" y="4001626"/>
                  <a:pt x="3968186" y="3988642"/>
                  <a:pt x="3980574" y="4004223"/>
                </a:cubicBezTo>
                <a:cubicBezTo>
                  <a:pt x="3984703" y="3999029"/>
                  <a:pt x="3995026" y="3993836"/>
                  <a:pt x="3984703" y="4006819"/>
                </a:cubicBezTo>
                <a:cubicBezTo>
                  <a:pt x="3984703" y="4006819"/>
                  <a:pt x="3984703" y="4006819"/>
                  <a:pt x="3982639" y="4006819"/>
                </a:cubicBezTo>
                <a:cubicBezTo>
                  <a:pt x="3982639" y="4009416"/>
                  <a:pt x="3982639" y="4009416"/>
                  <a:pt x="3980574" y="4012013"/>
                </a:cubicBezTo>
                <a:cubicBezTo>
                  <a:pt x="3970251" y="4014610"/>
                  <a:pt x="3949605" y="4019803"/>
                  <a:pt x="3916571" y="4024997"/>
                </a:cubicBezTo>
                <a:cubicBezTo>
                  <a:pt x="3916571" y="4024997"/>
                  <a:pt x="3916571" y="4024997"/>
                  <a:pt x="3920700" y="4027594"/>
                </a:cubicBezTo>
                <a:cubicBezTo>
                  <a:pt x="3920700" y="4027594"/>
                  <a:pt x="3920700" y="4027594"/>
                  <a:pt x="3879408" y="4035384"/>
                </a:cubicBezTo>
                <a:cubicBezTo>
                  <a:pt x="3879408" y="4035384"/>
                  <a:pt x="3879408" y="4035384"/>
                  <a:pt x="3900054" y="4040577"/>
                </a:cubicBezTo>
                <a:cubicBezTo>
                  <a:pt x="3900054" y="4040577"/>
                  <a:pt x="3900054" y="4040577"/>
                  <a:pt x="3959928" y="4035384"/>
                </a:cubicBezTo>
                <a:cubicBezTo>
                  <a:pt x="3959928" y="4035384"/>
                  <a:pt x="3959928" y="4035384"/>
                  <a:pt x="3964057" y="4024997"/>
                </a:cubicBezTo>
                <a:cubicBezTo>
                  <a:pt x="3964057" y="4024997"/>
                  <a:pt x="3964057" y="4024997"/>
                  <a:pt x="4001220" y="4024997"/>
                </a:cubicBezTo>
                <a:cubicBezTo>
                  <a:pt x="4001220" y="4024997"/>
                  <a:pt x="4001220" y="4024997"/>
                  <a:pt x="3992962" y="4012013"/>
                </a:cubicBezTo>
                <a:cubicBezTo>
                  <a:pt x="3992962" y="4012013"/>
                  <a:pt x="3992962" y="4012013"/>
                  <a:pt x="4023931" y="4014610"/>
                </a:cubicBezTo>
                <a:cubicBezTo>
                  <a:pt x="4023931" y="4014610"/>
                  <a:pt x="4023931" y="4014610"/>
                  <a:pt x="4023931" y="4024997"/>
                </a:cubicBezTo>
                <a:cubicBezTo>
                  <a:pt x="4023931" y="4024997"/>
                  <a:pt x="4023931" y="4024997"/>
                  <a:pt x="4048706" y="4024997"/>
                </a:cubicBezTo>
                <a:cubicBezTo>
                  <a:pt x="4048706" y="4024997"/>
                  <a:pt x="4048706" y="4024997"/>
                  <a:pt x="4052836" y="4012013"/>
                </a:cubicBezTo>
                <a:cubicBezTo>
                  <a:pt x="4052836" y="4012013"/>
                  <a:pt x="4052836" y="4012013"/>
                  <a:pt x="4154001" y="4004223"/>
                </a:cubicBezTo>
                <a:cubicBezTo>
                  <a:pt x="4154001" y="4004223"/>
                  <a:pt x="4154001" y="4004223"/>
                  <a:pt x="4145743" y="3996432"/>
                </a:cubicBezTo>
                <a:cubicBezTo>
                  <a:pt x="4145743" y="3996432"/>
                  <a:pt x="4145743" y="3996432"/>
                  <a:pt x="4141872" y="3996432"/>
                </a:cubicBezTo>
                <a:lnTo>
                  <a:pt x="4120968" y="3996432"/>
                </a:lnTo>
                <a:cubicBezTo>
                  <a:pt x="4120968" y="3996432"/>
                  <a:pt x="4120968" y="3996432"/>
                  <a:pt x="4117613" y="3996432"/>
                </a:cubicBezTo>
                <a:lnTo>
                  <a:pt x="4114774" y="3996432"/>
                </a:lnTo>
                <a:lnTo>
                  <a:pt x="4094128" y="3996432"/>
                </a:lnTo>
                <a:cubicBezTo>
                  <a:pt x="4094128" y="3996432"/>
                  <a:pt x="4094128" y="3996432"/>
                  <a:pt x="4077611" y="3986045"/>
                </a:cubicBezTo>
                <a:cubicBezTo>
                  <a:pt x="4077611" y="3986045"/>
                  <a:pt x="4077611" y="3986045"/>
                  <a:pt x="4036319" y="3996432"/>
                </a:cubicBezTo>
                <a:cubicBezTo>
                  <a:pt x="4036319" y="3996432"/>
                  <a:pt x="4036319" y="3996432"/>
                  <a:pt x="4025996" y="3991239"/>
                </a:cubicBezTo>
                <a:cubicBezTo>
                  <a:pt x="4025996" y="3991239"/>
                  <a:pt x="4025996" y="3991239"/>
                  <a:pt x="3992962" y="3999029"/>
                </a:cubicBezTo>
                <a:cubicBezTo>
                  <a:pt x="3992962" y="3999029"/>
                  <a:pt x="3992962" y="3999029"/>
                  <a:pt x="3972316" y="3991239"/>
                </a:cubicBezTo>
                <a:cubicBezTo>
                  <a:pt x="3972316" y="3991239"/>
                  <a:pt x="3972316" y="3991239"/>
                  <a:pt x="3980574" y="3978255"/>
                </a:cubicBezTo>
                <a:cubicBezTo>
                  <a:pt x="3980574" y="3978255"/>
                  <a:pt x="3980574" y="3978255"/>
                  <a:pt x="4030125" y="3980852"/>
                </a:cubicBezTo>
                <a:cubicBezTo>
                  <a:pt x="4030125" y="3980852"/>
                  <a:pt x="4030125" y="3980852"/>
                  <a:pt x="4036319" y="3973061"/>
                </a:cubicBezTo>
                <a:cubicBezTo>
                  <a:pt x="4036319" y="3973061"/>
                  <a:pt x="4036319" y="3973061"/>
                  <a:pt x="4061094" y="3970465"/>
                </a:cubicBezTo>
                <a:cubicBezTo>
                  <a:pt x="4056965" y="3973061"/>
                  <a:pt x="4059029" y="3975658"/>
                  <a:pt x="4089999" y="3980852"/>
                </a:cubicBezTo>
                <a:cubicBezTo>
                  <a:pt x="4089999" y="3980852"/>
                  <a:pt x="4089999" y="3980852"/>
                  <a:pt x="4127162" y="3967868"/>
                </a:cubicBezTo>
                <a:cubicBezTo>
                  <a:pt x="4127162" y="3967868"/>
                  <a:pt x="4127162" y="3967868"/>
                  <a:pt x="4164325" y="3973061"/>
                </a:cubicBezTo>
                <a:cubicBezTo>
                  <a:pt x="4164325" y="3973061"/>
                  <a:pt x="4164325" y="3973061"/>
                  <a:pt x="4191165" y="3965271"/>
                </a:cubicBezTo>
                <a:cubicBezTo>
                  <a:pt x="4191165" y="3965271"/>
                  <a:pt x="4191165" y="3965271"/>
                  <a:pt x="4207681" y="3965271"/>
                </a:cubicBezTo>
                <a:cubicBezTo>
                  <a:pt x="4193229" y="3967868"/>
                  <a:pt x="4197358" y="3967868"/>
                  <a:pt x="4244844" y="3960078"/>
                </a:cubicBezTo>
                <a:cubicBezTo>
                  <a:pt x="4244844" y="3960078"/>
                  <a:pt x="4244844" y="3960078"/>
                  <a:pt x="4374915" y="3949690"/>
                </a:cubicBezTo>
                <a:cubicBezTo>
                  <a:pt x="4374915" y="3949690"/>
                  <a:pt x="4374915" y="3949690"/>
                  <a:pt x="4401755" y="3949690"/>
                </a:cubicBezTo>
                <a:cubicBezTo>
                  <a:pt x="4401755" y="3949690"/>
                  <a:pt x="4401755" y="3949690"/>
                  <a:pt x="4430660" y="3941900"/>
                </a:cubicBezTo>
                <a:cubicBezTo>
                  <a:pt x="4426530" y="3939303"/>
                  <a:pt x="4422401" y="3939303"/>
                  <a:pt x="4418272" y="3939303"/>
                </a:cubicBezTo>
                <a:cubicBezTo>
                  <a:pt x="4445112" y="3936707"/>
                  <a:pt x="4474017" y="3931513"/>
                  <a:pt x="4507050" y="3928916"/>
                </a:cubicBezTo>
                <a:cubicBezTo>
                  <a:pt x="4507050" y="3928916"/>
                  <a:pt x="4507050" y="3928916"/>
                  <a:pt x="4571053" y="3913336"/>
                </a:cubicBezTo>
                <a:cubicBezTo>
                  <a:pt x="4571053" y="3913336"/>
                  <a:pt x="4571053" y="3913336"/>
                  <a:pt x="4622669" y="3908142"/>
                </a:cubicBezTo>
                <a:cubicBezTo>
                  <a:pt x="4622669" y="3908142"/>
                  <a:pt x="4622669" y="3908142"/>
                  <a:pt x="4622669" y="3902949"/>
                </a:cubicBezTo>
                <a:cubicBezTo>
                  <a:pt x="4622669" y="3902949"/>
                  <a:pt x="4622669" y="3902949"/>
                  <a:pt x="4635056" y="3902949"/>
                </a:cubicBezTo>
                <a:cubicBezTo>
                  <a:pt x="4632992" y="3902949"/>
                  <a:pt x="4624733" y="3905545"/>
                  <a:pt x="4630928" y="3905545"/>
                </a:cubicBezTo>
                <a:cubicBezTo>
                  <a:pt x="4630928" y="3905545"/>
                  <a:pt x="4630928" y="3905545"/>
                  <a:pt x="4637121" y="3910739"/>
                </a:cubicBezTo>
                <a:cubicBezTo>
                  <a:pt x="4639186" y="3908142"/>
                  <a:pt x="4645379" y="3902949"/>
                  <a:pt x="4651573" y="3895158"/>
                </a:cubicBezTo>
                <a:cubicBezTo>
                  <a:pt x="4651573" y="3895158"/>
                  <a:pt x="4651573" y="3895158"/>
                  <a:pt x="4680478" y="3884771"/>
                </a:cubicBezTo>
                <a:cubicBezTo>
                  <a:pt x="4680478" y="3884771"/>
                  <a:pt x="4680478" y="3884771"/>
                  <a:pt x="4752740" y="3874384"/>
                </a:cubicBezTo>
                <a:cubicBezTo>
                  <a:pt x="4752740" y="3874384"/>
                  <a:pt x="4752740" y="3874384"/>
                  <a:pt x="4804355" y="3869191"/>
                </a:cubicBezTo>
                <a:cubicBezTo>
                  <a:pt x="4804355" y="3869191"/>
                  <a:pt x="4804355" y="3869191"/>
                  <a:pt x="4812614" y="3863997"/>
                </a:cubicBezTo>
                <a:cubicBezTo>
                  <a:pt x="4812614" y="3863997"/>
                  <a:pt x="4812614" y="3863997"/>
                  <a:pt x="4736222" y="3858803"/>
                </a:cubicBezTo>
                <a:cubicBezTo>
                  <a:pt x="4736222" y="3858803"/>
                  <a:pt x="4736222" y="3858803"/>
                  <a:pt x="4760998" y="3851013"/>
                </a:cubicBezTo>
                <a:cubicBezTo>
                  <a:pt x="4760998" y="3851013"/>
                  <a:pt x="4760998" y="3851013"/>
                  <a:pt x="4727964" y="3840626"/>
                </a:cubicBezTo>
                <a:cubicBezTo>
                  <a:pt x="4727964" y="3840626"/>
                  <a:pt x="4727964" y="3840626"/>
                  <a:pt x="4688736" y="3856207"/>
                </a:cubicBezTo>
                <a:cubicBezTo>
                  <a:pt x="4701125" y="3858803"/>
                  <a:pt x="4715577" y="3853610"/>
                  <a:pt x="4723835" y="3861400"/>
                </a:cubicBezTo>
                <a:cubicBezTo>
                  <a:pt x="4723835" y="3861400"/>
                  <a:pt x="4723835" y="3861400"/>
                  <a:pt x="4699059" y="3871787"/>
                </a:cubicBezTo>
                <a:cubicBezTo>
                  <a:pt x="4694930" y="3871787"/>
                  <a:pt x="4690801" y="3871787"/>
                  <a:pt x="4684607" y="3871787"/>
                </a:cubicBezTo>
                <a:cubicBezTo>
                  <a:pt x="4688736" y="3871787"/>
                  <a:pt x="4690801" y="3869191"/>
                  <a:pt x="4694930" y="3869191"/>
                </a:cubicBezTo>
                <a:cubicBezTo>
                  <a:pt x="4694930" y="3869191"/>
                  <a:pt x="4694930" y="3869191"/>
                  <a:pt x="4674284" y="3853610"/>
                </a:cubicBezTo>
                <a:cubicBezTo>
                  <a:pt x="4680478" y="3853610"/>
                  <a:pt x="4713512" y="3848416"/>
                  <a:pt x="4651573" y="3853610"/>
                </a:cubicBezTo>
                <a:cubicBezTo>
                  <a:pt x="4651573" y="3853610"/>
                  <a:pt x="4651573" y="3853610"/>
                  <a:pt x="4651573" y="3858803"/>
                </a:cubicBezTo>
                <a:cubicBezTo>
                  <a:pt x="4651573" y="3858803"/>
                  <a:pt x="4651573" y="3858803"/>
                  <a:pt x="4630928" y="3848416"/>
                </a:cubicBezTo>
                <a:cubicBezTo>
                  <a:pt x="4657767" y="3848416"/>
                  <a:pt x="4682542" y="3838029"/>
                  <a:pt x="4715577" y="3832836"/>
                </a:cubicBezTo>
                <a:cubicBezTo>
                  <a:pt x="4715577" y="3832836"/>
                  <a:pt x="4715577" y="3832836"/>
                  <a:pt x="4740352" y="3838029"/>
                </a:cubicBezTo>
                <a:cubicBezTo>
                  <a:pt x="4760998" y="3835432"/>
                  <a:pt x="4783709" y="3832836"/>
                  <a:pt x="4796096" y="3840626"/>
                </a:cubicBezTo>
                <a:cubicBezTo>
                  <a:pt x="4796096" y="3840626"/>
                  <a:pt x="4796096" y="3840626"/>
                  <a:pt x="4812614" y="3825045"/>
                </a:cubicBezTo>
                <a:cubicBezTo>
                  <a:pt x="4812614" y="3825045"/>
                  <a:pt x="4812614" y="3825045"/>
                  <a:pt x="4816743" y="3822449"/>
                </a:cubicBezTo>
                <a:cubicBezTo>
                  <a:pt x="4816743" y="3822449"/>
                  <a:pt x="4816743" y="3822449"/>
                  <a:pt x="4837388" y="3830239"/>
                </a:cubicBezTo>
                <a:cubicBezTo>
                  <a:pt x="4837388" y="3830239"/>
                  <a:pt x="4837388" y="3830239"/>
                  <a:pt x="4864229" y="3825045"/>
                </a:cubicBezTo>
                <a:cubicBezTo>
                  <a:pt x="4864229" y="3825045"/>
                  <a:pt x="4864229" y="3825045"/>
                  <a:pt x="4884875" y="3840626"/>
                </a:cubicBezTo>
                <a:cubicBezTo>
                  <a:pt x="4884875" y="3840626"/>
                  <a:pt x="4884875" y="3840626"/>
                  <a:pt x="4901392" y="3835432"/>
                </a:cubicBezTo>
                <a:cubicBezTo>
                  <a:pt x="4901392" y="3835432"/>
                  <a:pt x="4901392" y="3835432"/>
                  <a:pt x="4893133" y="3825045"/>
                </a:cubicBezTo>
                <a:cubicBezTo>
                  <a:pt x="4893133" y="3825045"/>
                  <a:pt x="4893133" y="3825045"/>
                  <a:pt x="4940619" y="3809465"/>
                </a:cubicBezTo>
                <a:cubicBezTo>
                  <a:pt x="4940619" y="3809465"/>
                  <a:pt x="4940619" y="3809465"/>
                  <a:pt x="4868358" y="3809465"/>
                </a:cubicBezTo>
                <a:cubicBezTo>
                  <a:pt x="4868358" y="3809465"/>
                  <a:pt x="4868358" y="3809465"/>
                  <a:pt x="4829130" y="3814658"/>
                </a:cubicBezTo>
                <a:cubicBezTo>
                  <a:pt x="4829130" y="3814658"/>
                  <a:pt x="4829130" y="3814658"/>
                  <a:pt x="4816743" y="3814658"/>
                </a:cubicBezTo>
                <a:cubicBezTo>
                  <a:pt x="4816743" y="3814658"/>
                  <a:pt x="4816743" y="3814658"/>
                  <a:pt x="4822936" y="3809465"/>
                </a:cubicBezTo>
                <a:cubicBezTo>
                  <a:pt x="4822936" y="3809465"/>
                  <a:pt x="4822936" y="3809465"/>
                  <a:pt x="4775451" y="3799078"/>
                </a:cubicBezTo>
                <a:cubicBezTo>
                  <a:pt x="4775451" y="3799078"/>
                  <a:pt x="4775451" y="3799078"/>
                  <a:pt x="4701125" y="3809465"/>
                </a:cubicBezTo>
                <a:cubicBezTo>
                  <a:pt x="4701125" y="3809465"/>
                  <a:pt x="4701125" y="3809465"/>
                  <a:pt x="4694930" y="3817255"/>
                </a:cubicBezTo>
                <a:cubicBezTo>
                  <a:pt x="4694930" y="3817255"/>
                  <a:pt x="4694930" y="3817255"/>
                  <a:pt x="4698027" y="3817255"/>
                </a:cubicBezTo>
                <a:lnTo>
                  <a:pt x="4715577" y="3817255"/>
                </a:lnTo>
                <a:cubicBezTo>
                  <a:pt x="4699059" y="3819852"/>
                  <a:pt x="4668091" y="3822449"/>
                  <a:pt x="4612346" y="3827642"/>
                </a:cubicBezTo>
                <a:cubicBezTo>
                  <a:pt x="4612346" y="3827642"/>
                  <a:pt x="4612346" y="3827642"/>
                  <a:pt x="4604088" y="3825045"/>
                </a:cubicBezTo>
                <a:cubicBezTo>
                  <a:pt x="4604088" y="3825045"/>
                  <a:pt x="4604088" y="3825045"/>
                  <a:pt x="4583441" y="3830239"/>
                </a:cubicBezTo>
                <a:cubicBezTo>
                  <a:pt x="4583441" y="3830239"/>
                  <a:pt x="4583441" y="3830239"/>
                  <a:pt x="4488469" y="3840626"/>
                </a:cubicBezTo>
                <a:cubicBezTo>
                  <a:pt x="4488469" y="3840626"/>
                  <a:pt x="4488469" y="3840626"/>
                  <a:pt x="4482275" y="3835432"/>
                </a:cubicBezTo>
                <a:cubicBezTo>
                  <a:pt x="4482275" y="3835432"/>
                  <a:pt x="4482275" y="3835432"/>
                  <a:pt x="4438918" y="3845820"/>
                </a:cubicBezTo>
                <a:cubicBezTo>
                  <a:pt x="4438918" y="3845820"/>
                  <a:pt x="4438918" y="3845820"/>
                  <a:pt x="4426530" y="3840626"/>
                </a:cubicBezTo>
                <a:cubicBezTo>
                  <a:pt x="4426530" y="3840626"/>
                  <a:pt x="4426530" y="3840626"/>
                  <a:pt x="4282008" y="3856207"/>
                </a:cubicBezTo>
                <a:cubicBezTo>
                  <a:pt x="4282008" y="3856207"/>
                  <a:pt x="4282008" y="3856207"/>
                  <a:pt x="4273749" y="3866594"/>
                </a:cubicBezTo>
                <a:cubicBezTo>
                  <a:pt x="4277878" y="3871787"/>
                  <a:pt x="4288201" y="3851013"/>
                  <a:pt x="4282008" y="3874384"/>
                </a:cubicBezTo>
                <a:cubicBezTo>
                  <a:pt x="4282008" y="3874384"/>
                  <a:pt x="4282008" y="3874384"/>
                  <a:pt x="4294395" y="3863997"/>
                </a:cubicBezTo>
                <a:cubicBezTo>
                  <a:pt x="4352204" y="3869191"/>
                  <a:pt x="4327429" y="3848416"/>
                  <a:pt x="4391432" y="3869191"/>
                </a:cubicBezTo>
                <a:cubicBezTo>
                  <a:pt x="4391432" y="3869191"/>
                  <a:pt x="4391432" y="3869191"/>
                  <a:pt x="4389367" y="3874384"/>
                </a:cubicBezTo>
                <a:cubicBezTo>
                  <a:pt x="4389367" y="3874384"/>
                  <a:pt x="4389367" y="3874384"/>
                  <a:pt x="4354269" y="3869191"/>
                </a:cubicBezTo>
                <a:cubicBezTo>
                  <a:pt x="4354269" y="3869191"/>
                  <a:pt x="4354269" y="3869191"/>
                  <a:pt x="4337752" y="3887368"/>
                </a:cubicBezTo>
                <a:cubicBezTo>
                  <a:pt x="4337752" y="3887368"/>
                  <a:pt x="4337752" y="3887368"/>
                  <a:pt x="4350140" y="3892561"/>
                </a:cubicBezTo>
                <a:cubicBezTo>
                  <a:pt x="4350140" y="3892561"/>
                  <a:pt x="4350140" y="3892561"/>
                  <a:pt x="4306783" y="3887368"/>
                </a:cubicBezTo>
                <a:cubicBezTo>
                  <a:pt x="4306783" y="3887368"/>
                  <a:pt x="4306783" y="3887368"/>
                  <a:pt x="4282008" y="3887368"/>
                </a:cubicBezTo>
                <a:cubicBezTo>
                  <a:pt x="4282008" y="3887368"/>
                  <a:pt x="4282008" y="3887368"/>
                  <a:pt x="4269620" y="3866594"/>
                </a:cubicBezTo>
                <a:cubicBezTo>
                  <a:pt x="4261361" y="3866594"/>
                  <a:pt x="4246909" y="3856207"/>
                  <a:pt x="4234521" y="3874384"/>
                </a:cubicBezTo>
                <a:cubicBezTo>
                  <a:pt x="4234521" y="3874384"/>
                  <a:pt x="4234521" y="3874384"/>
                  <a:pt x="4255168" y="3884771"/>
                </a:cubicBezTo>
                <a:cubicBezTo>
                  <a:pt x="4255168" y="3884771"/>
                  <a:pt x="4255168" y="3884771"/>
                  <a:pt x="4209746" y="3887368"/>
                </a:cubicBezTo>
                <a:cubicBezTo>
                  <a:pt x="4209746" y="3887368"/>
                  <a:pt x="4209746" y="3887368"/>
                  <a:pt x="4184971" y="3905545"/>
                </a:cubicBezTo>
                <a:cubicBezTo>
                  <a:pt x="4184971" y="3905545"/>
                  <a:pt x="4184971" y="3905545"/>
                  <a:pt x="4166389" y="3902949"/>
                </a:cubicBezTo>
                <a:cubicBezTo>
                  <a:pt x="4166389" y="3902949"/>
                  <a:pt x="4166389" y="3902949"/>
                  <a:pt x="4154001" y="3910739"/>
                </a:cubicBezTo>
                <a:cubicBezTo>
                  <a:pt x="4154001" y="3910739"/>
                  <a:pt x="4154001" y="3910739"/>
                  <a:pt x="4149872" y="3897755"/>
                </a:cubicBezTo>
                <a:cubicBezTo>
                  <a:pt x="4137485" y="3892561"/>
                  <a:pt x="4125097" y="3908142"/>
                  <a:pt x="4120968" y="3892561"/>
                </a:cubicBezTo>
                <a:cubicBezTo>
                  <a:pt x="4120968" y="3892561"/>
                  <a:pt x="4120968" y="3892561"/>
                  <a:pt x="4089999" y="3900352"/>
                </a:cubicBezTo>
                <a:cubicBezTo>
                  <a:pt x="4089999" y="3921126"/>
                  <a:pt x="4061094" y="3882174"/>
                  <a:pt x="4073482" y="3918529"/>
                </a:cubicBezTo>
                <a:cubicBezTo>
                  <a:pt x="4073482" y="3918529"/>
                  <a:pt x="4073482" y="3918529"/>
                  <a:pt x="4048706" y="3905545"/>
                </a:cubicBezTo>
                <a:cubicBezTo>
                  <a:pt x="4048706" y="3905545"/>
                  <a:pt x="4048706" y="3905545"/>
                  <a:pt x="4036319" y="3910739"/>
                </a:cubicBezTo>
                <a:cubicBezTo>
                  <a:pt x="4038383" y="3913336"/>
                  <a:pt x="4032189" y="3913336"/>
                  <a:pt x="4028060" y="3913336"/>
                </a:cubicBezTo>
                <a:cubicBezTo>
                  <a:pt x="4032189" y="3913336"/>
                  <a:pt x="4040448" y="3915932"/>
                  <a:pt x="4052836" y="3918529"/>
                </a:cubicBezTo>
                <a:cubicBezTo>
                  <a:pt x="4052836" y="3918529"/>
                  <a:pt x="4052836" y="3918529"/>
                  <a:pt x="4017737" y="3918529"/>
                </a:cubicBezTo>
                <a:cubicBezTo>
                  <a:pt x="4017737" y="3918529"/>
                  <a:pt x="4017737" y="3918529"/>
                  <a:pt x="4017737" y="3910739"/>
                </a:cubicBezTo>
                <a:cubicBezTo>
                  <a:pt x="4017737" y="3910739"/>
                  <a:pt x="4017737" y="3910739"/>
                  <a:pt x="4017737" y="3908142"/>
                </a:cubicBezTo>
                <a:cubicBezTo>
                  <a:pt x="4017737" y="3908142"/>
                  <a:pt x="4017737" y="3908142"/>
                  <a:pt x="4085869" y="3895158"/>
                </a:cubicBezTo>
                <a:cubicBezTo>
                  <a:pt x="4085869" y="3895158"/>
                  <a:pt x="4085869" y="3895158"/>
                  <a:pt x="4077611" y="3887368"/>
                </a:cubicBezTo>
                <a:cubicBezTo>
                  <a:pt x="4077611" y="3887368"/>
                  <a:pt x="4077611" y="3887368"/>
                  <a:pt x="4069352" y="3882174"/>
                </a:cubicBezTo>
                <a:cubicBezTo>
                  <a:pt x="4069352" y="3882174"/>
                  <a:pt x="4069352" y="3882174"/>
                  <a:pt x="4044577" y="3889965"/>
                </a:cubicBezTo>
                <a:cubicBezTo>
                  <a:pt x="4044577" y="3889965"/>
                  <a:pt x="4044577" y="3889965"/>
                  <a:pt x="4048706" y="3892561"/>
                </a:cubicBezTo>
                <a:cubicBezTo>
                  <a:pt x="4048706" y="3892561"/>
                  <a:pt x="4048706" y="3892561"/>
                  <a:pt x="3953734" y="3902949"/>
                </a:cubicBezTo>
                <a:cubicBezTo>
                  <a:pt x="3953734" y="3902949"/>
                  <a:pt x="3953734" y="3902949"/>
                  <a:pt x="3924830" y="3915932"/>
                </a:cubicBezTo>
                <a:cubicBezTo>
                  <a:pt x="3924830" y="3915932"/>
                  <a:pt x="3924830" y="3915932"/>
                  <a:pt x="3953734" y="3926320"/>
                </a:cubicBezTo>
                <a:cubicBezTo>
                  <a:pt x="3953734" y="3926320"/>
                  <a:pt x="3953734" y="3926320"/>
                  <a:pt x="3972316" y="3918529"/>
                </a:cubicBezTo>
                <a:cubicBezTo>
                  <a:pt x="3972316" y="3918529"/>
                  <a:pt x="3972316" y="3918529"/>
                  <a:pt x="4009479" y="3918529"/>
                </a:cubicBezTo>
                <a:cubicBezTo>
                  <a:pt x="4009479" y="3918529"/>
                  <a:pt x="4009479" y="3918529"/>
                  <a:pt x="3953734" y="3936707"/>
                </a:cubicBezTo>
                <a:cubicBezTo>
                  <a:pt x="3953734" y="3936707"/>
                  <a:pt x="3953734" y="3936707"/>
                  <a:pt x="3912442" y="3934110"/>
                </a:cubicBezTo>
                <a:cubicBezTo>
                  <a:pt x="3912442" y="3934110"/>
                  <a:pt x="3912442" y="3934110"/>
                  <a:pt x="3869085" y="3931513"/>
                </a:cubicBezTo>
                <a:cubicBezTo>
                  <a:pt x="3869085" y="3931513"/>
                  <a:pt x="3869085" y="3931513"/>
                  <a:pt x="3836051" y="3939303"/>
                </a:cubicBezTo>
                <a:cubicBezTo>
                  <a:pt x="3836051" y="3939303"/>
                  <a:pt x="3836051" y="3939303"/>
                  <a:pt x="3805082" y="3934110"/>
                </a:cubicBezTo>
                <a:cubicBezTo>
                  <a:pt x="3805082" y="3934110"/>
                  <a:pt x="3805082" y="3934110"/>
                  <a:pt x="3623396" y="3949690"/>
                </a:cubicBezTo>
                <a:cubicBezTo>
                  <a:pt x="3602750" y="3960078"/>
                  <a:pt x="3563522" y="3954884"/>
                  <a:pt x="3547005" y="3970465"/>
                </a:cubicBezTo>
                <a:cubicBezTo>
                  <a:pt x="3547005" y="3970465"/>
                  <a:pt x="3547005" y="3970465"/>
                  <a:pt x="3559393" y="3975658"/>
                </a:cubicBezTo>
                <a:cubicBezTo>
                  <a:pt x="3559393" y="3975658"/>
                  <a:pt x="3559393" y="3975658"/>
                  <a:pt x="3611008" y="3965271"/>
                </a:cubicBezTo>
                <a:cubicBezTo>
                  <a:pt x="3611008" y="3965271"/>
                  <a:pt x="3611008" y="3965271"/>
                  <a:pt x="3644042" y="3965271"/>
                </a:cubicBezTo>
                <a:cubicBezTo>
                  <a:pt x="3639913" y="3965271"/>
                  <a:pt x="3664688" y="3962674"/>
                  <a:pt x="3635784" y="3967868"/>
                </a:cubicBezTo>
                <a:cubicBezTo>
                  <a:pt x="3635784" y="3967868"/>
                  <a:pt x="3635784" y="3967868"/>
                  <a:pt x="3635784" y="3973061"/>
                </a:cubicBezTo>
                <a:cubicBezTo>
                  <a:pt x="3635784" y="3973061"/>
                  <a:pt x="3635784" y="3973061"/>
                  <a:pt x="3803017" y="3965271"/>
                </a:cubicBezTo>
                <a:cubicBezTo>
                  <a:pt x="3803017" y="3965271"/>
                  <a:pt x="3803017" y="3965271"/>
                  <a:pt x="3856697" y="3965271"/>
                </a:cubicBezTo>
                <a:cubicBezTo>
                  <a:pt x="3856697" y="3965271"/>
                  <a:pt x="3856697" y="3965271"/>
                  <a:pt x="3875279" y="3978255"/>
                </a:cubicBezTo>
                <a:cubicBezTo>
                  <a:pt x="3875279" y="3978255"/>
                  <a:pt x="3875279" y="3978255"/>
                  <a:pt x="3840180" y="3978255"/>
                </a:cubicBezTo>
                <a:cubicBezTo>
                  <a:pt x="3840180" y="3978255"/>
                  <a:pt x="3840180" y="3978255"/>
                  <a:pt x="3792694" y="3967868"/>
                </a:cubicBezTo>
                <a:cubicBezTo>
                  <a:pt x="3792694" y="3967868"/>
                  <a:pt x="3792694" y="3967868"/>
                  <a:pt x="3668818" y="3975658"/>
                </a:cubicBezTo>
                <a:cubicBezTo>
                  <a:pt x="3668818" y="3975658"/>
                  <a:pt x="3668818" y="3975658"/>
                  <a:pt x="3662624" y="3973061"/>
                </a:cubicBezTo>
                <a:cubicBezTo>
                  <a:pt x="3662624" y="3973061"/>
                  <a:pt x="3662624" y="3973061"/>
                  <a:pt x="3520165" y="3980852"/>
                </a:cubicBezTo>
                <a:cubicBezTo>
                  <a:pt x="3520165" y="3980852"/>
                  <a:pt x="3520165" y="3980852"/>
                  <a:pt x="3474744" y="3975658"/>
                </a:cubicBezTo>
                <a:cubicBezTo>
                  <a:pt x="3474744" y="3975658"/>
                  <a:pt x="3474744" y="3975658"/>
                  <a:pt x="3431387" y="3983448"/>
                </a:cubicBezTo>
                <a:cubicBezTo>
                  <a:pt x="3431387" y="3983448"/>
                  <a:pt x="3431387" y="3983448"/>
                  <a:pt x="3429322" y="3991239"/>
                </a:cubicBezTo>
                <a:cubicBezTo>
                  <a:pt x="3429322" y="3991239"/>
                  <a:pt x="3429322" y="3991239"/>
                  <a:pt x="3392159" y="3988642"/>
                </a:cubicBezTo>
                <a:cubicBezTo>
                  <a:pt x="3392159" y="3988642"/>
                  <a:pt x="3392159" y="3988642"/>
                  <a:pt x="3346738" y="3991239"/>
                </a:cubicBezTo>
                <a:cubicBezTo>
                  <a:pt x="3338479" y="3996432"/>
                  <a:pt x="3324027" y="4001626"/>
                  <a:pt x="3307510" y="4004223"/>
                </a:cubicBezTo>
                <a:cubicBezTo>
                  <a:pt x="3307510" y="4004223"/>
                  <a:pt x="3307510" y="4004223"/>
                  <a:pt x="3319898" y="4006819"/>
                </a:cubicBezTo>
                <a:cubicBezTo>
                  <a:pt x="3313704" y="4006819"/>
                  <a:pt x="3303381" y="4009416"/>
                  <a:pt x="3290993" y="4012013"/>
                </a:cubicBezTo>
                <a:cubicBezTo>
                  <a:pt x="3290993" y="4012013"/>
                  <a:pt x="3290993" y="4012013"/>
                  <a:pt x="3299252" y="4006819"/>
                </a:cubicBezTo>
                <a:cubicBezTo>
                  <a:pt x="3280670" y="4009416"/>
                  <a:pt x="3260024" y="4009416"/>
                  <a:pt x="3237313" y="4009416"/>
                </a:cubicBezTo>
                <a:cubicBezTo>
                  <a:pt x="3237313" y="4009416"/>
                  <a:pt x="3237313" y="4009416"/>
                  <a:pt x="3237313" y="4012013"/>
                </a:cubicBezTo>
                <a:cubicBezTo>
                  <a:pt x="3237313" y="4012013"/>
                  <a:pt x="3237313" y="4012013"/>
                  <a:pt x="3290993" y="4012013"/>
                </a:cubicBezTo>
                <a:cubicBezTo>
                  <a:pt x="3290993" y="4012013"/>
                  <a:pt x="3290993" y="4012013"/>
                  <a:pt x="3365319" y="4006819"/>
                </a:cubicBezTo>
                <a:cubicBezTo>
                  <a:pt x="3365319" y="4006819"/>
                  <a:pt x="3365319" y="4006819"/>
                  <a:pt x="3392159" y="4017207"/>
                </a:cubicBezTo>
                <a:cubicBezTo>
                  <a:pt x="3392159" y="4017207"/>
                  <a:pt x="3392159" y="4017207"/>
                  <a:pt x="3423129" y="4014610"/>
                </a:cubicBezTo>
                <a:cubicBezTo>
                  <a:pt x="3423129" y="4014610"/>
                  <a:pt x="3423129" y="4014610"/>
                  <a:pt x="3423129" y="4017207"/>
                </a:cubicBezTo>
                <a:cubicBezTo>
                  <a:pt x="3423129" y="4017207"/>
                  <a:pt x="3423129" y="4017207"/>
                  <a:pt x="3462356" y="4019803"/>
                </a:cubicBezTo>
                <a:cubicBezTo>
                  <a:pt x="3468550" y="4022400"/>
                  <a:pt x="3472679" y="4024997"/>
                  <a:pt x="3474744" y="4024997"/>
                </a:cubicBezTo>
                <a:cubicBezTo>
                  <a:pt x="3466485" y="4019803"/>
                  <a:pt x="3462356" y="4006819"/>
                  <a:pt x="3555264" y="4017207"/>
                </a:cubicBezTo>
                <a:cubicBezTo>
                  <a:pt x="3555264" y="4017207"/>
                  <a:pt x="3555264" y="4017207"/>
                  <a:pt x="3615138" y="4009416"/>
                </a:cubicBezTo>
                <a:cubicBezTo>
                  <a:pt x="3615138" y="4009416"/>
                  <a:pt x="3615138" y="4009416"/>
                  <a:pt x="3600685" y="4017207"/>
                </a:cubicBezTo>
                <a:cubicBezTo>
                  <a:pt x="3600685" y="4017207"/>
                  <a:pt x="3600685" y="4017207"/>
                  <a:pt x="3627525" y="4019803"/>
                </a:cubicBezTo>
                <a:cubicBezTo>
                  <a:pt x="3650236" y="4019803"/>
                  <a:pt x="3679141" y="4022400"/>
                  <a:pt x="3699787" y="4019803"/>
                </a:cubicBezTo>
                <a:cubicBezTo>
                  <a:pt x="3699787" y="4019803"/>
                  <a:pt x="3699787" y="4019803"/>
                  <a:pt x="3675011" y="4024997"/>
                </a:cubicBezTo>
                <a:cubicBezTo>
                  <a:pt x="3675011" y="4024997"/>
                  <a:pt x="3675011" y="4024997"/>
                  <a:pt x="3689464" y="4030190"/>
                </a:cubicBezTo>
                <a:cubicBezTo>
                  <a:pt x="3703916" y="4032787"/>
                  <a:pt x="3710110" y="4035384"/>
                  <a:pt x="3716304" y="4019803"/>
                </a:cubicBezTo>
                <a:cubicBezTo>
                  <a:pt x="3716304" y="4019803"/>
                  <a:pt x="3716304" y="4019803"/>
                  <a:pt x="3726627" y="4024997"/>
                </a:cubicBezTo>
                <a:cubicBezTo>
                  <a:pt x="3726627" y="4024997"/>
                  <a:pt x="3726627" y="4024997"/>
                  <a:pt x="3732820" y="4017207"/>
                </a:cubicBezTo>
                <a:cubicBezTo>
                  <a:pt x="3732820" y="4017207"/>
                  <a:pt x="3732820" y="4017207"/>
                  <a:pt x="3741079" y="4019803"/>
                </a:cubicBezTo>
                <a:cubicBezTo>
                  <a:pt x="3767919" y="4019803"/>
                  <a:pt x="3800953" y="4006819"/>
                  <a:pt x="3819534" y="4017207"/>
                </a:cubicBezTo>
                <a:cubicBezTo>
                  <a:pt x="3823664" y="4017207"/>
                  <a:pt x="3823664" y="4014610"/>
                  <a:pt x="3821599" y="4017207"/>
                </a:cubicBezTo>
                <a:cubicBezTo>
                  <a:pt x="3821599" y="4017207"/>
                  <a:pt x="3823664" y="4019803"/>
                  <a:pt x="3823664" y="4019803"/>
                </a:cubicBezTo>
                <a:cubicBezTo>
                  <a:pt x="3823664" y="4019803"/>
                  <a:pt x="3823664" y="4019803"/>
                  <a:pt x="3817470" y="4019803"/>
                </a:cubicBezTo>
                <a:cubicBezTo>
                  <a:pt x="3813340" y="4022400"/>
                  <a:pt x="3803017" y="4027594"/>
                  <a:pt x="3788565" y="4035384"/>
                </a:cubicBezTo>
                <a:cubicBezTo>
                  <a:pt x="3788565" y="4035384"/>
                  <a:pt x="3788565" y="4035384"/>
                  <a:pt x="3780307" y="4032787"/>
                </a:cubicBezTo>
                <a:cubicBezTo>
                  <a:pt x="3780307" y="4032787"/>
                  <a:pt x="3780307" y="4032787"/>
                  <a:pt x="3767919" y="4040577"/>
                </a:cubicBezTo>
                <a:cubicBezTo>
                  <a:pt x="3767919" y="4040577"/>
                  <a:pt x="3767919" y="4040577"/>
                  <a:pt x="3699787" y="4045771"/>
                </a:cubicBezTo>
                <a:cubicBezTo>
                  <a:pt x="3699787" y="4045771"/>
                  <a:pt x="3699787" y="4045771"/>
                  <a:pt x="3679141" y="4040577"/>
                </a:cubicBezTo>
                <a:cubicBezTo>
                  <a:pt x="3679141" y="4040577"/>
                  <a:pt x="3679141" y="4040577"/>
                  <a:pt x="3648171" y="4035384"/>
                </a:cubicBezTo>
                <a:cubicBezTo>
                  <a:pt x="3648171" y="4035384"/>
                  <a:pt x="3648171" y="4035384"/>
                  <a:pt x="3648171" y="4050965"/>
                </a:cubicBezTo>
                <a:cubicBezTo>
                  <a:pt x="3648171" y="4050965"/>
                  <a:pt x="3648171" y="4050965"/>
                  <a:pt x="3639913" y="4050965"/>
                </a:cubicBezTo>
                <a:cubicBezTo>
                  <a:pt x="3639913" y="4050965"/>
                  <a:pt x="3639913" y="4050965"/>
                  <a:pt x="3639913" y="4040577"/>
                </a:cubicBezTo>
                <a:cubicBezTo>
                  <a:pt x="3639913" y="4040577"/>
                  <a:pt x="3639913" y="4040577"/>
                  <a:pt x="3563522" y="4048368"/>
                </a:cubicBezTo>
                <a:cubicBezTo>
                  <a:pt x="3563522" y="4048368"/>
                  <a:pt x="3563522" y="4048368"/>
                  <a:pt x="3547005" y="4058755"/>
                </a:cubicBezTo>
                <a:cubicBezTo>
                  <a:pt x="3547005" y="4058755"/>
                  <a:pt x="3547005" y="4058755"/>
                  <a:pt x="3534618" y="4058755"/>
                </a:cubicBezTo>
                <a:cubicBezTo>
                  <a:pt x="3534618" y="4058755"/>
                  <a:pt x="3534618" y="4058755"/>
                  <a:pt x="3547005" y="4053561"/>
                </a:cubicBezTo>
                <a:cubicBezTo>
                  <a:pt x="3547005" y="4053561"/>
                  <a:pt x="3547005" y="4053561"/>
                  <a:pt x="3540812" y="4050965"/>
                </a:cubicBezTo>
                <a:cubicBezTo>
                  <a:pt x="3540812" y="4048368"/>
                  <a:pt x="3528424" y="4043174"/>
                  <a:pt x="3483002" y="4027594"/>
                </a:cubicBezTo>
                <a:cubicBezTo>
                  <a:pt x="3483002" y="4027594"/>
                  <a:pt x="3483002" y="4027594"/>
                  <a:pt x="3470615" y="4043174"/>
                </a:cubicBezTo>
                <a:cubicBezTo>
                  <a:pt x="3470615" y="4043174"/>
                  <a:pt x="3470615" y="4043174"/>
                  <a:pt x="3452033" y="4048368"/>
                </a:cubicBezTo>
                <a:cubicBezTo>
                  <a:pt x="3452033" y="4048368"/>
                  <a:pt x="3452033" y="4048368"/>
                  <a:pt x="3443775" y="4040577"/>
                </a:cubicBezTo>
                <a:cubicBezTo>
                  <a:pt x="3443775" y="4040577"/>
                  <a:pt x="3443775" y="4040577"/>
                  <a:pt x="3392159" y="4058755"/>
                </a:cubicBezTo>
                <a:cubicBezTo>
                  <a:pt x="3392159" y="4058755"/>
                  <a:pt x="3392159" y="4058755"/>
                  <a:pt x="3377707" y="4053561"/>
                </a:cubicBezTo>
                <a:cubicBezTo>
                  <a:pt x="3377707" y="4053561"/>
                  <a:pt x="3377707" y="4053561"/>
                  <a:pt x="3326091" y="4063948"/>
                </a:cubicBezTo>
                <a:cubicBezTo>
                  <a:pt x="3326091" y="4063948"/>
                  <a:pt x="3326091" y="4063948"/>
                  <a:pt x="3257960" y="4058755"/>
                </a:cubicBezTo>
                <a:cubicBezTo>
                  <a:pt x="3257960" y="4058755"/>
                  <a:pt x="3257960" y="4058755"/>
                  <a:pt x="3239378" y="4066545"/>
                </a:cubicBezTo>
                <a:cubicBezTo>
                  <a:pt x="3237313" y="4066545"/>
                  <a:pt x="3235249" y="4066545"/>
                  <a:pt x="3231120" y="4063948"/>
                </a:cubicBezTo>
                <a:cubicBezTo>
                  <a:pt x="3226990" y="4066545"/>
                  <a:pt x="3212538" y="4066545"/>
                  <a:pt x="3179504" y="4069142"/>
                </a:cubicBezTo>
                <a:cubicBezTo>
                  <a:pt x="3179504" y="4069142"/>
                  <a:pt x="3179504" y="4069142"/>
                  <a:pt x="3167117" y="4061352"/>
                </a:cubicBezTo>
                <a:cubicBezTo>
                  <a:pt x="3165052" y="4061352"/>
                  <a:pt x="3162987" y="4063948"/>
                  <a:pt x="3158858" y="4066545"/>
                </a:cubicBezTo>
                <a:cubicBezTo>
                  <a:pt x="3158858" y="4066545"/>
                  <a:pt x="3158858" y="4066545"/>
                  <a:pt x="3158858" y="4063948"/>
                </a:cubicBezTo>
                <a:cubicBezTo>
                  <a:pt x="3158858" y="4063948"/>
                  <a:pt x="3158858" y="4063948"/>
                  <a:pt x="3134083" y="4066545"/>
                </a:cubicBezTo>
                <a:cubicBezTo>
                  <a:pt x="3134083" y="4066545"/>
                  <a:pt x="3134083" y="4066545"/>
                  <a:pt x="3134083" y="4071739"/>
                </a:cubicBezTo>
                <a:cubicBezTo>
                  <a:pt x="3134083" y="4071739"/>
                  <a:pt x="3134083" y="4071739"/>
                  <a:pt x="3070080" y="4069142"/>
                </a:cubicBezTo>
                <a:cubicBezTo>
                  <a:pt x="3070080" y="4069142"/>
                  <a:pt x="3070080" y="4069142"/>
                  <a:pt x="3105178" y="4061352"/>
                </a:cubicBezTo>
                <a:cubicBezTo>
                  <a:pt x="3101049" y="4058755"/>
                  <a:pt x="3146470" y="4069142"/>
                  <a:pt x="3090726" y="4053561"/>
                </a:cubicBezTo>
                <a:cubicBezTo>
                  <a:pt x="3090726" y="4053561"/>
                  <a:pt x="3090726" y="4053561"/>
                  <a:pt x="3059757" y="4061352"/>
                </a:cubicBezTo>
                <a:cubicBezTo>
                  <a:pt x="3051498" y="4058755"/>
                  <a:pt x="3037046" y="4056158"/>
                  <a:pt x="3018464" y="4053561"/>
                </a:cubicBezTo>
                <a:cubicBezTo>
                  <a:pt x="3018464" y="4053561"/>
                  <a:pt x="3018464" y="4053561"/>
                  <a:pt x="3006077" y="4061352"/>
                </a:cubicBezTo>
                <a:cubicBezTo>
                  <a:pt x="3006077" y="4061352"/>
                  <a:pt x="3006077" y="4061352"/>
                  <a:pt x="2997818" y="4069142"/>
                </a:cubicBezTo>
                <a:cubicBezTo>
                  <a:pt x="2997818" y="4069142"/>
                  <a:pt x="2997818" y="4069142"/>
                  <a:pt x="3016400" y="4074336"/>
                </a:cubicBezTo>
                <a:cubicBezTo>
                  <a:pt x="3016400" y="4074336"/>
                  <a:pt x="3016400" y="4074336"/>
                  <a:pt x="2925557" y="4071739"/>
                </a:cubicBezTo>
                <a:cubicBezTo>
                  <a:pt x="2925557" y="4071739"/>
                  <a:pt x="2925557" y="4071739"/>
                  <a:pt x="2940009" y="4066545"/>
                </a:cubicBezTo>
                <a:cubicBezTo>
                  <a:pt x="2942074" y="4066545"/>
                  <a:pt x="2942074" y="4066545"/>
                  <a:pt x="2944138" y="4066545"/>
                </a:cubicBezTo>
                <a:cubicBezTo>
                  <a:pt x="2948268" y="4066545"/>
                  <a:pt x="2954461" y="4063948"/>
                  <a:pt x="2964784" y="4063948"/>
                </a:cubicBezTo>
                <a:cubicBezTo>
                  <a:pt x="2964784" y="4063948"/>
                  <a:pt x="2964784" y="4063948"/>
                  <a:pt x="2925557" y="4056158"/>
                </a:cubicBezTo>
                <a:cubicBezTo>
                  <a:pt x="2925557" y="4056158"/>
                  <a:pt x="2925557" y="4056158"/>
                  <a:pt x="2919363" y="4063948"/>
                </a:cubicBezTo>
                <a:cubicBezTo>
                  <a:pt x="2919363" y="4063948"/>
                  <a:pt x="2919363" y="4063948"/>
                  <a:pt x="2909040" y="4058755"/>
                </a:cubicBezTo>
                <a:cubicBezTo>
                  <a:pt x="2909040" y="4058755"/>
                  <a:pt x="2909040" y="4058755"/>
                  <a:pt x="2890458" y="4061352"/>
                </a:cubicBezTo>
                <a:cubicBezTo>
                  <a:pt x="2894588" y="4063948"/>
                  <a:pt x="2884265" y="4063948"/>
                  <a:pt x="2876006" y="4066545"/>
                </a:cubicBezTo>
                <a:cubicBezTo>
                  <a:pt x="2876006" y="4066545"/>
                  <a:pt x="2876006" y="4066545"/>
                  <a:pt x="2849166" y="4061352"/>
                </a:cubicBezTo>
                <a:cubicBezTo>
                  <a:pt x="2849166" y="4061352"/>
                  <a:pt x="2849166" y="4061352"/>
                  <a:pt x="2816132" y="4069142"/>
                </a:cubicBezTo>
                <a:cubicBezTo>
                  <a:pt x="2816132" y="4069142"/>
                  <a:pt x="2814068" y="4069142"/>
                  <a:pt x="2814068" y="4069142"/>
                </a:cubicBezTo>
                <a:cubicBezTo>
                  <a:pt x="2814068" y="4069142"/>
                  <a:pt x="2814068" y="4069142"/>
                  <a:pt x="2812003" y="4066545"/>
                </a:cubicBezTo>
                <a:cubicBezTo>
                  <a:pt x="2812003" y="4066545"/>
                  <a:pt x="2812003" y="4066545"/>
                  <a:pt x="2809938" y="4069142"/>
                </a:cubicBezTo>
                <a:cubicBezTo>
                  <a:pt x="2807874" y="4069142"/>
                  <a:pt x="2805809" y="4069142"/>
                  <a:pt x="2807874" y="4071739"/>
                </a:cubicBezTo>
                <a:cubicBezTo>
                  <a:pt x="2807874" y="4071739"/>
                  <a:pt x="2807874" y="4071739"/>
                  <a:pt x="2803745" y="4079529"/>
                </a:cubicBezTo>
                <a:cubicBezTo>
                  <a:pt x="2803745" y="4079529"/>
                  <a:pt x="2803745" y="4079529"/>
                  <a:pt x="2797551" y="4076932"/>
                </a:cubicBezTo>
                <a:cubicBezTo>
                  <a:pt x="2797551" y="4076932"/>
                  <a:pt x="2797551" y="4076932"/>
                  <a:pt x="2781034" y="4084723"/>
                </a:cubicBezTo>
                <a:cubicBezTo>
                  <a:pt x="2783098" y="4082126"/>
                  <a:pt x="2764517" y="4092513"/>
                  <a:pt x="2785163" y="4079529"/>
                </a:cubicBezTo>
                <a:cubicBezTo>
                  <a:pt x="2785163" y="4079529"/>
                  <a:pt x="2785163" y="4079529"/>
                  <a:pt x="2776905" y="4074336"/>
                </a:cubicBezTo>
                <a:cubicBezTo>
                  <a:pt x="2776905" y="4074336"/>
                  <a:pt x="2776905" y="4074336"/>
                  <a:pt x="2712902" y="4084723"/>
                </a:cubicBezTo>
                <a:cubicBezTo>
                  <a:pt x="2712902" y="4084723"/>
                  <a:pt x="2712902" y="4084723"/>
                  <a:pt x="2719095" y="4071739"/>
                </a:cubicBezTo>
                <a:cubicBezTo>
                  <a:pt x="2719095" y="4071739"/>
                  <a:pt x="2719095" y="4071739"/>
                  <a:pt x="2696385" y="4069142"/>
                </a:cubicBezTo>
                <a:cubicBezTo>
                  <a:pt x="2688126" y="4071739"/>
                  <a:pt x="2679868" y="4071739"/>
                  <a:pt x="2667480" y="4074336"/>
                </a:cubicBezTo>
                <a:cubicBezTo>
                  <a:pt x="2667480" y="4074336"/>
                  <a:pt x="2667480" y="4074336"/>
                  <a:pt x="2700514" y="4082126"/>
                </a:cubicBezTo>
                <a:cubicBezTo>
                  <a:pt x="2700514" y="4082126"/>
                  <a:pt x="2700514" y="4082126"/>
                  <a:pt x="2679868" y="4082126"/>
                </a:cubicBezTo>
                <a:cubicBezTo>
                  <a:pt x="2679868" y="4082126"/>
                  <a:pt x="2679868" y="4082126"/>
                  <a:pt x="2673674" y="4084723"/>
                </a:cubicBezTo>
                <a:cubicBezTo>
                  <a:pt x="2675739" y="4084723"/>
                  <a:pt x="2675739" y="4084723"/>
                  <a:pt x="2675739" y="4084723"/>
                </a:cubicBezTo>
                <a:cubicBezTo>
                  <a:pt x="2675739" y="4087319"/>
                  <a:pt x="2677803" y="4089916"/>
                  <a:pt x="2679868" y="4092513"/>
                </a:cubicBezTo>
                <a:cubicBezTo>
                  <a:pt x="2679868" y="4092513"/>
                  <a:pt x="2679868" y="4092513"/>
                  <a:pt x="2667480" y="4087319"/>
                </a:cubicBezTo>
                <a:cubicBezTo>
                  <a:pt x="2665416" y="4087319"/>
                  <a:pt x="2661286" y="4087319"/>
                  <a:pt x="2655092" y="4084723"/>
                </a:cubicBezTo>
                <a:cubicBezTo>
                  <a:pt x="2665416" y="4084723"/>
                  <a:pt x="2648899" y="4074336"/>
                  <a:pt x="2667480" y="4076932"/>
                </a:cubicBezTo>
                <a:cubicBezTo>
                  <a:pt x="2667480" y="4076932"/>
                  <a:pt x="2667480" y="4076932"/>
                  <a:pt x="2657157" y="4071739"/>
                </a:cubicBezTo>
                <a:cubicBezTo>
                  <a:pt x="2657157" y="4071739"/>
                  <a:pt x="2657157" y="4071739"/>
                  <a:pt x="2619994" y="4082126"/>
                </a:cubicBezTo>
                <a:cubicBezTo>
                  <a:pt x="2619994" y="4082126"/>
                  <a:pt x="2619994" y="4082126"/>
                  <a:pt x="2599348" y="4079529"/>
                </a:cubicBezTo>
                <a:cubicBezTo>
                  <a:pt x="2599348" y="4079529"/>
                  <a:pt x="2599348" y="4079529"/>
                  <a:pt x="2603477" y="4089916"/>
                </a:cubicBezTo>
                <a:cubicBezTo>
                  <a:pt x="2595219" y="4089916"/>
                  <a:pt x="2593154" y="4092513"/>
                  <a:pt x="2595219" y="4092513"/>
                </a:cubicBezTo>
                <a:cubicBezTo>
                  <a:pt x="2586960" y="4089916"/>
                  <a:pt x="2576637" y="4087319"/>
                  <a:pt x="2564249" y="4084723"/>
                </a:cubicBezTo>
                <a:cubicBezTo>
                  <a:pt x="2564249" y="4084723"/>
                  <a:pt x="2564249" y="4084723"/>
                  <a:pt x="2551862" y="4089916"/>
                </a:cubicBezTo>
                <a:cubicBezTo>
                  <a:pt x="2551862" y="4089916"/>
                  <a:pt x="2551862" y="4089916"/>
                  <a:pt x="2500246" y="4082126"/>
                </a:cubicBezTo>
                <a:cubicBezTo>
                  <a:pt x="2500246" y="4082126"/>
                  <a:pt x="2500246" y="4082126"/>
                  <a:pt x="2543603" y="4079529"/>
                </a:cubicBezTo>
                <a:cubicBezTo>
                  <a:pt x="2543603" y="4079529"/>
                  <a:pt x="2543603" y="4079529"/>
                  <a:pt x="2543603" y="4066545"/>
                </a:cubicBezTo>
                <a:cubicBezTo>
                  <a:pt x="2549797" y="4063948"/>
                  <a:pt x="2514699" y="4066545"/>
                  <a:pt x="2555991" y="4061352"/>
                </a:cubicBezTo>
                <a:cubicBezTo>
                  <a:pt x="2555991" y="4061352"/>
                  <a:pt x="2555991" y="4061352"/>
                  <a:pt x="2535345" y="4061352"/>
                </a:cubicBezTo>
                <a:cubicBezTo>
                  <a:pt x="2535345" y="4061352"/>
                  <a:pt x="2535345" y="4061352"/>
                  <a:pt x="2506440" y="4074336"/>
                </a:cubicBezTo>
                <a:cubicBezTo>
                  <a:pt x="2506440" y="4074336"/>
                  <a:pt x="2506440" y="4074336"/>
                  <a:pt x="2444502" y="4069142"/>
                </a:cubicBezTo>
                <a:cubicBezTo>
                  <a:pt x="2444502" y="4069142"/>
                  <a:pt x="2444502" y="4069142"/>
                  <a:pt x="2419727" y="4076932"/>
                </a:cubicBezTo>
                <a:cubicBezTo>
                  <a:pt x="2483730" y="4071739"/>
                  <a:pt x="2357788" y="4087319"/>
                  <a:pt x="2475471" y="4079529"/>
                </a:cubicBezTo>
                <a:cubicBezTo>
                  <a:pt x="2475471" y="4079529"/>
                  <a:pt x="2475471" y="4079529"/>
                  <a:pt x="2463083" y="4084723"/>
                </a:cubicBezTo>
                <a:cubicBezTo>
                  <a:pt x="2467213" y="4084723"/>
                  <a:pt x="2467213" y="4087319"/>
                  <a:pt x="2465148" y="4089916"/>
                </a:cubicBezTo>
                <a:cubicBezTo>
                  <a:pt x="2465148" y="4089916"/>
                  <a:pt x="2465148" y="4089916"/>
                  <a:pt x="2444502" y="4092513"/>
                </a:cubicBezTo>
                <a:cubicBezTo>
                  <a:pt x="2444502" y="4092513"/>
                  <a:pt x="2444502" y="4092513"/>
                  <a:pt x="2436243" y="4097706"/>
                </a:cubicBezTo>
                <a:cubicBezTo>
                  <a:pt x="2436243" y="4097706"/>
                  <a:pt x="2436243" y="4097706"/>
                  <a:pt x="2454825" y="4102900"/>
                </a:cubicBezTo>
                <a:cubicBezTo>
                  <a:pt x="2454825" y="4102900"/>
                  <a:pt x="2454825" y="4102900"/>
                  <a:pt x="2390822" y="4115884"/>
                </a:cubicBezTo>
                <a:cubicBezTo>
                  <a:pt x="2390822" y="4115884"/>
                  <a:pt x="2390822" y="4115884"/>
                  <a:pt x="2359853" y="4113287"/>
                </a:cubicBezTo>
                <a:cubicBezTo>
                  <a:pt x="2359853" y="4113287"/>
                  <a:pt x="2359853" y="4113287"/>
                  <a:pt x="2378434" y="4108094"/>
                </a:cubicBezTo>
                <a:cubicBezTo>
                  <a:pt x="2378434" y="4108094"/>
                  <a:pt x="2378434" y="4108094"/>
                  <a:pt x="2347465" y="4100303"/>
                </a:cubicBezTo>
                <a:cubicBezTo>
                  <a:pt x="2347465" y="4100303"/>
                  <a:pt x="2347465" y="4100303"/>
                  <a:pt x="2318561" y="4108094"/>
                </a:cubicBezTo>
                <a:cubicBezTo>
                  <a:pt x="2318561" y="4108094"/>
                  <a:pt x="2318561" y="4108094"/>
                  <a:pt x="2314431" y="4118481"/>
                </a:cubicBezTo>
                <a:cubicBezTo>
                  <a:pt x="2314431" y="4118481"/>
                  <a:pt x="2314431" y="4118481"/>
                  <a:pt x="2287591" y="4131464"/>
                </a:cubicBezTo>
                <a:cubicBezTo>
                  <a:pt x="2287591" y="4131464"/>
                  <a:pt x="2287591" y="4131464"/>
                  <a:pt x="2293785" y="4141852"/>
                </a:cubicBezTo>
                <a:cubicBezTo>
                  <a:pt x="2293785" y="4141852"/>
                  <a:pt x="2293785" y="4141852"/>
                  <a:pt x="2302043" y="4144448"/>
                </a:cubicBezTo>
                <a:cubicBezTo>
                  <a:pt x="2302043" y="4144448"/>
                  <a:pt x="2302043" y="4144448"/>
                  <a:pt x="2318561" y="4136658"/>
                </a:cubicBezTo>
                <a:cubicBezTo>
                  <a:pt x="2318561" y="4136658"/>
                  <a:pt x="2318561" y="4136658"/>
                  <a:pt x="2351594" y="4136658"/>
                </a:cubicBezTo>
                <a:cubicBezTo>
                  <a:pt x="2351594" y="4136658"/>
                  <a:pt x="2351594" y="4136658"/>
                  <a:pt x="2339206" y="4141852"/>
                </a:cubicBezTo>
                <a:cubicBezTo>
                  <a:pt x="2339206" y="4141852"/>
                  <a:pt x="2339206" y="4141852"/>
                  <a:pt x="2351594" y="4147045"/>
                </a:cubicBezTo>
                <a:cubicBezTo>
                  <a:pt x="2351594" y="4147045"/>
                  <a:pt x="2351594" y="4147045"/>
                  <a:pt x="2335077" y="4152239"/>
                </a:cubicBezTo>
                <a:cubicBezTo>
                  <a:pt x="2335077" y="4152239"/>
                  <a:pt x="2335077" y="4152239"/>
                  <a:pt x="2335077" y="4154835"/>
                </a:cubicBezTo>
                <a:cubicBezTo>
                  <a:pt x="2335077" y="4154835"/>
                  <a:pt x="2335077" y="4154835"/>
                  <a:pt x="2357788" y="4162626"/>
                </a:cubicBezTo>
                <a:cubicBezTo>
                  <a:pt x="2357788" y="4162626"/>
                  <a:pt x="2357788" y="4162626"/>
                  <a:pt x="2366047" y="4170416"/>
                </a:cubicBezTo>
                <a:cubicBezTo>
                  <a:pt x="2366047" y="4170416"/>
                  <a:pt x="2366047" y="4170416"/>
                  <a:pt x="2378434" y="4167819"/>
                </a:cubicBezTo>
                <a:cubicBezTo>
                  <a:pt x="2378434" y="4167819"/>
                  <a:pt x="2378434" y="4167819"/>
                  <a:pt x="2372240" y="4162626"/>
                </a:cubicBezTo>
                <a:cubicBezTo>
                  <a:pt x="2372240" y="4162626"/>
                  <a:pt x="2372240" y="4162626"/>
                  <a:pt x="2407339" y="4141852"/>
                </a:cubicBezTo>
                <a:cubicBezTo>
                  <a:pt x="2407339" y="4141852"/>
                  <a:pt x="2407339" y="4141852"/>
                  <a:pt x="2430050" y="4147045"/>
                </a:cubicBezTo>
                <a:cubicBezTo>
                  <a:pt x="2430050" y="4147045"/>
                  <a:pt x="2430050" y="4147045"/>
                  <a:pt x="2440373" y="4134061"/>
                </a:cubicBezTo>
                <a:cubicBezTo>
                  <a:pt x="2442437" y="4136658"/>
                  <a:pt x="2456890" y="4139255"/>
                  <a:pt x="2487859" y="4141852"/>
                </a:cubicBezTo>
                <a:cubicBezTo>
                  <a:pt x="2518828" y="4141852"/>
                  <a:pt x="2471342" y="4136658"/>
                  <a:pt x="2506440" y="4131464"/>
                </a:cubicBezTo>
                <a:cubicBezTo>
                  <a:pt x="2506440" y="4131464"/>
                  <a:pt x="2506440" y="4131464"/>
                  <a:pt x="2520893" y="4134061"/>
                </a:cubicBezTo>
                <a:cubicBezTo>
                  <a:pt x="2520893" y="4134061"/>
                  <a:pt x="2520893" y="4134061"/>
                  <a:pt x="2508505" y="4144448"/>
                </a:cubicBezTo>
                <a:cubicBezTo>
                  <a:pt x="2508505" y="4144448"/>
                  <a:pt x="2508505" y="4144448"/>
                  <a:pt x="2531216" y="4157432"/>
                </a:cubicBezTo>
                <a:cubicBezTo>
                  <a:pt x="2531216" y="4157432"/>
                  <a:pt x="2531216" y="4157432"/>
                  <a:pt x="2572508" y="4152239"/>
                </a:cubicBezTo>
                <a:cubicBezTo>
                  <a:pt x="2572508" y="4152239"/>
                  <a:pt x="2572508" y="4152239"/>
                  <a:pt x="2611736" y="4154835"/>
                </a:cubicBezTo>
                <a:cubicBezTo>
                  <a:pt x="2611736" y="4154835"/>
                  <a:pt x="2611736" y="4154835"/>
                  <a:pt x="2615865" y="4157432"/>
                </a:cubicBezTo>
                <a:cubicBezTo>
                  <a:pt x="2615865" y="4157432"/>
                  <a:pt x="2615865" y="4157432"/>
                  <a:pt x="2564249" y="4170416"/>
                </a:cubicBezTo>
                <a:cubicBezTo>
                  <a:pt x="2564249" y="4170416"/>
                  <a:pt x="2564249" y="4170416"/>
                  <a:pt x="2543603" y="4198981"/>
                </a:cubicBezTo>
                <a:cubicBezTo>
                  <a:pt x="2543603" y="4198981"/>
                  <a:pt x="2543603" y="4198981"/>
                  <a:pt x="2463083" y="4193787"/>
                </a:cubicBezTo>
                <a:cubicBezTo>
                  <a:pt x="2463083" y="4193787"/>
                  <a:pt x="2463083" y="4193787"/>
                  <a:pt x="2463083" y="4191190"/>
                </a:cubicBezTo>
                <a:cubicBezTo>
                  <a:pt x="2463083" y="4191190"/>
                  <a:pt x="2463083" y="4191190"/>
                  <a:pt x="2487859" y="4191190"/>
                </a:cubicBezTo>
                <a:cubicBezTo>
                  <a:pt x="2487859" y="4191190"/>
                  <a:pt x="2487859" y="4191190"/>
                  <a:pt x="2471342" y="4183400"/>
                </a:cubicBezTo>
                <a:cubicBezTo>
                  <a:pt x="2471342" y="4183400"/>
                  <a:pt x="2471342" y="4183400"/>
                  <a:pt x="2415597" y="4185997"/>
                </a:cubicBezTo>
                <a:cubicBezTo>
                  <a:pt x="2415597" y="4185997"/>
                  <a:pt x="2415597" y="4185997"/>
                  <a:pt x="2407339" y="4178206"/>
                </a:cubicBezTo>
                <a:cubicBezTo>
                  <a:pt x="2407339" y="4178206"/>
                  <a:pt x="2407339" y="4178206"/>
                  <a:pt x="2386692" y="4183400"/>
                </a:cubicBezTo>
                <a:cubicBezTo>
                  <a:pt x="2386692" y="4183400"/>
                  <a:pt x="2386692" y="4183400"/>
                  <a:pt x="2399080" y="4196384"/>
                </a:cubicBezTo>
                <a:cubicBezTo>
                  <a:pt x="2399080" y="4196384"/>
                  <a:pt x="2399080" y="4196384"/>
                  <a:pt x="2380499" y="4201577"/>
                </a:cubicBezTo>
                <a:cubicBezTo>
                  <a:pt x="2380499" y="4201577"/>
                  <a:pt x="2380499" y="4201577"/>
                  <a:pt x="2394951" y="4206771"/>
                </a:cubicBezTo>
                <a:cubicBezTo>
                  <a:pt x="2394951" y="4206771"/>
                  <a:pt x="2394951" y="4206771"/>
                  <a:pt x="2394951" y="4211965"/>
                </a:cubicBezTo>
                <a:cubicBezTo>
                  <a:pt x="2394951" y="4211965"/>
                  <a:pt x="2394951" y="4211965"/>
                  <a:pt x="2368111" y="4219755"/>
                </a:cubicBezTo>
                <a:cubicBezTo>
                  <a:pt x="2368111" y="4219755"/>
                  <a:pt x="2368111" y="4219755"/>
                  <a:pt x="2368111" y="4224948"/>
                </a:cubicBezTo>
                <a:cubicBezTo>
                  <a:pt x="2368111" y="4224948"/>
                  <a:pt x="2368111" y="4224948"/>
                  <a:pt x="2403210" y="4219755"/>
                </a:cubicBezTo>
                <a:cubicBezTo>
                  <a:pt x="2403210" y="4219755"/>
                  <a:pt x="2403210" y="4219755"/>
                  <a:pt x="2372240" y="4235336"/>
                </a:cubicBezTo>
                <a:cubicBezTo>
                  <a:pt x="2372240" y="4235336"/>
                  <a:pt x="2372240" y="4235336"/>
                  <a:pt x="2430050" y="4235336"/>
                </a:cubicBezTo>
                <a:cubicBezTo>
                  <a:pt x="2425920" y="4237932"/>
                  <a:pt x="2421791" y="4240529"/>
                  <a:pt x="2419727" y="4240529"/>
                </a:cubicBezTo>
                <a:cubicBezTo>
                  <a:pt x="2419727" y="4240529"/>
                  <a:pt x="2419727" y="4240529"/>
                  <a:pt x="2415597" y="4240529"/>
                </a:cubicBezTo>
                <a:cubicBezTo>
                  <a:pt x="2415597" y="4240529"/>
                  <a:pt x="2415597" y="4240529"/>
                  <a:pt x="2390822" y="4250916"/>
                </a:cubicBezTo>
                <a:cubicBezTo>
                  <a:pt x="2390822" y="4250916"/>
                  <a:pt x="2390822" y="4250916"/>
                  <a:pt x="2351594" y="4258706"/>
                </a:cubicBezTo>
                <a:cubicBezTo>
                  <a:pt x="2351594" y="4258706"/>
                  <a:pt x="2351594" y="4258706"/>
                  <a:pt x="2351594" y="4245723"/>
                </a:cubicBezTo>
                <a:cubicBezTo>
                  <a:pt x="2351594" y="4245723"/>
                  <a:pt x="2351594" y="4245723"/>
                  <a:pt x="2335077" y="4232739"/>
                </a:cubicBezTo>
                <a:cubicBezTo>
                  <a:pt x="2335077" y="4232739"/>
                  <a:pt x="2335077" y="4232739"/>
                  <a:pt x="2339206" y="4222352"/>
                </a:cubicBezTo>
                <a:cubicBezTo>
                  <a:pt x="2339206" y="4222352"/>
                  <a:pt x="2339206" y="4222352"/>
                  <a:pt x="2372240" y="4217158"/>
                </a:cubicBezTo>
                <a:cubicBezTo>
                  <a:pt x="2380499" y="4217158"/>
                  <a:pt x="2380499" y="4206771"/>
                  <a:pt x="2351594" y="4167819"/>
                </a:cubicBezTo>
                <a:cubicBezTo>
                  <a:pt x="2351594" y="4167819"/>
                  <a:pt x="2351594" y="4167819"/>
                  <a:pt x="2345400" y="4165223"/>
                </a:cubicBezTo>
                <a:cubicBezTo>
                  <a:pt x="2345400" y="4165223"/>
                  <a:pt x="2345400" y="4165223"/>
                  <a:pt x="2318561" y="4175610"/>
                </a:cubicBezTo>
                <a:cubicBezTo>
                  <a:pt x="2318561" y="4175610"/>
                  <a:pt x="2318561" y="4175610"/>
                  <a:pt x="2293785" y="4162626"/>
                </a:cubicBezTo>
                <a:cubicBezTo>
                  <a:pt x="2293785" y="4162626"/>
                  <a:pt x="2293785" y="4162626"/>
                  <a:pt x="2271074" y="4165223"/>
                </a:cubicBezTo>
                <a:cubicBezTo>
                  <a:pt x="2271074" y="4165223"/>
                  <a:pt x="2271074" y="4165223"/>
                  <a:pt x="2250428" y="4180803"/>
                </a:cubicBezTo>
                <a:cubicBezTo>
                  <a:pt x="2252493" y="4183400"/>
                  <a:pt x="2221524" y="4178206"/>
                  <a:pt x="2258687" y="4185997"/>
                </a:cubicBezTo>
                <a:cubicBezTo>
                  <a:pt x="2258687" y="4185997"/>
                  <a:pt x="2258687" y="4185997"/>
                  <a:pt x="2242170" y="4191190"/>
                </a:cubicBezTo>
                <a:cubicBezTo>
                  <a:pt x="2242170" y="4191190"/>
                  <a:pt x="2242170" y="4191190"/>
                  <a:pt x="2250428" y="4196384"/>
                </a:cubicBezTo>
                <a:cubicBezTo>
                  <a:pt x="2250428" y="4196384"/>
                  <a:pt x="2250428" y="4196384"/>
                  <a:pt x="2246299" y="4206771"/>
                </a:cubicBezTo>
                <a:cubicBezTo>
                  <a:pt x="2246299" y="4206771"/>
                  <a:pt x="2246299" y="4206771"/>
                  <a:pt x="2223588" y="4206771"/>
                </a:cubicBezTo>
                <a:cubicBezTo>
                  <a:pt x="2223588" y="4206771"/>
                  <a:pt x="2223588" y="4206771"/>
                  <a:pt x="2217394" y="4191190"/>
                </a:cubicBezTo>
                <a:cubicBezTo>
                  <a:pt x="2217394" y="4191190"/>
                  <a:pt x="2217394" y="4191190"/>
                  <a:pt x="2223588" y="4180803"/>
                </a:cubicBezTo>
                <a:cubicBezTo>
                  <a:pt x="2223588" y="4180803"/>
                  <a:pt x="2223588" y="4180803"/>
                  <a:pt x="2211201" y="4165223"/>
                </a:cubicBezTo>
                <a:cubicBezTo>
                  <a:pt x="2211201" y="4165223"/>
                  <a:pt x="2211201" y="4165223"/>
                  <a:pt x="2198813" y="4157432"/>
                </a:cubicBezTo>
                <a:cubicBezTo>
                  <a:pt x="2198813" y="4157432"/>
                  <a:pt x="2198813" y="4157432"/>
                  <a:pt x="2153391" y="4162626"/>
                </a:cubicBezTo>
                <a:cubicBezTo>
                  <a:pt x="2153391" y="4162626"/>
                  <a:pt x="2153391" y="4162626"/>
                  <a:pt x="2132745" y="4170416"/>
                </a:cubicBezTo>
                <a:cubicBezTo>
                  <a:pt x="2132745" y="4170416"/>
                  <a:pt x="2132745" y="4170416"/>
                  <a:pt x="2112099" y="4152239"/>
                </a:cubicBezTo>
                <a:cubicBezTo>
                  <a:pt x="2112099" y="4152239"/>
                  <a:pt x="2112099" y="4152239"/>
                  <a:pt x="2110035" y="4149642"/>
                </a:cubicBezTo>
                <a:cubicBezTo>
                  <a:pt x="2112099" y="4149642"/>
                  <a:pt x="2112099" y="4152239"/>
                  <a:pt x="2114164" y="4152239"/>
                </a:cubicBezTo>
                <a:cubicBezTo>
                  <a:pt x="2118293" y="4149642"/>
                  <a:pt x="2124487" y="4147045"/>
                  <a:pt x="2132745" y="4144448"/>
                </a:cubicBezTo>
                <a:cubicBezTo>
                  <a:pt x="2132745" y="4144448"/>
                  <a:pt x="2132745" y="4144448"/>
                  <a:pt x="2126551" y="4152239"/>
                </a:cubicBezTo>
                <a:cubicBezTo>
                  <a:pt x="2126551" y="4152239"/>
                  <a:pt x="2126551" y="4152239"/>
                  <a:pt x="2141004" y="4157432"/>
                </a:cubicBezTo>
                <a:cubicBezTo>
                  <a:pt x="2136875" y="4162626"/>
                  <a:pt x="2145133" y="4165223"/>
                  <a:pt x="2198813" y="4152239"/>
                </a:cubicBezTo>
                <a:cubicBezTo>
                  <a:pt x="2198813" y="4152239"/>
                  <a:pt x="2198813" y="4152239"/>
                  <a:pt x="2190554" y="4149642"/>
                </a:cubicBezTo>
                <a:cubicBezTo>
                  <a:pt x="2200877" y="4147045"/>
                  <a:pt x="2213265" y="4147045"/>
                  <a:pt x="2229782" y="4144448"/>
                </a:cubicBezTo>
                <a:cubicBezTo>
                  <a:pt x="2229782" y="4144448"/>
                  <a:pt x="2229782" y="4144448"/>
                  <a:pt x="2250428" y="4126271"/>
                </a:cubicBezTo>
                <a:cubicBezTo>
                  <a:pt x="2250428" y="4126271"/>
                  <a:pt x="2250428" y="4126271"/>
                  <a:pt x="2281397" y="4126271"/>
                </a:cubicBezTo>
                <a:cubicBezTo>
                  <a:pt x="2281397" y="4126271"/>
                  <a:pt x="2281397" y="4126271"/>
                  <a:pt x="2287591" y="4121077"/>
                </a:cubicBezTo>
                <a:cubicBezTo>
                  <a:pt x="2287591" y="4121077"/>
                  <a:pt x="2287591" y="4121077"/>
                  <a:pt x="2254557" y="4115884"/>
                </a:cubicBezTo>
                <a:cubicBezTo>
                  <a:pt x="2254557" y="4115884"/>
                  <a:pt x="2254557" y="4115884"/>
                  <a:pt x="2283462" y="4108094"/>
                </a:cubicBezTo>
                <a:cubicBezTo>
                  <a:pt x="2283462" y="4108094"/>
                  <a:pt x="2283462" y="4108094"/>
                  <a:pt x="2357788" y="4092513"/>
                </a:cubicBezTo>
                <a:cubicBezTo>
                  <a:pt x="2357788" y="4092513"/>
                  <a:pt x="2357788" y="4092513"/>
                  <a:pt x="2318561" y="4087319"/>
                </a:cubicBezTo>
                <a:cubicBezTo>
                  <a:pt x="2318561" y="4087319"/>
                  <a:pt x="2318561" y="4087319"/>
                  <a:pt x="2330948" y="4071739"/>
                </a:cubicBezTo>
                <a:cubicBezTo>
                  <a:pt x="2330948" y="4071739"/>
                  <a:pt x="2330948" y="4071739"/>
                  <a:pt x="2351594" y="4069142"/>
                </a:cubicBezTo>
                <a:cubicBezTo>
                  <a:pt x="2351594" y="4069142"/>
                  <a:pt x="2351594" y="4069142"/>
                  <a:pt x="2386692" y="4061352"/>
                </a:cubicBezTo>
                <a:cubicBezTo>
                  <a:pt x="2386692" y="4061352"/>
                  <a:pt x="2386692" y="4061352"/>
                  <a:pt x="2380499" y="4045771"/>
                </a:cubicBezTo>
                <a:cubicBezTo>
                  <a:pt x="2380499" y="4045771"/>
                  <a:pt x="2380499" y="4045771"/>
                  <a:pt x="2403210" y="4040577"/>
                </a:cubicBezTo>
                <a:cubicBezTo>
                  <a:pt x="2403210" y="4040577"/>
                  <a:pt x="2403210" y="4040577"/>
                  <a:pt x="2419727" y="4048368"/>
                </a:cubicBezTo>
                <a:cubicBezTo>
                  <a:pt x="2419727" y="4048368"/>
                  <a:pt x="2419727" y="4048368"/>
                  <a:pt x="2475471" y="4035384"/>
                </a:cubicBezTo>
                <a:cubicBezTo>
                  <a:pt x="2477536" y="4040577"/>
                  <a:pt x="2390822" y="4048368"/>
                  <a:pt x="2520893" y="4040577"/>
                </a:cubicBezTo>
                <a:cubicBezTo>
                  <a:pt x="2520893" y="4040577"/>
                  <a:pt x="2520893" y="4040577"/>
                  <a:pt x="2518828" y="4035384"/>
                </a:cubicBezTo>
                <a:cubicBezTo>
                  <a:pt x="2520893" y="4035384"/>
                  <a:pt x="2522957" y="4032787"/>
                  <a:pt x="2527086" y="4027594"/>
                </a:cubicBezTo>
                <a:cubicBezTo>
                  <a:pt x="2527086" y="4027594"/>
                  <a:pt x="2527086" y="4027594"/>
                  <a:pt x="2487859" y="4030190"/>
                </a:cubicBezTo>
                <a:cubicBezTo>
                  <a:pt x="2487859" y="4030190"/>
                  <a:pt x="2487859" y="4030190"/>
                  <a:pt x="2483730" y="4019803"/>
                </a:cubicBezTo>
                <a:cubicBezTo>
                  <a:pt x="2483730" y="4019803"/>
                  <a:pt x="2483730" y="4019803"/>
                  <a:pt x="2508505" y="4019803"/>
                </a:cubicBezTo>
                <a:cubicBezTo>
                  <a:pt x="2508505" y="4019803"/>
                  <a:pt x="2508505" y="4019803"/>
                  <a:pt x="2508505" y="4006819"/>
                </a:cubicBezTo>
                <a:cubicBezTo>
                  <a:pt x="2508505" y="4006819"/>
                  <a:pt x="2508505" y="4006819"/>
                  <a:pt x="2518828" y="4006819"/>
                </a:cubicBezTo>
                <a:cubicBezTo>
                  <a:pt x="2518828" y="4006819"/>
                  <a:pt x="2518828" y="4006819"/>
                  <a:pt x="2508505" y="3996432"/>
                </a:cubicBezTo>
                <a:cubicBezTo>
                  <a:pt x="2508505" y="3996432"/>
                  <a:pt x="2508505" y="3996432"/>
                  <a:pt x="2479600" y="3996432"/>
                </a:cubicBezTo>
                <a:cubicBezTo>
                  <a:pt x="2479600" y="3996432"/>
                  <a:pt x="2479600" y="3996432"/>
                  <a:pt x="2487859" y="3986045"/>
                </a:cubicBezTo>
                <a:cubicBezTo>
                  <a:pt x="2487859" y="3986045"/>
                  <a:pt x="2487859" y="3986045"/>
                  <a:pt x="2446567" y="3965271"/>
                </a:cubicBezTo>
                <a:cubicBezTo>
                  <a:pt x="2440373" y="3965271"/>
                  <a:pt x="2434179" y="3967868"/>
                  <a:pt x="2423856" y="3967868"/>
                </a:cubicBezTo>
                <a:cubicBezTo>
                  <a:pt x="2423856" y="3967868"/>
                  <a:pt x="2423856" y="3967868"/>
                  <a:pt x="2436243" y="3962674"/>
                </a:cubicBezTo>
                <a:cubicBezTo>
                  <a:pt x="2436243" y="3962674"/>
                  <a:pt x="2436243" y="3962674"/>
                  <a:pt x="2380499" y="3954884"/>
                </a:cubicBezTo>
                <a:cubicBezTo>
                  <a:pt x="2380499" y="3954884"/>
                  <a:pt x="2380499" y="3954884"/>
                  <a:pt x="2366047" y="3962674"/>
                </a:cubicBezTo>
                <a:cubicBezTo>
                  <a:pt x="2366047" y="3962674"/>
                  <a:pt x="2366047" y="3962674"/>
                  <a:pt x="2359853" y="3960078"/>
                </a:cubicBezTo>
                <a:cubicBezTo>
                  <a:pt x="2361917" y="3960078"/>
                  <a:pt x="2363982" y="3957481"/>
                  <a:pt x="2366047" y="3952287"/>
                </a:cubicBezTo>
                <a:cubicBezTo>
                  <a:pt x="2366047" y="3952287"/>
                  <a:pt x="2366047" y="3952287"/>
                  <a:pt x="2345400" y="3952287"/>
                </a:cubicBezTo>
                <a:cubicBezTo>
                  <a:pt x="2339206" y="3954884"/>
                  <a:pt x="2316496" y="3954884"/>
                  <a:pt x="2330948" y="3962674"/>
                </a:cubicBezTo>
                <a:cubicBezTo>
                  <a:pt x="2330948" y="3962674"/>
                  <a:pt x="2330948" y="3962674"/>
                  <a:pt x="2318561" y="3967868"/>
                </a:cubicBezTo>
                <a:cubicBezTo>
                  <a:pt x="2318561" y="3967868"/>
                  <a:pt x="2318561" y="3967868"/>
                  <a:pt x="2322690" y="3957481"/>
                </a:cubicBezTo>
                <a:cubicBezTo>
                  <a:pt x="2322690" y="3957481"/>
                  <a:pt x="2322690" y="3957481"/>
                  <a:pt x="2271074" y="3947094"/>
                </a:cubicBezTo>
                <a:cubicBezTo>
                  <a:pt x="2266945" y="3965271"/>
                  <a:pt x="2240105" y="3936707"/>
                  <a:pt x="2221524" y="3965271"/>
                </a:cubicBezTo>
                <a:cubicBezTo>
                  <a:pt x="2221524" y="3965271"/>
                  <a:pt x="2221524" y="3965271"/>
                  <a:pt x="2209136" y="3960078"/>
                </a:cubicBezTo>
                <a:cubicBezTo>
                  <a:pt x="2209136" y="3960078"/>
                  <a:pt x="2209136" y="3960078"/>
                  <a:pt x="2174038" y="3978255"/>
                </a:cubicBezTo>
                <a:cubicBezTo>
                  <a:pt x="2174038" y="3978255"/>
                  <a:pt x="2174038" y="3978255"/>
                  <a:pt x="2126551" y="3975658"/>
                </a:cubicBezTo>
                <a:cubicBezTo>
                  <a:pt x="2126551" y="3975658"/>
                  <a:pt x="2126551" y="3975658"/>
                  <a:pt x="2145133" y="3973061"/>
                </a:cubicBezTo>
                <a:cubicBezTo>
                  <a:pt x="2145133" y="3973061"/>
                  <a:pt x="2145133" y="3973061"/>
                  <a:pt x="2145133" y="3970465"/>
                </a:cubicBezTo>
                <a:cubicBezTo>
                  <a:pt x="2155456" y="3967868"/>
                  <a:pt x="2169908" y="3965271"/>
                  <a:pt x="2190554" y="3960078"/>
                </a:cubicBezTo>
                <a:cubicBezTo>
                  <a:pt x="2190554" y="3960078"/>
                  <a:pt x="2190554" y="3960078"/>
                  <a:pt x="2188490" y="3958779"/>
                </a:cubicBezTo>
                <a:lnTo>
                  <a:pt x="2174991" y="3950290"/>
                </a:lnTo>
                <a:lnTo>
                  <a:pt x="2202942" y="3939303"/>
                </a:lnTo>
                <a:cubicBezTo>
                  <a:pt x="2202942" y="3939303"/>
                  <a:pt x="2202942" y="3939303"/>
                  <a:pt x="2182296" y="3923723"/>
                </a:cubicBezTo>
                <a:cubicBezTo>
                  <a:pt x="2182296" y="3923723"/>
                  <a:pt x="2182296" y="3923723"/>
                  <a:pt x="2194684" y="3915932"/>
                </a:cubicBezTo>
                <a:cubicBezTo>
                  <a:pt x="2194684" y="3915932"/>
                  <a:pt x="2194684" y="3915932"/>
                  <a:pt x="2190554" y="3921126"/>
                </a:cubicBezTo>
                <a:cubicBezTo>
                  <a:pt x="2190554" y="3921126"/>
                  <a:pt x="2190554" y="3921126"/>
                  <a:pt x="2198813" y="3926320"/>
                </a:cubicBezTo>
                <a:cubicBezTo>
                  <a:pt x="2198813" y="3926320"/>
                  <a:pt x="2198813" y="3926320"/>
                  <a:pt x="2254557" y="3915932"/>
                </a:cubicBezTo>
                <a:cubicBezTo>
                  <a:pt x="2254557" y="3915932"/>
                  <a:pt x="2254557" y="3915932"/>
                  <a:pt x="2271074" y="3918529"/>
                </a:cubicBezTo>
                <a:cubicBezTo>
                  <a:pt x="2271074" y="3918529"/>
                  <a:pt x="2271074" y="3918529"/>
                  <a:pt x="2335077" y="3902949"/>
                </a:cubicBezTo>
                <a:cubicBezTo>
                  <a:pt x="2335077" y="3902949"/>
                  <a:pt x="2335077" y="3902949"/>
                  <a:pt x="2330948" y="3900352"/>
                </a:cubicBezTo>
                <a:cubicBezTo>
                  <a:pt x="2333013" y="3900352"/>
                  <a:pt x="2330948" y="3900352"/>
                  <a:pt x="2320625" y="3897755"/>
                </a:cubicBezTo>
                <a:cubicBezTo>
                  <a:pt x="2320625" y="3897755"/>
                  <a:pt x="2320625" y="3897755"/>
                  <a:pt x="2312366" y="3892561"/>
                </a:cubicBezTo>
                <a:cubicBezTo>
                  <a:pt x="2312366" y="3892561"/>
                  <a:pt x="2312366" y="3892561"/>
                  <a:pt x="2310302" y="3892561"/>
                </a:cubicBezTo>
                <a:cubicBezTo>
                  <a:pt x="2302043" y="3889965"/>
                  <a:pt x="2287591" y="3884771"/>
                  <a:pt x="2266945" y="3879578"/>
                </a:cubicBezTo>
                <a:cubicBezTo>
                  <a:pt x="2266945" y="3879578"/>
                  <a:pt x="2266945" y="3879578"/>
                  <a:pt x="2262816" y="3869191"/>
                </a:cubicBezTo>
                <a:cubicBezTo>
                  <a:pt x="2264880" y="3866594"/>
                  <a:pt x="2256622" y="3863997"/>
                  <a:pt x="2271074" y="3866594"/>
                </a:cubicBezTo>
                <a:cubicBezTo>
                  <a:pt x="2271074" y="3866594"/>
                  <a:pt x="2271074" y="3866594"/>
                  <a:pt x="2242170" y="3858803"/>
                </a:cubicBezTo>
                <a:cubicBezTo>
                  <a:pt x="2242170" y="3858803"/>
                  <a:pt x="2242170" y="3858803"/>
                  <a:pt x="2246299" y="3856207"/>
                </a:cubicBezTo>
                <a:cubicBezTo>
                  <a:pt x="2246299" y="3856207"/>
                  <a:pt x="2246299" y="3856207"/>
                  <a:pt x="2231847" y="3851013"/>
                </a:cubicBezTo>
                <a:cubicBezTo>
                  <a:pt x="2227717" y="3853610"/>
                  <a:pt x="2223588" y="3856207"/>
                  <a:pt x="2217394" y="3856207"/>
                </a:cubicBezTo>
                <a:cubicBezTo>
                  <a:pt x="2221524" y="3861400"/>
                  <a:pt x="2221524" y="3851013"/>
                  <a:pt x="2229782" y="3858803"/>
                </a:cubicBezTo>
                <a:cubicBezTo>
                  <a:pt x="2229782" y="3858803"/>
                  <a:pt x="2229782" y="3858803"/>
                  <a:pt x="2202942" y="3863997"/>
                </a:cubicBezTo>
                <a:cubicBezTo>
                  <a:pt x="2202942" y="3863997"/>
                  <a:pt x="2202942" y="3863997"/>
                  <a:pt x="2229782" y="3869191"/>
                </a:cubicBezTo>
                <a:cubicBezTo>
                  <a:pt x="2229782" y="3869191"/>
                  <a:pt x="2229782" y="3869191"/>
                  <a:pt x="2194684" y="3889965"/>
                </a:cubicBezTo>
                <a:cubicBezTo>
                  <a:pt x="2194684" y="3889965"/>
                  <a:pt x="2194684" y="3889965"/>
                  <a:pt x="2186425" y="3889965"/>
                </a:cubicBezTo>
                <a:cubicBezTo>
                  <a:pt x="2184361" y="3892561"/>
                  <a:pt x="2180231" y="3895158"/>
                  <a:pt x="2174038" y="3902949"/>
                </a:cubicBezTo>
                <a:cubicBezTo>
                  <a:pt x="2174038" y="3902949"/>
                  <a:pt x="2174038" y="3902949"/>
                  <a:pt x="2159585" y="3895158"/>
                </a:cubicBezTo>
                <a:cubicBezTo>
                  <a:pt x="2159585" y="3895158"/>
                  <a:pt x="2159585" y="3895158"/>
                  <a:pt x="2194684" y="3869191"/>
                </a:cubicBezTo>
                <a:cubicBezTo>
                  <a:pt x="2186425" y="3869191"/>
                  <a:pt x="2221524" y="3861400"/>
                  <a:pt x="2178167" y="3866594"/>
                </a:cubicBezTo>
                <a:cubicBezTo>
                  <a:pt x="2178167" y="3866594"/>
                  <a:pt x="2178167" y="3866594"/>
                  <a:pt x="2178167" y="3874384"/>
                </a:cubicBezTo>
                <a:cubicBezTo>
                  <a:pt x="2178167" y="3874384"/>
                  <a:pt x="2178167" y="3874384"/>
                  <a:pt x="2159585" y="3861400"/>
                </a:cubicBezTo>
                <a:cubicBezTo>
                  <a:pt x="2151327" y="3863997"/>
                  <a:pt x="2141004" y="3869191"/>
                  <a:pt x="2126551" y="3874384"/>
                </a:cubicBezTo>
                <a:cubicBezTo>
                  <a:pt x="2126551" y="3874384"/>
                  <a:pt x="2126551" y="3874384"/>
                  <a:pt x="2126551" y="3876981"/>
                </a:cubicBezTo>
                <a:cubicBezTo>
                  <a:pt x="2126551" y="3876981"/>
                  <a:pt x="2126551" y="3876981"/>
                  <a:pt x="2145133" y="3876981"/>
                </a:cubicBezTo>
                <a:cubicBezTo>
                  <a:pt x="2145133" y="3876981"/>
                  <a:pt x="2145133" y="3876981"/>
                  <a:pt x="2083195" y="3905545"/>
                </a:cubicBezTo>
                <a:cubicBezTo>
                  <a:pt x="2083195" y="3905545"/>
                  <a:pt x="2083195" y="3905545"/>
                  <a:pt x="2122422" y="3879578"/>
                </a:cubicBezTo>
                <a:cubicBezTo>
                  <a:pt x="2122422" y="3879578"/>
                  <a:pt x="2122422" y="3879578"/>
                  <a:pt x="2110035" y="3879578"/>
                </a:cubicBezTo>
                <a:cubicBezTo>
                  <a:pt x="2126551" y="3879578"/>
                  <a:pt x="2089388" y="3871787"/>
                  <a:pt x="2126551" y="3861400"/>
                </a:cubicBezTo>
                <a:cubicBezTo>
                  <a:pt x="2126551" y="3861400"/>
                  <a:pt x="2126551" y="3861400"/>
                  <a:pt x="2118293" y="3856207"/>
                </a:cubicBezTo>
                <a:cubicBezTo>
                  <a:pt x="2118293" y="3856207"/>
                  <a:pt x="2118293" y="3856207"/>
                  <a:pt x="2147198" y="3851013"/>
                </a:cubicBezTo>
                <a:cubicBezTo>
                  <a:pt x="2149262" y="3851013"/>
                  <a:pt x="2157521" y="3848416"/>
                  <a:pt x="2153391" y="3853610"/>
                </a:cubicBezTo>
                <a:cubicBezTo>
                  <a:pt x="2153391" y="3853610"/>
                  <a:pt x="2153391" y="3853610"/>
                  <a:pt x="2159585" y="3851013"/>
                </a:cubicBezTo>
                <a:cubicBezTo>
                  <a:pt x="2194684" y="3830239"/>
                  <a:pt x="2145133" y="3863997"/>
                  <a:pt x="2217394" y="3827642"/>
                </a:cubicBezTo>
                <a:cubicBezTo>
                  <a:pt x="2217394" y="3827642"/>
                  <a:pt x="2217394" y="3827642"/>
                  <a:pt x="2238040" y="3822449"/>
                </a:cubicBezTo>
                <a:cubicBezTo>
                  <a:pt x="2238040" y="3822449"/>
                  <a:pt x="2238040" y="3822449"/>
                  <a:pt x="2196748" y="3814658"/>
                </a:cubicBezTo>
                <a:cubicBezTo>
                  <a:pt x="2198813" y="3814658"/>
                  <a:pt x="2184361" y="3812062"/>
                  <a:pt x="2126551" y="3809465"/>
                </a:cubicBezTo>
                <a:cubicBezTo>
                  <a:pt x="2126551" y="3809465"/>
                  <a:pt x="2126551" y="3809465"/>
                  <a:pt x="2157521" y="3799078"/>
                </a:cubicBezTo>
                <a:cubicBezTo>
                  <a:pt x="2157521" y="3799078"/>
                  <a:pt x="2157521" y="3799078"/>
                  <a:pt x="2147198" y="3809465"/>
                </a:cubicBezTo>
                <a:cubicBezTo>
                  <a:pt x="2147198" y="3809465"/>
                  <a:pt x="2147198" y="3809465"/>
                  <a:pt x="2186425" y="3812062"/>
                </a:cubicBezTo>
                <a:cubicBezTo>
                  <a:pt x="2186425" y="3812062"/>
                  <a:pt x="2186425" y="3812062"/>
                  <a:pt x="2223588" y="3801674"/>
                </a:cubicBezTo>
                <a:cubicBezTo>
                  <a:pt x="2229782" y="3799078"/>
                  <a:pt x="2254557" y="3796481"/>
                  <a:pt x="2231847" y="3788691"/>
                </a:cubicBezTo>
                <a:cubicBezTo>
                  <a:pt x="2231847" y="3788691"/>
                  <a:pt x="2231847" y="3788691"/>
                  <a:pt x="2202942" y="3791287"/>
                </a:cubicBezTo>
                <a:cubicBezTo>
                  <a:pt x="2215330" y="3780900"/>
                  <a:pt x="2244234" y="3780900"/>
                  <a:pt x="2258687" y="3770513"/>
                </a:cubicBezTo>
                <a:cubicBezTo>
                  <a:pt x="2258687" y="3770513"/>
                  <a:pt x="2258687" y="3770513"/>
                  <a:pt x="2258687" y="3775707"/>
                </a:cubicBezTo>
                <a:cubicBezTo>
                  <a:pt x="2258687" y="3775707"/>
                  <a:pt x="2258687" y="3775707"/>
                  <a:pt x="2231847" y="3780900"/>
                </a:cubicBezTo>
                <a:cubicBezTo>
                  <a:pt x="2231847" y="3780900"/>
                  <a:pt x="2231847" y="3780900"/>
                  <a:pt x="2254557" y="3793884"/>
                </a:cubicBezTo>
                <a:cubicBezTo>
                  <a:pt x="2254557" y="3793884"/>
                  <a:pt x="2254557" y="3793884"/>
                  <a:pt x="2271074" y="3793884"/>
                </a:cubicBezTo>
                <a:cubicBezTo>
                  <a:pt x="2271074" y="3791287"/>
                  <a:pt x="2291721" y="3788691"/>
                  <a:pt x="2281397" y="3783497"/>
                </a:cubicBezTo>
                <a:cubicBezTo>
                  <a:pt x="2281397" y="3783497"/>
                  <a:pt x="2281397" y="3783497"/>
                  <a:pt x="2283462" y="3783497"/>
                </a:cubicBezTo>
                <a:cubicBezTo>
                  <a:pt x="2293785" y="3778303"/>
                  <a:pt x="2297914" y="3773110"/>
                  <a:pt x="2318561" y="3773110"/>
                </a:cubicBezTo>
                <a:cubicBezTo>
                  <a:pt x="2318561" y="3773110"/>
                  <a:pt x="2318561" y="3773110"/>
                  <a:pt x="2322690" y="3775707"/>
                </a:cubicBezTo>
                <a:cubicBezTo>
                  <a:pt x="2322690" y="3775707"/>
                  <a:pt x="2322690" y="3775707"/>
                  <a:pt x="2326819" y="3773110"/>
                </a:cubicBezTo>
                <a:cubicBezTo>
                  <a:pt x="2326819" y="3773110"/>
                  <a:pt x="2326819" y="3773110"/>
                  <a:pt x="2306173" y="3762723"/>
                </a:cubicBezTo>
                <a:cubicBezTo>
                  <a:pt x="2306173" y="3762723"/>
                  <a:pt x="2306173" y="3762723"/>
                  <a:pt x="2308237" y="3760126"/>
                </a:cubicBezTo>
                <a:cubicBezTo>
                  <a:pt x="2310302" y="3760126"/>
                  <a:pt x="2314431" y="3757529"/>
                  <a:pt x="2322690" y="3754933"/>
                </a:cubicBezTo>
                <a:cubicBezTo>
                  <a:pt x="2327851" y="3754933"/>
                  <a:pt x="2332497" y="3752985"/>
                  <a:pt x="2336626" y="3750713"/>
                </a:cubicBezTo>
                <a:lnTo>
                  <a:pt x="2346901" y="3744866"/>
                </a:lnTo>
                <a:lnTo>
                  <a:pt x="2399080" y="3723771"/>
                </a:lnTo>
                <a:cubicBezTo>
                  <a:pt x="2399080" y="3723771"/>
                  <a:pt x="2401145" y="3726368"/>
                  <a:pt x="2401145" y="3726368"/>
                </a:cubicBezTo>
                <a:cubicBezTo>
                  <a:pt x="2415597" y="3721175"/>
                  <a:pt x="2432114" y="3728965"/>
                  <a:pt x="2442437" y="3715981"/>
                </a:cubicBezTo>
                <a:cubicBezTo>
                  <a:pt x="2448631" y="3718578"/>
                  <a:pt x="2473406" y="3723771"/>
                  <a:pt x="2475471" y="3715981"/>
                </a:cubicBezTo>
                <a:cubicBezTo>
                  <a:pt x="2475471" y="3715981"/>
                  <a:pt x="2475471" y="3715981"/>
                  <a:pt x="2483730" y="3710787"/>
                </a:cubicBezTo>
                <a:cubicBezTo>
                  <a:pt x="2483730" y="3710787"/>
                  <a:pt x="2483730" y="3710787"/>
                  <a:pt x="2434179" y="3708191"/>
                </a:cubicBezTo>
                <a:cubicBezTo>
                  <a:pt x="2434179" y="3708191"/>
                  <a:pt x="2434179" y="3708191"/>
                  <a:pt x="2390822" y="3695207"/>
                </a:cubicBezTo>
                <a:cubicBezTo>
                  <a:pt x="2390822" y="3695207"/>
                  <a:pt x="2390822" y="3695207"/>
                  <a:pt x="2345400" y="3695207"/>
                </a:cubicBezTo>
                <a:cubicBezTo>
                  <a:pt x="2345400" y="3695207"/>
                  <a:pt x="2345400" y="3695207"/>
                  <a:pt x="2306173" y="3715981"/>
                </a:cubicBezTo>
                <a:cubicBezTo>
                  <a:pt x="2306173" y="3715981"/>
                  <a:pt x="2306173" y="3715981"/>
                  <a:pt x="2322690" y="3700400"/>
                </a:cubicBezTo>
                <a:cubicBezTo>
                  <a:pt x="2322690" y="3700400"/>
                  <a:pt x="2322690" y="3700400"/>
                  <a:pt x="2295850" y="3700400"/>
                </a:cubicBezTo>
                <a:cubicBezTo>
                  <a:pt x="2295850" y="3700400"/>
                  <a:pt x="2295850" y="3700400"/>
                  <a:pt x="2262816" y="3713384"/>
                </a:cubicBezTo>
                <a:cubicBezTo>
                  <a:pt x="2262816" y="3713384"/>
                  <a:pt x="2262816" y="3713384"/>
                  <a:pt x="2221524" y="3721175"/>
                </a:cubicBezTo>
                <a:cubicBezTo>
                  <a:pt x="2221524" y="3721175"/>
                  <a:pt x="2221524" y="3721175"/>
                  <a:pt x="2217394" y="3723771"/>
                </a:cubicBezTo>
                <a:cubicBezTo>
                  <a:pt x="2217394" y="3723771"/>
                  <a:pt x="2217394" y="3723771"/>
                  <a:pt x="2231847" y="3731562"/>
                </a:cubicBezTo>
                <a:cubicBezTo>
                  <a:pt x="2231847" y="3731562"/>
                  <a:pt x="2231847" y="3731562"/>
                  <a:pt x="2223588" y="3731562"/>
                </a:cubicBezTo>
                <a:cubicBezTo>
                  <a:pt x="2221524" y="3734158"/>
                  <a:pt x="2211201" y="3736755"/>
                  <a:pt x="2190554" y="3749739"/>
                </a:cubicBezTo>
                <a:cubicBezTo>
                  <a:pt x="2190554" y="3749739"/>
                  <a:pt x="2190554" y="3749739"/>
                  <a:pt x="2186425" y="3741949"/>
                </a:cubicBezTo>
                <a:cubicBezTo>
                  <a:pt x="2165779" y="3757529"/>
                  <a:pt x="2207071" y="3721175"/>
                  <a:pt x="2147198" y="3747142"/>
                </a:cubicBezTo>
                <a:cubicBezTo>
                  <a:pt x="2147198" y="3747142"/>
                  <a:pt x="2147198" y="3747142"/>
                  <a:pt x="2165779" y="3754933"/>
                </a:cubicBezTo>
                <a:cubicBezTo>
                  <a:pt x="2165779" y="3754933"/>
                  <a:pt x="2165779" y="3754933"/>
                  <a:pt x="2174038" y="3760126"/>
                </a:cubicBezTo>
                <a:cubicBezTo>
                  <a:pt x="2174038" y="3760126"/>
                  <a:pt x="2174038" y="3760126"/>
                  <a:pt x="2174038" y="3762723"/>
                </a:cubicBezTo>
                <a:cubicBezTo>
                  <a:pt x="2174038" y="3762723"/>
                  <a:pt x="2174038" y="3762723"/>
                  <a:pt x="2126551" y="3767916"/>
                </a:cubicBezTo>
                <a:cubicBezTo>
                  <a:pt x="2126551" y="3775707"/>
                  <a:pt x="2167843" y="3775707"/>
                  <a:pt x="2147198" y="3780900"/>
                </a:cubicBezTo>
                <a:cubicBezTo>
                  <a:pt x="2147198" y="3780900"/>
                  <a:pt x="2147198" y="3780900"/>
                  <a:pt x="2147198" y="3783497"/>
                </a:cubicBezTo>
                <a:cubicBezTo>
                  <a:pt x="2147198" y="3783497"/>
                  <a:pt x="2147198" y="3783497"/>
                  <a:pt x="2114164" y="3780900"/>
                </a:cubicBezTo>
                <a:cubicBezTo>
                  <a:pt x="2114164" y="3780900"/>
                  <a:pt x="2114164" y="3780900"/>
                  <a:pt x="2105905" y="3780900"/>
                </a:cubicBezTo>
                <a:cubicBezTo>
                  <a:pt x="2105905" y="3780900"/>
                  <a:pt x="2105905" y="3780900"/>
                  <a:pt x="2095582" y="3796481"/>
                </a:cubicBezTo>
                <a:cubicBezTo>
                  <a:pt x="2095582" y="3796481"/>
                  <a:pt x="2095582" y="3796481"/>
                  <a:pt x="2068742" y="3804271"/>
                </a:cubicBezTo>
                <a:cubicBezTo>
                  <a:pt x="2068742" y="3804271"/>
                  <a:pt x="2068742" y="3804271"/>
                  <a:pt x="2050161" y="3804271"/>
                </a:cubicBezTo>
                <a:cubicBezTo>
                  <a:pt x="2050161" y="3804271"/>
                  <a:pt x="2050161" y="3804271"/>
                  <a:pt x="2050161" y="3801674"/>
                </a:cubicBezTo>
                <a:cubicBezTo>
                  <a:pt x="2041902" y="3804271"/>
                  <a:pt x="2037773" y="3801674"/>
                  <a:pt x="2062548" y="3780900"/>
                </a:cubicBezTo>
                <a:cubicBezTo>
                  <a:pt x="2062548" y="3780900"/>
                  <a:pt x="2062548" y="3780900"/>
                  <a:pt x="2033644" y="3786094"/>
                </a:cubicBezTo>
                <a:cubicBezTo>
                  <a:pt x="2031579" y="3786094"/>
                  <a:pt x="2021256" y="3799078"/>
                  <a:pt x="2029514" y="3780900"/>
                </a:cubicBezTo>
                <a:cubicBezTo>
                  <a:pt x="2029514" y="3780900"/>
                  <a:pt x="2029514" y="3780900"/>
                  <a:pt x="2054290" y="3778303"/>
                </a:cubicBezTo>
                <a:cubicBezTo>
                  <a:pt x="2054290" y="3778303"/>
                  <a:pt x="2054290" y="3778303"/>
                  <a:pt x="2070807" y="3757529"/>
                </a:cubicBezTo>
                <a:cubicBezTo>
                  <a:pt x="2070807" y="3757529"/>
                  <a:pt x="2070807" y="3757529"/>
                  <a:pt x="2050161" y="3752336"/>
                </a:cubicBezTo>
                <a:cubicBezTo>
                  <a:pt x="2050161" y="3752336"/>
                  <a:pt x="2050161" y="3752336"/>
                  <a:pt x="2070807" y="3744545"/>
                </a:cubicBezTo>
                <a:cubicBezTo>
                  <a:pt x="2070807" y="3744545"/>
                  <a:pt x="2070807" y="3744545"/>
                  <a:pt x="2068742" y="3741949"/>
                </a:cubicBezTo>
                <a:cubicBezTo>
                  <a:pt x="2068742" y="3741949"/>
                  <a:pt x="2068742" y="3741949"/>
                  <a:pt x="2132745" y="3723771"/>
                </a:cubicBezTo>
                <a:cubicBezTo>
                  <a:pt x="2132745" y="3723771"/>
                  <a:pt x="2132745" y="3723771"/>
                  <a:pt x="2138939" y="3726368"/>
                </a:cubicBezTo>
                <a:cubicBezTo>
                  <a:pt x="2138939" y="3726368"/>
                  <a:pt x="2138939" y="3726368"/>
                  <a:pt x="2190554" y="3721175"/>
                </a:cubicBezTo>
                <a:cubicBezTo>
                  <a:pt x="2192619" y="3723771"/>
                  <a:pt x="2188490" y="3726368"/>
                  <a:pt x="2186425" y="3726368"/>
                </a:cubicBezTo>
                <a:cubicBezTo>
                  <a:pt x="2186425" y="3726368"/>
                  <a:pt x="2186425" y="3726368"/>
                  <a:pt x="2190554" y="3728965"/>
                </a:cubicBezTo>
                <a:cubicBezTo>
                  <a:pt x="2190554" y="3728965"/>
                  <a:pt x="2190554" y="3728965"/>
                  <a:pt x="2202942" y="3721175"/>
                </a:cubicBezTo>
                <a:cubicBezTo>
                  <a:pt x="2202942" y="3721175"/>
                  <a:pt x="2202942" y="3721175"/>
                  <a:pt x="2190554" y="3713384"/>
                </a:cubicBezTo>
                <a:cubicBezTo>
                  <a:pt x="2209136" y="3700400"/>
                  <a:pt x="2192619" y="3739352"/>
                  <a:pt x="2209136" y="3700400"/>
                </a:cubicBezTo>
                <a:cubicBezTo>
                  <a:pt x="2209136" y="3700400"/>
                  <a:pt x="2209136" y="3700400"/>
                  <a:pt x="2188490" y="3692610"/>
                </a:cubicBezTo>
                <a:cubicBezTo>
                  <a:pt x="2190554" y="3692610"/>
                  <a:pt x="2196748" y="3690013"/>
                  <a:pt x="2202942" y="3687416"/>
                </a:cubicBezTo>
                <a:cubicBezTo>
                  <a:pt x="2202942" y="3687416"/>
                  <a:pt x="2202942" y="3687416"/>
                  <a:pt x="2211201" y="3692610"/>
                </a:cubicBezTo>
                <a:cubicBezTo>
                  <a:pt x="2211201" y="3692610"/>
                  <a:pt x="2211201" y="3692610"/>
                  <a:pt x="2229782" y="3671836"/>
                </a:cubicBezTo>
                <a:cubicBezTo>
                  <a:pt x="2229782" y="3671836"/>
                  <a:pt x="2229782" y="3671836"/>
                  <a:pt x="2223588" y="3661449"/>
                </a:cubicBezTo>
                <a:cubicBezTo>
                  <a:pt x="2223588" y="3661449"/>
                  <a:pt x="2223588" y="3661449"/>
                  <a:pt x="2223588" y="3653658"/>
                </a:cubicBezTo>
                <a:cubicBezTo>
                  <a:pt x="2223588" y="3653658"/>
                  <a:pt x="2223588" y="3653658"/>
                  <a:pt x="2246299" y="3661449"/>
                </a:cubicBezTo>
                <a:cubicBezTo>
                  <a:pt x="2246299" y="3661449"/>
                  <a:pt x="2246299" y="3661449"/>
                  <a:pt x="2254557" y="3661449"/>
                </a:cubicBezTo>
                <a:cubicBezTo>
                  <a:pt x="2254557" y="3661449"/>
                  <a:pt x="2254557" y="3661449"/>
                  <a:pt x="2258687" y="3653658"/>
                </a:cubicBezTo>
                <a:cubicBezTo>
                  <a:pt x="2258687" y="3653658"/>
                  <a:pt x="2258687" y="3653658"/>
                  <a:pt x="2258687" y="3658852"/>
                </a:cubicBezTo>
                <a:cubicBezTo>
                  <a:pt x="2273139" y="3656255"/>
                  <a:pt x="2246299" y="3682223"/>
                  <a:pt x="2281397" y="3653658"/>
                </a:cubicBezTo>
                <a:cubicBezTo>
                  <a:pt x="2281397" y="3653658"/>
                  <a:pt x="2281397" y="3653658"/>
                  <a:pt x="2277268" y="3651062"/>
                </a:cubicBezTo>
                <a:cubicBezTo>
                  <a:pt x="2279333" y="3651062"/>
                  <a:pt x="2281397" y="3651062"/>
                  <a:pt x="2283462" y="3651062"/>
                </a:cubicBezTo>
                <a:cubicBezTo>
                  <a:pt x="2283462" y="3651062"/>
                  <a:pt x="2283462" y="3651062"/>
                  <a:pt x="2287591" y="3653658"/>
                </a:cubicBezTo>
                <a:cubicBezTo>
                  <a:pt x="2287591" y="3653658"/>
                  <a:pt x="2287591" y="3653658"/>
                  <a:pt x="2306173" y="3643271"/>
                </a:cubicBezTo>
                <a:cubicBezTo>
                  <a:pt x="2306173" y="3643271"/>
                  <a:pt x="2306173" y="3643271"/>
                  <a:pt x="2330948" y="3643271"/>
                </a:cubicBezTo>
                <a:cubicBezTo>
                  <a:pt x="2330948" y="3643271"/>
                  <a:pt x="2330948" y="3643271"/>
                  <a:pt x="2316496" y="3635481"/>
                </a:cubicBezTo>
                <a:cubicBezTo>
                  <a:pt x="2320625" y="3635481"/>
                  <a:pt x="2326819" y="3632884"/>
                  <a:pt x="2335077" y="3630287"/>
                </a:cubicBezTo>
                <a:cubicBezTo>
                  <a:pt x="2335077" y="3630287"/>
                  <a:pt x="2335077" y="3630287"/>
                  <a:pt x="2341271" y="3625094"/>
                </a:cubicBezTo>
                <a:cubicBezTo>
                  <a:pt x="2326819" y="3632884"/>
                  <a:pt x="2293785" y="3632884"/>
                  <a:pt x="2337142" y="3622497"/>
                </a:cubicBezTo>
                <a:cubicBezTo>
                  <a:pt x="2337142" y="3622497"/>
                  <a:pt x="2337142" y="3622497"/>
                  <a:pt x="2330948" y="3619900"/>
                </a:cubicBezTo>
                <a:cubicBezTo>
                  <a:pt x="2330948" y="3619900"/>
                  <a:pt x="2330948" y="3619900"/>
                  <a:pt x="2339206" y="3612110"/>
                </a:cubicBezTo>
                <a:cubicBezTo>
                  <a:pt x="2339206" y="3614707"/>
                  <a:pt x="2341271" y="3614707"/>
                  <a:pt x="2345400" y="3617304"/>
                </a:cubicBezTo>
                <a:cubicBezTo>
                  <a:pt x="2345400" y="3619900"/>
                  <a:pt x="2347465" y="3619900"/>
                  <a:pt x="2347465" y="3619900"/>
                </a:cubicBezTo>
                <a:cubicBezTo>
                  <a:pt x="2361917" y="3617304"/>
                  <a:pt x="2380499" y="3612110"/>
                  <a:pt x="2407339" y="3606917"/>
                </a:cubicBezTo>
                <a:cubicBezTo>
                  <a:pt x="2407339" y="3606917"/>
                  <a:pt x="2407339" y="3606917"/>
                  <a:pt x="2423856" y="3606917"/>
                </a:cubicBezTo>
                <a:cubicBezTo>
                  <a:pt x="2423856" y="3606917"/>
                  <a:pt x="2423856" y="3606917"/>
                  <a:pt x="2415597" y="3609513"/>
                </a:cubicBezTo>
                <a:cubicBezTo>
                  <a:pt x="2415597" y="3609513"/>
                  <a:pt x="2415597" y="3609513"/>
                  <a:pt x="2436243" y="3614707"/>
                </a:cubicBezTo>
                <a:cubicBezTo>
                  <a:pt x="2436243" y="3614707"/>
                  <a:pt x="2436243" y="3614707"/>
                  <a:pt x="2423856" y="3619900"/>
                </a:cubicBezTo>
                <a:cubicBezTo>
                  <a:pt x="2423856" y="3619900"/>
                  <a:pt x="2423856" y="3619900"/>
                  <a:pt x="2454825" y="3632884"/>
                </a:cubicBezTo>
                <a:cubicBezTo>
                  <a:pt x="2446567" y="3635481"/>
                  <a:pt x="2471342" y="3645868"/>
                  <a:pt x="2434179" y="3638078"/>
                </a:cubicBezTo>
                <a:cubicBezTo>
                  <a:pt x="2440373" y="3640675"/>
                  <a:pt x="2440373" y="3640675"/>
                  <a:pt x="2440373" y="3643271"/>
                </a:cubicBezTo>
                <a:cubicBezTo>
                  <a:pt x="2446567" y="3643271"/>
                  <a:pt x="2454825" y="3643271"/>
                  <a:pt x="2467213" y="3643271"/>
                </a:cubicBezTo>
                <a:cubicBezTo>
                  <a:pt x="2467213" y="3643271"/>
                  <a:pt x="2467213" y="3643271"/>
                  <a:pt x="2467213" y="3630287"/>
                </a:cubicBezTo>
                <a:cubicBezTo>
                  <a:pt x="2483730" y="3638078"/>
                  <a:pt x="2481665" y="3617304"/>
                  <a:pt x="2487859" y="3622497"/>
                </a:cubicBezTo>
                <a:cubicBezTo>
                  <a:pt x="2487859" y="3622497"/>
                  <a:pt x="2487859" y="3622497"/>
                  <a:pt x="2555991" y="3617304"/>
                </a:cubicBezTo>
                <a:cubicBezTo>
                  <a:pt x="2547733" y="3614707"/>
                  <a:pt x="2553926" y="3609513"/>
                  <a:pt x="2551862" y="3606917"/>
                </a:cubicBezTo>
                <a:cubicBezTo>
                  <a:pt x="2551862" y="3606917"/>
                  <a:pt x="2551862" y="3606917"/>
                  <a:pt x="2518828" y="3609513"/>
                </a:cubicBezTo>
                <a:cubicBezTo>
                  <a:pt x="2518828" y="3609513"/>
                  <a:pt x="2518828" y="3609513"/>
                  <a:pt x="2465148" y="3599126"/>
                </a:cubicBezTo>
                <a:cubicBezTo>
                  <a:pt x="2465148" y="3596529"/>
                  <a:pt x="2463083" y="3593933"/>
                  <a:pt x="2454825" y="3586142"/>
                </a:cubicBezTo>
                <a:cubicBezTo>
                  <a:pt x="2454825" y="3586142"/>
                  <a:pt x="2454825" y="3586142"/>
                  <a:pt x="2407339" y="3593933"/>
                </a:cubicBezTo>
                <a:cubicBezTo>
                  <a:pt x="2407339" y="3593933"/>
                  <a:pt x="2407339" y="3593933"/>
                  <a:pt x="2390822" y="3586142"/>
                </a:cubicBezTo>
                <a:cubicBezTo>
                  <a:pt x="2390822" y="3586142"/>
                  <a:pt x="2390822" y="3586142"/>
                  <a:pt x="2407339" y="3586142"/>
                </a:cubicBezTo>
                <a:cubicBezTo>
                  <a:pt x="2407339" y="3586142"/>
                  <a:pt x="2407339" y="3586142"/>
                  <a:pt x="2415597" y="3586142"/>
                </a:cubicBezTo>
                <a:cubicBezTo>
                  <a:pt x="2415597" y="3586142"/>
                  <a:pt x="2415597" y="3586142"/>
                  <a:pt x="2411468" y="3578352"/>
                </a:cubicBezTo>
                <a:cubicBezTo>
                  <a:pt x="2411468" y="3578352"/>
                  <a:pt x="2411468" y="3578352"/>
                  <a:pt x="2450696" y="3586142"/>
                </a:cubicBezTo>
                <a:cubicBezTo>
                  <a:pt x="2450696" y="3586142"/>
                  <a:pt x="2450696" y="3586142"/>
                  <a:pt x="2442437" y="3573159"/>
                </a:cubicBezTo>
                <a:cubicBezTo>
                  <a:pt x="2442437" y="3573159"/>
                  <a:pt x="2442437" y="3573159"/>
                  <a:pt x="2386692" y="3567965"/>
                </a:cubicBezTo>
                <a:cubicBezTo>
                  <a:pt x="2386692" y="3567965"/>
                  <a:pt x="2386692" y="3567965"/>
                  <a:pt x="2378434" y="3562771"/>
                </a:cubicBezTo>
                <a:cubicBezTo>
                  <a:pt x="2378434" y="3562771"/>
                  <a:pt x="2378434" y="3562771"/>
                  <a:pt x="2347465" y="3560175"/>
                </a:cubicBezTo>
                <a:cubicBezTo>
                  <a:pt x="2347465" y="3560175"/>
                  <a:pt x="2347465" y="3560175"/>
                  <a:pt x="2335077" y="3562771"/>
                </a:cubicBezTo>
                <a:cubicBezTo>
                  <a:pt x="2333013" y="3565368"/>
                  <a:pt x="2330948" y="3570562"/>
                  <a:pt x="2322690" y="3578352"/>
                </a:cubicBezTo>
                <a:cubicBezTo>
                  <a:pt x="2322690" y="3578352"/>
                  <a:pt x="2322690" y="3578352"/>
                  <a:pt x="2293785" y="3575755"/>
                </a:cubicBezTo>
                <a:cubicBezTo>
                  <a:pt x="2291721" y="3573159"/>
                  <a:pt x="2295850" y="3573159"/>
                  <a:pt x="2295850" y="3570562"/>
                </a:cubicBezTo>
                <a:cubicBezTo>
                  <a:pt x="2295850" y="3570562"/>
                  <a:pt x="2295850" y="3570562"/>
                  <a:pt x="2318561" y="3565368"/>
                </a:cubicBezTo>
                <a:cubicBezTo>
                  <a:pt x="2318561" y="3565368"/>
                  <a:pt x="2318561" y="3565368"/>
                  <a:pt x="2320625" y="3562771"/>
                </a:cubicBezTo>
                <a:cubicBezTo>
                  <a:pt x="2320625" y="3562771"/>
                  <a:pt x="2320625" y="3562771"/>
                  <a:pt x="2308237" y="3557578"/>
                </a:cubicBezTo>
                <a:cubicBezTo>
                  <a:pt x="2308237" y="3557578"/>
                  <a:pt x="2308237" y="3557578"/>
                  <a:pt x="2271074" y="3565368"/>
                </a:cubicBezTo>
                <a:cubicBezTo>
                  <a:pt x="2271074" y="3565368"/>
                  <a:pt x="2271074" y="3565368"/>
                  <a:pt x="2295850" y="3570562"/>
                </a:cubicBezTo>
                <a:cubicBezTo>
                  <a:pt x="2295850" y="3570562"/>
                  <a:pt x="2295850" y="3570562"/>
                  <a:pt x="2275203" y="3570562"/>
                </a:cubicBezTo>
                <a:cubicBezTo>
                  <a:pt x="2275203" y="3570562"/>
                  <a:pt x="2275203" y="3570562"/>
                  <a:pt x="2258687" y="3562771"/>
                </a:cubicBezTo>
                <a:cubicBezTo>
                  <a:pt x="2258687" y="3562771"/>
                  <a:pt x="2258687" y="3562771"/>
                  <a:pt x="2217394" y="3565368"/>
                </a:cubicBezTo>
                <a:cubicBezTo>
                  <a:pt x="2217394" y="3565368"/>
                  <a:pt x="2217394" y="3565368"/>
                  <a:pt x="2190554" y="3586142"/>
                </a:cubicBezTo>
                <a:cubicBezTo>
                  <a:pt x="2190554" y="3586142"/>
                  <a:pt x="2190554" y="3586142"/>
                  <a:pt x="2178167" y="3578352"/>
                </a:cubicBezTo>
                <a:cubicBezTo>
                  <a:pt x="2178167" y="3578352"/>
                  <a:pt x="2178167" y="3578352"/>
                  <a:pt x="2190554" y="3570562"/>
                </a:cubicBezTo>
                <a:cubicBezTo>
                  <a:pt x="2190554" y="3570562"/>
                  <a:pt x="2190554" y="3570562"/>
                  <a:pt x="2134810" y="3567965"/>
                </a:cubicBezTo>
                <a:cubicBezTo>
                  <a:pt x="2130680" y="3570562"/>
                  <a:pt x="2126551" y="3570562"/>
                  <a:pt x="2120358" y="3573159"/>
                </a:cubicBezTo>
                <a:cubicBezTo>
                  <a:pt x="2118293" y="3570562"/>
                  <a:pt x="2114164" y="3565368"/>
                  <a:pt x="2132745" y="3560175"/>
                </a:cubicBezTo>
                <a:cubicBezTo>
                  <a:pt x="2132745" y="3560175"/>
                  <a:pt x="2132745" y="3560175"/>
                  <a:pt x="2136875" y="3565368"/>
                </a:cubicBezTo>
                <a:cubicBezTo>
                  <a:pt x="2145133" y="3562771"/>
                  <a:pt x="2155456" y="3562771"/>
                  <a:pt x="2141004" y="3567965"/>
                </a:cubicBezTo>
                <a:cubicBezTo>
                  <a:pt x="2161650" y="3570562"/>
                  <a:pt x="2174038" y="3544594"/>
                  <a:pt x="2186425" y="3565368"/>
                </a:cubicBezTo>
                <a:cubicBezTo>
                  <a:pt x="2188490" y="3562771"/>
                  <a:pt x="2227717" y="3580949"/>
                  <a:pt x="2186425" y="3554981"/>
                </a:cubicBezTo>
                <a:cubicBezTo>
                  <a:pt x="2186425" y="3554981"/>
                  <a:pt x="2184361" y="3552384"/>
                  <a:pt x="2184361" y="3552384"/>
                </a:cubicBezTo>
                <a:cubicBezTo>
                  <a:pt x="2188490" y="3552384"/>
                  <a:pt x="2198813" y="3552384"/>
                  <a:pt x="2217394" y="3547191"/>
                </a:cubicBezTo>
                <a:cubicBezTo>
                  <a:pt x="2202942" y="3541997"/>
                  <a:pt x="2233911" y="3531610"/>
                  <a:pt x="2190554" y="3536804"/>
                </a:cubicBezTo>
                <a:cubicBezTo>
                  <a:pt x="2190554" y="3536804"/>
                  <a:pt x="2190554" y="3536804"/>
                  <a:pt x="2182296" y="3541997"/>
                </a:cubicBezTo>
                <a:cubicBezTo>
                  <a:pt x="2182296" y="3541997"/>
                  <a:pt x="2182296" y="3541997"/>
                  <a:pt x="2174038" y="3536804"/>
                </a:cubicBezTo>
                <a:cubicBezTo>
                  <a:pt x="2176102" y="3534207"/>
                  <a:pt x="2178167" y="3534207"/>
                  <a:pt x="2176102" y="3534207"/>
                </a:cubicBezTo>
                <a:cubicBezTo>
                  <a:pt x="2176102" y="3534207"/>
                  <a:pt x="2176102" y="3534207"/>
                  <a:pt x="2186425" y="3534207"/>
                </a:cubicBezTo>
                <a:cubicBezTo>
                  <a:pt x="2186425" y="3534207"/>
                  <a:pt x="2186425" y="3534207"/>
                  <a:pt x="2169908" y="3526417"/>
                </a:cubicBezTo>
                <a:cubicBezTo>
                  <a:pt x="2169908" y="3526417"/>
                  <a:pt x="2169908" y="3526417"/>
                  <a:pt x="2138939" y="3529013"/>
                </a:cubicBezTo>
                <a:cubicBezTo>
                  <a:pt x="2138939" y="3529013"/>
                  <a:pt x="2138939" y="3529013"/>
                  <a:pt x="2134810" y="3529013"/>
                </a:cubicBezTo>
                <a:cubicBezTo>
                  <a:pt x="2107970" y="3508239"/>
                  <a:pt x="2196748" y="3529013"/>
                  <a:pt x="2134810" y="3500449"/>
                </a:cubicBezTo>
                <a:cubicBezTo>
                  <a:pt x="2134810" y="3500449"/>
                  <a:pt x="2134810" y="3500449"/>
                  <a:pt x="2157521" y="3500449"/>
                </a:cubicBezTo>
                <a:cubicBezTo>
                  <a:pt x="2157521" y="3500449"/>
                  <a:pt x="2157521" y="3500449"/>
                  <a:pt x="2169908" y="3492659"/>
                </a:cubicBezTo>
                <a:cubicBezTo>
                  <a:pt x="2169908" y="3492659"/>
                  <a:pt x="2169908" y="3492659"/>
                  <a:pt x="2198813" y="3490062"/>
                </a:cubicBezTo>
                <a:cubicBezTo>
                  <a:pt x="2198813" y="3490062"/>
                  <a:pt x="2198813" y="3490062"/>
                  <a:pt x="2198813" y="3487465"/>
                </a:cubicBezTo>
                <a:cubicBezTo>
                  <a:pt x="2198813" y="3487465"/>
                  <a:pt x="2198813" y="3487465"/>
                  <a:pt x="2231847" y="3482271"/>
                </a:cubicBezTo>
                <a:cubicBezTo>
                  <a:pt x="2231847" y="3482271"/>
                  <a:pt x="2231847" y="3482271"/>
                  <a:pt x="2227717" y="3479675"/>
                </a:cubicBezTo>
                <a:cubicBezTo>
                  <a:pt x="2219459" y="3477078"/>
                  <a:pt x="2196748" y="3471884"/>
                  <a:pt x="2147198" y="3458901"/>
                </a:cubicBezTo>
                <a:cubicBezTo>
                  <a:pt x="2147198" y="3458901"/>
                  <a:pt x="2147198" y="3458901"/>
                  <a:pt x="2144101" y="3457278"/>
                </a:cubicBezTo>
                <a:lnTo>
                  <a:pt x="2122603" y="3446011"/>
                </a:lnTo>
                <a:lnTo>
                  <a:pt x="2145133" y="3432933"/>
                </a:lnTo>
                <a:cubicBezTo>
                  <a:pt x="2145133" y="3432933"/>
                  <a:pt x="2145133" y="3432933"/>
                  <a:pt x="2174038" y="3435530"/>
                </a:cubicBezTo>
                <a:cubicBezTo>
                  <a:pt x="2174038" y="3435530"/>
                  <a:pt x="2174038" y="3435530"/>
                  <a:pt x="2182296" y="3430336"/>
                </a:cubicBezTo>
                <a:cubicBezTo>
                  <a:pt x="2182296" y="3430336"/>
                  <a:pt x="2182296" y="3430336"/>
                  <a:pt x="2174038" y="3427739"/>
                </a:cubicBezTo>
                <a:cubicBezTo>
                  <a:pt x="2174038" y="3427739"/>
                  <a:pt x="2174038" y="3427739"/>
                  <a:pt x="2209136" y="3419949"/>
                </a:cubicBezTo>
                <a:cubicBezTo>
                  <a:pt x="2209136" y="3419949"/>
                  <a:pt x="2209136" y="3419949"/>
                  <a:pt x="2186425" y="3414755"/>
                </a:cubicBezTo>
                <a:cubicBezTo>
                  <a:pt x="2186425" y="3414755"/>
                  <a:pt x="2186425" y="3414755"/>
                  <a:pt x="2198813" y="3406965"/>
                </a:cubicBezTo>
                <a:cubicBezTo>
                  <a:pt x="2198813" y="3406965"/>
                  <a:pt x="2198813" y="3406965"/>
                  <a:pt x="2198813" y="3393981"/>
                </a:cubicBezTo>
                <a:cubicBezTo>
                  <a:pt x="2198813" y="3393981"/>
                  <a:pt x="2198813" y="3393981"/>
                  <a:pt x="2165779" y="3386191"/>
                </a:cubicBezTo>
                <a:cubicBezTo>
                  <a:pt x="2165779" y="3386191"/>
                  <a:pt x="2165779" y="3386191"/>
                  <a:pt x="2182296" y="3375804"/>
                </a:cubicBezTo>
                <a:cubicBezTo>
                  <a:pt x="2182296" y="3375804"/>
                  <a:pt x="2182296" y="3375804"/>
                  <a:pt x="2138939" y="3360223"/>
                </a:cubicBezTo>
                <a:cubicBezTo>
                  <a:pt x="2138939" y="3360223"/>
                  <a:pt x="2138939" y="3360223"/>
                  <a:pt x="2138939" y="3336852"/>
                </a:cubicBezTo>
                <a:cubicBezTo>
                  <a:pt x="2138939" y="3336852"/>
                  <a:pt x="2138939" y="3336852"/>
                  <a:pt x="2159585" y="3331659"/>
                </a:cubicBezTo>
                <a:cubicBezTo>
                  <a:pt x="2159585" y="3331659"/>
                  <a:pt x="2159585" y="3331659"/>
                  <a:pt x="2159585" y="3316078"/>
                </a:cubicBezTo>
                <a:cubicBezTo>
                  <a:pt x="2163714" y="3316078"/>
                  <a:pt x="2141004" y="3318675"/>
                  <a:pt x="2169908" y="3313481"/>
                </a:cubicBezTo>
                <a:cubicBezTo>
                  <a:pt x="2169908" y="3313481"/>
                  <a:pt x="2169908" y="3313481"/>
                  <a:pt x="2138939" y="3305691"/>
                </a:cubicBezTo>
                <a:cubicBezTo>
                  <a:pt x="2138939" y="3305691"/>
                  <a:pt x="2138939" y="3305691"/>
                  <a:pt x="2153391" y="3300497"/>
                </a:cubicBezTo>
                <a:cubicBezTo>
                  <a:pt x="2153391" y="3300497"/>
                  <a:pt x="2153391" y="3300497"/>
                  <a:pt x="2202942" y="3305691"/>
                </a:cubicBezTo>
                <a:cubicBezTo>
                  <a:pt x="2202942" y="3305691"/>
                  <a:pt x="2202942" y="3305691"/>
                  <a:pt x="2217394" y="3305691"/>
                </a:cubicBezTo>
                <a:cubicBezTo>
                  <a:pt x="2217394" y="3305691"/>
                  <a:pt x="2217394" y="3305691"/>
                  <a:pt x="2217394" y="3295304"/>
                </a:cubicBezTo>
                <a:cubicBezTo>
                  <a:pt x="2217394" y="3295304"/>
                  <a:pt x="2217394" y="3295304"/>
                  <a:pt x="2223588" y="3292707"/>
                </a:cubicBezTo>
                <a:cubicBezTo>
                  <a:pt x="2223588" y="3292707"/>
                  <a:pt x="2223588" y="3292707"/>
                  <a:pt x="2190554" y="3279723"/>
                </a:cubicBezTo>
                <a:cubicBezTo>
                  <a:pt x="2190554" y="3279723"/>
                  <a:pt x="2190554" y="3279723"/>
                  <a:pt x="2182296" y="3279723"/>
                </a:cubicBezTo>
                <a:cubicBezTo>
                  <a:pt x="2182296" y="3279723"/>
                  <a:pt x="2182296" y="3279723"/>
                  <a:pt x="2229782" y="3271933"/>
                </a:cubicBezTo>
                <a:cubicBezTo>
                  <a:pt x="2229782" y="3271933"/>
                  <a:pt x="2229782" y="3271933"/>
                  <a:pt x="2231847" y="3269336"/>
                </a:cubicBezTo>
                <a:cubicBezTo>
                  <a:pt x="2238040" y="3271933"/>
                  <a:pt x="2233911" y="3274530"/>
                  <a:pt x="2227717" y="3277126"/>
                </a:cubicBezTo>
                <a:cubicBezTo>
                  <a:pt x="2227717" y="3277126"/>
                  <a:pt x="2227717" y="3277126"/>
                  <a:pt x="2254557" y="3282320"/>
                </a:cubicBezTo>
                <a:cubicBezTo>
                  <a:pt x="2254557" y="3282320"/>
                  <a:pt x="2254557" y="3282320"/>
                  <a:pt x="2281397" y="3277126"/>
                </a:cubicBezTo>
                <a:cubicBezTo>
                  <a:pt x="2281397" y="3277126"/>
                  <a:pt x="2281397" y="3277126"/>
                  <a:pt x="2283462" y="3258949"/>
                </a:cubicBezTo>
                <a:cubicBezTo>
                  <a:pt x="2283462" y="3258949"/>
                  <a:pt x="2283462" y="3258949"/>
                  <a:pt x="2318561" y="3258949"/>
                </a:cubicBezTo>
                <a:cubicBezTo>
                  <a:pt x="2318561" y="3258949"/>
                  <a:pt x="2318561" y="3258949"/>
                  <a:pt x="2318561" y="3251159"/>
                </a:cubicBezTo>
                <a:cubicBezTo>
                  <a:pt x="2318561" y="3251159"/>
                  <a:pt x="2318561" y="3251159"/>
                  <a:pt x="2357788" y="3248562"/>
                </a:cubicBezTo>
                <a:cubicBezTo>
                  <a:pt x="2357788" y="3248562"/>
                  <a:pt x="2357788" y="3248562"/>
                  <a:pt x="2380499" y="3248562"/>
                </a:cubicBezTo>
                <a:cubicBezTo>
                  <a:pt x="2380499" y="3248562"/>
                  <a:pt x="2380499" y="3248562"/>
                  <a:pt x="2399080" y="3232981"/>
                </a:cubicBezTo>
                <a:cubicBezTo>
                  <a:pt x="2399080" y="3232981"/>
                  <a:pt x="2399080" y="3232981"/>
                  <a:pt x="2390822" y="3219997"/>
                </a:cubicBezTo>
                <a:cubicBezTo>
                  <a:pt x="2370176" y="3217401"/>
                  <a:pt x="2384628" y="3238175"/>
                  <a:pt x="2357788" y="3219997"/>
                </a:cubicBezTo>
                <a:cubicBezTo>
                  <a:pt x="2357788" y="3219997"/>
                  <a:pt x="2357788" y="3219997"/>
                  <a:pt x="2345400" y="3227788"/>
                </a:cubicBezTo>
                <a:cubicBezTo>
                  <a:pt x="2345400" y="3227788"/>
                  <a:pt x="2345400" y="3227788"/>
                  <a:pt x="2335077" y="3209610"/>
                </a:cubicBezTo>
                <a:cubicBezTo>
                  <a:pt x="2335077" y="3209610"/>
                  <a:pt x="2335077" y="3209610"/>
                  <a:pt x="2314431" y="3212207"/>
                </a:cubicBezTo>
                <a:cubicBezTo>
                  <a:pt x="2314431" y="3217401"/>
                  <a:pt x="2277268" y="3219997"/>
                  <a:pt x="2314431" y="3225191"/>
                </a:cubicBezTo>
                <a:cubicBezTo>
                  <a:pt x="2314431" y="3225191"/>
                  <a:pt x="2314431" y="3225191"/>
                  <a:pt x="2262816" y="3235578"/>
                </a:cubicBezTo>
                <a:cubicBezTo>
                  <a:pt x="2262816" y="3235578"/>
                  <a:pt x="2262816" y="3235578"/>
                  <a:pt x="2246299" y="3235578"/>
                </a:cubicBezTo>
                <a:cubicBezTo>
                  <a:pt x="2246299" y="3235578"/>
                  <a:pt x="2246299" y="3235578"/>
                  <a:pt x="2238040" y="3225191"/>
                </a:cubicBezTo>
                <a:cubicBezTo>
                  <a:pt x="2238040" y="3225191"/>
                  <a:pt x="2238040" y="3225191"/>
                  <a:pt x="2211201" y="3219997"/>
                </a:cubicBezTo>
                <a:cubicBezTo>
                  <a:pt x="2211201" y="3219997"/>
                  <a:pt x="2211201" y="3219997"/>
                  <a:pt x="2242170" y="3212207"/>
                </a:cubicBezTo>
                <a:cubicBezTo>
                  <a:pt x="2242170" y="3212207"/>
                  <a:pt x="2242170" y="3212207"/>
                  <a:pt x="2275203" y="3222594"/>
                </a:cubicBezTo>
                <a:cubicBezTo>
                  <a:pt x="2275203" y="3222594"/>
                  <a:pt x="2275203" y="3222594"/>
                  <a:pt x="2287591" y="3212207"/>
                </a:cubicBezTo>
                <a:cubicBezTo>
                  <a:pt x="2287591" y="3212207"/>
                  <a:pt x="2287591" y="3212207"/>
                  <a:pt x="2281397" y="3207014"/>
                </a:cubicBezTo>
                <a:cubicBezTo>
                  <a:pt x="2281397" y="3207014"/>
                  <a:pt x="2281397" y="3207014"/>
                  <a:pt x="2258687" y="3212207"/>
                </a:cubicBezTo>
                <a:cubicBezTo>
                  <a:pt x="2258687" y="3212207"/>
                  <a:pt x="2258687" y="3212207"/>
                  <a:pt x="2254557" y="3196627"/>
                </a:cubicBezTo>
                <a:cubicBezTo>
                  <a:pt x="2254557" y="3196627"/>
                  <a:pt x="2254557" y="3196627"/>
                  <a:pt x="2254557" y="3191433"/>
                </a:cubicBezTo>
                <a:cubicBezTo>
                  <a:pt x="2254557" y="3191433"/>
                  <a:pt x="2254557" y="3191433"/>
                  <a:pt x="2266945" y="3186239"/>
                </a:cubicBezTo>
                <a:cubicBezTo>
                  <a:pt x="2266945" y="3186239"/>
                  <a:pt x="2266945" y="3186239"/>
                  <a:pt x="2275203" y="3194030"/>
                </a:cubicBezTo>
                <a:cubicBezTo>
                  <a:pt x="2275203" y="3194030"/>
                  <a:pt x="2275203" y="3194030"/>
                  <a:pt x="2293785" y="3188836"/>
                </a:cubicBezTo>
                <a:cubicBezTo>
                  <a:pt x="2293785" y="3188836"/>
                  <a:pt x="2293785" y="3188836"/>
                  <a:pt x="2281397" y="3181046"/>
                </a:cubicBezTo>
                <a:cubicBezTo>
                  <a:pt x="2281397" y="3181046"/>
                  <a:pt x="2281397" y="3181046"/>
                  <a:pt x="2293785" y="3175852"/>
                </a:cubicBezTo>
                <a:cubicBezTo>
                  <a:pt x="2293785" y="3175852"/>
                  <a:pt x="2293785" y="3175852"/>
                  <a:pt x="2283462" y="3170659"/>
                </a:cubicBezTo>
                <a:cubicBezTo>
                  <a:pt x="2283462" y="3170659"/>
                  <a:pt x="2283462" y="3170659"/>
                  <a:pt x="2159585" y="3209610"/>
                </a:cubicBezTo>
                <a:cubicBezTo>
                  <a:pt x="2159585" y="3209610"/>
                  <a:pt x="2159585" y="3209610"/>
                  <a:pt x="2178167" y="3219997"/>
                </a:cubicBezTo>
                <a:cubicBezTo>
                  <a:pt x="2178167" y="3219997"/>
                  <a:pt x="2178167" y="3219997"/>
                  <a:pt x="2157521" y="3222594"/>
                </a:cubicBezTo>
                <a:cubicBezTo>
                  <a:pt x="2157521" y="3222594"/>
                  <a:pt x="2157521" y="3222594"/>
                  <a:pt x="2143068" y="3214804"/>
                </a:cubicBezTo>
                <a:cubicBezTo>
                  <a:pt x="2138939" y="3214804"/>
                  <a:pt x="2136875" y="3217401"/>
                  <a:pt x="2132745" y="3219997"/>
                </a:cubicBezTo>
                <a:cubicBezTo>
                  <a:pt x="2132745" y="3219997"/>
                  <a:pt x="2132745" y="3219997"/>
                  <a:pt x="2132745" y="3227788"/>
                </a:cubicBezTo>
                <a:cubicBezTo>
                  <a:pt x="2132745" y="3227788"/>
                  <a:pt x="2132745" y="3227788"/>
                  <a:pt x="2074936" y="3243368"/>
                </a:cubicBezTo>
                <a:cubicBezTo>
                  <a:pt x="2074936" y="3243368"/>
                  <a:pt x="2074936" y="3243368"/>
                  <a:pt x="2062548" y="3232981"/>
                </a:cubicBezTo>
                <a:cubicBezTo>
                  <a:pt x="2062548" y="3232981"/>
                  <a:pt x="2062548" y="3232981"/>
                  <a:pt x="2029514" y="3230385"/>
                </a:cubicBezTo>
                <a:cubicBezTo>
                  <a:pt x="2029514" y="3230385"/>
                  <a:pt x="2029514" y="3230385"/>
                  <a:pt x="2033644" y="3219997"/>
                </a:cubicBezTo>
                <a:cubicBezTo>
                  <a:pt x="2033644" y="3219997"/>
                  <a:pt x="2033644" y="3219997"/>
                  <a:pt x="1990287" y="3219997"/>
                </a:cubicBezTo>
                <a:cubicBezTo>
                  <a:pt x="1990287" y="3219997"/>
                  <a:pt x="1990287" y="3219997"/>
                  <a:pt x="2008868" y="3199223"/>
                </a:cubicBezTo>
                <a:cubicBezTo>
                  <a:pt x="2008868" y="3199223"/>
                  <a:pt x="2008868" y="3199223"/>
                  <a:pt x="1946930" y="3199223"/>
                </a:cubicBezTo>
                <a:cubicBezTo>
                  <a:pt x="1944865" y="3204417"/>
                  <a:pt x="1938672" y="3207014"/>
                  <a:pt x="1944865" y="3209610"/>
                </a:cubicBezTo>
                <a:cubicBezTo>
                  <a:pt x="1944865" y="3209610"/>
                  <a:pt x="1944865" y="3209610"/>
                  <a:pt x="1957253" y="3209610"/>
                </a:cubicBezTo>
                <a:cubicBezTo>
                  <a:pt x="1944865" y="3212207"/>
                  <a:pt x="1932478" y="3209610"/>
                  <a:pt x="1932478" y="3222594"/>
                </a:cubicBezTo>
                <a:cubicBezTo>
                  <a:pt x="1932478" y="3222594"/>
                  <a:pt x="1932478" y="3222594"/>
                  <a:pt x="1973770" y="3240772"/>
                </a:cubicBezTo>
                <a:cubicBezTo>
                  <a:pt x="1973770" y="3240772"/>
                  <a:pt x="1973770" y="3240772"/>
                  <a:pt x="1922155" y="3238175"/>
                </a:cubicBezTo>
                <a:cubicBezTo>
                  <a:pt x="1922155" y="3238175"/>
                  <a:pt x="1922155" y="3238175"/>
                  <a:pt x="1922155" y="3240772"/>
                </a:cubicBezTo>
                <a:cubicBezTo>
                  <a:pt x="1922155" y="3240772"/>
                  <a:pt x="1922155" y="3240772"/>
                  <a:pt x="1905638" y="3240772"/>
                </a:cubicBezTo>
                <a:cubicBezTo>
                  <a:pt x="1905638" y="3240772"/>
                  <a:pt x="1905638" y="3240772"/>
                  <a:pt x="1922155" y="3235578"/>
                </a:cubicBezTo>
                <a:cubicBezTo>
                  <a:pt x="1922155" y="3235578"/>
                  <a:pt x="1922155" y="3235578"/>
                  <a:pt x="1932478" y="3232981"/>
                </a:cubicBezTo>
                <a:cubicBezTo>
                  <a:pt x="1932478" y="3232981"/>
                  <a:pt x="1932478" y="3232981"/>
                  <a:pt x="1909767" y="3219997"/>
                </a:cubicBezTo>
                <a:cubicBezTo>
                  <a:pt x="1899444" y="3225191"/>
                  <a:pt x="1868475" y="3230385"/>
                  <a:pt x="1884992" y="3235578"/>
                </a:cubicBezTo>
                <a:cubicBezTo>
                  <a:pt x="1884992" y="3235578"/>
                  <a:pt x="1884992" y="3235578"/>
                  <a:pt x="1845764" y="3240772"/>
                </a:cubicBezTo>
                <a:cubicBezTo>
                  <a:pt x="1845764" y="3240772"/>
                  <a:pt x="1845764" y="3240772"/>
                  <a:pt x="1837506" y="3248562"/>
                </a:cubicBezTo>
                <a:cubicBezTo>
                  <a:pt x="1837506" y="3248562"/>
                  <a:pt x="1837506" y="3248562"/>
                  <a:pt x="1825118" y="3251159"/>
                </a:cubicBezTo>
                <a:cubicBezTo>
                  <a:pt x="1825118" y="3251159"/>
                  <a:pt x="1825118" y="3251159"/>
                  <a:pt x="1792084" y="3240772"/>
                </a:cubicBezTo>
                <a:cubicBezTo>
                  <a:pt x="1792084" y="3240772"/>
                  <a:pt x="1792084" y="3240772"/>
                  <a:pt x="1785890" y="3238175"/>
                </a:cubicBezTo>
                <a:cubicBezTo>
                  <a:pt x="1785890" y="3238175"/>
                  <a:pt x="1785890" y="3238175"/>
                  <a:pt x="1761115" y="3256352"/>
                </a:cubicBezTo>
                <a:cubicBezTo>
                  <a:pt x="1761115" y="3256352"/>
                  <a:pt x="1761115" y="3256352"/>
                  <a:pt x="1777632" y="3264143"/>
                </a:cubicBezTo>
                <a:cubicBezTo>
                  <a:pt x="1777632" y="3264143"/>
                  <a:pt x="1777632" y="3264143"/>
                  <a:pt x="1765244" y="3271933"/>
                </a:cubicBezTo>
                <a:cubicBezTo>
                  <a:pt x="1765244" y="3271933"/>
                  <a:pt x="1765244" y="3271933"/>
                  <a:pt x="1777632" y="3277126"/>
                </a:cubicBezTo>
                <a:cubicBezTo>
                  <a:pt x="1777632" y="3277126"/>
                  <a:pt x="1777632" y="3277126"/>
                  <a:pt x="1740469" y="3277126"/>
                </a:cubicBezTo>
                <a:cubicBezTo>
                  <a:pt x="1740469" y="3277126"/>
                  <a:pt x="1740469" y="3277126"/>
                  <a:pt x="1740469" y="3269336"/>
                </a:cubicBezTo>
                <a:cubicBezTo>
                  <a:pt x="1740469" y="3269336"/>
                  <a:pt x="1740469" y="3269336"/>
                  <a:pt x="1719822" y="3264143"/>
                </a:cubicBezTo>
                <a:cubicBezTo>
                  <a:pt x="1719822" y="3264143"/>
                  <a:pt x="1719822" y="3264143"/>
                  <a:pt x="1709499" y="3264143"/>
                </a:cubicBezTo>
                <a:cubicBezTo>
                  <a:pt x="1709499" y="3264143"/>
                  <a:pt x="1709499" y="3264143"/>
                  <a:pt x="1765244" y="3248562"/>
                </a:cubicBezTo>
                <a:cubicBezTo>
                  <a:pt x="1765244" y="3248562"/>
                  <a:pt x="1765244" y="3248562"/>
                  <a:pt x="1761115" y="3245965"/>
                </a:cubicBezTo>
                <a:cubicBezTo>
                  <a:pt x="1761115" y="3245965"/>
                  <a:pt x="1761115" y="3245965"/>
                  <a:pt x="1783826" y="3232981"/>
                </a:cubicBezTo>
                <a:cubicBezTo>
                  <a:pt x="1783826" y="3232981"/>
                  <a:pt x="1783826" y="3232981"/>
                  <a:pt x="1804472" y="3232981"/>
                </a:cubicBezTo>
                <a:cubicBezTo>
                  <a:pt x="1804472" y="3232981"/>
                  <a:pt x="1804472" y="3232981"/>
                  <a:pt x="1812730" y="3219997"/>
                </a:cubicBezTo>
                <a:cubicBezTo>
                  <a:pt x="1812730" y="3219997"/>
                  <a:pt x="1812730" y="3219997"/>
                  <a:pt x="1825118" y="3222594"/>
                </a:cubicBezTo>
                <a:cubicBezTo>
                  <a:pt x="1835441" y="3232981"/>
                  <a:pt x="1779696" y="3225191"/>
                  <a:pt x="1833376" y="3235578"/>
                </a:cubicBezTo>
                <a:cubicBezTo>
                  <a:pt x="1833376" y="3235578"/>
                  <a:pt x="1833376" y="3235578"/>
                  <a:pt x="1862281" y="3232981"/>
                </a:cubicBezTo>
                <a:cubicBezTo>
                  <a:pt x="1862281" y="3232981"/>
                  <a:pt x="1862281" y="3232981"/>
                  <a:pt x="1901509" y="3214804"/>
                </a:cubicBezTo>
                <a:cubicBezTo>
                  <a:pt x="1901509" y="3214804"/>
                  <a:pt x="1901509" y="3214804"/>
                  <a:pt x="1926284" y="3199223"/>
                </a:cubicBezTo>
                <a:cubicBezTo>
                  <a:pt x="1926284" y="3199223"/>
                  <a:pt x="1926284" y="3199223"/>
                  <a:pt x="1920090" y="3194030"/>
                </a:cubicBezTo>
                <a:cubicBezTo>
                  <a:pt x="1920090" y="3194030"/>
                  <a:pt x="1920090" y="3194030"/>
                  <a:pt x="1922155" y="3186239"/>
                </a:cubicBezTo>
                <a:cubicBezTo>
                  <a:pt x="1922155" y="3186239"/>
                  <a:pt x="1922155" y="3186239"/>
                  <a:pt x="1940736" y="3191433"/>
                </a:cubicBezTo>
                <a:cubicBezTo>
                  <a:pt x="1940736" y="3191433"/>
                  <a:pt x="1940736" y="3191433"/>
                  <a:pt x="1961382" y="3186239"/>
                </a:cubicBezTo>
                <a:cubicBezTo>
                  <a:pt x="1961382" y="3186239"/>
                  <a:pt x="1961382" y="3186239"/>
                  <a:pt x="1922155" y="3178449"/>
                </a:cubicBezTo>
                <a:cubicBezTo>
                  <a:pt x="1922155" y="3178449"/>
                  <a:pt x="1922155" y="3178449"/>
                  <a:pt x="1833376" y="3199223"/>
                </a:cubicBezTo>
                <a:cubicBezTo>
                  <a:pt x="1833376" y="3199223"/>
                  <a:pt x="1833376" y="3199223"/>
                  <a:pt x="1664078" y="3264143"/>
                </a:cubicBezTo>
                <a:cubicBezTo>
                  <a:pt x="1664078" y="3264143"/>
                  <a:pt x="1664078" y="3264143"/>
                  <a:pt x="1659949" y="3271933"/>
                </a:cubicBezTo>
                <a:cubicBezTo>
                  <a:pt x="1659949" y="3271933"/>
                  <a:pt x="1659949" y="3271933"/>
                  <a:pt x="1692983" y="3269336"/>
                </a:cubicBezTo>
                <a:cubicBezTo>
                  <a:pt x="1692983" y="3269336"/>
                  <a:pt x="1692983" y="3269336"/>
                  <a:pt x="1719822" y="3277126"/>
                </a:cubicBezTo>
                <a:cubicBezTo>
                  <a:pt x="1719822" y="3277126"/>
                  <a:pt x="1719822" y="3277126"/>
                  <a:pt x="1728081" y="3282320"/>
                </a:cubicBezTo>
                <a:cubicBezTo>
                  <a:pt x="1728081" y="3282320"/>
                  <a:pt x="1728081" y="3282320"/>
                  <a:pt x="1637238" y="3310885"/>
                </a:cubicBezTo>
                <a:cubicBezTo>
                  <a:pt x="1637238" y="3310885"/>
                  <a:pt x="1637238" y="3310885"/>
                  <a:pt x="1591817" y="3321272"/>
                </a:cubicBezTo>
                <a:cubicBezTo>
                  <a:pt x="1591817" y="3321272"/>
                  <a:pt x="1591817" y="3321272"/>
                  <a:pt x="1560847" y="3342046"/>
                </a:cubicBezTo>
                <a:cubicBezTo>
                  <a:pt x="1560847" y="3342046"/>
                  <a:pt x="1560847" y="3342046"/>
                  <a:pt x="1540201" y="3334255"/>
                </a:cubicBezTo>
                <a:cubicBezTo>
                  <a:pt x="1540201" y="3334255"/>
                  <a:pt x="1540201" y="3334255"/>
                  <a:pt x="1412195" y="3386191"/>
                </a:cubicBezTo>
                <a:cubicBezTo>
                  <a:pt x="1412195" y="3386191"/>
                  <a:pt x="1412195" y="3386191"/>
                  <a:pt x="1410131" y="3391384"/>
                </a:cubicBezTo>
                <a:cubicBezTo>
                  <a:pt x="1410131" y="3391384"/>
                  <a:pt x="1410131" y="3391384"/>
                  <a:pt x="1379161" y="3396578"/>
                </a:cubicBezTo>
                <a:cubicBezTo>
                  <a:pt x="1379161" y="3396578"/>
                  <a:pt x="1379161" y="3396578"/>
                  <a:pt x="1370903" y="3404368"/>
                </a:cubicBezTo>
                <a:cubicBezTo>
                  <a:pt x="1370903" y="3404368"/>
                  <a:pt x="1370903" y="3404368"/>
                  <a:pt x="1354386" y="3409562"/>
                </a:cubicBezTo>
                <a:cubicBezTo>
                  <a:pt x="1354386" y="3409562"/>
                  <a:pt x="1350257" y="3409562"/>
                  <a:pt x="1341998" y="3412159"/>
                </a:cubicBezTo>
                <a:cubicBezTo>
                  <a:pt x="1341998" y="3412159"/>
                  <a:pt x="1341998" y="3412159"/>
                  <a:pt x="1331675" y="3414755"/>
                </a:cubicBezTo>
                <a:cubicBezTo>
                  <a:pt x="1331675" y="3417352"/>
                  <a:pt x="1331675" y="3417352"/>
                  <a:pt x="1331675" y="3417352"/>
                </a:cubicBezTo>
                <a:cubicBezTo>
                  <a:pt x="1323417" y="3419949"/>
                  <a:pt x="1315158" y="3422546"/>
                  <a:pt x="1302771" y="3427739"/>
                </a:cubicBezTo>
                <a:cubicBezTo>
                  <a:pt x="1302771" y="3427739"/>
                  <a:pt x="1302771" y="3427739"/>
                  <a:pt x="1339934" y="3399175"/>
                </a:cubicBezTo>
                <a:cubicBezTo>
                  <a:pt x="1339934" y="3399175"/>
                  <a:pt x="1339934" y="3399175"/>
                  <a:pt x="1370903" y="3391384"/>
                </a:cubicBezTo>
                <a:cubicBezTo>
                  <a:pt x="1370903" y="3391384"/>
                  <a:pt x="1370903" y="3391384"/>
                  <a:pt x="1352321" y="3383594"/>
                </a:cubicBezTo>
                <a:cubicBezTo>
                  <a:pt x="1352321" y="3383594"/>
                  <a:pt x="1352321" y="3383594"/>
                  <a:pt x="1323417" y="3399175"/>
                </a:cubicBezTo>
                <a:cubicBezTo>
                  <a:pt x="1323417" y="3399175"/>
                  <a:pt x="1323417" y="3399175"/>
                  <a:pt x="1298641" y="3396578"/>
                </a:cubicBezTo>
                <a:cubicBezTo>
                  <a:pt x="1308965" y="3391384"/>
                  <a:pt x="1313094" y="3380997"/>
                  <a:pt x="1306900" y="3378401"/>
                </a:cubicBezTo>
                <a:cubicBezTo>
                  <a:pt x="1306900" y="3378401"/>
                  <a:pt x="1306900" y="3378401"/>
                  <a:pt x="1275931" y="3378401"/>
                </a:cubicBezTo>
                <a:cubicBezTo>
                  <a:pt x="1275931" y="3378401"/>
                  <a:pt x="1275931" y="3378401"/>
                  <a:pt x="1255285" y="3399175"/>
                </a:cubicBezTo>
                <a:cubicBezTo>
                  <a:pt x="1273866" y="3393981"/>
                  <a:pt x="1251155" y="3417352"/>
                  <a:pt x="1288318" y="3404368"/>
                </a:cubicBezTo>
                <a:cubicBezTo>
                  <a:pt x="1288318" y="3404368"/>
                  <a:pt x="1288318" y="3404368"/>
                  <a:pt x="1275931" y="3414755"/>
                </a:cubicBezTo>
                <a:cubicBezTo>
                  <a:pt x="1275931" y="3414755"/>
                  <a:pt x="1275931" y="3414755"/>
                  <a:pt x="1238768" y="3417352"/>
                </a:cubicBezTo>
                <a:cubicBezTo>
                  <a:pt x="1238768" y="3417352"/>
                  <a:pt x="1238768" y="3417352"/>
                  <a:pt x="1218121" y="3412159"/>
                </a:cubicBezTo>
                <a:cubicBezTo>
                  <a:pt x="1218121" y="3412159"/>
                  <a:pt x="1218121" y="3412159"/>
                  <a:pt x="1187152" y="3386191"/>
                </a:cubicBezTo>
                <a:cubicBezTo>
                  <a:pt x="1187152" y="3386191"/>
                  <a:pt x="1187152" y="3386191"/>
                  <a:pt x="1178894" y="3386191"/>
                </a:cubicBezTo>
                <a:cubicBezTo>
                  <a:pt x="1193346" y="3370610"/>
                  <a:pt x="1249091" y="3375804"/>
                  <a:pt x="1255285" y="3352433"/>
                </a:cubicBezTo>
                <a:cubicBezTo>
                  <a:pt x="1255285" y="3352433"/>
                  <a:pt x="1255285" y="3352433"/>
                  <a:pt x="1282125" y="3349836"/>
                </a:cubicBezTo>
                <a:cubicBezTo>
                  <a:pt x="1282125" y="3349836"/>
                  <a:pt x="1282125" y="3349836"/>
                  <a:pt x="1315158" y="3318675"/>
                </a:cubicBezTo>
                <a:cubicBezTo>
                  <a:pt x="1315158" y="3318675"/>
                  <a:pt x="1315158" y="3318675"/>
                  <a:pt x="1306900" y="3313481"/>
                </a:cubicBezTo>
                <a:cubicBezTo>
                  <a:pt x="1306900" y="3313481"/>
                  <a:pt x="1306900" y="3313481"/>
                  <a:pt x="1323417" y="3297901"/>
                </a:cubicBezTo>
                <a:cubicBezTo>
                  <a:pt x="1323417" y="3297901"/>
                  <a:pt x="1323417" y="3297901"/>
                  <a:pt x="1255285" y="3287514"/>
                </a:cubicBezTo>
                <a:cubicBezTo>
                  <a:pt x="1255285" y="3287514"/>
                  <a:pt x="1255285" y="3287514"/>
                  <a:pt x="1251155" y="3282320"/>
                </a:cubicBezTo>
                <a:cubicBezTo>
                  <a:pt x="1251155" y="3282320"/>
                  <a:pt x="1251155" y="3282320"/>
                  <a:pt x="1230509" y="3287514"/>
                </a:cubicBezTo>
                <a:cubicBezTo>
                  <a:pt x="1230509" y="3287514"/>
                  <a:pt x="1230509" y="3287514"/>
                  <a:pt x="1234639" y="3292707"/>
                </a:cubicBezTo>
                <a:cubicBezTo>
                  <a:pt x="1234639" y="3292707"/>
                  <a:pt x="1234639" y="3292707"/>
                  <a:pt x="1170636" y="3303094"/>
                </a:cubicBezTo>
                <a:cubicBezTo>
                  <a:pt x="1170636" y="3303094"/>
                  <a:pt x="1170636" y="3303094"/>
                  <a:pt x="1158248" y="3305691"/>
                </a:cubicBezTo>
                <a:cubicBezTo>
                  <a:pt x="1156183" y="3303094"/>
                  <a:pt x="1135537" y="3308288"/>
                  <a:pt x="1073599" y="3326465"/>
                </a:cubicBezTo>
                <a:cubicBezTo>
                  <a:pt x="1073599" y="3326465"/>
                  <a:pt x="1073599" y="3326465"/>
                  <a:pt x="1063276" y="3326465"/>
                </a:cubicBezTo>
                <a:cubicBezTo>
                  <a:pt x="1063276" y="3326465"/>
                  <a:pt x="1063276" y="3326465"/>
                  <a:pt x="1055017" y="3321272"/>
                </a:cubicBezTo>
                <a:cubicBezTo>
                  <a:pt x="1055017" y="3321272"/>
                  <a:pt x="1055017" y="3321272"/>
                  <a:pt x="1081857" y="3321272"/>
                </a:cubicBezTo>
                <a:cubicBezTo>
                  <a:pt x="1081857" y="3321272"/>
                  <a:pt x="1081857" y="3321272"/>
                  <a:pt x="1110762" y="3303094"/>
                </a:cubicBezTo>
                <a:cubicBezTo>
                  <a:pt x="1110762" y="3303094"/>
                  <a:pt x="1110762" y="3303094"/>
                  <a:pt x="1110762" y="3284917"/>
                </a:cubicBezTo>
                <a:cubicBezTo>
                  <a:pt x="1110762" y="3284917"/>
                  <a:pt x="1110762" y="3284917"/>
                  <a:pt x="1133472" y="3287514"/>
                </a:cubicBezTo>
                <a:cubicBezTo>
                  <a:pt x="1133472" y="3287514"/>
                  <a:pt x="1133472" y="3287514"/>
                  <a:pt x="1149989" y="3277126"/>
                </a:cubicBezTo>
                <a:cubicBezTo>
                  <a:pt x="1149989" y="3277126"/>
                  <a:pt x="1149989" y="3277126"/>
                  <a:pt x="1135537" y="3269336"/>
                </a:cubicBezTo>
                <a:cubicBezTo>
                  <a:pt x="1135537" y="3269336"/>
                  <a:pt x="1135537" y="3269336"/>
                  <a:pt x="1106632" y="3264143"/>
                </a:cubicBezTo>
                <a:cubicBezTo>
                  <a:pt x="1106632" y="3264143"/>
                  <a:pt x="1106632" y="3264143"/>
                  <a:pt x="1042629" y="3277126"/>
                </a:cubicBezTo>
                <a:cubicBezTo>
                  <a:pt x="1042629" y="3277126"/>
                  <a:pt x="1042629" y="3277126"/>
                  <a:pt x="1021983" y="3292707"/>
                </a:cubicBezTo>
                <a:cubicBezTo>
                  <a:pt x="1003402" y="3290110"/>
                  <a:pt x="1071534" y="3269336"/>
                  <a:pt x="997208" y="3292707"/>
                </a:cubicBezTo>
                <a:cubicBezTo>
                  <a:pt x="997208" y="3292707"/>
                  <a:pt x="997208" y="3292707"/>
                  <a:pt x="1011660" y="3279723"/>
                </a:cubicBezTo>
                <a:cubicBezTo>
                  <a:pt x="1011660" y="3279723"/>
                  <a:pt x="1011660" y="3279723"/>
                  <a:pt x="1042629" y="3269336"/>
                </a:cubicBezTo>
                <a:cubicBezTo>
                  <a:pt x="1042629" y="3269336"/>
                  <a:pt x="1042629" y="3269336"/>
                  <a:pt x="1042629" y="3264143"/>
                </a:cubicBezTo>
                <a:cubicBezTo>
                  <a:pt x="1042629" y="3264143"/>
                  <a:pt x="1042629" y="3264143"/>
                  <a:pt x="1009596" y="3266739"/>
                </a:cubicBezTo>
                <a:cubicBezTo>
                  <a:pt x="1009596" y="3266739"/>
                  <a:pt x="1009596" y="3266739"/>
                  <a:pt x="957980" y="3300497"/>
                </a:cubicBezTo>
                <a:cubicBezTo>
                  <a:pt x="957980" y="3300497"/>
                  <a:pt x="957980" y="3300497"/>
                  <a:pt x="991014" y="3297901"/>
                </a:cubicBezTo>
                <a:cubicBezTo>
                  <a:pt x="991014" y="3297901"/>
                  <a:pt x="991014" y="3297901"/>
                  <a:pt x="953851" y="3316078"/>
                </a:cubicBezTo>
                <a:cubicBezTo>
                  <a:pt x="953851" y="3316078"/>
                  <a:pt x="953851" y="3316078"/>
                  <a:pt x="953851" y="3308288"/>
                </a:cubicBezTo>
                <a:cubicBezTo>
                  <a:pt x="953851" y="3308288"/>
                  <a:pt x="953851" y="3308288"/>
                  <a:pt x="937334" y="3313481"/>
                </a:cubicBezTo>
                <a:cubicBezTo>
                  <a:pt x="937334" y="3313481"/>
                  <a:pt x="937334" y="3313481"/>
                  <a:pt x="902236" y="3313481"/>
                </a:cubicBezTo>
                <a:cubicBezTo>
                  <a:pt x="902236" y="3313481"/>
                  <a:pt x="902236" y="3313481"/>
                  <a:pt x="873331" y="3334255"/>
                </a:cubicBezTo>
                <a:cubicBezTo>
                  <a:pt x="873331" y="3334255"/>
                  <a:pt x="873331" y="3334255"/>
                  <a:pt x="825845" y="3326465"/>
                </a:cubicBezTo>
                <a:cubicBezTo>
                  <a:pt x="825845" y="3326465"/>
                  <a:pt x="825845" y="3326465"/>
                  <a:pt x="813457" y="3318675"/>
                </a:cubicBezTo>
                <a:cubicBezTo>
                  <a:pt x="813457" y="3318675"/>
                  <a:pt x="813457" y="3318675"/>
                  <a:pt x="821716" y="3310885"/>
                </a:cubicBezTo>
                <a:cubicBezTo>
                  <a:pt x="821716" y="3310885"/>
                  <a:pt x="821716" y="3310885"/>
                  <a:pt x="805199" y="3297901"/>
                </a:cubicBezTo>
                <a:cubicBezTo>
                  <a:pt x="819651" y="3297901"/>
                  <a:pt x="834103" y="3290110"/>
                  <a:pt x="838233" y="3287514"/>
                </a:cubicBezTo>
                <a:cubicBezTo>
                  <a:pt x="838233" y="3287514"/>
                  <a:pt x="838233" y="3287514"/>
                  <a:pt x="821716" y="3287514"/>
                </a:cubicBezTo>
                <a:cubicBezTo>
                  <a:pt x="821716" y="3287514"/>
                  <a:pt x="821716" y="3287514"/>
                  <a:pt x="877460" y="3248562"/>
                </a:cubicBezTo>
                <a:cubicBezTo>
                  <a:pt x="877460" y="3248562"/>
                  <a:pt x="877460" y="3248562"/>
                  <a:pt x="856814" y="3248562"/>
                </a:cubicBezTo>
                <a:cubicBezTo>
                  <a:pt x="863008" y="3248562"/>
                  <a:pt x="838233" y="3258949"/>
                  <a:pt x="860944" y="3240772"/>
                </a:cubicBezTo>
                <a:cubicBezTo>
                  <a:pt x="860944" y="3240772"/>
                  <a:pt x="860944" y="3240772"/>
                  <a:pt x="842362" y="3240772"/>
                </a:cubicBezTo>
                <a:cubicBezTo>
                  <a:pt x="871266" y="3222594"/>
                  <a:pt x="875396" y="3258949"/>
                  <a:pt x="893977" y="3225191"/>
                </a:cubicBezTo>
                <a:cubicBezTo>
                  <a:pt x="893977" y="3225191"/>
                  <a:pt x="893977" y="3225191"/>
                  <a:pt x="860944" y="3225191"/>
                </a:cubicBezTo>
                <a:cubicBezTo>
                  <a:pt x="860944" y="3225191"/>
                  <a:pt x="860944" y="3225191"/>
                  <a:pt x="761842" y="3269336"/>
                </a:cubicBezTo>
                <a:cubicBezTo>
                  <a:pt x="761842" y="3269336"/>
                  <a:pt x="761842" y="3269336"/>
                  <a:pt x="720550" y="3292707"/>
                </a:cubicBezTo>
                <a:cubicBezTo>
                  <a:pt x="722614" y="3292707"/>
                  <a:pt x="716421" y="3295304"/>
                  <a:pt x="724679" y="3295304"/>
                </a:cubicBezTo>
                <a:cubicBezTo>
                  <a:pt x="724679" y="3295304"/>
                  <a:pt x="724679" y="3295304"/>
                  <a:pt x="699904" y="3292707"/>
                </a:cubicBezTo>
                <a:cubicBezTo>
                  <a:pt x="699904" y="3292707"/>
                  <a:pt x="699904" y="3292707"/>
                  <a:pt x="741196" y="3269336"/>
                </a:cubicBezTo>
                <a:cubicBezTo>
                  <a:pt x="741196" y="3269336"/>
                  <a:pt x="741196" y="3269336"/>
                  <a:pt x="737067" y="3266739"/>
                </a:cubicBezTo>
                <a:cubicBezTo>
                  <a:pt x="737067" y="3266739"/>
                  <a:pt x="737067" y="3266739"/>
                  <a:pt x="761842" y="3248562"/>
                </a:cubicBezTo>
                <a:cubicBezTo>
                  <a:pt x="761842" y="3248562"/>
                  <a:pt x="761842" y="3248562"/>
                  <a:pt x="749454" y="3248562"/>
                </a:cubicBezTo>
                <a:cubicBezTo>
                  <a:pt x="761842" y="3256352"/>
                  <a:pt x="720550" y="3238175"/>
                  <a:pt x="724679" y="3266739"/>
                </a:cubicBezTo>
                <a:cubicBezTo>
                  <a:pt x="724679" y="3266739"/>
                  <a:pt x="724679" y="3266739"/>
                  <a:pt x="714356" y="3271933"/>
                </a:cubicBezTo>
                <a:cubicBezTo>
                  <a:pt x="714356" y="3271933"/>
                  <a:pt x="714356" y="3271933"/>
                  <a:pt x="699904" y="3264143"/>
                </a:cubicBezTo>
                <a:cubicBezTo>
                  <a:pt x="699904" y="3264143"/>
                  <a:pt x="699904" y="3264143"/>
                  <a:pt x="660676" y="3271933"/>
                </a:cubicBezTo>
                <a:cubicBezTo>
                  <a:pt x="660676" y="3271933"/>
                  <a:pt x="660676" y="3271933"/>
                  <a:pt x="623513" y="3248562"/>
                </a:cubicBezTo>
                <a:cubicBezTo>
                  <a:pt x="623513" y="3248562"/>
                  <a:pt x="623513" y="3248562"/>
                  <a:pt x="644159" y="3227788"/>
                </a:cubicBezTo>
                <a:cubicBezTo>
                  <a:pt x="644159" y="3227788"/>
                  <a:pt x="644159" y="3227788"/>
                  <a:pt x="617319" y="3217401"/>
                </a:cubicBezTo>
                <a:cubicBezTo>
                  <a:pt x="617319" y="3217401"/>
                  <a:pt x="617319" y="3217401"/>
                  <a:pt x="656547" y="3207014"/>
                </a:cubicBezTo>
                <a:cubicBezTo>
                  <a:pt x="656547" y="3207014"/>
                  <a:pt x="656547" y="3207014"/>
                  <a:pt x="648288" y="3196627"/>
                </a:cubicBezTo>
                <a:cubicBezTo>
                  <a:pt x="648288" y="3196627"/>
                  <a:pt x="648288" y="3196627"/>
                  <a:pt x="668934" y="3196627"/>
                </a:cubicBezTo>
                <a:cubicBezTo>
                  <a:pt x="668934" y="3196627"/>
                  <a:pt x="668934" y="3196627"/>
                  <a:pt x="656547" y="3181046"/>
                </a:cubicBezTo>
                <a:cubicBezTo>
                  <a:pt x="656547" y="3181046"/>
                  <a:pt x="656547" y="3181046"/>
                  <a:pt x="691645" y="3168062"/>
                </a:cubicBezTo>
                <a:cubicBezTo>
                  <a:pt x="691645" y="3165465"/>
                  <a:pt x="708162" y="3142094"/>
                  <a:pt x="644159" y="3162869"/>
                </a:cubicBezTo>
                <a:cubicBezTo>
                  <a:pt x="644159" y="3162869"/>
                  <a:pt x="644159" y="3162869"/>
                  <a:pt x="617319" y="3165465"/>
                </a:cubicBezTo>
                <a:cubicBezTo>
                  <a:pt x="617319" y="3165465"/>
                  <a:pt x="617319" y="3165465"/>
                  <a:pt x="588414" y="3186239"/>
                </a:cubicBezTo>
                <a:cubicBezTo>
                  <a:pt x="588414" y="3186239"/>
                  <a:pt x="588414" y="3186239"/>
                  <a:pt x="559510" y="3186239"/>
                </a:cubicBezTo>
                <a:cubicBezTo>
                  <a:pt x="559510" y="3186239"/>
                  <a:pt x="559510" y="3186239"/>
                  <a:pt x="584285" y="3175852"/>
                </a:cubicBezTo>
                <a:cubicBezTo>
                  <a:pt x="584285" y="3175852"/>
                  <a:pt x="584285" y="3175852"/>
                  <a:pt x="580156" y="3165465"/>
                </a:cubicBezTo>
                <a:cubicBezTo>
                  <a:pt x="586350" y="3155078"/>
                  <a:pt x="590479" y="3175852"/>
                  <a:pt x="588414" y="3160272"/>
                </a:cubicBezTo>
                <a:cubicBezTo>
                  <a:pt x="594608" y="3157675"/>
                  <a:pt x="604931" y="3157675"/>
                  <a:pt x="617319" y="3155078"/>
                </a:cubicBezTo>
                <a:cubicBezTo>
                  <a:pt x="617319" y="3155078"/>
                  <a:pt x="617319" y="3155078"/>
                  <a:pt x="629707" y="3147288"/>
                </a:cubicBezTo>
                <a:cubicBezTo>
                  <a:pt x="629707" y="3147288"/>
                  <a:pt x="629707" y="3147288"/>
                  <a:pt x="625577" y="3126514"/>
                </a:cubicBezTo>
                <a:cubicBezTo>
                  <a:pt x="625577" y="3126514"/>
                  <a:pt x="625577" y="3126514"/>
                  <a:pt x="623513" y="3126514"/>
                </a:cubicBezTo>
                <a:cubicBezTo>
                  <a:pt x="623513" y="3126514"/>
                  <a:pt x="623513" y="3126514"/>
                  <a:pt x="563639" y="3155078"/>
                </a:cubicBezTo>
                <a:cubicBezTo>
                  <a:pt x="563639" y="3155078"/>
                  <a:pt x="563639" y="3155078"/>
                  <a:pt x="551251" y="3155078"/>
                </a:cubicBezTo>
                <a:cubicBezTo>
                  <a:pt x="551251" y="3155078"/>
                  <a:pt x="551251" y="3155078"/>
                  <a:pt x="553316" y="3147288"/>
                </a:cubicBezTo>
                <a:cubicBezTo>
                  <a:pt x="553316" y="3147288"/>
                  <a:pt x="553316" y="3147288"/>
                  <a:pt x="571898" y="3144691"/>
                </a:cubicBezTo>
                <a:cubicBezTo>
                  <a:pt x="571898" y="3144691"/>
                  <a:pt x="571898" y="3144691"/>
                  <a:pt x="580156" y="3126514"/>
                </a:cubicBezTo>
                <a:cubicBezTo>
                  <a:pt x="580156" y="3126514"/>
                  <a:pt x="580156" y="3126514"/>
                  <a:pt x="604931" y="3118723"/>
                </a:cubicBezTo>
                <a:cubicBezTo>
                  <a:pt x="604931" y="3118723"/>
                  <a:pt x="604931" y="3118723"/>
                  <a:pt x="592544" y="3097949"/>
                </a:cubicBezTo>
                <a:cubicBezTo>
                  <a:pt x="592544" y="3097949"/>
                  <a:pt x="592544" y="3097949"/>
                  <a:pt x="602867" y="3087562"/>
                </a:cubicBezTo>
                <a:cubicBezTo>
                  <a:pt x="606996" y="3087562"/>
                  <a:pt x="609061" y="3087562"/>
                  <a:pt x="613190" y="3087562"/>
                </a:cubicBezTo>
                <a:cubicBezTo>
                  <a:pt x="613190" y="3087562"/>
                  <a:pt x="613190" y="3087562"/>
                  <a:pt x="623513" y="3082369"/>
                </a:cubicBezTo>
                <a:cubicBezTo>
                  <a:pt x="623513" y="3082369"/>
                  <a:pt x="623513" y="3082369"/>
                  <a:pt x="604931" y="3077175"/>
                </a:cubicBezTo>
                <a:cubicBezTo>
                  <a:pt x="604931" y="3077175"/>
                  <a:pt x="604931" y="3077175"/>
                  <a:pt x="600802" y="3069385"/>
                </a:cubicBezTo>
                <a:cubicBezTo>
                  <a:pt x="600802" y="3069385"/>
                  <a:pt x="600802" y="3069385"/>
                  <a:pt x="551251" y="3090159"/>
                </a:cubicBezTo>
                <a:cubicBezTo>
                  <a:pt x="565704" y="3100546"/>
                  <a:pt x="520282" y="3087562"/>
                  <a:pt x="524411" y="3118723"/>
                </a:cubicBezTo>
                <a:cubicBezTo>
                  <a:pt x="524411" y="3118723"/>
                  <a:pt x="524411" y="3118723"/>
                  <a:pt x="512024" y="3121320"/>
                </a:cubicBezTo>
                <a:cubicBezTo>
                  <a:pt x="512024" y="3121320"/>
                  <a:pt x="512024" y="3121320"/>
                  <a:pt x="524411" y="3139498"/>
                </a:cubicBezTo>
                <a:cubicBezTo>
                  <a:pt x="524411" y="3139498"/>
                  <a:pt x="524411" y="3139498"/>
                  <a:pt x="516153" y="3155078"/>
                </a:cubicBezTo>
                <a:cubicBezTo>
                  <a:pt x="516153" y="3155078"/>
                  <a:pt x="516153" y="3155078"/>
                  <a:pt x="532670" y="3155078"/>
                </a:cubicBezTo>
                <a:cubicBezTo>
                  <a:pt x="530605" y="3155078"/>
                  <a:pt x="530605" y="3157675"/>
                  <a:pt x="528541" y="3157675"/>
                </a:cubicBezTo>
                <a:cubicBezTo>
                  <a:pt x="522347" y="3160272"/>
                  <a:pt x="514088" y="3160272"/>
                  <a:pt x="501701" y="3162869"/>
                </a:cubicBezTo>
                <a:cubicBezTo>
                  <a:pt x="497572" y="3162869"/>
                  <a:pt x="493442" y="3162869"/>
                  <a:pt x="487248" y="3160272"/>
                </a:cubicBezTo>
                <a:cubicBezTo>
                  <a:pt x="487248" y="3160272"/>
                  <a:pt x="487248" y="3160272"/>
                  <a:pt x="512024" y="3142094"/>
                </a:cubicBezTo>
                <a:cubicBezTo>
                  <a:pt x="512024" y="3142094"/>
                  <a:pt x="512024" y="3142094"/>
                  <a:pt x="499636" y="3142094"/>
                </a:cubicBezTo>
                <a:cubicBezTo>
                  <a:pt x="499636" y="3142094"/>
                  <a:pt x="499636" y="3142094"/>
                  <a:pt x="474861" y="3152481"/>
                </a:cubicBezTo>
                <a:cubicBezTo>
                  <a:pt x="474861" y="3152481"/>
                  <a:pt x="474861" y="3152481"/>
                  <a:pt x="481055" y="3126514"/>
                </a:cubicBezTo>
                <a:cubicBezTo>
                  <a:pt x="481055" y="3126514"/>
                  <a:pt x="481055" y="3126514"/>
                  <a:pt x="501701" y="3123917"/>
                </a:cubicBezTo>
                <a:cubicBezTo>
                  <a:pt x="501701" y="3123917"/>
                  <a:pt x="501701" y="3123917"/>
                  <a:pt x="489313" y="3116127"/>
                </a:cubicBezTo>
                <a:cubicBezTo>
                  <a:pt x="489313" y="3116127"/>
                  <a:pt x="489313" y="3116127"/>
                  <a:pt x="489313" y="3097949"/>
                </a:cubicBezTo>
                <a:cubicBezTo>
                  <a:pt x="489313" y="3097949"/>
                  <a:pt x="489313" y="3097949"/>
                  <a:pt x="417051" y="3113530"/>
                </a:cubicBezTo>
                <a:cubicBezTo>
                  <a:pt x="417051" y="3113530"/>
                  <a:pt x="417051" y="3113530"/>
                  <a:pt x="379888" y="3134304"/>
                </a:cubicBezTo>
                <a:cubicBezTo>
                  <a:pt x="379888" y="3134304"/>
                  <a:pt x="379888" y="3134304"/>
                  <a:pt x="375759" y="3131707"/>
                </a:cubicBezTo>
                <a:cubicBezTo>
                  <a:pt x="375759" y="3131707"/>
                  <a:pt x="375759" y="3131707"/>
                  <a:pt x="363372" y="3139498"/>
                </a:cubicBezTo>
                <a:cubicBezTo>
                  <a:pt x="363372" y="3139498"/>
                  <a:pt x="363372" y="3139498"/>
                  <a:pt x="363372" y="3142094"/>
                </a:cubicBezTo>
                <a:cubicBezTo>
                  <a:pt x="363372" y="3142094"/>
                  <a:pt x="363372" y="3142094"/>
                  <a:pt x="375759" y="3149885"/>
                </a:cubicBezTo>
                <a:cubicBezTo>
                  <a:pt x="379888" y="3144691"/>
                  <a:pt x="396406" y="3142094"/>
                  <a:pt x="410858" y="3142094"/>
                </a:cubicBezTo>
                <a:cubicBezTo>
                  <a:pt x="410858" y="3142094"/>
                  <a:pt x="410858" y="3142094"/>
                  <a:pt x="363372" y="3160272"/>
                </a:cubicBezTo>
                <a:cubicBezTo>
                  <a:pt x="363372" y="3160272"/>
                  <a:pt x="363372" y="3160272"/>
                  <a:pt x="363372" y="3155078"/>
                </a:cubicBezTo>
                <a:cubicBezTo>
                  <a:pt x="363372" y="3155078"/>
                  <a:pt x="363372" y="3155078"/>
                  <a:pt x="307627" y="3162869"/>
                </a:cubicBezTo>
                <a:cubicBezTo>
                  <a:pt x="307627" y="3162869"/>
                  <a:pt x="307627" y="3162869"/>
                  <a:pt x="324144" y="3144691"/>
                </a:cubicBezTo>
                <a:cubicBezTo>
                  <a:pt x="324144" y="3144691"/>
                  <a:pt x="324144" y="3144691"/>
                  <a:pt x="338596" y="3139498"/>
                </a:cubicBezTo>
                <a:cubicBezTo>
                  <a:pt x="338596" y="3139498"/>
                  <a:pt x="338596" y="3139498"/>
                  <a:pt x="328273" y="3134304"/>
                </a:cubicBezTo>
                <a:cubicBezTo>
                  <a:pt x="328273" y="3134304"/>
                  <a:pt x="328273" y="3134304"/>
                  <a:pt x="350984" y="3116127"/>
                </a:cubicBezTo>
                <a:cubicBezTo>
                  <a:pt x="342725" y="3113530"/>
                  <a:pt x="334467" y="3110933"/>
                  <a:pt x="328273" y="3097949"/>
                </a:cubicBezTo>
                <a:cubicBezTo>
                  <a:pt x="328273" y="3097949"/>
                  <a:pt x="328273" y="3097949"/>
                  <a:pt x="340661" y="3092756"/>
                </a:cubicBezTo>
                <a:cubicBezTo>
                  <a:pt x="340661" y="3092756"/>
                  <a:pt x="340661" y="3092756"/>
                  <a:pt x="340661" y="3087562"/>
                </a:cubicBezTo>
                <a:cubicBezTo>
                  <a:pt x="301433" y="3071981"/>
                  <a:pt x="332403" y="3118723"/>
                  <a:pt x="303498" y="3077175"/>
                </a:cubicBezTo>
                <a:cubicBezTo>
                  <a:pt x="303498" y="3077175"/>
                  <a:pt x="303498" y="3077175"/>
                  <a:pt x="338596" y="3074578"/>
                </a:cubicBezTo>
                <a:cubicBezTo>
                  <a:pt x="338596" y="3074578"/>
                  <a:pt x="338596" y="3074578"/>
                  <a:pt x="340661" y="3066788"/>
                </a:cubicBezTo>
                <a:cubicBezTo>
                  <a:pt x="326209" y="3058998"/>
                  <a:pt x="289046" y="3100546"/>
                  <a:pt x="324144" y="3048611"/>
                </a:cubicBezTo>
                <a:cubicBezTo>
                  <a:pt x="324144" y="3048611"/>
                  <a:pt x="324144" y="3048611"/>
                  <a:pt x="340661" y="3035627"/>
                </a:cubicBezTo>
                <a:cubicBezTo>
                  <a:pt x="336532" y="3038223"/>
                  <a:pt x="330338" y="3033030"/>
                  <a:pt x="328273" y="3017449"/>
                </a:cubicBezTo>
                <a:cubicBezTo>
                  <a:pt x="328273" y="3017449"/>
                  <a:pt x="328273" y="3017449"/>
                  <a:pt x="338596" y="3012256"/>
                </a:cubicBezTo>
                <a:cubicBezTo>
                  <a:pt x="338596" y="3012256"/>
                  <a:pt x="338596" y="3012256"/>
                  <a:pt x="303498" y="3004465"/>
                </a:cubicBezTo>
                <a:cubicBezTo>
                  <a:pt x="303498" y="3004465"/>
                  <a:pt x="303498" y="3004465"/>
                  <a:pt x="350984" y="3001869"/>
                </a:cubicBezTo>
                <a:cubicBezTo>
                  <a:pt x="350984" y="3001869"/>
                  <a:pt x="350984" y="3001869"/>
                  <a:pt x="359242" y="3001869"/>
                </a:cubicBezTo>
                <a:cubicBezTo>
                  <a:pt x="359242" y="3001869"/>
                  <a:pt x="359242" y="3001869"/>
                  <a:pt x="346855" y="2994078"/>
                </a:cubicBezTo>
                <a:cubicBezTo>
                  <a:pt x="346855" y="2994078"/>
                  <a:pt x="334467" y="3004465"/>
                  <a:pt x="350984" y="2986288"/>
                </a:cubicBezTo>
                <a:cubicBezTo>
                  <a:pt x="350984" y="2986288"/>
                  <a:pt x="350984" y="2986288"/>
                  <a:pt x="324144" y="2986288"/>
                </a:cubicBezTo>
                <a:cubicBezTo>
                  <a:pt x="324144" y="2986288"/>
                  <a:pt x="324144" y="2986288"/>
                  <a:pt x="338596" y="2978498"/>
                </a:cubicBezTo>
                <a:cubicBezTo>
                  <a:pt x="338596" y="2978498"/>
                  <a:pt x="338596" y="2978498"/>
                  <a:pt x="353049" y="2983691"/>
                </a:cubicBezTo>
                <a:cubicBezTo>
                  <a:pt x="353049" y="2983691"/>
                  <a:pt x="353049" y="2983691"/>
                  <a:pt x="417051" y="2955127"/>
                </a:cubicBezTo>
                <a:cubicBezTo>
                  <a:pt x="417051" y="2955127"/>
                  <a:pt x="417051" y="2955127"/>
                  <a:pt x="359242" y="2955127"/>
                </a:cubicBezTo>
                <a:cubicBezTo>
                  <a:pt x="359242" y="2955127"/>
                  <a:pt x="359242" y="2955127"/>
                  <a:pt x="359242" y="2947336"/>
                </a:cubicBezTo>
                <a:cubicBezTo>
                  <a:pt x="359242" y="2947336"/>
                  <a:pt x="359242" y="2947336"/>
                  <a:pt x="388147" y="2947336"/>
                </a:cubicBezTo>
                <a:cubicBezTo>
                  <a:pt x="388147" y="2947336"/>
                  <a:pt x="388147" y="2947336"/>
                  <a:pt x="384018" y="2921369"/>
                </a:cubicBezTo>
                <a:cubicBezTo>
                  <a:pt x="384018" y="2921369"/>
                  <a:pt x="384018" y="2921369"/>
                  <a:pt x="414987" y="2916175"/>
                </a:cubicBezTo>
                <a:cubicBezTo>
                  <a:pt x="417051" y="2910982"/>
                  <a:pt x="427375" y="2929159"/>
                  <a:pt x="417051" y="2910982"/>
                </a:cubicBezTo>
                <a:cubicBezTo>
                  <a:pt x="417051" y="2910982"/>
                  <a:pt x="417051" y="2910982"/>
                  <a:pt x="340661" y="2916175"/>
                </a:cubicBezTo>
                <a:cubicBezTo>
                  <a:pt x="344790" y="2923965"/>
                  <a:pt x="320015" y="2921369"/>
                  <a:pt x="307627" y="2921369"/>
                </a:cubicBezTo>
                <a:cubicBezTo>
                  <a:pt x="307627" y="2921369"/>
                  <a:pt x="307627" y="2921369"/>
                  <a:pt x="295240" y="2931756"/>
                </a:cubicBezTo>
                <a:cubicBezTo>
                  <a:pt x="295240" y="2931756"/>
                  <a:pt x="295240" y="2931756"/>
                  <a:pt x="262206" y="2926562"/>
                </a:cubicBezTo>
                <a:cubicBezTo>
                  <a:pt x="262206" y="2926562"/>
                  <a:pt x="262206" y="2926562"/>
                  <a:pt x="227107" y="2944740"/>
                </a:cubicBezTo>
                <a:cubicBezTo>
                  <a:pt x="227107" y="2944740"/>
                  <a:pt x="227107" y="2944740"/>
                  <a:pt x="218849" y="2942143"/>
                </a:cubicBezTo>
                <a:cubicBezTo>
                  <a:pt x="218849" y="2942143"/>
                  <a:pt x="218849" y="2942143"/>
                  <a:pt x="202332" y="2955127"/>
                </a:cubicBezTo>
                <a:cubicBezTo>
                  <a:pt x="202332" y="2955127"/>
                  <a:pt x="202332" y="2955127"/>
                  <a:pt x="173427" y="2960320"/>
                </a:cubicBezTo>
                <a:cubicBezTo>
                  <a:pt x="165169" y="2965514"/>
                  <a:pt x="146587" y="2975901"/>
                  <a:pt x="115618" y="2988885"/>
                </a:cubicBezTo>
                <a:cubicBezTo>
                  <a:pt x="115618" y="2988885"/>
                  <a:pt x="115618" y="2988885"/>
                  <a:pt x="107360" y="2975901"/>
                </a:cubicBezTo>
                <a:cubicBezTo>
                  <a:pt x="107360" y="2975901"/>
                  <a:pt x="107360" y="2975901"/>
                  <a:pt x="115618" y="2968111"/>
                </a:cubicBezTo>
                <a:cubicBezTo>
                  <a:pt x="115618" y="2968111"/>
                  <a:pt x="115618" y="2968111"/>
                  <a:pt x="99101" y="2965514"/>
                </a:cubicBezTo>
                <a:cubicBezTo>
                  <a:pt x="107360" y="2960320"/>
                  <a:pt x="134200" y="2947336"/>
                  <a:pt x="140393" y="2960320"/>
                </a:cubicBezTo>
                <a:cubicBezTo>
                  <a:pt x="140393" y="2960320"/>
                  <a:pt x="140393" y="2960320"/>
                  <a:pt x="198203" y="2947336"/>
                </a:cubicBezTo>
                <a:cubicBezTo>
                  <a:pt x="198203" y="2947336"/>
                  <a:pt x="198203" y="2947336"/>
                  <a:pt x="171363" y="2934353"/>
                </a:cubicBezTo>
                <a:cubicBezTo>
                  <a:pt x="171363" y="2934353"/>
                  <a:pt x="171363" y="2934353"/>
                  <a:pt x="171363" y="2910982"/>
                </a:cubicBezTo>
                <a:cubicBezTo>
                  <a:pt x="171363" y="2910982"/>
                  <a:pt x="171363" y="2910982"/>
                  <a:pt x="202332" y="2910982"/>
                </a:cubicBezTo>
                <a:cubicBezTo>
                  <a:pt x="202332" y="2910982"/>
                  <a:pt x="202332" y="2910982"/>
                  <a:pt x="210590" y="2903191"/>
                </a:cubicBezTo>
                <a:cubicBezTo>
                  <a:pt x="210590" y="2903191"/>
                  <a:pt x="210590" y="2903191"/>
                  <a:pt x="210590" y="2895401"/>
                </a:cubicBezTo>
                <a:cubicBezTo>
                  <a:pt x="192009" y="2892804"/>
                  <a:pt x="270464" y="2872030"/>
                  <a:pt x="222978" y="2882417"/>
                </a:cubicBezTo>
                <a:cubicBezTo>
                  <a:pt x="222978" y="2882417"/>
                  <a:pt x="222978" y="2882417"/>
                  <a:pt x="231237" y="2877224"/>
                </a:cubicBezTo>
                <a:cubicBezTo>
                  <a:pt x="231237" y="2877224"/>
                  <a:pt x="231237" y="2877224"/>
                  <a:pt x="227107" y="2864240"/>
                </a:cubicBezTo>
                <a:cubicBezTo>
                  <a:pt x="233301" y="2856449"/>
                  <a:pt x="264270" y="2872030"/>
                  <a:pt x="251883" y="2851256"/>
                </a:cubicBezTo>
                <a:cubicBezTo>
                  <a:pt x="251883" y="2851256"/>
                  <a:pt x="251883" y="2851256"/>
                  <a:pt x="251883" y="2843466"/>
                </a:cubicBezTo>
                <a:cubicBezTo>
                  <a:pt x="251883" y="2843466"/>
                  <a:pt x="251883" y="2843466"/>
                  <a:pt x="222978" y="2843466"/>
                </a:cubicBezTo>
                <a:cubicBezTo>
                  <a:pt x="222978" y="2843466"/>
                  <a:pt x="222978" y="2843466"/>
                  <a:pt x="256012" y="2825288"/>
                </a:cubicBezTo>
                <a:cubicBezTo>
                  <a:pt x="256012" y="2825288"/>
                  <a:pt x="256012" y="2825288"/>
                  <a:pt x="251883" y="2822691"/>
                </a:cubicBezTo>
                <a:cubicBezTo>
                  <a:pt x="251883" y="2822691"/>
                  <a:pt x="251883" y="2822691"/>
                  <a:pt x="268400" y="2814901"/>
                </a:cubicBezTo>
                <a:cubicBezTo>
                  <a:pt x="268400" y="2809708"/>
                  <a:pt x="212655" y="2851256"/>
                  <a:pt x="268400" y="2794127"/>
                </a:cubicBezTo>
                <a:cubicBezTo>
                  <a:pt x="268400" y="2794127"/>
                  <a:pt x="268400" y="2794127"/>
                  <a:pt x="268400" y="2775949"/>
                </a:cubicBezTo>
                <a:cubicBezTo>
                  <a:pt x="268400" y="2775949"/>
                  <a:pt x="268400" y="2775949"/>
                  <a:pt x="222978" y="2775949"/>
                </a:cubicBezTo>
                <a:cubicBezTo>
                  <a:pt x="222978" y="2775949"/>
                  <a:pt x="222978" y="2775949"/>
                  <a:pt x="239495" y="2794127"/>
                </a:cubicBezTo>
                <a:cubicBezTo>
                  <a:pt x="239495" y="2794127"/>
                  <a:pt x="239495" y="2794127"/>
                  <a:pt x="235366" y="2799320"/>
                </a:cubicBezTo>
                <a:cubicBezTo>
                  <a:pt x="235366" y="2799320"/>
                  <a:pt x="235366" y="2799320"/>
                  <a:pt x="198203" y="2794127"/>
                </a:cubicBezTo>
                <a:cubicBezTo>
                  <a:pt x="198203" y="2794127"/>
                  <a:pt x="198203" y="2794127"/>
                  <a:pt x="189944" y="2796724"/>
                </a:cubicBezTo>
                <a:cubicBezTo>
                  <a:pt x="189944" y="2796724"/>
                  <a:pt x="189944" y="2796724"/>
                  <a:pt x="189944" y="2783740"/>
                </a:cubicBezTo>
                <a:cubicBezTo>
                  <a:pt x="196138" y="2781143"/>
                  <a:pt x="196138" y="2801917"/>
                  <a:pt x="202332" y="2778546"/>
                </a:cubicBezTo>
                <a:cubicBezTo>
                  <a:pt x="202332" y="2778546"/>
                  <a:pt x="202332" y="2778546"/>
                  <a:pt x="163104" y="2768159"/>
                </a:cubicBezTo>
                <a:cubicBezTo>
                  <a:pt x="154846" y="2768159"/>
                  <a:pt x="146587" y="2773353"/>
                  <a:pt x="140393" y="2794127"/>
                </a:cubicBezTo>
                <a:cubicBezTo>
                  <a:pt x="140393" y="2794127"/>
                  <a:pt x="140393" y="2794127"/>
                  <a:pt x="115618" y="2794127"/>
                </a:cubicBezTo>
                <a:cubicBezTo>
                  <a:pt x="115618" y="2794127"/>
                  <a:pt x="115618" y="2794127"/>
                  <a:pt x="138329" y="2801917"/>
                </a:cubicBezTo>
                <a:cubicBezTo>
                  <a:pt x="138329" y="2801917"/>
                  <a:pt x="138329" y="2801917"/>
                  <a:pt x="123877" y="2825288"/>
                </a:cubicBezTo>
                <a:cubicBezTo>
                  <a:pt x="123877" y="2825288"/>
                  <a:pt x="123877" y="2825288"/>
                  <a:pt x="119747" y="2833078"/>
                </a:cubicBezTo>
                <a:cubicBezTo>
                  <a:pt x="119747" y="2833078"/>
                  <a:pt x="119747" y="2833078"/>
                  <a:pt x="115618" y="2840869"/>
                </a:cubicBezTo>
                <a:cubicBezTo>
                  <a:pt x="115618" y="2840869"/>
                  <a:pt x="115618" y="2840869"/>
                  <a:pt x="86714" y="2856449"/>
                </a:cubicBezTo>
                <a:cubicBezTo>
                  <a:pt x="86714" y="2856449"/>
                  <a:pt x="86714" y="2856449"/>
                  <a:pt x="86714" y="2866836"/>
                </a:cubicBezTo>
                <a:cubicBezTo>
                  <a:pt x="86714" y="2866836"/>
                  <a:pt x="86714" y="2866836"/>
                  <a:pt x="64003" y="2872030"/>
                </a:cubicBezTo>
                <a:cubicBezTo>
                  <a:pt x="64003" y="2872030"/>
                  <a:pt x="64003" y="2872030"/>
                  <a:pt x="70197" y="2874627"/>
                </a:cubicBezTo>
                <a:cubicBezTo>
                  <a:pt x="70197" y="2874627"/>
                  <a:pt x="70197" y="2874627"/>
                  <a:pt x="51615" y="2882417"/>
                </a:cubicBezTo>
                <a:cubicBezTo>
                  <a:pt x="51615" y="2882417"/>
                  <a:pt x="51615" y="2882417"/>
                  <a:pt x="41292" y="2879820"/>
                </a:cubicBezTo>
                <a:cubicBezTo>
                  <a:pt x="41292" y="2879820"/>
                  <a:pt x="41292" y="2879820"/>
                  <a:pt x="30969" y="2874627"/>
                </a:cubicBezTo>
                <a:cubicBezTo>
                  <a:pt x="30969" y="2874627"/>
                  <a:pt x="30969" y="2874627"/>
                  <a:pt x="30969" y="2869433"/>
                </a:cubicBezTo>
                <a:cubicBezTo>
                  <a:pt x="30969" y="2869433"/>
                  <a:pt x="30969" y="2869433"/>
                  <a:pt x="43357" y="2864240"/>
                </a:cubicBezTo>
                <a:cubicBezTo>
                  <a:pt x="43357" y="2864240"/>
                  <a:pt x="43357" y="2864240"/>
                  <a:pt x="10323" y="2853853"/>
                </a:cubicBezTo>
                <a:cubicBezTo>
                  <a:pt x="10323" y="2853853"/>
                  <a:pt x="10323" y="2853853"/>
                  <a:pt x="0" y="2838272"/>
                </a:cubicBezTo>
                <a:cubicBezTo>
                  <a:pt x="41292" y="2843466"/>
                  <a:pt x="-18582" y="2817498"/>
                  <a:pt x="35098" y="2838272"/>
                </a:cubicBezTo>
                <a:cubicBezTo>
                  <a:pt x="35098" y="2838272"/>
                  <a:pt x="35098" y="2838272"/>
                  <a:pt x="74326" y="2838272"/>
                </a:cubicBezTo>
                <a:cubicBezTo>
                  <a:pt x="74326" y="2838272"/>
                  <a:pt x="74326" y="2838272"/>
                  <a:pt x="74326" y="2814901"/>
                </a:cubicBezTo>
                <a:cubicBezTo>
                  <a:pt x="74326" y="2814901"/>
                  <a:pt x="74326" y="2814901"/>
                  <a:pt x="90843" y="2801917"/>
                </a:cubicBezTo>
                <a:cubicBezTo>
                  <a:pt x="90843" y="2801917"/>
                  <a:pt x="90843" y="2801917"/>
                  <a:pt x="55744" y="2783740"/>
                </a:cubicBezTo>
                <a:cubicBezTo>
                  <a:pt x="55744" y="2783740"/>
                  <a:pt x="55744" y="2783740"/>
                  <a:pt x="82584" y="2770756"/>
                </a:cubicBezTo>
                <a:cubicBezTo>
                  <a:pt x="82584" y="2770756"/>
                  <a:pt x="82584" y="2770756"/>
                  <a:pt x="90843" y="2778546"/>
                </a:cubicBezTo>
                <a:cubicBezTo>
                  <a:pt x="90843" y="2778546"/>
                  <a:pt x="90843" y="2778546"/>
                  <a:pt x="140393" y="2760369"/>
                </a:cubicBezTo>
                <a:cubicBezTo>
                  <a:pt x="140393" y="2760369"/>
                  <a:pt x="140393" y="2760369"/>
                  <a:pt x="146587" y="2760369"/>
                </a:cubicBezTo>
                <a:cubicBezTo>
                  <a:pt x="146587" y="2760369"/>
                  <a:pt x="146587" y="2760369"/>
                  <a:pt x="146587" y="2747385"/>
                </a:cubicBezTo>
                <a:cubicBezTo>
                  <a:pt x="148652" y="2747385"/>
                  <a:pt x="152781" y="2739595"/>
                  <a:pt x="158975" y="2752579"/>
                </a:cubicBezTo>
                <a:cubicBezTo>
                  <a:pt x="158975" y="2752579"/>
                  <a:pt x="158975" y="2752579"/>
                  <a:pt x="171363" y="2739595"/>
                </a:cubicBezTo>
                <a:cubicBezTo>
                  <a:pt x="171363" y="2739595"/>
                  <a:pt x="171363" y="2739595"/>
                  <a:pt x="183750" y="2739595"/>
                </a:cubicBezTo>
                <a:cubicBezTo>
                  <a:pt x="183750" y="2739595"/>
                  <a:pt x="183750" y="2739595"/>
                  <a:pt x="179621" y="2731804"/>
                </a:cubicBezTo>
                <a:cubicBezTo>
                  <a:pt x="179621" y="2731804"/>
                  <a:pt x="179621" y="2731804"/>
                  <a:pt x="140393" y="2734401"/>
                </a:cubicBezTo>
                <a:cubicBezTo>
                  <a:pt x="140393" y="2734401"/>
                  <a:pt x="140393" y="2734401"/>
                  <a:pt x="138329" y="2736998"/>
                </a:cubicBezTo>
                <a:cubicBezTo>
                  <a:pt x="138329" y="2736998"/>
                  <a:pt x="138329" y="2736998"/>
                  <a:pt x="115618" y="2739595"/>
                </a:cubicBezTo>
                <a:cubicBezTo>
                  <a:pt x="115618" y="2739595"/>
                  <a:pt x="115618" y="2739595"/>
                  <a:pt x="88778" y="2760369"/>
                </a:cubicBezTo>
                <a:cubicBezTo>
                  <a:pt x="90843" y="2755175"/>
                  <a:pt x="88778" y="2747385"/>
                  <a:pt x="86714" y="2734401"/>
                </a:cubicBezTo>
                <a:cubicBezTo>
                  <a:pt x="86714" y="2734401"/>
                  <a:pt x="86714" y="2734401"/>
                  <a:pt x="140393" y="2726611"/>
                </a:cubicBezTo>
                <a:cubicBezTo>
                  <a:pt x="140393" y="2726611"/>
                  <a:pt x="140393" y="2726611"/>
                  <a:pt x="179621" y="2711030"/>
                </a:cubicBezTo>
                <a:cubicBezTo>
                  <a:pt x="179621" y="2711030"/>
                  <a:pt x="179621" y="2711030"/>
                  <a:pt x="202332" y="2711030"/>
                </a:cubicBezTo>
                <a:cubicBezTo>
                  <a:pt x="196138" y="2703240"/>
                  <a:pt x="235366" y="2711030"/>
                  <a:pt x="204396" y="2695450"/>
                </a:cubicBezTo>
                <a:cubicBezTo>
                  <a:pt x="204396" y="2695450"/>
                  <a:pt x="204396" y="2695450"/>
                  <a:pt x="192009" y="2690256"/>
                </a:cubicBezTo>
                <a:cubicBezTo>
                  <a:pt x="183750" y="2692853"/>
                  <a:pt x="173427" y="2695450"/>
                  <a:pt x="158975" y="2698046"/>
                </a:cubicBezTo>
                <a:cubicBezTo>
                  <a:pt x="158975" y="2698046"/>
                  <a:pt x="158975" y="2698046"/>
                  <a:pt x="198203" y="2682466"/>
                </a:cubicBezTo>
                <a:cubicBezTo>
                  <a:pt x="202332" y="2682466"/>
                  <a:pt x="208526" y="2687659"/>
                  <a:pt x="214719" y="2682466"/>
                </a:cubicBezTo>
                <a:cubicBezTo>
                  <a:pt x="214719" y="2682466"/>
                  <a:pt x="214719" y="2682466"/>
                  <a:pt x="214719" y="2677272"/>
                </a:cubicBezTo>
                <a:cubicBezTo>
                  <a:pt x="214719" y="2677272"/>
                  <a:pt x="214719" y="2677272"/>
                  <a:pt x="175492" y="2672079"/>
                </a:cubicBezTo>
                <a:cubicBezTo>
                  <a:pt x="175492" y="2672079"/>
                  <a:pt x="175492" y="2672079"/>
                  <a:pt x="210590" y="2659095"/>
                </a:cubicBezTo>
                <a:cubicBezTo>
                  <a:pt x="233301" y="2643514"/>
                  <a:pt x="270464" y="2677272"/>
                  <a:pt x="264270" y="2635724"/>
                </a:cubicBezTo>
                <a:cubicBezTo>
                  <a:pt x="264270" y="2635724"/>
                  <a:pt x="264270" y="2635724"/>
                  <a:pt x="247753" y="2617546"/>
                </a:cubicBezTo>
                <a:cubicBezTo>
                  <a:pt x="247753" y="2617546"/>
                  <a:pt x="247753" y="2617546"/>
                  <a:pt x="274593" y="2617546"/>
                </a:cubicBezTo>
                <a:cubicBezTo>
                  <a:pt x="274593" y="2617546"/>
                  <a:pt x="274593" y="2617546"/>
                  <a:pt x="268400" y="2609756"/>
                </a:cubicBezTo>
                <a:cubicBezTo>
                  <a:pt x="268400" y="2609756"/>
                  <a:pt x="268400" y="2609756"/>
                  <a:pt x="282852" y="2609756"/>
                </a:cubicBezTo>
                <a:cubicBezTo>
                  <a:pt x="282852" y="2609756"/>
                  <a:pt x="282852" y="2609756"/>
                  <a:pt x="286981" y="2617546"/>
                </a:cubicBezTo>
                <a:cubicBezTo>
                  <a:pt x="286981" y="2617546"/>
                  <a:pt x="286981" y="2617546"/>
                  <a:pt x="299369" y="2614950"/>
                </a:cubicBezTo>
                <a:cubicBezTo>
                  <a:pt x="299369" y="2614950"/>
                  <a:pt x="299369" y="2614950"/>
                  <a:pt x="299369" y="2622740"/>
                </a:cubicBezTo>
                <a:cubicBezTo>
                  <a:pt x="299369" y="2622740"/>
                  <a:pt x="299369" y="2622740"/>
                  <a:pt x="324144" y="2627933"/>
                </a:cubicBezTo>
                <a:cubicBezTo>
                  <a:pt x="324144" y="2627933"/>
                  <a:pt x="324144" y="2627933"/>
                  <a:pt x="268400" y="2643514"/>
                </a:cubicBezTo>
                <a:cubicBezTo>
                  <a:pt x="268400" y="2643514"/>
                  <a:pt x="268400" y="2643514"/>
                  <a:pt x="262206" y="2659095"/>
                </a:cubicBezTo>
                <a:cubicBezTo>
                  <a:pt x="262206" y="2659095"/>
                  <a:pt x="262206" y="2659095"/>
                  <a:pt x="291110" y="2659095"/>
                </a:cubicBezTo>
                <a:cubicBezTo>
                  <a:pt x="291110" y="2659095"/>
                  <a:pt x="291110" y="2659095"/>
                  <a:pt x="328273" y="2651304"/>
                </a:cubicBezTo>
                <a:cubicBezTo>
                  <a:pt x="328273" y="2651304"/>
                  <a:pt x="328273" y="2651304"/>
                  <a:pt x="359242" y="2627933"/>
                </a:cubicBezTo>
                <a:cubicBezTo>
                  <a:pt x="359242" y="2627933"/>
                  <a:pt x="359242" y="2627933"/>
                  <a:pt x="392276" y="2614950"/>
                </a:cubicBezTo>
                <a:cubicBezTo>
                  <a:pt x="392276" y="2614950"/>
                  <a:pt x="392276" y="2614950"/>
                  <a:pt x="423245" y="2594175"/>
                </a:cubicBezTo>
                <a:cubicBezTo>
                  <a:pt x="423245" y="2594175"/>
                  <a:pt x="423245" y="2594175"/>
                  <a:pt x="417051" y="2594175"/>
                </a:cubicBezTo>
                <a:cubicBezTo>
                  <a:pt x="441827" y="2596772"/>
                  <a:pt x="448021" y="2581192"/>
                  <a:pt x="456279" y="2591579"/>
                </a:cubicBezTo>
                <a:cubicBezTo>
                  <a:pt x="456279" y="2591579"/>
                  <a:pt x="456279" y="2591579"/>
                  <a:pt x="468667" y="2583788"/>
                </a:cubicBezTo>
                <a:cubicBezTo>
                  <a:pt x="468667" y="2583788"/>
                  <a:pt x="468667" y="2583788"/>
                  <a:pt x="443892" y="2570804"/>
                </a:cubicBezTo>
                <a:cubicBezTo>
                  <a:pt x="443892" y="2570804"/>
                  <a:pt x="443892" y="2570804"/>
                  <a:pt x="406729" y="2575998"/>
                </a:cubicBezTo>
                <a:cubicBezTo>
                  <a:pt x="406729" y="2573401"/>
                  <a:pt x="406729" y="2568208"/>
                  <a:pt x="404664" y="2563014"/>
                </a:cubicBezTo>
                <a:cubicBezTo>
                  <a:pt x="404664" y="2563014"/>
                  <a:pt x="404664" y="2563014"/>
                  <a:pt x="346855" y="2552627"/>
                </a:cubicBezTo>
                <a:cubicBezTo>
                  <a:pt x="346855" y="2552627"/>
                  <a:pt x="346855" y="2552627"/>
                  <a:pt x="363372" y="2539643"/>
                </a:cubicBezTo>
                <a:cubicBezTo>
                  <a:pt x="363372" y="2539643"/>
                  <a:pt x="363372" y="2539643"/>
                  <a:pt x="359242" y="2534450"/>
                </a:cubicBezTo>
                <a:cubicBezTo>
                  <a:pt x="359242" y="2534450"/>
                  <a:pt x="359242" y="2534450"/>
                  <a:pt x="350984" y="2529256"/>
                </a:cubicBezTo>
                <a:cubicBezTo>
                  <a:pt x="350984" y="2529256"/>
                  <a:pt x="350984" y="2529256"/>
                  <a:pt x="324144" y="2531853"/>
                </a:cubicBezTo>
                <a:cubicBezTo>
                  <a:pt x="324144" y="2531853"/>
                  <a:pt x="324144" y="2531853"/>
                  <a:pt x="307627" y="2531853"/>
                </a:cubicBezTo>
                <a:cubicBezTo>
                  <a:pt x="307627" y="2531853"/>
                  <a:pt x="307627" y="2531853"/>
                  <a:pt x="359242" y="2500692"/>
                </a:cubicBezTo>
                <a:cubicBezTo>
                  <a:pt x="359242" y="2500692"/>
                  <a:pt x="359242" y="2500692"/>
                  <a:pt x="348919" y="2495498"/>
                </a:cubicBezTo>
                <a:cubicBezTo>
                  <a:pt x="340661" y="2495498"/>
                  <a:pt x="326209" y="2495498"/>
                  <a:pt x="299369" y="2492901"/>
                </a:cubicBezTo>
                <a:cubicBezTo>
                  <a:pt x="299369" y="2492901"/>
                  <a:pt x="299369" y="2492901"/>
                  <a:pt x="299369" y="2487708"/>
                </a:cubicBezTo>
                <a:cubicBezTo>
                  <a:pt x="299369" y="2487708"/>
                  <a:pt x="299369" y="2487708"/>
                  <a:pt x="268400" y="2479917"/>
                </a:cubicBezTo>
                <a:cubicBezTo>
                  <a:pt x="268400" y="2479917"/>
                  <a:pt x="268400" y="2479917"/>
                  <a:pt x="247753" y="2482514"/>
                </a:cubicBezTo>
                <a:cubicBezTo>
                  <a:pt x="241559" y="2485111"/>
                  <a:pt x="249818" y="2477321"/>
                  <a:pt x="251883" y="2474724"/>
                </a:cubicBezTo>
                <a:cubicBezTo>
                  <a:pt x="251883" y="2474724"/>
                  <a:pt x="251883" y="2474724"/>
                  <a:pt x="268400" y="2466934"/>
                </a:cubicBezTo>
                <a:cubicBezTo>
                  <a:pt x="268400" y="2466934"/>
                  <a:pt x="268400" y="2466934"/>
                  <a:pt x="282852" y="2472127"/>
                </a:cubicBezTo>
                <a:cubicBezTo>
                  <a:pt x="282852" y="2472127"/>
                  <a:pt x="282852" y="2472127"/>
                  <a:pt x="307627" y="2472127"/>
                </a:cubicBezTo>
                <a:cubicBezTo>
                  <a:pt x="307627" y="2472127"/>
                  <a:pt x="307627" y="2472127"/>
                  <a:pt x="340661" y="2443563"/>
                </a:cubicBezTo>
                <a:cubicBezTo>
                  <a:pt x="340661" y="2443563"/>
                  <a:pt x="340661" y="2443563"/>
                  <a:pt x="423245" y="2412401"/>
                </a:cubicBezTo>
                <a:cubicBezTo>
                  <a:pt x="421181" y="2409805"/>
                  <a:pt x="439762" y="2409805"/>
                  <a:pt x="417051" y="2407208"/>
                </a:cubicBezTo>
                <a:cubicBezTo>
                  <a:pt x="417051" y="2407208"/>
                  <a:pt x="417051" y="2407208"/>
                  <a:pt x="392276" y="2414998"/>
                </a:cubicBezTo>
                <a:cubicBezTo>
                  <a:pt x="392276" y="2414998"/>
                  <a:pt x="392276" y="2414998"/>
                  <a:pt x="379888" y="2407208"/>
                </a:cubicBezTo>
                <a:cubicBezTo>
                  <a:pt x="379888" y="2407208"/>
                  <a:pt x="379888" y="2407208"/>
                  <a:pt x="392276" y="2399418"/>
                </a:cubicBezTo>
                <a:cubicBezTo>
                  <a:pt x="392276" y="2399418"/>
                  <a:pt x="392276" y="2399418"/>
                  <a:pt x="371630" y="2373450"/>
                </a:cubicBezTo>
                <a:cubicBezTo>
                  <a:pt x="371630" y="2373450"/>
                  <a:pt x="371630" y="2373450"/>
                  <a:pt x="359242" y="2368256"/>
                </a:cubicBezTo>
                <a:cubicBezTo>
                  <a:pt x="359242" y="2368256"/>
                  <a:pt x="359242" y="2368256"/>
                  <a:pt x="346855" y="2370853"/>
                </a:cubicBezTo>
                <a:cubicBezTo>
                  <a:pt x="346855" y="2370853"/>
                  <a:pt x="346855" y="2370853"/>
                  <a:pt x="340661" y="2370853"/>
                </a:cubicBezTo>
                <a:cubicBezTo>
                  <a:pt x="340661" y="2370853"/>
                  <a:pt x="340661" y="2370853"/>
                  <a:pt x="346855" y="2357869"/>
                </a:cubicBezTo>
                <a:cubicBezTo>
                  <a:pt x="346855" y="2357869"/>
                  <a:pt x="346855" y="2357869"/>
                  <a:pt x="307627" y="2363063"/>
                </a:cubicBezTo>
                <a:cubicBezTo>
                  <a:pt x="307627" y="2363063"/>
                  <a:pt x="307627" y="2363063"/>
                  <a:pt x="295240" y="2370853"/>
                </a:cubicBezTo>
                <a:cubicBezTo>
                  <a:pt x="295240" y="2370853"/>
                  <a:pt x="295240" y="2370853"/>
                  <a:pt x="291110" y="2391627"/>
                </a:cubicBezTo>
                <a:cubicBezTo>
                  <a:pt x="291110" y="2391627"/>
                  <a:pt x="291110" y="2391627"/>
                  <a:pt x="303498" y="2396821"/>
                </a:cubicBezTo>
                <a:cubicBezTo>
                  <a:pt x="303498" y="2396821"/>
                  <a:pt x="303498" y="2396821"/>
                  <a:pt x="295240" y="2404611"/>
                </a:cubicBezTo>
                <a:cubicBezTo>
                  <a:pt x="295240" y="2404611"/>
                  <a:pt x="295240" y="2404611"/>
                  <a:pt x="303498" y="2409805"/>
                </a:cubicBezTo>
                <a:cubicBezTo>
                  <a:pt x="293175" y="2404611"/>
                  <a:pt x="258076" y="2412401"/>
                  <a:pt x="268400" y="2396821"/>
                </a:cubicBezTo>
                <a:cubicBezTo>
                  <a:pt x="243624" y="2383837"/>
                  <a:pt x="322079" y="2396821"/>
                  <a:pt x="262206" y="2376047"/>
                </a:cubicBezTo>
                <a:cubicBezTo>
                  <a:pt x="262206" y="2376047"/>
                  <a:pt x="262206" y="2376047"/>
                  <a:pt x="262206" y="2368256"/>
                </a:cubicBezTo>
                <a:cubicBezTo>
                  <a:pt x="270464" y="2355272"/>
                  <a:pt x="293175" y="2370853"/>
                  <a:pt x="291110" y="2355272"/>
                </a:cubicBezTo>
                <a:cubicBezTo>
                  <a:pt x="291110" y="2355272"/>
                  <a:pt x="291110" y="2355272"/>
                  <a:pt x="274593" y="2355272"/>
                </a:cubicBezTo>
                <a:cubicBezTo>
                  <a:pt x="274593" y="2355272"/>
                  <a:pt x="274593" y="2355272"/>
                  <a:pt x="264270" y="2344885"/>
                </a:cubicBezTo>
                <a:cubicBezTo>
                  <a:pt x="264270" y="2344885"/>
                  <a:pt x="264270" y="2344885"/>
                  <a:pt x="311756" y="2337095"/>
                </a:cubicBezTo>
                <a:cubicBezTo>
                  <a:pt x="326209" y="2311127"/>
                  <a:pt x="342725" y="2303337"/>
                  <a:pt x="402599" y="2298143"/>
                </a:cubicBezTo>
                <a:cubicBezTo>
                  <a:pt x="402599" y="2298143"/>
                  <a:pt x="402599" y="2298143"/>
                  <a:pt x="425310" y="2285160"/>
                </a:cubicBezTo>
                <a:cubicBezTo>
                  <a:pt x="425310" y="2285160"/>
                  <a:pt x="425310" y="2285160"/>
                  <a:pt x="448021" y="2285160"/>
                </a:cubicBezTo>
                <a:cubicBezTo>
                  <a:pt x="448021" y="2285160"/>
                  <a:pt x="448021" y="2285160"/>
                  <a:pt x="456279" y="2277369"/>
                </a:cubicBezTo>
                <a:cubicBezTo>
                  <a:pt x="456279" y="2277369"/>
                  <a:pt x="456279" y="2277369"/>
                  <a:pt x="501701" y="2264385"/>
                </a:cubicBezTo>
                <a:cubicBezTo>
                  <a:pt x="501701" y="2264385"/>
                  <a:pt x="501701" y="2264385"/>
                  <a:pt x="596673" y="2230627"/>
                </a:cubicBezTo>
                <a:cubicBezTo>
                  <a:pt x="596673" y="2230627"/>
                  <a:pt x="596673" y="2230627"/>
                  <a:pt x="609061" y="2215047"/>
                </a:cubicBezTo>
                <a:cubicBezTo>
                  <a:pt x="609061" y="2215047"/>
                  <a:pt x="609061" y="2215047"/>
                  <a:pt x="629707" y="2220240"/>
                </a:cubicBezTo>
                <a:cubicBezTo>
                  <a:pt x="635901" y="2220240"/>
                  <a:pt x="637965" y="2233224"/>
                  <a:pt x="644159" y="2217643"/>
                </a:cubicBezTo>
                <a:cubicBezTo>
                  <a:pt x="644159" y="2217643"/>
                  <a:pt x="644159" y="2217643"/>
                  <a:pt x="637965" y="2215047"/>
                </a:cubicBezTo>
                <a:cubicBezTo>
                  <a:pt x="637965" y="2215047"/>
                  <a:pt x="637965" y="2215047"/>
                  <a:pt x="685451" y="2204660"/>
                </a:cubicBezTo>
                <a:cubicBezTo>
                  <a:pt x="685451" y="2204660"/>
                  <a:pt x="685451" y="2204660"/>
                  <a:pt x="673064" y="2196869"/>
                </a:cubicBezTo>
                <a:cubicBezTo>
                  <a:pt x="673064" y="2196869"/>
                  <a:pt x="673064" y="2196869"/>
                  <a:pt x="701968" y="2191676"/>
                </a:cubicBezTo>
                <a:cubicBezTo>
                  <a:pt x="701968" y="2191676"/>
                  <a:pt x="701968" y="2191676"/>
                  <a:pt x="693710" y="2183885"/>
                </a:cubicBezTo>
                <a:cubicBezTo>
                  <a:pt x="693710" y="2183885"/>
                  <a:pt x="693710" y="2183885"/>
                  <a:pt x="714356" y="2173498"/>
                </a:cubicBezTo>
                <a:cubicBezTo>
                  <a:pt x="714356" y="2173498"/>
                  <a:pt x="714356" y="2173498"/>
                  <a:pt x="732937" y="2181289"/>
                </a:cubicBezTo>
                <a:cubicBezTo>
                  <a:pt x="732937" y="2181289"/>
                  <a:pt x="732937" y="2181289"/>
                  <a:pt x="732937" y="2165708"/>
                </a:cubicBezTo>
                <a:cubicBezTo>
                  <a:pt x="732937" y="2165708"/>
                  <a:pt x="732937" y="2165708"/>
                  <a:pt x="737067" y="2170902"/>
                </a:cubicBezTo>
                <a:cubicBezTo>
                  <a:pt x="737067" y="2170902"/>
                  <a:pt x="737067" y="2170902"/>
                  <a:pt x="753584" y="2170902"/>
                </a:cubicBezTo>
                <a:cubicBezTo>
                  <a:pt x="753584" y="2170902"/>
                  <a:pt x="753584" y="2170902"/>
                  <a:pt x="817587" y="2157918"/>
                </a:cubicBezTo>
                <a:cubicBezTo>
                  <a:pt x="817587" y="2157918"/>
                  <a:pt x="817587" y="2157918"/>
                  <a:pt x="838233" y="2150127"/>
                </a:cubicBezTo>
                <a:cubicBezTo>
                  <a:pt x="838233" y="2150127"/>
                  <a:pt x="838233" y="2150127"/>
                  <a:pt x="902236" y="2134547"/>
                </a:cubicBezTo>
                <a:cubicBezTo>
                  <a:pt x="902236" y="2134547"/>
                  <a:pt x="902236" y="2134547"/>
                  <a:pt x="898107" y="2126756"/>
                </a:cubicBezTo>
                <a:cubicBezTo>
                  <a:pt x="898107" y="2126756"/>
                  <a:pt x="898107" y="2126756"/>
                  <a:pt x="914623" y="2129353"/>
                </a:cubicBezTo>
                <a:cubicBezTo>
                  <a:pt x="949722" y="2105982"/>
                  <a:pt x="931140" y="2150127"/>
                  <a:pt x="970368" y="2111176"/>
                </a:cubicBezTo>
                <a:cubicBezTo>
                  <a:pt x="970368" y="2111176"/>
                  <a:pt x="970368" y="2111176"/>
                  <a:pt x="906365" y="2111176"/>
                </a:cubicBezTo>
                <a:cubicBezTo>
                  <a:pt x="906365" y="2111176"/>
                  <a:pt x="906365" y="2111176"/>
                  <a:pt x="914623" y="2105982"/>
                </a:cubicBezTo>
                <a:cubicBezTo>
                  <a:pt x="914623" y="2105982"/>
                  <a:pt x="914623" y="2105982"/>
                  <a:pt x="957980" y="2103386"/>
                </a:cubicBezTo>
                <a:cubicBezTo>
                  <a:pt x="957980" y="2103386"/>
                  <a:pt x="957980" y="2103386"/>
                  <a:pt x="997208" y="2100789"/>
                </a:cubicBezTo>
                <a:cubicBezTo>
                  <a:pt x="997208" y="2100789"/>
                  <a:pt x="997208" y="2100789"/>
                  <a:pt x="1075663" y="2085208"/>
                </a:cubicBezTo>
                <a:cubicBezTo>
                  <a:pt x="1075663" y="2085208"/>
                  <a:pt x="1075663" y="2085208"/>
                  <a:pt x="1127279" y="2074821"/>
                </a:cubicBezTo>
                <a:cubicBezTo>
                  <a:pt x="1127279" y="2074821"/>
                  <a:pt x="1127279" y="2074821"/>
                  <a:pt x="1145860" y="2061837"/>
                </a:cubicBezTo>
                <a:cubicBezTo>
                  <a:pt x="1145860" y="2061837"/>
                  <a:pt x="1145860" y="2061837"/>
                  <a:pt x="1135537" y="2041063"/>
                </a:cubicBezTo>
                <a:cubicBezTo>
                  <a:pt x="1135537" y="2041063"/>
                  <a:pt x="1135537" y="2041063"/>
                  <a:pt x="1160312" y="2043660"/>
                </a:cubicBezTo>
                <a:cubicBezTo>
                  <a:pt x="1160312" y="2043660"/>
                  <a:pt x="1160312" y="2043660"/>
                  <a:pt x="1154118" y="2048853"/>
                </a:cubicBezTo>
                <a:cubicBezTo>
                  <a:pt x="1154118" y="2048853"/>
                  <a:pt x="1154118" y="2048853"/>
                  <a:pt x="1170636" y="2056644"/>
                </a:cubicBezTo>
                <a:cubicBezTo>
                  <a:pt x="1185088" y="2056644"/>
                  <a:pt x="1187152" y="2048853"/>
                  <a:pt x="1191282" y="2048853"/>
                </a:cubicBezTo>
                <a:cubicBezTo>
                  <a:pt x="1149989" y="2033273"/>
                  <a:pt x="1261478" y="2043660"/>
                  <a:pt x="1170636" y="2033273"/>
                </a:cubicBezTo>
                <a:cubicBezTo>
                  <a:pt x="1170636" y="2033273"/>
                  <a:pt x="1170636" y="2033273"/>
                  <a:pt x="1203669" y="2035869"/>
                </a:cubicBezTo>
                <a:cubicBezTo>
                  <a:pt x="1203669" y="2035869"/>
                  <a:pt x="1203669" y="2035869"/>
                  <a:pt x="1199540" y="2030676"/>
                </a:cubicBezTo>
                <a:cubicBezTo>
                  <a:pt x="1199540" y="2030676"/>
                  <a:pt x="1199540" y="2030676"/>
                  <a:pt x="1234639" y="2038466"/>
                </a:cubicBezTo>
                <a:cubicBezTo>
                  <a:pt x="1249091" y="2043660"/>
                  <a:pt x="1240832" y="2030676"/>
                  <a:pt x="1267672" y="2033273"/>
                </a:cubicBezTo>
                <a:cubicBezTo>
                  <a:pt x="1267672" y="2033273"/>
                  <a:pt x="1267672" y="2033273"/>
                  <a:pt x="1238768" y="2025482"/>
                </a:cubicBezTo>
                <a:cubicBezTo>
                  <a:pt x="1238768" y="2025482"/>
                  <a:pt x="1238768" y="2025482"/>
                  <a:pt x="1158248" y="2022886"/>
                </a:cubicBezTo>
                <a:cubicBezTo>
                  <a:pt x="1158248" y="2022886"/>
                  <a:pt x="1158248" y="2022886"/>
                  <a:pt x="1119020" y="2009902"/>
                </a:cubicBezTo>
                <a:cubicBezTo>
                  <a:pt x="1119020" y="2009902"/>
                  <a:pt x="1119020" y="2009902"/>
                  <a:pt x="1055017" y="2015095"/>
                </a:cubicBezTo>
                <a:cubicBezTo>
                  <a:pt x="1055017" y="2015095"/>
                  <a:pt x="1055017" y="2015095"/>
                  <a:pt x="1030242" y="2007305"/>
                </a:cubicBezTo>
                <a:cubicBezTo>
                  <a:pt x="1030242" y="2007305"/>
                  <a:pt x="1030242" y="2007305"/>
                  <a:pt x="1021983" y="2015095"/>
                </a:cubicBezTo>
                <a:cubicBezTo>
                  <a:pt x="1021983" y="2015095"/>
                  <a:pt x="1021983" y="2015095"/>
                  <a:pt x="1021983" y="2009902"/>
                </a:cubicBezTo>
                <a:cubicBezTo>
                  <a:pt x="1021983" y="2009902"/>
                  <a:pt x="1021983" y="2009902"/>
                  <a:pt x="999273" y="2009902"/>
                </a:cubicBezTo>
                <a:cubicBezTo>
                  <a:pt x="999273" y="2009902"/>
                  <a:pt x="999273" y="2009902"/>
                  <a:pt x="1017854" y="2002111"/>
                </a:cubicBezTo>
                <a:cubicBezTo>
                  <a:pt x="1017854" y="2002111"/>
                  <a:pt x="1017854" y="2002111"/>
                  <a:pt x="957980" y="1991724"/>
                </a:cubicBezTo>
                <a:cubicBezTo>
                  <a:pt x="957980" y="1991724"/>
                  <a:pt x="957980" y="1991724"/>
                  <a:pt x="889848" y="2009902"/>
                </a:cubicBezTo>
                <a:cubicBezTo>
                  <a:pt x="889848" y="2009902"/>
                  <a:pt x="889848" y="2009902"/>
                  <a:pt x="869202" y="2004708"/>
                </a:cubicBezTo>
                <a:cubicBezTo>
                  <a:pt x="869202" y="2004708"/>
                  <a:pt x="869202" y="2004708"/>
                  <a:pt x="848556" y="2017692"/>
                </a:cubicBezTo>
                <a:cubicBezTo>
                  <a:pt x="848556" y="2017692"/>
                  <a:pt x="848556" y="2017692"/>
                  <a:pt x="809328" y="2017692"/>
                </a:cubicBezTo>
                <a:cubicBezTo>
                  <a:pt x="809328" y="2017692"/>
                  <a:pt x="809328" y="2017692"/>
                  <a:pt x="753584" y="2048853"/>
                </a:cubicBezTo>
                <a:cubicBezTo>
                  <a:pt x="753584" y="2048853"/>
                  <a:pt x="753584" y="2048853"/>
                  <a:pt x="761842" y="2051450"/>
                </a:cubicBezTo>
                <a:cubicBezTo>
                  <a:pt x="761842" y="2051450"/>
                  <a:pt x="761842" y="2051450"/>
                  <a:pt x="799005" y="2048853"/>
                </a:cubicBezTo>
                <a:cubicBezTo>
                  <a:pt x="799005" y="2048853"/>
                  <a:pt x="799005" y="2048853"/>
                  <a:pt x="805199" y="2059240"/>
                </a:cubicBezTo>
                <a:cubicBezTo>
                  <a:pt x="805199" y="2059240"/>
                  <a:pt x="805199" y="2059240"/>
                  <a:pt x="842362" y="2069628"/>
                </a:cubicBezTo>
                <a:cubicBezTo>
                  <a:pt x="842362" y="2069628"/>
                  <a:pt x="842362" y="2069628"/>
                  <a:pt x="829974" y="2072224"/>
                </a:cubicBezTo>
                <a:cubicBezTo>
                  <a:pt x="829974" y="2072224"/>
                  <a:pt x="829974" y="2072224"/>
                  <a:pt x="786617" y="2059240"/>
                </a:cubicBezTo>
                <a:cubicBezTo>
                  <a:pt x="786617" y="2059240"/>
                  <a:pt x="786617" y="2059240"/>
                  <a:pt x="778359" y="2061837"/>
                </a:cubicBezTo>
                <a:cubicBezTo>
                  <a:pt x="778359" y="2061837"/>
                  <a:pt x="778359" y="2061837"/>
                  <a:pt x="778359" y="2067031"/>
                </a:cubicBezTo>
                <a:cubicBezTo>
                  <a:pt x="778359" y="2067031"/>
                  <a:pt x="778359" y="2067031"/>
                  <a:pt x="774230" y="2059240"/>
                </a:cubicBezTo>
                <a:cubicBezTo>
                  <a:pt x="774230" y="2059240"/>
                  <a:pt x="774230" y="2059240"/>
                  <a:pt x="761842" y="2059240"/>
                </a:cubicBezTo>
                <a:cubicBezTo>
                  <a:pt x="761842" y="2059240"/>
                  <a:pt x="761842" y="2059240"/>
                  <a:pt x="749454" y="2051450"/>
                </a:cubicBezTo>
                <a:cubicBezTo>
                  <a:pt x="749454" y="2051450"/>
                  <a:pt x="749454" y="2051450"/>
                  <a:pt x="699904" y="2056644"/>
                </a:cubicBezTo>
                <a:cubicBezTo>
                  <a:pt x="699904" y="2056644"/>
                  <a:pt x="699904" y="2056644"/>
                  <a:pt x="695774" y="2057942"/>
                </a:cubicBezTo>
                <a:lnTo>
                  <a:pt x="667539" y="2066820"/>
                </a:lnTo>
                <a:lnTo>
                  <a:pt x="664805" y="2067031"/>
                </a:lnTo>
                <a:lnTo>
                  <a:pt x="662741" y="2067031"/>
                </a:lnTo>
                <a:cubicBezTo>
                  <a:pt x="658611" y="2067031"/>
                  <a:pt x="656547" y="2067031"/>
                  <a:pt x="660676" y="2067031"/>
                </a:cubicBezTo>
                <a:lnTo>
                  <a:pt x="635901" y="2067031"/>
                </a:lnTo>
                <a:cubicBezTo>
                  <a:pt x="627642" y="2085208"/>
                  <a:pt x="691645" y="2054047"/>
                  <a:pt x="644159" y="2082611"/>
                </a:cubicBezTo>
                <a:cubicBezTo>
                  <a:pt x="644159" y="2082611"/>
                  <a:pt x="644159" y="2082611"/>
                  <a:pt x="609061" y="2077418"/>
                </a:cubicBezTo>
                <a:cubicBezTo>
                  <a:pt x="609061" y="2077418"/>
                  <a:pt x="609061" y="2077418"/>
                  <a:pt x="604931" y="2072224"/>
                </a:cubicBezTo>
                <a:cubicBezTo>
                  <a:pt x="604931" y="2072224"/>
                  <a:pt x="604931" y="2072224"/>
                  <a:pt x="532670" y="2087805"/>
                </a:cubicBezTo>
                <a:cubicBezTo>
                  <a:pt x="532670" y="2087805"/>
                  <a:pt x="532670" y="2087805"/>
                  <a:pt x="545058" y="2095595"/>
                </a:cubicBezTo>
                <a:cubicBezTo>
                  <a:pt x="545058" y="2095595"/>
                  <a:pt x="545058" y="2095595"/>
                  <a:pt x="520282" y="2095595"/>
                </a:cubicBezTo>
                <a:cubicBezTo>
                  <a:pt x="520282" y="2095595"/>
                  <a:pt x="520282" y="2095595"/>
                  <a:pt x="524411" y="2103386"/>
                </a:cubicBezTo>
                <a:cubicBezTo>
                  <a:pt x="524411" y="2103386"/>
                  <a:pt x="524411" y="2103386"/>
                  <a:pt x="487248" y="2111176"/>
                </a:cubicBezTo>
                <a:cubicBezTo>
                  <a:pt x="478990" y="2116369"/>
                  <a:pt x="468667" y="2137144"/>
                  <a:pt x="448021" y="2129353"/>
                </a:cubicBezTo>
                <a:cubicBezTo>
                  <a:pt x="448021" y="2131950"/>
                  <a:pt x="478990" y="2129353"/>
                  <a:pt x="448021" y="2139740"/>
                </a:cubicBezTo>
                <a:cubicBezTo>
                  <a:pt x="448021" y="2139740"/>
                  <a:pt x="448021" y="2139740"/>
                  <a:pt x="460408" y="2139740"/>
                </a:cubicBezTo>
                <a:cubicBezTo>
                  <a:pt x="460408" y="2142337"/>
                  <a:pt x="474861" y="2131950"/>
                  <a:pt x="456279" y="2144934"/>
                </a:cubicBezTo>
                <a:cubicBezTo>
                  <a:pt x="456279" y="2144934"/>
                  <a:pt x="456279" y="2144934"/>
                  <a:pt x="439762" y="2139740"/>
                </a:cubicBezTo>
                <a:cubicBezTo>
                  <a:pt x="435633" y="2144934"/>
                  <a:pt x="414987" y="2150127"/>
                  <a:pt x="363372" y="2160514"/>
                </a:cubicBezTo>
                <a:cubicBezTo>
                  <a:pt x="363372" y="2160514"/>
                  <a:pt x="363372" y="2160514"/>
                  <a:pt x="332403" y="2160514"/>
                </a:cubicBezTo>
                <a:cubicBezTo>
                  <a:pt x="332403" y="2160514"/>
                  <a:pt x="332403" y="2160514"/>
                  <a:pt x="338596" y="2155321"/>
                </a:cubicBezTo>
                <a:cubicBezTo>
                  <a:pt x="338596" y="2155321"/>
                  <a:pt x="338596" y="2155321"/>
                  <a:pt x="315885" y="2139740"/>
                </a:cubicBezTo>
                <a:cubicBezTo>
                  <a:pt x="315885" y="2139740"/>
                  <a:pt x="315885" y="2139740"/>
                  <a:pt x="346855" y="2139740"/>
                </a:cubicBezTo>
                <a:cubicBezTo>
                  <a:pt x="346855" y="2139740"/>
                  <a:pt x="346855" y="2139740"/>
                  <a:pt x="379888" y="2124160"/>
                </a:cubicBezTo>
                <a:cubicBezTo>
                  <a:pt x="379888" y="2124160"/>
                  <a:pt x="379888" y="2124160"/>
                  <a:pt x="332403" y="2105982"/>
                </a:cubicBezTo>
                <a:cubicBezTo>
                  <a:pt x="332403" y="2105982"/>
                  <a:pt x="332403" y="2105982"/>
                  <a:pt x="303498" y="2105982"/>
                </a:cubicBezTo>
                <a:cubicBezTo>
                  <a:pt x="303498" y="2105982"/>
                  <a:pt x="303498" y="2105982"/>
                  <a:pt x="311756" y="2098192"/>
                </a:cubicBezTo>
                <a:cubicBezTo>
                  <a:pt x="311756" y="2098192"/>
                  <a:pt x="311756" y="2098192"/>
                  <a:pt x="346855" y="2105982"/>
                </a:cubicBezTo>
                <a:cubicBezTo>
                  <a:pt x="346855" y="2105982"/>
                  <a:pt x="346855" y="2105982"/>
                  <a:pt x="338596" y="2082611"/>
                </a:cubicBezTo>
                <a:cubicBezTo>
                  <a:pt x="338596" y="2082611"/>
                  <a:pt x="338596" y="2082611"/>
                  <a:pt x="396406" y="2072224"/>
                </a:cubicBezTo>
                <a:cubicBezTo>
                  <a:pt x="396406" y="2072224"/>
                  <a:pt x="396406" y="2072224"/>
                  <a:pt x="396406" y="2082611"/>
                </a:cubicBezTo>
                <a:cubicBezTo>
                  <a:pt x="396406" y="2082611"/>
                  <a:pt x="396406" y="2082611"/>
                  <a:pt x="410858" y="2082611"/>
                </a:cubicBezTo>
                <a:cubicBezTo>
                  <a:pt x="410858" y="2082611"/>
                  <a:pt x="410858" y="2082611"/>
                  <a:pt x="392276" y="2087805"/>
                </a:cubicBezTo>
                <a:cubicBezTo>
                  <a:pt x="392276" y="2087805"/>
                  <a:pt x="392276" y="2087805"/>
                  <a:pt x="410858" y="2090402"/>
                </a:cubicBezTo>
                <a:cubicBezTo>
                  <a:pt x="410858" y="2090402"/>
                  <a:pt x="410858" y="2090402"/>
                  <a:pt x="423245" y="2087805"/>
                </a:cubicBezTo>
                <a:cubicBezTo>
                  <a:pt x="423245" y="2087805"/>
                  <a:pt x="423245" y="2087805"/>
                  <a:pt x="423245" y="2085208"/>
                </a:cubicBezTo>
                <a:cubicBezTo>
                  <a:pt x="423245" y="2085208"/>
                  <a:pt x="423245" y="2085208"/>
                  <a:pt x="456279" y="2098192"/>
                </a:cubicBezTo>
                <a:cubicBezTo>
                  <a:pt x="456279" y="2098192"/>
                  <a:pt x="456279" y="2098192"/>
                  <a:pt x="501701" y="2082611"/>
                </a:cubicBezTo>
                <a:cubicBezTo>
                  <a:pt x="501701" y="2082611"/>
                  <a:pt x="501701" y="2082611"/>
                  <a:pt x="481055" y="2061837"/>
                </a:cubicBezTo>
                <a:cubicBezTo>
                  <a:pt x="481055" y="2061837"/>
                  <a:pt x="481055" y="2061837"/>
                  <a:pt x="501701" y="2056644"/>
                </a:cubicBezTo>
                <a:cubicBezTo>
                  <a:pt x="516153" y="2051450"/>
                  <a:pt x="445956" y="2077418"/>
                  <a:pt x="532670" y="2059240"/>
                </a:cubicBezTo>
                <a:cubicBezTo>
                  <a:pt x="532670" y="2059240"/>
                  <a:pt x="532670" y="2059240"/>
                  <a:pt x="516153" y="2048853"/>
                </a:cubicBezTo>
                <a:cubicBezTo>
                  <a:pt x="516153" y="2048853"/>
                  <a:pt x="516153" y="2048853"/>
                  <a:pt x="551251" y="2046257"/>
                </a:cubicBezTo>
                <a:cubicBezTo>
                  <a:pt x="551251" y="2046257"/>
                  <a:pt x="551251" y="2046257"/>
                  <a:pt x="536799" y="2035869"/>
                </a:cubicBezTo>
                <a:cubicBezTo>
                  <a:pt x="536799" y="2035869"/>
                  <a:pt x="536799" y="2035869"/>
                  <a:pt x="518218" y="2038466"/>
                </a:cubicBezTo>
                <a:cubicBezTo>
                  <a:pt x="514088" y="2043660"/>
                  <a:pt x="509959" y="2046257"/>
                  <a:pt x="514088" y="2038466"/>
                </a:cubicBezTo>
                <a:cubicBezTo>
                  <a:pt x="514088" y="2038466"/>
                  <a:pt x="514088" y="2038466"/>
                  <a:pt x="499636" y="2041063"/>
                </a:cubicBezTo>
                <a:cubicBezTo>
                  <a:pt x="499636" y="2041063"/>
                  <a:pt x="499636" y="2041063"/>
                  <a:pt x="507895" y="2033273"/>
                </a:cubicBezTo>
                <a:cubicBezTo>
                  <a:pt x="507895" y="2033273"/>
                  <a:pt x="507895" y="2033273"/>
                  <a:pt x="518218" y="2033273"/>
                </a:cubicBezTo>
                <a:cubicBezTo>
                  <a:pt x="520282" y="2028079"/>
                  <a:pt x="524411" y="2022886"/>
                  <a:pt x="528541" y="2015095"/>
                </a:cubicBezTo>
                <a:cubicBezTo>
                  <a:pt x="528541" y="2015095"/>
                  <a:pt x="528541" y="2015095"/>
                  <a:pt x="551251" y="2009902"/>
                </a:cubicBezTo>
                <a:cubicBezTo>
                  <a:pt x="559510" y="2020289"/>
                  <a:pt x="499636" y="2028079"/>
                  <a:pt x="545058" y="2030676"/>
                </a:cubicBezTo>
                <a:cubicBezTo>
                  <a:pt x="536799" y="2035869"/>
                  <a:pt x="530605" y="2041063"/>
                  <a:pt x="588414" y="2030676"/>
                </a:cubicBezTo>
                <a:cubicBezTo>
                  <a:pt x="588414" y="2030676"/>
                  <a:pt x="588414" y="2030676"/>
                  <a:pt x="596673" y="2025482"/>
                </a:cubicBezTo>
                <a:cubicBezTo>
                  <a:pt x="596673" y="2025482"/>
                  <a:pt x="596673" y="2025482"/>
                  <a:pt x="588414" y="2015095"/>
                </a:cubicBezTo>
                <a:cubicBezTo>
                  <a:pt x="588414" y="2015095"/>
                  <a:pt x="588414" y="2015095"/>
                  <a:pt x="615255" y="2009902"/>
                </a:cubicBezTo>
                <a:cubicBezTo>
                  <a:pt x="606996" y="2009902"/>
                  <a:pt x="602867" y="2007305"/>
                  <a:pt x="623513" y="2007305"/>
                </a:cubicBezTo>
                <a:cubicBezTo>
                  <a:pt x="627642" y="2004708"/>
                  <a:pt x="631771" y="2004708"/>
                  <a:pt x="637965" y="2002111"/>
                </a:cubicBezTo>
                <a:cubicBezTo>
                  <a:pt x="642095" y="2004708"/>
                  <a:pt x="642095" y="2007305"/>
                  <a:pt x="640030" y="2007305"/>
                </a:cubicBezTo>
                <a:cubicBezTo>
                  <a:pt x="650353" y="2007305"/>
                  <a:pt x="664805" y="2009902"/>
                  <a:pt x="681322" y="2009902"/>
                </a:cubicBezTo>
                <a:cubicBezTo>
                  <a:pt x="681322" y="2009902"/>
                  <a:pt x="681322" y="2009902"/>
                  <a:pt x="689581" y="2004708"/>
                </a:cubicBezTo>
                <a:cubicBezTo>
                  <a:pt x="689581" y="2004708"/>
                  <a:pt x="689581" y="2004708"/>
                  <a:pt x="658611" y="1994321"/>
                </a:cubicBezTo>
                <a:cubicBezTo>
                  <a:pt x="658611" y="1994321"/>
                  <a:pt x="658611" y="1994321"/>
                  <a:pt x="637965" y="1989128"/>
                </a:cubicBezTo>
                <a:cubicBezTo>
                  <a:pt x="637965" y="1989128"/>
                  <a:pt x="637965" y="1989128"/>
                  <a:pt x="637965" y="1981337"/>
                </a:cubicBezTo>
                <a:cubicBezTo>
                  <a:pt x="637965" y="1981337"/>
                  <a:pt x="637965" y="1981337"/>
                  <a:pt x="629707" y="1976144"/>
                </a:cubicBezTo>
                <a:cubicBezTo>
                  <a:pt x="629707" y="1976144"/>
                  <a:pt x="629707" y="1976144"/>
                  <a:pt x="656547" y="1965757"/>
                </a:cubicBezTo>
                <a:cubicBezTo>
                  <a:pt x="656547" y="1965757"/>
                  <a:pt x="656547" y="1965757"/>
                  <a:pt x="668934" y="1986531"/>
                </a:cubicBezTo>
                <a:cubicBezTo>
                  <a:pt x="675128" y="1986531"/>
                  <a:pt x="673064" y="1989128"/>
                  <a:pt x="666870" y="1991724"/>
                </a:cubicBezTo>
                <a:cubicBezTo>
                  <a:pt x="677193" y="1986531"/>
                  <a:pt x="689581" y="1983934"/>
                  <a:pt x="708162" y="1976144"/>
                </a:cubicBezTo>
                <a:cubicBezTo>
                  <a:pt x="708162" y="1976144"/>
                  <a:pt x="708162" y="1976144"/>
                  <a:pt x="679258" y="1970950"/>
                </a:cubicBezTo>
                <a:cubicBezTo>
                  <a:pt x="685451" y="1968353"/>
                  <a:pt x="695774" y="1968353"/>
                  <a:pt x="710227" y="1965757"/>
                </a:cubicBezTo>
                <a:cubicBezTo>
                  <a:pt x="710227" y="1965757"/>
                  <a:pt x="710227" y="1965757"/>
                  <a:pt x="699904" y="1957966"/>
                </a:cubicBezTo>
                <a:cubicBezTo>
                  <a:pt x="699904" y="1957966"/>
                  <a:pt x="699904" y="1957966"/>
                  <a:pt x="668934" y="1952773"/>
                </a:cubicBezTo>
                <a:cubicBezTo>
                  <a:pt x="668934" y="1952773"/>
                  <a:pt x="668934" y="1952773"/>
                  <a:pt x="685451" y="1934595"/>
                </a:cubicBezTo>
                <a:cubicBezTo>
                  <a:pt x="685451" y="1934595"/>
                  <a:pt x="685451" y="1934595"/>
                  <a:pt x="710227" y="1931999"/>
                </a:cubicBezTo>
                <a:cubicBezTo>
                  <a:pt x="710227" y="1931999"/>
                  <a:pt x="710227" y="1931999"/>
                  <a:pt x="720550" y="1931999"/>
                </a:cubicBezTo>
                <a:cubicBezTo>
                  <a:pt x="722614" y="1926805"/>
                  <a:pt x="718485" y="1926805"/>
                  <a:pt x="714356" y="1929402"/>
                </a:cubicBezTo>
                <a:cubicBezTo>
                  <a:pt x="718485" y="1926805"/>
                  <a:pt x="724679" y="1921612"/>
                  <a:pt x="732937" y="1916418"/>
                </a:cubicBezTo>
                <a:cubicBezTo>
                  <a:pt x="774230" y="1906031"/>
                  <a:pt x="728808" y="1950176"/>
                  <a:pt x="774230" y="1911224"/>
                </a:cubicBezTo>
                <a:cubicBezTo>
                  <a:pt x="774230" y="1911224"/>
                  <a:pt x="774230" y="1911224"/>
                  <a:pt x="796940" y="1916418"/>
                </a:cubicBezTo>
                <a:cubicBezTo>
                  <a:pt x="796940" y="1916418"/>
                  <a:pt x="796940" y="1916418"/>
                  <a:pt x="827910" y="1911224"/>
                </a:cubicBezTo>
                <a:cubicBezTo>
                  <a:pt x="815522" y="1916418"/>
                  <a:pt x="763907" y="1934595"/>
                  <a:pt x="865073" y="1906031"/>
                </a:cubicBezTo>
                <a:cubicBezTo>
                  <a:pt x="869202" y="1906031"/>
                  <a:pt x="873331" y="1906031"/>
                  <a:pt x="881590" y="1908628"/>
                </a:cubicBezTo>
                <a:cubicBezTo>
                  <a:pt x="881590" y="1908628"/>
                  <a:pt x="881590" y="1908628"/>
                  <a:pt x="906365" y="1887853"/>
                </a:cubicBezTo>
                <a:cubicBezTo>
                  <a:pt x="906365" y="1887853"/>
                  <a:pt x="906365" y="1887853"/>
                  <a:pt x="893977" y="1880063"/>
                </a:cubicBezTo>
                <a:cubicBezTo>
                  <a:pt x="873331" y="1880063"/>
                  <a:pt x="891913" y="1900837"/>
                  <a:pt x="856814" y="1887853"/>
                </a:cubicBezTo>
                <a:cubicBezTo>
                  <a:pt x="856814" y="1887853"/>
                  <a:pt x="856814" y="1887853"/>
                  <a:pt x="856814" y="1877466"/>
                </a:cubicBezTo>
                <a:cubicBezTo>
                  <a:pt x="856814" y="1877466"/>
                  <a:pt x="856814" y="1877466"/>
                  <a:pt x="889848" y="1874870"/>
                </a:cubicBezTo>
                <a:cubicBezTo>
                  <a:pt x="889848" y="1874870"/>
                  <a:pt x="889848" y="1874870"/>
                  <a:pt x="885719" y="1872273"/>
                </a:cubicBezTo>
                <a:cubicBezTo>
                  <a:pt x="885719" y="1872273"/>
                  <a:pt x="885719" y="1872273"/>
                  <a:pt x="893977" y="1867079"/>
                </a:cubicBezTo>
                <a:cubicBezTo>
                  <a:pt x="893977" y="1867079"/>
                  <a:pt x="893977" y="1867079"/>
                  <a:pt x="945593" y="1877466"/>
                </a:cubicBezTo>
                <a:cubicBezTo>
                  <a:pt x="945593" y="1877466"/>
                  <a:pt x="945593" y="1877466"/>
                  <a:pt x="945593" y="1867079"/>
                </a:cubicBezTo>
                <a:cubicBezTo>
                  <a:pt x="945593" y="1867079"/>
                  <a:pt x="945593" y="1867079"/>
                  <a:pt x="953851" y="1867079"/>
                </a:cubicBezTo>
                <a:cubicBezTo>
                  <a:pt x="953851" y="1867079"/>
                  <a:pt x="953851" y="1867079"/>
                  <a:pt x="1061211" y="1843708"/>
                </a:cubicBezTo>
                <a:cubicBezTo>
                  <a:pt x="1061211" y="1843708"/>
                  <a:pt x="1061211" y="1843708"/>
                  <a:pt x="1073599" y="1843708"/>
                </a:cubicBezTo>
                <a:cubicBezTo>
                  <a:pt x="1073599" y="1843708"/>
                  <a:pt x="1073599" y="1843708"/>
                  <a:pt x="1085986" y="1838515"/>
                </a:cubicBezTo>
                <a:cubicBezTo>
                  <a:pt x="1085986" y="1838515"/>
                  <a:pt x="1085986" y="1838515"/>
                  <a:pt x="999273" y="1833321"/>
                </a:cubicBezTo>
                <a:cubicBezTo>
                  <a:pt x="999273" y="1833321"/>
                  <a:pt x="999273" y="1833321"/>
                  <a:pt x="1021983" y="1825531"/>
                </a:cubicBezTo>
                <a:cubicBezTo>
                  <a:pt x="1021983" y="1825531"/>
                  <a:pt x="1021983" y="1825531"/>
                  <a:pt x="997208" y="1822934"/>
                </a:cubicBezTo>
                <a:cubicBezTo>
                  <a:pt x="997208" y="1822934"/>
                  <a:pt x="997208" y="1822934"/>
                  <a:pt x="1005466" y="1812547"/>
                </a:cubicBezTo>
                <a:cubicBezTo>
                  <a:pt x="1005466" y="1812547"/>
                  <a:pt x="1005466" y="1812547"/>
                  <a:pt x="1073599" y="1799563"/>
                </a:cubicBezTo>
                <a:cubicBezTo>
                  <a:pt x="1073599" y="1799563"/>
                  <a:pt x="1073599" y="1799563"/>
                  <a:pt x="1073599" y="1786579"/>
                </a:cubicBezTo>
                <a:cubicBezTo>
                  <a:pt x="1073599" y="1783983"/>
                  <a:pt x="1073599" y="1783983"/>
                  <a:pt x="1073599" y="1783983"/>
                </a:cubicBezTo>
                <a:cubicBezTo>
                  <a:pt x="1075663" y="1783983"/>
                  <a:pt x="1079792" y="1783983"/>
                  <a:pt x="1085986" y="1781386"/>
                </a:cubicBezTo>
                <a:cubicBezTo>
                  <a:pt x="1085986" y="1781386"/>
                  <a:pt x="1085986" y="1781386"/>
                  <a:pt x="1075663" y="1778789"/>
                </a:cubicBezTo>
                <a:cubicBezTo>
                  <a:pt x="1011660" y="1794370"/>
                  <a:pt x="1059146" y="1815144"/>
                  <a:pt x="924947" y="1820337"/>
                </a:cubicBezTo>
                <a:cubicBezTo>
                  <a:pt x="916688" y="1822934"/>
                  <a:pt x="914623" y="1830725"/>
                  <a:pt x="910494" y="1833321"/>
                </a:cubicBezTo>
                <a:cubicBezTo>
                  <a:pt x="910494" y="1833321"/>
                  <a:pt x="910494" y="1833321"/>
                  <a:pt x="941463" y="1841112"/>
                </a:cubicBezTo>
                <a:cubicBezTo>
                  <a:pt x="941463" y="1841112"/>
                  <a:pt x="941463" y="1841112"/>
                  <a:pt x="949722" y="1835918"/>
                </a:cubicBezTo>
                <a:cubicBezTo>
                  <a:pt x="951786" y="1835918"/>
                  <a:pt x="947657" y="1841112"/>
                  <a:pt x="947657" y="1843708"/>
                </a:cubicBezTo>
                <a:cubicBezTo>
                  <a:pt x="947657" y="1843708"/>
                  <a:pt x="947657" y="1843708"/>
                  <a:pt x="927011" y="1848902"/>
                </a:cubicBezTo>
                <a:cubicBezTo>
                  <a:pt x="927011" y="1848902"/>
                  <a:pt x="927011" y="1848902"/>
                  <a:pt x="906365" y="1848902"/>
                </a:cubicBezTo>
                <a:cubicBezTo>
                  <a:pt x="906365" y="1848902"/>
                  <a:pt x="906365" y="1848902"/>
                  <a:pt x="927011" y="1856692"/>
                </a:cubicBezTo>
                <a:cubicBezTo>
                  <a:pt x="920817" y="1854095"/>
                  <a:pt x="898107" y="1887853"/>
                  <a:pt x="902236" y="1851499"/>
                </a:cubicBezTo>
                <a:cubicBezTo>
                  <a:pt x="902236" y="1851499"/>
                  <a:pt x="902236" y="1851499"/>
                  <a:pt x="836168" y="1864483"/>
                </a:cubicBezTo>
                <a:cubicBezTo>
                  <a:pt x="836168" y="1861886"/>
                  <a:pt x="817587" y="1874870"/>
                  <a:pt x="838233" y="1859289"/>
                </a:cubicBezTo>
                <a:cubicBezTo>
                  <a:pt x="838233" y="1859289"/>
                  <a:pt x="838233" y="1859289"/>
                  <a:pt x="829974" y="1854095"/>
                </a:cubicBezTo>
                <a:cubicBezTo>
                  <a:pt x="829974" y="1854095"/>
                  <a:pt x="829974" y="1854095"/>
                  <a:pt x="809328" y="1867079"/>
                </a:cubicBezTo>
                <a:cubicBezTo>
                  <a:pt x="809328" y="1867079"/>
                  <a:pt x="809328" y="1867079"/>
                  <a:pt x="817587" y="1869676"/>
                </a:cubicBezTo>
                <a:cubicBezTo>
                  <a:pt x="817587" y="1869676"/>
                  <a:pt x="817587" y="1869676"/>
                  <a:pt x="805199" y="1880063"/>
                </a:cubicBezTo>
                <a:cubicBezTo>
                  <a:pt x="805199" y="1880063"/>
                  <a:pt x="805199" y="1880063"/>
                  <a:pt x="774230" y="1880063"/>
                </a:cubicBezTo>
                <a:cubicBezTo>
                  <a:pt x="774230" y="1880063"/>
                  <a:pt x="774230" y="1880063"/>
                  <a:pt x="772165" y="1885257"/>
                </a:cubicBezTo>
                <a:cubicBezTo>
                  <a:pt x="772165" y="1885257"/>
                  <a:pt x="772165" y="1885257"/>
                  <a:pt x="761842" y="1882660"/>
                </a:cubicBezTo>
                <a:cubicBezTo>
                  <a:pt x="761842" y="1882660"/>
                  <a:pt x="761842" y="1882660"/>
                  <a:pt x="728808" y="1887853"/>
                </a:cubicBezTo>
                <a:cubicBezTo>
                  <a:pt x="728808" y="1887853"/>
                  <a:pt x="728808" y="1887853"/>
                  <a:pt x="728808" y="1895644"/>
                </a:cubicBezTo>
                <a:cubicBezTo>
                  <a:pt x="728808" y="1895644"/>
                  <a:pt x="728808" y="1895644"/>
                  <a:pt x="714356" y="1893047"/>
                </a:cubicBezTo>
                <a:cubicBezTo>
                  <a:pt x="714356" y="1893047"/>
                  <a:pt x="714356" y="1893047"/>
                  <a:pt x="625577" y="1916418"/>
                </a:cubicBezTo>
                <a:cubicBezTo>
                  <a:pt x="625577" y="1916418"/>
                  <a:pt x="625577" y="1916418"/>
                  <a:pt x="604931" y="1916418"/>
                </a:cubicBezTo>
                <a:cubicBezTo>
                  <a:pt x="604931" y="1916418"/>
                  <a:pt x="604931" y="1916418"/>
                  <a:pt x="584285" y="1919015"/>
                </a:cubicBezTo>
                <a:cubicBezTo>
                  <a:pt x="584285" y="1919015"/>
                  <a:pt x="584285" y="1919015"/>
                  <a:pt x="625577" y="1903434"/>
                </a:cubicBezTo>
                <a:cubicBezTo>
                  <a:pt x="625577" y="1903434"/>
                  <a:pt x="625577" y="1903434"/>
                  <a:pt x="565704" y="1908628"/>
                </a:cubicBezTo>
                <a:cubicBezTo>
                  <a:pt x="565704" y="1908628"/>
                  <a:pt x="565704" y="1908628"/>
                  <a:pt x="565704" y="1924208"/>
                </a:cubicBezTo>
                <a:cubicBezTo>
                  <a:pt x="565704" y="1924208"/>
                  <a:pt x="565704" y="1924208"/>
                  <a:pt x="524411" y="1919015"/>
                </a:cubicBezTo>
                <a:cubicBezTo>
                  <a:pt x="538864" y="1924208"/>
                  <a:pt x="512024" y="1926805"/>
                  <a:pt x="520282" y="1931999"/>
                </a:cubicBezTo>
                <a:cubicBezTo>
                  <a:pt x="520282" y="1931999"/>
                  <a:pt x="520282" y="1931999"/>
                  <a:pt x="551251" y="1929402"/>
                </a:cubicBezTo>
                <a:cubicBezTo>
                  <a:pt x="551251" y="1929402"/>
                  <a:pt x="551251" y="1929402"/>
                  <a:pt x="501701" y="1939789"/>
                </a:cubicBezTo>
                <a:cubicBezTo>
                  <a:pt x="501701" y="1939789"/>
                  <a:pt x="501701" y="1939789"/>
                  <a:pt x="520282" y="1947579"/>
                </a:cubicBezTo>
                <a:cubicBezTo>
                  <a:pt x="520282" y="1947579"/>
                  <a:pt x="520282" y="1947579"/>
                  <a:pt x="540928" y="1942386"/>
                </a:cubicBezTo>
                <a:cubicBezTo>
                  <a:pt x="540928" y="1942386"/>
                  <a:pt x="540928" y="1942386"/>
                  <a:pt x="571898" y="1942386"/>
                </a:cubicBezTo>
                <a:cubicBezTo>
                  <a:pt x="571898" y="1942386"/>
                  <a:pt x="571898" y="1942386"/>
                  <a:pt x="532670" y="1955370"/>
                </a:cubicBezTo>
                <a:cubicBezTo>
                  <a:pt x="532670" y="1955370"/>
                  <a:pt x="532670" y="1955370"/>
                  <a:pt x="520282" y="1960563"/>
                </a:cubicBezTo>
                <a:cubicBezTo>
                  <a:pt x="520282" y="1960563"/>
                  <a:pt x="520282" y="1960563"/>
                  <a:pt x="559510" y="1968353"/>
                </a:cubicBezTo>
                <a:cubicBezTo>
                  <a:pt x="559510" y="1968353"/>
                  <a:pt x="559510" y="1968353"/>
                  <a:pt x="623513" y="1952773"/>
                </a:cubicBezTo>
                <a:cubicBezTo>
                  <a:pt x="623513" y="1952773"/>
                  <a:pt x="623513" y="1952773"/>
                  <a:pt x="545058" y="1981337"/>
                </a:cubicBezTo>
                <a:cubicBezTo>
                  <a:pt x="545058" y="1981337"/>
                  <a:pt x="545058" y="1981337"/>
                  <a:pt x="532670" y="1973547"/>
                </a:cubicBezTo>
                <a:cubicBezTo>
                  <a:pt x="532670" y="1973547"/>
                  <a:pt x="532670" y="1973547"/>
                  <a:pt x="495507" y="1963160"/>
                </a:cubicBezTo>
                <a:cubicBezTo>
                  <a:pt x="495507" y="1963160"/>
                  <a:pt x="495507" y="1963160"/>
                  <a:pt x="464538" y="1976144"/>
                </a:cubicBezTo>
                <a:cubicBezTo>
                  <a:pt x="468667" y="1978741"/>
                  <a:pt x="462473" y="1978741"/>
                  <a:pt x="460408" y="1981337"/>
                </a:cubicBezTo>
                <a:cubicBezTo>
                  <a:pt x="460408" y="1981337"/>
                  <a:pt x="460408" y="1981337"/>
                  <a:pt x="423245" y="1978741"/>
                </a:cubicBezTo>
                <a:cubicBezTo>
                  <a:pt x="423245" y="1978741"/>
                  <a:pt x="423245" y="1978741"/>
                  <a:pt x="384018" y="1973547"/>
                </a:cubicBezTo>
                <a:cubicBezTo>
                  <a:pt x="384018" y="1973547"/>
                  <a:pt x="384018" y="1973547"/>
                  <a:pt x="375759" y="1970950"/>
                </a:cubicBezTo>
                <a:cubicBezTo>
                  <a:pt x="375759" y="1970950"/>
                  <a:pt x="375759" y="1970950"/>
                  <a:pt x="350984" y="1978741"/>
                </a:cubicBezTo>
                <a:cubicBezTo>
                  <a:pt x="350984" y="1978741"/>
                  <a:pt x="350984" y="1978741"/>
                  <a:pt x="359242" y="1986531"/>
                </a:cubicBezTo>
                <a:cubicBezTo>
                  <a:pt x="359242" y="1986531"/>
                  <a:pt x="359242" y="1986531"/>
                  <a:pt x="328273" y="1996918"/>
                </a:cubicBezTo>
                <a:cubicBezTo>
                  <a:pt x="328273" y="1996918"/>
                  <a:pt x="328273" y="1996918"/>
                  <a:pt x="311756" y="1986531"/>
                </a:cubicBezTo>
                <a:cubicBezTo>
                  <a:pt x="307627" y="1996918"/>
                  <a:pt x="299369" y="1994321"/>
                  <a:pt x="293175" y="1991724"/>
                </a:cubicBezTo>
                <a:cubicBezTo>
                  <a:pt x="293175" y="1991724"/>
                  <a:pt x="295240" y="1989128"/>
                  <a:pt x="295240" y="1989128"/>
                </a:cubicBezTo>
                <a:cubicBezTo>
                  <a:pt x="295240" y="1989128"/>
                  <a:pt x="295240" y="1989128"/>
                  <a:pt x="262206" y="1986531"/>
                </a:cubicBezTo>
                <a:cubicBezTo>
                  <a:pt x="262206" y="1986531"/>
                  <a:pt x="262206" y="1986531"/>
                  <a:pt x="264270" y="1976144"/>
                </a:cubicBezTo>
                <a:cubicBezTo>
                  <a:pt x="264270" y="1976144"/>
                  <a:pt x="264270" y="1976144"/>
                  <a:pt x="291110" y="1973547"/>
                </a:cubicBezTo>
                <a:cubicBezTo>
                  <a:pt x="291110" y="1973547"/>
                  <a:pt x="291110" y="1973547"/>
                  <a:pt x="303498" y="1965757"/>
                </a:cubicBezTo>
                <a:cubicBezTo>
                  <a:pt x="303498" y="1965757"/>
                  <a:pt x="303498" y="1965757"/>
                  <a:pt x="286981" y="1955370"/>
                </a:cubicBezTo>
                <a:cubicBezTo>
                  <a:pt x="286981" y="1955370"/>
                  <a:pt x="286981" y="1955370"/>
                  <a:pt x="299369" y="1944982"/>
                </a:cubicBezTo>
                <a:cubicBezTo>
                  <a:pt x="299369" y="1944982"/>
                  <a:pt x="299369" y="1944982"/>
                  <a:pt x="282852" y="1937192"/>
                </a:cubicBezTo>
                <a:cubicBezTo>
                  <a:pt x="282852" y="1937192"/>
                  <a:pt x="282852" y="1937192"/>
                  <a:pt x="256012" y="1944982"/>
                </a:cubicBezTo>
                <a:cubicBezTo>
                  <a:pt x="256012" y="1944982"/>
                  <a:pt x="256012" y="1944982"/>
                  <a:pt x="262206" y="1919015"/>
                </a:cubicBezTo>
                <a:cubicBezTo>
                  <a:pt x="262206" y="1919015"/>
                  <a:pt x="262206" y="1919015"/>
                  <a:pt x="259883" y="1919339"/>
                </a:cubicBezTo>
                <a:lnTo>
                  <a:pt x="255638" y="1919933"/>
                </a:lnTo>
                <a:lnTo>
                  <a:pt x="254657" y="1919786"/>
                </a:lnTo>
                <a:cubicBezTo>
                  <a:pt x="249689" y="1919339"/>
                  <a:pt x="238979" y="1918366"/>
                  <a:pt x="218849" y="1916418"/>
                </a:cubicBezTo>
                <a:cubicBezTo>
                  <a:pt x="218849" y="1916418"/>
                  <a:pt x="218849" y="1916418"/>
                  <a:pt x="210590" y="1916418"/>
                </a:cubicBezTo>
                <a:cubicBezTo>
                  <a:pt x="210590" y="1916418"/>
                  <a:pt x="210590" y="1916418"/>
                  <a:pt x="222978" y="1908628"/>
                </a:cubicBezTo>
                <a:cubicBezTo>
                  <a:pt x="222978" y="1908628"/>
                  <a:pt x="222978" y="1908628"/>
                  <a:pt x="214719" y="1903434"/>
                </a:cubicBezTo>
                <a:cubicBezTo>
                  <a:pt x="214719" y="1903434"/>
                  <a:pt x="214719" y="1903434"/>
                  <a:pt x="192009" y="1906031"/>
                </a:cubicBezTo>
                <a:cubicBezTo>
                  <a:pt x="202332" y="1893047"/>
                  <a:pt x="181686" y="1900837"/>
                  <a:pt x="167233" y="1890450"/>
                </a:cubicBezTo>
                <a:cubicBezTo>
                  <a:pt x="167233" y="1890450"/>
                  <a:pt x="167233" y="1890450"/>
                  <a:pt x="189944" y="1885257"/>
                </a:cubicBezTo>
                <a:cubicBezTo>
                  <a:pt x="183750" y="1882660"/>
                  <a:pt x="183750" y="1864483"/>
                  <a:pt x="150717" y="1880063"/>
                </a:cubicBezTo>
                <a:cubicBezTo>
                  <a:pt x="150717" y="1880063"/>
                  <a:pt x="150717" y="1880063"/>
                  <a:pt x="99101" y="1856692"/>
                </a:cubicBezTo>
                <a:cubicBezTo>
                  <a:pt x="99101" y="1856692"/>
                  <a:pt x="99101" y="1856692"/>
                  <a:pt x="64003" y="1872273"/>
                </a:cubicBezTo>
                <a:cubicBezTo>
                  <a:pt x="64003" y="1872273"/>
                  <a:pt x="64003" y="1872273"/>
                  <a:pt x="61938" y="1882660"/>
                </a:cubicBezTo>
                <a:cubicBezTo>
                  <a:pt x="61938" y="1882660"/>
                  <a:pt x="61938" y="1882660"/>
                  <a:pt x="49551" y="1885257"/>
                </a:cubicBezTo>
                <a:cubicBezTo>
                  <a:pt x="49551" y="1885257"/>
                  <a:pt x="49551" y="1885257"/>
                  <a:pt x="64003" y="1864483"/>
                </a:cubicBezTo>
                <a:cubicBezTo>
                  <a:pt x="64003" y="1864483"/>
                  <a:pt x="64003" y="1864483"/>
                  <a:pt x="14452" y="1851499"/>
                </a:cubicBezTo>
                <a:cubicBezTo>
                  <a:pt x="14452" y="1851499"/>
                  <a:pt x="14452" y="1851499"/>
                  <a:pt x="18581" y="1828128"/>
                </a:cubicBezTo>
                <a:cubicBezTo>
                  <a:pt x="18581" y="1828128"/>
                  <a:pt x="18581" y="1828128"/>
                  <a:pt x="30969" y="1825531"/>
                </a:cubicBezTo>
                <a:cubicBezTo>
                  <a:pt x="30969" y="1825531"/>
                  <a:pt x="30969" y="1825531"/>
                  <a:pt x="18581" y="1833321"/>
                </a:cubicBezTo>
                <a:cubicBezTo>
                  <a:pt x="18581" y="1833321"/>
                  <a:pt x="18581" y="1833321"/>
                  <a:pt x="35098" y="1841112"/>
                </a:cubicBezTo>
                <a:cubicBezTo>
                  <a:pt x="35098" y="1841112"/>
                  <a:pt x="35098" y="1841112"/>
                  <a:pt x="70197" y="1838515"/>
                </a:cubicBezTo>
                <a:cubicBezTo>
                  <a:pt x="70197" y="1838515"/>
                  <a:pt x="70197" y="1838515"/>
                  <a:pt x="82584" y="1828128"/>
                </a:cubicBezTo>
                <a:cubicBezTo>
                  <a:pt x="82584" y="1828128"/>
                  <a:pt x="82584" y="1828128"/>
                  <a:pt x="10323" y="1799563"/>
                </a:cubicBezTo>
                <a:cubicBezTo>
                  <a:pt x="10323" y="1799563"/>
                  <a:pt x="10323" y="1799563"/>
                  <a:pt x="10323" y="1765805"/>
                </a:cubicBezTo>
                <a:cubicBezTo>
                  <a:pt x="10323" y="1765805"/>
                  <a:pt x="10323" y="1765805"/>
                  <a:pt x="22711" y="1763208"/>
                </a:cubicBezTo>
                <a:cubicBezTo>
                  <a:pt x="22711" y="1763208"/>
                  <a:pt x="22711" y="1763208"/>
                  <a:pt x="30969" y="1773596"/>
                </a:cubicBezTo>
                <a:cubicBezTo>
                  <a:pt x="30969" y="1773596"/>
                  <a:pt x="30969" y="1773596"/>
                  <a:pt x="49551" y="1770999"/>
                </a:cubicBezTo>
                <a:cubicBezTo>
                  <a:pt x="49551" y="1770999"/>
                  <a:pt x="49551" y="1770999"/>
                  <a:pt x="51615" y="1763208"/>
                </a:cubicBezTo>
                <a:cubicBezTo>
                  <a:pt x="51615" y="1763208"/>
                  <a:pt x="51615" y="1763208"/>
                  <a:pt x="51615" y="1755418"/>
                </a:cubicBezTo>
                <a:cubicBezTo>
                  <a:pt x="51615" y="1755418"/>
                  <a:pt x="51615" y="1755418"/>
                  <a:pt x="70197" y="1760612"/>
                </a:cubicBezTo>
                <a:cubicBezTo>
                  <a:pt x="70197" y="1760612"/>
                  <a:pt x="70197" y="1760612"/>
                  <a:pt x="61938" y="1778789"/>
                </a:cubicBezTo>
                <a:cubicBezTo>
                  <a:pt x="61938" y="1778789"/>
                  <a:pt x="61938" y="1778789"/>
                  <a:pt x="82584" y="1802160"/>
                </a:cubicBezTo>
                <a:cubicBezTo>
                  <a:pt x="82584" y="1802160"/>
                  <a:pt x="82584" y="1802160"/>
                  <a:pt x="86714" y="1825531"/>
                </a:cubicBezTo>
                <a:cubicBezTo>
                  <a:pt x="86714" y="1825531"/>
                  <a:pt x="86714" y="1825531"/>
                  <a:pt x="94972" y="1830725"/>
                </a:cubicBezTo>
                <a:cubicBezTo>
                  <a:pt x="94972" y="1830725"/>
                  <a:pt x="94972" y="1830725"/>
                  <a:pt x="140393" y="1807354"/>
                </a:cubicBezTo>
                <a:cubicBezTo>
                  <a:pt x="140393" y="1802160"/>
                  <a:pt x="117683" y="1804757"/>
                  <a:pt x="138329" y="1796966"/>
                </a:cubicBezTo>
                <a:cubicBezTo>
                  <a:pt x="138329" y="1796966"/>
                  <a:pt x="138329" y="1796966"/>
                  <a:pt x="204396" y="1783983"/>
                </a:cubicBezTo>
                <a:cubicBezTo>
                  <a:pt x="204396" y="1783983"/>
                  <a:pt x="204396" y="1783983"/>
                  <a:pt x="222978" y="1778789"/>
                </a:cubicBezTo>
                <a:cubicBezTo>
                  <a:pt x="222978" y="1778789"/>
                  <a:pt x="222978" y="1778789"/>
                  <a:pt x="222978" y="1773596"/>
                </a:cubicBezTo>
                <a:cubicBezTo>
                  <a:pt x="222978" y="1773596"/>
                  <a:pt x="222978" y="1773596"/>
                  <a:pt x="256012" y="1758015"/>
                </a:cubicBezTo>
                <a:cubicBezTo>
                  <a:pt x="256012" y="1758015"/>
                  <a:pt x="256012" y="1758015"/>
                  <a:pt x="282852" y="1765805"/>
                </a:cubicBezTo>
                <a:cubicBezTo>
                  <a:pt x="282852" y="1765805"/>
                  <a:pt x="282852" y="1765805"/>
                  <a:pt x="286981" y="1768402"/>
                </a:cubicBezTo>
                <a:cubicBezTo>
                  <a:pt x="286981" y="1768402"/>
                  <a:pt x="286981" y="1768402"/>
                  <a:pt x="286981" y="1755418"/>
                </a:cubicBezTo>
                <a:cubicBezTo>
                  <a:pt x="286981" y="1755418"/>
                  <a:pt x="286981" y="1755418"/>
                  <a:pt x="338596" y="1745031"/>
                </a:cubicBezTo>
                <a:cubicBezTo>
                  <a:pt x="338596" y="1745031"/>
                  <a:pt x="338596" y="1745031"/>
                  <a:pt x="324144" y="1739837"/>
                </a:cubicBezTo>
                <a:cubicBezTo>
                  <a:pt x="363372" y="1742434"/>
                  <a:pt x="289046" y="1719063"/>
                  <a:pt x="367501" y="1739837"/>
                </a:cubicBezTo>
                <a:cubicBezTo>
                  <a:pt x="367501" y="1739837"/>
                  <a:pt x="367501" y="1739837"/>
                  <a:pt x="388147" y="1752821"/>
                </a:cubicBezTo>
                <a:cubicBezTo>
                  <a:pt x="388147" y="1752821"/>
                  <a:pt x="388147" y="1752821"/>
                  <a:pt x="396406" y="1750225"/>
                </a:cubicBezTo>
                <a:cubicBezTo>
                  <a:pt x="396406" y="1750225"/>
                  <a:pt x="396406" y="1750225"/>
                  <a:pt x="425310" y="1760612"/>
                </a:cubicBezTo>
                <a:cubicBezTo>
                  <a:pt x="425310" y="1760612"/>
                  <a:pt x="425310" y="1760612"/>
                  <a:pt x="435633" y="1752821"/>
                </a:cubicBezTo>
                <a:cubicBezTo>
                  <a:pt x="435633" y="1752821"/>
                  <a:pt x="435633" y="1752821"/>
                  <a:pt x="417051" y="1745031"/>
                </a:cubicBezTo>
                <a:cubicBezTo>
                  <a:pt x="417051" y="1745031"/>
                  <a:pt x="417051" y="1745031"/>
                  <a:pt x="439762" y="1732047"/>
                </a:cubicBezTo>
                <a:cubicBezTo>
                  <a:pt x="439762" y="1732047"/>
                  <a:pt x="439762" y="1732047"/>
                  <a:pt x="452150" y="1750225"/>
                </a:cubicBezTo>
                <a:cubicBezTo>
                  <a:pt x="452150" y="1750225"/>
                  <a:pt x="452150" y="1750225"/>
                  <a:pt x="464538" y="1745031"/>
                </a:cubicBezTo>
                <a:cubicBezTo>
                  <a:pt x="464538" y="1745031"/>
                  <a:pt x="464538" y="1745031"/>
                  <a:pt x="489313" y="1755418"/>
                </a:cubicBezTo>
                <a:cubicBezTo>
                  <a:pt x="497572" y="1747628"/>
                  <a:pt x="512024" y="1763208"/>
                  <a:pt x="516153" y="1745031"/>
                </a:cubicBezTo>
                <a:cubicBezTo>
                  <a:pt x="516153" y="1745031"/>
                  <a:pt x="516153" y="1745031"/>
                  <a:pt x="481055" y="1737241"/>
                </a:cubicBezTo>
                <a:cubicBezTo>
                  <a:pt x="481055" y="1737241"/>
                  <a:pt x="481055" y="1737241"/>
                  <a:pt x="437698" y="1719063"/>
                </a:cubicBezTo>
                <a:cubicBezTo>
                  <a:pt x="435633" y="1719063"/>
                  <a:pt x="431504" y="1719063"/>
                  <a:pt x="425310" y="1719063"/>
                </a:cubicBezTo>
                <a:cubicBezTo>
                  <a:pt x="425310" y="1719063"/>
                  <a:pt x="425310" y="1719063"/>
                  <a:pt x="431504" y="1713870"/>
                </a:cubicBezTo>
                <a:cubicBezTo>
                  <a:pt x="431504" y="1713870"/>
                  <a:pt x="431504" y="1713870"/>
                  <a:pt x="474861" y="1716467"/>
                </a:cubicBezTo>
                <a:cubicBezTo>
                  <a:pt x="474861" y="1716467"/>
                  <a:pt x="474861" y="1716467"/>
                  <a:pt x="524411" y="1724257"/>
                </a:cubicBezTo>
                <a:cubicBezTo>
                  <a:pt x="524411" y="1724257"/>
                  <a:pt x="524411" y="1724257"/>
                  <a:pt x="528541" y="1724257"/>
                </a:cubicBezTo>
                <a:cubicBezTo>
                  <a:pt x="528541" y="1724257"/>
                  <a:pt x="528541" y="1724257"/>
                  <a:pt x="528541" y="1713870"/>
                </a:cubicBezTo>
                <a:cubicBezTo>
                  <a:pt x="528541" y="1713870"/>
                  <a:pt x="528541" y="1713870"/>
                  <a:pt x="540928" y="1716467"/>
                </a:cubicBezTo>
                <a:cubicBezTo>
                  <a:pt x="540928" y="1716467"/>
                  <a:pt x="540928" y="1716467"/>
                  <a:pt x="563639" y="1713870"/>
                </a:cubicBezTo>
                <a:cubicBezTo>
                  <a:pt x="563639" y="1713870"/>
                  <a:pt x="563639" y="1713870"/>
                  <a:pt x="559510" y="1698289"/>
                </a:cubicBezTo>
                <a:cubicBezTo>
                  <a:pt x="559510" y="1698289"/>
                  <a:pt x="559510" y="1698289"/>
                  <a:pt x="563639" y="1693096"/>
                </a:cubicBezTo>
                <a:cubicBezTo>
                  <a:pt x="563639" y="1693096"/>
                  <a:pt x="563639" y="1693096"/>
                  <a:pt x="536799" y="1685305"/>
                </a:cubicBezTo>
                <a:cubicBezTo>
                  <a:pt x="536799" y="1685305"/>
                  <a:pt x="536799" y="1685305"/>
                  <a:pt x="528541" y="1698289"/>
                </a:cubicBezTo>
                <a:cubicBezTo>
                  <a:pt x="528541" y="1698289"/>
                  <a:pt x="528541" y="1698289"/>
                  <a:pt x="495507" y="1693096"/>
                </a:cubicBezTo>
                <a:cubicBezTo>
                  <a:pt x="495507" y="1693096"/>
                  <a:pt x="495507" y="1693096"/>
                  <a:pt x="501701" y="1677515"/>
                </a:cubicBezTo>
                <a:cubicBezTo>
                  <a:pt x="530605" y="1677515"/>
                  <a:pt x="567768" y="1664531"/>
                  <a:pt x="584285" y="1677515"/>
                </a:cubicBezTo>
                <a:cubicBezTo>
                  <a:pt x="584285" y="1677515"/>
                  <a:pt x="584285" y="1677515"/>
                  <a:pt x="573962" y="1682708"/>
                </a:cubicBezTo>
                <a:cubicBezTo>
                  <a:pt x="573962" y="1682708"/>
                  <a:pt x="573962" y="1682708"/>
                  <a:pt x="584285" y="1685305"/>
                </a:cubicBezTo>
                <a:cubicBezTo>
                  <a:pt x="584285" y="1685305"/>
                  <a:pt x="584285" y="1685305"/>
                  <a:pt x="596673" y="1685305"/>
                </a:cubicBezTo>
                <a:cubicBezTo>
                  <a:pt x="596673" y="1685305"/>
                  <a:pt x="596673" y="1685305"/>
                  <a:pt x="573962" y="1693096"/>
                </a:cubicBezTo>
                <a:cubicBezTo>
                  <a:pt x="573962" y="1693096"/>
                  <a:pt x="573962" y="1693096"/>
                  <a:pt x="613190" y="1690499"/>
                </a:cubicBezTo>
                <a:cubicBezTo>
                  <a:pt x="613190" y="1690499"/>
                  <a:pt x="613190" y="1690499"/>
                  <a:pt x="623513" y="1680112"/>
                </a:cubicBezTo>
                <a:cubicBezTo>
                  <a:pt x="623513" y="1680112"/>
                  <a:pt x="623513" y="1680112"/>
                  <a:pt x="701968" y="1672321"/>
                </a:cubicBezTo>
                <a:cubicBezTo>
                  <a:pt x="701968" y="1672321"/>
                  <a:pt x="701968" y="1672321"/>
                  <a:pt x="737067" y="1661934"/>
                </a:cubicBezTo>
                <a:cubicBezTo>
                  <a:pt x="737067" y="1661934"/>
                  <a:pt x="737067" y="1661934"/>
                  <a:pt x="784553" y="1654144"/>
                </a:cubicBezTo>
                <a:cubicBezTo>
                  <a:pt x="784553" y="1654144"/>
                  <a:pt x="784553" y="1654144"/>
                  <a:pt x="807263" y="1654144"/>
                </a:cubicBezTo>
                <a:cubicBezTo>
                  <a:pt x="809328" y="1651547"/>
                  <a:pt x="817587" y="1651547"/>
                  <a:pt x="836168" y="1648950"/>
                </a:cubicBezTo>
                <a:cubicBezTo>
                  <a:pt x="836168" y="1648950"/>
                  <a:pt x="836168" y="1648950"/>
                  <a:pt x="825845" y="1656741"/>
                </a:cubicBezTo>
                <a:cubicBezTo>
                  <a:pt x="825845" y="1656741"/>
                  <a:pt x="825845" y="1656741"/>
                  <a:pt x="863008" y="1664531"/>
                </a:cubicBezTo>
                <a:cubicBezTo>
                  <a:pt x="865073" y="1664531"/>
                  <a:pt x="867137" y="1664531"/>
                  <a:pt x="869202" y="1664531"/>
                </a:cubicBezTo>
                <a:cubicBezTo>
                  <a:pt x="867137" y="1667128"/>
                  <a:pt x="865073" y="1669725"/>
                  <a:pt x="863008" y="1672321"/>
                </a:cubicBezTo>
                <a:cubicBezTo>
                  <a:pt x="863008" y="1672321"/>
                  <a:pt x="863008" y="1672321"/>
                  <a:pt x="910494" y="1664531"/>
                </a:cubicBezTo>
                <a:cubicBezTo>
                  <a:pt x="916688" y="1664531"/>
                  <a:pt x="943528" y="1661934"/>
                  <a:pt x="914623" y="1651547"/>
                </a:cubicBezTo>
                <a:cubicBezTo>
                  <a:pt x="914623" y="1651547"/>
                  <a:pt x="914623" y="1651547"/>
                  <a:pt x="863008" y="1651547"/>
                </a:cubicBezTo>
                <a:cubicBezTo>
                  <a:pt x="863008" y="1651547"/>
                  <a:pt x="863008" y="1651547"/>
                  <a:pt x="817587" y="1628176"/>
                </a:cubicBezTo>
                <a:cubicBezTo>
                  <a:pt x="817587" y="1628176"/>
                  <a:pt x="817587" y="1628176"/>
                  <a:pt x="805199" y="1628176"/>
                </a:cubicBezTo>
                <a:cubicBezTo>
                  <a:pt x="805199" y="1628176"/>
                  <a:pt x="805199" y="1628176"/>
                  <a:pt x="786617" y="1643757"/>
                </a:cubicBezTo>
                <a:cubicBezTo>
                  <a:pt x="786617" y="1643757"/>
                  <a:pt x="786617" y="1643757"/>
                  <a:pt x="749454" y="1633370"/>
                </a:cubicBezTo>
                <a:cubicBezTo>
                  <a:pt x="749454" y="1633370"/>
                  <a:pt x="749454" y="1633370"/>
                  <a:pt x="724679" y="1643757"/>
                </a:cubicBezTo>
                <a:cubicBezTo>
                  <a:pt x="724679" y="1643757"/>
                  <a:pt x="724679" y="1643757"/>
                  <a:pt x="718485" y="1643757"/>
                </a:cubicBezTo>
                <a:cubicBezTo>
                  <a:pt x="720550" y="1641160"/>
                  <a:pt x="712291" y="1638563"/>
                  <a:pt x="677193" y="1641160"/>
                </a:cubicBezTo>
                <a:cubicBezTo>
                  <a:pt x="677193" y="1641160"/>
                  <a:pt x="677193" y="1641160"/>
                  <a:pt x="677193" y="1656741"/>
                </a:cubicBezTo>
                <a:cubicBezTo>
                  <a:pt x="677193" y="1656741"/>
                  <a:pt x="677193" y="1656741"/>
                  <a:pt x="656547" y="1651547"/>
                </a:cubicBezTo>
                <a:cubicBezTo>
                  <a:pt x="656547" y="1651547"/>
                  <a:pt x="656547" y="1651547"/>
                  <a:pt x="644159" y="1656741"/>
                </a:cubicBezTo>
                <a:cubicBezTo>
                  <a:pt x="644159" y="1656741"/>
                  <a:pt x="644159" y="1656741"/>
                  <a:pt x="637965" y="1672321"/>
                </a:cubicBezTo>
                <a:cubicBezTo>
                  <a:pt x="637965" y="1672321"/>
                  <a:pt x="637965" y="1672321"/>
                  <a:pt x="613190" y="1672321"/>
                </a:cubicBezTo>
                <a:cubicBezTo>
                  <a:pt x="613190" y="1672321"/>
                  <a:pt x="613190" y="1672321"/>
                  <a:pt x="629707" y="1661934"/>
                </a:cubicBezTo>
                <a:cubicBezTo>
                  <a:pt x="615255" y="1656741"/>
                  <a:pt x="683387" y="1651547"/>
                  <a:pt x="604931" y="1659338"/>
                </a:cubicBezTo>
                <a:cubicBezTo>
                  <a:pt x="604931" y="1659338"/>
                  <a:pt x="604931" y="1659338"/>
                  <a:pt x="635901" y="1646354"/>
                </a:cubicBezTo>
                <a:cubicBezTo>
                  <a:pt x="635901" y="1646354"/>
                  <a:pt x="635901" y="1646354"/>
                  <a:pt x="629707" y="1643757"/>
                </a:cubicBezTo>
                <a:cubicBezTo>
                  <a:pt x="629707" y="1643757"/>
                  <a:pt x="629707" y="1643757"/>
                  <a:pt x="673064" y="1630773"/>
                </a:cubicBezTo>
                <a:cubicBezTo>
                  <a:pt x="673064" y="1630773"/>
                  <a:pt x="673064" y="1630773"/>
                  <a:pt x="708162" y="1620386"/>
                </a:cubicBezTo>
                <a:cubicBezTo>
                  <a:pt x="710227" y="1620386"/>
                  <a:pt x="710227" y="1620386"/>
                  <a:pt x="712291" y="1620386"/>
                </a:cubicBezTo>
                <a:cubicBezTo>
                  <a:pt x="726744" y="1615192"/>
                  <a:pt x="749454" y="1607402"/>
                  <a:pt x="784553" y="1597015"/>
                </a:cubicBezTo>
                <a:cubicBezTo>
                  <a:pt x="784553" y="1597015"/>
                  <a:pt x="784553" y="1597015"/>
                  <a:pt x="809328" y="1594418"/>
                </a:cubicBezTo>
                <a:cubicBezTo>
                  <a:pt x="809328" y="1597015"/>
                  <a:pt x="815522" y="1597015"/>
                  <a:pt x="829974" y="1594418"/>
                </a:cubicBezTo>
                <a:cubicBezTo>
                  <a:pt x="829974" y="1594418"/>
                  <a:pt x="829974" y="1594418"/>
                  <a:pt x="829974" y="1581434"/>
                </a:cubicBezTo>
                <a:cubicBezTo>
                  <a:pt x="846491" y="1586628"/>
                  <a:pt x="829974" y="1555467"/>
                  <a:pt x="873331" y="1576241"/>
                </a:cubicBezTo>
                <a:cubicBezTo>
                  <a:pt x="873331" y="1576241"/>
                  <a:pt x="873331" y="1576241"/>
                  <a:pt x="902236" y="1565854"/>
                </a:cubicBezTo>
                <a:cubicBezTo>
                  <a:pt x="902236" y="1565854"/>
                  <a:pt x="902236" y="1565854"/>
                  <a:pt x="920817" y="1550273"/>
                </a:cubicBezTo>
                <a:cubicBezTo>
                  <a:pt x="920817" y="1550273"/>
                  <a:pt x="920817" y="1550273"/>
                  <a:pt x="933205" y="1555467"/>
                </a:cubicBezTo>
                <a:cubicBezTo>
                  <a:pt x="942496" y="1552870"/>
                  <a:pt x="957464" y="1547676"/>
                  <a:pt x="971916" y="1545404"/>
                </a:cubicBezTo>
                <a:lnTo>
                  <a:pt x="991363" y="1544904"/>
                </a:lnTo>
                <a:lnTo>
                  <a:pt x="991014" y="1545079"/>
                </a:lnTo>
                <a:lnTo>
                  <a:pt x="991976" y="1544888"/>
                </a:lnTo>
                <a:lnTo>
                  <a:pt x="992434" y="1544877"/>
                </a:lnTo>
                <a:cubicBezTo>
                  <a:pt x="998627" y="1545891"/>
                  <a:pt x="1003918" y="1548326"/>
                  <a:pt x="1007531" y="1552870"/>
                </a:cubicBezTo>
                <a:cubicBezTo>
                  <a:pt x="1011660" y="1552870"/>
                  <a:pt x="1017854" y="1550273"/>
                  <a:pt x="1026113" y="1547676"/>
                </a:cubicBezTo>
                <a:cubicBezTo>
                  <a:pt x="1026113" y="1547676"/>
                  <a:pt x="1026113" y="1547676"/>
                  <a:pt x="1034371" y="1550273"/>
                </a:cubicBezTo>
                <a:cubicBezTo>
                  <a:pt x="1034371" y="1550273"/>
                  <a:pt x="1034371" y="1550273"/>
                  <a:pt x="1069469" y="1542483"/>
                </a:cubicBezTo>
                <a:cubicBezTo>
                  <a:pt x="1069469" y="1542483"/>
                  <a:pt x="1069469" y="1542483"/>
                  <a:pt x="1030242" y="1537289"/>
                </a:cubicBezTo>
                <a:cubicBezTo>
                  <a:pt x="1030242" y="1537289"/>
                  <a:pt x="1030242" y="1537289"/>
                  <a:pt x="1025338" y="1538263"/>
                </a:cubicBezTo>
                <a:lnTo>
                  <a:pt x="991976" y="1544888"/>
                </a:lnTo>
                <a:lnTo>
                  <a:pt x="991363" y="1544904"/>
                </a:lnTo>
                <a:lnTo>
                  <a:pt x="993595" y="1543781"/>
                </a:lnTo>
                <a:cubicBezTo>
                  <a:pt x="996176" y="1542483"/>
                  <a:pt x="1001337" y="1539886"/>
                  <a:pt x="1011660" y="1534692"/>
                </a:cubicBezTo>
                <a:cubicBezTo>
                  <a:pt x="1011660" y="1534692"/>
                  <a:pt x="1011660" y="1534692"/>
                  <a:pt x="1005466" y="1532096"/>
                </a:cubicBezTo>
                <a:cubicBezTo>
                  <a:pt x="1005466" y="1532096"/>
                  <a:pt x="1005466" y="1532096"/>
                  <a:pt x="1034371" y="1513918"/>
                </a:cubicBezTo>
                <a:cubicBezTo>
                  <a:pt x="1034371" y="1513918"/>
                  <a:pt x="1034371" y="1513918"/>
                  <a:pt x="1034371" y="1516515"/>
                </a:cubicBezTo>
                <a:cubicBezTo>
                  <a:pt x="1034371" y="1516515"/>
                  <a:pt x="1034371" y="1516515"/>
                  <a:pt x="1042629" y="1513918"/>
                </a:cubicBezTo>
                <a:cubicBezTo>
                  <a:pt x="1034371" y="1516515"/>
                  <a:pt x="1032306" y="1519112"/>
                  <a:pt x="1081857" y="1519112"/>
                </a:cubicBezTo>
                <a:cubicBezTo>
                  <a:pt x="1081857" y="1519112"/>
                  <a:pt x="1081857" y="1519112"/>
                  <a:pt x="1073599" y="1503531"/>
                </a:cubicBezTo>
                <a:cubicBezTo>
                  <a:pt x="1073599" y="1503531"/>
                  <a:pt x="1073599" y="1503531"/>
                  <a:pt x="1119020" y="1490547"/>
                </a:cubicBezTo>
                <a:cubicBezTo>
                  <a:pt x="1133472" y="1490547"/>
                  <a:pt x="1063276" y="1511322"/>
                  <a:pt x="1149989" y="1485354"/>
                </a:cubicBezTo>
                <a:cubicBezTo>
                  <a:pt x="1149989" y="1485354"/>
                  <a:pt x="1149989" y="1485354"/>
                  <a:pt x="1166506" y="1485354"/>
                </a:cubicBezTo>
                <a:cubicBezTo>
                  <a:pt x="1166506" y="1485354"/>
                  <a:pt x="1166506" y="1485354"/>
                  <a:pt x="1197475" y="1461983"/>
                </a:cubicBezTo>
                <a:cubicBezTo>
                  <a:pt x="1197475" y="1461983"/>
                  <a:pt x="1197475" y="1461983"/>
                  <a:pt x="1197475" y="1456789"/>
                </a:cubicBezTo>
                <a:cubicBezTo>
                  <a:pt x="1197475" y="1456789"/>
                  <a:pt x="1197475" y="1456789"/>
                  <a:pt x="1183023" y="1456789"/>
                </a:cubicBezTo>
                <a:cubicBezTo>
                  <a:pt x="1185088" y="1456789"/>
                  <a:pt x="1189217" y="1454193"/>
                  <a:pt x="1191282" y="1451596"/>
                </a:cubicBezTo>
                <a:cubicBezTo>
                  <a:pt x="1191282" y="1451596"/>
                  <a:pt x="1191282" y="1451596"/>
                  <a:pt x="1149989" y="1456789"/>
                </a:cubicBezTo>
                <a:cubicBezTo>
                  <a:pt x="1149989" y="1456789"/>
                  <a:pt x="1149989" y="1456789"/>
                  <a:pt x="1133472" y="1467176"/>
                </a:cubicBezTo>
                <a:cubicBezTo>
                  <a:pt x="1133472" y="1467176"/>
                  <a:pt x="1133472" y="1467176"/>
                  <a:pt x="1119020" y="1464580"/>
                </a:cubicBezTo>
                <a:cubicBezTo>
                  <a:pt x="1119020" y="1464580"/>
                  <a:pt x="1119020" y="1464580"/>
                  <a:pt x="1114891" y="1461983"/>
                </a:cubicBezTo>
                <a:cubicBezTo>
                  <a:pt x="1114891" y="1461983"/>
                  <a:pt x="1114891" y="1461983"/>
                  <a:pt x="1154118" y="1446402"/>
                </a:cubicBezTo>
                <a:cubicBezTo>
                  <a:pt x="1154118" y="1446402"/>
                  <a:pt x="1154118" y="1446402"/>
                  <a:pt x="1203669" y="1443805"/>
                </a:cubicBezTo>
                <a:cubicBezTo>
                  <a:pt x="1203669" y="1443805"/>
                  <a:pt x="1203669" y="1443805"/>
                  <a:pt x="1234639" y="1428225"/>
                </a:cubicBezTo>
                <a:cubicBezTo>
                  <a:pt x="1234639" y="1428225"/>
                  <a:pt x="1234639" y="1428225"/>
                  <a:pt x="1267672" y="1425628"/>
                </a:cubicBezTo>
                <a:cubicBezTo>
                  <a:pt x="1267672" y="1425628"/>
                  <a:pt x="1267672" y="1425628"/>
                  <a:pt x="1275931" y="1420435"/>
                </a:cubicBezTo>
                <a:cubicBezTo>
                  <a:pt x="1275931" y="1420435"/>
                  <a:pt x="1275931" y="1420435"/>
                  <a:pt x="1255285" y="1417838"/>
                </a:cubicBezTo>
                <a:cubicBezTo>
                  <a:pt x="1255285" y="1417838"/>
                  <a:pt x="1255285" y="1417838"/>
                  <a:pt x="1306900" y="1394467"/>
                </a:cubicBezTo>
                <a:cubicBezTo>
                  <a:pt x="1306900" y="1394467"/>
                  <a:pt x="1306900" y="1394467"/>
                  <a:pt x="1319288" y="1397063"/>
                </a:cubicBezTo>
                <a:cubicBezTo>
                  <a:pt x="1313094" y="1399660"/>
                  <a:pt x="1308965" y="1402257"/>
                  <a:pt x="1333740" y="1397063"/>
                </a:cubicBezTo>
                <a:cubicBezTo>
                  <a:pt x="1329611" y="1397063"/>
                  <a:pt x="1327546" y="1397063"/>
                  <a:pt x="1325481" y="1394467"/>
                </a:cubicBezTo>
                <a:cubicBezTo>
                  <a:pt x="1325481" y="1394467"/>
                  <a:pt x="1325481" y="1394467"/>
                  <a:pt x="1327546" y="1391870"/>
                </a:cubicBezTo>
                <a:cubicBezTo>
                  <a:pt x="1325481" y="1391870"/>
                  <a:pt x="1323417" y="1394467"/>
                  <a:pt x="1321352" y="1394467"/>
                </a:cubicBezTo>
                <a:cubicBezTo>
                  <a:pt x="1313094" y="1391870"/>
                  <a:pt x="1302771" y="1389273"/>
                  <a:pt x="1288318" y="1384080"/>
                </a:cubicBezTo>
                <a:cubicBezTo>
                  <a:pt x="1284189" y="1386676"/>
                  <a:pt x="1251155" y="1394467"/>
                  <a:pt x="1224315" y="1399660"/>
                </a:cubicBezTo>
                <a:cubicBezTo>
                  <a:pt x="1224315" y="1399660"/>
                  <a:pt x="1222251" y="1397063"/>
                  <a:pt x="1222251" y="1394467"/>
                </a:cubicBezTo>
                <a:cubicBezTo>
                  <a:pt x="1222251" y="1394467"/>
                  <a:pt x="1222251" y="1394467"/>
                  <a:pt x="1203669" y="1404854"/>
                </a:cubicBezTo>
                <a:cubicBezTo>
                  <a:pt x="1203669" y="1404854"/>
                  <a:pt x="1203669" y="1404854"/>
                  <a:pt x="1154118" y="1417838"/>
                </a:cubicBezTo>
                <a:cubicBezTo>
                  <a:pt x="1154118" y="1417838"/>
                  <a:pt x="1154118" y="1417838"/>
                  <a:pt x="1139666" y="1425628"/>
                </a:cubicBezTo>
                <a:cubicBezTo>
                  <a:pt x="1139666" y="1425628"/>
                  <a:pt x="1139666" y="1425628"/>
                  <a:pt x="1139666" y="1417838"/>
                </a:cubicBezTo>
                <a:cubicBezTo>
                  <a:pt x="1139666" y="1417838"/>
                  <a:pt x="1139666" y="1417838"/>
                  <a:pt x="1114891" y="1410047"/>
                </a:cubicBezTo>
                <a:cubicBezTo>
                  <a:pt x="1114891" y="1410047"/>
                  <a:pt x="1114891" y="1410047"/>
                  <a:pt x="1114891" y="1397063"/>
                </a:cubicBezTo>
                <a:cubicBezTo>
                  <a:pt x="1114891" y="1397063"/>
                  <a:pt x="1114891" y="1397063"/>
                  <a:pt x="1055017" y="1381483"/>
                </a:cubicBezTo>
                <a:cubicBezTo>
                  <a:pt x="1055017" y="1381483"/>
                  <a:pt x="1055017" y="1381483"/>
                  <a:pt x="1038500" y="1381483"/>
                </a:cubicBezTo>
                <a:cubicBezTo>
                  <a:pt x="1038500" y="1381483"/>
                  <a:pt x="1038500" y="1381483"/>
                  <a:pt x="1048823" y="1391870"/>
                </a:cubicBezTo>
                <a:cubicBezTo>
                  <a:pt x="1048823" y="1391870"/>
                  <a:pt x="1048823" y="1391870"/>
                  <a:pt x="1009596" y="1389273"/>
                </a:cubicBezTo>
                <a:cubicBezTo>
                  <a:pt x="1009596" y="1389273"/>
                  <a:pt x="1009596" y="1389273"/>
                  <a:pt x="1026113" y="1376289"/>
                </a:cubicBezTo>
                <a:cubicBezTo>
                  <a:pt x="1021983" y="1365902"/>
                  <a:pt x="972433" y="1423031"/>
                  <a:pt x="1030242" y="1355515"/>
                </a:cubicBezTo>
                <a:cubicBezTo>
                  <a:pt x="1030242" y="1355515"/>
                  <a:pt x="1030242" y="1355515"/>
                  <a:pt x="997208" y="1358112"/>
                </a:cubicBezTo>
                <a:cubicBezTo>
                  <a:pt x="997208" y="1358112"/>
                  <a:pt x="997208" y="1358112"/>
                  <a:pt x="1005466" y="1368499"/>
                </a:cubicBezTo>
                <a:cubicBezTo>
                  <a:pt x="1005466" y="1368499"/>
                  <a:pt x="1005466" y="1368499"/>
                  <a:pt x="991014" y="1391870"/>
                </a:cubicBezTo>
                <a:cubicBezTo>
                  <a:pt x="991014" y="1391870"/>
                  <a:pt x="991014" y="1391870"/>
                  <a:pt x="941463" y="1386676"/>
                </a:cubicBezTo>
                <a:cubicBezTo>
                  <a:pt x="941463" y="1386676"/>
                  <a:pt x="941463" y="1386676"/>
                  <a:pt x="949722" y="1378886"/>
                </a:cubicBezTo>
                <a:cubicBezTo>
                  <a:pt x="949722" y="1378886"/>
                  <a:pt x="949722" y="1378886"/>
                  <a:pt x="984820" y="1368499"/>
                </a:cubicBezTo>
                <a:cubicBezTo>
                  <a:pt x="984820" y="1368499"/>
                  <a:pt x="984820" y="1368499"/>
                  <a:pt x="997208" y="1360709"/>
                </a:cubicBezTo>
                <a:cubicBezTo>
                  <a:pt x="997208" y="1360709"/>
                  <a:pt x="997208" y="1360709"/>
                  <a:pt x="984820" y="1352918"/>
                </a:cubicBezTo>
                <a:cubicBezTo>
                  <a:pt x="972433" y="1363306"/>
                  <a:pt x="949722" y="1363306"/>
                  <a:pt x="941463" y="1363306"/>
                </a:cubicBezTo>
                <a:cubicBezTo>
                  <a:pt x="941463" y="1363306"/>
                  <a:pt x="941463" y="1363306"/>
                  <a:pt x="978626" y="1352918"/>
                </a:cubicBezTo>
                <a:cubicBezTo>
                  <a:pt x="978626" y="1352918"/>
                  <a:pt x="978626" y="1352918"/>
                  <a:pt x="957980" y="1345128"/>
                </a:cubicBezTo>
                <a:cubicBezTo>
                  <a:pt x="957980" y="1345128"/>
                  <a:pt x="957980" y="1345128"/>
                  <a:pt x="997208" y="1334741"/>
                </a:cubicBezTo>
                <a:cubicBezTo>
                  <a:pt x="997208" y="1334741"/>
                  <a:pt x="997208" y="1334741"/>
                  <a:pt x="1005466" y="1332144"/>
                </a:cubicBezTo>
                <a:cubicBezTo>
                  <a:pt x="1005466" y="1332144"/>
                  <a:pt x="1005466" y="1332144"/>
                  <a:pt x="962110" y="1326951"/>
                </a:cubicBezTo>
                <a:cubicBezTo>
                  <a:pt x="962110" y="1326951"/>
                  <a:pt x="962110" y="1326951"/>
                  <a:pt x="1005466" y="1316564"/>
                </a:cubicBezTo>
                <a:cubicBezTo>
                  <a:pt x="1005466" y="1316564"/>
                  <a:pt x="1005466" y="1316564"/>
                  <a:pt x="1048823" y="1303580"/>
                </a:cubicBezTo>
                <a:cubicBezTo>
                  <a:pt x="1048823" y="1303580"/>
                  <a:pt x="1048823" y="1303580"/>
                  <a:pt x="1063276" y="1306177"/>
                </a:cubicBezTo>
                <a:cubicBezTo>
                  <a:pt x="1063276" y="1306177"/>
                  <a:pt x="1063276" y="1306177"/>
                  <a:pt x="1071534" y="1300983"/>
                </a:cubicBezTo>
                <a:cubicBezTo>
                  <a:pt x="1073599" y="1300983"/>
                  <a:pt x="1073599" y="1295789"/>
                  <a:pt x="1075663" y="1285402"/>
                </a:cubicBezTo>
                <a:cubicBezTo>
                  <a:pt x="1075663" y="1285402"/>
                  <a:pt x="1075663" y="1285402"/>
                  <a:pt x="1139666" y="1267225"/>
                </a:cubicBezTo>
                <a:cubicBezTo>
                  <a:pt x="1139666" y="1267225"/>
                  <a:pt x="1139666" y="1267225"/>
                  <a:pt x="1174765" y="1277612"/>
                </a:cubicBezTo>
                <a:cubicBezTo>
                  <a:pt x="1174765" y="1277612"/>
                  <a:pt x="1174765" y="1277612"/>
                  <a:pt x="1222251" y="1277612"/>
                </a:cubicBezTo>
                <a:cubicBezTo>
                  <a:pt x="1222251" y="1277612"/>
                  <a:pt x="1222251" y="1277612"/>
                  <a:pt x="1224315" y="1267225"/>
                </a:cubicBezTo>
                <a:cubicBezTo>
                  <a:pt x="1224315" y="1267225"/>
                  <a:pt x="1224315" y="1267225"/>
                  <a:pt x="1251155" y="1267225"/>
                </a:cubicBezTo>
                <a:cubicBezTo>
                  <a:pt x="1251155" y="1267225"/>
                  <a:pt x="1251155" y="1267225"/>
                  <a:pt x="1247026" y="1256838"/>
                </a:cubicBezTo>
                <a:cubicBezTo>
                  <a:pt x="1247026" y="1256838"/>
                  <a:pt x="1247026" y="1256838"/>
                  <a:pt x="1238768" y="1246451"/>
                </a:cubicBezTo>
                <a:cubicBezTo>
                  <a:pt x="1238768" y="1246451"/>
                  <a:pt x="1238768" y="1246451"/>
                  <a:pt x="1199540" y="1246451"/>
                </a:cubicBezTo>
                <a:cubicBezTo>
                  <a:pt x="1199540" y="1246451"/>
                  <a:pt x="1199540" y="1246451"/>
                  <a:pt x="1199540" y="1251644"/>
                </a:cubicBezTo>
                <a:cubicBezTo>
                  <a:pt x="1199540" y="1251644"/>
                  <a:pt x="1199540" y="1251644"/>
                  <a:pt x="1178894" y="1251644"/>
                </a:cubicBezTo>
                <a:cubicBezTo>
                  <a:pt x="1178894" y="1251644"/>
                  <a:pt x="1178894" y="1251644"/>
                  <a:pt x="1174765" y="1259435"/>
                </a:cubicBezTo>
                <a:cubicBezTo>
                  <a:pt x="1174765" y="1259435"/>
                  <a:pt x="1174765" y="1259435"/>
                  <a:pt x="1127279" y="1262031"/>
                </a:cubicBezTo>
                <a:lnTo>
                  <a:pt x="1119020" y="1262031"/>
                </a:lnTo>
                <a:cubicBezTo>
                  <a:pt x="1119020" y="1262031"/>
                  <a:pt x="1119020" y="1262031"/>
                  <a:pt x="1166506" y="1243854"/>
                </a:cubicBezTo>
                <a:cubicBezTo>
                  <a:pt x="1166506" y="1243854"/>
                  <a:pt x="1166506" y="1243854"/>
                  <a:pt x="1139666" y="1238660"/>
                </a:cubicBezTo>
                <a:cubicBezTo>
                  <a:pt x="1143795" y="1238660"/>
                  <a:pt x="1183023" y="1225677"/>
                  <a:pt x="1119020" y="1243854"/>
                </a:cubicBezTo>
                <a:cubicBezTo>
                  <a:pt x="1119020" y="1243854"/>
                  <a:pt x="1119020" y="1243854"/>
                  <a:pt x="1098374" y="1233467"/>
                </a:cubicBezTo>
                <a:cubicBezTo>
                  <a:pt x="1098374" y="1233467"/>
                  <a:pt x="1098374" y="1233467"/>
                  <a:pt x="1081857" y="1233467"/>
                </a:cubicBezTo>
                <a:cubicBezTo>
                  <a:pt x="1081857" y="1233467"/>
                  <a:pt x="1081857" y="1233467"/>
                  <a:pt x="1075663" y="1246451"/>
                </a:cubicBezTo>
                <a:cubicBezTo>
                  <a:pt x="1075663" y="1246451"/>
                  <a:pt x="1075663" y="1246451"/>
                  <a:pt x="1048823" y="1249047"/>
                </a:cubicBezTo>
                <a:cubicBezTo>
                  <a:pt x="1048823" y="1249047"/>
                  <a:pt x="1048823" y="1249047"/>
                  <a:pt x="1055017" y="1256838"/>
                </a:cubicBezTo>
                <a:cubicBezTo>
                  <a:pt x="1055017" y="1256838"/>
                  <a:pt x="1055017" y="1256838"/>
                  <a:pt x="1021983" y="1246451"/>
                </a:cubicBezTo>
                <a:cubicBezTo>
                  <a:pt x="1021983" y="1246451"/>
                  <a:pt x="1021983" y="1246451"/>
                  <a:pt x="1011660" y="1251644"/>
                </a:cubicBezTo>
                <a:cubicBezTo>
                  <a:pt x="1011660" y="1251644"/>
                  <a:pt x="1011660" y="1251644"/>
                  <a:pt x="978626" y="1238660"/>
                </a:cubicBezTo>
                <a:cubicBezTo>
                  <a:pt x="978626" y="1238660"/>
                  <a:pt x="978626" y="1238660"/>
                  <a:pt x="978626" y="1246451"/>
                </a:cubicBezTo>
                <a:cubicBezTo>
                  <a:pt x="949722" y="1238660"/>
                  <a:pt x="1026113" y="1223080"/>
                  <a:pt x="941463" y="1241257"/>
                </a:cubicBezTo>
                <a:cubicBezTo>
                  <a:pt x="941463" y="1241257"/>
                  <a:pt x="941463" y="1241257"/>
                  <a:pt x="933205" y="1228273"/>
                </a:cubicBezTo>
                <a:cubicBezTo>
                  <a:pt x="933205" y="1228273"/>
                  <a:pt x="933205" y="1228273"/>
                  <a:pt x="873331" y="1220483"/>
                </a:cubicBezTo>
                <a:cubicBezTo>
                  <a:pt x="873331" y="1220483"/>
                  <a:pt x="873331" y="1220483"/>
                  <a:pt x="848556" y="1225677"/>
                </a:cubicBezTo>
                <a:cubicBezTo>
                  <a:pt x="848556" y="1225677"/>
                  <a:pt x="848556" y="1225677"/>
                  <a:pt x="836168" y="1225677"/>
                </a:cubicBezTo>
                <a:cubicBezTo>
                  <a:pt x="889848" y="1217886"/>
                  <a:pt x="751519" y="1212693"/>
                  <a:pt x="885719" y="1212693"/>
                </a:cubicBezTo>
                <a:cubicBezTo>
                  <a:pt x="885719" y="1212693"/>
                  <a:pt x="885719" y="1212693"/>
                  <a:pt x="889848" y="1202306"/>
                </a:cubicBezTo>
                <a:cubicBezTo>
                  <a:pt x="889848" y="1202306"/>
                  <a:pt x="889848" y="1202306"/>
                  <a:pt x="914623" y="1189322"/>
                </a:cubicBezTo>
                <a:cubicBezTo>
                  <a:pt x="914623" y="1189322"/>
                  <a:pt x="914623" y="1189322"/>
                  <a:pt x="873331" y="1184128"/>
                </a:cubicBezTo>
                <a:cubicBezTo>
                  <a:pt x="873331" y="1184128"/>
                  <a:pt x="873331" y="1184128"/>
                  <a:pt x="910494" y="1184128"/>
                </a:cubicBezTo>
                <a:cubicBezTo>
                  <a:pt x="910494" y="1184128"/>
                  <a:pt x="910494" y="1184128"/>
                  <a:pt x="924947" y="1194515"/>
                </a:cubicBezTo>
                <a:cubicBezTo>
                  <a:pt x="924947" y="1194515"/>
                  <a:pt x="924947" y="1194515"/>
                  <a:pt x="941463" y="1184128"/>
                </a:cubicBezTo>
                <a:cubicBezTo>
                  <a:pt x="941463" y="1184128"/>
                  <a:pt x="941463" y="1184128"/>
                  <a:pt x="970368" y="1197112"/>
                </a:cubicBezTo>
                <a:cubicBezTo>
                  <a:pt x="970368" y="1197112"/>
                  <a:pt x="970368" y="1197112"/>
                  <a:pt x="986885" y="1184128"/>
                </a:cubicBezTo>
                <a:cubicBezTo>
                  <a:pt x="986885" y="1184128"/>
                  <a:pt x="986885" y="1184128"/>
                  <a:pt x="1021983" y="1181531"/>
                </a:cubicBezTo>
                <a:cubicBezTo>
                  <a:pt x="1021983" y="1181531"/>
                  <a:pt x="1021983" y="1181531"/>
                  <a:pt x="1034371" y="1184128"/>
                </a:cubicBezTo>
                <a:cubicBezTo>
                  <a:pt x="1026113" y="1173741"/>
                  <a:pt x="1063276" y="1181531"/>
                  <a:pt x="1055017" y="1176338"/>
                </a:cubicBezTo>
                <a:cubicBezTo>
                  <a:pt x="1055017" y="1176338"/>
                  <a:pt x="1055017" y="1176338"/>
                  <a:pt x="1063276" y="1160757"/>
                </a:cubicBezTo>
                <a:cubicBezTo>
                  <a:pt x="1063276" y="1160757"/>
                  <a:pt x="1063276" y="1160757"/>
                  <a:pt x="1034371" y="1158161"/>
                </a:cubicBezTo>
                <a:cubicBezTo>
                  <a:pt x="1034371" y="1158161"/>
                  <a:pt x="1034371" y="1158161"/>
                  <a:pt x="1034371" y="1152967"/>
                </a:cubicBezTo>
                <a:cubicBezTo>
                  <a:pt x="1075663" y="1158161"/>
                  <a:pt x="1050888" y="1147773"/>
                  <a:pt x="1094245" y="1126999"/>
                </a:cubicBezTo>
                <a:cubicBezTo>
                  <a:pt x="1094245" y="1126999"/>
                  <a:pt x="1094245" y="1126999"/>
                  <a:pt x="1110762" y="1137386"/>
                </a:cubicBezTo>
                <a:cubicBezTo>
                  <a:pt x="1110762" y="1119209"/>
                  <a:pt x="1158248" y="1126999"/>
                  <a:pt x="1154118" y="1111419"/>
                </a:cubicBezTo>
                <a:cubicBezTo>
                  <a:pt x="1154118" y="1111419"/>
                  <a:pt x="1154118" y="1111419"/>
                  <a:pt x="1145860" y="1095838"/>
                </a:cubicBezTo>
                <a:cubicBezTo>
                  <a:pt x="1145860" y="1095838"/>
                  <a:pt x="1145860" y="1095838"/>
                  <a:pt x="1174765" y="1088048"/>
                </a:cubicBezTo>
                <a:cubicBezTo>
                  <a:pt x="1174765" y="1088048"/>
                  <a:pt x="1174765" y="1088048"/>
                  <a:pt x="1174765" y="1098435"/>
                </a:cubicBezTo>
                <a:cubicBezTo>
                  <a:pt x="1174765" y="1098435"/>
                  <a:pt x="1174765" y="1098435"/>
                  <a:pt x="1166506" y="1098435"/>
                </a:cubicBezTo>
                <a:cubicBezTo>
                  <a:pt x="1166506" y="1098435"/>
                  <a:pt x="1166506" y="1098435"/>
                  <a:pt x="1166506" y="1103628"/>
                </a:cubicBezTo>
                <a:cubicBezTo>
                  <a:pt x="1166506" y="1103628"/>
                  <a:pt x="1166506" y="1103628"/>
                  <a:pt x="1178894" y="1106225"/>
                </a:cubicBezTo>
                <a:cubicBezTo>
                  <a:pt x="1197475" y="1108822"/>
                  <a:pt x="1187152" y="1098435"/>
                  <a:pt x="1203669" y="1095838"/>
                </a:cubicBezTo>
                <a:cubicBezTo>
                  <a:pt x="1203669" y="1095838"/>
                  <a:pt x="1203669" y="1095838"/>
                  <a:pt x="1209863" y="1098435"/>
                </a:cubicBezTo>
                <a:cubicBezTo>
                  <a:pt x="1209863" y="1098435"/>
                  <a:pt x="1209863" y="1098435"/>
                  <a:pt x="1174765" y="1116612"/>
                </a:cubicBezTo>
                <a:cubicBezTo>
                  <a:pt x="1174765" y="1116612"/>
                  <a:pt x="1174765" y="1116612"/>
                  <a:pt x="1158248" y="1116612"/>
                </a:cubicBezTo>
                <a:cubicBezTo>
                  <a:pt x="1158248" y="1116612"/>
                  <a:pt x="1158248" y="1116612"/>
                  <a:pt x="1149989" y="1121806"/>
                </a:cubicBezTo>
                <a:cubicBezTo>
                  <a:pt x="1152054" y="1124402"/>
                  <a:pt x="1156183" y="1126999"/>
                  <a:pt x="1160312" y="1139983"/>
                </a:cubicBezTo>
                <a:cubicBezTo>
                  <a:pt x="1160312" y="1139983"/>
                  <a:pt x="1160312" y="1139983"/>
                  <a:pt x="1145860" y="1139983"/>
                </a:cubicBezTo>
                <a:cubicBezTo>
                  <a:pt x="1145860" y="1139983"/>
                  <a:pt x="1145860" y="1139983"/>
                  <a:pt x="1135537" y="1155564"/>
                </a:cubicBezTo>
                <a:cubicBezTo>
                  <a:pt x="1135537" y="1155564"/>
                  <a:pt x="1135537" y="1155564"/>
                  <a:pt x="1158248" y="1163354"/>
                </a:cubicBezTo>
                <a:cubicBezTo>
                  <a:pt x="1158248" y="1163354"/>
                  <a:pt x="1158248" y="1163354"/>
                  <a:pt x="1139666" y="1168548"/>
                </a:cubicBezTo>
                <a:cubicBezTo>
                  <a:pt x="1139666" y="1168548"/>
                  <a:pt x="1139666" y="1168548"/>
                  <a:pt x="1154118" y="1168548"/>
                </a:cubicBezTo>
                <a:cubicBezTo>
                  <a:pt x="1154118" y="1168548"/>
                  <a:pt x="1154118" y="1168548"/>
                  <a:pt x="1209863" y="1150370"/>
                </a:cubicBezTo>
                <a:cubicBezTo>
                  <a:pt x="1209863" y="1150370"/>
                  <a:pt x="1209863" y="1150370"/>
                  <a:pt x="1238768" y="1137386"/>
                </a:cubicBezTo>
                <a:cubicBezTo>
                  <a:pt x="1242897" y="1134789"/>
                  <a:pt x="1244962" y="1137386"/>
                  <a:pt x="1247026" y="1139983"/>
                </a:cubicBezTo>
                <a:cubicBezTo>
                  <a:pt x="1247026" y="1139983"/>
                  <a:pt x="1247026" y="1139983"/>
                  <a:pt x="1222251" y="1155564"/>
                </a:cubicBezTo>
                <a:cubicBezTo>
                  <a:pt x="1222251" y="1155564"/>
                  <a:pt x="1222251" y="1155564"/>
                  <a:pt x="1247026" y="1165951"/>
                </a:cubicBezTo>
                <a:cubicBezTo>
                  <a:pt x="1247026" y="1165951"/>
                  <a:pt x="1247026" y="1165951"/>
                  <a:pt x="1275931" y="1160757"/>
                </a:cubicBezTo>
                <a:cubicBezTo>
                  <a:pt x="1275931" y="1160757"/>
                  <a:pt x="1275931" y="1160757"/>
                  <a:pt x="1275931" y="1165951"/>
                </a:cubicBezTo>
                <a:cubicBezTo>
                  <a:pt x="1277995" y="1173741"/>
                  <a:pt x="1288318" y="1186725"/>
                  <a:pt x="1319288" y="1152967"/>
                </a:cubicBezTo>
                <a:cubicBezTo>
                  <a:pt x="1319288" y="1152967"/>
                  <a:pt x="1319288" y="1152967"/>
                  <a:pt x="1348192" y="1139983"/>
                </a:cubicBezTo>
                <a:cubicBezTo>
                  <a:pt x="1348192" y="1139983"/>
                  <a:pt x="1348192" y="1139983"/>
                  <a:pt x="1370903" y="1142580"/>
                </a:cubicBezTo>
                <a:cubicBezTo>
                  <a:pt x="1379161" y="1129596"/>
                  <a:pt x="1383291" y="1142580"/>
                  <a:pt x="1416324" y="1132193"/>
                </a:cubicBezTo>
                <a:cubicBezTo>
                  <a:pt x="1416324" y="1132193"/>
                  <a:pt x="1416324" y="1132193"/>
                  <a:pt x="1403937" y="1124402"/>
                </a:cubicBezTo>
                <a:cubicBezTo>
                  <a:pt x="1403937" y="1124402"/>
                  <a:pt x="1403937" y="1124402"/>
                  <a:pt x="1358515" y="1134789"/>
                </a:cubicBezTo>
                <a:cubicBezTo>
                  <a:pt x="1352321" y="1132193"/>
                  <a:pt x="1393614" y="1124402"/>
                  <a:pt x="1377097" y="1121806"/>
                </a:cubicBezTo>
                <a:cubicBezTo>
                  <a:pt x="1377097" y="1121806"/>
                  <a:pt x="1377097" y="1121806"/>
                  <a:pt x="1383291" y="1119209"/>
                </a:cubicBezTo>
                <a:cubicBezTo>
                  <a:pt x="1385355" y="1121806"/>
                  <a:pt x="1387420" y="1108822"/>
                  <a:pt x="1387420" y="1124402"/>
                </a:cubicBezTo>
                <a:cubicBezTo>
                  <a:pt x="1387420" y="1124402"/>
                  <a:pt x="1387420" y="1124402"/>
                  <a:pt x="1412195" y="1116612"/>
                </a:cubicBezTo>
                <a:cubicBezTo>
                  <a:pt x="1412195" y="1116612"/>
                  <a:pt x="1412195" y="1116612"/>
                  <a:pt x="1488586" y="1108822"/>
                </a:cubicBezTo>
                <a:cubicBezTo>
                  <a:pt x="1488586" y="1108822"/>
                  <a:pt x="1488586" y="1108822"/>
                  <a:pt x="1484457" y="1098435"/>
                </a:cubicBezTo>
                <a:cubicBezTo>
                  <a:pt x="1484457" y="1098435"/>
                  <a:pt x="1484457" y="1098435"/>
                  <a:pt x="1507167" y="1103628"/>
                </a:cubicBezTo>
                <a:cubicBezTo>
                  <a:pt x="1511297" y="1103628"/>
                  <a:pt x="1531943" y="1088048"/>
                  <a:pt x="1536072" y="1088048"/>
                </a:cubicBezTo>
                <a:cubicBezTo>
                  <a:pt x="1536072" y="1088048"/>
                  <a:pt x="1536072" y="1088048"/>
                  <a:pt x="1496844" y="1077661"/>
                </a:cubicBezTo>
                <a:cubicBezTo>
                  <a:pt x="1496844" y="1077661"/>
                  <a:pt x="1496844" y="1077661"/>
                  <a:pt x="1459681" y="1080257"/>
                </a:cubicBezTo>
                <a:cubicBezTo>
                  <a:pt x="1459681" y="1080257"/>
                  <a:pt x="1459681" y="1080257"/>
                  <a:pt x="1451423" y="1085451"/>
                </a:cubicBezTo>
                <a:cubicBezTo>
                  <a:pt x="1451423" y="1085451"/>
                  <a:pt x="1451423" y="1085451"/>
                  <a:pt x="1455552" y="1088048"/>
                </a:cubicBezTo>
                <a:cubicBezTo>
                  <a:pt x="1455552" y="1088048"/>
                  <a:pt x="1455552" y="1088048"/>
                  <a:pt x="1449358" y="1093241"/>
                </a:cubicBezTo>
                <a:cubicBezTo>
                  <a:pt x="1445229" y="1095838"/>
                  <a:pt x="1441100" y="1095838"/>
                  <a:pt x="1430777" y="1095838"/>
                </a:cubicBezTo>
                <a:cubicBezTo>
                  <a:pt x="1432841" y="1090644"/>
                  <a:pt x="1443164" y="1088048"/>
                  <a:pt x="1443164" y="1088048"/>
                </a:cubicBezTo>
                <a:cubicBezTo>
                  <a:pt x="1443164" y="1088048"/>
                  <a:pt x="1443164" y="1088048"/>
                  <a:pt x="1383291" y="1082854"/>
                </a:cubicBezTo>
                <a:cubicBezTo>
                  <a:pt x="1383291" y="1082854"/>
                  <a:pt x="1383291" y="1082854"/>
                  <a:pt x="1366774" y="1082854"/>
                </a:cubicBezTo>
                <a:cubicBezTo>
                  <a:pt x="1366774" y="1082854"/>
                  <a:pt x="1366774" y="1082854"/>
                  <a:pt x="1358515" y="1090644"/>
                </a:cubicBezTo>
                <a:cubicBezTo>
                  <a:pt x="1358515" y="1090644"/>
                  <a:pt x="1358515" y="1090644"/>
                  <a:pt x="1238768" y="1101031"/>
                </a:cubicBezTo>
                <a:cubicBezTo>
                  <a:pt x="1238768" y="1101031"/>
                  <a:pt x="1238768" y="1101031"/>
                  <a:pt x="1222251" y="1088048"/>
                </a:cubicBezTo>
                <a:cubicBezTo>
                  <a:pt x="1222251" y="1088048"/>
                  <a:pt x="1222251" y="1088048"/>
                  <a:pt x="1203669" y="1090644"/>
                </a:cubicBezTo>
                <a:cubicBezTo>
                  <a:pt x="1203669" y="1090644"/>
                  <a:pt x="1203669" y="1090644"/>
                  <a:pt x="1203669" y="1085451"/>
                </a:cubicBezTo>
                <a:cubicBezTo>
                  <a:pt x="1203669" y="1085451"/>
                  <a:pt x="1203669" y="1085451"/>
                  <a:pt x="1166506" y="1077661"/>
                </a:cubicBezTo>
                <a:cubicBezTo>
                  <a:pt x="1166506" y="1077661"/>
                  <a:pt x="1166506" y="1077661"/>
                  <a:pt x="1123149" y="1077661"/>
                </a:cubicBezTo>
                <a:cubicBezTo>
                  <a:pt x="1123149" y="1077661"/>
                  <a:pt x="1123149" y="1077661"/>
                  <a:pt x="1133472" y="1090644"/>
                </a:cubicBezTo>
                <a:cubicBezTo>
                  <a:pt x="1133472" y="1090644"/>
                  <a:pt x="1133472" y="1090644"/>
                  <a:pt x="1075663" y="1082854"/>
                </a:cubicBezTo>
                <a:cubicBezTo>
                  <a:pt x="1075663" y="1082854"/>
                  <a:pt x="1075663" y="1082854"/>
                  <a:pt x="1063276" y="1077661"/>
                </a:cubicBezTo>
                <a:cubicBezTo>
                  <a:pt x="1063276" y="1077661"/>
                  <a:pt x="1063276" y="1077661"/>
                  <a:pt x="1094245" y="1062080"/>
                </a:cubicBezTo>
                <a:cubicBezTo>
                  <a:pt x="1094245" y="1062080"/>
                  <a:pt x="1094245" y="1062080"/>
                  <a:pt x="1075663" y="1056886"/>
                </a:cubicBezTo>
                <a:cubicBezTo>
                  <a:pt x="1075663" y="1056886"/>
                  <a:pt x="1075663" y="1056886"/>
                  <a:pt x="1061211" y="1059483"/>
                </a:cubicBezTo>
                <a:cubicBezTo>
                  <a:pt x="1061211" y="1059483"/>
                  <a:pt x="1061211" y="1059483"/>
                  <a:pt x="1050888" y="1077661"/>
                </a:cubicBezTo>
                <a:cubicBezTo>
                  <a:pt x="1009596" y="1103628"/>
                  <a:pt x="1092180" y="1067274"/>
                  <a:pt x="1081857" y="1108822"/>
                </a:cubicBezTo>
                <a:cubicBezTo>
                  <a:pt x="1081857" y="1108822"/>
                  <a:pt x="1081857" y="1108822"/>
                  <a:pt x="1038500" y="1090644"/>
                </a:cubicBezTo>
                <a:cubicBezTo>
                  <a:pt x="1038500" y="1090644"/>
                  <a:pt x="1038500" y="1090644"/>
                  <a:pt x="1030242" y="1098435"/>
                </a:cubicBezTo>
                <a:cubicBezTo>
                  <a:pt x="1030242" y="1098435"/>
                  <a:pt x="1030242" y="1098435"/>
                  <a:pt x="1021983" y="1090644"/>
                </a:cubicBezTo>
                <a:cubicBezTo>
                  <a:pt x="1021983" y="1090644"/>
                  <a:pt x="1021983" y="1090644"/>
                  <a:pt x="999273" y="1098435"/>
                </a:cubicBezTo>
                <a:cubicBezTo>
                  <a:pt x="999273" y="1098435"/>
                  <a:pt x="999273" y="1098435"/>
                  <a:pt x="953851" y="1090644"/>
                </a:cubicBezTo>
                <a:cubicBezTo>
                  <a:pt x="953851" y="1090644"/>
                  <a:pt x="953851" y="1090644"/>
                  <a:pt x="924947" y="1103628"/>
                </a:cubicBezTo>
                <a:cubicBezTo>
                  <a:pt x="924947" y="1103628"/>
                  <a:pt x="924947" y="1103628"/>
                  <a:pt x="910494" y="1098435"/>
                </a:cubicBezTo>
                <a:cubicBezTo>
                  <a:pt x="910494" y="1098435"/>
                  <a:pt x="910494" y="1098435"/>
                  <a:pt x="893977" y="1108822"/>
                </a:cubicBezTo>
                <a:cubicBezTo>
                  <a:pt x="893977" y="1108822"/>
                  <a:pt x="891913" y="1108822"/>
                  <a:pt x="891913" y="1108822"/>
                </a:cubicBezTo>
                <a:cubicBezTo>
                  <a:pt x="893977" y="1106225"/>
                  <a:pt x="891913" y="1101031"/>
                  <a:pt x="877460" y="1095838"/>
                </a:cubicBezTo>
                <a:cubicBezTo>
                  <a:pt x="877460" y="1095838"/>
                  <a:pt x="877460" y="1095838"/>
                  <a:pt x="881590" y="1085451"/>
                </a:cubicBezTo>
                <a:cubicBezTo>
                  <a:pt x="881590" y="1085451"/>
                  <a:pt x="881590" y="1085451"/>
                  <a:pt x="914623" y="1085451"/>
                </a:cubicBezTo>
                <a:cubicBezTo>
                  <a:pt x="910494" y="1085451"/>
                  <a:pt x="943528" y="1090644"/>
                  <a:pt x="906365" y="1080257"/>
                </a:cubicBezTo>
                <a:cubicBezTo>
                  <a:pt x="906365" y="1080257"/>
                  <a:pt x="906365" y="1080257"/>
                  <a:pt x="941463" y="1062080"/>
                </a:cubicBezTo>
                <a:cubicBezTo>
                  <a:pt x="941463" y="1062080"/>
                  <a:pt x="941463" y="1062080"/>
                  <a:pt x="906365" y="1046499"/>
                </a:cubicBezTo>
                <a:cubicBezTo>
                  <a:pt x="906365" y="1046499"/>
                  <a:pt x="906365" y="1046499"/>
                  <a:pt x="906365" y="1036112"/>
                </a:cubicBezTo>
                <a:cubicBezTo>
                  <a:pt x="906365" y="1036112"/>
                  <a:pt x="906365" y="1036112"/>
                  <a:pt x="873331" y="1030919"/>
                </a:cubicBezTo>
                <a:cubicBezTo>
                  <a:pt x="873331" y="1030919"/>
                  <a:pt x="873331" y="1030919"/>
                  <a:pt x="893977" y="1017935"/>
                </a:cubicBezTo>
                <a:cubicBezTo>
                  <a:pt x="893977" y="1017935"/>
                  <a:pt x="893977" y="1017935"/>
                  <a:pt x="856814" y="1017935"/>
                </a:cubicBezTo>
                <a:cubicBezTo>
                  <a:pt x="856814" y="1017935"/>
                  <a:pt x="856814" y="1017935"/>
                  <a:pt x="858879" y="1015338"/>
                </a:cubicBezTo>
                <a:cubicBezTo>
                  <a:pt x="867137" y="1012741"/>
                  <a:pt x="883654" y="1007548"/>
                  <a:pt x="906365" y="999757"/>
                </a:cubicBezTo>
                <a:cubicBezTo>
                  <a:pt x="906365" y="999757"/>
                  <a:pt x="906365" y="999757"/>
                  <a:pt x="898107" y="991967"/>
                </a:cubicBezTo>
                <a:cubicBezTo>
                  <a:pt x="898107" y="991967"/>
                  <a:pt x="898107" y="991967"/>
                  <a:pt x="877460" y="994564"/>
                </a:cubicBezTo>
                <a:cubicBezTo>
                  <a:pt x="877460" y="994564"/>
                  <a:pt x="877460" y="994564"/>
                  <a:pt x="863008" y="986773"/>
                </a:cubicBezTo>
                <a:cubicBezTo>
                  <a:pt x="863008" y="986773"/>
                  <a:pt x="863008" y="986773"/>
                  <a:pt x="765971" y="991967"/>
                </a:cubicBezTo>
                <a:cubicBezTo>
                  <a:pt x="765971" y="991967"/>
                  <a:pt x="765971" y="991967"/>
                  <a:pt x="825845" y="978983"/>
                </a:cubicBezTo>
                <a:cubicBezTo>
                  <a:pt x="823781" y="981580"/>
                  <a:pt x="834103" y="999757"/>
                  <a:pt x="836168" y="968596"/>
                </a:cubicBezTo>
                <a:cubicBezTo>
                  <a:pt x="836168" y="968596"/>
                  <a:pt x="836168" y="968596"/>
                  <a:pt x="860944" y="981580"/>
                </a:cubicBezTo>
                <a:cubicBezTo>
                  <a:pt x="860944" y="981580"/>
                  <a:pt x="860944" y="981580"/>
                  <a:pt x="927011" y="978983"/>
                </a:cubicBezTo>
                <a:cubicBezTo>
                  <a:pt x="927011" y="978983"/>
                  <a:pt x="927011" y="978983"/>
                  <a:pt x="920817" y="963403"/>
                </a:cubicBezTo>
                <a:cubicBezTo>
                  <a:pt x="920817" y="963403"/>
                  <a:pt x="920817" y="963403"/>
                  <a:pt x="893977" y="958209"/>
                </a:cubicBezTo>
                <a:cubicBezTo>
                  <a:pt x="893977" y="958209"/>
                  <a:pt x="893977" y="958209"/>
                  <a:pt x="920817" y="955612"/>
                </a:cubicBezTo>
                <a:cubicBezTo>
                  <a:pt x="920817" y="955612"/>
                  <a:pt x="920817" y="955612"/>
                  <a:pt x="910494" y="940032"/>
                </a:cubicBezTo>
                <a:cubicBezTo>
                  <a:pt x="898107" y="934838"/>
                  <a:pt x="889848" y="942628"/>
                  <a:pt x="881590" y="940032"/>
                </a:cubicBezTo>
                <a:cubicBezTo>
                  <a:pt x="881590" y="940032"/>
                  <a:pt x="881590" y="940032"/>
                  <a:pt x="881590" y="924451"/>
                </a:cubicBezTo>
                <a:cubicBezTo>
                  <a:pt x="881590" y="924451"/>
                  <a:pt x="881590" y="924451"/>
                  <a:pt x="893977" y="908870"/>
                </a:cubicBezTo>
                <a:cubicBezTo>
                  <a:pt x="893977" y="908870"/>
                  <a:pt x="893977" y="908870"/>
                  <a:pt x="871266" y="908870"/>
                </a:cubicBezTo>
                <a:cubicBezTo>
                  <a:pt x="879525" y="906274"/>
                  <a:pt x="893977" y="901080"/>
                  <a:pt x="914623" y="893290"/>
                </a:cubicBezTo>
                <a:cubicBezTo>
                  <a:pt x="914623" y="893290"/>
                  <a:pt x="914623" y="893290"/>
                  <a:pt x="970368" y="890693"/>
                </a:cubicBezTo>
                <a:cubicBezTo>
                  <a:pt x="970368" y="890693"/>
                  <a:pt x="970368" y="890693"/>
                  <a:pt x="1030242" y="890693"/>
                </a:cubicBezTo>
                <a:cubicBezTo>
                  <a:pt x="1030242" y="890693"/>
                  <a:pt x="1030242" y="890693"/>
                  <a:pt x="1034371" y="882903"/>
                </a:cubicBezTo>
                <a:cubicBezTo>
                  <a:pt x="1034371" y="882903"/>
                  <a:pt x="1034371" y="882903"/>
                  <a:pt x="1061211" y="882903"/>
                </a:cubicBezTo>
                <a:cubicBezTo>
                  <a:pt x="1061211" y="882903"/>
                  <a:pt x="1061211" y="882903"/>
                  <a:pt x="1081857" y="872516"/>
                </a:cubicBezTo>
                <a:cubicBezTo>
                  <a:pt x="1094245" y="872516"/>
                  <a:pt x="1011660" y="901080"/>
                  <a:pt x="1114891" y="867322"/>
                </a:cubicBezTo>
                <a:cubicBezTo>
                  <a:pt x="1114891" y="867322"/>
                  <a:pt x="1114891" y="867322"/>
                  <a:pt x="1102503" y="862128"/>
                </a:cubicBezTo>
                <a:cubicBezTo>
                  <a:pt x="1102503" y="862128"/>
                  <a:pt x="1102503" y="862128"/>
                  <a:pt x="1160312" y="864725"/>
                </a:cubicBezTo>
                <a:cubicBezTo>
                  <a:pt x="1160312" y="864725"/>
                  <a:pt x="1160312" y="864725"/>
                  <a:pt x="1189217" y="856935"/>
                </a:cubicBezTo>
                <a:cubicBezTo>
                  <a:pt x="1187152" y="859532"/>
                  <a:pt x="1174765" y="867322"/>
                  <a:pt x="1209863" y="859532"/>
                </a:cubicBezTo>
                <a:cubicBezTo>
                  <a:pt x="1209863" y="859532"/>
                  <a:pt x="1209863" y="859532"/>
                  <a:pt x="1209863" y="851741"/>
                </a:cubicBezTo>
                <a:cubicBezTo>
                  <a:pt x="1209863" y="851741"/>
                  <a:pt x="1209863" y="851741"/>
                  <a:pt x="1145860" y="846548"/>
                </a:cubicBezTo>
                <a:cubicBezTo>
                  <a:pt x="1145860" y="846548"/>
                  <a:pt x="1145860" y="846548"/>
                  <a:pt x="1123149" y="851741"/>
                </a:cubicBezTo>
                <a:cubicBezTo>
                  <a:pt x="1123149" y="851741"/>
                  <a:pt x="1123149" y="851741"/>
                  <a:pt x="1102503" y="843951"/>
                </a:cubicBezTo>
                <a:cubicBezTo>
                  <a:pt x="1102503" y="843951"/>
                  <a:pt x="1102503" y="843951"/>
                  <a:pt x="1063276" y="851741"/>
                </a:cubicBezTo>
                <a:cubicBezTo>
                  <a:pt x="1063276" y="851741"/>
                  <a:pt x="1063276" y="851741"/>
                  <a:pt x="1017854" y="841354"/>
                </a:cubicBezTo>
                <a:cubicBezTo>
                  <a:pt x="1013725" y="846548"/>
                  <a:pt x="1013725" y="846548"/>
                  <a:pt x="1015789" y="849145"/>
                </a:cubicBezTo>
                <a:cubicBezTo>
                  <a:pt x="1009596" y="849145"/>
                  <a:pt x="999273" y="851741"/>
                  <a:pt x="986885" y="854338"/>
                </a:cubicBezTo>
                <a:cubicBezTo>
                  <a:pt x="986885" y="854338"/>
                  <a:pt x="986885" y="854338"/>
                  <a:pt x="937334" y="846548"/>
                </a:cubicBezTo>
                <a:cubicBezTo>
                  <a:pt x="935270" y="843951"/>
                  <a:pt x="931140" y="838757"/>
                  <a:pt x="927011" y="836161"/>
                </a:cubicBezTo>
                <a:cubicBezTo>
                  <a:pt x="927011" y="836161"/>
                  <a:pt x="927011" y="836161"/>
                  <a:pt x="869202" y="833564"/>
                </a:cubicBezTo>
                <a:cubicBezTo>
                  <a:pt x="869202" y="833564"/>
                  <a:pt x="869202" y="833564"/>
                  <a:pt x="850620" y="828370"/>
                </a:cubicBezTo>
                <a:cubicBezTo>
                  <a:pt x="850620" y="828370"/>
                  <a:pt x="850620" y="828370"/>
                  <a:pt x="821716" y="836161"/>
                </a:cubicBezTo>
                <a:cubicBezTo>
                  <a:pt x="821716" y="836161"/>
                  <a:pt x="821716" y="836161"/>
                  <a:pt x="850620" y="823177"/>
                </a:cubicBezTo>
                <a:cubicBezTo>
                  <a:pt x="850620" y="823177"/>
                  <a:pt x="850620" y="823177"/>
                  <a:pt x="1009596" y="820580"/>
                </a:cubicBezTo>
                <a:cubicBezTo>
                  <a:pt x="1009596" y="820580"/>
                  <a:pt x="1009596" y="820580"/>
                  <a:pt x="1098374" y="823177"/>
                </a:cubicBezTo>
                <a:cubicBezTo>
                  <a:pt x="1110762" y="823177"/>
                  <a:pt x="1100439" y="812790"/>
                  <a:pt x="1119020" y="820580"/>
                </a:cubicBezTo>
                <a:cubicBezTo>
                  <a:pt x="1141731" y="804999"/>
                  <a:pt x="1114891" y="817983"/>
                  <a:pt x="1075663" y="807596"/>
                </a:cubicBezTo>
                <a:cubicBezTo>
                  <a:pt x="1075663" y="807596"/>
                  <a:pt x="1075663" y="807596"/>
                  <a:pt x="1069469" y="807596"/>
                </a:cubicBezTo>
                <a:cubicBezTo>
                  <a:pt x="1069469" y="807596"/>
                  <a:pt x="1069469" y="807596"/>
                  <a:pt x="1069469" y="799806"/>
                </a:cubicBezTo>
                <a:cubicBezTo>
                  <a:pt x="1069469" y="799806"/>
                  <a:pt x="1069469" y="799806"/>
                  <a:pt x="1110762" y="807596"/>
                </a:cubicBezTo>
                <a:cubicBezTo>
                  <a:pt x="1110762" y="807596"/>
                  <a:pt x="1110762" y="807596"/>
                  <a:pt x="1123149" y="792016"/>
                </a:cubicBezTo>
                <a:cubicBezTo>
                  <a:pt x="1123149" y="792016"/>
                  <a:pt x="1123149" y="792016"/>
                  <a:pt x="1139666" y="799806"/>
                </a:cubicBezTo>
                <a:cubicBezTo>
                  <a:pt x="1152054" y="794612"/>
                  <a:pt x="1191282" y="797209"/>
                  <a:pt x="1170636" y="781629"/>
                </a:cubicBezTo>
                <a:cubicBezTo>
                  <a:pt x="1170636" y="781629"/>
                  <a:pt x="1170636" y="781629"/>
                  <a:pt x="1197475" y="773838"/>
                </a:cubicBezTo>
                <a:cubicBezTo>
                  <a:pt x="1197475" y="773838"/>
                  <a:pt x="1197475" y="773838"/>
                  <a:pt x="1170636" y="758258"/>
                </a:cubicBezTo>
                <a:cubicBezTo>
                  <a:pt x="1211928" y="779032"/>
                  <a:pt x="1166506" y="732290"/>
                  <a:pt x="1251155" y="747871"/>
                </a:cubicBezTo>
                <a:cubicBezTo>
                  <a:pt x="1251155" y="747871"/>
                  <a:pt x="1251155" y="747871"/>
                  <a:pt x="1251155" y="740080"/>
                </a:cubicBezTo>
                <a:cubicBezTo>
                  <a:pt x="1251155" y="732290"/>
                  <a:pt x="1242897" y="721903"/>
                  <a:pt x="1203669" y="742677"/>
                </a:cubicBezTo>
                <a:cubicBezTo>
                  <a:pt x="1203669" y="742677"/>
                  <a:pt x="1203669" y="742677"/>
                  <a:pt x="1187152" y="737483"/>
                </a:cubicBezTo>
                <a:cubicBezTo>
                  <a:pt x="1174765" y="740080"/>
                  <a:pt x="1220186" y="760854"/>
                  <a:pt x="1149989" y="742677"/>
                </a:cubicBezTo>
                <a:cubicBezTo>
                  <a:pt x="1123149" y="737483"/>
                  <a:pt x="1110762" y="753064"/>
                  <a:pt x="1102503" y="758258"/>
                </a:cubicBezTo>
                <a:cubicBezTo>
                  <a:pt x="1116955" y="745274"/>
                  <a:pt x="1019919" y="779032"/>
                  <a:pt x="1139666" y="753064"/>
                </a:cubicBezTo>
                <a:cubicBezTo>
                  <a:pt x="1139666" y="753064"/>
                  <a:pt x="1139666" y="753064"/>
                  <a:pt x="1154118" y="758258"/>
                </a:cubicBezTo>
                <a:cubicBezTo>
                  <a:pt x="1154118" y="758258"/>
                  <a:pt x="1154118" y="758258"/>
                  <a:pt x="1139666" y="763451"/>
                </a:cubicBezTo>
                <a:cubicBezTo>
                  <a:pt x="1139666" y="763451"/>
                  <a:pt x="1139666" y="763451"/>
                  <a:pt x="1061211" y="763451"/>
                </a:cubicBezTo>
                <a:cubicBezTo>
                  <a:pt x="1061211" y="763451"/>
                  <a:pt x="1061211" y="763451"/>
                  <a:pt x="999273" y="768645"/>
                </a:cubicBezTo>
                <a:cubicBezTo>
                  <a:pt x="999273" y="768645"/>
                  <a:pt x="999273" y="768645"/>
                  <a:pt x="970368" y="760854"/>
                </a:cubicBezTo>
                <a:cubicBezTo>
                  <a:pt x="970368" y="760854"/>
                  <a:pt x="970368" y="760854"/>
                  <a:pt x="970368" y="753064"/>
                </a:cubicBezTo>
                <a:cubicBezTo>
                  <a:pt x="970368" y="753064"/>
                  <a:pt x="970368" y="753064"/>
                  <a:pt x="953851" y="745274"/>
                </a:cubicBezTo>
                <a:cubicBezTo>
                  <a:pt x="953851" y="745274"/>
                  <a:pt x="953851" y="745274"/>
                  <a:pt x="920817" y="766048"/>
                </a:cubicBezTo>
                <a:cubicBezTo>
                  <a:pt x="920817" y="766048"/>
                  <a:pt x="920817" y="766048"/>
                  <a:pt x="889848" y="763451"/>
                </a:cubicBezTo>
                <a:cubicBezTo>
                  <a:pt x="889848" y="763451"/>
                  <a:pt x="889848" y="763451"/>
                  <a:pt x="881590" y="766048"/>
                </a:cubicBezTo>
                <a:cubicBezTo>
                  <a:pt x="881590" y="766048"/>
                  <a:pt x="881590" y="766048"/>
                  <a:pt x="850620" y="753064"/>
                </a:cubicBezTo>
                <a:cubicBezTo>
                  <a:pt x="850620" y="753064"/>
                  <a:pt x="850620" y="753064"/>
                  <a:pt x="761842" y="758258"/>
                </a:cubicBezTo>
                <a:cubicBezTo>
                  <a:pt x="761842" y="758258"/>
                  <a:pt x="761842" y="758258"/>
                  <a:pt x="741196" y="750467"/>
                </a:cubicBezTo>
                <a:cubicBezTo>
                  <a:pt x="741196" y="750467"/>
                  <a:pt x="741196" y="750467"/>
                  <a:pt x="724679" y="750467"/>
                </a:cubicBezTo>
                <a:cubicBezTo>
                  <a:pt x="724679" y="750467"/>
                  <a:pt x="724679" y="750467"/>
                  <a:pt x="714356" y="763451"/>
                </a:cubicBezTo>
                <a:cubicBezTo>
                  <a:pt x="714356" y="763451"/>
                  <a:pt x="714356" y="763451"/>
                  <a:pt x="689581" y="760854"/>
                </a:cubicBezTo>
                <a:cubicBezTo>
                  <a:pt x="689581" y="760854"/>
                  <a:pt x="689581" y="760854"/>
                  <a:pt x="699904" y="758258"/>
                </a:cubicBezTo>
                <a:cubicBezTo>
                  <a:pt x="699904" y="758258"/>
                  <a:pt x="699904" y="758258"/>
                  <a:pt x="685451" y="753064"/>
                </a:cubicBezTo>
                <a:cubicBezTo>
                  <a:pt x="685451" y="753064"/>
                  <a:pt x="685451" y="753064"/>
                  <a:pt x="689581" y="745274"/>
                </a:cubicBezTo>
                <a:cubicBezTo>
                  <a:pt x="689581" y="745274"/>
                  <a:pt x="689581" y="745274"/>
                  <a:pt x="724679" y="745274"/>
                </a:cubicBezTo>
                <a:cubicBezTo>
                  <a:pt x="724679" y="745274"/>
                  <a:pt x="724679" y="745274"/>
                  <a:pt x="753584" y="737483"/>
                </a:cubicBezTo>
                <a:cubicBezTo>
                  <a:pt x="753584" y="737483"/>
                  <a:pt x="753584" y="737483"/>
                  <a:pt x="745325" y="721903"/>
                </a:cubicBezTo>
                <a:cubicBezTo>
                  <a:pt x="745325" y="721903"/>
                  <a:pt x="745325" y="721903"/>
                  <a:pt x="821716" y="721903"/>
                </a:cubicBezTo>
                <a:cubicBezTo>
                  <a:pt x="821716" y="721903"/>
                  <a:pt x="821716" y="721903"/>
                  <a:pt x="850620" y="706322"/>
                </a:cubicBezTo>
                <a:cubicBezTo>
                  <a:pt x="850620" y="706322"/>
                  <a:pt x="850620" y="706322"/>
                  <a:pt x="889848" y="703725"/>
                </a:cubicBezTo>
                <a:cubicBezTo>
                  <a:pt x="904300" y="703725"/>
                  <a:pt x="912559" y="682951"/>
                  <a:pt x="941463" y="698532"/>
                </a:cubicBezTo>
                <a:cubicBezTo>
                  <a:pt x="941463" y="698532"/>
                  <a:pt x="941463" y="698532"/>
                  <a:pt x="957980" y="690741"/>
                </a:cubicBezTo>
                <a:cubicBezTo>
                  <a:pt x="957980" y="690741"/>
                  <a:pt x="957980" y="690741"/>
                  <a:pt x="964174" y="695935"/>
                </a:cubicBezTo>
                <a:cubicBezTo>
                  <a:pt x="970368" y="693338"/>
                  <a:pt x="974497" y="693338"/>
                  <a:pt x="984820" y="690741"/>
                </a:cubicBezTo>
                <a:cubicBezTo>
                  <a:pt x="984820" y="690741"/>
                  <a:pt x="984820" y="690741"/>
                  <a:pt x="970368" y="698532"/>
                </a:cubicBezTo>
                <a:cubicBezTo>
                  <a:pt x="970368" y="698532"/>
                  <a:pt x="970368" y="698532"/>
                  <a:pt x="974497" y="701129"/>
                </a:cubicBezTo>
                <a:cubicBezTo>
                  <a:pt x="974497" y="701129"/>
                  <a:pt x="974497" y="701129"/>
                  <a:pt x="957980" y="711516"/>
                </a:cubicBezTo>
                <a:cubicBezTo>
                  <a:pt x="957980" y="711516"/>
                  <a:pt x="957980" y="711516"/>
                  <a:pt x="914623" y="724500"/>
                </a:cubicBezTo>
                <a:cubicBezTo>
                  <a:pt x="914623" y="724500"/>
                  <a:pt x="914623" y="724500"/>
                  <a:pt x="957980" y="727096"/>
                </a:cubicBezTo>
                <a:cubicBezTo>
                  <a:pt x="957980" y="727096"/>
                  <a:pt x="957980" y="727096"/>
                  <a:pt x="1073599" y="719306"/>
                </a:cubicBezTo>
                <a:cubicBezTo>
                  <a:pt x="1073599" y="719306"/>
                  <a:pt x="1073599" y="719306"/>
                  <a:pt x="1090115" y="724500"/>
                </a:cubicBezTo>
                <a:cubicBezTo>
                  <a:pt x="1090115" y="724500"/>
                  <a:pt x="1090115" y="724500"/>
                  <a:pt x="1106632" y="719306"/>
                </a:cubicBezTo>
                <a:cubicBezTo>
                  <a:pt x="1106632" y="719306"/>
                  <a:pt x="1106632" y="719306"/>
                  <a:pt x="1127279" y="729693"/>
                </a:cubicBezTo>
                <a:cubicBezTo>
                  <a:pt x="1127279" y="729693"/>
                  <a:pt x="1127279" y="729693"/>
                  <a:pt x="1149989" y="727096"/>
                </a:cubicBezTo>
                <a:cubicBezTo>
                  <a:pt x="1158248" y="724500"/>
                  <a:pt x="1168571" y="724500"/>
                  <a:pt x="1183023" y="724500"/>
                </a:cubicBezTo>
                <a:cubicBezTo>
                  <a:pt x="1183023" y="719306"/>
                  <a:pt x="1187152" y="714112"/>
                  <a:pt x="1197475" y="706322"/>
                </a:cubicBezTo>
                <a:cubicBezTo>
                  <a:pt x="1197475" y="706322"/>
                  <a:pt x="1197475" y="706322"/>
                  <a:pt x="1174765" y="698532"/>
                </a:cubicBezTo>
                <a:cubicBezTo>
                  <a:pt x="1174765" y="698532"/>
                  <a:pt x="1174765" y="698532"/>
                  <a:pt x="1127279" y="695935"/>
                </a:cubicBezTo>
                <a:cubicBezTo>
                  <a:pt x="1127279" y="695935"/>
                  <a:pt x="1127279" y="695935"/>
                  <a:pt x="1073599" y="703725"/>
                </a:cubicBezTo>
                <a:cubicBezTo>
                  <a:pt x="1073599" y="703725"/>
                  <a:pt x="1073599" y="703725"/>
                  <a:pt x="1073599" y="698532"/>
                </a:cubicBezTo>
                <a:cubicBezTo>
                  <a:pt x="1073599" y="698532"/>
                  <a:pt x="1073599" y="698532"/>
                  <a:pt x="1094245" y="698532"/>
                </a:cubicBezTo>
                <a:cubicBezTo>
                  <a:pt x="1094245" y="698532"/>
                  <a:pt x="1094245" y="698532"/>
                  <a:pt x="1050888" y="677758"/>
                </a:cubicBezTo>
                <a:cubicBezTo>
                  <a:pt x="1034371" y="677758"/>
                  <a:pt x="1026113" y="695935"/>
                  <a:pt x="991014" y="682951"/>
                </a:cubicBezTo>
                <a:cubicBezTo>
                  <a:pt x="991014" y="682951"/>
                  <a:pt x="991014" y="682951"/>
                  <a:pt x="995143" y="680354"/>
                </a:cubicBezTo>
                <a:cubicBezTo>
                  <a:pt x="993079" y="677758"/>
                  <a:pt x="991014" y="675161"/>
                  <a:pt x="993079" y="667371"/>
                </a:cubicBezTo>
                <a:cubicBezTo>
                  <a:pt x="993079" y="664774"/>
                  <a:pt x="995143" y="662177"/>
                  <a:pt x="997208" y="656983"/>
                </a:cubicBezTo>
                <a:cubicBezTo>
                  <a:pt x="1003402" y="659580"/>
                  <a:pt x="1005466" y="659580"/>
                  <a:pt x="1003402" y="662177"/>
                </a:cubicBezTo>
                <a:cubicBezTo>
                  <a:pt x="1009596" y="659580"/>
                  <a:pt x="1017854" y="656983"/>
                  <a:pt x="1030242" y="651790"/>
                </a:cubicBezTo>
                <a:cubicBezTo>
                  <a:pt x="1030242" y="651790"/>
                  <a:pt x="1030242" y="651790"/>
                  <a:pt x="991014" y="641403"/>
                </a:cubicBezTo>
                <a:cubicBezTo>
                  <a:pt x="991014" y="641403"/>
                  <a:pt x="991014" y="641403"/>
                  <a:pt x="941463" y="644000"/>
                </a:cubicBezTo>
                <a:cubicBezTo>
                  <a:pt x="941463" y="644000"/>
                  <a:pt x="941463" y="644000"/>
                  <a:pt x="910494" y="636209"/>
                </a:cubicBezTo>
                <a:cubicBezTo>
                  <a:pt x="910494" y="636209"/>
                  <a:pt x="910494" y="636209"/>
                  <a:pt x="784553" y="636209"/>
                </a:cubicBezTo>
                <a:cubicBezTo>
                  <a:pt x="784553" y="636209"/>
                  <a:pt x="784553" y="636209"/>
                  <a:pt x="774230" y="628419"/>
                </a:cubicBezTo>
                <a:cubicBezTo>
                  <a:pt x="772165" y="633613"/>
                  <a:pt x="761842" y="636209"/>
                  <a:pt x="745325" y="633613"/>
                </a:cubicBezTo>
                <a:cubicBezTo>
                  <a:pt x="745325" y="633613"/>
                  <a:pt x="745325" y="633613"/>
                  <a:pt x="772165" y="623225"/>
                </a:cubicBezTo>
                <a:cubicBezTo>
                  <a:pt x="772165" y="623225"/>
                  <a:pt x="772165" y="623225"/>
                  <a:pt x="778359" y="631016"/>
                </a:cubicBezTo>
                <a:cubicBezTo>
                  <a:pt x="778359" y="631016"/>
                  <a:pt x="778359" y="631016"/>
                  <a:pt x="786617" y="623225"/>
                </a:cubicBezTo>
                <a:cubicBezTo>
                  <a:pt x="786617" y="623225"/>
                  <a:pt x="786617" y="623225"/>
                  <a:pt x="751519" y="612838"/>
                </a:cubicBezTo>
                <a:cubicBezTo>
                  <a:pt x="761842" y="612838"/>
                  <a:pt x="776294" y="610242"/>
                  <a:pt x="799005" y="607645"/>
                </a:cubicBezTo>
                <a:cubicBezTo>
                  <a:pt x="799005" y="607645"/>
                  <a:pt x="799005" y="607645"/>
                  <a:pt x="957980" y="618032"/>
                </a:cubicBezTo>
                <a:cubicBezTo>
                  <a:pt x="957980" y="618032"/>
                  <a:pt x="957980" y="618032"/>
                  <a:pt x="966239" y="612838"/>
                </a:cubicBezTo>
                <a:cubicBezTo>
                  <a:pt x="966239" y="612838"/>
                  <a:pt x="966239" y="612838"/>
                  <a:pt x="1021983" y="620629"/>
                </a:cubicBezTo>
                <a:cubicBezTo>
                  <a:pt x="1021983" y="620629"/>
                  <a:pt x="1021983" y="620629"/>
                  <a:pt x="1063276" y="615435"/>
                </a:cubicBezTo>
                <a:cubicBezTo>
                  <a:pt x="1063276" y="618032"/>
                  <a:pt x="1065340" y="618032"/>
                  <a:pt x="1069469" y="615435"/>
                </a:cubicBezTo>
                <a:cubicBezTo>
                  <a:pt x="1069469" y="615435"/>
                  <a:pt x="1069469" y="615435"/>
                  <a:pt x="1073599" y="615435"/>
                </a:cubicBezTo>
                <a:cubicBezTo>
                  <a:pt x="1073599" y="615435"/>
                  <a:pt x="1073599" y="615435"/>
                  <a:pt x="1071534" y="612838"/>
                </a:cubicBezTo>
                <a:cubicBezTo>
                  <a:pt x="1075663" y="612838"/>
                  <a:pt x="1079792" y="607645"/>
                  <a:pt x="1085986" y="602451"/>
                </a:cubicBezTo>
                <a:cubicBezTo>
                  <a:pt x="1085986" y="602451"/>
                  <a:pt x="1085986" y="602451"/>
                  <a:pt x="1090115" y="610242"/>
                </a:cubicBezTo>
                <a:cubicBezTo>
                  <a:pt x="1090115" y="610242"/>
                  <a:pt x="1090115" y="610242"/>
                  <a:pt x="1102503" y="610242"/>
                </a:cubicBezTo>
                <a:cubicBezTo>
                  <a:pt x="1102503" y="610242"/>
                  <a:pt x="1102503" y="610242"/>
                  <a:pt x="1119020" y="599855"/>
                </a:cubicBezTo>
                <a:cubicBezTo>
                  <a:pt x="1119020" y="599855"/>
                  <a:pt x="1119020" y="599855"/>
                  <a:pt x="1133472" y="618032"/>
                </a:cubicBezTo>
                <a:cubicBezTo>
                  <a:pt x="1133472" y="618032"/>
                  <a:pt x="1133472" y="618032"/>
                  <a:pt x="1154118" y="607645"/>
                </a:cubicBezTo>
                <a:cubicBezTo>
                  <a:pt x="1176829" y="602451"/>
                  <a:pt x="1187152" y="615435"/>
                  <a:pt x="1209863" y="594661"/>
                </a:cubicBezTo>
                <a:cubicBezTo>
                  <a:pt x="1205734" y="594661"/>
                  <a:pt x="1216057" y="594661"/>
                  <a:pt x="1218121" y="594661"/>
                </a:cubicBezTo>
                <a:cubicBezTo>
                  <a:pt x="1226380" y="597258"/>
                  <a:pt x="1232574" y="602451"/>
                  <a:pt x="1230509" y="594661"/>
                </a:cubicBezTo>
                <a:cubicBezTo>
                  <a:pt x="1230509" y="594661"/>
                  <a:pt x="1230509" y="594661"/>
                  <a:pt x="1234639" y="584274"/>
                </a:cubicBezTo>
                <a:cubicBezTo>
                  <a:pt x="1265608" y="605048"/>
                  <a:pt x="1242897" y="553113"/>
                  <a:pt x="1298641" y="586871"/>
                </a:cubicBezTo>
                <a:cubicBezTo>
                  <a:pt x="1329611" y="581677"/>
                  <a:pt x="1346128" y="563500"/>
                  <a:pt x="1383291" y="576484"/>
                </a:cubicBezTo>
                <a:cubicBezTo>
                  <a:pt x="1383291" y="576484"/>
                  <a:pt x="1383291" y="576484"/>
                  <a:pt x="1372967" y="579080"/>
                </a:cubicBezTo>
                <a:cubicBezTo>
                  <a:pt x="1372967" y="579080"/>
                  <a:pt x="1372967" y="579080"/>
                  <a:pt x="1443164" y="579080"/>
                </a:cubicBezTo>
                <a:cubicBezTo>
                  <a:pt x="1443164" y="579080"/>
                  <a:pt x="1443164" y="579080"/>
                  <a:pt x="1467940" y="592064"/>
                </a:cubicBezTo>
                <a:cubicBezTo>
                  <a:pt x="1467940" y="592064"/>
                  <a:pt x="1467940" y="592064"/>
                  <a:pt x="1480327" y="586871"/>
                </a:cubicBezTo>
                <a:cubicBezTo>
                  <a:pt x="1480327" y="586871"/>
                  <a:pt x="1480327" y="586871"/>
                  <a:pt x="1480327" y="579080"/>
                </a:cubicBezTo>
                <a:cubicBezTo>
                  <a:pt x="1480327" y="579080"/>
                  <a:pt x="1480327" y="579080"/>
                  <a:pt x="1488586" y="589467"/>
                </a:cubicBezTo>
                <a:cubicBezTo>
                  <a:pt x="1488586" y="589467"/>
                  <a:pt x="1488586" y="589467"/>
                  <a:pt x="1536072" y="584274"/>
                </a:cubicBezTo>
                <a:cubicBezTo>
                  <a:pt x="1536072" y="584274"/>
                  <a:pt x="1536072" y="584274"/>
                  <a:pt x="1571170" y="576484"/>
                </a:cubicBezTo>
                <a:cubicBezTo>
                  <a:pt x="1571170" y="576484"/>
                  <a:pt x="1571170" y="576484"/>
                  <a:pt x="1544330" y="568693"/>
                </a:cubicBezTo>
                <a:cubicBezTo>
                  <a:pt x="1544330" y="568693"/>
                  <a:pt x="1544330" y="568693"/>
                  <a:pt x="1573235" y="563500"/>
                </a:cubicBezTo>
                <a:cubicBezTo>
                  <a:pt x="1573235" y="563500"/>
                  <a:pt x="1573235" y="563500"/>
                  <a:pt x="1564977" y="566096"/>
                </a:cubicBezTo>
                <a:cubicBezTo>
                  <a:pt x="1564977" y="566096"/>
                  <a:pt x="1564977" y="566096"/>
                  <a:pt x="1612463" y="573887"/>
                </a:cubicBezTo>
                <a:cubicBezTo>
                  <a:pt x="1622786" y="576484"/>
                  <a:pt x="1631044" y="553113"/>
                  <a:pt x="1635173" y="576484"/>
                </a:cubicBezTo>
                <a:cubicBezTo>
                  <a:pt x="1649626" y="581677"/>
                  <a:pt x="1651690" y="571290"/>
                  <a:pt x="1655820" y="568693"/>
                </a:cubicBezTo>
                <a:cubicBezTo>
                  <a:pt x="1633109" y="566096"/>
                  <a:pt x="1701241" y="558306"/>
                  <a:pt x="1628980" y="566096"/>
                </a:cubicBezTo>
                <a:cubicBezTo>
                  <a:pt x="1628980" y="566096"/>
                  <a:pt x="1628980" y="566096"/>
                  <a:pt x="1672336" y="555709"/>
                </a:cubicBezTo>
                <a:cubicBezTo>
                  <a:pt x="1672336" y="555709"/>
                  <a:pt x="1672336" y="555709"/>
                  <a:pt x="1659949" y="547919"/>
                </a:cubicBezTo>
                <a:cubicBezTo>
                  <a:pt x="1659949" y="547919"/>
                  <a:pt x="1659949" y="547919"/>
                  <a:pt x="1680595" y="545322"/>
                </a:cubicBezTo>
                <a:cubicBezTo>
                  <a:pt x="1680595" y="545322"/>
                  <a:pt x="1680595" y="545322"/>
                  <a:pt x="1709499" y="550516"/>
                </a:cubicBezTo>
                <a:cubicBezTo>
                  <a:pt x="1709499" y="550516"/>
                  <a:pt x="1709499" y="550516"/>
                  <a:pt x="1701241" y="560903"/>
                </a:cubicBezTo>
                <a:cubicBezTo>
                  <a:pt x="1701241" y="560903"/>
                  <a:pt x="1701241" y="560903"/>
                  <a:pt x="1688853" y="555709"/>
                </a:cubicBezTo>
                <a:cubicBezTo>
                  <a:pt x="1688853" y="555709"/>
                  <a:pt x="1688853" y="555709"/>
                  <a:pt x="1664078" y="563500"/>
                </a:cubicBezTo>
                <a:cubicBezTo>
                  <a:pt x="1664078" y="563500"/>
                  <a:pt x="1664078" y="563500"/>
                  <a:pt x="1672336" y="566096"/>
                </a:cubicBezTo>
                <a:cubicBezTo>
                  <a:pt x="1692983" y="563500"/>
                  <a:pt x="1728081" y="550516"/>
                  <a:pt x="1740469" y="568693"/>
                </a:cubicBezTo>
                <a:cubicBezTo>
                  <a:pt x="1740469" y="568693"/>
                  <a:pt x="1740469" y="568693"/>
                  <a:pt x="1785890" y="563500"/>
                </a:cubicBezTo>
                <a:cubicBezTo>
                  <a:pt x="1785890" y="563500"/>
                  <a:pt x="1785890" y="563500"/>
                  <a:pt x="1856087" y="558306"/>
                </a:cubicBezTo>
                <a:cubicBezTo>
                  <a:pt x="1856087" y="558306"/>
                  <a:pt x="1856087" y="558306"/>
                  <a:pt x="1996481" y="542725"/>
                </a:cubicBezTo>
                <a:cubicBezTo>
                  <a:pt x="1996481" y="542725"/>
                  <a:pt x="1996481" y="542725"/>
                  <a:pt x="2010933" y="532338"/>
                </a:cubicBezTo>
                <a:cubicBezTo>
                  <a:pt x="2010933" y="534935"/>
                  <a:pt x="2035708" y="532338"/>
                  <a:pt x="2004739" y="529742"/>
                </a:cubicBezTo>
                <a:cubicBezTo>
                  <a:pt x="2004739" y="529742"/>
                  <a:pt x="2004739" y="529742"/>
                  <a:pt x="2041902" y="524548"/>
                </a:cubicBezTo>
                <a:cubicBezTo>
                  <a:pt x="2041902" y="524548"/>
                  <a:pt x="2041902" y="524548"/>
                  <a:pt x="2029514" y="529742"/>
                </a:cubicBezTo>
                <a:cubicBezTo>
                  <a:pt x="2029514" y="529742"/>
                  <a:pt x="2029514" y="529742"/>
                  <a:pt x="2081130" y="527145"/>
                </a:cubicBezTo>
                <a:cubicBezTo>
                  <a:pt x="2081130" y="527145"/>
                  <a:pt x="2081130" y="527145"/>
                  <a:pt x="2095582" y="511564"/>
                </a:cubicBezTo>
                <a:cubicBezTo>
                  <a:pt x="2114164" y="514161"/>
                  <a:pt x="2097647" y="490790"/>
                  <a:pt x="2126551" y="511564"/>
                </a:cubicBezTo>
                <a:cubicBezTo>
                  <a:pt x="2209136" y="503774"/>
                  <a:pt x="2070807" y="508967"/>
                  <a:pt x="2198813" y="488193"/>
                </a:cubicBezTo>
                <a:cubicBezTo>
                  <a:pt x="2198813" y="488193"/>
                  <a:pt x="2198813" y="488193"/>
                  <a:pt x="2182296" y="498580"/>
                </a:cubicBezTo>
                <a:cubicBezTo>
                  <a:pt x="2182296" y="498580"/>
                  <a:pt x="2182296" y="498580"/>
                  <a:pt x="2190554" y="506371"/>
                </a:cubicBezTo>
                <a:cubicBezTo>
                  <a:pt x="2190554" y="506371"/>
                  <a:pt x="2190554" y="506371"/>
                  <a:pt x="2221524" y="498580"/>
                </a:cubicBezTo>
                <a:cubicBezTo>
                  <a:pt x="2221524" y="498580"/>
                  <a:pt x="2221524" y="498580"/>
                  <a:pt x="2223588" y="490790"/>
                </a:cubicBezTo>
                <a:cubicBezTo>
                  <a:pt x="2223588" y="490790"/>
                  <a:pt x="2223588" y="490790"/>
                  <a:pt x="2254557" y="483000"/>
                </a:cubicBezTo>
                <a:cubicBezTo>
                  <a:pt x="2254557" y="483000"/>
                  <a:pt x="2254557" y="483000"/>
                  <a:pt x="2326819" y="477806"/>
                </a:cubicBezTo>
                <a:cubicBezTo>
                  <a:pt x="2326819" y="477806"/>
                  <a:pt x="2326819" y="477806"/>
                  <a:pt x="2330948" y="475209"/>
                </a:cubicBezTo>
                <a:cubicBezTo>
                  <a:pt x="2330948" y="475209"/>
                  <a:pt x="2330948" y="475209"/>
                  <a:pt x="2262816" y="472613"/>
                </a:cubicBezTo>
                <a:cubicBezTo>
                  <a:pt x="2262816" y="472613"/>
                  <a:pt x="2262816" y="472613"/>
                  <a:pt x="2159585" y="485596"/>
                </a:cubicBezTo>
                <a:cubicBezTo>
                  <a:pt x="2159585" y="485596"/>
                  <a:pt x="2159585" y="485596"/>
                  <a:pt x="2054290" y="490790"/>
                </a:cubicBezTo>
                <a:cubicBezTo>
                  <a:pt x="2054290" y="490790"/>
                  <a:pt x="2054290" y="490790"/>
                  <a:pt x="2029514" y="498580"/>
                </a:cubicBezTo>
                <a:cubicBezTo>
                  <a:pt x="2029514" y="498580"/>
                  <a:pt x="2029514" y="498580"/>
                  <a:pt x="1984093" y="495984"/>
                </a:cubicBezTo>
                <a:cubicBezTo>
                  <a:pt x="1984093" y="495984"/>
                  <a:pt x="1984093" y="495984"/>
                  <a:pt x="1957253" y="498580"/>
                </a:cubicBezTo>
                <a:cubicBezTo>
                  <a:pt x="1957253" y="498580"/>
                  <a:pt x="1957253" y="498580"/>
                  <a:pt x="1926284" y="493387"/>
                </a:cubicBezTo>
                <a:cubicBezTo>
                  <a:pt x="1926284" y="493387"/>
                  <a:pt x="1926284" y="493387"/>
                  <a:pt x="1905638" y="503774"/>
                </a:cubicBezTo>
                <a:cubicBezTo>
                  <a:pt x="1905638" y="503774"/>
                  <a:pt x="1905638" y="503774"/>
                  <a:pt x="1876733" y="498580"/>
                </a:cubicBezTo>
                <a:cubicBezTo>
                  <a:pt x="1876733" y="498580"/>
                  <a:pt x="1876733" y="498580"/>
                  <a:pt x="1845764" y="506371"/>
                </a:cubicBezTo>
                <a:cubicBezTo>
                  <a:pt x="1845764" y="506371"/>
                  <a:pt x="1845764" y="506371"/>
                  <a:pt x="1825118" y="503774"/>
                </a:cubicBezTo>
                <a:cubicBezTo>
                  <a:pt x="1785890" y="495984"/>
                  <a:pt x="1839570" y="527145"/>
                  <a:pt x="1783826" y="511564"/>
                </a:cubicBezTo>
                <a:cubicBezTo>
                  <a:pt x="1783826" y="511564"/>
                  <a:pt x="1783826" y="511564"/>
                  <a:pt x="1647561" y="516758"/>
                </a:cubicBezTo>
                <a:cubicBezTo>
                  <a:pt x="1643432" y="511564"/>
                  <a:pt x="1695047" y="503774"/>
                  <a:pt x="1647561" y="498580"/>
                </a:cubicBezTo>
                <a:cubicBezTo>
                  <a:pt x="1647561" y="498580"/>
                  <a:pt x="1647561" y="498580"/>
                  <a:pt x="1595946" y="506371"/>
                </a:cubicBezTo>
                <a:cubicBezTo>
                  <a:pt x="1595946" y="506371"/>
                  <a:pt x="1595946" y="506371"/>
                  <a:pt x="1600075" y="490790"/>
                </a:cubicBezTo>
                <a:cubicBezTo>
                  <a:pt x="1600075" y="490790"/>
                  <a:pt x="1600075" y="490790"/>
                  <a:pt x="1544330" y="488193"/>
                </a:cubicBezTo>
                <a:cubicBezTo>
                  <a:pt x="1544330" y="488193"/>
                  <a:pt x="1544330" y="488193"/>
                  <a:pt x="1542266" y="495984"/>
                </a:cubicBezTo>
                <a:cubicBezTo>
                  <a:pt x="1531943" y="495984"/>
                  <a:pt x="1515426" y="495984"/>
                  <a:pt x="1492715" y="498580"/>
                </a:cubicBezTo>
                <a:cubicBezTo>
                  <a:pt x="1488586" y="498580"/>
                  <a:pt x="1482392" y="503774"/>
                  <a:pt x="1467940" y="508967"/>
                </a:cubicBezTo>
                <a:cubicBezTo>
                  <a:pt x="1467940" y="508967"/>
                  <a:pt x="1467940" y="508967"/>
                  <a:pt x="1434906" y="503774"/>
                </a:cubicBezTo>
                <a:cubicBezTo>
                  <a:pt x="1434906" y="503774"/>
                  <a:pt x="1434906" y="503774"/>
                  <a:pt x="1430777" y="514161"/>
                </a:cubicBezTo>
                <a:cubicBezTo>
                  <a:pt x="1430777" y="514161"/>
                  <a:pt x="1430777" y="514161"/>
                  <a:pt x="1395678" y="506371"/>
                </a:cubicBezTo>
                <a:cubicBezTo>
                  <a:pt x="1395678" y="506371"/>
                  <a:pt x="1395678" y="506371"/>
                  <a:pt x="1327546" y="519354"/>
                </a:cubicBezTo>
                <a:cubicBezTo>
                  <a:pt x="1327546" y="519354"/>
                  <a:pt x="1327546" y="519354"/>
                  <a:pt x="1315158" y="506371"/>
                </a:cubicBezTo>
                <a:cubicBezTo>
                  <a:pt x="1315158" y="506371"/>
                  <a:pt x="1315158" y="506371"/>
                  <a:pt x="1261478" y="506371"/>
                </a:cubicBezTo>
                <a:cubicBezTo>
                  <a:pt x="1261478" y="506371"/>
                  <a:pt x="1261478" y="506371"/>
                  <a:pt x="1242897" y="519354"/>
                </a:cubicBezTo>
                <a:cubicBezTo>
                  <a:pt x="1242897" y="519354"/>
                  <a:pt x="1242897" y="519354"/>
                  <a:pt x="1230509" y="516758"/>
                </a:cubicBezTo>
                <a:cubicBezTo>
                  <a:pt x="1230509" y="516758"/>
                  <a:pt x="1230509" y="516758"/>
                  <a:pt x="1218121" y="521951"/>
                </a:cubicBezTo>
                <a:cubicBezTo>
                  <a:pt x="1201605" y="521951"/>
                  <a:pt x="1207799" y="516758"/>
                  <a:pt x="1211928" y="514161"/>
                </a:cubicBezTo>
                <a:cubicBezTo>
                  <a:pt x="1207799" y="516758"/>
                  <a:pt x="1199540" y="519354"/>
                  <a:pt x="1183023" y="524548"/>
                </a:cubicBezTo>
                <a:cubicBezTo>
                  <a:pt x="1187152" y="516758"/>
                  <a:pt x="1211928" y="514161"/>
                  <a:pt x="1218121" y="511564"/>
                </a:cubicBezTo>
                <a:cubicBezTo>
                  <a:pt x="1218121" y="511564"/>
                  <a:pt x="1218121" y="511564"/>
                  <a:pt x="1211928" y="498580"/>
                </a:cubicBezTo>
                <a:cubicBezTo>
                  <a:pt x="1211928" y="498580"/>
                  <a:pt x="1211928" y="498580"/>
                  <a:pt x="1211928" y="490790"/>
                </a:cubicBezTo>
                <a:cubicBezTo>
                  <a:pt x="1226380" y="490790"/>
                  <a:pt x="1238768" y="483000"/>
                  <a:pt x="1242897" y="477806"/>
                </a:cubicBezTo>
                <a:cubicBezTo>
                  <a:pt x="1242897" y="477806"/>
                  <a:pt x="1242897" y="477806"/>
                  <a:pt x="1170636" y="485596"/>
                </a:cubicBezTo>
                <a:cubicBezTo>
                  <a:pt x="1170636" y="485596"/>
                  <a:pt x="1170636" y="485596"/>
                  <a:pt x="1158248" y="488193"/>
                </a:cubicBezTo>
                <a:cubicBezTo>
                  <a:pt x="1158248" y="488193"/>
                  <a:pt x="1158248" y="488193"/>
                  <a:pt x="1119020" y="483000"/>
                </a:cubicBezTo>
                <a:cubicBezTo>
                  <a:pt x="1119020" y="483000"/>
                  <a:pt x="1119020" y="483000"/>
                  <a:pt x="1114891" y="485596"/>
                </a:cubicBezTo>
                <a:cubicBezTo>
                  <a:pt x="1114891" y="485596"/>
                  <a:pt x="1114891" y="485596"/>
                  <a:pt x="1114891" y="493387"/>
                </a:cubicBezTo>
                <a:cubicBezTo>
                  <a:pt x="1114891" y="493387"/>
                  <a:pt x="1114891" y="493387"/>
                  <a:pt x="1085986" y="498580"/>
                </a:cubicBezTo>
                <a:cubicBezTo>
                  <a:pt x="1083922" y="498580"/>
                  <a:pt x="1083922" y="498580"/>
                  <a:pt x="1083922" y="498580"/>
                </a:cubicBezTo>
                <a:cubicBezTo>
                  <a:pt x="1079792" y="498580"/>
                  <a:pt x="1075663" y="495984"/>
                  <a:pt x="1069469" y="495984"/>
                </a:cubicBezTo>
                <a:cubicBezTo>
                  <a:pt x="1063276" y="483000"/>
                  <a:pt x="1085986" y="503774"/>
                  <a:pt x="1073599" y="485596"/>
                </a:cubicBezTo>
                <a:cubicBezTo>
                  <a:pt x="1073599" y="485596"/>
                  <a:pt x="1073599" y="485596"/>
                  <a:pt x="1048823" y="503774"/>
                </a:cubicBezTo>
                <a:cubicBezTo>
                  <a:pt x="1048823" y="503774"/>
                  <a:pt x="1048823" y="503774"/>
                  <a:pt x="1042629" y="498580"/>
                </a:cubicBezTo>
                <a:cubicBezTo>
                  <a:pt x="1042629" y="498580"/>
                  <a:pt x="1042629" y="498580"/>
                  <a:pt x="1034371" y="506371"/>
                </a:cubicBezTo>
                <a:cubicBezTo>
                  <a:pt x="1034371" y="506371"/>
                  <a:pt x="1034371" y="506371"/>
                  <a:pt x="1030242" y="503774"/>
                </a:cubicBezTo>
                <a:cubicBezTo>
                  <a:pt x="1030242" y="503774"/>
                  <a:pt x="1030242" y="503774"/>
                  <a:pt x="997208" y="508967"/>
                </a:cubicBezTo>
                <a:cubicBezTo>
                  <a:pt x="997208" y="508967"/>
                  <a:pt x="997208" y="508967"/>
                  <a:pt x="945593" y="503774"/>
                </a:cubicBezTo>
                <a:cubicBezTo>
                  <a:pt x="945593" y="503774"/>
                  <a:pt x="943528" y="501177"/>
                  <a:pt x="943528" y="501177"/>
                </a:cubicBezTo>
                <a:cubicBezTo>
                  <a:pt x="939399" y="503774"/>
                  <a:pt x="935270" y="503774"/>
                  <a:pt x="927011" y="503774"/>
                </a:cubicBezTo>
                <a:cubicBezTo>
                  <a:pt x="927011" y="503774"/>
                  <a:pt x="927011" y="503774"/>
                  <a:pt x="927011" y="514161"/>
                </a:cubicBezTo>
                <a:cubicBezTo>
                  <a:pt x="927011" y="514161"/>
                  <a:pt x="927011" y="514161"/>
                  <a:pt x="906365" y="516758"/>
                </a:cubicBezTo>
                <a:cubicBezTo>
                  <a:pt x="906365" y="516758"/>
                  <a:pt x="906365" y="516758"/>
                  <a:pt x="910494" y="508967"/>
                </a:cubicBezTo>
                <a:cubicBezTo>
                  <a:pt x="910494" y="508967"/>
                  <a:pt x="910494" y="508967"/>
                  <a:pt x="850620" y="498580"/>
                </a:cubicBezTo>
                <a:cubicBezTo>
                  <a:pt x="850620" y="498580"/>
                  <a:pt x="850620" y="498580"/>
                  <a:pt x="796940" y="493387"/>
                </a:cubicBezTo>
                <a:cubicBezTo>
                  <a:pt x="801070" y="490790"/>
                  <a:pt x="809328" y="488193"/>
                  <a:pt x="817587" y="485596"/>
                </a:cubicBezTo>
                <a:cubicBezTo>
                  <a:pt x="817587" y="485596"/>
                  <a:pt x="817587" y="485596"/>
                  <a:pt x="792811" y="470016"/>
                </a:cubicBezTo>
                <a:cubicBezTo>
                  <a:pt x="792811" y="470016"/>
                  <a:pt x="792811" y="470016"/>
                  <a:pt x="836168" y="470016"/>
                </a:cubicBezTo>
                <a:cubicBezTo>
                  <a:pt x="836168" y="470016"/>
                  <a:pt x="834103" y="472613"/>
                  <a:pt x="834103" y="472613"/>
                </a:cubicBezTo>
                <a:cubicBezTo>
                  <a:pt x="840297" y="472613"/>
                  <a:pt x="848556" y="475209"/>
                  <a:pt x="860944" y="477806"/>
                </a:cubicBezTo>
                <a:cubicBezTo>
                  <a:pt x="860944" y="477806"/>
                  <a:pt x="860944" y="477806"/>
                  <a:pt x="881590" y="470016"/>
                </a:cubicBezTo>
                <a:cubicBezTo>
                  <a:pt x="881590" y="470016"/>
                  <a:pt x="881590" y="470016"/>
                  <a:pt x="889848" y="467419"/>
                </a:cubicBezTo>
                <a:cubicBezTo>
                  <a:pt x="889848" y="467419"/>
                  <a:pt x="889848" y="467419"/>
                  <a:pt x="860944" y="446645"/>
                </a:cubicBezTo>
                <a:cubicBezTo>
                  <a:pt x="860944" y="446645"/>
                  <a:pt x="860944" y="446645"/>
                  <a:pt x="860944" y="436258"/>
                </a:cubicBezTo>
                <a:cubicBezTo>
                  <a:pt x="860944" y="436258"/>
                  <a:pt x="860944" y="436258"/>
                  <a:pt x="842362" y="425871"/>
                </a:cubicBezTo>
                <a:cubicBezTo>
                  <a:pt x="867137" y="412887"/>
                  <a:pt x="860944" y="433661"/>
                  <a:pt x="906365" y="418080"/>
                </a:cubicBezTo>
                <a:cubicBezTo>
                  <a:pt x="906365" y="418080"/>
                  <a:pt x="906365" y="418080"/>
                  <a:pt x="914623" y="428468"/>
                </a:cubicBezTo>
                <a:cubicBezTo>
                  <a:pt x="924947" y="431064"/>
                  <a:pt x="912559" y="415484"/>
                  <a:pt x="927011" y="433661"/>
                </a:cubicBezTo>
                <a:cubicBezTo>
                  <a:pt x="927011" y="433661"/>
                  <a:pt x="927011" y="433661"/>
                  <a:pt x="945593" y="425871"/>
                </a:cubicBezTo>
                <a:cubicBezTo>
                  <a:pt x="945593" y="425871"/>
                  <a:pt x="945593" y="425871"/>
                  <a:pt x="984820" y="428468"/>
                </a:cubicBezTo>
                <a:cubicBezTo>
                  <a:pt x="984820" y="428468"/>
                  <a:pt x="984820" y="428468"/>
                  <a:pt x="997208" y="446645"/>
                </a:cubicBezTo>
                <a:cubicBezTo>
                  <a:pt x="997208" y="446645"/>
                  <a:pt x="997208" y="446645"/>
                  <a:pt x="1050888" y="457032"/>
                </a:cubicBezTo>
                <a:cubicBezTo>
                  <a:pt x="1050888" y="457032"/>
                  <a:pt x="1050888" y="457032"/>
                  <a:pt x="1102503" y="449242"/>
                </a:cubicBezTo>
                <a:cubicBezTo>
                  <a:pt x="1102503" y="449242"/>
                  <a:pt x="1102503" y="449242"/>
                  <a:pt x="1166506" y="441451"/>
                </a:cubicBezTo>
                <a:cubicBezTo>
                  <a:pt x="1166506" y="441451"/>
                  <a:pt x="1166506" y="441451"/>
                  <a:pt x="1174765" y="425871"/>
                </a:cubicBezTo>
                <a:cubicBezTo>
                  <a:pt x="1174765" y="425871"/>
                  <a:pt x="1174765" y="425871"/>
                  <a:pt x="1166506" y="415484"/>
                </a:cubicBezTo>
                <a:cubicBezTo>
                  <a:pt x="1166506" y="415484"/>
                  <a:pt x="1166506" y="415484"/>
                  <a:pt x="1069469" y="407693"/>
                </a:cubicBezTo>
                <a:cubicBezTo>
                  <a:pt x="1069469" y="407693"/>
                  <a:pt x="1069469" y="407693"/>
                  <a:pt x="1102503" y="402500"/>
                </a:cubicBezTo>
                <a:cubicBezTo>
                  <a:pt x="1102503" y="402500"/>
                  <a:pt x="1102503" y="402500"/>
                  <a:pt x="1114891" y="407693"/>
                </a:cubicBezTo>
                <a:cubicBezTo>
                  <a:pt x="1110762" y="397306"/>
                  <a:pt x="1160312" y="399903"/>
                  <a:pt x="1166506" y="407693"/>
                </a:cubicBezTo>
                <a:cubicBezTo>
                  <a:pt x="1166506" y="407693"/>
                  <a:pt x="1166506" y="407693"/>
                  <a:pt x="1197475" y="407693"/>
                </a:cubicBezTo>
                <a:cubicBezTo>
                  <a:pt x="1197475" y="407693"/>
                  <a:pt x="1197475" y="407693"/>
                  <a:pt x="1197475" y="415484"/>
                </a:cubicBezTo>
                <a:cubicBezTo>
                  <a:pt x="1197475" y="415484"/>
                  <a:pt x="1197475" y="415484"/>
                  <a:pt x="1211928" y="418080"/>
                </a:cubicBezTo>
                <a:cubicBezTo>
                  <a:pt x="1211928" y="418080"/>
                  <a:pt x="1211928" y="418080"/>
                  <a:pt x="1222251" y="418080"/>
                </a:cubicBezTo>
                <a:cubicBezTo>
                  <a:pt x="1222251" y="418080"/>
                  <a:pt x="1222251" y="418080"/>
                  <a:pt x="1211928" y="405097"/>
                </a:cubicBezTo>
                <a:cubicBezTo>
                  <a:pt x="1211928" y="405097"/>
                  <a:pt x="1211928" y="405097"/>
                  <a:pt x="1247026" y="397306"/>
                </a:cubicBezTo>
                <a:cubicBezTo>
                  <a:pt x="1247026" y="397306"/>
                  <a:pt x="1247026" y="397306"/>
                  <a:pt x="1323417" y="394709"/>
                </a:cubicBezTo>
                <a:cubicBezTo>
                  <a:pt x="1323417" y="394709"/>
                  <a:pt x="1323417" y="394709"/>
                  <a:pt x="1383291" y="386919"/>
                </a:cubicBezTo>
                <a:cubicBezTo>
                  <a:pt x="1381226" y="381726"/>
                  <a:pt x="1389484" y="371338"/>
                  <a:pt x="1410131" y="405097"/>
                </a:cubicBezTo>
                <a:cubicBezTo>
                  <a:pt x="1410131" y="405097"/>
                  <a:pt x="1410131" y="405097"/>
                  <a:pt x="1480327" y="397306"/>
                </a:cubicBezTo>
                <a:cubicBezTo>
                  <a:pt x="1480327" y="397306"/>
                  <a:pt x="1480327" y="397306"/>
                  <a:pt x="1488586" y="402500"/>
                </a:cubicBezTo>
                <a:cubicBezTo>
                  <a:pt x="1496844" y="399903"/>
                  <a:pt x="1498909" y="394709"/>
                  <a:pt x="1511297" y="397306"/>
                </a:cubicBezTo>
                <a:cubicBezTo>
                  <a:pt x="1511297" y="397306"/>
                  <a:pt x="1511297" y="397306"/>
                  <a:pt x="1465875" y="384322"/>
                </a:cubicBezTo>
                <a:cubicBezTo>
                  <a:pt x="1465875" y="384322"/>
                  <a:pt x="1465875" y="384322"/>
                  <a:pt x="1544330" y="376532"/>
                </a:cubicBezTo>
                <a:cubicBezTo>
                  <a:pt x="1552589" y="373935"/>
                  <a:pt x="1558783" y="379129"/>
                  <a:pt x="1564977" y="379129"/>
                </a:cubicBezTo>
                <a:cubicBezTo>
                  <a:pt x="1564977" y="379129"/>
                  <a:pt x="1564977" y="379129"/>
                  <a:pt x="1560847" y="381726"/>
                </a:cubicBezTo>
                <a:cubicBezTo>
                  <a:pt x="1560847" y="381726"/>
                  <a:pt x="1560847" y="381726"/>
                  <a:pt x="1583558" y="392113"/>
                </a:cubicBezTo>
                <a:cubicBezTo>
                  <a:pt x="1583558" y="392113"/>
                  <a:pt x="1583558" y="392113"/>
                  <a:pt x="1564977" y="394709"/>
                </a:cubicBezTo>
                <a:cubicBezTo>
                  <a:pt x="1564977" y="394709"/>
                  <a:pt x="1564977" y="394709"/>
                  <a:pt x="1571170" y="397306"/>
                </a:cubicBezTo>
                <a:cubicBezTo>
                  <a:pt x="1571170" y="397306"/>
                  <a:pt x="1571170" y="397306"/>
                  <a:pt x="1612463" y="394709"/>
                </a:cubicBezTo>
                <a:cubicBezTo>
                  <a:pt x="1612463" y="394709"/>
                  <a:pt x="1612463" y="394709"/>
                  <a:pt x="1608333" y="384322"/>
                </a:cubicBezTo>
                <a:cubicBezTo>
                  <a:pt x="1616592" y="384322"/>
                  <a:pt x="1624850" y="384322"/>
                  <a:pt x="1637238" y="381726"/>
                </a:cubicBezTo>
                <a:cubicBezTo>
                  <a:pt x="1637238" y="381726"/>
                  <a:pt x="1637238" y="381726"/>
                  <a:pt x="1647561" y="392113"/>
                </a:cubicBezTo>
                <a:cubicBezTo>
                  <a:pt x="1647561" y="392113"/>
                  <a:pt x="1647561" y="392113"/>
                  <a:pt x="1664078" y="381726"/>
                </a:cubicBezTo>
                <a:cubicBezTo>
                  <a:pt x="1664078" y="381726"/>
                  <a:pt x="1664078" y="381726"/>
                  <a:pt x="1684724" y="381726"/>
                </a:cubicBezTo>
                <a:cubicBezTo>
                  <a:pt x="1684724" y="381726"/>
                  <a:pt x="1684724" y="381726"/>
                  <a:pt x="1697112" y="368742"/>
                </a:cubicBezTo>
                <a:cubicBezTo>
                  <a:pt x="1697112" y="368742"/>
                  <a:pt x="1697112" y="368742"/>
                  <a:pt x="1684724" y="363548"/>
                </a:cubicBezTo>
                <a:cubicBezTo>
                  <a:pt x="1684724" y="363548"/>
                  <a:pt x="1684724" y="363548"/>
                  <a:pt x="1701241" y="360951"/>
                </a:cubicBezTo>
                <a:cubicBezTo>
                  <a:pt x="1701241" y="381726"/>
                  <a:pt x="1728081" y="342774"/>
                  <a:pt x="1732210" y="376532"/>
                </a:cubicBezTo>
                <a:cubicBezTo>
                  <a:pt x="1732210" y="376532"/>
                  <a:pt x="1732210" y="376532"/>
                  <a:pt x="1748727" y="371338"/>
                </a:cubicBezTo>
                <a:cubicBezTo>
                  <a:pt x="1748727" y="371338"/>
                  <a:pt x="1748727" y="371338"/>
                  <a:pt x="1756986" y="376532"/>
                </a:cubicBezTo>
                <a:cubicBezTo>
                  <a:pt x="1756986" y="376532"/>
                  <a:pt x="1756986" y="376532"/>
                  <a:pt x="1761115" y="371338"/>
                </a:cubicBezTo>
                <a:cubicBezTo>
                  <a:pt x="1761115" y="371338"/>
                  <a:pt x="1761115" y="371338"/>
                  <a:pt x="1765244" y="366145"/>
                </a:cubicBezTo>
                <a:cubicBezTo>
                  <a:pt x="1765244" y="366145"/>
                  <a:pt x="1765244" y="366145"/>
                  <a:pt x="1777632" y="366145"/>
                </a:cubicBezTo>
                <a:cubicBezTo>
                  <a:pt x="1777632" y="366145"/>
                  <a:pt x="1777632" y="366145"/>
                  <a:pt x="1792084" y="376532"/>
                </a:cubicBezTo>
                <a:cubicBezTo>
                  <a:pt x="1802407" y="376532"/>
                  <a:pt x="1732210" y="379129"/>
                  <a:pt x="1816859" y="381726"/>
                </a:cubicBezTo>
                <a:cubicBezTo>
                  <a:pt x="1816859" y="381726"/>
                  <a:pt x="1816859" y="381726"/>
                  <a:pt x="1820989" y="381726"/>
                </a:cubicBezTo>
                <a:cubicBezTo>
                  <a:pt x="1820989" y="381726"/>
                  <a:pt x="1820989" y="381726"/>
                  <a:pt x="1798278" y="371338"/>
                </a:cubicBezTo>
                <a:cubicBezTo>
                  <a:pt x="1798278" y="371338"/>
                  <a:pt x="1798278" y="371338"/>
                  <a:pt x="1808601" y="363548"/>
                </a:cubicBezTo>
                <a:cubicBezTo>
                  <a:pt x="1808601" y="363548"/>
                  <a:pt x="1808601" y="363548"/>
                  <a:pt x="1932478" y="353161"/>
                </a:cubicBezTo>
                <a:cubicBezTo>
                  <a:pt x="1932478" y="353161"/>
                  <a:pt x="1932478" y="353161"/>
                  <a:pt x="1940736" y="358355"/>
                </a:cubicBezTo>
                <a:cubicBezTo>
                  <a:pt x="1940736" y="358355"/>
                  <a:pt x="1940736" y="358355"/>
                  <a:pt x="1953124" y="345371"/>
                </a:cubicBezTo>
                <a:cubicBezTo>
                  <a:pt x="1953124" y="345371"/>
                  <a:pt x="1953124" y="345371"/>
                  <a:pt x="2008868" y="340177"/>
                </a:cubicBezTo>
                <a:cubicBezTo>
                  <a:pt x="2008868" y="340177"/>
                  <a:pt x="2008868" y="340177"/>
                  <a:pt x="2004739" y="353161"/>
                </a:cubicBezTo>
                <a:cubicBezTo>
                  <a:pt x="2004739" y="353161"/>
                  <a:pt x="2004739" y="353161"/>
                  <a:pt x="1932478" y="363548"/>
                </a:cubicBezTo>
                <a:cubicBezTo>
                  <a:pt x="1934542" y="368742"/>
                  <a:pt x="1918025" y="366145"/>
                  <a:pt x="1922155" y="368742"/>
                </a:cubicBezTo>
                <a:cubicBezTo>
                  <a:pt x="1922155" y="368742"/>
                  <a:pt x="1922155" y="368742"/>
                  <a:pt x="1897379" y="363548"/>
                </a:cubicBezTo>
                <a:cubicBezTo>
                  <a:pt x="1897379" y="363548"/>
                  <a:pt x="1897379" y="363548"/>
                  <a:pt x="1884992" y="368742"/>
                </a:cubicBezTo>
                <a:cubicBezTo>
                  <a:pt x="1884992" y="368742"/>
                  <a:pt x="1884992" y="368742"/>
                  <a:pt x="1913896" y="376532"/>
                </a:cubicBezTo>
                <a:cubicBezTo>
                  <a:pt x="1915961" y="376532"/>
                  <a:pt x="1915961" y="379129"/>
                  <a:pt x="1915961" y="379129"/>
                </a:cubicBezTo>
                <a:cubicBezTo>
                  <a:pt x="1920090" y="376532"/>
                  <a:pt x="1926284" y="373935"/>
                  <a:pt x="1934542" y="371338"/>
                </a:cubicBezTo>
                <a:cubicBezTo>
                  <a:pt x="1934542" y="371338"/>
                  <a:pt x="1934542" y="371338"/>
                  <a:pt x="1965512" y="376532"/>
                </a:cubicBezTo>
                <a:cubicBezTo>
                  <a:pt x="1965512" y="376532"/>
                  <a:pt x="1965512" y="376532"/>
                  <a:pt x="2025385" y="371338"/>
                </a:cubicBezTo>
                <a:cubicBezTo>
                  <a:pt x="2025385" y="371338"/>
                  <a:pt x="2025385" y="371338"/>
                  <a:pt x="2021256" y="342774"/>
                </a:cubicBezTo>
                <a:cubicBezTo>
                  <a:pt x="2021256" y="342774"/>
                  <a:pt x="2021256" y="342774"/>
                  <a:pt x="2029514" y="337580"/>
                </a:cubicBezTo>
                <a:cubicBezTo>
                  <a:pt x="2029514" y="337580"/>
                  <a:pt x="2029514" y="337580"/>
                  <a:pt x="2004739" y="332387"/>
                </a:cubicBezTo>
                <a:cubicBezTo>
                  <a:pt x="2004739" y="332387"/>
                  <a:pt x="2004739" y="332387"/>
                  <a:pt x="2010933" y="322000"/>
                </a:cubicBezTo>
                <a:cubicBezTo>
                  <a:pt x="2010933" y="322000"/>
                  <a:pt x="2010933" y="322000"/>
                  <a:pt x="2008868" y="319403"/>
                </a:cubicBezTo>
                <a:cubicBezTo>
                  <a:pt x="2008868" y="319403"/>
                  <a:pt x="2008868" y="319403"/>
                  <a:pt x="1998545" y="314210"/>
                </a:cubicBezTo>
                <a:cubicBezTo>
                  <a:pt x="1992351" y="316806"/>
                  <a:pt x="1979964" y="322000"/>
                  <a:pt x="1977899" y="322000"/>
                </a:cubicBezTo>
                <a:cubicBezTo>
                  <a:pt x="1971705" y="324597"/>
                  <a:pt x="1942801" y="322000"/>
                  <a:pt x="1963447" y="329790"/>
                </a:cubicBezTo>
                <a:cubicBezTo>
                  <a:pt x="1963447" y="329790"/>
                  <a:pt x="1963447" y="329790"/>
                  <a:pt x="1957253" y="327193"/>
                </a:cubicBezTo>
                <a:cubicBezTo>
                  <a:pt x="1957253" y="327193"/>
                  <a:pt x="1957253" y="327193"/>
                  <a:pt x="1953124" y="332387"/>
                </a:cubicBezTo>
                <a:cubicBezTo>
                  <a:pt x="1953124" y="332387"/>
                  <a:pt x="1953124" y="332387"/>
                  <a:pt x="1901509" y="332387"/>
                </a:cubicBezTo>
                <a:cubicBezTo>
                  <a:pt x="1901509" y="332387"/>
                  <a:pt x="1901509" y="332387"/>
                  <a:pt x="1870539" y="324597"/>
                </a:cubicBezTo>
                <a:cubicBezTo>
                  <a:pt x="1870539" y="324597"/>
                  <a:pt x="1870539" y="324597"/>
                  <a:pt x="1845764" y="332387"/>
                </a:cubicBezTo>
                <a:cubicBezTo>
                  <a:pt x="1845764" y="332387"/>
                  <a:pt x="1845764" y="332387"/>
                  <a:pt x="1856087" y="337580"/>
                </a:cubicBezTo>
                <a:cubicBezTo>
                  <a:pt x="1856087" y="337580"/>
                  <a:pt x="1856087" y="337580"/>
                  <a:pt x="1856087" y="345371"/>
                </a:cubicBezTo>
                <a:cubicBezTo>
                  <a:pt x="1856087" y="345371"/>
                  <a:pt x="1856087" y="345371"/>
                  <a:pt x="1837506" y="340177"/>
                </a:cubicBezTo>
                <a:cubicBezTo>
                  <a:pt x="1837506" y="340177"/>
                  <a:pt x="1837506" y="340177"/>
                  <a:pt x="1820989" y="347968"/>
                </a:cubicBezTo>
                <a:cubicBezTo>
                  <a:pt x="1820989" y="347968"/>
                  <a:pt x="1820989" y="347968"/>
                  <a:pt x="1812730" y="337580"/>
                </a:cubicBezTo>
                <a:cubicBezTo>
                  <a:pt x="1812730" y="337580"/>
                  <a:pt x="1812730" y="337580"/>
                  <a:pt x="1756986" y="337580"/>
                </a:cubicBezTo>
                <a:cubicBezTo>
                  <a:pt x="1756986" y="337580"/>
                  <a:pt x="1756986" y="337580"/>
                  <a:pt x="1748727" y="324597"/>
                </a:cubicBezTo>
                <a:cubicBezTo>
                  <a:pt x="1748727" y="324597"/>
                  <a:pt x="1748727" y="324597"/>
                  <a:pt x="1728081" y="337580"/>
                </a:cubicBezTo>
                <a:cubicBezTo>
                  <a:pt x="1726016" y="340177"/>
                  <a:pt x="1773503" y="324597"/>
                  <a:pt x="1721887" y="347968"/>
                </a:cubicBezTo>
                <a:cubicBezTo>
                  <a:pt x="1721887" y="347968"/>
                  <a:pt x="1721887" y="347968"/>
                  <a:pt x="1684724" y="342774"/>
                </a:cubicBezTo>
                <a:cubicBezTo>
                  <a:pt x="1684724" y="342774"/>
                  <a:pt x="1684724" y="342774"/>
                  <a:pt x="1600075" y="355758"/>
                </a:cubicBezTo>
                <a:cubicBezTo>
                  <a:pt x="1600075" y="355758"/>
                  <a:pt x="1600075" y="355758"/>
                  <a:pt x="1600075" y="353161"/>
                </a:cubicBezTo>
                <a:cubicBezTo>
                  <a:pt x="1600075" y="353161"/>
                  <a:pt x="1600075" y="353161"/>
                  <a:pt x="1552589" y="360951"/>
                </a:cubicBezTo>
                <a:cubicBezTo>
                  <a:pt x="1552589" y="360951"/>
                  <a:pt x="1552589" y="360951"/>
                  <a:pt x="1540201" y="355758"/>
                </a:cubicBezTo>
                <a:cubicBezTo>
                  <a:pt x="1544330" y="353161"/>
                  <a:pt x="1546395" y="347968"/>
                  <a:pt x="1548460" y="340177"/>
                </a:cubicBezTo>
                <a:cubicBezTo>
                  <a:pt x="1548460" y="340177"/>
                  <a:pt x="1548460" y="340177"/>
                  <a:pt x="1600075" y="347968"/>
                </a:cubicBezTo>
                <a:cubicBezTo>
                  <a:pt x="1600075" y="347968"/>
                  <a:pt x="1600075" y="347968"/>
                  <a:pt x="1616592" y="347968"/>
                </a:cubicBezTo>
                <a:cubicBezTo>
                  <a:pt x="1616592" y="347968"/>
                  <a:pt x="1616592" y="347968"/>
                  <a:pt x="1612463" y="322000"/>
                </a:cubicBezTo>
                <a:cubicBezTo>
                  <a:pt x="1612463" y="322000"/>
                  <a:pt x="1612463" y="322000"/>
                  <a:pt x="1647561" y="327193"/>
                </a:cubicBezTo>
                <a:cubicBezTo>
                  <a:pt x="1647561" y="327193"/>
                  <a:pt x="1647561" y="327193"/>
                  <a:pt x="1643432" y="332387"/>
                </a:cubicBezTo>
                <a:cubicBezTo>
                  <a:pt x="1643432" y="332387"/>
                  <a:pt x="1643432" y="332387"/>
                  <a:pt x="1649626" y="337580"/>
                </a:cubicBezTo>
                <a:cubicBezTo>
                  <a:pt x="1659949" y="329790"/>
                  <a:pt x="1707435" y="337580"/>
                  <a:pt x="1688853" y="319403"/>
                </a:cubicBezTo>
                <a:cubicBezTo>
                  <a:pt x="1688853" y="319403"/>
                  <a:pt x="1688853" y="319403"/>
                  <a:pt x="1707435" y="322000"/>
                </a:cubicBezTo>
                <a:cubicBezTo>
                  <a:pt x="1709499" y="322000"/>
                  <a:pt x="1736340" y="324597"/>
                  <a:pt x="1721887" y="314210"/>
                </a:cubicBezTo>
                <a:cubicBezTo>
                  <a:pt x="1721887" y="314210"/>
                  <a:pt x="1721887" y="314210"/>
                  <a:pt x="1748727" y="314210"/>
                </a:cubicBezTo>
                <a:cubicBezTo>
                  <a:pt x="1748727" y="314210"/>
                  <a:pt x="1748727" y="314210"/>
                  <a:pt x="1756986" y="306419"/>
                </a:cubicBezTo>
                <a:cubicBezTo>
                  <a:pt x="1756986" y="306419"/>
                  <a:pt x="1756986" y="306419"/>
                  <a:pt x="1761115" y="319403"/>
                </a:cubicBezTo>
                <a:cubicBezTo>
                  <a:pt x="1761115" y="319403"/>
                  <a:pt x="1761115" y="319403"/>
                  <a:pt x="1785890" y="322000"/>
                </a:cubicBezTo>
                <a:cubicBezTo>
                  <a:pt x="1785890" y="322000"/>
                  <a:pt x="1785890" y="322000"/>
                  <a:pt x="1796213" y="319403"/>
                </a:cubicBezTo>
                <a:cubicBezTo>
                  <a:pt x="1796213" y="319403"/>
                  <a:pt x="1796213" y="319403"/>
                  <a:pt x="1820989" y="319403"/>
                </a:cubicBezTo>
                <a:cubicBezTo>
                  <a:pt x="1820989" y="319403"/>
                  <a:pt x="1820989" y="319403"/>
                  <a:pt x="1816859" y="311613"/>
                </a:cubicBezTo>
                <a:cubicBezTo>
                  <a:pt x="1839570" y="322000"/>
                  <a:pt x="1818924" y="280452"/>
                  <a:pt x="1860216" y="319403"/>
                </a:cubicBezTo>
                <a:cubicBezTo>
                  <a:pt x="1860216" y="319403"/>
                  <a:pt x="1860216" y="319403"/>
                  <a:pt x="1880862" y="306419"/>
                </a:cubicBezTo>
                <a:cubicBezTo>
                  <a:pt x="1880862" y="306419"/>
                  <a:pt x="1880862" y="306419"/>
                  <a:pt x="1905638" y="303823"/>
                </a:cubicBezTo>
                <a:cubicBezTo>
                  <a:pt x="1905638" y="303823"/>
                  <a:pt x="1905638" y="303823"/>
                  <a:pt x="1913896" y="290839"/>
                </a:cubicBezTo>
                <a:cubicBezTo>
                  <a:pt x="1913896" y="290839"/>
                  <a:pt x="1913896" y="290839"/>
                  <a:pt x="1940736" y="298629"/>
                </a:cubicBezTo>
                <a:cubicBezTo>
                  <a:pt x="1940736" y="298629"/>
                  <a:pt x="1940736" y="298629"/>
                  <a:pt x="1969641" y="288242"/>
                </a:cubicBezTo>
                <a:cubicBezTo>
                  <a:pt x="1969641" y="288242"/>
                  <a:pt x="1969641" y="288242"/>
                  <a:pt x="2008868" y="296032"/>
                </a:cubicBezTo>
                <a:cubicBezTo>
                  <a:pt x="2008868" y="296032"/>
                  <a:pt x="2008868" y="296032"/>
                  <a:pt x="2041902" y="290839"/>
                </a:cubicBezTo>
                <a:cubicBezTo>
                  <a:pt x="2043967" y="293435"/>
                  <a:pt x="2021256" y="283048"/>
                  <a:pt x="2050161" y="293435"/>
                </a:cubicBezTo>
                <a:cubicBezTo>
                  <a:pt x="2050161" y="293435"/>
                  <a:pt x="2050161" y="293435"/>
                  <a:pt x="2029514" y="303823"/>
                </a:cubicBezTo>
                <a:cubicBezTo>
                  <a:pt x="2029514" y="303823"/>
                  <a:pt x="2029514" y="303823"/>
                  <a:pt x="2017127" y="322000"/>
                </a:cubicBezTo>
                <a:cubicBezTo>
                  <a:pt x="2017127" y="322000"/>
                  <a:pt x="2017127" y="322000"/>
                  <a:pt x="2029514" y="332387"/>
                </a:cubicBezTo>
                <a:cubicBezTo>
                  <a:pt x="2029514" y="332387"/>
                  <a:pt x="2029514" y="332387"/>
                  <a:pt x="2054290" y="332387"/>
                </a:cubicBezTo>
                <a:cubicBezTo>
                  <a:pt x="2054290" y="332387"/>
                  <a:pt x="2054290" y="332387"/>
                  <a:pt x="2062548" y="301226"/>
                </a:cubicBezTo>
                <a:cubicBezTo>
                  <a:pt x="2120358" y="303823"/>
                  <a:pt x="2015062" y="280452"/>
                  <a:pt x="2110035" y="280452"/>
                </a:cubicBezTo>
                <a:cubicBezTo>
                  <a:pt x="2110035" y="280452"/>
                  <a:pt x="2110035" y="280452"/>
                  <a:pt x="2132745" y="259677"/>
                </a:cubicBezTo>
                <a:cubicBezTo>
                  <a:pt x="2132745" y="259677"/>
                  <a:pt x="2132745" y="259677"/>
                  <a:pt x="2095582" y="259677"/>
                </a:cubicBezTo>
                <a:cubicBezTo>
                  <a:pt x="2095582" y="259677"/>
                  <a:pt x="2095582" y="259677"/>
                  <a:pt x="2074936" y="259677"/>
                </a:cubicBezTo>
                <a:cubicBezTo>
                  <a:pt x="2074936" y="259677"/>
                  <a:pt x="2074936" y="259677"/>
                  <a:pt x="2054290" y="267468"/>
                </a:cubicBezTo>
                <a:cubicBezTo>
                  <a:pt x="2054290" y="267468"/>
                  <a:pt x="2054290" y="267468"/>
                  <a:pt x="2041902" y="267468"/>
                </a:cubicBezTo>
                <a:cubicBezTo>
                  <a:pt x="2025385" y="267468"/>
                  <a:pt x="2136875" y="225919"/>
                  <a:pt x="1996481" y="267468"/>
                </a:cubicBezTo>
                <a:cubicBezTo>
                  <a:pt x="1996481" y="267468"/>
                  <a:pt x="1996481" y="267468"/>
                  <a:pt x="1986158" y="272661"/>
                </a:cubicBezTo>
                <a:cubicBezTo>
                  <a:pt x="1986158" y="272661"/>
                  <a:pt x="1986158" y="272661"/>
                  <a:pt x="1969641" y="267468"/>
                </a:cubicBezTo>
                <a:cubicBezTo>
                  <a:pt x="1969641" y="267468"/>
                  <a:pt x="1969641" y="267468"/>
                  <a:pt x="1922155" y="277855"/>
                </a:cubicBezTo>
                <a:cubicBezTo>
                  <a:pt x="1922155" y="277855"/>
                  <a:pt x="1922155" y="277855"/>
                  <a:pt x="1837506" y="285645"/>
                </a:cubicBezTo>
                <a:cubicBezTo>
                  <a:pt x="1837506" y="285645"/>
                  <a:pt x="1837506" y="285645"/>
                  <a:pt x="1841635" y="264871"/>
                </a:cubicBezTo>
                <a:cubicBezTo>
                  <a:pt x="1841635" y="264871"/>
                  <a:pt x="1841635" y="264871"/>
                  <a:pt x="1909767" y="262274"/>
                </a:cubicBezTo>
                <a:cubicBezTo>
                  <a:pt x="1909767" y="262274"/>
                  <a:pt x="1909767" y="262274"/>
                  <a:pt x="1922155" y="257081"/>
                </a:cubicBezTo>
                <a:cubicBezTo>
                  <a:pt x="1922155" y="257081"/>
                  <a:pt x="1922155" y="257081"/>
                  <a:pt x="2070807" y="244097"/>
                </a:cubicBezTo>
                <a:cubicBezTo>
                  <a:pt x="2056354" y="249290"/>
                  <a:pt x="2064613" y="251887"/>
                  <a:pt x="2165779" y="233710"/>
                </a:cubicBezTo>
                <a:cubicBezTo>
                  <a:pt x="2165779" y="233710"/>
                  <a:pt x="2165779" y="233710"/>
                  <a:pt x="2202942" y="231113"/>
                </a:cubicBezTo>
                <a:cubicBezTo>
                  <a:pt x="2211201" y="220726"/>
                  <a:pt x="2225653" y="254484"/>
                  <a:pt x="2209136" y="215532"/>
                </a:cubicBezTo>
                <a:cubicBezTo>
                  <a:pt x="2209136" y="215532"/>
                  <a:pt x="2209136" y="215532"/>
                  <a:pt x="2217394" y="215532"/>
                </a:cubicBezTo>
                <a:cubicBezTo>
                  <a:pt x="2217394" y="215532"/>
                  <a:pt x="2217394" y="215532"/>
                  <a:pt x="2223588" y="220726"/>
                </a:cubicBezTo>
                <a:cubicBezTo>
                  <a:pt x="2223588" y="220726"/>
                  <a:pt x="2223588" y="220726"/>
                  <a:pt x="2217394" y="241500"/>
                </a:cubicBezTo>
                <a:cubicBezTo>
                  <a:pt x="2217394" y="241500"/>
                  <a:pt x="2217394" y="241500"/>
                  <a:pt x="2229782" y="244097"/>
                </a:cubicBezTo>
                <a:cubicBezTo>
                  <a:pt x="2229782" y="244097"/>
                  <a:pt x="2229782" y="244097"/>
                  <a:pt x="2314431" y="231113"/>
                </a:cubicBezTo>
                <a:cubicBezTo>
                  <a:pt x="2314431" y="231113"/>
                  <a:pt x="2314431" y="231113"/>
                  <a:pt x="2314431" y="225919"/>
                </a:cubicBezTo>
                <a:cubicBezTo>
                  <a:pt x="2316496" y="225919"/>
                  <a:pt x="2322690" y="220726"/>
                  <a:pt x="2353659" y="225919"/>
                </a:cubicBezTo>
                <a:cubicBezTo>
                  <a:pt x="2355724" y="223322"/>
                  <a:pt x="2357788" y="220726"/>
                  <a:pt x="2359853" y="218129"/>
                </a:cubicBezTo>
                <a:cubicBezTo>
                  <a:pt x="2359853" y="218129"/>
                  <a:pt x="2359853" y="218129"/>
                  <a:pt x="2372240" y="231113"/>
                </a:cubicBezTo>
                <a:cubicBezTo>
                  <a:pt x="2372240" y="231113"/>
                  <a:pt x="2372240" y="231113"/>
                  <a:pt x="2399080" y="231113"/>
                </a:cubicBezTo>
                <a:cubicBezTo>
                  <a:pt x="2399080" y="231113"/>
                  <a:pt x="2399080" y="231113"/>
                  <a:pt x="2409403" y="218129"/>
                </a:cubicBezTo>
                <a:cubicBezTo>
                  <a:pt x="2417662" y="220726"/>
                  <a:pt x="2446567" y="218129"/>
                  <a:pt x="2514699" y="210339"/>
                </a:cubicBezTo>
                <a:cubicBezTo>
                  <a:pt x="2520893" y="210339"/>
                  <a:pt x="2525022" y="205145"/>
                  <a:pt x="2531216" y="215532"/>
                </a:cubicBezTo>
                <a:cubicBezTo>
                  <a:pt x="2531216" y="215532"/>
                  <a:pt x="2531216" y="215532"/>
                  <a:pt x="2539474" y="210339"/>
                </a:cubicBezTo>
                <a:cubicBezTo>
                  <a:pt x="2539474" y="210339"/>
                  <a:pt x="2539474" y="210339"/>
                  <a:pt x="2527086" y="207742"/>
                </a:cubicBezTo>
                <a:cubicBezTo>
                  <a:pt x="2539474" y="207742"/>
                  <a:pt x="2564249" y="205145"/>
                  <a:pt x="2555991" y="197355"/>
                </a:cubicBezTo>
                <a:cubicBezTo>
                  <a:pt x="2555991" y="197355"/>
                  <a:pt x="2555991" y="197355"/>
                  <a:pt x="2578702" y="192161"/>
                </a:cubicBezTo>
                <a:cubicBezTo>
                  <a:pt x="2578702" y="192161"/>
                  <a:pt x="2578702" y="192161"/>
                  <a:pt x="2599348" y="197355"/>
                </a:cubicBezTo>
                <a:cubicBezTo>
                  <a:pt x="2599348" y="197355"/>
                  <a:pt x="2599348" y="197355"/>
                  <a:pt x="2605542" y="192161"/>
                </a:cubicBezTo>
                <a:cubicBezTo>
                  <a:pt x="2605542" y="192161"/>
                  <a:pt x="2605542" y="192161"/>
                  <a:pt x="2595219" y="186968"/>
                </a:cubicBezTo>
                <a:cubicBezTo>
                  <a:pt x="2595219" y="186968"/>
                  <a:pt x="2595219" y="186968"/>
                  <a:pt x="2642705" y="181774"/>
                </a:cubicBezTo>
                <a:cubicBezTo>
                  <a:pt x="2642705" y="181774"/>
                  <a:pt x="2642705" y="181774"/>
                  <a:pt x="2667480" y="189564"/>
                </a:cubicBezTo>
                <a:cubicBezTo>
                  <a:pt x="2667480" y="189564"/>
                  <a:pt x="2667480" y="189564"/>
                  <a:pt x="2675739" y="171387"/>
                </a:cubicBezTo>
                <a:cubicBezTo>
                  <a:pt x="2675739" y="171387"/>
                  <a:pt x="2675739" y="171387"/>
                  <a:pt x="2727354" y="158403"/>
                </a:cubicBezTo>
                <a:cubicBezTo>
                  <a:pt x="2727354" y="158403"/>
                  <a:pt x="2727354" y="158403"/>
                  <a:pt x="2721160" y="166194"/>
                </a:cubicBezTo>
                <a:cubicBezTo>
                  <a:pt x="2721160" y="166194"/>
                  <a:pt x="2721160" y="166194"/>
                  <a:pt x="2675739" y="181774"/>
                </a:cubicBezTo>
                <a:cubicBezTo>
                  <a:pt x="2673674" y="189564"/>
                  <a:pt x="2646834" y="205145"/>
                  <a:pt x="2708772" y="199952"/>
                </a:cubicBezTo>
                <a:cubicBezTo>
                  <a:pt x="2708772" y="199952"/>
                  <a:pt x="2708772" y="199952"/>
                  <a:pt x="2708772" y="205145"/>
                </a:cubicBezTo>
                <a:cubicBezTo>
                  <a:pt x="2708772" y="205145"/>
                  <a:pt x="2708772" y="205145"/>
                  <a:pt x="2727354" y="202548"/>
                </a:cubicBezTo>
                <a:cubicBezTo>
                  <a:pt x="2727354" y="202548"/>
                  <a:pt x="2727354" y="202548"/>
                  <a:pt x="2721160" y="215532"/>
                </a:cubicBezTo>
                <a:cubicBezTo>
                  <a:pt x="2721160" y="215532"/>
                  <a:pt x="2721160" y="215532"/>
                  <a:pt x="2692255" y="210339"/>
                </a:cubicBezTo>
                <a:cubicBezTo>
                  <a:pt x="2692255" y="210339"/>
                  <a:pt x="2692255" y="210339"/>
                  <a:pt x="2679868" y="225919"/>
                </a:cubicBezTo>
                <a:cubicBezTo>
                  <a:pt x="2679868" y="225919"/>
                  <a:pt x="2679868" y="225919"/>
                  <a:pt x="2721160" y="231113"/>
                </a:cubicBezTo>
                <a:cubicBezTo>
                  <a:pt x="2721160" y="231113"/>
                  <a:pt x="2721160" y="231113"/>
                  <a:pt x="2752129" y="225919"/>
                </a:cubicBezTo>
                <a:cubicBezTo>
                  <a:pt x="2752129" y="225919"/>
                  <a:pt x="2752129" y="225919"/>
                  <a:pt x="2748000" y="225919"/>
                </a:cubicBezTo>
                <a:cubicBezTo>
                  <a:pt x="2748000" y="225919"/>
                  <a:pt x="2748000" y="225919"/>
                  <a:pt x="2772775" y="215532"/>
                </a:cubicBezTo>
                <a:cubicBezTo>
                  <a:pt x="2772775" y="215532"/>
                  <a:pt x="2772775" y="215532"/>
                  <a:pt x="2781034" y="218129"/>
                </a:cubicBezTo>
                <a:cubicBezTo>
                  <a:pt x="2781034" y="218129"/>
                  <a:pt x="2781034" y="218129"/>
                  <a:pt x="2791357" y="218129"/>
                </a:cubicBezTo>
                <a:cubicBezTo>
                  <a:pt x="2789292" y="220726"/>
                  <a:pt x="2787228" y="220726"/>
                  <a:pt x="2785163" y="220726"/>
                </a:cubicBezTo>
                <a:cubicBezTo>
                  <a:pt x="2787228" y="223322"/>
                  <a:pt x="2791357" y="225919"/>
                  <a:pt x="2793421" y="231113"/>
                </a:cubicBezTo>
                <a:cubicBezTo>
                  <a:pt x="2793421" y="231113"/>
                  <a:pt x="2793421" y="231113"/>
                  <a:pt x="2799615" y="225919"/>
                </a:cubicBezTo>
                <a:cubicBezTo>
                  <a:pt x="2791357" y="225919"/>
                  <a:pt x="2787228" y="223322"/>
                  <a:pt x="2805809" y="223322"/>
                </a:cubicBezTo>
                <a:cubicBezTo>
                  <a:pt x="2805809" y="223322"/>
                  <a:pt x="2805809" y="223322"/>
                  <a:pt x="2805809" y="220726"/>
                </a:cubicBezTo>
                <a:cubicBezTo>
                  <a:pt x="2807874" y="220726"/>
                  <a:pt x="2807874" y="220726"/>
                  <a:pt x="2807874" y="220726"/>
                </a:cubicBezTo>
                <a:cubicBezTo>
                  <a:pt x="2816132" y="220726"/>
                  <a:pt x="2826455" y="220726"/>
                  <a:pt x="2840908" y="218129"/>
                </a:cubicBezTo>
                <a:cubicBezTo>
                  <a:pt x="2840908" y="218129"/>
                  <a:pt x="2840908" y="218129"/>
                  <a:pt x="2840908" y="215532"/>
                </a:cubicBezTo>
                <a:cubicBezTo>
                  <a:pt x="2840908" y="215532"/>
                  <a:pt x="2840908" y="215532"/>
                  <a:pt x="2855360" y="225919"/>
                </a:cubicBezTo>
                <a:cubicBezTo>
                  <a:pt x="2855360" y="225919"/>
                  <a:pt x="2855360" y="225919"/>
                  <a:pt x="2805809" y="231113"/>
                </a:cubicBezTo>
                <a:cubicBezTo>
                  <a:pt x="2805809" y="231113"/>
                  <a:pt x="2805809" y="231113"/>
                  <a:pt x="2849166" y="254484"/>
                </a:cubicBezTo>
                <a:cubicBezTo>
                  <a:pt x="2842972" y="251887"/>
                  <a:pt x="2812003" y="246693"/>
                  <a:pt x="2828520" y="264871"/>
                </a:cubicBezTo>
                <a:cubicBezTo>
                  <a:pt x="2807874" y="275258"/>
                  <a:pt x="2795486" y="264871"/>
                  <a:pt x="2781034" y="275258"/>
                </a:cubicBezTo>
                <a:cubicBezTo>
                  <a:pt x="2781034" y="275258"/>
                  <a:pt x="2781034" y="275258"/>
                  <a:pt x="2791357" y="285645"/>
                </a:cubicBezTo>
                <a:cubicBezTo>
                  <a:pt x="2791357" y="285645"/>
                  <a:pt x="2791357" y="285645"/>
                  <a:pt x="2781034" y="288242"/>
                </a:cubicBezTo>
                <a:cubicBezTo>
                  <a:pt x="2781034" y="288242"/>
                  <a:pt x="2781034" y="288242"/>
                  <a:pt x="2812003" y="303823"/>
                </a:cubicBezTo>
                <a:cubicBezTo>
                  <a:pt x="2812003" y="303823"/>
                  <a:pt x="2812003" y="303823"/>
                  <a:pt x="2832649" y="303823"/>
                </a:cubicBezTo>
                <a:cubicBezTo>
                  <a:pt x="2832649" y="303823"/>
                  <a:pt x="2832649" y="303823"/>
                  <a:pt x="2791357" y="324597"/>
                </a:cubicBezTo>
                <a:cubicBezTo>
                  <a:pt x="2791357" y="324597"/>
                  <a:pt x="2791357" y="324597"/>
                  <a:pt x="2776905" y="319403"/>
                </a:cubicBezTo>
                <a:cubicBezTo>
                  <a:pt x="2776905" y="319403"/>
                  <a:pt x="2776905" y="319403"/>
                  <a:pt x="2727354" y="329790"/>
                </a:cubicBezTo>
                <a:cubicBezTo>
                  <a:pt x="2727354" y="329790"/>
                  <a:pt x="2727354" y="329790"/>
                  <a:pt x="2721160" y="337580"/>
                </a:cubicBezTo>
                <a:cubicBezTo>
                  <a:pt x="2721160" y="337580"/>
                  <a:pt x="2721160" y="337580"/>
                  <a:pt x="2743871" y="340177"/>
                </a:cubicBezTo>
                <a:cubicBezTo>
                  <a:pt x="2743871" y="340177"/>
                  <a:pt x="2743871" y="340177"/>
                  <a:pt x="2721160" y="342774"/>
                </a:cubicBezTo>
                <a:cubicBezTo>
                  <a:pt x="2719095" y="347968"/>
                  <a:pt x="2686062" y="363548"/>
                  <a:pt x="2688126" y="353161"/>
                </a:cubicBezTo>
                <a:cubicBezTo>
                  <a:pt x="2688126" y="353161"/>
                  <a:pt x="2688126" y="353161"/>
                  <a:pt x="2696385" y="342774"/>
                </a:cubicBezTo>
                <a:cubicBezTo>
                  <a:pt x="2696385" y="342774"/>
                  <a:pt x="2696385" y="342774"/>
                  <a:pt x="2657157" y="345371"/>
                </a:cubicBezTo>
                <a:cubicBezTo>
                  <a:pt x="2657157" y="345371"/>
                  <a:pt x="2657157" y="345371"/>
                  <a:pt x="2628252" y="360951"/>
                </a:cubicBezTo>
                <a:cubicBezTo>
                  <a:pt x="2628252" y="360951"/>
                  <a:pt x="2628252" y="360951"/>
                  <a:pt x="2657157" y="368742"/>
                </a:cubicBezTo>
                <a:cubicBezTo>
                  <a:pt x="2655092" y="368742"/>
                  <a:pt x="2642705" y="371338"/>
                  <a:pt x="2655092" y="376532"/>
                </a:cubicBezTo>
                <a:cubicBezTo>
                  <a:pt x="2655092" y="376532"/>
                  <a:pt x="2655092" y="376532"/>
                  <a:pt x="2683997" y="373935"/>
                </a:cubicBezTo>
                <a:cubicBezTo>
                  <a:pt x="2694320" y="381726"/>
                  <a:pt x="2663351" y="392113"/>
                  <a:pt x="2663351" y="392113"/>
                </a:cubicBezTo>
                <a:cubicBezTo>
                  <a:pt x="2663351" y="394709"/>
                  <a:pt x="2681932" y="384322"/>
                  <a:pt x="2663351" y="397306"/>
                </a:cubicBezTo>
                <a:cubicBezTo>
                  <a:pt x="2663351" y="397306"/>
                  <a:pt x="2663351" y="397306"/>
                  <a:pt x="2712902" y="386919"/>
                </a:cubicBezTo>
                <a:cubicBezTo>
                  <a:pt x="2712902" y="386919"/>
                  <a:pt x="2712902" y="386919"/>
                  <a:pt x="2743871" y="371338"/>
                </a:cubicBezTo>
                <a:cubicBezTo>
                  <a:pt x="2743871" y="371338"/>
                  <a:pt x="2743871" y="371338"/>
                  <a:pt x="2832649" y="363548"/>
                </a:cubicBezTo>
                <a:cubicBezTo>
                  <a:pt x="2832649" y="363548"/>
                  <a:pt x="2832649" y="363548"/>
                  <a:pt x="2888394" y="347968"/>
                </a:cubicBezTo>
                <a:cubicBezTo>
                  <a:pt x="2888394" y="347968"/>
                  <a:pt x="2888394" y="347968"/>
                  <a:pt x="2896652" y="347968"/>
                </a:cubicBezTo>
                <a:cubicBezTo>
                  <a:pt x="2896652" y="347968"/>
                  <a:pt x="2896652" y="347968"/>
                  <a:pt x="2857425" y="360951"/>
                </a:cubicBezTo>
                <a:cubicBezTo>
                  <a:pt x="2857425" y="360951"/>
                  <a:pt x="2857425" y="360951"/>
                  <a:pt x="2849166" y="373935"/>
                </a:cubicBezTo>
                <a:cubicBezTo>
                  <a:pt x="2849166" y="373935"/>
                  <a:pt x="2849166" y="373935"/>
                  <a:pt x="2857425" y="376532"/>
                </a:cubicBezTo>
                <a:cubicBezTo>
                  <a:pt x="2878071" y="379129"/>
                  <a:pt x="2890458" y="363548"/>
                  <a:pt x="2913169" y="376532"/>
                </a:cubicBezTo>
                <a:cubicBezTo>
                  <a:pt x="2919363" y="384322"/>
                  <a:pt x="2902846" y="376532"/>
                  <a:pt x="2909040" y="384322"/>
                </a:cubicBezTo>
                <a:cubicBezTo>
                  <a:pt x="2909040" y="384322"/>
                  <a:pt x="2909040" y="384322"/>
                  <a:pt x="2989560" y="376532"/>
                </a:cubicBezTo>
                <a:cubicBezTo>
                  <a:pt x="2989560" y="376532"/>
                  <a:pt x="2989560" y="376532"/>
                  <a:pt x="3028787" y="386919"/>
                </a:cubicBezTo>
                <a:cubicBezTo>
                  <a:pt x="3028787" y="386919"/>
                  <a:pt x="3028787" y="386919"/>
                  <a:pt x="3030852" y="389516"/>
                </a:cubicBezTo>
                <a:cubicBezTo>
                  <a:pt x="3030852" y="389516"/>
                  <a:pt x="3030852" y="389516"/>
                  <a:pt x="3006077" y="402500"/>
                </a:cubicBezTo>
                <a:cubicBezTo>
                  <a:pt x="3006077" y="402500"/>
                  <a:pt x="3006077" y="402500"/>
                  <a:pt x="3045304" y="418080"/>
                </a:cubicBezTo>
                <a:cubicBezTo>
                  <a:pt x="3045304" y="418080"/>
                  <a:pt x="3045304" y="418080"/>
                  <a:pt x="2997818" y="405097"/>
                </a:cubicBezTo>
                <a:cubicBezTo>
                  <a:pt x="2995754" y="407693"/>
                  <a:pt x="2993689" y="412887"/>
                  <a:pt x="2989560" y="420677"/>
                </a:cubicBezTo>
                <a:cubicBezTo>
                  <a:pt x="2989560" y="420677"/>
                  <a:pt x="2989560" y="420677"/>
                  <a:pt x="2977172" y="425871"/>
                </a:cubicBezTo>
                <a:cubicBezTo>
                  <a:pt x="2977172" y="425871"/>
                  <a:pt x="2977172" y="425871"/>
                  <a:pt x="2997818" y="431064"/>
                </a:cubicBezTo>
                <a:cubicBezTo>
                  <a:pt x="2997818" y="431064"/>
                  <a:pt x="2997818" y="431064"/>
                  <a:pt x="2997818" y="454435"/>
                </a:cubicBezTo>
                <a:cubicBezTo>
                  <a:pt x="2997818" y="454435"/>
                  <a:pt x="2997818" y="454435"/>
                  <a:pt x="2956526" y="459629"/>
                </a:cubicBezTo>
                <a:cubicBezTo>
                  <a:pt x="2954461" y="462226"/>
                  <a:pt x="2942074" y="467419"/>
                  <a:pt x="2913169" y="477806"/>
                </a:cubicBezTo>
                <a:cubicBezTo>
                  <a:pt x="2913169" y="477806"/>
                  <a:pt x="2913169" y="477806"/>
                  <a:pt x="2880135" y="470016"/>
                </a:cubicBezTo>
                <a:cubicBezTo>
                  <a:pt x="2880135" y="470016"/>
                  <a:pt x="2880135" y="470016"/>
                  <a:pt x="2840908" y="480403"/>
                </a:cubicBezTo>
                <a:cubicBezTo>
                  <a:pt x="2851231" y="493387"/>
                  <a:pt x="2865683" y="477806"/>
                  <a:pt x="2880135" y="483000"/>
                </a:cubicBezTo>
                <a:cubicBezTo>
                  <a:pt x="2880135" y="483000"/>
                  <a:pt x="2880135" y="483000"/>
                  <a:pt x="2861554" y="495984"/>
                </a:cubicBezTo>
                <a:cubicBezTo>
                  <a:pt x="2861554" y="495984"/>
                  <a:pt x="2861554" y="495984"/>
                  <a:pt x="2888394" y="498580"/>
                </a:cubicBezTo>
                <a:cubicBezTo>
                  <a:pt x="2888394" y="498580"/>
                  <a:pt x="2888394" y="498580"/>
                  <a:pt x="2896652" y="483000"/>
                </a:cubicBezTo>
                <a:cubicBezTo>
                  <a:pt x="2896652" y="483000"/>
                  <a:pt x="2896652" y="483000"/>
                  <a:pt x="2933815" y="485596"/>
                </a:cubicBezTo>
                <a:cubicBezTo>
                  <a:pt x="2933815" y="485596"/>
                  <a:pt x="2933815" y="485596"/>
                  <a:pt x="2933815" y="498580"/>
                </a:cubicBezTo>
                <a:cubicBezTo>
                  <a:pt x="2933815" y="498580"/>
                  <a:pt x="2933815" y="498580"/>
                  <a:pt x="2977172" y="508967"/>
                </a:cubicBezTo>
                <a:cubicBezTo>
                  <a:pt x="2977172" y="508967"/>
                  <a:pt x="2977172" y="508967"/>
                  <a:pt x="2977172" y="514161"/>
                </a:cubicBezTo>
                <a:cubicBezTo>
                  <a:pt x="2977172" y="514161"/>
                  <a:pt x="2977172" y="514161"/>
                  <a:pt x="2997818" y="514161"/>
                </a:cubicBezTo>
                <a:cubicBezTo>
                  <a:pt x="2997818" y="514161"/>
                  <a:pt x="2997818" y="514161"/>
                  <a:pt x="3004012" y="532338"/>
                </a:cubicBezTo>
                <a:cubicBezTo>
                  <a:pt x="3004012" y="532338"/>
                  <a:pt x="3004012" y="532338"/>
                  <a:pt x="3037046" y="519354"/>
                </a:cubicBezTo>
                <a:cubicBezTo>
                  <a:pt x="3037046" y="519354"/>
                  <a:pt x="3037046" y="519354"/>
                  <a:pt x="3061821" y="519354"/>
                </a:cubicBezTo>
                <a:cubicBezTo>
                  <a:pt x="3090726" y="527145"/>
                  <a:pt x="3092790" y="506371"/>
                  <a:pt x="3121695" y="511564"/>
                </a:cubicBezTo>
                <a:cubicBezTo>
                  <a:pt x="3134083" y="506371"/>
                  <a:pt x="3179504" y="508967"/>
                  <a:pt x="3138212" y="488193"/>
                </a:cubicBezTo>
                <a:cubicBezTo>
                  <a:pt x="3138212" y="488193"/>
                  <a:pt x="3138212" y="488193"/>
                  <a:pt x="3189827" y="485596"/>
                </a:cubicBezTo>
                <a:cubicBezTo>
                  <a:pt x="3189827" y="485596"/>
                  <a:pt x="3189827" y="485596"/>
                  <a:pt x="3198086" y="470016"/>
                </a:cubicBezTo>
                <a:cubicBezTo>
                  <a:pt x="3198086" y="470016"/>
                  <a:pt x="3198086" y="470016"/>
                  <a:pt x="3214602" y="454435"/>
                </a:cubicBezTo>
                <a:cubicBezTo>
                  <a:pt x="3214602" y="454435"/>
                  <a:pt x="3214602" y="454435"/>
                  <a:pt x="3214602" y="459629"/>
                </a:cubicBezTo>
                <a:cubicBezTo>
                  <a:pt x="3214602" y="459629"/>
                  <a:pt x="3214602" y="459629"/>
                  <a:pt x="3257960" y="467419"/>
                </a:cubicBezTo>
                <a:cubicBezTo>
                  <a:pt x="3264153" y="464822"/>
                  <a:pt x="3210473" y="477806"/>
                  <a:pt x="3278606" y="464822"/>
                </a:cubicBezTo>
                <a:cubicBezTo>
                  <a:pt x="3278606" y="464822"/>
                  <a:pt x="3278606" y="464822"/>
                  <a:pt x="3262089" y="457032"/>
                </a:cubicBezTo>
                <a:cubicBezTo>
                  <a:pt x="3262089" y="457032"/>
                  <a:pt x="3262089" y="457032"/>
                  <a:pt x="3290993" y="444048"/>
                </a:cubicBezTo>
                <a:cubicBezTo>
                  <a:pt x="3290993" y="444048"/>
                  <a:pt x="3290993" y="444048"/>
                  <a:pt x="3326091" y="457032"/>
                </a:cubicBezTo>
                <a:cubicBezTo>
                  <a:pt x="3326091" y="457032"/>
                  <a:pt x="3326091" y="457032"/>
                  <a:pt x="3350867" y="457032"/>
                </a:cubicBezTo>
                <a:cubicBezTo>
                  <a:pt x="3363255" y="454435"/>
                  <a:pt x="3385966" y="449242"/>
                  <a:pt x="3423129" y="441451"/>
                </a:cubicBezTo>
                <a:cubicBezTo>
                  <a:pt x="3423129" y="441451"/>
                  <a:pt x="3423129" y="441451"/>
                  <a:pt x="3538747" y="402500"/>
                </a:cubicBezTo>
                <a:cubicBezTo>
                  <a:pt x="3524295" y="397306"/>
                  <a:pt x="3513972" y="399903"/>
                  <a:pt x="3526359" y="384322"/>
                </a:cubicBezTo>
                <a:cubicBezTo>
                  <a:pt x="3526359" y="384322"/>
                  <a:pt x="3526359" y="384322"/>
                  <a:pt x="3538747" y="381726"/>
                </a:cubicBezTo>
                <a:cubicBezTo>
                  <a:pt x="3538747" y="381726"/>
                  <a:pt x="3538747" y="381726"/>
                  <a:pt x="3573845" y="381726"/>
                </a:cubicBezTo>
                <a:cubicBezTo>
                  <a:pt x="3571781" y="381726"/>
                  <a:pt x="3569716" y="384322"/>
                  <a:pt x="3567651" y="389516"/>
                </a:cubicBezTo>
                <a:cubicBezTo>
                  <a:pt x="3567651" y="389516"/>
                  <a:pt x="3567651" y="389516"/>
                  <a:pt x="3571781" y="397306"/>
                </a:cubicBezTo>
                <a:cubicBezTo>
                  <a:pt x="3571781" y="397306"/>
                  <a:pt x="3571781" y="397306"/>
                  <a:pt x="3567651" y="405097"/>
                </a:cubicBezTo>
                <a:cubicBezTo>
                  <a:pt x="3567651" y="405097"/>
                  <a:pt x="3567651" y="405097"/>
                  <a:pt x="3590362" y="410290"/>
                </a:cubicBezTo>
                <a:cubicBezTo>
                  <a:pt x="3590362" y="410290"/>
                  <a:pt x="3590362" y="410290"/>
                  <a:pt x="3615138" y="373935"/>
                </a:cubicBezTo>
                <a:cubicBezTo>
                  <a:pt x="3615138" y="373935"/>
                  <a:pt x="3615138" y="373935"/>
                  <a:pt x="3619267" y="371338"/>
                </a:cubicBezTo>
                <a:cubicBezTo>
                  <a:pt x="3619267" y="371338"/>
                  <a:pt x="3619267" y="371338"/>
                  <a:pt x="3635784" y="386919"/>
                </a:cubicBezTo>
                <a:cubicBezTo>
                  <a:pt x="3635784" y="386919"/>
                  <a:pt x="3635784" y="386919"/>
                  <a:pt x="3679141" y="376532"/>
                </a:cubicBezTo>
                <a:cubicBezTo>
                  <a:pt x="3679141" y="376532"/>
                  <a:pt x="3679141" y="376532"/>
                  <a:pt x="3699787" y="381726"/>
                </a:cubicBezTo>
                <a:cubicBezTo>
                  <a:pt x="3699787" y="381726"/>
                  <a:pt x="3699787" y="381726"/>
                  <a:pt x="3718368" y="373935"/>
                </a:cubicBezTo>
                <a:cubicBezTo>
                  <a:pt x="3724562" y="376532"/>
                  <a:pt x="3732820" y="376532"/>
                  <a:pt x="3747273" y="381726"/>
                </a:cubicBezTo>
                <a:cubicBezTo>
                  <a:pt x="3747273" y="381726"/>
                  <a:pt x="3747273" y="381726"/>
                  <a:pt x="3772048" y="360951"/>
                </a:cubicBezTo>
                <a:cubicBezTo>
                  <a:pt x="3772048" y="360951"/>
                  <a:pt x="3772048" y="360951"/>
                  <a:pt x="3823664" y="355758"/>
                </a:cubicBezTo>
                <a:cubicBezTo>
                  <a:pt x="3823664" y="355758"/>
                  <a:pt x="3823664" y="355758"/>
                  <a:pt x="3860827" y="337580"/>
                </a:cubicBezTo>
                <a:cubicBezTo>
                  <a:pt x="3860827" y="337580"/>
                  <a:pt x="3860827" y="337580"/>
                  <a:pt x="3860827" y="324597"/>
                </a:cubicBezTo>
                <a:cubicBezTo>
                  <a:pt x="3860827" y="324597"/>
                  <a:pt x="3860827" y="324597"/>
                  <a:pt x="3875279" y="322000"/>
                </a:cubicBezTo>
                <a:cubicBezTo>
                  <a:pt x="3875279" y="322000"/>
                  <a:pt x="3875279" y="322000"/>
                  <a:pt x="3895925" y="332387"/>
                </a:cubicBezTo>
                <a:cubicBezTo>
                  <a:pt x="3895925" y="332387"/>
                  <a:pt x="3895925" y="332387"/>
                  <a:pt x="3916571" y="319403"/>
                </a:cubicBezTo>
                <a:cubicBezTo>
                  <a:pt x="3916571" y="319403"/>
                  <a:pt x="3916571" y="319403"/>
                  <a:pt x="3928959" y="327193"/>
                </a:cubicBezTo>
                <a:cubicBezTo>
                  <a:pt x="3928959" y="327193"/>
                  <a:pt x="3928959" y="327193"/>
                  <a:pt x="3966122" y="314210"/>
                </a:cubicBezTo>
                <a:cubicBezTo>
                  <a:pt x="3966122" y="314210"/>
                  <a:pt x="3966122" y="314210"/>
                  <a:pt x="3997091" y="311613"/>
                </a:cubicBezTo>
                <a:cubicBezTo>
                  <a:pt x="4001220" y="309016"/>
                  <a:pt x="4005349" y="306419"/>
                  <a:pt x="4013608" y="303823"/>
                </a:cubicBezTo>
                <a:cubicBezTo>
                  <a:pt x="4013608" y="303823"/>
                  <a:pt x="4013608" y="303823"/>
                  <a:pt x="4023931" y="303823"/>
                </a:cubicBezTo>
                <a:cubicBezTo>
                  <a:pt x="4023931" y="303823"/>
                  <a:pt x="4023931" y="303823"/>
                  <a:pt x="4048706" y="285645"/>
                </a:cubicBezTo>
                <a:cubicBezTo>
                  <a:pt x="4048706" y="285645"/>
                  <a:pt x="4048706" y="285645"/>
                  <a:pt x="4100322" y="285645"/>
                </a:cubicBezTo>
                <a:cubicBezTo>
                  <a:pt x="4100322" y="285645"/>
                  <a:pt x="4100322" y="285645"/>
                  <a:pt x="4106516" y="280452"/>
                </a:cubicBezTo>
                <a:cubicBezTo>
                  <a:pt x="4071417" y="293435"/>
                  <a:pt x="4125097" y="264871"/>
                  <a:pt x="4065223" y="272661"/>
                </a:cubicBezTo>
                <a:cubicBezTo>
                  <a:pt x="4065223" y="272661"/>
                  <a:pt x="4065223" y="272661"/>
                  <a:pt x="4094128" y="267468"/>
                </a:cubicBezTo>
                <a:cubicBezTo>
                  <a:pt x="4094128" y="267468"/>
                  <a:pt x="4094128" y="267468"/>
                  <a:pt x="4102386" y="272661"/>
                </a:cubicBezTo>
                <a:cubicBezTo>
                  <a:pt x="4102386" y="272661"/>
                  <a:pt x="4102386" y="272661"/>
                  <a:pt x="4120968" y="259677"/>
                </a:cubicBezTo>
                <a:cubicBezTo>
                  <a:pt x="4120968" y="259677"/>
                  <a:pt x="4120968" y="259677"/>
                  <a:pt x="4149872" y="272661"/>
                </a:cubicBezTo>
                <a:cubicBezTo>
                  <a:pt x="4149872" y="272661"/>
                  <a:pt x="4149872" y="272661"/>
                  <a:pt x="4176712" y="259677"/>
                </a:cubicBezTo>
                <a:cubicBezTo>
                  <a:pt x="4176712" y="259677"/>
                  <a:pt x="4176712" y="259677"/>
                  <a:pt x="4218005" y="257081"/>
                </a:cubicBezTo>
                <a:cubicBezTo>
                  <a:pt x="4218005" y="257081"/>
                  <a:pt x="4218005" y="257081"/>
                  <a:pt x="4230392" y="259677"/>
                </a:cubicBezTo>
                <a:cubicBezTo>
                  <a:pt x="4230392" y="259677"/>
                  <a:pt x="4230392" y="259677"/>
                  <a:pt x="4267555" y="249290"/>
                </a:cubicBezTo>
                <a:cubicBezTo>
                  <a:pt x="4271684" y="249290"/>
                  <a:pt x="4277878" y="249290"/>
                  <a:pt x="4290266" y="249290"/>
                </a:cubicBezTo>
                <a:cubicBezTo>
                  <a:pt x="4290266" y="249290"/>
                  <a:pt x="4290266" y="249290"/>
                  <a:pt x="4294395" y="231113"/>
                </a:cubicBezTo>
                <a:cubicBezTo>
                  <a:pt x="4294395" y="231113"/>
                  <a:pt x="4294395" y="231113"/>
                  <a:pt x="4366657" y="225919"/>
                </a:cubicBezTo>
                <a:cubicBezTo>
                  <a:pt x="4366657" y="225919"/>
                  <a:pt x="4366657" y="225919"/>
                  <a:pt x="4379044" y="218129"/>
                </a:cubicBezTo>
                <a:cubicBezTo>
                  <a:pt x="4379044" y="218129"/>
                  <a:pt x="4379044" y="218129"/>
                  <a:pt x="4410014" y="215532"/>
                </a:cubicBezTo>
                <a:cubicBezTo>
                  <a:pt x="4410014" y="215532"/>
                  <a:pt x="4410014" y="215532"/>
                  <a:pt x="4434789" y="197355"/>
                </a:cubicBezTo>
                <a:cubicBezTo>
                  <a:pt x="4434789" y="197355"/>
                  <a:pt x="4434789" y="197355"/>
                  <a:pt x="4482275" y="194758"/>
                </a:cubicBezTo>
                <a:cubicBezTo>
                  <a:pt x="4482275" y="194758"/>
                  <a:pt x="4482275" y="194758"/>
                  <a:pt x="4502921" y="173984"/>
                </a:cubicBezTo>
                <a:cubicBezTo>
                  <a:pt x="4502921" y="173984"/>
                  <a:pt x="4502921" y="173984"/>
                  <a:pt x="4558666" y="158403"/>
                </a:cubicBezTo>
                <a:cubicBezTo>
                  <a:pt x="4558666" y="158403"/>
                  <a:pt x="4558666" y="158403"/>
                  <a:pt x="4566924" y="166194"/>
                </a:cubicBezTo>
                <a:cubicBezTo>
                  <a:pt x="4566924" y="166194"/>
                  <a:pt x="4566924" y="166194"/>
                  <a:pt x="4595829" y="166194"/>
                </a:cubicBezTo>
                <a:cubicBezTo>
                  <a:pt x="4595829" y="166194"/>
                  <a:pt x="4595829" y="166194"/>
                  <a:pt x="4616475" y="153210"/>
                </a:cubicBezTo>
                <a:cubicBezTo>
                  <a:pt x="4616475" y="153210"/>
                  <a:pt x="4616475" y="153210"/>
                  <a:pt x="4676349" y="148016"/>
                </a:cubicBezTo>
                <a:cubicBezTo>
                  <a:pt x="4659832" y="140226"/>
                  <a:pt x="4666026" y="145419"/>
                  <a:pt x="4711447" y="135032"/>
                </a:cubicBezTo>
                <a:cubicBezTo>
                  <a:pt x="4711447" y="135032"/>
                  <a:pt x="4711447" y="135032"/>
                  <a:pt x="4686672" y="122048"/>
                </a:cubicBezTo>
                <a:cubicBezTo>
                  <a:pt x="4686672" y="122048"/>
                  <a:pt x="4686672" y="122048"/>
                  <a:pt x="4651573" y="122048"/>
                </a:cubicBezTo>
                <a:cubicBezTo>
                  <a:pt x="4651573" y="122048"/>
                  <a:pt x="4651573" y="122048"/>
                  <a:pt x="4686672" y="119452"/>
                </a:cubicBezTo>
                <a:cubicBezTo>
                  <a:pt x="4686672" y="119452"/>
                  <a:pt x="4686672" y="119452"/>
                  <a:pt x="4711447" y="124645"/>
                </a:cubicBezTo>
                <a:cubicBezTo>
                  <a:pt x="4701125" y="122048"/>
                  <a:pt x="4688736" y="122048"/>
                  <a:pt x="4732093" y="140226"/>
                </a:cubicBezTo>
                <a:cubicBezTo>
                  <a:pt x="4732093" y="140226"/>
                  <a:pt x="4732093" y="140226"/>
                  <a:pt x="4765128" y="129839"/>
                </a:cubicBezTo>
                <a:cubicBezTo>
                  <a:pt x="4765128" y="129839"/>
                  <a:pt x="4765128" y="129839"/>
                  <a:pt x="4765128" y="119452"/>
                </a:cubicBezTo>
                <a:cubicBezTo>
                  <a:pt x="4765128" y="119452"/>
                  <a:pt x="4765128" y="119452"/>
                  <a:pt x="4808484" y="116855"/>
                </a:cubicBezTo>
                <a:cubicBezTo>
                  <a:pt x="4808484" y="116855"/>
                  <a:pt x="4808484" y="116855"/>
                  <a:pt x="4812614" y="101274"/>
                </a:cubicBezTo>
                <a:cubicBezTo>
                  <a:pt x="4812614" y="101274"/>
                  <a:pt x="4812614" y="101274"/>
                  <a:pt x="4822936" y="109065"/>
                </a:cubicBezTo>
                <a:cubicBezTo>
                  <a:pt x="4820872" y="103871"/>
                  <a:pt x="4855970" y="109065"/>
                  <a:pt x="4864229" y="88290"/>
                </a:cubicBezTo>
                <a:cubicBezTo>
                  <a:pt x="4864229" y="88290"/>
                  <a:pt x="4864229" y="88290"/>
                  <a:pt x="4849777" y="83097"/>
                </a:cubicBezTo>
                <a:cubicBezTo>
                  <a:pt x="4849777" y="83097"/>
                  <a:pt x="4849777" y="83097"/>
                  <a:pt x="4884875" y="72710"/>
                </a:cubicBezTo>
                <a:cubicBezTo>
                  <a:pt x="4884875" y="72710"/>
                  <a:pt x="4884875" y="72710"/>
                  <a:pt x="4924103" y="83097"/>
                </a:cubicBezTo>
                <a:cubicBezTo>
                  <a:pt x="4924103" y="83097"/>
                  <a:pt x="4924103" y="83097"/>
                  <a:pt x="4948878" y="67516"/>
                </a:cubicBezTo>
                <a:cubicBezTo>
                  <a:pt x="4948878" y="67516"/>
                  <a:pt x="4948878" y="67516"/>
                  <a:pt x="4940619" y="59726"/>
                </a:cubicBezTo>
                <a:cubicBezTo>
                  <a:pt x="4940619" y="59726"/>
                  <a:pt x="4940619" y="59726"/>
                  <a:pt x="4884875" y="49339"/>
                </a:cubicBezTo>
                <a:cubicBezTo>
                  <a:pt x="4884875" y="49339"/>
                  <a:pt x="4884875" y="49339"/>
                  <a:pt x="4849777" y="49339"/>
                </a:cubicBezTo>
                <a:cubicBezTo>
                  <a:pt x="4825001" y="44145"/>
                  <a:pt x="4851841" y="70113"/>
                  <a:pt x="4816743" y="49339"/>
                </a:cubicBezTo>
                <a:cubicBezTo>
                  <a:pt x="4816743" y="49339"/>
                  <a:pt x="4816743" y="49339"/>
                  <a:pt x="4847712" y="36355"/>
                </a:cubicBezTo>
                <a:cubicBezTo>
                  <a:pt x="4847712" y="36355"/>
                  <a:pt x="4847712" y="36355"/>
                  <a:pt x="4992234" y="23371"/>
                </a:cubicBezTo>
                <a:cubicBezTo>
                  <a:pt x="4992234" y="23371"/>
                  <a:pt x="4992234" y="23371"/>
                  <a:pt x="5000493" y="12984"/>
                </a:cubicBezTo>
                <a:cubicBezTo>
                  <a:pt x="5000493" y="12984"/>
                  <a:pt x="5000493" y="12984"/>
                  <a:pt x="4996364" y="10387"/>
                </a:cubicBezTo>
                <a:cubicBezTo>
                  <a:pt x="4996364" y="10387"/>
                  <a:pt x="4996364" y="10387"/>
                  <a:pt x="5025269" y="15581"/>
                </a:cubicBezTo>
                <a:cubicBezTo>
                  <a:pt x="5025269" y="15581"/>
                  <a:pt x="5025269" y="15581"/>
                  <a:pt x="5025269" y="20774"/>
                </a:cubicBezTo>
                <a:cubicBezTo>
                  <a:pt x="5025269" y="20774"/>
                  <a:pt x="5025269" y="20774"/>
                  <a:pt x="5033527" y="25968"/>
                </a:cubicBezTo>
                <a:cubicBezTo>
                  <a:pt x="5054173" y="20774"/>
                  <a:pt x="5076884" y="28565"/>
                  <a:pt x="5089271" y="23371"/>
                </a:cubicBezTo>
                <a:cubicBezTo>
                  <a:pt x="5089271" y="23371"/>
                  <a:pt x="5089271" y="23371"/>
                  <a:pt x="5097530" y="33758"/>
                </a:cubicBezTo>
                <a:cubicBezTo>
                  <a:pt x="5097530" y="33758"/>
                  <a:pt x="5097530" y="33758"/>
                  <a:pt x="5089271" y="44145"/>
                </a:cubicBezTo>
                <a:cubicBezTo>
                  <a:pt x="5089271" y="44145"/>
                  <a:pt x="5089271" y="44145"/>
                  <a:pt x="5109917" y="57129"/>
                </a:cubicBezTo>
                <a:lnTo>
                  <a:pt x="5112797" y="55318"/>
                </a:lnTo>
                <a:lnTo>
                  <a:pt x="5105788" y="59726"/>
                </a:lnTo>
                <a:cubicBezTo>
                  <a:pt x="5105788" y="59726"/>
                  <a:pt x="5105788" y="59726"/>
                  <a:pt x="5056237" y="67516"/>
                </a:cubicBezTo>
                <a:cubicBezTo>
                  <a:pt x="5056237" y="67516"/>
                  <a:pt x="5056237" y="67516"/>
                  <a:pt x="5033527" y="83097"/>
                </a:cubicBezTo>
                <a:cubicBezTo>
                  <a:pt x="5033527" y="83097"/>
                  <a:pt x="5033527" y="83097"/>
                  <a:pt x="5081013" y="85694"/>
                </a:cubicBezTo>
                <a:cubicBezTo>
                  <a:pt x="5081013" y="85694"/>
                  <a:pt x="5081013" y="85694"/>
                  <a:pt x="5097530" y="75306"/>
                </a:cubicBezTo>
                <a:cubicBezTo>
                  <a:pt x="5097530" y="75306"/>
                  <a:pt x="5097530" y="75306"/>
                  <a:pt x="5293668" y="80500"/>
                </a:cubicBezTo>
                <a:cubicBezTo>
                  <a:pt x="5301926" y="70113"/>
                  <a:pt x="5322573" y="72710"/>
                  <a:pt x="5339089" y="77903"/>
                </a:cubicBezTo>
                <a:cubicBezTo>
                  <a:pt x="5339089" y="77903"/>
                  <a:pt x="5339089" y="77903"/>
                  <a:pt x="5339089" y="88290"/>
                </a:cubicBezTo>
                <a:cubicBezTo>
                  <a:pt x="5339089" y="88290"/>
                  <a:pt x="5339089" y="88290"/>
                  <a:pt x="5318443" y="80500"/>
                </a:cubicBezTo>
                <a:cubicBezTo>
                  <a:pt x="5318443" y="80500"/>
                  <a:pt x="5318443" y="80500"/>
                  <a:pt x="5316379" y="83097"/>
                </a:cubicBezTo>
                <a:cubicBezTo>
                  <a:pt x="5316379" y="85694"/>
                  <a:pt x="5316379" y="90887"/>
                  <a:pt x="5314314" y="101274"/>
                </a:cubicBezTo>
                <a:cubicBezTo>
                  <a:pt x="5314314" y="101274"/>
                  <a:pt x="5314314" y="101274"/>
                  <a:pt x="5289539" y="101274"/>
                </a:cubicBezTo>
                <a:cubicBezTo>
                  <a:pt x="5291603" y="119452"/>
                  <a:pt x="5237924" y="119452"/>
                  <a:pt x="5198696" y="116855"/>
                </a:cubicBezTo>
                <a:cubicBezTo>
                  <a:pt x="5188373" y="119452"/>
                  <a:pt x="5299862" y="122048"/>
                  <a:pt x="5161533" y="122048"/>
                </a:cubicBezTo>
                <a:cubicBezTo>
                  <a:pt x="5157404" y="124645"/>
                  <a:pt x="5192502" y="109065"/>
                  <a:pt x="5145016" y="127242"/>
                </a:cubicBezTo>
                <a:cubicBezTo>
                  <a:pt x="5145016" y="127242"/>
                  <a:pt x="5145016" y="127242"/>
                  <a:pt x="5145016" y="132436"/>
                </a:cubicBezTo>
                <a:cubicBezTo>
                  <a:pt x="5161533" y="122048"/>
                  <a:pt x="5142951" y="119452"/>
                  <a:pt x="5178050" y="137629"/>
                </a:cubicBezTo>
                <a:cubicBezTo>
                  <a:pt x="5178050" y="137629"/>
                  <a:pt x="5178050" y="137629"/>
                  <a:pt x="5173921" y="140226"/>
                </a:cubicBezTo>
                <a:cubicBezTo>
                  <a:pt x="5173921" y="140226"/>
                  <a:pt x="5173921" y="140226"/>
                  <a:pt x="5184243" y="145419"/>
                </a:cubicBezTo>
                <a:cubicBezTo>
                  <a:pt x="5184243" y="145419"/>
                  <a:pt x="5184243" y="145419"/>
                  <a:pt x="5196632" y="137629"/>
                </a:cubicBezTo>
                <a:cubicBezTo>
                  <a:pt x="5213148" y="127242"/>
                  <a:pt x="5227600" y="161000"/>
                  <a:pt x="5233795" y="127242"/>
                </a:cubicBezTo>
                <a:cubicBezTo>
                  <a:pt x="5233795" y="127242"/>
                  <a:pt x="5233795" y="127242"/>
                  <a:pt x="5289539" y="124645"/>
                </a:cubicBezTo>
                <a:cubicBezTo>
                  <a:pt x="5289539" y="124645"/>
                  <a:pt x="5289539" y="124645"/>
                  <a:pt x="5326702" y="116855"/>
                </a:cubicBezTo>
                <a:cubicBezTo>
                  <a:pt x="5326702" y="116855"/>
                  <a:pt x="5326702" y="116855"/>
                  <a:pt x="5310185" y="137629"/>
                </a:cubicBezTo>
                <a:cubicBezTo>
                  <a:pt x="5310185" y="137629"/>
                  <a:pt x="5310185" y="137629"/>
                  <a:pt x="5268893" y="140226"/>
                </a:cubicBezTo>
                <a:cubicBezTo>
                  <a:pt x="5268893" y="140226"/>
                  <a:pt x="5268893" y="140226"/>
                  <a:pt x="5258570" y="145419"/>
                </a:cubicBezTo>
                <a:cubicBezTo>
                  <a:pt x="5258570" y="145419"/>
                  <a:pt x="5258570" y="145419"/>
                  <a:pt x="5250311" y="137629"/>
                </a:cubicBezTo>
                <a:cubicBezTo>
                  <a:pt x="5250311" y="137629"/>
                  <a:pt x="5250311" y="137629"/>
                  <a:pt x="5229665" y="161000"/>
                </a:cubicBezTo>
                <a:cubicBezTo>
                  <a:pt x="5229665" y="161000"/>
                  <a:pt x="5229665" y="161000"/>
                  <a:pt x="5140887" y="189564"/>
                </a:cubicBezTo>
                <a:cubicBezTo>
                  <a:pt x="5140887" y="189564"/>
                  <a:pt x="5140887" y="189564"/>
                  <a:pt x="5140887" y="192161"/>
                </a:cubicBezTo>
                <a:cubicBezTo>
                  <a:pt x="5161533" y="181774"/>
                  <a:pt x="5184243" y="205145"/>
                  <a:pt x="5196632" y="181774"/>
                </a:cubicBezTo>
                <a:cubicBezTo>
                  <a:pt x="5244117" y="176581"/>
                  <a:pt x="5219342" y="179177"/>
                  <a:pt x="5268893" y="186968"/>
                </a:cubicBezTo>
                <a:cubicBezTo>
                  <a:pt x="5268893" y="186968"/>
                  <a:pt x="5268893" y="186968"/>
                  <a:pt x="5275087" y="176581"/>
                </a:cubicBezTo>
                <a:cubicBezTo>
                  <a:pt x="5291603" y="179177"/>
                  <a:pt x="5316379" y="181774"/>
                  <a:pt x="5322573" y="166194"/>
                </a:cubicBezTo>
                <a:cubicBezTo>
                  <a:pt x="5334961" y="163597"/>
                  <a:pt x="5349413" y="166194"/>
                  <a:pt x="5357671" y="163597"/>
                </a:cubicBezTo>
                <a:cubicBezTo>
                  <a:pt x="5357671" y="163597"/>
                  <a:pt x="5357671" y="163597"/>
                  <a:pt x="5365929" y="179177"/>
                </a:cubicBezTo>
                <a:cubicBezTo>
                  <a:pt x="5365929" y="179177"/>
                  <a:pt x="5365929" y="179177"/>
                  <a:pt x="5409287" y="168790"/>
                </a:cubicBezTo>
                <a:cubicBezTo>
                  <a:pt x="5409287" y="168790"/>
                  <a:pt x="5409287" y="168790"/>
                  <a:pt x="5438191" y="181774"/>
                </a:cubicBezTo>
                <a:cubicBezTo>
                  <a:pt x="5438191" y="181774"/>
                  <a:pt x="5438191" y="181774"/>
                  <a:pt x="5460902" y="179177"/>
                </a:cubicBezTo>
                <a:cubicBezTo>
                  <a:pt x="5460902" y="179177"/>
                  <a:pt x="5460902" y="179177"/>
                  <a:pt x="5481548" y="155806"/>
                </a:cubicBezTo>
                <a:cubicBezTo>
                  <a:pt x="5485677" y="166194"/>
                  <a:pt x="5498065" y="153210"/>
                  <a:pt x="5506324" y="161000"/>
                </a:cubicBezTo>
                <a:cubicBezTo>
                  <a:pt x="5506324" y="161000"/>
                  <a:pt x="5506324" y="161000"/>
                  <a:pt x="5498065" y="148016"/>
                </a:cubicBezTo>
                <a:cubicBezTo>
                  <a:pt x="5498065" y="148016"/>
                  <a:pt x="5498065" y="148016"/>
                  <a:pt x="5506324" y="153210"/>
                </a:cubicBezTo>
                <a:cubicBezTo>
                  <a:pt x="5514582" y="150613"/>
                  <a:pt x="5516646" y="153210"/>
                  <a:pt x="5514582" y="153210"/>
                </a:cubicBezTo>
                <a:cubicBezTo>
                  <a:pt x="5516646" y="150613"/>
                  <a:pt x="5520776" y="148016"/>
                  <a:pt x="5526969" y="142823"/>
                </a:cubicBezTo>
                <a:cubicBezTo>
                  <a:pt x="5526969" y="142823"/>
                  <a:pt x="5526969" y="142823"/>
                  <a:pt x="5487742" y="132436"/>
                </a:cubicBezTo>
                <a:cubicBezTo>
                  <a:pt x="5487742" y="132436"/>
                  <a:pt x="5487742" y="132436"/>
                  <a:pt x="5454708" y="137629"/>
                </a:cubicBezTo>
                <a:cubicBezTo>
                  <a:pt x="5454708" y="137629"/>
                  <a:pt x="5454708" y="137629"/>
                  <a:pt x="5460902" y="124645"/>
                </a:cubicBezTo>
                <a:cubicBezTo>
                  <a:pt x="5460902" y="124645"/>
                  <a:pt x="5460902" y="124645"/>
                  <a:pt x="5454708" y="119452"/>
                </a:cubicBezTo>
                <a:cubicBezTo>
                  <a:pt x="5454708" y="119452"/>
                  <a:pt x="5454708" y="119452"/>
                  <a:pt x="5442320" y="111661"/>
                </a:cubicBezTo>
                <a:cubicBezTo>
                  <a:pt x="5431998" y="109065"/>
                  <a:pt x="5411351" y="127242"/>
                  <a:pt x="5411351" y="106468"/>
                </a:cubicBezTo>
                <a:cubicBezTo>
                  <a:pt x="5411351" y="106468"/>
                  <a:pt x="5398963" y="114258"/>
                  <a:pt x="5417545" y="101274"/>
                </a:cubicBezTo>
                <a:cubicBezTo>
                  <a:pt x="5417545" y="101274"/>
                  <a:pt x="5417545" y="101274"/>
                  <a:pt x="5460902" y="114258"/>
                </a:cubicBezTo>
                <a:cubicBezTo>
                  <a:pt x="5460902" y="114258"/>
                  <a:pt x="5460902" y="114258"/>
                  <a:pt x="5473289" y="111661"/>
                </a:cubicBezTo>
                <a:cubicBezTo>
                  <a:pt x="5473289" y="111661"/>
                  <a:pt x="5473289" y="111661"/>
                  <a:pt x="5475354" y="106468"/>
                </a:cubicBezTo>
                <a:cubicBezTo>
                  <a:pt x="5475354" y="106468"/>
                  <a:pt x="5475354" y="106468"/>
                  <a:pt x="5454708" y="93484"/>
                </a:cubicBezTo>
                <a:cubicBezTo>
                  <a:pt x="5454708" y="93484"/>
                  <a:pt x="5454708" y="93484"/>
                  <a:pt x="5409287" y="93484"/>
                </a:cubicBezTo>
                <a:cubicBezTo>
                  <a:pt x="5409287" y="93484"/>
                  <a:pt x="5409287" y="93484"/>
                  <a:pt x="5386576" y="109065"/>
                </a:cubicBezTo>
                <a:cubicBezTo>
                  <a:pt x="5386576" y="109065"/>
                  <a:pt x="5386576" y="109065"/>
                  <a:pt x="5370059" y="109065"/>
                </a:cubicBezTo>
                <a:cubicBezTo>
                  <a:pt x="5370059" y="109065"/>
                  <a:pt x="5370059" y="109065"/>
                  <a:pt x="5345284" y="114258"/>
                </a:cubicBezTo>
                <a:cubicBezTo>
                  <a:pt x="5345284" y="114258"/>
                  <a:pt x="5345284" y="114258"/>
                  <a:pt x="5322573" y="106468"/>
                </a:cubicBezTo>
                <a:cubicBezTo>
                  <a:pt x="5322573" y="106468"/>
                  <a:pt x="5322573" y="106468"/>
                  <a:pt x="5341154" y="98677"/>
                </a:cubicBezTo>
                <a:cubicBezTo>
                  <a:pt x="5339089" y="103871"/>
                  <a:pt x="5357671" y="116855"/>
                  <a:pt x="5386576" y="90887"/>
                </a:cubicBezTo>
                <a:cubicBezTo>
                  <a:pt x="5386576" y="90887"/>
                  <a:pt x="5386576" y="90887"/>
                  <a:pt x="5386576" y="88290"/>
                </a:cubicBezTo>
                <a:cubicBezTo>
                  <a:pt x="5386576" y="88290"/>
                  <a:pt x="5386576" y="88290"/>
                  <a:pt x="5357671" y="85694"/>
                </a:cubicBezTo>
                <a:cubicBezTo>
                  <a:pt x="5357671" y="85694"/>
                  <a:pt x="5357671" y="85694"/>
                  <a:pt x="5349413" y="80500"/>
                </a:cubicBezTo>
                <a:cubicBezTo>
                  <a:pt x="5349413" y="80500"/>
                  <a:pt x="5349413" y="80500"/>
                  <a:pt x="5359736" y="77903"/>
                </a:cubicBezTo>
                <a:cubicBezTo>
                  <a:pt x="5359736" y="77903"/>
                  <a:pt x="5359736" y="77903"/>
                  <a:pt x="5423739" y="80500"/>
                </a:cubicBezTo>
                <a:cubicBezTo>
                  <a:pt x="5450579" y="90887"/>
                  <a:pt x="5434062" y="70113"/>
                  <a:pt x="5462966" y="70113"/>
                </a:cubicBezTo>
                <a:cubicBezTo>
                  <a:pt x="5462966" y="70113"/>
                  <a:pt x="5462966" y="70113"/>
                  <a:pt x="5467095" y="85694"/>
                </a:cubicBezTo>
                <a:cubicBezTo>
                  <a:pt x="5467095" y="85694"/>
                  <a:pt x="5467095" y="85694"/>
                  <a:pt x="5518711" y="75306"/>
                </a:cubicBezTo>
                <a:cubicBezTo>
                  <a:pt x="5518711" y="75306"/>
                  <a:pt x="5518711" y="75306"/>
                  <a:pt x="5570327" y="75306"/>
                </a:cubicBezTo>
                <a:cubicBezTo>
                  <a:pt x="5570327" y="75306"/>
                  <a:pt x="5570327" y="75306"/>
                  <a:pt x="5578585" y="85694"/>
                </a:cubicBezTo>
                <a:cubicBezTo>
                  <a:pt x="5578585" y="85694"/>
                  <a:pt x="5578585" y="85694"/>
                  <a:pt x="5611618" y="77903"/>
                </a:cubicBezTo>
                <a:cubicBezTo>
                  <a:pt x="5611618" y="77903"/>
                  <a:pt x="5611618" y="77903"/>
                  <a:pt x="5630200" y="70113"/>
                </a:cubicBezTo>
                <a:cubicBezTo>
                  <a:pt x="5630200" y="70113"/>
                  <a:pt x="5630200" y="70113"/>
                  <a:pt x="5611618" y="88290"/>
                </a:cubicBezTo>
                <a:cubicBezTo>
                  <a:pt x="5611618" y="88290"/>
                  <a:pt x="5611618" y="88290"/>
                  <a:pt x="5599231" y="98677"/>
                </a:cubicBezTo>
                <a:cubicBezTo>
                  <a:pt x="5599231" y="98677"/>
                  <a:pt x="5599231" y="98677"/>
                  <a:pt x="5609554" y="103871"/>
                </a:cubicBezTo>
                <a:cubicBezTo>
                  <a:pt x="5609554" y="103871"/>
                  <a:pt x="5609554" y="103871"/>
                  <a:pt x="5560003" y="111661"/>
                </a:cubicBezTo>
                <a:cubicBezTo>
                  <a:pt x="5560003" y="111661"/>
                  <a:pt x="5560003" y="111661"/>
                  <a:pt x="5582714" y="116855"/>
                </a:cubicBezTo>
                <a:cubicBezTo>
                  <a:pt x="5582714" y="116855"/>
                  <a:pt x="5582714" y="116855"/>
                  <a:pt x="5580650" y="116855"/>
                </a:cubicBezTo>
                <a:cubicBezTo>
                  <a:pt x="5572391" y="116855"/>
                  <a:pt x="5555874" y="119452"/>
                  <a:pt x="5526969" y="122048"/>
                </a:cubicBezTo>
                <a:cubicBezTo>
                  <a:pt x="5526969" y="122048"/>
                  <a:pt x="5526969" y="122048"/>
                  <a:pt x="5535228" y="142823"/>
                </a:cubicBezTo>
                <a:cubicBezTo>
                  <a:pt x="5535228" y="142823"/>
                  <a:pt x="5535228" y="142823"/>
                  <a:pt x="5545551" y="148016"/>
                </a:cubicBezTo>
                <a:cubicBezTo>
                  <a:pt x="5549680" y="145419"/>
                  <a:pt x="5551745" y="150613"/>
                  <a:pt x="5557939" y="142823"/>
                </a:cubicBezTo>
                <a:cubicBezTo>
                  <a:pt x="5557939" y="142823"/>
                  <a:pt x="5557939" y="142823"/>
                  <a:pt x="5551745" y="150613"/>
                </a:cubicBezTo>
                <a:cubicBezTo>
                  <a:pt x="5520776" y="145419"/>
                  <a:pt x="5539357" y="166194"/>
                  <a:pt x="5518711" y="166194"/>
                </a:cubicBezTo>
                <a:cubicBezTo>
                  <a:pt x="5518711" y="166194"/>
                  <a:pt x="5518711" y="166194"/>
                  <a:pt x="5510452" y="166194"/>
                </a:cubicBezTo>
                <a:cubicBezTo>
                  <a:pt x="5510452" y="166194"/>
                  <a:pt x="5510452" y="166194"/>
                  <a:pt x="5498065" y="171387"/>
                </a:cubicBezTo>
                <a:cubicBezTo>
                  <a:pt x="5498065" y="171387"/>
                  <a:pt x="5498065" y="171387"/>
                  <a:pt x="5506324" y="176581"/>
                </a:cubicBezTo>
                <a:cubicBezTo>
                  <a:pt x="5506324" y="176581"/>
                  <a:pt x="5506324" y="176581"/>
                  <a:pt x="5475354" y="186968"/>
                </a:cubicBezTo>
                <a:cubicBezTo>
                  <a:pt x="5475354" y="186968"/>
                  <a:pt x="5475354" y="186968"/>
                  <a:pt x="5475354" y="192161"/>
                </a:cubicBezTo>
                <a:cubicBezTo>
                  <a:pt x="5475354" y="192161"/>
                  <a:pt x="5475354" y="192161"/>
                  <a:pt x="5442320" y="186968"/>
                </a:cubicBezTo>
                <a:cubicBezTo>
                  <a:pt x="5442320" y="186968"/>
                  <a:pt x="5442320" y="186968"/>
                  <a:pt x="5423739" y="202548"/>
                </a:cubicBezTo>
                <a:cubicBezTo>
                  <a:pt x="5423739" y="202548"/>
                  <a:pt x="5423739" y="202548"/>
                  <a:pt x="5398963" y="205145"/>
                </a:cubicBezTo>
                <a:cubicBezTo>
                  <a:pt x="5398963" y="205145"/>
                  <a:pt x="5398963" y="205145"/>
                  <a:pt x="5450579" y="210339"/>
                </a:cubicBezTo>
                <a:cubicBezTo>
                  <a:pt x="5450579" y="210339"/>
                  <a:pt x="5450579" y="210339"/>
                  <a:pt x="5446450" y="220726"/>
                </a:cubicBezTo>
                <a:cubicBezTo>
                  <a:pt x="5454708" y="220726"/>
                  <a:pt x="5458837" y="220726"/>
                  <a:pt x="5446450" y="223322"/>
                </a:cubicBezTo>
                <a:cubicBezTo>
                  <a:pt x="5446450" y="223322"/>
                  <a:pt x="5446450" y="223322"/>
                  <a:pt x="5444385" y="223322"/>
                </a:cubicBezTo>
                <a:cubicBezTo>
                  <a:pt x="5434062" y="223322"/>
                  <a:pt x="5413416" y="225919"/>
                  <a:pt x="5378317" y="231113"/>
                </a:cubicBezTo>
                <a:cubicBezTo>
                  <a:pt x="5378317" y="231113"/>
                  <a:pt x="5378317" y="231113"/>
                  <a:pt x="5409287" y="236306"/>
                </a:cubicBezTo>
                <a:cubicBezTo>
                  <a:pt x="5409287" y="236306"/>
                  <a:pt x="5409287" y="236306"/>
                  <a:pt x="5378317" y="241500"/>
                </a:cubicBezTo>
                <a:cubicBezTo>
                  <a:pt x="5376253" y="246693"/>
                  <a:pt x="5388640" y="241500"/>
                  <a:pt x="5394835" y="241500"/>
                </a:cubicBezTo>
                <a:cubicBezTo>
                  <a:pt x="5390705" y="241500"/>
                  <a:pt x="5382447" y="244097"/>
                  <a:pt x="5367994" y="251887"/>
                </a:cubicBezTo>
                <a:cubicBezTo>
                  <a:pt x="5363865" y="251887"/>
                  <a:pt x="5361800" y="249290"/>
                  <a:pt x="5355606" y="249290"/>
                </a:cubicBezTo>
                <a:cubicBezTo>
                  <a:pt x="5353542" y="251887"/>
                  <a:pt x="5349413" y="254484"/>
                  <a:pt x="5339089" y="259677"/>
                </a:cubicBezTo>
                <a:cubicBezTo>
                  <a:pt x="5339089" y="259677"/>
                  <a:pt x="5339089" y="259677"/>
                  <a:pt x="5396899" y="259677"/>
                </a:cubicBezTo>
                <a:cubicBezTo>
                  <a:pt x="5396899" y="259677"/>
                  <a:pt x="5396899" y="259677"/>
                  <a:pt x="5359736" y="275258"/>
                </a:cubicBezTo>
                <a:cubicBezTo>
                  <a:pt x="5359736" y="275258"/>
                  <a:pt x="5359736" y="275258"/>
                  <a:pt x="5359736" y="285645"/>
                </a:cubicBezTo>
                <a:cubicBezTo>
                  <a:pt x="5359736" y="285645"/>
                  <a:pt x="5359736" y="285645"/>
                  <a:pt x="5446450" y="277855"/>
                </a:cubicBezTo>
                <a:cubicBezTo>
                  <a:pt x="5446450" y="277855"/>
                  <a:pt x="5446450" y="277855"/>
                  <a:pt x="5483613" y="288242"/>
                </a:cubicBezTo>
                <a:cubicBezTo>
                  <a:pt x="5483613" y="288242"/>
                  <a:pt x="5483613" y="288242"/>
                  <a:pt x="5460902" y="293435"/>
                </a:cubicBezTo>
                <a:cubicBezTo>
                  <a:pt x="5460902" y="293435"/>
                  <a:pt x="5460902" y="296032"/>
                  <a:pt x="5460902" y="296032"/>
                </a:cubicBezTo>
                <a:cubicBezTo>
                  <a:pt x="5460902" y="296032"/>
                  <a:pt x="5460902" y="296032"/>
                  <a:pt x="5411351" y="298629"/>
                </a:cubicBezTo>
                <a:cubicBezTo>
                  <a:pt x="5411351" y="298629"/>
                  <a:pt x="5411351" y="298629"/>
                  <a:pt x="5423739" y="303823"/>
                </a:cubicBezTo>
                <a:cubicBezTo>
                  <a:pt x="5423739" y="303823"/>
                  <a:pt x="5423739" y="303823"/>
                  <a:pt x="5417545" y="306419"/>
                </a:cubicBezTo>
                <a:cubicBezTo>
                  <a:pt x="5417545" y="306419"/>
                  <a:pt x="5417545" y="306419"/>
                  <a:pt x="5398963" y="290839"/>
                </a:cubicBezTo>
                <a:cubicBezTo>
                  <a:pt x="5398963" y="290839"/>
                  <a:pt x="5398963" y="290839"/>
                  <a:pt x="5332896" y="298629"/>
                </a:cubicBezTo>
                <a:cubicBezTo>
                  <a:pt x="5332896" y="298629"/>
                  <a:pt x="5332896" y="298629"/>
                  <a:pt x="5339089" y="306419"/>
                </a:cubicBezTo>
                <a:cubicBezTo>
                  <a:pt x="5339089" y="306419"/>
                  <a:pt x="5339089" y="306419"/>
                  <a:pt x="5314314" y="306419"/>
                </a:cubicBezTo>
                <a:cubicBezTo>
                  <a:pt x="5312250" y="306419"/>
                  <a:pt x="5295733" y="306419"/>
                  <a:pt x="5314314" y="301226"/>
                </a:cubicBezTo>
                <a:cubicBezTo>
                  <a:pt x="5314314" y="301226"/>
                  <a:pt x="5314314" y="301226"/>
                  <a:pt x="5254440" y="314210"/>
                </a:cubicBezTo>
                <a:cubicBezTo>
                  <a:pt x="5254440" y="314210"/>
                  <a:pt x="5254440" y="314210"/>
                  <a:pt x="5254440" y="319403"/>
                </a:cubicBezTo>
                <a:cubicBezTo>
                  <a:pt x="5318443" y="316806"/>
                  <a:pt x="5206954" y="340177"/>
                  <a:pt x="5310185" y="324597"/>
                </a:cubicBezTo>
                <a:cubicBezTo>
                  <a:pt x="5310185" y="324597"/>
                  <a:pt x="5310185" y="324597"/>
                  <a:pt x="5250311" y="332387"/>
                </a:cubicBezTo>
                <a:cubicBezTo>
                  <a:pt x="5250311" y="332387"/>
                  <a:pt x="5250311" y="332387"/>
                  <a:pt x="5266828" y="342774"/>
                </a:cubicBezTo>
                <a:cubicBezTo>
                  <a:pt x="5268893" y="342774"/>
                  <a:pt x="5268893" y="342774"/>
                  <a:pt x="5268893" y="342774"/>
                </a:cubicBezTo>
                <a:cubicBezTo>
                  <a:pt x="5270958" y="337580"/>
                  <a:pt x="5260635" y="340177"/>
                  <a:pt x="5285410" y="342774"/>
                </a:cubicBezTo>
                <a:cubicBezTo>
                  <a:pt x="5285410" y="342774"/>
                  <a:pt x="5285410" y="342774"/>
                  <a:pt x="5258570" y="345371"/>
                </a:cubicBezTo>
                <a:cubicBezTo>
                  <a:pt x="5258570" y="345371"/>
                  <a:pt x="5258570" y="345371"/>
                  <a:pt x="5242053" y="345371"/>
                </a:cubicBezTo>
                <a:cubicBezTo>
                  <a:pt x="5237924" y="340177"/>
                  <a:pt x="5246182" y="340177"/>
                  <a:pt x="5254440" y="340177"/>
                </a:cubicBezTo>
                <a:cubicBezTo>
                  <a:pt x="5248247" y="340177"/>
                  <a:pt x="5235859" y="337580"/>
                  <a:pt x="5217277" y="332387"/>
                </a:cubicBezTo>
                <a:cubicBezTo>
                  <a:pt x="5217277" y="332387"/>
                  <a:pt x="5217277" y="332387"/>
                  <a:pt x="5217277" y="342774"/>
                </a:cubicBezTo>
                <a:cubicBezTo>
                  <a:pt x="5217277" y="342774"/>
                  <a:pt x="5217277" y="342774"/>
                  <a:pt x="5217277" y="353161"/>
                </a:cubicBezTo>
                <a:cubicBezTo>
                  <a:pt x="5217277" y="353161"/>
                  <a:pt x="5217277" y="353161"/>
                  <a:pt x="5196632" y="347968"/>
                </a:cubicBezTo>
                <a:cubicBezTo>
                  <a:pt x="5196632" y="347968"/>
                  <a:pt x="5196632" y="347968"/>
                  <a:pt x="5192502" y="342774"/>
                </a:cubicBezTo>
                <a:cubicBezTo>
                  <a:pt x="5173921" y="342774"/>
                  <a:pt x="5147080" y="342774"/>
                  <a:pt x="5105788" y="342774"/>
                </a:cubicBezTo>
                <a:cubicBezTo>
                  <a:pt x="5089271" y="347968"/>
                  <a:pt x="5118176" y="355758"/>
                  <a:pt x="5114047" y="363548"/>
                </a:cubicBezTo>
                <a:cubicBezTo>
                  <a:pt x="5126435" y="358355"/>
                  <a:pt x="5132628" y="368742"/>
                  <a:pt x="5093401" y="366145"/>
                </a:cubicBezTo>
                <a:cubicBezTo>
                  <a:pt x="5093401" y="366145"/>
                  <a:pt x="5093401" y="366145"/>
                  <a:pt x="5093401" y="371338"/>
                </a:cubicBezTo>
                <a:cubicBezTo>
                  <a:pt x="5095465" y="373935"/>
                  <a:pt x="5099595" y="376532"/>
                  <a:pt x="5103724" y="376532"/>
                </a:cubicBezTo>
                <a:cubicBezTo>
                  <a:pt x="5103724" y="376532"/>
                  <a:pt x="5103724" y="376532"/>
                  <a:pt x="5105788" y="376532"/>
                </a:cubicBezTo>
                <a:cubicBezTo>
                  <a:pt x="5105788" y="376532"/>
                  <a:pt x="5105788" y="376532"/>
                  <a:pt x="5107853" y="379129"/>
                </a:cubicBezTo>
                <a:cubicBezTo>
                  <a:pt x="5122306" y="379129"/>
                  <a:pt x="5145016" y="371338"/>
                  <a:pt x="5173921" y="353161"/>
                </a:cubicBezTo>
                <a:cubicBezTo>
                  <a:pt x="5173921" y="353161"/>
                  <a:pt x="5173921" y="353161"/>
                  <a:pt x="5184243" y="353161"/>
                </a:cubicBezTo>
                <a:cubicBezTo>
                  <a:pt x="5184243" y="353161"/>
                  <a:pt x="5184243" y="353161"/>
                  <a:pt x="5173921" y="363548"/>
                </a:cubicBezTo>
                <a:cubicBezTo>
                  <a:pt x="5173921" y="363548"/>
                  <a:pt x="5173921" y="363548"/>
                  <a:pt x="5198696" y="368742"/>
                </a:cubicBezTo>
                <a:cubicBezTo>
                  <a:pt x="5198696" y="368742"/>
                  <a:pt x="5198696" y="368742"/>
                  <a:pt x="5221407" y="366145"/>
                </a:cubicBezTo>
                <a:cubicBezTo>
                  <a:pt x="5221407" y="366145"/>
                  <a:pt x="5221407" y="366145"/>
                  <a:pt x="5237924" y="358355"/>
                </a:cubicBezTo>
                <a:cubicBezTo>
                  <a:pt x="5237924" y="358355"/>
                  <a:pt x="5237924" y="358355"/>
                  <a:pt x="5254440" y="363548"/>
                </a:cubicBezTo>
                <a:cubicBezTo>
                  <a:pt x="5254440" y="363548"/>
                  <a:pt x="5254440" y="363548"/>
                  <a:pt x="5287474" y="360951"/>
                </a:cubicBezTo>
                <a:cubicBezTo>
                  <a:pt x="5283345" y="363548"/>
                  <a:pt x="5287474" y="373935"/>
                  <a:pt x="5293668" y="353161"/>
                </a:cubicBezTo>
                <a:cubicBezTo>
                  <a:pt x="5293668" y="353161"/>
                  <a:pt x="5293668" y="353161"/>
                  <a:pt x="5339089" y="353161"/>
                </a:cubicBezTo>
                <a:cubicBezTo>
                  <a:pt x="5339089" y="353161"/>
                  <a:pt x="5339089" y="353161"/>
                  <a:pt x="5411351" y="334984"/>
                </a:cubicBezTo>
                <a:cubicBezTo>
                  <a:pt x="5413416" y="332387"/>
                  <a:pt x="5417545" y="327193"/>
                  <a:pt x="5421674" y="319403"/>
                </a:cubicBezTo>
                <a:cubicBezTo>
                  <a:pt x="5421674" y="319403"/>
                  <a:pt x="5421674" y="319403"/>
                  <a:pt x="5462966" y="327193"/>
                </a:cubicBezTo>
                <a:cubicBezTo>
                  <a:pt x="5462966" y="327193"/>
                  <a:pt x="5462966" y="327193"/>
                  <a:pt x="5498065" y="316806"/>
                </a:cubicBezTo>
                <a:cubicBezTo>
                  <a:pt x="5498065" y="316806"/>
                  <a:pt x="5498065" y="316806"/>
                  <a:pt x="5498065" y="319403"/>
                </a:cubicBezTo>
                <a:cubicBezTo>
                  <a:pt x="5498065" y="319403"/>
                  <a:pt x="5498065" y="319403"/>
                  <a:pt x="5506324" y="314210"/>
                </a:cubicBezTo>
                <a:cubicBezTo>
                  <a:pt x="5506324" y="314210"/>
                  <a:pt x="5506324" y="314210"/>
                  <a:pt x="5498065" y="298629"/>
                </a:cubicBezTo>
                <a:cubicBezTo>
                  <a:pt x="5498065" y="298629"/>
                  <a:pt x="5498065" y="298629"/>
                  <a:pt x="5514582" y="296032"/>
                </a:cubicBezTo>
                <a:cubicBezTo>
                  <a:pt x="5514582" y="296032"/>
                  <a:pt x="5514582" y="296032"/>
                  <a:pt x="5526969" y="296032"/>
                </a:cubicBezTo>
                <a:cubicBezTo>
                  <a:pt x="5526969" y="296032"/>
                  <a:pt x="5526969" y="296032"/>
                  <a:pt x="5514582" y="303823"/>
                </a:cubicBezTo>
                <a:cubicBezTo>
                  <a:pt x="5560003" y="306419"/>
                  <a:pt x="5460902" y="316806"/>
                  <a:pt x="5566197" y="314210"/>
                </a:cubicBezTo>
                <a:cubicBezTo>
                  <a:pt x="5566197" y="314210"/>
                  <a:pt x="5566197" y="314210"/>
                  <a:pt x="5572391" y="319403"/>
                </a:cubicBezTo>
                <a:cubicBezTo>
                  <a:pt x="5572391" y="319403"/>
                  <a:pt x="5572391" y="319403"/>
                  <a:pt x="5603360" y="316806"/>
                </a:cubicBezTo>
                <a:cubicBezTo>
                  <a:pt x="5603360" y="316806"/>
                  <a:pt x="5603360" y="316806"/>
                  <a:pt x="5642588" y="296032"/>
                </a:cubicBezTo>
                <a:cubicBezTo>
                  <a:pt x="5642588" y="296032"/>
                  <a:pt x="5642588" y="296032"/>
                  <a:pt x="5654976" y="298629"/>
                </a:cubicBezTo>
                <a:cubicBezTo>
                  <a:pt x="5654976" y="298629"/>
                  <a:pt x="5654976" y="298629"/>
                  <a:pt x="5671492" y="288242"/>
                </a:cubicBezTo>
                <a:cubicBezTo>
                  <a:pt x="5671492" y="288242"/>
                  <a:pt x="5671492" y="288242"/>
                  <a:pt x="5706591" y="298629"/>
                </a:cubicBezTo>
                <a:cubicBezTo>
                  <a:pt x="5706591" y="298629"/>
                  <a:pt x="5706591" y="298629"/>
                  <a:pt x="5727237" y="298629"/>
                </a:cubicBezTo>
                <a:cubicBezTo>
                  <a:pt x="5727237" y="298629"/>
                  <a:pt x="5727237" y="298629"/>
                  <a:pt x="5758206" y="280452"/>
                </a:cubicBezTo>
                <a:cubicBezTo>
                  <a:pt x="5758206" y="280452"/>
                  <a:pt x="5758206" y="280452"/>
                  <a:pt x="5758206" y="275258"/>
                </a:cubicBezTo>
                <a:cubicBezTo>
                  <a:pt x="5758206" y="275258"/>
                  <a:pt x="5758206" y="275258"/>
                  <a:pt x="5782981" y="272661"/>
                </a:cubicBezTo>
                <a:cubicBezTo>
                  <a:pt x="5782981" y="270064"/>
                  <a:pt x="5782981" y="270064"/>
                  <a:pt x="5785046" y="272661"/>
                </a:cubicBezTo>
                <a:cubicBezTo>
                  <a:pt x="5782981" y="270064"/>
                  <a:pt x="5778853" y="264871"/>
                  <a:pt x="5772658" y="259677"/>
                </a:cubicBezTo>
                <a:cubicBezTo>
                  <a:pt x="5772658" y="259677"/>
                  <a:pt x="5772658" y="259677"/>
                  <a:pt x="5799498" y="259677"/>
                </a:cubicBezTo>
                <a:cubicBezTo>
                  <a:pt x="5799498" y="259677"/>
                  <a:pt x="5799498" y="259677"/>
                  <a:pt x="5836661" y="241500"/>
                </a:cubicBezTo>
                <a:cubicBezTo>
                  <a:pt x="5836661" y="241500"/>
                  <a:pt x="5836661" y="241500"/>
                  <a:pt x="5871760" y="236306"/>
                </a:cubicBezTo>
                <a:cubicBezTo>
                  <a:pt x="5871760" y="236306"/>
                  <a:pt x="5871760" y="236306"/>
                  <a:pt x="5892406" y="218129"/>
                </a:cubicBezTo>
                <a:cubicBezTo>
                  <a:pt x="5900665" y="210339"/>
                  <a:pt x="5896535" y="223322"/>
                  <a:pt x="5908923" y="215532"/>
                </a:cubicBezTo>
                <a:cubicBezTo>
                  <a:pt x="5908923" y="215532"/>
                  <a:pt x="5908923" y="215532"/>
                  <a:pt x="5908923" y="225919"/>
                </a:cubicBezTo>
                <a:cubicBezTo>
                  <a:pt x="5906858" y="225919"/>
                  <a:pt x="5902729" y="228516"/>
                  <a:pt x="5892406" y="233710"/>
                </a:cubicBezTo>
                <a:cubicBezTo>
                  <a:pt x="5892406" y="233710"/>
                  <a:pt x="5892406" y="233710"/>
                  <a:pt x="5921310" y="244097"/>
                </a:cubicBezTo>
                <a:cubicBezTo>
                  <a:pt x="5921310" y="244097"/>
                  <a:pt x="5921310" y="244097"/>
                  <a:pt x="5956409" y="233710"/>
                </a:cubicBezTo>
                <a:cubicBezTo>
                  <a:pt x="5956409" y="233710"/>
                  <a:pt x="5956409" y="233710"/>
                  <a:pt x="5952280" y="241500"/>
                </a:cubicBezTo>
                <a:cubicBezTo>
                  <a:pt x="5952280" y="241500"/>
                  <a:pt x="5952280" y="241500"/>
                  <a:pt x="5983249" y="259677"/>
                </a:cubicBezTo>
                <a:cubicBezTo>
                  <a:pt x="5991507" y="267468"/>
                  <a:pt x="6014218" y="244097"/>
                  <a:pt x="6012153" y="272661"/>
                </a:cubicBezTo>
                <a:cubicBezTo>
                  <a:pt x="6012153" y="272661"/>
                  <a:pt x="6012153" y="272661"/>
                  <a:pt x="6020412" y="264871"/>
                </a:cubicBezTo>
                <a:cubicBezTo>
                  <a:pt x="6020412" y="264871"/>
                  <a:pt x="6020412" y="264871"/>
                  <a:pt x="6032800" y="275258"/>
                </a:cubicBezTo>
                <a:cubicBezTo>
                  <a:pt x="6032800" y="275258"/>
                  <a:pt x="6032800" y="275258"/>
                  <a:pt x="6055510" y="259677"/>
                </a:cubicBezTo>
                <a:cubicBezTo>
                  <a:pt x="6055510" y="259677"/>
                  <a:pt x="6055510" y="259677"/>
                  <a:pt x="6055510" y="244097"/>
                </a:cubicBezTo>
                <a:cubicBezTo>
                  <a:pt x="6055510" y="244097"/>
                  <a:pt x="6055510" y="244097"/>
                  <a:pt x="6028670" y="244097"/>
                </a:cubicBezTo>
                <a:cubicBezTo>
                  <a:pt x="6028670" y="244097"/>
                  <a:pt x="6028670" y="244097"/>
                  <a:pt x="6041058" y="236306"/>
                </a:cubicBezTo>
                <a:cubicBezTo>
                  <a:pt x="6041058" y="236306"/>
                  <a:pt x="6041058" y="236306"/>
                  <a:pt x="5991507" y="231113"/>
                </a:cubicBezTo>
                <a:cubicBezTo>
                  <a:pt x="5991507" y="231113"/>
                  <a:pt x="5991507" y="231113"/>
                  <a:pt x="5983249" y="225919"/>
                </a:cubicBezTo>
                <a:cubicBezTo>
                  <a:pt x="5983249" y="225919"/>
                  <a:pt x="5983249" y="225919"/>
                  <a:pt x="5983249" y="218129"/>
                </a:cubicBezTo>
                <a:cubicBezTo>
                  <a:pt x="5983249" y="218129"/>
                  <a:pt x="5983249" y="218129"/>
                  <a:pt x="6016283" y="207742"/>
                </a:cubicBezTo>
                <a:cubicBezTo>
                  <a:pt x="6016283" y="207742"/>
                  <a:pt x="6016283" y="207742"/>
                  <a:pt x="6032800" y="194758"/>
                </a:cubicBezTo>
                <a:cubicBezTo>
                  <a:pt x="6032800" y="194758"/>
                  <a:pt x="6032800" y="194758"/>
                  <a:pt x="6045187" y="192161"/>
                </a:cubicBezTo>
                <a:cubicBezTo>
                  <a:pt x="6065833" y="184371"/>
                  <a:pt x="6102996" y="168790"/>
                  <a:pt x="6164935" y="140226"/>
                </a:cubicBezTo>
                <a:cubicBezTo>
                  <a:pt x="6164935" y="140226"/>
                  <a:pt x="6164935" y="140226"/>
                  <a:pt x="6241325" y="109065"/>
                </a:cubicBezTo>
                <a:cubicBezTo>
                  <a:pt x="6241325" y="109065"/>
                  <a:pt x="6241325" y="109065"/>
                  <a:pt x="6245455" y="111661"/>
                </a:cubicBezTo>
                <a:cubicBezTo>
                  <a:pt x="6245455" y="111661"/>
                  <a:pt x="6245455" y="111661"/>
                  <a:pt x="6224809" y="127242"/>
                </a:cubicBezTo>
                <a:cubicBezTo>
                  <a:pt x="6224809" y="127242"/>
                  <a:pt x="6224809" y="127242"/>
                  <a:pt x="6214486" y="129839"/>
                </a:cubicBezTo>
                <a:cubicBezTo>
                  <a:pt x="6241325" y="122048"/>
                  <a:pt x="6185581" y="148016"/>
                  <a:pt x="6245455" y="129839"/>
                </a:cubicBezTo>
                <a:cubicBezTo>
                  <a:pt x="6251649" y="129839"/>
                  <a:pt x="6259907" y="127242"/>
                  <a:pt x="6261972" y="132436"/>
                </a:cubicBezTo>
                <a:cubicBezTo>
                  <a:pt x="6261972" y="132436"/>
                  <a:pt x="6261972" y="132436"/>
                  <a:pt x="6261972" y="122048"/>
                </a:cubicBezTo>
                <a:cubicBezTo>
                  <a:pt x="6261972" y="122048"/>
                  <a:pt x="6261972" y="122048"/>
                  <a:pt x="6305328" y="122048"/>
                </a:cubicBezTo>
                <a:cubicBezTo>
                  <a:pt x="6305328" y="122048"/>
                  <a:pt x="6305328" y="122048"/>
                  <a:pt x="6301199" y="116855"/>
                </a:cubicBezTo>
                <a:cubicBezTo>
                  <a:pt x="6301199" y="116855"/>
                  <a:pt x="6301199" y="116855"/>
                  <a:pt x="6288812" y="109065"/>
                </a:cubicBezTo>
                <a:cubicBezTo>
                  <a:pt x="6319781" y="106468"/>
                  <a:pt x="6268165" y="96081"/>
                  <a:pt x="6356944" y="88290"/>
                </a:cubicBezTo>
                <a:cubicBezTo>
                  <a:pt x="6356944" y="88290"/>
                  <a:pt x="6356944" y="88290"/>
                  <a:pt x="6356944" y="75306"/>
                </a:cubicBezTo>
                <a:cubicBezTo>
                  <a:pt x="6356944" y="75306"/>
                  <a:pt x="6356944" y="75306"/>
                  <a:pt x="6398236" y="64919"/>
                </a:cubicBezTo>
                <a:cubicBezTo>
                  <a:pt x="6398236" y="64919"/>
                  <a:pt x="6398236" y="64919"/>
                  <a:pt x="6402365" y="57129"/>
                </a:cubicBezTo>
                <a:cubicBezTo>
                  <a:pt x="6402365" y="57129"/>
                  <a:pt x="6402365" y="57129"/>
                  <a:pt x="6513854" y="20774"/>
                </a:cubicBezTo>
                <a:cubicBezTo>
                  <a:pt x="6513854" y="20774"/>
                  <a:pt x="6513854" y="20774"/>
                  <a:pt x="6517984" y="23371"/>
                </a:cubicBezTo>
                <a:cubicBezTo>
                  <a:pt x="6517984" y="23371"/>
                  <a:pt x="6517984" y="23371"/>
                  <a:pt x="6590245" y="0"/>
                </a:cubicBezTo>
                <a:close/>
              </a:path>
            </a:pathLst>
          </a:cu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5428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 hasCustomPrompt="1"/>
          </p:nvPr>
        </p:nvSpPr>
        <p:spPr>
          <a:xfrm>
            <a:off x="1161144" y="2017485"/>
            <a:ext cx="1988456" cy="1988457"/>
          </a:xfrm>
          <a:prstGeom prst="ellipse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Insert Image Just One Click</a:t>
            </a:r>
          </a:p>
        </p:txBody>
      </p:sp>
      <p:sp>
        <p:nvSpPr>
          <p:cNvPr id="21" name="Picture Placeholder 19"/>
          <p:cNvSpPr>
            <a:spLocks noGrp="1"/>
          </p:cNvSpPr>
          <p:nvPr>
            <p:ph type="pic" sz="quarter" idx="11" hasCustomPrompt="1"/>
          </p:nvPr>
        </p:nvSpPr>
        <p:spPr>
          <a:xfrm>
            <a:off x="3788230" y="2017485"/>
            <a:ext cx="1988456" cy="1988457"/>
          </a:xfrm>
          <a:prstGeom prst="ellipse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Insert Image Just One Click</a:t>
            </a:r>
          </a:p>
        </p:txBody>
      </p:sp>
      <p:sp>
        <p:nvSpPr>
          <p:cNvPr id="22" name="Picture Placeholder 19"/>
          <p:cNvSpPr>
            <a:spLocks noGrp="1"/>
          </p:cNvSpPr>
          <p:nvPr>
            <p:ph type="pic" sz="quarter" idx="12" hasCustomPrompt="1"/>
          </p:nvPr>
        </p:nvSpPr>
        <p:spPr>
          <a:xfrm>
            <a:off x="6415315" y="2017485"/>
            <a:ext cx="1988456" cy="1988457"/>
          </a:xfrm>
          <a:prstGeom prst="ellipse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Insert Image Just One Click</a:t>
            </a:r>
          </a:p>
        </p:txBody>
      </p:sp>
      <p:sp>
        <p:nvSpPr>
          <p:cNvPr id="23" name="Picture Placeholder 19"/>
          <p:cNvSpPr>
            <a:spLocks noGrp="1"/>
          </p:cNvSpPr>
          <p:nvPr>
            <p:ph type="pic" sz="quarter" idx="13" hasCustomPrompt="1"/>
          </p:nvPr>
        </p:nvSpPr>
        <p:spPr>
          <a:xfrm>
            <a:off x="9042400" y="2017485"/>
            <a:ext cx="1988456" cy="1988457"/>
          </a:xfrm>
          <a:prstGeom prst="ellipse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Insert Image Just One Click</a:t>
            </a:r>
          </a:p>
        </p:txBody>
      </p:sp>
    </p:spTree>
    <p:extLst>
      <p:ext uri="{BB962C8B-B14F-4D97-AF65-F5344CB8AC3E}">
        <p14:creationId xmlns:p14="http://schemas.microsoft.com/office/powerpoint/2010/main" val="3482526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C52CA-F209-4342-B2C6-8E4FDC85BD0B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2CCE4-3856-4C1D-8BFB-5593E923B7A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1885998" y="2946400"/>
            <a:ext cx="306002" cy="391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 rot="16200000">
            <a:off x="10336516" y="4763700"/>
            <a:ext cx="3395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200" b="0" i="0" kern="120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@</a:t>
            </a:r>
            <a:r>
              <a:rPr kumimoji="0" lang="en-US" sz="1200" b="0" i="0" u="none" strike="noStrike" kern="1200" cap="none" spc="0" normalizeH="0" baseline="0" noProof="0">
                <a:ln w="0"/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Copyright by </a:t>
            </a:r>
            <a:r>
              <a:rPr kumimoji="0" lang="en-US" sz="1200" b="0" i="0" u="none" strike="noStrike" kern="1200" cap="none" spc="0" normalizeH="0" baseline="0" noProof="0" err="1">
                <a:ln w="0"/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Slidezone</a:t>
            </a:r>
            <a:r>
              <a:rPr kumimoji="0" lang="en-US" sz="1200" b="0" i="0" u="none" strike="noStrike" kern="1200" cap="none" spc="0" normalizeH="0" baseline="0" noProof="0">
                <a:ln w="0"/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, www.yourdomain.com</a:t>
            </a:r>
            <a:endParaRPr lang="en-ID" sz="1200" b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1885998" y="0"/>
            <a:ext cx="306002" cy="527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1783436" y="103609"/>
            <a:ext cx="5016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0F858A06-D6DE-466C-9391-DC75EF35E157}" type="slidenum">
              <a:rPr lang="en-US" sz="1400" b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1400" b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549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microsoft.com/office/2007/relationships/hdphoto" Target="../media/hdphoto5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33.xml"/><Relationship Id="rId3" Type="http://schemas.openxmlformats.org/officeDocument/2006/relationships/slide" Target="slide2.xml"/><Relationship Id="rId7" Type="http://schemas.openxmlformats.org/officeDocument/2006/relationships/slide" Target="slide11.xml"/><Relationship Id="rId12" Type="http://schemas.openxmlformats.org/officeDocument/2006/relationships/slide" Target="slide32.xml"/><Relationship Id="rId17" Type="http://schemas.openxmlformats.org/officeDocument/2006/relationships/slide" Target="slide41.xml"/><Relationship Id="rId2" Type="http://schemas.openxmlformats.org/officeDocument/2006/relationships/slide" Target="slide1.xml"/><Relationship Id="rId16" Type="http://schemas.openxmlformats.org/officeDocument/2006/relationships/slide" Target="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31.xml"/><Relationship Id="rId5" Type="http://schemas.openxmlformats.org/officeDocument/2006/relationships/slide" Target="slide63.xml"/><Relationship Id="rId15" Type="http://schemas.openxmlformats.org/officeDocument/2006/relationships/slide" Target="slide37.xml"/><Relationship Id="rId10" Type="http://schemas.openxmlformats.org/officeDocument/2006/relationships/slide" Target="slide64.xml"/><Relationship Id="rId4" Type="http://schemas.openxmlformats.org/officeDocument/2006/relationships/slide" Target="slide4.xml"/><Relationship Id="rId9" Type="http://schemas.openxmlformats.org/officeDocument/2006/relationships/slide" Target="slide24.xml"/><Relationship Id="rId14" Type="http://schemas.openxmlformats.org/officeDocument/2006/relationships/slide" Target="slide3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13" Type="http://schemas.openxmlformats.org/officeDocument/2006/relationships/slide" Target="slide64.xml"/><Relationship Id="rId18" Type="http://schemas.openxmlformats.org/officeDocument/2006/relationships/slide" Target="slide47.xml"/><Relationship Id="rId3" Type="http://schemas.openxmlformats.org/officeDocument/2006/relationships/slide" Target="slide28.xml"/><Relationship Id="rId7" Type="http://schemas.openxmlformats.org/officeDocument/2006/relationships/slide" Target="slide40.xml"/><Relationship Id="rId12" Type="http://schemas.openxmlformats.org/officeDocument/2006/relationships/slide" Target="slide35.xml"/><Relationship Id="rId17" Type="http://schemas.openxmlformats.org/officeDocument/2006/relationships/slide" Target="slide45.xml"/><Relationship Id="rId2" Type="http://schemas.openxmlformats.org/officeDocument/2006/relationships/notesSlide" Target="../notesSlides/notesSlide3.xml"/><Relationship Id="rId16" Type="http://schemas.openxmlformats.org/officeDocument/2006/relationships/slide" Target="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11" Type="http://schemas.openxmlformats.org/officeDocument/2006/relationships/slide" Target="slide59.xml"/><Relationship Id="rId5" Type="http://schemas.openxmlformats.org/officeDocument/2006/relationships/slide" Target="slide63.xml"/><Relationship Id="rId15" Type="http://schemas.openxmlformats.org/officeDocument/2006/relationships/slide" Target="slide43.xml"/><Relationship Id="rId10" Type="http://schemas.openxmlformats.org/officeDocument/2006/relationships/slide" Target="slide56.xml"/><Relationship Id="rId4" Type="http://schemas.openxmlformats.org/officeDocument/2006/relationships/slide" Target="slide29.xml"/><Relationship Id="rId9" Type="http://schemas.openxmlformats.org/officeDocument/2006/relationships/slide" Target="slide54.xml"/><Relationship Id="rId14" Type="http://schemas.openxmlformats.org/officeDocument/2006/relationships/slide" Target="slide6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5.png"/><Relationship Id="rId5" Type="http://schemas.microsoft.com/office/2007/relationships/hdphoto" Target="../media/hdphoto6.wdp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428466" y="4501222"/>
            <a:ext cx="35221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>
                <a:solidFill>
                  <a:schemeClr val="bg1">
                    <a:lumMod val="85000"/>
                  </a:schemeClr>
                </a:solidFill>
              </a:rPr>
              <a:t>SHIFT</a:t>
            </a:r>
            <a:r>
              <a:rPr lang="en-US" sz="6600">
                <a:solidFill>
                  <a:schemeClr val="accent1"/>
                </a:solidFill>
              </a:rPr>
              <a:t>72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71898" y="6296004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DDA2E7-9B33-4936-BA80-ADDDB885D752}"/>
              </a:ext>
            </a:extLst>
          </p:cNvPr>
          <p:cNvGrpSpPr/>
          <p:nvPr/>
        </p:nvGrpSpPr>
        <p:grpSpPr>
          <a:xfrm>
            <a:off x="3448053" y="444841"/>
            <a:ext cx="5295893" cy="3823873"/>
            <a:chOff x="3311076" y="480241"/>
            <a:chExt cx="5295893" cy="3823873"/>
          </a:xfrm>
        </p:grpSpPr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D277711F-77EC-4AD1-82B4-E01E91AE3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57" b="98216" l="2505" r="92593">
                          <a14:foregroundMark x1="61329" y1="15339" x2="46405" y2="13436"/>
                          <a14:foregroundMark x1="46405" y1="13436" x2="22440" y2="24614"/>
                          <a14:foregroundMark x1="22440" y1="24614" x2="13508" y2="48633"/>
                          <a14:foregroundMark x1="13508" y1="48633" x2="17320" y2="68728"/>
                          <a14:foregroundMark x1="17320" y1="68728" x2="43791" y2="87753"/>
                          <a14:foregroundMark x1="43791" y1="87753" x2="65577" y2="88466"/>
                          <a14:foregroundMark x1="65577" y1="88466" x2="82353" y2="58264"/>
                          <a14:foregroundMark x1="82353" y1="58264" x2="82680" y2="55054"/>
                          <a14:foregroundMark x1="51634" y1="5470" x2="44227" y2="5351"/>
                          <a14:foregroundMark x1="44227" y1="5351" x2="26906" y2="11653"/>
                          <a14:foregroundMark x1="26906" y1="11653" x2="16558" y2="21998"/>
                          <a14:foregroundMark x1="16558" y1="21998" x2="8824" y2="41736"/>
                          <a14:foregroundMark x1="50000" y1="4400" x2="50000" y2="4400"/>
                          <a14:foregroundMark x1="7952" y1="41260" x2="7625" y2="56956"/>
                          <a14:foregroundMark x1="4684" y1="42449" x2="3062" y2="53627"/>
                          <a14:foregroundMark x1="88453" y1="44828" x2="89869" y2="54459"/>
                          <a14:foregroundMark x1="89869" y1="54459" x2="86492" y2="72533"/>
                          <a14:foregroundMark x1="86492" y1="72533" x2="72767" y2="85018"/>
                          <a14:foregroundMark x1="72767" y1="85018" x2="60566" y2="90488"/>
                          <a14:foregroundMark x1="60566" y1="90488" x2="42266" y2="92033"/>
                          <a14:foregroundMark x1="53159" y1="96671" x2="44227" y2="98454"/>
                          <a14:foregroundMark x1="44227" y1="98454" x2="43355" y2="98216"/>
                          <a14:foregroundMark x1="48693" y1="1070" x2="46172" y2="585"/>
                          <a14:foregroundMark x1="92593" y1="47087" x2="92593" y2="51249"/>
                          <a14:foregroundMark x1="44880" y1="713" x2="44880" y2="713"/>
                          <a14:foregroundMark x1="44880" y1="595" x2="44989" y2="595"/>
                          <a14:foregroundMark x1="44989" y1="595" x2="45316" y2="713"/>
                          <a14:foregroundMark x1="3050" y1="53864" x2="3159" y2="55291"/>
                          <a14:backgroundMark x1="2614" y1="53389" x2="2614" y2="539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1898" y="1248782"/>
              <a:ext cx="3335071" cy="3055332"/>
            </a:xfrm>
            <a:prstGeom prst="rect">
              <a:avLst/>
            </a:prstGeom>
          </p:spPr>
        </p:pic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9AE4F594-1CC7-488C-8241-6FADB971B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7" b="98216" l="2505" r="92593">
                          <a14:foregroundMark x1="61329" y1="15339" x2="46405" y2="13436"/>
                          <a14:foregroundMark x1="46405" y1="13436" x2="22440" y2="24614"/>
                          <a14:foregroundMark x1="22440" y1="24614" x2="13508" y2="48633"/>
                          <a14:foregroundMark x1="13508" y1="48633" x2="17320" y2="68728"/>
                          <a14:foregroundMark x1="17320" y1="68728" x2="43791" y2="87753"/>
                          <a14:foregroundMark x1="43791" y1="87753" x2="65577" y2="88466"/>
                          <a14:foregroundMark x1="65577" y1="88466" x2="82353" y2="58264"/>
                          <a14:foregroundMark x1="82353" y1="58264" x2="82680" y2="55054"/>
                          <a14:foregroundMark x1="51634" y1="5470" x2="44227" y2="5351"/>
                          <a14:foregroundMark x1="44227" y1="5351" x2="26906" y2="11653"/>
                          <a14:foregroundMark x1="26906" y1="11653" x2="16558" y2="21998"/>
                          <a14:foregroundMark x1="16558" y1="21998" x2="8824" y2="41736"/>
                          <a14:foregroundMark x1="50000" y1="4400" x2="50000" y2="4400"/>
                          <a14:foregroundMark x1="7952" y1="41260" x2="7625" y2="56956"/>
                          <a14:foregroundMark x1="4684" y1="42449" x2="3062" y2="53627"/>
                          <a14:foregroundMark x1="88453" y1="44828" x2="89869" y2="54459"/>
                          <a14:foregroundMark x1="89869" y1="54459" x2="86492" y2="72533"/>
                          <a14:foregroundMark x1="86492" y1="72533" x2="72767" y2="85018"/>
                          <a14:foregroundMark x1="72767" y1="85018" x2="60566" y2="90488"/>
                          <a14:foregroundMark x1="60566" y1="90488" x2="42266" y2="92033"/>
                          <a14:foregroundMark x1="53159" y1="96671" x2="44227" y2="98454"/>
                          <a14:foregroundMark x1="44227" y1="98454" x2="43355" y2="98216"/>
                          <a14:foregroundMark x1="48693" y1="1070" x2="46172" y2="585"/>
                          <a14:foregroundMark x1="92593" y1="47087" x2="92593" y2="51249"/>
                          <a14:foregroundMark x1="44880" y1="713" x2="44880" y2="713"/>
                          <a14:foregroundMark x1="44880" y1="595" x2="44989" y2="595"/>
                          <a14:foregroundMark x1="44989" y1="595" x2="45316" y2="713"/>
                          <a14:foregroundMark x1="3050" y1="53864" x2="3159" y2="55291"/>
                          <a14:backgroundMark x1="2614" y1="53389" x2="2614" y2="539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076" y="480241"/>
              <a:ext cx="4091664" cy="374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273126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50377" y="281192"/>
            <a:ext cx="3687228" cy="163121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000">
                <a:solidFill>
                  <a:schemeClr val="bg1">
                    <a:lumMod val="95000"/>
                  </a:schemeClr>
                </a:solidFill>
                <a:latin typeface="Lato"/>
                <a:ea typeface="Lato"/>
                <a:cs typeface="Lato"/>
              </a:rPr>
              <a:t>ACT I: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5000">
                <a:solidFill>
                  <a:schemeClr val="accent1"/>
                </a:solidFill>
                <a:latin typeface="Lato"/>
                <a:ea typeface="Lato"/>
                <a:cs typeface="Lato"/>
              </a:rPr>
              <a:t>INFILTRATE</a:t>
            </a:r>
          </a:p>
        </p:txBody>
      </p:sp>
      <p:sp>
        <p:nvSpPr>
          <p:cNvPr id="8" name="Rounded Rectangle 7"/>
          <p:cNvSpPr/>
          <p:nvPr/>
        </p:nvSpPr>
        <p:spPr>
          <a:xfrm rot="10800000" flipV="1">
            <a:off x="5663399" y="1939929"/>
            <a:ext cx="861184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D9A4F3-A29E-4082-8920-4BD91DDBEC39}"/>
              </a:ext>
            </a:extLst>
          </p:cNvPr>
          <p:cNvGrpSpPr/>
          <p:nvPr/>
        </p:nvGrpSpPr>
        <p:grpSpPr>
          <a:xfrm>
            <a:off x="2884645" y="2564348"/>
            <a:ext cx="7156000" cy="3256042"/>
            <a:chOff x="2269136" y="2764428"/>
            <a:chExt cx="7156000" cy="32560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E77620-CE00-473D-9821-E2B5E0373487}"/>
                </a:ext>
              </a:extLst>
            </p:cNvPr>
            <p:cNvSpPr txBox="1"/>
            <p:nvPr/>
          </p:nvSpPr>
          <p:spPr>
            <a:xfrm>
              <a:off x="3482324" y="2961589"/>
              <a:ext cx="485041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2800">
                  <a:solidFill>
                    <a:schemeClr val="bg1"/>
                  </a:solidFill>
                </a:rPr>
                <a:t>Increases proximity to clients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65A11A-A7AF-4D24-9078-45A8230B59EE}"/>
                </a:ext>
              </a:extLst>
            </p:cNvPr>
            <p:cNvSpPr txBox="1"/>
            <p:nvPr/>
          </p:nvSpPr>
          <p:spPr>
            <a:xfrm>
              <a:off x="3482324" y="4110924"/>
              <a:ext cx="5532763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2800">
                  <a:solidFill>
                    <a:schemeClr val="bg1"/>
                  </a:solidFill>
                </a:rPr>
                <a:t>Mitigates time-zone challenges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91E2C1-9E6A-4F4B-8706-3F41C073B473}"/>
                </a:ext>
              </a:extLst>
            </p:cNvPr>
            <p:cNvSpPr txBox="1"/>
            <p:nvPr/>
          </p:nvSpPr>
          <p:spPr>
            <a:xfrm>
              <a:off x="3482324" y="5278535"/>
              <a:ext cx="5942812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2800">
                  <a:solidFill>
                    <a:schemeClr val="bg1"/>
                  </a:solidFill>
                </a:rPr>
                <a:t>Establishes Shift72 on global stage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33FDC1A-3800-4C69-8955-41215BB6A917}"/>
                </a:ext>
              </a:extLst>
            </p:cNvPr>
            <p:cNvSpPr/>
            <p:nvPr/>
          </p:nvSpPr>
          <p:spPr>
            <a:xfrm>
              <a:off x="2274371" y="2764428"/>
              <a:ext cx="917543" cy="917543"/>
            </a:xfrm>
            <a:prstGeom prst="rect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BA6E56-F40B-47F4-963A-107598AC0E43}"/>
                </a:ext>
              </a:extLst>
            </p:cNvPr>
            <p:cNvSpPr/>
            <p:nvPr/>
          </p:nvSpPr>
          <p:spPr>
            <a:xfrm>
              <a:off x="2274371" y="3606374"/>
              <a:ext cx="917543" cy="7559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991C4B-61DB-4ECA-A297-549611A7EACF}"/>
                </a:ext>
              </a:extLst>
            </p:cNvPr>
            <p:cNvSpPr/>
            <p:nvPr/>
          </p:nvSpPr>
          <p:spPr>
            <a:xfrm>
              <a:off x="2269136" y="3934363"/>
              <a:ext cx="917543" cy="917543"/>
            </a:xfrm>
            <a:prstGeom prst="rect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1E3B4B-7B03-4361-A8BA-96FC4ABC17D4}"/>
                </a:ext>
              </a:extLst>
            </p:cNvPr>
            <p:cNvSpPr/>
            <p:nvPr/>
          </p:nvSpPr>
          <p:spPr>
            <a:xfrm>
              <a:off x="2269136" y="4783854"/>
              <a:ext cx="917543" cy="755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47878E0-DC75-4DEF-94CE-E819BC5009B7}"/>
                </a:ext>
              </a:extLst>
            </p:cNvPr>
            <p:cNvSpPr/>
            <p:nvPr/>
          </p:nvSpPr>
          <p:spPr>
            <a:xfrm>
              <a:off x="2288256" y="5102927"/>
              <a:ext cx="917543" cy="917543"/>
            </a:xfrm>
            <a:prstGeom prst="rect">
              <a:avLst/>
            </a:prstGeom>
            <a:solidFill>
              <a:schemeClr val="accent3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2F44E20-4EDE-4724-A53C-AC56EC7B565F}"/>
                </a:ext>
              </a:extLst>
            </p:cNvPr>
            <p:cNvSpPr/>
            <p:nvPr/>
          </p:nvSpPr>
          <p:spPr>
            <a:xfrm>
              <a:off x="2288256" y="5944873"/>
              <a:ext cx="917543" cy="7559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Shape 2924">
              <a:extLst>
                <a:ext uri="{FF2B5EF4-FFF2-40B4-BE49-F238E27FC236}">
                  <a16:creationId xmlns:a16="http://schemas.microsoft.com/office/drawing/2014/main" id="{5AAE80E5-D508-4742-B4B3-88CED28B8E3F}"/>
                </a:ext>
              </a:extLst>
            </p:cNvPr>
            <p:cNvSpPr/>
            <p:nvPr/>
          </p:nvSpPr>
          <p:spPr>
            <a:xfrm>
              <a:off x="2450989" y="2894153"/>
              <a:ext cx="641998" cy="641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0974" y="0"/>
                    <a:pt x="20851" y="55"/>
                    <a:pt x="20762" y="144"/>
                  </a:cubicBezTo>
                  <a:lnTo>
                    <a:pt x="12764" y="8142"/>
                  </a:lnTo>
                  <a:lnTo>
                    <a:pt x="12764" y="2455"/>
                  </a:lnTo>
                  <a:cubicBezTo>
                    <a:pt x="12764" y="2184"/>
                    <a:pt x="12544" y="1964"/>
                    <a:pt x="12273" y="1964"/>
                  </a:cubicBezTo>
                  <a:cubicBezTo>
                    <a:pt x="12002" y="1964"/>
                    <a:pt x="11782" y="2184"/>
                    <a:pt x="11782" y="2455"/>
                  </a:cubicBezTo>
                  <a:lnTo>
                    <a:pt x="11782" y="9327"/>
                  </a:lnTo>
                  <a:cubicBezTo>
                    <a:pt x="11782" y="9599"/>
                    <a:pt x="12002" y="9818"/>
                    <a:pt x="12273" y="9818"/>
                  </a:cubicBezTo>
                  <a:lnTo>
                    <a:pt x="19145" y="9818"/>
                  </a:lnTo>
                  <a:cubicBezTo>
                    <a:pt x="19416" y="9818"/>
                    <a:pt x="19636" y="9599"/>
                    <a:pt x="19636" y="9327"/>
                  </a:cubicBezTo>
                  <a:cubicBezTo>
                    <a:pt x="19636" y="9056"/>
                    <a:pt x="19416" y="8836"/>
                    <a:pt x="19145" y="8836"/>
                  </a:cubicBezTo>
                  <a:lnTo>
                    <a:pt x="13458" y="8836"/>
                  </a:lnTo>
                  <a:lnTo>
                    <a:pt x="21456" y="838"/>
                  </a:lnTo>
                  <a:cubicBezTo>
                    <a:pt x="21545" y="750"/>
                    <a:pt x="21600" y="627"/>
                    <a:pt x="21600" y="491"/>
                  </a:cubicBezTo>
                  <a:moveTo>
                    <a:pt x="9327" y="11782"/>
                  </a:moveTo>
                  <a:lnTo>
                    <a:pt x="2455" y="11782"/>
                  </a:lnTo>
                  <a:cubicBezTo>
                    <a:pt x="2184" y="11782"/>
                    <a:pt x="1964" y="12002"/>
                    <a:pt x="1964" y="12273"/>
                  </a:cubicBezTo>
                  <a:cubicBezTo>
                    <a:pt x="1964" y="12544"/>
                    <a:pt x="2184" y="12764"/>
                    <a:pt x="2455" y="12764"/>
                  </a:cubicBezTo>
                  <a:lnTo>
                    <a:pt x="8142" y="12764"/>
                  </a:lnTo>
                  <a:lnTo>
                    <a:pt x="144" y="20762"/>
                  </a:lnTo>
                  <a:cubicBezTo>
                    <a:pt x="55" y="20851"/>
                    <a:pt x="0" y="20973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626" y="21600"/>
                    <a:pt x="749" y="21545"/>
                    <a:pt x="838" y="21456"/>
                  </a:cubicBezTo>
                  <a:lnTo>
                    <a:pt x="8836" y="13458"/>
                  </a:lnTo>
                  <a:lnTo>
                    <a:pt x="8836" y="19145"/>
                  </a:lnTo>
                  <a:cubicBezTo>
                    <a:pt x="8836" y="19417"/>
                    <a:pt x="9056" y="19636"/>
                    <a:pt x="9327" y="19636"/>
                  </a:cubicBezTo>
                  <a:cubicBezTo>
                    <a:pt x="9598" y="19636"/>
                    <a:pt x="9818" y="19417"/>
                    <a:pt x="9818" y="19145"/>
                  </a:cubicBezTo>
                  <a:lnTo>
                    <a:pt x="9818" y="12273"/>
                  </a:lnTo>
                  <a:cubicBezTo>
                    <a:pt x="9818" y="12002"/>
                    <a:pt x="9598" y="11782"/>
                    <a:pt x="9327" y="117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chemeClr val="bg1"/>
                </a:solidFill>
              </a:endParaRPr>
            </a:p>
          </p:txBody>
        </p:sp>
        <p:sp>
          <p:nvSpPr>
            <p:cNvPr id="14" name="Shape 2946">
              <a:extLst>
                <a:ext uri="{FF2B5EF4-FFF2-40B4-BE49-F238E27FC236}">
                  <a16:creationId xmlns:a16="http://schemas.microsoft.com/office/drawing/2014/main" id="{1C5D9AD5-1799-4CC6-8716-27B591DEF4BA}"/>
                </a:ext>
              </a:extLst>
            </p:cNvPr>
            <p:cNvSpPr/>
            <p:nvPr/>
          </p:nvSpPr>
          <p:spPr>
            <a:xfrm>
              <a:off x="2421424" y="5219146"/>
              <a:ext cx="642000" cy="64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95" y="9980"/>
                  </a:moveTo>
                  <a:cubicBezTo>
                    <a:pt x="19587" y="9894"/>
                    <a:pt x="19575" y="9811"/>
                    <a:pt x="19565" y="9726"/>
                  </a:cubicBezTo>
                  <a:cubicBezTo>
                    <a:pt x="19542" y="9539"/>
                    <a:pt x="19514" y="9355"/>
                    <a:pt x="19480" y="9172"/>
                  </a:cubicBezTo>
                  <a:cubicBezTo>
                    <a:pt x="19463" y="9078"/>
                    <a:pt x="19444" y="8986"/>
                    <a:pt x="19424" y="8893"/>
                  </a:cubicBezTo>
                  <a:cubicBezTo>
                    <a:pt x="19384" y="8712"/>
                    <a:pt x="19337" y="8533"/>
                    <a:pt x="19286" y="8356"/>
                  </a:cubicBezTo>
                  <a:cubicBezTo>
                    <a:pt x="19263" y="8276"/>
                    <a:pt x="19244" y="8195"/>
                    <a:pt x="19218" y="8116"/>
                  </a:cubicBezTo>
                  <a:cubicBezTo>
                    <a:pt x="19143" y="7879"/>
                    <a:pt x="19057" y="7646"/>
                    <a:pt x="18963" y="7418"/>
                  </a:cubicBezTo>
                  <a:cubicBezTo>
                    <a:pt x="18923" y="7321"/>
                    <a:pt x="18876" y="7229"/>
                    <a:pt x="18833" y="7134"/>
                  </a:cubicBezTo>
                  <a:cubicBezTo>
                    <a:pt x="18771" y="6999"/>
                    <a:pt x="18708" y="6865"/>
                    <a:pt x="18640" y="6734"/>
                  </a:cubicBezTo>
                  <a:cubicBezTo>
                    <a:pt x="18580" y="6618"/>
                    <a:pt x="18516" y="6504"/>
                    <a:pt x="18450" y="6391"/>
                  </a:cubicBezTo>
                  <a:cubicBezTo>
                    <a:pt x="18392" y="6291"/>
                    <a:pt x="18331" y="6192"/>
                    <a:pt x="18269" y="6094"/>
                  </a:cubicBezTo>
                  <a:cubicBezTo>
                    <a:pt x="18192" y="5971"/>
                    <a:pt x="18114" y="5849"/>
                    <a:pt x="18031" y="5731"/>
                  </a:cubicBezTo>
                  <a:cubicBezTo>
                    <a:pt x="17986" y="5667"/>
                    <a:pt x="17936" y="5605"/>
                    <a:pt x="17889" y="5541"/>
                  </a:cubicBezTo>
                  <a:cubicBezTo>
                    <a:pt x="17544" y="5080"/>
                    <a:pt x="17159" y="4651"/>
                    <a:pt x="16732" y="4265"/>
                  </a:cubicBezTo>
                  <a:cubicBezTo>
                    <a:pt x="16705" y="4241"/>
                    <a:pt x="16679" y="4216"/>
                    <a:pt x="16652" y="4192"/>
                  </a:cubicBezTo>
                  <a:cubicBezTo>
                    <a:pt x="16499" y="4058"/>
                    <a:pt x="16343" y="3927"/>
                    <a:pt x="16181" y="3803"/>
                  </a:cubicBezTo>
                  <a:cubicBezTo>
                    <a:pt x="16173" y="3796"/>
                    <a:pt x="16165" y="3790"/>
                    <a:pt x="16156" y="3784"/>
                  </a:cubicBezTo>
                  <a:cubicBezTo>
                    <a:pt x="15459" y="3252"/>
                    <a:pt x="14680" y="2821"/>
                    <a:pt x="13842" y="2513"/>
                  </a:cubicBezTo>
                  <a:cubicBezTo>
                    <a:pt x="13592" y="2912"/>
                    <a:pt x="13337" y="3420"/>
                    <a:pt x="13040" y="3590"/>
                  </a:cubicBezTo>
                  <a:cubicBezTo>
                    <a:pt x="12610" y="3835"/>
                    <a:pt x="12641" y="4817"/>
                    <a:pt x="13469" y="4725"/>
                  </a:cubicBezTo>
                  <a:cubicBezTo>
                    <a:pt x="13469" y="4725"/>
                    <a:pt x="13224" y="4970"/>
                    <a:pt x="13469" y="5860"/>
                  </a:cubicBezTo>
                  <a:cubicBezTo>
                    <a:pt x="13715" y="6750"/>
                    <a:pt x="14126" y="6943"/>
                    <a:pt x="15341" y="6443"/>
                  </a:cubicBezTo>
                  <a:cubicBezTo>
                    <a:pt x="15862" y="6228"/>
                    <a:pt x="16258" y="6340"/>
                    <a:pt x="16200" y="6873"/>
                  </a:cubicBezTo>
                  <a:cubicBezTo>
                    <a:pt x="16077" y="8008"/>
                    <a:pt x="15202" y="7960"/>
                    <a:pt x="15862" y="9788"/>
                  </a:cubicBezTo>
                  <a:cubicBezTo>
                    <a:pt x="16261" y="10892"/>
                    <a:pt x="17243" y="11322"/>
                    <a:pt x="17611" y="12181"/>
                  </a:cubicBezTo>
                  <a:cubicBezTo>
                    <a:pt x="17814" y="12653"/>
                    <a:pt x="18591" y="13088"/>
                    <a:pt x="19250" y="13384"/>
                  </a:cubicBezTo>
                  <a:cubicBezTo>
                    <a:pt x="19321" y="13153"/>
                    <a:pt x="19380" y="12917"/>
                    <a:pt x="19432" y="12677"/>
                  </a:cubicBezTo>
                  <a:cubicBezTo>
                    <a:pt x="19452" y="12587"/>
                    <a:pt x="19467" y="12494"/>
                    <a:pt x="19484" y="12402"/>
                  </a:cubicBezTo>
                  <a:cubicBezTo>
                    <a:pt x="19517" y="12224"/>
                    <a:pt x="19545" y="12044"/>
                    <a:pt x="19566" y="11862"/>
                  </a:cubicBezTo>
                  <a:cubicBezTo>
                    <a:pt x="19576" y="11776"/>
                    <a:pt x="19588" y="11691"/>
                    <a:pt x="19596" y="11604"/>
                  </a:cubicBezTo>
                  <a:cubicBezTo>
                    <a:pt x="19620" y="11340"/>
                    <a:pt x="19636" y="11072"/>
                    <a:pt x="19636" y="10800"/>
                  </a:cubicBezTo>
                  <a:cubicBezTo>
                    <a:pt x="19636" y="10523"/>
                    <a:pt x="19620" y="10250"/>
                    <a:pt x="19595" y="9980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8407" y="9726"/>
                  </a:moveTo>
                  <a:cubicBezTo>
                    <a:pt x="8468" y="9020"/>
                    <a:pt x="9603" y="8284"/>
                    <a:pt x="10370" y="7947"/>
                  </a:cubicBezTo>
                  <a:cubicBezTo>
                    <a:pt x="11137" y="7609"/>
                    <a:pt x="11843" y="7486"/>
                    <a:pt x="11751" y="6903"/>
                  </a:cubicBezTo>
                  <a:cubicBezTo>
                    <a:pt x="11659" y="6320"/>
                    <a:pt x="11444" y="5891"/>
                    <a:pt x="10248" y="5891"/>
                  </a:cubicBezTo>
                  <a:cubicBezTo>
                    <a:pt x="9051" y="5891"/>
                    <a:pt x="9573" y="7486"/>
                    <a:pt x="8591" y="6535"/>
                  </a:cubicBezTo>
                  <a:cubicBezTo>
                    <a:pt x="7609" y="5584"/>
                    <a:pt x="8805" y="5830"/>
                    <a:pt x="9296" y="5615"/>
                  </a:cubicBezTo>
                  <a:cubicBezTo>
                    <a:pt x="9787" y="5400"/>
                    <a:pt x="10278" y="4510"/>
                    <a:pt x="9419" y="4449"/>
                  </a:cubicBezTo>
                  <a:cubicBezTo>
                    <a:pt x="8560" y="4388"/>
                    <a:pt x="8744" y="4817"/>
                    <a:pt x="8069" y="4572"/>
                  </a:cubicBezTo>
                  <a:cubicBezTo>
                    <a:pt x="7394" y="4326"/>
                    <a:pt x="7087" y="5431"/>
                    <a:pt x="6658" y="5277"/>
                  </a:cubicBezTo>
                  <a:cubicBezTo>
                    <a:pt x="6373" y="5176"/>
                    <a:pt x="5613" y="4605"/>
                    <a:pt x="5110" y="4044"/>
                  </a:cubicBezTo>
                  <a:cubicBezTo>
                    <a:pt x="4094" y="4900"/>
                    <a:pt x="3277" y="5982"/>
                    <a:pt x="2729" y="7212"/>
                  </a:cubicBezTo>
                  <a:cubicBezTo>
                    <a:pt x="2875" y="8862"/>
                    <a:pt x="3774" y="9726"/>
                    <a:pt x="3774" y="9726"/>
                  </a:cubicBezTo>
                  <a:cubicBezTo>
                    <a:pt x="3774" y="9726"/>
                    <a:pt x="4234" y="10800"/>
                    <a:pt x="6995" y="12119"/>
                  </a:cubicBezTo>
                  <a:cubicBezTo>
                    <a:pt x="6995" y="12119"/>
                    <a:pt x="7517" y="12150"/>
                    <a:pt x="6903" y="11536"/>
                  </a:cubicBezTo>
                  <a:cubicBezTo>
                    <a:pt x="6290" y="10923"/>
                    <a:pt x="5615" y="10156"/>
                    <a:pt x="6382" y="9757"/>
                  </a:cubicBezTo>
                  <a:cubicBezTo>
                    <a:pt x="7149" y="9358"/>
                    <a:pt x="7364" y="9389"/>
                    <a:pt x="7548" y="10125"/>
                  </a:cubicBezTo>
                  <a:cubicBezTo>
                    <a:pt x="7732" y="10861"/>
                    <a:pt x="8345" y="10432"/>
                    <a:pt x="8407" y="9726"/>
                  </a:cubicBezTo>
                  <a:moveTo>
                    <a:pt x="16246" y="12871"/>
                  </a:moveTo>
                  <a:cubicBezTo>
                    <a:pt x="15893" y="13086"/>
                    <a:pt x="15908" y="13561"/>
                    <a:pt x="16200" y="13822"/>
                  </a:cubicBezTo>
                  <a:cubicBezTo>
                    <a:pt x="16491" y="14083"/>
                    <a:pt x="17074" y="14420"/>
                    <a:pt x="17258" y="13822"/>
                  </a:cubicBezTo>
                  <a:cubicBezTo>
                    <a:pt x="17442" y="13224"/>
                    <a:pt x="16599" y="12656"/>
                    <a:pt x="16246" y="12871"/>
                  </a:cubicBezTo>
                  <a:moveTo>
                    <a:pt x="12027" y="12948"/>
                  </a:moveTo>
                  <a:cubicBezTo>
                    <a:pt x="10984" y="12058"/>
                    <a:pt x="11107" y="11659"/>
                    <a:pt x="9787" y="11659"/>
                  </a:cubicBezTo>
                  <a:cubicBezTo>
                    <a:pt x="8468" y="11659"/>
                    <a:pt x="7640" y="11966"/>
                    <a:pt x="7977" y="13807"/>
                  </a:cubicBezTo>
                  <a:cubicBezTo>
                    <a:pt x="8315" y="15648"/>
                    <a:pt x="9296" y="14819"/>
                    <a:pt x="9205" y="16231"/>
                  </a:cubicBezTo>
                  <a:cubicBezTo>
                    <a:pt x="9112" y="17642"/>
                    <a:pt x="9450" y="17949"/>
                    <a:pt x="9665" y="18286"/>
                  </a:cubicBezTo>
                  <a:cubicBezTo>
                    <a:pt x="9880" y="18624"/>
                    <a:pt x="10524" y="19606"/>
                    <a:pt x="10769" y="18225"/>
                  </a:cubicBezTo>
                  <a:cubicBezTo>
                    <a:pt x="11015" y="16844"/>
                    <a:pt x="11475" y="16077"/>
                    <a:pt x="11996" y="15402"/>
                  </a:cubicBezTo>
                  <a:cubicBezTo>
                    <a:pt x="12518" y="14727"/>
                    <a:pt x="13070" y="13837"/>
                    <a:pt x="12027" y="12948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chemeClr val="bg1"/>
                </a:solidFill>
              </a:endParaRPr>
            </a:p>
          </p:txBody>
        </p:sp>
        <p:sp>
          <p:nvSpPr>
            <p:cNvPr id="16" name="Freeform 34">
              <a:extLst>
                <a:ext uri="{FF2B5EF4-FFF2-40B4-BE49-F238E27FC236}">
                  <a16:creationId xmlns:a16="http://schemas.microsoft.com/office/drawing/2014/main" id="{84DC5DBC-5531-46F3-A636-B11853157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4781" y="4051241"/>
              <a:ext cx="364492" cy="642588"/>
            </a:xfrm>
            <a:custGeom>
              <a:avLst/>
              <a:gdLst>
                <a:gd name="T0" fmla="*/ 283 w 284"/>
                <a:gd name="T1" fmla="*/ 115 h 497"/>
                <a:gd name="T2" fmla="*/ 283 w 284"/>
                <a:gd name="T3" fmla="*/ 115 h 497"/>
                <a:gd name="T4" fmla="*/ 283 w 284"/>
                <a:gd name="T5" fmla="*/ 62 h 497"/>
                <a:gd name="T6" fmla="*/ 142 w 284"/>
                <a:gd name="T7" fmla="*/ 0 h 497"/>
                <a:gd name="T8" fmla="*/ 0 w 284"/>
                <a:gd name="T9" fmla="*/ 62 h 497"/>
                <a:gd name="T10" fmla="*/ 0 w 284"/>
                <a:gd name="T11" fmla="*/ 115 h 497"/>
                <a:gd name="T12" fmla="*/ 97 w 284"/>
                <a:gd name="T13" fmla="*/ 248 h 497"/>
                <a:gd name="T14" fmla="*/ 0 w 284"/>
                <a:gd name="T15" fmla="*/ 381 h 497"/>
                <a:gd name="T16" fmla="*/ 0 w 284"/>
                <a:gd name="T17" fmla="*/ 443 h 497"/>
                <a:gd name="T18" fmla="*/ 142 w 284"/>
                <a:gd name="T19" fmla="*/ 496 h 497"/>
                <a:gd name="T20" fmla="*/ 283 w 284"/>
                <a:gd name="T21" fmla="*/ 443 h 497"/>
                <a:gd name="T22" fmla="*/ 283 w 284"/>
                <a:gd name="T23" fmla="*/ 381 h 497"/>
                <a:gd name="T24" fmla="*/ 186 w 284"/>
                <a:gd name="T25" fmla="*/ 248 h 497"/>
                <a:gd name="T26" fmla="*/ 283 w 284"/>
                <a:gd name="T27" fmla="*/ 115 h 497"/>
                <a:gd name="T28" fmla="*/ 44 w 284"/>
                <a:gd name="T29" fmla="*/ 62 h 497"/>
                <a:gd name="T30" fmla="*/ 44 w 284"/>
                <a:gd name="T31" fmla="*/ 62 h 497"/>
                <a:gd name="T32" fmla="*/ 142 w 284"/>
                <a:gd name="T33" fmla="*/ 35 h 497"/>
                <a:gd name="T34" fmla="*/ 239 w 284"/>
                <a:gd name="T35" fmla="*/ 62 h 497"/>
                <a:gd name="T36" fmla="*/ 248 w 284"/>
                <a:gd name="T37" fmla="*/ 71 h 497"/>
                <a:gd name="T38" fmla="*/ 142 w 284"/>
                <a:gd name="T39" fmla="*/ 97 h 497"/>
                <a:gd name="T40" fmla="*/ 35 w 284"/>
                <a:gd name="T41" fmla="*/ 71 h 497"/>
                <a:gd name="T42" fmla="*/ 44 w 284"/>
                <a:gd name="T43" fmla="*/ 62 h 497"/>
                <a:gd name="T44" fmla="*/ 151 w 284"/>
                <a:gd name="T45" fmla="*/ 248 h 497"/>
                <a:gd name="T46" fmla="*/ 151 w 284"/>
                <a:gd name="T47" fmla="*/ 248 h 497"/>
                <a:gd name="T48" fmla="*/ 204 w 284"/>
                <a:gd name="T49" fmla="*/ 328 h 497"/>
                <a:gd name="T50" fmla="*/ 248 w 284"/>
                <a:gd name="T51" fmla="*/ 381 h 497"/>
                <a:gd name="T52" fmla="*/ 248 w 284"/>
                <a:gd name="T53" fmla="*/ 416 h 497"/>
                <a:gd name="T54" fmla="*/ 151 w 284"/>
                <a:gd name="T55" fmla="*/ 354 h 497"/>
                <a:gd name="T56" fmla="*/ 133 w 284"/>
                <a:gd name="T57" fmla="*/ 354 h 497"/>
                <a:gd name="T58" fmla="*/ 35 w 284"/>
                <a:gd name="T59" fmla="*/ 416 h 497"/>
                <a:gd name="T60" fmla="*/ 35 w 284"/>
                <a:gd name="T61" fmla="*/ 381 h 497"/>
                <a:gd name="T62" fmla="*/ 80 w 284"/>
                <a:gd name="T63" fmla="*/ 328 h 497"/>
                <a:gd name="T64" fmla="*/ 133 w 284"/>
                <a:gd name="T65" fmla="*/ 248 h 497"/>
                <a:gd name="T66" fmla="*/ 80 w 284"/>
                <a:gd name="T67" fmla="*/ 177 h 497"/>
                <a:gd name="T68" fmla="*/ 35 w 284"/>
                <a:gd name="T69" fmla="*/ 115 h 497"/>
                <a:gd name="T70" fmla="*/ 35 w 284"/>
                <a:gd name="T71" fmla="*/ 88 h 497"/>
                <a:gd name="T72" fmla="*/ 142 w 284"/>
                <a:gd name="T73" fmla="*/ 115 h 497"/>
                <a:gd name="T74" fmla="*/ 248 w 284"/>
                <a:gd name="T75" fmla="*/ 88 h 497"/>
                <a:gd name="T76" fmla="*/ 248 w 284"/>
                <a:gd name="T77" fmla="*/ 115 h 497"/>
                <a:gd name="T78" fmla="*/ 204 w 284"/>
                <a:gd name="T79" fmla="*/ 177 h 497"/>
                <a:gd name="T80" fmla="*/ 151 w 284"/>
                <a:gd name="T81" fmla="*/ 248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4" h="497">
                  <a:moveTo>
                    <a:pt x="283" y="115"/>
                  </a:moveTo>
                  <a:lnTo>
                    <a:pt x="283" y="115"/>
                  </a:lnTo>
                  <a:cubicBezTo>
                    <a:pt x="283" y="62"/>
                    <a:pt x="283" y="62"/>
                    <a:pt x="283" y="62"/>
                  </a:cubicBezTo>
                  <a:cubicBezTo>
                    <a:pt x="283" y="35"/>
                    <a:pt x="221" y="0"/>
                    <a:pt x="142" y="0"/>
                  </a:cubicBezTo>
                  <a:cubicBezTo>
                    <a:pt x="61" y="0"/>
                    <a:pt x="0" y="35"/>
                    <a:pt x="0" y="62"/>
                  </a:cubicBezTo>
                  <a:cubicBezTo>
                    <a:pt x="0" y="62"/>
                    <a:pt x="0" y="62"/>
                    <a:pt x="0" y="115"/>
                  </a:cubicBezTo>
                  <a:cubicBezTo>
                    <a:pt x="0" y="168"/>
                    <a:pt x="97" y="213"/>
                    <a:pt x="97" y="248"/>
                  </a:cubicBezTo>
                  <a:cubicBezTo>
                    <a:pt x="97" y="292"/>
                    <a:pt x="0" y="328"/>
                    <a:pt x="0" y="381"/>
                  </a:cubicBezTo>
                  <a:cubicBezTo>
                    <a:pt x="0" y="434"/>
                    <a:pt x="0" y="443"/>
                    <a:pt x="0" y="443"/>
                  </a:cubicBezTo>
                  <a:cubicBezTo>
                    <a:pt x="0" y="460"/>
                    <a:pt x="61" y="496"/>
                    <a:pt x="142" y="496"/>
                  </a:cubicBezTo>
                  <a:cubicBezTo>
                    <a:pt x="221" y="496"/>
                    <a:pt x="283" y="460"/>
                    <a:pt x="283" y="443"/>
                  </a:cubicBezTo>
                  <a:cubicBezTo>
                    <a:pt x="283" y="443"/>
                    <a:pt x="283" y="434"/>
                    <a:pt x="283" y="381"/>
                  </a:cubicBezTo>
                  <a:cubicBezTo>
                    <a:pt x="283" y="328"/>
                    <a:pt x="186" y="292"/>
                    <a:pt x="186" y="248"/>
                  </a:cubicBezTo>
                  <a:cubicBezTo>
                    <a:pt x="186" y="213"/>
                    <a:pt x="283" y="168"/>
                    <a:pt x="283" y="115"/>
                  </a:cubicBezTo>
                  <a:close/>
                  <a:moveTo>
                    <a:pt x="44" y="62"/>
                  </a:moveTo>
                  <a:lnTo>
                    <a:pt x="44" y="62"/>
                  </a:lnTo>
                  <a:cubicBezTo>
                    <a:pt x="61" y="53"/>
                    <a:pt x="88" y="35"/>
                    <a:pt x="142" y="35"/>
                  </a:cubicBezTo>
                  <a:cubicBezTo>
                    <a:pt x="195" y="35"/>
                    <a:pt x="239" y="62"/>
                    <a:pt x="239" y="62"/>
                  </a:cubicBezTo>
                  <a:cubicBezTo>
                    <a:pt x="248" y="62"/>
                    <a:pt x="257" y="71"/>
                    <a:pt x="248" y="71"/>
                  </a:cubicBezTo>
                  <a:cubicBezTo>
                    <a:pt x="230" y="88"/>
                    <a:pt x="186" y="97"/>
                    <a:pt x="142" y="97"/>
                  </a:cubicBezTo>
                  <a:cubicBezTo>
                    <a:pt x="97" y="97"/>
                    <a:pt x="53" y="88"/>
                    <a:pt x="35" y="71"/>
                  </a:cubicBezTo>
                  <a:cubicBezTo>
                    <a:pt x="26" y="71"/>
                    <a:pt x="44" y="62"/>
                    <a:pt x="44" y="62"/>
                  </a:cubicBezTo>
                  <a:close/>
                  <a:moveTo>
                    <a:pt x="151" y="248"/>
                  </a:moveTo>
                  <a:lnTo>
                    <a:pt x="151" y="248"/>
                  </a:lnTo>
                  <a:cubicBezTo>
                    <a:pt x="151" y="283"/>
                    <a:pt x="177" y="301"/>
                    <a:pt x="204" y="328"/>
                  </a:cubicBezTo>
                  <a:cubicBezTo>
                    <a:pt x="221" y="345"/>
                    <a:pt x="248" y="372"/>
                    <a:pt x="248" y="381"/>
                  </a:cubicBezTo>
                  <a:cubicBezTo>
                    <a:pt x="248" y="416"/>
                    <a:pt x="248" y="416"/>
                    <a:pt x="248" y="416"/>
                  </a:cubicBezTo>
                  <a:cubicBezTo>
                    <a:pt x="230" y="407"/>
                    <a:pt x="151" y="390"/>
                    <a:pt x="151" y="354"/>
                  </a:cubicBezTo>
                  <a:cubicBezTo>
                    <a:pt x="151" y="337"/>
                    <a:pt x="133" y="337"/>
                    <a:pt x="133" y="354"/>
                  </a:cubicBezTo>
                  <a:cubicBezTo>
                    <a:pt x="133" y="390"/>
                    <a:pt x="61" y="407"/>
                    <a:pt x="35" y="416"/>
                  </a:cubicBezTo>
                  <a:cubicBezTo>
                    <a:pt x="35" y="381"/>
                    <a:pt x="35" y="381"/>
                    <a:pt x="35" y="381"/>
                  </a:cubicBezTo>
                  <a:cubicBezTo>
                    <a:pt x="35" y="372"/>
                    <a:pt x="61" y="345"/>
                    <a:pt x="80" y="328"/>
                  </a:cubicBezTo>
                  <a:cubicBezTo>
                    <a:pt x="106" y="301"/>
                    <a:pt x="133" y="283"/>
                    <a:pt x="133" y="248"/>
                  </a:cubicBezTo>
                  <a:cubicBezTo>
                    <a:pt x="133" y="222"/>
                    <a:pt x="106" y="203"/>
                    <a:pt x="80" y="177"/>
                  </a:cubicBezTo>
                  <a:cubicBezTo>
                    <a:pt x="61" y="159"/>
                    <a:pt x="35" y="132"/>
                    <a:pt x="35" y="115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61" y="106"/>
                    <a:pt x="97" y="115"/>
                    <a:pt x="142" y="115"/>
                  </a:cubicBezTo>
                  <a:cubicBezTo>
                    <a:pt x="186" y="115"/>
                    <a:pt x="230" y="106"/>
                    <a:pt x="248" y="88"/>
                  </a:cubicBezTo>
                  <a:cubicBezTo>
                    <a:pt x="248" y="115"/>
                    <a:pt x="248" y="115"/>
                    <a:pt x="248" y="115"/>
                  </a:cubicBezTo>
                  <a:cubicBezTo>
                    <a:pt x="248" y="132"/>
                    <a:pt x="221" y="159"/>
                    <a:pt x="204" y="177"/>
                  </a:cubicBezTo>
                  <a:cubicBezTo>
                    <a:pt x="177" y="203"/>
                    <a:pt x="151" y="222"/>
                    <a:pt x="151" y="2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A49C835-F533-4B9B-8573-C7D22B985438}"/>
              </a:ext>
            </a:extLst>
          </p:cNvPr>
          <p:cNvSpPr txBox="1"/>
          <p:nvPr/>
        </p:nvSpPr>
        <p:spPr>
          <a:xfrm>
            <a:off x="5271898" y="6296004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127425747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2BDEBD2-C085-4420-822D-F551F5F499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r="15625"/>
          <a:stretch/>
        </p:blipFill>
        <p:spPr>
          <a:xfrm>
            <a:off x="-1947863" y="104775"/>
            <a:ext cx="6623051" cy="64214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BB4186-E3CE-4D67-BEF5-1BD40E7159F8}"/>
              </a:ext>
            </a:extLst>
          </p:cNvPr>
          <p:cNvSpPr txBox="1"/>
          <p:nvPr/>
        </p:nvSpPr>
        <p:spPr>
          <a:xfrm>
            <a:off x="5271898" y="6296004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D1ECD2-3F49-4400-8B8E-24B95FD513C7}"/>
              </a:ext>
            </a:extLst>
          </p:cNvPr>
          <p:cNvSpPr txBox="1"/>
          <p:nvPr/>
        </p:nvSpPr>
        <p:spPr>
          <a:xfrm>
            <a:off x="5889688" y="2998113"/>
            <a:ext cx="5849678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5000">
                <a:solidFill>
                  <a:schemeClr val="bg1">
                    <a:lumMod val="95000"/>
                  </a:schemeClr>
                </a:solidFill>
                <a:latin typeface="Lato"/>
                <a:ea typeface="Lato"/>
                <a:cs typeface="Lato"/>
              </a:rPr>
              <a:t>ACT II: </a:t>
            </a:r>
            <a:r>
              <a:rPr lang="en-US" sz="5000">
                <a:solidFill>
                  <a:schemeClr val="accent1"/>
                </a:solidFill>
                <a:latin typeface="Lato"/>
                <a:ea typeface="Lato"/>
                <a:cs typeface="Lato"/>
              </a:rPr>
              <a:t>PENETRATE</a:t>
            </a: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E942AB4D-ADDB-4B55-AE0D-14A92223DADE}"/>
              </a:ext>
            </a:extLst>
          </p:cNvPr>
          <p:cNvSpPr/>
          <p:nvPr/>
        </p:nvSpPr>
        <p:spPr>
          <a:xfrm rot="10800000" flipV="1">
            <a:off x="8383935" y="3932315"/>
            <a:ext cx="861184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82561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12708" y="279054"/>
            <a:ext cx="3762569" cy="163121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000">
                <a:solidFill>
                  <a:schemeClr val="bg1">
                    <a:lumMod val="95000"/>
                  </a:schemeClr>
                </a:solidFill>
                <a:latin typeface="Lato"/>
                <a:ea typeface="Lato"/>
                <a:cs typeface="Lato"/>
              </a:rPr>
              <a:t>ACT II: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5000">
                <a:solidFill>
                  <a:schemeClr val="accent1"/>
                </a:solidFill>
                <a:latin typeface="Lato"/>
                <a:ea typeface="Lato"/>
                <a:cs typeface="Lato"/>
              </a:rPr>
              <a:t>PENETRATE</a:t>
            </a:r>
          </a:p>
        </p:txBody>
      </p:sp>
      <p:sp>
        <p:nvSpPr>
          <p:cNvPr id="8" name="Rounded Rectangle 7"/>
          <p:cNvSpPr/>
          <p:nvPr/>
        </p:nvSpPr>
        <p:spPr>
          <a:xfrm rot="10800000" flipV="1">
            <a:off x="5663399" y="1949554"/>
            <a:ext cx="861184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19A258-DBFD-44D1-A7A8-62011F15C89F}"/>
              </a:ext>
            </a:extLst>
          </p:cNvPr>
          <p:cNvSpPr txBox="1"/>
          <p:nvPr/>
        </p:nvSpPr>
        <p:spPr>
          <a:xfrm>
            <a:off x="894534" y="4838520"/>
            <a:ext cx="32069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>
                <a:solidFill>
                  <a:schemeClr val="accent1"/>
                </a:solidFill>
              </a:rPr>
              <a:t>Analyse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A8CBD-C127-4461-99DF-F7555676B991}"/>
              </a:ext>
            </a:extLst>
          </p:cNvPr>
          <p:cNvSpPr txBox="1"/>
          <p:nvPr/>
        </p:nvSpPr>
        <p:spPr>
          <a:xfrm>
            <a:off x="4579529" y="4838520"/>
            <a:ext cx="30289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>
                <a:solidFill>
                  <a:schemeClr val="accent1"/>
                </a:solidFill>
                <a:ea typeface="Lato"/>
                <a:cs typeface="Lato"/>
              </a:rPr>
              <a:t>Create Offerings</a:t>
            </a:r>
            <a:endParaRPr lang="en-GB" sz="280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9B837D-3E3B-4E2B-AB64-DF8DC46BB507}"/>
              </a:ext>
            </a:extLst>
          </p:cNvPr>
          <p:cNvSpPr txBox="1"/>
          <p:nvPr/>
        </p:nvSpPr>
        <p:spPr>
          <a:xfrm>
            <a:off x="8460657" y="4807743"/>
            <a:ext cx="235605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>
                <a:solidFill>
                  <a:schemeClr val="accent1"/>
                </a:solidFill>
                <a:ea typeface="Lato"/>
                <a:cs typeface="Lato"/>
              </a:rPr>
              <a:t>Advertise</a:t>
            </a:r>
          </a:p>
        </p:txBody>
      </p:sp>
      <p:sp>
        <p:nvSpPr>
          <p:cNvPr id="4" name="Half Frame 3">
            <a:extLst>
              <a:ext uri="{FF2B5EF4-FFF2-40B4-BE49-F238E27FC236}">
                <a16:creationId xmlns:a16="http://schemas.microsoft.com/office/drawing/2014/main" id="{925143B3-9F31-455B-BC11-BBC083C6D81D}"/>
              </a:ext>
            </a:extLst>
          </p:cNvPr>
          <p:cNvSpPr/>
          <p:nvPr/>
        </p:nvSpPr>
        <p:spPr>
          <a:xfrm rot="8092700">
            <a:off x="3993247" y="3478896"/>
            <a:ext cx="566956" cy="566956"/>
          </a:xfrm>
          <a:prstGeom prst="halfFram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95497B2D-B2EA-42C9-AA86-29A55087D80D}"/>
              </a:ext>
            </a:extLst>
          </p:cNvPr>
          <p:cNvSpPr/>
          <p:nvPr/>
        </p:nvSpPr>
        <p:spPr>
          <a:xfrm rot="8092700">
            <a:off x="7497461" y="3478896"/>
            <a:ext cx="566956" cy="566956"/>
          </a:xfrm>
          <a:prstGeom prst="halfFram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15" name="Shape 2546">
            <a:extLst>
              <a:ext uri="{FF2B5EF4-FFF2-40B4-BE49-F238E27FC236}">
                <a16:creationId xmlns:a16="http://schemas.microsoft.com/office/drawing/2014/main" id="{AA22BF32-E753-4930-B3B2-3BC2AD2E8409}"/>
              </a:ext>
            </a:extLst>
          </p:cNvPr>
          <p:cNvSpPr/>
          <p:nvPr/>
        </p:nvSpPr>
        <p:spPr>
          <a:xfrm>
            <a:off x="1567331" y="3000908"/>
            <a:ext cx="1861354" cy="1522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6" name="Shape 2560">
            <a:extLst>
              <a:ext uri="{FF2B5EF4-FFF2-40B4-BE49-F238E27FC236}">
                <a16:creationId xmlns:a16="http://schemas.microsoft.com/office/drawing/2014/main" id="{1E00C687-366A-4C22-9D67-30824FF1C5D7}"/>
              </a:ext>
            </a:extLst>
          </p:cNvPr>
          <p:cNvSpPr/>
          <p:nvPr/>
        </p:nvSpPr>
        <p:spPr>
          <a:xfrm>
            <a:off x="5332526" y="3000909"/>
            <a:ext cx="1522930" cy="1522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7" name="Shape 2827">
            <a:extLst>
              <a:ext uri="{FF2B5EF4-FFF2-40B4-BE49-F238E27FC236}">
                <a16:creationId xmlns:a16="http://schemas.microsoft.com/office/drawing/2014/main" id="{F8DA250B-C28B-4EFE-B113-3E4495A1F081}"/>
              </a:ext>
            </a:extLst>
          </p:cNvPr>
          <p:cNvSpPr/>
          <p:nvPr/>
        </p:nvSpPr>
        <p:spPr>
          <a:xfrm>
            <a:off x="9085805" y="3002165"/>
            <a:ext cx="1105760" cy="1520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0" y="9818"/>
                </a:moveTo>
                <a:lnTo>
                  <a:pt x="2700" y="9818"/>
                </a:lnTo>
                <a:lnTo>
                  <a:pt x="2700" y="10800"/>
                </a:lnTo>
                <a:lnTo>
                  <a:pt x="13500" y="10800"/>
                </a:lnTo>
                <a:cubicBezTo>
                  <a:pt x="13500" y="10800"/>
                  <a:pt x="13500" y="9818"/>
                  <a:pt x="13500" y="9818"/>
                </a:cubicBezTo>
                <a:close/>
                <a:moveTo>
                  <a:pt x="18900" y="11782"/>
                </a:moveTo>
                <a:lnTo>
                  <a:pt x="2700" y="11782"/>
                </a:lnTo>
                <a:lnTo>
                  <a:pt x="2700" y="12764"/>
                </a:lnTo>
                <a:lnTo>
                  <a:pt x="18900" y="12764"/>
                </a:lnTo>
                <a:cubicBezTo>
                  <a:pt x="18900" y="12764"/>
                  <a:pt x="18900" y="11782"/>
                  <a:pt x="18900" y="11782"/>
                </a:cubicBezTo>
                <a:close/>
                <a:moveTo>
                  <a:pt x="4050" y="1964"/>
                </a:moveTo>
                <a:lnTo>
                  <a:pt x="2700" y="1964"/>
                </a:lnTo>
                <a:lnTo>
                  <a:pt x="2700" y="7855"/>
                </a:lnTo>
                <a:lnTo>
                  <a:pt x="4050" y="7855"/>
                </a:lnTo>
                <a:cubicBezTo>
                  <a:pt x="4050" y="7855"/>
                  <a:pt x="4050" y="1964"/>
                  <a:pt x="4050" y="1964"/>
                </a:cubicBezTo>
                <a:close/>
                <a:moveTo>
                  <a:pt x="18900" y="13745"/>
                </a:moveTo>
                <a:lnTo>
                  <a:pt x="2700" y="13745"/>
                </a:lnTo>
                <a:lnTo>
                  <a:pt x="2700" y="14727"/>
                </a:lnTo>
                <a:lnTo>
                  <a:pt x="18900" y="14727"/>
                </a:lnTo>
                <a:cubicBezTo>
                  <a:pt x="18900" y="14727"/>
                  <a:pt x="18900" y="13745"/>
                  <a:pt x="18900" y="13745"/>
                </a:cubicBezTo>
                <a:close/>
                <a:moveTo>
                  <a:pt x="16200" y="15709"/>
                </a:moveTo>
                <a:lnTo>
                  <a:pt x="2700" y="15709"/>
                </a:lnTo>
                <a:lnTo>
                  <a:pt x="2700" y="16691"/>
                </a:lnTo>
                <a:lnTo>
                  <a:pt x="16200" y="16691"/>
                </a:lnTo>
                <a:cubicBezTo>
                  <a:pt x="16200" y="16691"/>
                  <a:pt x="16200" y="15709"/>
                  <a:pt x="16200" y="15709"/>
                </a:cubicBezTo>
                <a:close/>
                <a:moveTo>
                  <a:pt x="20250" y="19924"/>
                </a:moveTo>
                <a:lnTo>
                  <a:pt x="18702" y="18798"/>
                </a:lnTo>
                <a:cubicBezTo>
                  <a:pt x="18580" y="18710"/>
                  <a:pt x="18412" y="18655"/>
                  <a:pt x="18225" y="18655"/>
                </a:cubicBezTo>
                <a:cubicBezTo>
                  <a:pt x="18039" y="18655"/>
                  <a:pt x="17870" y="18710"/>
                  <a:pt x="17748" y="18798"/>
                </a:cubicBezTo>
                <a:lnTo>
                  <a:pt x="15525" y="20415"/>
                </a:lnTo>
                <a:lnTo>
                  <a:pt x="13302" y="18798"/>
                </a:lnTo>
                <a:cubicBezTo>
                  <a:pt x="13180" y="18710"/>
                  <a:pt x="13012" y="18655"/>
                  <a:pt x="12825" y="18655"/>
                </a:cubicBezTo>
                <a:cubicBezTo>
                  <a:pt x="12604" y="18655"/>
                  <a:pt x="12418" y="18737"/>
                  <a:pt x="12294" y="18856"/>
                </a:cubicBezTo>
                <a:lnTo>
                  <a:pt x="12285" y="18851"/>
                </a:lnTo>
                <a:lnTo>
                  <a:pt x="10800" y="20291"/>
                </a:lnTo>
                <a:lnTo>
                  <a:pt x="9315" y="18851"/>
                </a:lnTo>
                <a:lnTo>
                  <a:pt x="9306" y="18856"/>
                </a:lnTo>
                <a:cubicBezTo>
                  <a:pt x="9182" y="18737"/>
                  <a:pt x="8996" y="18655"/>
                  <a:pt x="8775" y="18655"/>
                </a:cubicBezTo>
                <a:cubicBezTo>
                  <a:pt x="8589" y="18655"/>
                  <a:pt x="8420" y="18710"/>
                  <a:pt x="8298" y="18798"/>
                </a:cubicBezTo>
                <a:lnTo>
                  <a:pt x="6075" y="20415"/>
                </a:lnTo>
                <a:lnTo>
                  <a:pt x="3852" y="18798"/>
                </a:lnTo>
                <a:cubicBezTo>
                  <a:pt x="3730" y="18710"/>
                  <a:pt x="3562" y="18655"/>
                  <a:pt x="3375" y="18655"/>
                </a:cubicBezTo>
                <a:cubicBezTo>
                  <a:pt x="3188" y="18655"/>
                  <a:pt x="3020" y="18710"/>
                  <a:pt x="2898" y="18798"/>
                </a:cubicBezTo>
                <a:lnTo>
                  <a:pt x="1350" y="19924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19924"/>
                  <a:pt x="20250" y="19924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62" y="21600"/>
                  <a:pt x="1031" y="21545"/>
                  <a:pt x="1152" y="21456"/>
                </a:cubicBezTo>
                <a:lnTo>
                  <a:pt x="3375" y="19840"/>
                </a:lnTo>
                <a:lnTo>
                  <a:pt x="5598" y="21456"/>
                </a:lnTo>
                <a:cubicBezTo>
                  <a:pt x="5720" y="21545"/>
                  <a:pt x="5888" y="21600"/>
                  <a:pt x="6075" y="21600"/>
                </a:cubicBezTo>
                <a:cubicBezTo>
                  <a:pt x="6262" y="21600"/>
                  <a:pt x="6431" y="21545"/>
                  <a:pt x="6552" y="21456"/>
                </a:cubicBezTo>
                <a:lnTo>
                  <a:pt x="8702" y="19893"/>
                </a:lnTo>
                <a:lnTo>
                  <a:pt x="10260" y="21404"/>
                </a:lnTo>
                <a:lnTo>
                  <a:pt x="10269" y="21399"/>
                </a:lnTo>
                <a:cubicBezTo>
                  <a:pt x="10393" y="21518"/>
                  <a:pt x="10579" y="21600"/>
                  <a:pt x="10800" y="21600"/>
                </a:cubicBezTo>
                <a:cubicBezTo>
                  <a:pt x="11021" y="21600"/>
                  <a:pt x="11207" y="21518"/>
                  <a:pt x="11331" y="21399"/>
                </a:cubicBezTo>
                <a:lnTo>
                  <a:pt x="11340" y="21404"/>
                </a:lnTo>
                <a:lnTo>
                  <a:pt x="12898" y="19893"/>
                </a:lnTo>
                <a:lnTo>
                  <a:pt x="15048" y="21456"/>
                </a:lnTo>
                <a:cubicBezTo>
                  <a:pt x="15170" y="21545"/>
                  <a:pt x="15338" y="21600"/>
                  <a:pt x="15525" y="21600"/>
                </a:cubicBezTo>
                <a:cubicBezTo>
                  <a:pt x="15712" y="21600"/>
                  <a:pt x="15881" y="21545"/>
                  <a:pt x="16002" y="21456"/>
                </a:cubicBezTo>
                <a:lnTo>
                  <a:pt x="18225" y="19840"/>
                </a:lnTo>
                <a:lnTo>
                  <a:pt x="20448" y="21456"/>
                </a:lnTo>
                <a:cubicBezTo>
                  <a:pt x="20570" y="21545"/>
                  <a:pt x="2073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16200" y="1964"/>
                </a:moveTo>
                <a:lnTo>
                  <a:pt x="14850" y="1964"/>
                </a:lnTo>
                <a:lnTo>
                  <a:pt x="14850" y="7855"/>
                </a:lnTo>
                <a:lnTo>
                  <a:pt x="16200" y="7855"/>
                </a:lnTo>
                <a:cubicBezTo>
                  <a:pt x="16200" y="7855"/>
                  <a:pt x="16200" y="1964"/>
                  <a:pt x="16200" y="1964"/>
                </a:cubicBezTo>
                <a:close/>
                <a:moveTo>
                  <a:pt x="18900" y="1964"/>
                </a:moveTo>
                <a:lnTo>
                  <a:pt x="17550" y="1964"/>
                </a:lnTo>
                <a:lnTo>
                  <a:pt x="17550" y="7855"/>
                </a:lnTo>
                <a:lnTo>
                  <a:pt x="18900" y="7855"/>
                </a:lnTo>
                <a:cubicBezTo>
                  <a:pt x="18900" y="7855"/>
                  <a:pt x="18900" y="1964"/>
                  <a:pt x="18900" y="1964"/>
                </a:cubicBezTo>
                <a:close/>
                <a:moveTo>
                  <a:pt x="10800" y="1964"/>
                </a:moveTo>
                <a:lnTo>
                  <a:pt x="9450" y="1964"/>
                </a:lnTo>
                <a:lnTo>
                  <a:pt x="9450" y="7855"/>
                </a:lnTo>
                <a:lnTo>
                  <a:pt x="10800" y="7855"/>
                </a:lnTo>
                <a:cubicBezTo>
                  <a:pt x="10800" y="7855"/>
                  <a:pt x="10800" y="1964"/>
                  <a:pt x="10800" y="1964"/>
                </a:cubicBezTo>
                <a:close/>
                <a:moveTo>
                  <a:pt x="8100" y="1964"/>
                </a:moveTo>
                <a:lnTo>
                  <a:pt x="5400" y="1964"/>
                </a:lnTo>
                <a:lnTo>
                  <a:pt x="5400" y="7855"/>
                </a:lnTo>
                <a:lnTo>
                  <a:pt x="8100" y="7855"/>
                </a:lnTo>
                <a:cubicBezTo>
                  <a:pt x="8100" y="7855"/>
                  <a:pt x="8100" y="1964"/>
                  <a:pt x="8100" y="1964"/>
                </a:cubicBezTo>
                <a:close/>
                <a:moveTo>
                  <a:pt x="13500" y="1964"/>
                </a:moveTo>
                <a:lnTo>
                  <a:pt x="12150" y="1964"/>
                </a:lnTo>
                <a:lnTo>
                  <a:pt x="12150" y="7855"/>
                </a:lnTo>
                <a:lnTo>
                  <a:pt x="13500" y="7855"/>
                </a:lnTo>
                <a:cubicBezTo>
                  <a:pt x="13500" y="7855"/>
                  <a:pt x="13500" y="1964"/>
                  <a:pt x="13500" y="196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76D966-7F5F-44BB-907E-C3B661E824A1}"/>
              </a:ext>
            </a:extLst>
          </p:cNvPr>
          <p:cNvSpPr txBox="1"/>
          <p:nvPr/>
        </p:nvSpPr>
        <p:spPr>
          <a:xfrm>
            <a:off x="5271898" y="6296004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327952609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69154" y="279054"/>
            <a:ext cx="5849679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000">
                <a:solidFill>
                  <a:schemeClr val="bg1">
                    <a:lumMod val="95000"/>
                  </a:schemeClr>
                </a:solidFill>
                <a:latin typeface="Lato"/>
                <a:ea typeface="Lato"/>
                <a:cs typeface="Lato"/>
              </a:rPr>
              <a:t>ACT II: </a:t>
            </a:r>
            <a:r>
              <a:rPr lang="en-US" sz="5000">
                <a:solidFill>
                  <a:schemeClr val="accent1"/>
                </a:solidFill>
                <a:latin typeface="Lato"/>
                <a:ea typeface="Lato"/>
                <a:cs typeface="Lato"/>
              </a:rPr>
              <a:t>PENETRATE</a:t>
            </a:r>
          </a:p>
        </p:txBody>
      </p:sp>
      <p:sp>
        <p:nvSpPr>
          <p:cNvPr id="8" name="Rounded Rectangle 7"/>
          <p:cNvSpPr/>
          <p:nvPr/>
        </p:nvSpPr>
        <p:spPr>
          <a:xfrm rot="10800000" flipV="1">
            <a:off x="5663399" y="1940677"/>
            <a:ext cx="861184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19A258-DBFD-44D1-A7A8-62011F15C89F}"/>
              </a:ext>
            </a:extLst>
          </p:cNvPr>
          <p:cNvSpPr txBox="1"/>
          <p:nvPr/>
        </p:nvSpPr>
        <p:spPr>
          <a:xfrm>
            <a:off x="4540962" y="1248365"/>
            <a:ext cx="310605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>
                <a:solidFill>
                  <a:schemeClr val="bg1"/>
                </a:solidFill>
              </a:rPr>
              <a:t>Analyse</a:t>
            </a:r>
            <a:endParaRPr lang="en-GB" sz="28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F36C7A-01C4-49CC-809F-92E5F70CD748}"/>
              </a:ext>
            </a:extLst>
          </p:cNvPr>
          <p:cNvSpPr txBox="1"/>
          <p:nvPr/>
        </p:nvSpPr>
        <p:spPr>
          <a:xfrm>
            <a:off x="5271898" y="6296004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3DE07-52D3-459B-BF21-40E9C64248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455" b="19455"/>
          <a:stretch/>
        </p:blipFill>
        <p:spPr>
          <a:xfrm>
            <a:off x="-1199068" y="2913425"/>
            <a:ext cx="5740030" cy="1963697"/>
          </a:xfrm>
          <a:prstGeom prst="trapezoid">
            <a:avLst>
              <a:gd name="adj" fmla="val 58656"/>
            </a:avLst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8DA847-24D5-496A-9F99-DFD1BD3CDD46}"/>
              </a:ext>
            </a:extLst>
          </p:cNvPr>
          <p:cNvSpPr txBox="1"/>
          <p:nvPr/>
        </p:nvSpPr>
        <p:spPr>
          <a:xfrm>
            <a:off x="5875698" y="2771888"/>
            <a:ext cx="61110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Google Analytics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Identify unmet demands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Key feature and pricing factors</a:t>
            </a:r>
            <a:endParaRPr lang="en-NZ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30849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69153" y="279054"/>
            <a:ext cx="5849679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000">
                <a:solidFill>
                  <a:schemeClr val="bg1">
                    <a:lumMod val="95000"/>
                  </a:schemeClr>
                </a:solidFill>
                <a:latin typeface="Lato"/>
                <a:ea typeface="Lato"/>
                <a:cs typeface="Lato"/>
              </a:rPr>
              <a:t>ACT II: </a:t>
            </a:r>
            <a:r>
              <a:rPr lang="en-US" sz="5000">
                <a:solidFill>
                  <a:schemeClr val="accent1"/>
                </a:solidFill>
                <a:latin typeface="Lato"/>
                <a:ea typeface="Lato"/>
                <a:cs typeface="Lato"/>
              </a:rPr>
              <a:t>PENETRATE</a:t>
            </a:r>
          </a:p>
        </p:txBody>
      </p:sp>
      <p:sp>
        <p:nvSpPr>
          <p:cNvPr id="8" name="Rounded Rectangle 7"/>
          <p:cNvSpPr/>
          <p:nvPr/>
        </p:nvSpPr>
        <p:spPr>
          <a:xfrm rot="10800000" flipV="1">
            <a:off x="5663399" y="1940677"/>
            <a:ext cx="861184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19A258-DBFD-44D1-A7A8-62011F15C89F}"/>
              </a:ext>
            </a:extLst>
          </p:cNvPr>
          <p:cNvSpPr txBox="1"/>
          <p:nvPr/>
        </p:nvSpPr>
        <p:spPr>
          <a:xfrm>
            <a:off x="4402002" y="1248364"/>
            <a:ext cx="338397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>
                <a:solidFill>
                  <a:schemeClr val="bg1"/>
                </a:solidFill>
              </a:rPr>
              <a:t>Create Offerings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F36C7A-01C4-49CC-809F-92E5F70CD748}"/>
              </a:ext>
            </a:extLst>
          </p:cNvPr>
          <p:cNvSpPr txBox="1"/>
          <p:nvPr/>
        </p:nvSpPr>
        <p:spPr>
          <a:xfrm>
            <a:off x="5271898" y="6296004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3F1B96-6DAF-4C2D-AC61-83242713B2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55" t="20312" r="3155" b="28358"/>
          <a:stretch/>
        </p:blipFill>
        <p:spPr>
          <a:xfrm>
            <a:off x="-1199068" y="2913425"/>
            <a:ext cx="5740030" cy="1963697"/>
          </a:xfrm>
          <a:prstGeom prst="trapezoid">
            <a:avLst>
              <a:gd name="adj" fmla="val 58656"/>
            </a:avLst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23A8AE-122A-4D89-9B7A-88B625124A56}"/>
              </a:ext>
            </a:extLst>
          </p:cNvPr>
          <p:cNvSpPr txBox="1"/>
          <p:nvPr/>
        </p:nvSpPr>
        <p:spPr>
          <a:xfrm>
            <a:off x="5875698" y="2771888"/>
            <a:ext cx="61110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Bundle features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Mix upfront and variable fees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Automated low-end platform</a:t>
            </a:r>
            <a:endParaRPr lang="en-NZ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47947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69154" y="279054"/>
            <a:ext cx="5849679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000">
                <a:solidFill>
                  <a:schemeClr val="bg1">
                    <a:lumMod val="95000"/>
                  </a:schemeClr>
                </a:solidFill>
                <a:latin typeface="Lato"/>
                <a:ea typeface="Lato"/>
                <a:cs typeface="Lato"/>
              </a:rPr>
              <a:t>ACT II: </a:t>
            </a:r>
            <a:r>
              <a:rPr lang="en-US" sz="5000">
                <a:solidFill>
                  <a:schemeClr val="accent1"/>
                </a:solidFill>
                <a:latin typeface="Lato"/>
                <a:ea typeface="Lato"/>
                <a:cs typeface="Lato"/>
              </a:rPr>
              <a:t>PENETRATE</a:t>
            </a:r>
          </a:p>
        </p:txBody>
      </p:sp>
      <p:sp>
        <p:nvSpPr>
          <p:cNvPr id="8" name="Rounded Rectangle 7"/>
          <p:cNvSpPr/>
          <p:nvPr/>
        </p:nvSpPr>
        <p:spPr>
          <a:xfrm rot="10800000" flipV="1">
            <a:off x="5663399" y="1940677"/>
            <a:ext cx="861184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19A258-DBFD-44D1-A7A8-62011F15C89F}"/>
              </a:ext>
            </a:extLst>
          </p:cNvPr>
          <p:cNvSpPr txBox="1"/>
          <p:nvPr/>
        </p:nvSpPr>
        <p:spPr>
          <a:xfrm>
            <a:off x="4540962" y="1248365"/>
            <a:ext cx="310605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>
                <a:solidFill>
                  <a:schemeClr val="bg1"/>
                </a:solidFill>
              </a:rPr>
              <a:t>Advertise</a:t>
            </a:r>
            <a:endParaRPr lang="en-GB" sz="28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F36C7A-01C4-49CC-809F-92E5F70CD748}"/>
              </a:ext>
            </a:extLst>
          </p:cNvPr>
          <p:cNvSpPr txBox="1"/>
          <p:nvPr/>
        </p:nvSpPr>
        <p:spPr>
          <a:xfrm>
            <a:off x="5271898" y="6296004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3ECF3-D58A-4F19-85E9-82A8770019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2" b="24242"/>
          <a:stretch/>
        </p:blipFill>
        <p:spPr>
          <a:xfrm>
            <a:off x="-1199068" y="2913425"/>
            <a:ext cx="5740030" cy="1963697"/>
          </a:xfrm>
          <a:prstGeom prst="trapezoid">
            <a:avLst>
              <a:gd name="adj" fmla="val 58656"/>
            </a:avLst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A08EAD-BA48-492A-B911-C06852987F7C}"/>
              </a:ext>
            </a:extLst>
          </p:cNvPr>
          <p:cNvSpPr txBox="1"/>
          <p:nvPr/>
        </p:nvSpPr>
        <p:spPr>
          <a:xfrm>
            <a:off x="5875698" y="2771888"/>
            <a:ext cx="61110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Search engine </a:t>
            </a:r>
            <a:r>
              <a:rPr lang="en-US" sz="2800" err="1">
                <a:solidFill>
                  <a:schemeClr val="bg1"/>
                </a:solidFill>
              </a:rPr>
              <a:t>optimisation</a:t>
            </a:r>
            <a:endParaRPr lang="en-US" sz="2800">
              <a:solidFill>
                <a:schemeClr val="bg1"/>
              </a:solidFill>
            </a:endParaRP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Google Ads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$3.5 million annual revenue</a:t>
            </a:r>
            <a:endParaRPr lang="en-NZ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1215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12707" y="279054"/>
            <a:ext cx="3762569" cy="163121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000">
                <a:solidFill>
                  <a:schemeClr val="bg1">
                    <a:lumMod val="95000"/>
                  </a:schemeClr>
                </a:solidFill>
                <a:latin typeface="Lato"/>
                <a:ea typeface="Lato"/>
                <a:cs typeface="Lato"/>
              </a:rPr>
              <a:t>ACT II: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5000">
                <a:solidFill>
                  <a:schemeClr val="accent1"/>
                </a:solidFill>
                <a:latin typeface="Lato"/>
                <a:ea typeface="Lato"/>
                <a:cs typeface="Lato"/>
              </a:rPr>
              <a:t>PENETRATE</a:t>
            </a:r>
          </a:p>
        </p:txBody>
      </p:sp>
      <p:sp>
        <p:nvSpPr>
          <p:cNvPr id="8" name="Rounded Rectangle 7"/>
          <p:cNvSpPr/>
          <p:nvPr/>
        </p:nvSpPr>
        <p:spPr>
          <a:xfrm rot="10800000" flipV="1">
            <a:off x="5663399" y="1940677"/>
            <a:ext cx="861184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80526A-30BF-4BE7-92A8-3358F258355F}"/>
              </a:ext>
            </a:extLst>
          </p:cNvPr>
          <p:cNvGrpSpPr/>
          <p:nvPr/>
        </p:nvGrpSpPr>
        <p:grpSpPr>
          <a:xfrm>
            <a:off x="3033316" y="2610023"/>
            <a:ext cx="7458221" cy="3256042"/>
            <a:chOff x="3062192" y="2802528"/>
            <a:chExt cx="7458221" cy="32560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D9A4F3-A29E-4082-8920-4BD91DDBEC39}"/>
                </a:ext>
              </a:extLst>
            </p:cNvPr>
            <p:cNvGrpSpPr/>
            <p:nvPr/>
          </p:nvGrpSpPr>
          <p:grpSpPr>
            <a:xfrm>
              <a:off x="3062192" y="2802528"/>
              <a:ext cx="7458221" cy="3256042"/>
              <a:chOff x="2269136" y="2764428"/>
              <a:chExt cx="7458221" cy="325604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E77620-CE00-473D-9821-E2B5E0373487}"/>
                  </a:ext>
                </a:extLst>
              </p:cNvPr>
              <p:cNvSpPr txBox="1"/>
              <p:nvPr/>
            </p:nvSpPr>
            <p:spPr>
              <a:xfrm>
                <a:off x="3482324" y="2961589"/>
                <a:ext cx="4850410" cy="52322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800">
                    <a:solidFill>
                      <a:schemeClr val="bg1"/>
                    </a:solidFill>
                  </a:rPr>
                  <a:t>Increases customer base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65A11A-A7AF-4D24-9078-45A8230B59EE}"/>
                  </a:ext>
                </a:extLst>
              </p:cNvPr>
              <p:cNvSpPr txBox="1"/>
              <p:nvPr/>
            </p:nvSpPr>
            <p:spPr>
              <a:xfrm>
                <a:off x="3482325" y="4110925"/>
                <a:ext cx="4366276" cy="52322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800">
                    <a:solidFill>
                      <a:schemeClr val="bg1"/>
                    </a:solidFill>
                  </a:rPr>
                  <a:t>Utilises low cost structure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91E2C1-9E6A-4F4B-8706-3F41C073B473}"/>
                  </a:ext>
                </a:extLst>
              </p:cNvPr>
              <p:cNvSpPr txBox="1"/>
              <p:nvPr/>
            </p:nvSpPr>
            <p:spPr>
              <a:xfrm>
                <a:off x="3482323" y="5262289"/>
                <a:ext cx="6245034" cy="52322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800">
                    <a:solidFill>
                      <a:schemeClr val="bg1"/>
                    </a:solidFill>
                  </a:rPr>
                  <a:t>Establishes brand at new price point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33FDC1A-3800-4C69-8955-41215BB6A917}"/>
                  </a:ext>
                </a:extLst>
              </p:cNvPr>
              <p:cNvSpPr/>
              <p:nvPr/>
            </p:nvSpPr>
            <p:spPr>
              <a:xfrm>
                <a:off x="2274371" y="2764428"/>
                <a:ext cx="917543" cy="917543"/>
              </a:xfrm>
              <a:prstGeom prst="rect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EBA6E56-F40B-47F4-963A-107598AC0E43}"/>
                  </a:ext>
                </a:extLst>
              </p:cNvPr>
              <p:cNvSpPr/>
              <p:nvPr/>
            </p:nvSpPr>
            <p:spPr>
              <a:xfrm>
                <a:off x="2274371" y="3606374"/>
                <a:ext cx="917543" cy="7559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D991C4B-61DB-4ECA-A297-549611A7EACF}"/>
                  </a:ext>
                </a:extLst>
              </p:cNvPr>
              <p:cNvSpPr/>
              <p:nvPr/>
            </p:nvSpPr>
            <p:spPr>
              <a:xfrm>
                <a:off x="2269136" y="3941908"/>
                <a:ext cx="917543" cy="917543"/>
              </a:xfrm>
              <a:prstGeom prst="rect">
                <a:avLst/>
              </a:prstGeom>
              <a:solidFill>
                <a:schemeClr val="accent2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11E3B4B-7B03-4361-A8BA-96FC4ABC17D4}"/>
                  </a:ext>
                </a:extLst>
              </p:cNvPr>
              <p:cNvSpPr/>
              <p:nvPr/>
            </p:nvSpPr>
            <p:spPr>
              <a:xfrm>
                <a:off x="2269136" y="4783854"/>
                <a:ext cx="917543" cy="7559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47878E0-DC75-4DEF-94CE-E819BC5009B7}"/>
                  </a:ext>
                </a:extLst>
              </p:cNvPr>
              <p:cNvSpPr/>
              <p:nvPr/>
            </p:nvSpPr>
            <p:spPr>
              <a:xfrm>
                <a:off x="2288256" y="5102927"/>
                <a:ext cx="917543" cy="917543"/>
              </a:xfrm>
              <a:prstGeom prst="rect">
                <a:avLst/>
              </a:prstGeom>
              <a:solidFill>
                <a:schemeClr val="accent3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2F44E20-4EDE-4724-A53C-AC56EC7B565F}"/>
                  </a:ext>
                </a:extLst>
              </p:cNvPr>
              <p:cNvSpPr/>
              <p:nvPr/>
            </p:nvSpPr>
            <p:spPr>
              <a:xfrm>
                <a:off x="2288256" y="5944873"/>
                <a:ext cx="917543" cy="7559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39" name="Shape 2792">
              <a:extLst>
                <a:ext uri="{FF2B5EF4-FFF2-40B4-BE49-F238E27FC236}">
                  <a16:creationId xmlns:a16="http://schemas.microsoft.com/office/drawing/2014/main" id="{76910A76-3371-4101-AA06-5EFBD0D63506}"/>
                </a:ext>
              </a:extLst>
            </p:cNvPr>
            <p:cNvSpPr/>
            <p:nvPr/>
          </p:nvSpPr>
          <p:spPr>
            <a:xfrm>
              <a:off x="3175003" y="4054608"/>
              <a:ext cx="691920" cy="69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949" y="13580"/>
                  </a:moveTo>
                  <a:cubicBezTo>
                    <a:pt x="11701" y="13784"/>
                    <a:pt x="11474" y="13901"/>
                    <a:pt x="11085" y="13931"/>
                  </a:cubicBezTo>
                  <a:lnTo>
                    <a:pt x="11085" y="11339"/>
                  </a:lnTo>
                  <a:cubicBezTo>
                    <a:pt x="11251" y="11383"/>
                    <a:pt x="11321" y="11435"/>
                    <a:pt x="11479" y="11494"/>
                  </a:cubicBezTo>
                  <a:cubicBezTo>
                    <a:pt x="11638" y="11554"/>
                    <a:pt x="11780" y="11632"/>
                    <a:pt x="11906" y="11728"/>
                  </a:cubicBezTo>
                  <a:cubicBezTo>
                    <a:pt x="12032" y="11824"/>
                    <a:pt x="12133" y="11943"/>
                    <a:pt x="12208" y="12084"/>
                  </a:cubicBezTo>
                  <a:cubicBezTo>
                    <a:pt x="12284" y="12225"/>
                    <a:pt x="12322" y="12399"/>
                    <a:pt x="12322" y="12607"/>
                  </a:cubicBezTo>
                  <a:cubicBezTo>
                    <a:pt x="12322" y="13052"/>
                    <a:pt x="12198" y="13376"/>
                    <a:pt x="11949" y="13580"/>
                  </a:cubicBezTo>
                  <a:moveTo>
                    <a:pt x="10437" y="9837"/>
                  </a:moveTo>
                  <a:cubicBezTo>
                    <a:pt x="10286" y="9800"/>
                    <a:pt x="10228" y="9753"/>
                    <a:pt x="10081" y="9698"/>
                  </a:cubicBezTo>
                  <a:cubicBezTo>
                    <a:pt x="9933" y="9642"/>
                    <a:pt x="9803" y="9570"/>
                    <a:pt x="9692" y="9481"/>
                  </a:cubicBezTo>
                  <a:cubicBezTo>
                    <a:pt x="9581" y="9392"/>
                    <a:pt x="9489" y="9285"/>
                    <a:pt x="9417" y="9159"/>
                  </a:cubicBezTo>
                  <a:cubicBezTo>
                    <a:pt x="9345" y="9032"/>
                    <a:pt x="9309" y="8880"/>
                    <a:pt x="9309" y="8702"/>
                  </a:cubicBezTo>
                  <a:cubicBezTo>
                    <a:pt x="9309" y="8309"/>
                    <a:pt x="9415" y="8030"/>
                    <a:pt x="9627" y="7862"/>
                  </a:cubicBezTo>
                  <a:cubicBezTo>
                    <a:pt x="9839" y="7696"/>
                    <a:pt x="10048" y="7612"/>
                    <a:pt x="10437" y="7612"/>
                  </a:cubicBezTo>
                  <a:cubicBezTo>
                    <a:pt x="10437" y="7612"/>
                    <a:pt x="10437" y="9837"/>
                    <a:pt x="10437" y="9837"/>
                  </a:cubicBezTo>
                  <a:close/>
                  <a:moveTo>
                    <a:pt x="12765" y="10727"/>
                  </a:moveTo>
                  <a:cubicBezTo>
                    <a:pt x="12527" y="10542"/>
                    <a:pt x="12253" y="10390"/>
                    <a:pt x="11944" y="10271"/>
                  </a:cubicBezTo>
                  <a:cubicBezTo>
                    <a:pt x="11634" y="10153"/>
                    <a:pt x="11410" y="10049"/>
                    <a:pt x="11085" y="9959"/>
                  </a:cubicBezTo>
                  <a:lnTo>
                    <a:pt x="11085" y="7612"/>
                  </a:lnTo>
                  <a:cubicBezTo>
                    <a:pt x="11474" y="7612"/>
                    <a:pt x="11665" y="7713"/>
                    <a:pt x="11841" y="7913"/>
                  </a:cubicBezTo>
                  <a:cubicBezTo>
                    <a:pt x="12017" y="8113"/>
                    <a:pt x="12113" y="8402"/>
                    <a:pt x="12127" y="8781"/>
                  </a:cubicBezTo>
                  <a:lnTo>
                    <a:pt x="13359" y="8781"/>
                  </a:lnTo>
                  <a:cubicBezTo>
                    <a:pt x="13359" y="8417"/>
                    <a:pt x="13295" y="8098"/>
                    <a:pt x="13170" y="7824"/>
                  </a:cubicBezTo>
                  <a:cubicBezTo>
                    <a:pt x="13043" y="7550"/>
                    <a:pt x="12875" y="7323"/>
                    <a:pt x="12662" y="7145"/>
                  </a:cubicBezTo>
                  <a:cubicBezTo>
                    <a:pt x="12449" y="6967"/>
                    <a:pt x="12200" y="6833"/>
                    <a:pt x="11911" y="6744"/>
                  </a:cubicBezTo>
                  <a:cubicBezTo>
                    <a:pt x="11623" y="6656"/>
                    <a:pt x="11410" y="6611"/>
                    <a:pt x="11085" y="6611"/>
                  </a:cubicBezTo>
                  <a:lnTo>
                    <a:pt x="11085" y="5881"/>
                  </a:lnTo>
                  <a:lnTo>
                    <a:pt x="10437" y="5881"/>
                  </a:lnTo>
                  <a:lnTo>
                    <a:pt x="10437" y="6611"/>
                  </a:lnTo>
                  <a:cubicBezTo>
                    <a:pt x="10113" y="6611"/>
                    <a:pt x="9895" y="6659"/>
                    <a:pt x="9600" y="6756"/>
                  </a:cubicBezTo>
                  <a:cubicBezTo>
                    <a:pt x="9305" y="6852"/>
                    <a:pt x="9044" y="6991"/>
                    <a:pt x="8817" y="7173"/>
                  </a:cubicBezTo>
                  <a:cubicBezTo>
                    <a:pt x="8590" y="7355"/>
                    <a:pt x="8410" y="7581"/>
                    <a:pt x="8277" y="7852"/>
                  </a:cubicBezTo>
                  <a:cubicBezTo>
                    <a:pt x="8144" y="8122"/>
                    <a:pt x="8077" y="8436"/>
                    <a:pt x="8077" y="8791"/>
                  </a:cubicBezTo>
                  <a:cubicBezTo>
                    <a:pt x="8077" y="9199"/>
                    <a:pt x="8150" y="9541"/>
                    <a:pt x="8293" y="9815"/>
                  </a:cubicBezTo>
                  <a:cubicBezTo>
                    <a:pt x="8438" y="10089"/>
                    <a:pt x="8626" y="10317"/>
                    <a:pt x="8860" y="10499"/>
                  </a:cubicBezTo>
                  <a:cubicBezTo>
                    <a:pt x="9094" y="10681"/>
                    <a:pt x="9357" y="10829"/>
                    <a:pt x="9649" y="10944"/>
                  </a:cubicBezTo>
                  <a:cubicBezTo>
                    <a:pt x="9940" y="11059"/>
                    <a:pt x="10142" y="11157"/>
                    <a:pt x="10437" y="11239"/>
                  </a:cubicBezTo>
                  <a:lnTo>
                    <a:pt x="10437" y="13931"/>
                  </a:lnTo>
                  <a:cubicBezTo>
                    <a:pt x="9940" y="13916"/>
                    <a:pt x="9676" y="13768"/>
                    <a:pt x="9460" y="13486"/>
                  </a:cubicBezTo>
                  <a:cubicBezTo>
                    <a:pt x="9244" y="13204"/>
                    <a:pt x="9139" y="12818"/>
                    <a:pt x="9147" y="12329"/>
                  </a:cubicBezTo>
                  <a:lnTo>
                    <a:pt x="7915" y="12329"/>
                  </a:lnTo>
                  <a:cubicBezTo>
                    <a:pt x="7908" y="12744"/>
                    <a:pt x="7967" y="13111"/>
                    <a:pt x="8094" y="13430"/>
                  </a:cubicBezTo>
                  <a:cubicBezTo>
                    <a:pt x="8220" y="13749"/>
                    <a:pt x="8397" y="14018"/>
                    <a:pt x="8628" y="14236"/>
                  </a:cubicBezTo>
                  <a:cubicBezTo>
                    <a:pt x="8858" y="14455"/>
                    <a:pt x="9136" y="14624"/>
                    <a:pt x="9460" y="14743"/>
                  </a:cubicBezTo>
                  <a:cubicBezTo>
                    <a:pt x="9784" y="14861"/>
                    <a:pt x="10048" y="14924"/>
                    <a:pt x="10437" y="14932"/>
                  </a:cubicBezTo>
                  <a:lnTo>
                    <a:pt x="10437" y="15692"/>
                  </a:lnTo>
                  <a:lnTo>
                    <a:pt x="11085" y="15692"/>
                  </a:lnTo>
                  <a:lnTo>
                    <a:pt x="11085" y="14932"/>
                  </a:lnTo>
                  <a:cubicBezTo>
                    <a:pt x="11446" y="14917"/>
                    <a:pt x="11688" y="14856"/>
                    <a:pt x="11998" y="14748"/>
                  </a:cubicBezTo>
                  <a:cubicBezTo>
                    <a:pt x="12307" y="14641"/>
                    <a:pt x="12578" y="14485"/>
                    <a:pt x="12808" y="14281"/>
                  </a:cubicBezTo>
                  <a:cubicBezTo>
                    <a:pt x="13038" y="14077"/>
                    <a:pt x="13220" y="13821"/>
                    <a:pt x="13353" y="13513"/>
                  </a:cubicBezTo>
                  <a:cubicBezTo>
                    <a:pt x="13486" y="13206"/>
                    <a:pt x="13553" y="12844"/>
                    <a:pt x="13553" y="12429"/>
                  </a:cubicBezTo>
                  <a:cubicBezTo>
                    <a:pt x="13553" y="12028"/>
                    <a:pt x="13481" y="11691"/>
                    <a:pt x="13337" y="11417"/>
                  </a:cubicBezTo>
                  <a:cubicBezTo>
                    <a:pt x="13193" y="11142"/>
                    <a:pt x="13002" y="10912"/>
                    <a:pt x="12765" y="107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40" name="Shape 2584">
              <a:extLst>
                <a:ext uri="{FF2B5EF4-FFF2-40B4-BE49-F238E27FC236}">
                  <a16:creationId xmlns:a16="http://schemas.microsoft.com/office/drawing/2014/main" id="{C4770788-885C-45D8-9E26-3E47F3989EC9}"/>
                </a:ext>
              </a:extLst>
            </p:cNvPr>
            <p:cNvSpPr/>
            <p:nvPr/>
          </p:nvSpPr>
          <p:spPr>
            <a:xfrm>
              <a:off x="3241149" y="5238105"/>
              <a:ext cx="647790" cy="647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17673"/>
                  </a:moveTo>
                  <a:cubicBezTo>
                    <a:pt x="10445" y="17673"/>
                    <a:pt x="10567" y="17618"/>
                    <a:pt x="10656" y="17529"/>
                  </a:cubicBezTo>
                  <a:lnTo>
                    <a:pt x="12620" y="15565"/>
                  </a:lnTo>
                  <a:cubicBezTo>
                    <a:pt x="12709" y="15477"/>
                    <a:pt x="12764" y="15354"/>
                    <a:pt x="12764" y="15218"/>
                  </a:cubicBezTo>
                  <a:cubicBezTo>
                    <a:pt x="12764" y="14947"/>
                    <a:pt x="12544" y="14728"/>
                    <a:pt x="12273" y="14728"/>
                  </a:cubicBezTo>
                  <a:cubicBezTo>
                    <a:pt x="12137" y="14728"/>
                    <a:pt x="12014" y="14782"/>
                    <a:pt x="11926" y="14871"/>
                  </a:cubicBezTo>
                  <a:lnTo>
                    <a:pt x="9962" y="16835"/>
                  </a:lnTo>
                  <a:cubicBezTo>
                    <a:pt x="9873" y="16924"/>
                    <a:pt x="9818" y="17046"/>
                    <a:pt x="9818" y="17183"/>
                  </a:cubicBezTo>
                  <a:cubicBezTo>
                    <a:pt x="9818" y="17453"/>
                    <a:pt x="10038" y="17673"/>
                    <a:pt x="10309" y="17673"/>
                  </a:cubicBezTo>
                  <a:moveTo>
                    <a:pt x="10309" y="20415"/>
                  </a:moveTo>
                  <a:lnTo>
                    <a:pt x="982" y="11088"/>
                  </a:lnTo>
                  <a:lnTo>
                    <a:pt x="982" y="4418"/>
                  </a:lnTo>
                  <a:cubicBezTo>
                    <a:pt x="982" y="4147"/>
                    <a:pt x="1201" y="3927"/>
                    <a:pt x="1473" y="3927"/>
                  </a:cubicBezTo>
                  <a:lnTo>
                    <a:pt x="8142" y="3927"/>
                  </a:lnTo>
                  <a:lnTo>
                    <a:pt x="17469" y="13255"/>
                  </a:lnTo>
                  <a:cubicBezTo>
                    <a:pt x="17469" y="13255"/>
                    <a:pt x="10309" y="20415"/>
                    <a:pt x="10309" y="20415"/>
                  </a:cubicBezTo>
                  <a:close/>
                  <a:moveTo>
                    <a:pt x="8693" y="3090"/>
                  </a:moveTo>
                  <a:cubicBezTo>
                    <a:pt x="8604" y="3001"/>
                    <a:pt x="8481" y="2945"/>
                    <a:pt x="8345" y="2945"/>
                  </a:cubicBezTo>
                  <a:lnTo>
                    <a:pt x="1473" y="2945"/>
                  </a:lnTo>
                  <a:cubicBezTo>
                    <a:pt x="660" y="2945"/>
                    <a:pt x="0" y="3605"/>
                    <a:pt x="0" y="4418"/>
                  </a:cubicBezTo>
                  <a:lnTo>
                    <a:pt x="0" y="11291"/>
                  </a:lnTo>
                  <a:cubicBezTo>
                    <a:pt x="0" y="11427"/>
                    <a:pt x="55" y="11549"/>
                    <a:pt x="144" y="11638"/>
                  </a:cubicBezTo>
                  <a:lnTo>
                    <a:pt x="9962" y="21456"/>
                  </a:lnTo>
                  <a:cubicBezTo>
                    <a:pt x="10051" y="21546"/>
                    <a:pt x="10174" y="21600"/>
                    <a:pt x="10309" y="21600"/>
                  </a:cubicBezTo>
                  <a:cubicBezTo>
                    <a:pt x="10445" y="21600"/>
                    <a:pt x="10567" y="21546"/>
                    <a:pt x="10656" y="21456"/>
                  </a:cubicBezTo>
                  <a:lnTo>
                    <a:pt x="18511" y="13602"/>
                  </a:lnTo>
                  <a:cubicBezTo>
                    <a:pt x="18600" y="13513"/>
                    <a:pt x="18655" y="13390"/>
                    <a:pt x="18655" y="13255"/>
                  </a:cubicBezTo>
                  <a:cubicBezTo>
                    <a:pt x="18655" y="13119"/>
                    <a:pt x="18599" y="12997"/>
                    <a:pt x="18511" y="12908"/>
                  </a:cubicBezTo>
                  <a:cubicBezTo>
                    <a:pt x="18511" y="12908"/>
                    <a:pt x="8693" y="3090"/>
                    <a:pt x="8693" y="3090"/>
                  </a:cubicBezTo>
                  <a:close/>
                  <a:moveTo>
                    <a:pt x="7855" y="15218"/>
                  </a:moveTo>
                  <a:cubicBezTo>
                    <a:pt x="7855" y="15490"/>
                    <a:pt x="8074" y="15709"/>
                    <a:pt x="8345" y="15709"/>
                  </a:cubicBezTo>
                  <a:cubicBezTo>
                    <a:pt x="8481" y="15709"/>
                    <a:pt x="8604" y="15655"/>
                    <a:pt x="8693" y="15565"/>
                  </a:cubicBezTo>
                  <a:lnTo>
                    <a:pt x="9183" y="15074"/>
                  </a:lnTo>
                  <a:cubicBezTo>
                    <a:pt x="9273" y="14986"/>
                    <a:pt x="9327" y="14863"/>
                    <a:pt x="9327" y="14728"/>
                  </a:cubicBezTo>
                  <a:cubicBezTo>
                    <a:pt x="9327" y="14456"/>
                    <a:pt x="9108" y="14236"/>
                    <a:pt x="8836" y="14236"/>
                  </a:cubicBezTo>
                  <a:cubicBezTo>
                    <a:pt x="8701" y="14236"/>
                    <a:pt x="8578" y="14291"/>
                    <a:pt x="8489" y="14381"/>
                  </a:cubicBezTo>
                  <a:lnTo>
                    <a:pt x="7998" y="14871"/>
                  </a:lnTo>
                  <a:cubicBezTo>
                    <a:pt x="7910" y="14961"/>
                    <a:pt x="7855" y="15083"/>
                    <a:pt x="7855" y="15218"/>
                  </a:cubicBezTo>
                  <a:moveTo>
                    <a:pt x="21456" y="9962"/>
                  </a:moveTo>
                  <a:lnTo>
                    <a:pt x="11638" y="144"/>
                  </a:lnTo>
                  <a:cubicBezTo>
                    <a:pt x="11549" y="55"/>
                    <a:pt x="11427" y="0"/>
                    <a:pt x="11291" y="0"/>
                  </a:cubicBezTo>
                  <a:lnTo>
                    <a:pt x="4418" y="0"/>
                  </a:lnTo>
                  <a:cubicBezTo>
                    <a:pt x="3605" y="0"/>
                    <a:pt x="2945" y="660"/>
                    <a:pt x="2945" y="1473"/>
                  </a:cubicBezTo>
                  <a:cubicBezTo>
                    <a:pt x="2945" y="1744"/>
                    <a:pt x="3165" y="1964"/>
                    <a:pt x="3436" y="1964"/>
                  </a:cubicBezTo>
                  <a:cubicBezTo>
                    <a:pt x="3708" y="1964"/>
                    <a:pt x="3927" y="1744"/>
                    <a:pt x="3927" y="1473"/>
                  </a:cubicBezTo>
                  <a:cubicBezTo>
                    <a:pt x="3927" y="1202"/>
                    <a:pt x="4147" y="982"/>
                    <a:pt x="4418" y="982"/>
                  </a:cubicBezTo>
                  <a:lnTo>
                    <a:pt x="11088" y="982"/>
                  </a:lnTo>
                  <a:lnTo>
                    <a:pt x="20415" y="10310"/>
                  </a:lnTo>
                  <a:lnTo>
                    <a:pt x="19289" y="11435"/>
                  </a:lnTo>
                  <a:cubicBezTo>
                    <a:pt x="19201" y="11524"/>
                    <a:pt x="19145" y="11646"/>
                    <a:pt x="19145" y="11782"/>
                  </a:cubicBezTo>
                  <a:cubicBezTo>
                    <a:pt x="19145" y="12053"/>
                    <a:pt x="19366" y="12273"/>
                    <a:pt x="19636" y="12273"/>
                  </a:cubicBezTo>
                  <a:cubicBezTo>
                    <a:pt x="19772" y="12273"/>
                    <a:pt x="19895" y="12218"/>
                    <a:pt x="19983" y="12129"/>
                  </a:cubicBezTo>
                  <a:lnTo>
                    <a:pt x="21456" y="10656"/>
                  </a:lnTo>
                  <a:cubicBezTo>
                    <a:pt x="21545" y="10567"/>
                    <a:pt x="21600" y="10445"/>
                    <a:pt x="21600" y="10310"/>
                  </a:cubicBezTo>
                  <a:cubicBezTo>
                    <a:pt x="21600" y="10174"/>
                    <a:pt x="21545" y="10051"/>
                    <a:pt x="21456" y="9962"/>
                  </a:cubicBezTo>
                  <a:moveTo>
                    <a:pt x="10309" y="13745"/>
                  </a:moveTo>
                  <a:cubicBezTo>
                    <a:pt x="10445" y="13745"/>
                    <a:pt x="10567" y="13691"/>
                    <a:pt x="10656" y="13602"/>
                  </a:cubicBezTo>
                  <a:lnTo>
                    <a:pt x="11638" y="12620"/>
                  </a:lnTo>
                  <a:cubicBezTo>
                    <a:pt x="11727" y="12531"/>
                    <a:pt x="11782" y="12408"/>
                    <a:pt x="11782" y="12273"/>
                  </a:cubicBezTo>
                  <a:cubicBezTo>
                    <a:pt x="11782" y="12002"/>
                    <a:pt x="11562" y="11782"/>
                    <a:pt x="11291" y="11782"/>
                  </a:cubicBezTo>
                  <a:cubicBezTo>
                    <a:pt x="11156" y="11782"/>
                    <a:pt x="11033" y="11837"/>
                    <a:pt x="10944" y="11926"/>
                  </a:cubicBezTo>
                  <a:lnTo>
                    <a:pt x="9962" y="12908"/>
                  </a:lnTo>
                  <a:cubicBezTo>
                    <a:pt x="9873" y="12997"/>
                    <a:pt x="9818" y="13119"/>
                    <a:pt x="9818" y="13255"/>
                  </a:cubicBezTo>
                  <a:cubicBezTo>
                    <a:pt x="9818" y="13526"/>
                    <a:pt x="10038" y="13745"/>
                    <a:pt x="10309" y="13745"/>
                  </a:cubicBezTo>
                  <a:moveTo>
                    <a:pt x="4418" y="7855"/>
                  </a:moveTo>
                  <a:cubicBezTo>
                    <a:pt x="4147" y="7855"/>
                    <a:pt x="3927" y="7635"/>
                    <a:pt x="3927" y="7364"/>
                  </a:cubicBezTo>
                  <a:cubicBezTo>
                    <a:pt x="3927" y="7093"/>
                    <a:pt x="4147" y="6873"/>
                    <a:pt x="4418" y="6873"/>
                  </a:cubicBezTo>
                  <a:cubicBezTo>
                    <a:pt x="4690" y="6873"/>
                    <a:pt x="4909" y="7093"/>
                    <a:pt x="4909" y="7364"/>
                  </a:cubicBezTo>
                  <a:cubicBezTo>
                    <a:pt x="4909" y="7635"/>
                    <a:pt x="4690" y="7855"/>
                    <a:pt x="4418" y="7855"/>
                  </a:cubicBezTo>
                  <a:moveTo>
                    <a:pt x="4418" y="5891"/>
                  </a:moveTo>
                  <a:cubicBezTo>
                    <a:pt x="3605" y="5891"/>
                    <a:pt x="2945" y="6551"/>
                    <a:pt x="2945" y="7364"/>
                  </a:cubicBezTo>
                  <a:cubicBezTo>
                    <a:pt x="2945" y="8177"/>
                    <a:pt x="3605" y="8837"/>
                    <a:pt x="4418" y="8837"/>
                  </a:cubicBezTo>
                  <a:cubicBezTo>
                    <a:pt x="5232" y="8837"/>
                    <a:pt x="5891" y="8177"/>
                    <a:pt x="5891" y="7364"/>
                  </a:cubicBezTo>
                  <a:cubicBezTo>
                    <a:pt x="5891" y="6551"/>
                    <a:pt x="5232" y="5891"/>
                    <a:pt x="4418" y="5891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41" name="Shape 2815">
              <a:extLst>
                <a:ext uri="{FF2B5EF4-FFF2-40B4-BE49-F238E27FC236}">
                  <a16:creationId xmlns:a16="http://schemas.microsoft.com/office/drawing/2014/main" id="{6CDF1155-E3F8-4491-ACF0-F9E19BCB3C03}"/>
                </a:ext>
              </a:extLst>
            </p:cNvPr>
            <p:cNvSpPr/>
            <p:nvPr/>
          </p:nvSpPr>
          <p:spPr>
            <a:xfrm>
              <a:off x="3213242" y="2863978"/>
              <a:ext cx="653682" cy="719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7" y="20618"/>
                  </a:moveTo>
                  <a:lnTo>
                    <a:pt x="1300" y="19636"/>
                  </a:lnTo>
                  <a:lnTo>
                    <a:pt x="20300" y="19636"/>
                  </a:lnTo>
                  <a:lnTo>
                    <a:pt x="20443" y="20618"/>
                  </a:lnTo>
                  <a:cubicBezTo>
                    <a:pt x="20443" y="20618"/>
                    <a:pt x="1157" y="20618"/>
                    <a:pt x="1157" y="20618"/>
                  </a:cubicBezTo>
                  <a:close/>
                  <a:moveTo>
                    <a:pt x="3172" y="6873"/>
                  </a:moveTo>
                  <a:lnTo>
                    <a:pt x="6480" y="6873"/>
                  </a:lnTo>
                  <a:lnTo>
                    <a:pt x="6480" y="8973"/>
                  </a:lnTo>
                  <a:cubicBezTo>
                    <a:pt x="6158" y="9143"/>
                    <a:pt x="5940" y="9456"/>
                    <a:pt x="5940" y="9818"/>
                  </a:cubicBezTo>
                  <a:cubicBezTo>
                    <a:pt x="5940" y="10360"/>
                    <a:pt x="6424" y="10800"/>
                    <a:pt x="7020" y="10800"/>
                  </a:cubicBezTo>
                  <a:cubicBezTo>
                    <a:pt x="7616" y="10800"/>
                    <a:pt x="8100" y="10360"/>
                    <a:pt x="8100" y="9818"/>
                  </a:cubicBezTo>
                  <a:cubicBezTo>
                    <a:pt x="8100" y="9456"/>
                    <a:pt x="7882" y="9143"/>
                    <a:pt x="7560" y="8973"/>
                  </a:cubicBezTo>
                  <a:lnTo>
                    <a:pt x="7560" y="6873"/>
                  </a:lnTo>
                  <a:lnTo>
                    <a:pt x="14040" y="6873"/>
                  </a:lnTo>
                  <a:lnTo>
                    <a:pt x="14040" y="8973"/>
                  </a:lnTo>
                  <a:cubicBezTo>
                    <a:pt x="13718" y="9143"/>
                    <a:pt x="13500" y="9456"/>
                    <a:pt x="13500" y="9818"/>
                  </a:cubicBezTo>
                  <a:cubicBezTo>
                    <a:pt x="13500" y="10360"/>
                    <a:pt x="13984" y="10800"/>
                    <a:pt x="14580" y="10800"/>
                  </a:cubicBezTo>
                  <a:cubicBezTo>
                    <a:pt x="15176" y="10800"/>
                    <a:pt x="15660" y="10360"/>
                    <a:pt x="15660" y="9818"/>
                  </a:cubicBezTo>
                  <a:cubicBezTo>
                    <a:pt x="15660" y="9456"/>
                    <a:pt x="15442" y="9143"/>
                    <a:pt x="15120" y="8973"/>
                  </a:cubicBezTo>
                  <a:lnTo>
                    <a:pt x="15120" y="6873"/>
                  </a:lnTo>
                  <a:lnTo>
                    <a:pt x="18428" y="6873"/>
                  </a:lnTo>
                  <a:lnTo>
                    <a:pt x="20155" y="18655"/>
                  </a:lnTo>
                  <a:lnTo>
                    <a:pt x="1445" y="18655"/>
                  </a:lnTo>
                  <a:cubicBezTo>
                    <a:pt x="1445" y="18655"/>
                    <a:pt x="3172" y="6873"/>
                    <a:pt x="3172" y="6873"/>
                  </a:cubicBezTo>
                  <a:close/>
                  <a:moveTo>
                    <a:pt x="7560" y="3927"/>
                  </a:moveTo>
                  <a:cubicBezTo>
                    <a:pt x="7560" y="2301"/>
                    <a:pt x="9011" y="982"/>
                    <a:pt x="10800" y="982"/>
                  </a:cubicBezTo>
                  <a:cubicBezTo>
                    <a:pt x="12590" y="982"/>
                    <a:pt x="14040" y="2301"/>
                    <a:pt x="14040" y="3927"/>
                  </a:cubicBezTo>
                  <a:lnTo>
                    <a:pt x="14040" y="5891"/>
                  </a:lnTo>
                  <a:lnTo>
                    <a:pt x="7560" y="5891"/>
                  </a:lnTo>
                  <a:cubicBezTo>
                    <a:pt x="7560" y="5891"/>
                    <a:pt x="7560" y="3927"/>
                    <a:pt x="7560" y="3927"/>
                  </a:cubicBezTo>
                  <a:close/>
                  <a:moveTo>
                    <a:pt x="21586" y="21045"/>
                  </a:moveTo>
                  <a:lnTo>
                    <a:pt x="21595" y="21044"/>
                  </a:lnTo>
                  <a:lnTo>
                    <a:pt x="19435" y="6317"/>
                  </a:lnTo>
                  <a:lnTo>
                    <a:pt x="19426" y="6318"/>
                  </a:lnTo>
                  <a:cubicBezTo>
                    <a:pt x="19390" y="6079"/>
                    <a:pt x="19173" y="5891"/>
                    <a:pt x="18900" y="5891"/>
                  </a:cubicBezTo>
                  <a:lnTo>
                    <a:pt x="15120" y="5891"/>
                  </a:lnTo>
                  <a:lnTo>
                    <a:pt x="15120" y="3927"/>
                  </a:lnTo>
                  <a:cubicBezTo>
                    <a:pt x="15120" y="1758"/>
                    <a:pt x="13186" y="0"/>
                    <a:pt x="10800" y="0"/>
                  </a:cubicBezTo>
                  <a:cubicBezTo>
                    <a:pt x="8414" y="0"/>
                    <a:pt x="6480" y="1758"/>
                    <a:pt x="6480" y="3927"/>
                  </a:cubicBezTo>
                  <a:lnTo>
                    <a:pt x="6480" y="5891"/>
                  </a:lnTo>
                  <a:lnTo>
                    <a:pt x="2700" y="5891"/>
                  </a:lnTo>
                  <a:cubicBezTo>
                    <a:pt x="2427" y="5891"/>
                    <a:pt x="2210" y="6079"/>
                    <a:pt x="2174" y="6318"/>
                  </a:cubicBezTo>
                  <a:lnTo>
                    <a:pt x="2165" y="6317"/>
                  </a:lnTo>
                  <a:lnTo>
                    <a:pt x="5" y="21044"/>
                  </a:lnTo>
                  <a:lnTo>
                    <a:pt x="14" y="21045"/>
                  </a:lnTo>
                  <a:cubicBezTo>
                    <a:pt x="11" y="21067"/>
                    <a:pt x="0" y="21087"/>
                    <a:pt x="0" y="21109"/>
                  </a:cubicBezTo>
                  <a:cubicBezTo>
                    <a:pt x="0" y="21381"/>
                    <a:pt x="242" y="21600"/>
                    <a:pt x="540" y="21600"/>
                  </a:cubicBezTo>
                  <a:lnTo>
                    <a:pt x="21060" y="21600"/>
                  </a:lnTo>
                  <a:cubicBezTo>
                    <a:pt x="21358" y="21600"/>
                    <a:pt x="21600" y="21381"/>
                    <a:pt x="21600" y="21109"/>
                  </a:cubicBezTo>
                  <a:cubicBezTo>
                    <a:pt x="21600" y="21087"/>
                    <a:pt x="21589" y="21067"/>
                    <a:pt x="21586" y="21045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51AEF4B-DD96-4A07-B719-E5C1DD95E540}"/>
              </a:ext>
            </a:extLst>
          </p:cNvPr>
          <p:cNvSpPr txBox="1"/>
          <p:nvPr/>
        </p:nvSpPr>
        <p:spPr>
          <a:xfrm>
            <a:off x="5271898" y="6296004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113447418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2BDEBD2-C085-4420-822D-F551F5F499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" r="5002"/>
          <a:stretch/>
        </p:blipFill>
        <p:spPr>
          <a:xfrm>
            <a:off x="-1947863" y="104775"/>
            <a:ext cx="6623051" cy="64214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E0CF24-99E7-46D7-BCDC-024DC9A004D2}"/>
              </a:ext>
            </a:extLst>
          </p:cNvPr>
          <p:cNvSpPr txBox="1"/>
          <p:nvPr/>
        </p:nvSpPr>
        <p:spPr>
          <a:xfrm>
            <a:off x="5271898" y="6296004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8A470-5CD7-4F10-BB04-1AF95DBA54C7}"/>
              </a:ext>
            </a:extLst>
          </p:cNvPr>
          <p:cNvSpPr txBox="1"/>
          <p:nvPr/>
        </p:nvSpPr>
        <p:spPr>
          <a:xfrm>
            <a:off x="5950602" y="2998113"/>
            <a:ext cx="5727850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5000">
                <a:solidFill>
                  <a:schemeClr val="bg1">
                    <a:lumMod val="95000"/>
                  </a:schemeClr>
                </a:solidFill>
                <a:latin typeface="Lato"/>
                <a:ea typeface="Lato"/>
                <a:cs typeface="Lato"/>
              </a:rPr>
              <a:t>ACT III: </a:t>
            </a:r>
            <a:r>
              <a:rPr lang="en-US" sz="5000">
                <a:solidFill>
                  <a:schemeClr val="accent1"/>
                </a:solidFill>
                <a:latin typeface="Lato"/>
                <a:ea typeface="Lato"/>
                <a:cs typeface="Lato"/>
              </a:rPr>
              <a:t>REPLICATE</a:t>
            </a: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7CC14ECD-D0A9-4750-A421-EA596BA42EDB}"/>
              </a:ext>
            </a:extLst>
          </p:cNvPr>
          <p:cNvSpPr/>
          <p:nvPr/>
        </p:nvSpPr>
        <p:spPr>
          <a:xfrm rot="10800000" flipV="1">
            <a:off x="8383935" y="3932315"/>
            <a:ext cx="861184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9150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63390" y="279054"/>
            <a:ext cx="3461204" cy="163121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000">
                <a:solidFill>
                  <a:schemeClr val="bg1">
                    <a:lumMod val="95000"/>
                  </a:schemeClr>
                </a:solidFill>
                <a:latin typeface="Lato"/>
                <a:ea typeface="Lato"/>
                <a:cs typeface="Lato"/>
              </a:rPr>
              <a:t>ACT III: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5000">
                <a:solidFill>
                  <a:schemeClr val="accent1"/>
                </a:solidFill>
                <a:latin typeface="Lato"/>
                <a:ea typeface="Lato"/>
                <a:cs typeface="Lato"/>
              </a:rPr>
              <a:t>REPLICATE</a:t>
            </a:r>
          </a:p>
        </p:txBody>
      </p:sp>
      <p:sp>
        <p:nvSpPr>
          <p:cNvPr id="8" name="Rounded Rectangle 7"/>
          <p:cNvSpPr/>
          <p:nvPr/>
        </p:nvSpPr>
        <p:spPr>
          <a:xfrm rot="10800000" flipV="1">
            <a:off x="5663399" y="1931800"/>
            <a:ext cx="861184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19A258-DBFD-44D1-A7A8-62011F15C89F}"/>
              </a:ext>
            </a:extLst>
          </p:cNvPr>
          <p:cNvSpPr txBox="1"/>
          <p:nvPr/>
        </p:nvSpPr>
        <p:spPr>
          <a:xfrm>
            <a:off x="1436739" y="4838520"/>
            <a:ext cx="212253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>
                <a:solidFill>
                  <a:schemeClr val="accent1"/>
                </a:solidFill>
              </a:rPr>
              <a:t>Research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A8CBD-C127-4461-99DF-F7555676B991}"/>
              </a:ext>
            </a:extLst>
          </p:cNvPr>
          <p:cNvSpPr txBox="1"/>
          <p:nvPr/>
        </p:nvSpPr>
        <p:spPr>
          <a:xfrm>
            <a:off x="4732071" y="4838519"/>
            <a:ext cx="28443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>
                <a:solidFill>
                  <a:schemeClr val="accent1"/>
                </a:solidFill>
                <a:ea typeface="Lato"/>
                <a:cs typeface="Lato"/>
              </a:rPr>
              <a:t>Adapt Technology</a:t>
            </a:r>
            <a:endParaRPr lang="en-GB" sz="280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9B837D-3E3B-4E2B-AB64-DF8DC46BB507}"/>
              </a:ext>
            </a:extLst>
          </p:cNvPr>
          <p:cNvSpPr txBox="1"/>
          <p:nvPr/>
        </p:nvSpPr>
        <p:spPr>
          <a:xfrm>
            <a:off x="8460658" y="4838520"/>
            <a:ext cx="235605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>
                <a:solidFill>
                  <a:schemeClr val="accent1"/>
                </a:solidFill>
              </a:rPr>
              <a:t>Advertise</a:t>
            </a:r>
            <a:endParaRPr lang="en-GB" sz="2800">
              <a:solidFill>
                <a:schemeClr val="accent1"/>
              </a:solidFill>
              <a:ea typeface="Lato"/>
              <a:cs typeface="Lato"/>
            </a:endParaRPr>
          </a:p>
        </p:txBody>
      </p:sp>
      <p:sp>
        <p:nvSpPr>
          <p:cNvPr id="4" name="Half Frame 3">
            <a:extLst>
              <a:ext uri="{FF2B5EF4-FFF2-40B4-BE49-F238E27FC236}">
                <a16:creationId xmlns:a16="http://schemas.microsoft.com/office/drawing/2014/main" id="{925143B3-9F31-455B-BC11-BBC083C6D81D}"/>
              </a:ext>
            </a:extLst>
          </p:cNvPr>
          <p:cNvSpPr/>
          <p:nvPr/>
        </p:nvSpPr>
        <p:spPr>
          <a:xfrm rot="8092700">
            <a:off x="3993247" y="3478896"/>
            <a:ext cx="566956" cy="566956"/>
          </a:xfrm>
          <a:prstGeom prst="halfFram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95497B2D-B2EA-42C9-AA86-29A55087D80D}"/>
              </a:ext>
            </a:extLst>
          </p:cNvPr>
          <p:cNvSpPr/>
          <p:nvPr/>
        </p:nvSpPr>
        <p:spPr>
          <a:xfrm rot="8092700">
            <a:off x="7497461" y="3478896"/>
            <a:ext cx="566956" cy="566956"/>
          </a:xfrm>
          <a:prstGeom prst="halfFram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10299C-C691-48B4-BA46-5D1DAFFE8B9B}"/>
              </a:ext>
            </a:extLst>
          </p:cNvPr>
          <p:cNvSpPr txBox="1"/>
          <p:nvPr/>
        </p:nvSpPr>
        <p:spPr>
          <a:xfrm>
            <a:off x="5271898" y="6296004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  <p:sp>
        <p:nvSpPr>
          <p:cNvPr id="15" name="Shape 2571">
            <a:extLst>
              <a:ext uri="{FF2B5EF4-FFF2-40B4-BE49-F238E27FC236}">
                <a16:creationId xmlns:a16="http://schemas.microsoft.com/office/drawing/2014/main" id="{17F6335D-57BC-4E4B-9FC9-5C83AB6F4F9C}"/>
              </a:ext>
            </a:extLst>
          </p:cNvPr>
          <p:cNvSpPr/>
          <p:nvPr/>
        </p:nvSpPr>
        <p:spPr>
          <a:xfrm>
            <a:off x="1736542" y="3000908"/>
            <a:ext cx="1522932" cy="1522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6" name="Shape 2647">
            <a:extLst>
              <a:ext uri="{FF2B5EF4-FFF2-40B4-BE49-F238E27FC236}">
                <a16:creationId xmlns:a16="http://schemas.microsoft.com/office/drawing/2014/main" id="{2075DE9E-D52F-40EE-9CAF-E573A2E8DE66}"/>
              </a:ext>
            </a:extLst>
          </p:cNvPr>
          <p:cNvSpPr/>
          <p:nvPr/>
        </p:nvSpPr>
        <p:spPr>
          <a:xfrm>
            <a:off x="5294591" y="3000908"/>
            <a:ext cx="1522932" cy="1522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3" y="5201"/>
                </a:moveTo>
                <a:cubicBezTo>
                  <a:pt x="10712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3"/>
                </a:lnTo>
                <a:cubicBezTo>
                  <a:pt x="8343" y="4400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0"/>
                  <a:pt x="8088" y="5349"/>
                  <a:pt x="8210" y="5381"/>
                </a:cubicBezTo>
                <a:lnTo>
                  <a:pt x="8965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8"/>
                  <a:pt x="8836" y="8627"/>
                  <a:pt x="8836" y="7855"/>
                </a:cubicBezTo>
                <a:cubicBezTo>
                  <a:pt x="8836" y="7221"/>
                  <a:pt x="9142" y="6665"/>
                  <a:pt x="9609" y="6309"/>
                </a:cubicBezTo>
                <a:lnTo>
                  <a:pt x="9336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8"/>
                  <a:pt x="9820" y="8019"/>
                  <a:pt x="10055" y="7884"/>
                </a:cubicBezTo>
                <a:cubicBezTo>
                  <a:pt x="10172" y="7815"/>
                  <a:pt x="10251" y="7706"/>
                  <a:pt x="10284" y="7585"/>
                </a:cubicBezTo>
                <a:lnTo>
                  <a:pt x="10823" y="5573"/>
                </a:lnTo>
                <a:cubicBezTo>
                  <a:pt x="10855" y="5452"/>
                  <a:pt x="10841" y="5318"/>
                  <a:pt x="10773" y="5201"/>
                </a:cubicBezTo>
                <a:moveTo>
                  <a:pt x="13421" y="10343"/>
                </a:moveTo>
                <a:lnTo>
                  <a:pt x="12630" y="10132"/>
                </a:lnTo>
                <a:cubicBezTo>
                  <a:pt x="13306" y="9598"/>
                  <a:pt x="13745" y="8785"/>
                  <a:pt x="13745" y="7855"/>
                </a:cubicBezTo>
                <a:cubicBezTo>
                  <a:pt x="13745" y="6643"/>
                  <a:pt x="13013" y="5604"/>
                  <a:pt x="11967" y="5152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lnTo>
                  <a:pt x="10808" y="10152"/>
                </a:lnTo>
                <a:cubicBezTo>
                  <a:pt x="10776" y="10273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8"/>
                </a:lnTo>
                <a:cubicBezTo>
                  <a:pt x="11142" y="10766"/>
                  <a:pt x="11157" y="10761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4" y="11107"/>
                  <a:pt x="13855" y="10807"/>
                  <a:pt x="13719" y="10572"/>
                </a:cubicBezTo>
                <a:cubicBezTo>
                  <a:pt x="13651" y="10455"/>
                  <a:pt x="13542" y="10376"/>
                  <a:pt x="13421" y="1034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7" name="Shape 2827">
            <a:extLst>
              <a:ext uri="{FF2B5EF4-FFF2-40B4-BE49-F238E27FC236}">
                <a16:creationId xmlns:a16="http://schemas.microsoft.com/office/drawing/2014/main" id="{6C024AD1-B55B-4CC9-A6FA-D24525C8CB09}"/>
              </a:ext>
            </a:extLst>
          </p:cNvPr>
          <p:cNvSpPr/>
          <p:nvPr/>
        </p:nvSpPr>
        <p:spPr>
          <a:xfrm>
            <a:off x="9084891" y="3000908"/>
            <a:ext cx="1107588" cy="1522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0" y="9818"/>
                </a:moveTo>
                <a:lnTo>
                  <a:pt x="2700" y="9818"/>
                </a:lnTo>
                <a:lnTo>
                  <a:pt x="2700" y="10800"/>
                </a:lnTo>
                <a:lnTo>
                  <a:pt x="13500" y="10800"/>
                </a:lnTo>
                <a:cubicBezTo>
                  <a:pt x="13500" y="10800"/>
                  <a:pt x="13500" y="9818"/>
                  <a:pt x="13500" y="9818"/>
                </a:cubicBezTo>
                <a:close/>
                <a:moveTo>
                  <a:pt x="18900" y="11782"/>
                </a:moveTo>
                <a:lnTo>
                  <a:pt x="2700" y="11782"/>
                </a:lnTo>
                <a:lnTo>
                  <a:pt x="2700" y="12764"/>
                </a:lnTo>
                <a:lnTo>
                  <a:pt x="18900" y="12764"/>
                </a:lnTo>
                <a:cubicBezTo>
                  <a:pt x="18900" y="12764"/>
                  <a:pt x="18900" y="11782"/>
                  <a:pt x="18900" y="11782"/>
                </a:cubicBezTo>
                <a:close/>
                <a:moveTo>
                  <a:pt x="4050" y="1964"/>
                </a:moveTo>
                <a:lnTo>
                  <a:pt x="2700" y="1964"/>
                </a:lnTo>
                <a:lnTo>
                  <a:pt x="2700" y="7855"/>
                </a:lnTo>
                <a:lnTo>
                  <a:pt x="4050" y="7855"/>
                </a:lnTo>
                <a:cubicBezTo>
                  <a:pt x="4050" y="7855"/>
                  <a:pt x="4050" y="1964"/>
                  <a:pt x="4050" y="1964"/>
                </a:cubicBezTo>
                <a:close/>
                <a:moveTo>
                  <a:pt x="18900" y="13745"/>
                </a:moveTo>
                <a:lnTo>
                  <a:pt x="2700" y="13745"/>
                </a:lnTo>
                <a:lnTo>
                  <a:pt x="2700" y="14727"/>
                </a:lnTo>
                <a:lnTo>
                  <a:pt x="18900" y="14727"/>
                </a:lnTo>
                <a:cubicBezTo>
                  <a:pt x="18900" y="14727"/>
                  <a:pt x="18900" y="13745"/>
                  <a:pt x="18900" y="13745"/>
                </a:cubicBezTo>
                <a:close/>
                <a:moveTo>
                  <a:pt x="16200" y="15709"/>
                </a:moveTo>
                <a:lnTo>
                  <a:pt x="2700" y="15709"/>
                </a:lnTo>
                <a:lnTo>
                  <a:pt x="2700" y="16691"/>
                </a:lnTo>
                <a:lnTo>
                  <a:pt x="16200" y="16691"/>
                </a:lnTo>
                <a:cubicBezTo>
                  <a:pt x="16200" y="16691"/>
                  <a:pt x="16200" y="15709"/>
                  <a:pt x="16200" y="15709"/>
                </a:cubicBezTo>
                <a:close/>
                <a:moveTo>
                  <a:pt x="20250" y="19924"/>
                </a:moveTo>
                <a:lnTo>
                  <a:pt x="18702" y="18798"/>
                </a:lnTo>
                <a:cubicBezTo>
                  <a:pt x="18580" y="18710"/>
                  <a:pt x="18412" y="18655"/>
                  <a:pt x="18225" y="18655"/>
                </a:cubicBezTo>
                <a:cubicBezTo>
                  <a:pt x="18039" y="18655"/>
                  <a:pt x="17870" y="18710"/>
                  <a:pt x="17748" y="18798"/>
                </a:cubicBezTo>
                <a:lnTo>
                  <a:pt x="15525" y="20415"/>
                </a:lnTo>
                <a:lnTo>
                  <a:pt x="13302" y="18798"/>
                </a:lnTo>
                <a:cubicBezTo>
                  <a:pt x="13180" y="18710"/>
                  <a:pt x="13012" y="18655"/>
                  <a:pt x="12825" y="18655"/>
                </a:cubicBezTo>
                <a:cubicBezTo>
                  <a:pt x="12604" y="18655"/>
                  <a:pt x="12418" y="18737"/>
                  <a:pt x="12294" y="18856"/>
                </a:cubicBezTo>
                <a:lnTo>
                  <a:pt x="12285" y="18851"/>
                </a:lnTo>
                <a:lnTo>
                  <a:pt x="10800" y="20291"/>
                </a:lnTo>
                <a:lnTo>
                  <a:pt x="9315" y="18851"/>
                </a:lnTo>
                <a:lnTo>
                  <a:pt x="9306" y="18856"/>
                </a:lnTo>
                <a:cubicBezTo>
                  <a:pt x="9182" y="18737"/>
                  <a:pt x="8996" y="18655"/>
                  <a:pt x="8775" y="18655"/>
                </a:cubicBezTo>
                <a:cubicBezTo>
                  <a:pt x="8589" y="18655"/>
                  <a:pt x="8420" y="18710"/>
                  <a:pt x="8298" y="18798"/>
                </a:cubicBezTo>
                <a:lnTo>
                  <a:pt x="6075" y="20415"/>
                </a:lnTo>
                <a:lnTo>
                  <a:pt x="3852" y="18798"/>
                </a:lnTo>
                <a:cubicBezTo>
                  <a:pt x="3730" y="18710"/>
                  <a:pt x="3562" y="18655"/>
                  <a:pt x="3375" y="18655"/>
                </a:cubicBezTo>
                <a:cubicBezTo>
                  <a:pt x="3188" y="18655"/>
                  <a:pt x="3020" y="18710"/>
                  <a:pt x="2898" y="18798"/>
                </a:cubicBezTo>
                <a:lnTo>
                  <a:pt x="1350" y="19924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19924"/>
                  <a:pt x="20250" y="19924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62" y="21600"/>
                  <a:pt x="1031" y="21545"/>
                  <a:pt x="1152" y="21456"/>
                </a:cubicBezTo>
                <a:lnTo>
                  <a:pt x="3375" y="19840"/>
                </a:lnTo>
                <a:lnTo>
                  <a:pt x="5598" y="21456"/>
                </a:lnTo>
                <a:cubicBezTo>
                  <a:pt x="5720" y="21545"/>
                  <a:pt x="5888" y="21600"/>
                  <a:pt x="6075" y="21600"/>
                </a:cubicBezTo>
                <a:cubicBezTo>
                  <a:pt x="6262" y="21600"/>
                  <a:pt x="6431" y="21545"/>
                  <a:pt x="6552" y="21456"/>
                </a:cubicBezTo>
                <a:lnTo>
                  <a:pt x="8702" y="19893"/>
                </a:lnTo>
                <a:lnTo>
                  <a:pt x="10260" y="21404"/>
                </a:lnTo>
                <a:lnTo>
                  <a:pt x="10269" y="21399"/>
                </a:lnTo>
                <a:cubicBezTo>
                  <a:pt x="10393" y="21518"/>
                  <a:pt x="10579" y="21600"/>
                  <a:pt x="10800" y="21600"/>
                </a:cubicBezTo>
                <a:cubicBezTo>
                  <a:pt x="11021" y="21600"/>
                  <a:pt x="11207" y="21518"/>
                  <a:pt x="11331" y="21399"/>
                </a:cubicBezTo>
                <a:lnTo>
                  <a:pt x="11340" y="21404"/>
                </a:lnTo>
                <a:lnTo>
                  <a:pt x="12898" y="19893"/>
                </a:lnTo>
                <a:lnTo>
                  <a:pt x="15048" y="21456"/>
                </a:lnTo>
                <a:cubicBezTo>
                  <a:pt x="15170" y="21545"/>
                  <a:pt x="15338" y="21600"/>
                  <a:pt x="15525" y="21600"/>
                </a:cubicBezTo>
                <a:cubicBezTo>
                  <a:pt x="15712" y="21600"/>
                  <a:pt x="15881" y="21545"/>
                  <a:pt x="16002" y="21456"/>
                </a:cubicBezTo>
                <a:lnTo>
                  <a:pt x="18225" y="19840"/>
                </a:lnTo>
                <a:lnTo>
                  <a:pt x="20448" y="21456"/>
                </a:lnTo>
                <a:cubicBezTo>
                  <a:pt x="20570" y="21545"/>
                  <a:pt x="2073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16200" y="1964"/>
                </a:moveTo>
                <a:lnTo>
                  <a:pt x="14850" y="1964"/>
                </a:lnTo>
                <a:lnTo>
                  <a:pt x="14850" y="7855"/>
                </a:lnTo>
                <a:lnTo>
                  <a:pt x="16200" y="7855"/>
                </a:lnTo>
                <a:cubicBezTo>
                  <a:pt x="16200" y="7855"/>
                  <a:pt x="16200" y="1964"/>
                  <a:pt x="16200" y="1964"/>
                </a:cubicBezTo>
                <a:close/>
                <a:moveTo>
                  <a:pt x="18900" y="1964"/>
                </a:moveTo>
                <a:lnTo>
                  <a:pt x="17550" y="1964"/>
                </a:lnTo>
                <a:lnTo>
                  <a:pt x="17550" y="7855"/>
                </a:lnTo>
                <a:lnTo>
                  <a:pt x="18900" y="7855"/>
                </a:lnTo>
                <a:cubicBezTo>
                  <a:pt x="18900" y="7855"/>
                  <a:pt x="18900" y="1964"/>
                  <a:pt x="18900" y="1964"/>
                </a:cubicBezTo>
                <a:close/>
                <a:moveTo>
                  <a:pt x="10800" y="1964"/>
                </a:moveTo>
                <a:lnTo>
                  <a:pt x="9450" y="1964"/>
                </a:lnTo>
                <a:lnTo>
                  <a:pt x="9450" y="7855"/>
                </a:lnTo>
                <a:lnTo>
                  <a:pt x="10800" y="7855"/>
                </a:lnTo>
                <a:cubicBezTo>
                  <a:pt x="10800" y="7855"/>
                  <a:pt x="10800" y="1964"/>
                  <a:pt x="10800" y="1964"/>
                </a:cubicBezTo>
                <a:close/>
                <a:moveTo>
                  <a:pt x="8100" y="1964"/>
                </a:moveTo>
                <a:lnTo>
                  <a:pt x="5400" y="1964"/>
                </a:lnTo>
                <a:lnTo>
                  <a:pt x="5400" y="7855"/>
                </a:lnTo>
                <a:lnTo>
                  <a:pt x="8100" y="7855"/>
                </a:lnTo>
                <a:cubicBezTo>
                  <a:pt x="8100" y="7855"/>
                  <a:pt x="8100" y="1964"/>
                  <a:pt x="8100" y="1964"/>
                </a:cubicBezTo>
                <a:close/>
                <a:moveTo>
                  <a:pt x="13500" y="1964"/>
                </a:moveTo>
                <a:lnTo>
                  <a:pt x="12150" y="1964"/>
                </a:lnTo>
                <a:lnTo>
                  <a:pt x="12150" y="7855"/>
                </a:lnTo>
                <a:lnTo>
                  <a:pt x="13500" y="7855"/>
                </a:lnTo>
                <a:cubicBezTo>
                  <a:pt x="13500" y="7855"/>
                  <a:pt x="13500" y="1964"/>
                  <a:pt x="13500" y="196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28437885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0068" y="279054"/>
            <a:ext cx="5727851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000">
                <a:solidFill>
                  <a:schemeClr val="bg1">
                    <a:lumMod val="95000"/>
                  </a:schemeClr>
                </a:solidFill>
                <a:latin typeface="Lato"/>
                <a:ea typeface="Lato"/>
                <a:cs typeface="Lato"/>
              </a:rPr>
              <a:t>ACT III: </a:t>
            </a:r>
            <a:r>
              <a:rPr lang="en-US" sz="5000">
                <a:solidFill>
                  <a:schemeClr val="accent1"/>
                </a:solidFill>
                <a:latin typeface="Lato"/>
                <a:ea typeface="Lato"/>
                <a:cs typeface="Lato"/>
              </a:rPr>
              <a:t>REPLICATE</a:t>
            </a:r>
          </a:p>
        </p:txBody>
      </p:sp>
      <p:sp>
        <p:nvSpPr>
          <p:cNvPr id="8" name="Rounded Rectangle 7"/>
          <p:cNvSpPr/>
          <p:nvPr/>
        </p:nvSpPr>
        <p:spPr>
          <a:xfrm rot="10800000" flipV="1">
            <a:off x="5663399" y="1940677"/>
            <a:ext cx="861184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19A258-DBFD-44D1-A7A8-62011F15C89F}"/>
              </a:ext>
            </a:extLst>
          </p:cNvPr>
          <p:cNvSpPr txBox="1"/>
          <p:nvPr/>
        </p:nvSpPr>
        <p:spPr>
          <a:xfrm>
            <a:off x="4540962" y="1248365"/>
            <a:ext cx="310605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>
                <a:solidFill>
                  <a:schemeClr val="bg1"/>
                </a:solidFill>
              </a:rPr>
              <a:t>Research</a:t>
            </a:r>
            <a:endParaRPr lang="en-GB" sz="28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F36C7A-01C4-49CC-809F-92E5F70CD748}"/>
              </a:ext>
            </a:extLst>
          </p:cNvPr>
          <p:cNvSpPr txBox="1"/>
          <p:nvPr/>
        </p:nvSpPr>
        <p:spPr>
          <a:xfrm>
            <a:off x="5271898" y="6296004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64BD6-4888-44EC-B850-01F524A6FF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5" b="24345"/>
          <a:stretch/>
        </p:blipFill>
        <p:spPr>
          <a:xfrm>
            <a:off x="-1199068" y="2913425"/>
            <a:ext cx="5740030" cy="1963697"/>
          </a:xfrm>
          <a:prstGeom prst="trapezoid">
            <a:avLst>
              <a:gd name="adj" fmla="val 58656"/>
            </a:avLst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27BCFB-8C4E-46CA-9CFA-DBB6E387F288}"/>
              </a:ext>
            </a:extLst>
          </p:cNvPr>
          <p:cNvSpPr txBox="1"/>
          <p:nvPr/>
        </p:nvSpPr>
        <p:spPr>
          <a:xfrm>
            <a:off x="5875698" y="2771888"/>
            <a:ext cx="61110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Technological differences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Industry differences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Key events</a:t>
            </a:r>
            <a:endParaRPr lang="en-NZ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70748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0">
            <a:extLst>
              <a:ext uri="{FF2B5EF4-FFF2-40B4-BE49-F238E27FC236}">
                <a16:creationId xmlns:a16="http://schemas.microsoft.com/office/drawing/2014/main" id="{23F52466-4235-44F1-997C-4CCBCFFB0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540" y="3216800"/>
            <a:ext cx="2046550" cy="1067770"/>
          </a:xfrm>
          <a:custGeom>
            <a:avLst/>
            <a:gdLst>
              <a:gd name="T0" fmla="*/ 525 w 1024"/>
              <a:gd name="T1" fmla="*/ 0 h 699"/>
              <a:gd name="T2" fmla="*/ 1023 w 1024"/>
              <a:gd name="T3" fmla="*/ 349 h 699"/>
              <a:gd name="T4" fmla="*/ 525 w 1024"/>
              <a:gd name="T5" fmla="*/ 698 h 699"/>
              <a:gd name="T6" fmla="*/ 525 w 1024"/>
              <a:gd name="T7" fmla="*/ 0 h 699"/>
              <a:gd name="T8" fmla="*/ 0 w 1024"/>
              <a:gd name="T9" fmla="*/ 698 h 699"/>
              <a:gd name="T10" fmla="*/ 0 w 1024"/>
              <a:gd name="T11" fmla="*/ 0 h 699"/>
              <a:gd name="T12" fmla="*/ 498 w 1024"/>
              <a:gd name="T13" fmla="*/ 349 h 699"/>
              <a:gd name="T14" fmla="*/ 0 w 1024"/>
              <a:gd name="T15" fmla="*/ 698 h 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24" h="699">
                <a:moveTo>
                  <a:pt x="525" y="0"/>
                </a:moveTo>
                <a:lnTo>
                  <a:pt x="1023" y="349"/>
                </a:lnTo>
                <a:lnTo>
                  <a:pt x="525" y="698"/>
                </a:lnTo>
                <a:lnTo>
                  <a:pt x="525" y="0"/>
                </a:lnTo>
                <a:close/>
                <a:moveTo>
                  <a:pt x="0" y="698"/>
                </a:moveTo>
                <a:lnTo>
                  <a:pt x="0" y="0"/>
                </a:lnTo>
                <a:lnTo>
                  <a:pt x="498" y="349"/>
                </a:lnTo>
                <a:lnTo>
                  <a:pt x="0" y="698"/>
                </a:lnTo>
                <a:close/>
              </a:path>
            </a:pathLst>
          </a:custGeom>
          <a:gradFill flip="none" rotWithShape="1">
            <a:gsLst>
              <a:gs pos="14000">
                <a:schemeClr val="tx1">
                  <a:lumMod val="95000"/>
                  <a:lumOff val="5000"/>
                  <a:alpha val="0"/>
                </a:schemeClr>
              </a:gs>
              <a:gs pos="100000">
                <a:schemeClr val="bg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32135" y="761984"/>
            <a:ext cx="438710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0">
                <a:solidFill>
                  <a:schemeClr val="accent1"/>
                </a:solidFill>
                <a:latin typeface="+mj-lt"/>
              </a:rPr>
              <a:t>CHALLENGE</a:t>
            </a:r>
          </a:p>
        </p:txBody>
      </p:sp>
      <p:sp>
        <p:nvSpPr>
          <p:cNvPr id="3" name="Rounded Rectangle 2"/>
          <p:cNvSpPr/>
          <p:nvPr/>
        </p:nvSpPr>
        <p:spPr>
          <a:xfrm rot="10800000" flipV="1">
            <a:off x="980873" y="1673714"/>
            <a:ext cx="861184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94334" y="3322773"/>
            <a:ext cx="8198685" cy="1318181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>
                <a:solidFill>
                  <a:schemeClr val="bg1">
                    <a:lumMod val="95000"/>
                  </a:schemeClr>
                </a:solidFill>
              </a:rPr>
              <a:t>Achieving a strategic transition from early segment leader to long-term market dominance</a:t>
            </a:r>
            <a:endParaRPr lang="en-US">
              <a:solidFill>
                <a:schemeClr val="bg1">
                  <a:lumMod val="95000"/>
                </a:schemeClr>
              </a:solidFill>
              <a:ea typeface="Lato"/>
              <a:cs typeface="Lato"/>
            </a:endParaRPr>
          </a:p>
        </p:txBody>
      </p:sp>
      <p:sp>
        <p:nvSpPr>
          <p:cNvPr id="11" name="Freeform 40">
            <a:extLst>
              <a:ext uri="{FF2B5EF4-FFF2-40B4-BE49-F238E27FC236}">
                <a16:creationId xmlns:a16="http://schemas.microsoft.com/office/drawing/2014/main" id="{168FD93B-1882-4879-A43A-2E03A1D65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2082" y="3533878"/>
            <a:ext cx="1842834" cy="896324"/>
          </a:xfrm>
          <a:custGeom>
            <a:avLst/>
            <a:gdLst>
              <a:gd name="T0" fmla="*/ 525 w 1024"/>
              <a:gd name="T1" fmla="*/ 0 h 699"/>
              <a:gd name="T2" fmla="*/ 1023 w 1024"/>
              <a:gd name="T3" fmla="*/ 349 h 699"/>
              <a:gd name="T4" fmla="*/ 525 w 1024"/>
              <a:gd name="T5" fmla="*/ 698 h 699"/>
              <a:gd name="T6" fmla="*/ 525 w 1024"/>
              <a:gd name="T7" fmla="*/ 0 h 699"/>
              <a:gd name="T8" fmla="*/ 0 w 1024"/>
              <a:gd name="T9" fmla="*/ 698 h 699"/>
              <a:gd name="T10" fmla="*/ 0 w 1024"/>
              <a:gd name="T11" fmla="*/ 0 h 699"/>
              <a:gd name="T12" fmla="*/ 498 w 1024"/>
              <a:gd name="T13" fmla="*/ 349 h 699"/>
              <a:gd name="T14" fmla="*/ 0 w 1024"/>
              <a:gd name="T15" fmla="*/ 698 h 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24" h="699">
                <a:moveTo>
                  <a:pt x="525" y="0"/>
                </a:moveTo>
                <a:lnTo>
                  <a:pt x="1023" y="349"/>
                </a:lnTo>
                <a:lnTo>
                  <a:pt x="525" y="698"/>
                </a:lnTo>
                <a:lnTo>
                  <a:pt x="525" y="0"/>
                </a:lnTo>
                <a:close/>
                <a:moveTo>
                  <a:pt x="0" y="698"/>
                </a:moveTo>
                <a:lnTo>
                  <a:pt x="0" y="0"/>
                </a:lnTo>
                <a:lnTo>
                  <a:pt x="498" y="349"/>
                </a:lnTo>
                <a:lnTo>
                  <a:pt x="0" y="698"/>
                </a:lnTo>
                <a:close/>
              </a:path>
            </a:pathLst>
          </a:custGeom>
          <a:gradFill flip="none" rotWithShape="1">
            <a:gsLst>
              <a:gs pos="23000">
                <a:srgbClr val="013085"/>
              </a:gs>
              <a:gs pos="73000">
                <a:schemeClr val="accent4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83A77-884D-4E6B-9A22-FCD049FA4D64}"/>
              </a:ext>
            </a:extLst>
          </p:cNvPr>
          <p:cNvSpPr txBox="1"/>
          <p:nvPr/>
        </p:nvSpPr>
        <p:spPr>
          <a:xfrm>
            <a:off x="5271898" y="6296004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327574543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0068" y="279054"/>
            <a:ext cx="5727851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000">
                <a:solidFill>
                  <a:schemeClr val="bg1">
                    <a:lumMod val="95000"/>
                  </a:schemeClr>
                </a:solidFill>
                <a:latin typeface="Lato"/>
                <a:ea typeface="Lato"/>
                <a:cs typeface="Lato"/>
              </a:rPr>
              <a:t>ACT III: </a:t>
            </a:r>
            <a:r>
              <a:rPr lang="en-US" sz="5000">
                <a:solidFill>
                  <a:schemeClr val="accent1"/>
                </a:solidFill>
                <a:latin typeface="Lato"/>
                <a:ea typeface="Lato"/>
                <a:cs typeface="Lato"/>
              </a:rPr>
              <a:t>REPLICATE</a:t>
            </a:r>
          </a:p>
        </p:txBody>
      </p:sp>
      <p:sp>
        <p:nvSpPr>
          <p:cNvPr id="8" name="Rounded Rectangle 7"/>
          <p:cNvSpPr/>
          <p:nvPr/>
        </p:nvSpPr>
        <p:spPr>
          <a:xfrm rot="10800000" flipV="1">
            <a:off x="5663399" y="1940677"/>
            <a:ext cx="861184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19A258-DBFD-44D1-A7A8-62011F15C89F}"/>
              </a:ext>
            </a:extLst>
          </p:cNvPr>
          <p:cNvSpPr txBox="1"/>
          <p:nvPr/>
        </p:nvSpPr>
        <p:spPr>
          <a:xfrm>
            <a:off x="4021756" y="1248364"/>
            <a:ext cx="414447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>
                <a:solidFill>
                  <a:schemeClr val="bg1"/>
                </a:solidFill>
              </a:rPr>
              <a:t>Adapt Technology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F36C7A-01C4-49CC-809F-92E5F70CD748}"/>
              </a:ext>
            </a:extLst>
          </p:cNvPr>
          <p:cNvSpPr txBox="1"/>
          <p:nvPr/>
        </p:nvSpPr>
        <p:spPr>
          <a:xfrm>
            <a:off x="5271898" y="6296004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25A640-6562-44A7-A8B0-63B422F047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33" t="21421" r="-1" b="18659"/>
          <a:stretch/>
        </p:blipFill>
        <p:spPr>
          <a:xfrm>
            <a:off x="-1199068" y="2913425"/>
            <a:ext cx="5740030" cy="1963697"/>
          </a:xfrm>
          <a:prstGeom prst="trapezoid">
            <a:avLst>
              <a:gd name="adj" fmla="val 58656"/>
            </a:avLst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9895D9-557E-4FC2-8507-06F98408FE2F}"/>
              </a:ext>
            </a:extLst>
          </p:cNvPr>
          <p:cNvSpPr txBox="1"/>
          <p:nvPr/>
        </p:nvSpPr>
        <p:spPr>
          <a:xfrm>
            <a:off x="5875698" y="2771888"/>
            <a:ext cx="61110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$35,000 platform upgrades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High adaptability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Closely related industries</a:t>
            </a:r>
            <a:endParaRPr lang="en-NZ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76052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0068" y="279054"/>
            <a:ext cx="5727851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000">
                <a:solidFill>
                  <a:schemeClr val="bg1">
                    <a:lumMod val="95000"/>
                  </a:schemeClr>
                </a:solidFill>
                <a:latin typeface="Lato"/>
                <a:ea typeface="Lato"/>
                <a:cs typeface="Lato"/>
              </a:rPr>
              <a:t>ACT III: </a:t>
            </a:r>
            <a:r>
              <a:rPr lang="en-US" sz="5000">
                <a:solidFill>
                  <a:schemeClr val="accent1"/>
                </a:solidFill>
                <a:latin typeface="Lato"/>
                <a:ea typeface="Lato"/>
                <a:cs typeface="Lato"/>
              </a:rPr>
              <a:t>REPLICATE</a:t>
            </a:r>
          </a:p>
        </p:txBody>
      </p:sp>
      <p:sp>
        <p:nvSpPr>
          <p:cNvPr id="8" name="Rounded Rectangle 7"/>
          <p:cNvSpPr/>
          <p:nvPr/>
        </p:nvSpPr>
        <p:spPr>
          <a:xfrm rot="10800000" flipV="1">
            <a:off x="5663399" y="1940677"/>
            <a:ext cx="861184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19A258-DBFD-44D1-A7A8-62011F15C89F}"/>
              </a:ext>
            </a:extLst>
          </p:cNvPr>
          <p:cNvSpPr txBox="1"/>
          <p:nvPr/>
        </p:nvSpPr>
        <p:spPr>
          <a:xfrm>
            <a:off x="4540962" y="1248365"/>
            <a:ext cx="310605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>
                <a:solidFill>
                  <a:schemeClr val="bg1"/>
                </a:solidFill>
              </a:rPr>
              <a:t>Advertise</a:t>
            </a:r>
            <a:endParaRPr lang="en-GB" sz="28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F36C7A-01C4-49CC-809F-92E5F70CD748}"/>
              </a:ext>
            </a:extLst>
          </p:cNvPr>
          <p:cNvSpPr txBox="1"/>
          <p:nvPr/>
        </p:nvSpPr>
        <p:spPr>
          <a:xfrm>
            <a:off x="5271898" y="6296004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FAE6E-111C-42C1-B3DE-BA7DBFBC22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4" b="21584"/>
          <a:stretch/>
        </p:blipFill>
        <p:spPr>
          <a:xfrm>
            <a:off x="-1199068" y="2913425"/>
            <a:ext cx="5740030" cy="1963697"/>
          </a:xfrm>
          <a:prstGeom prst="trapezoid">
            <a:avLst>
              <a:gd name="adj" fmla="val 58656"/>
            </a:avLst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55B523-670B-43C0-AB22-43C3CA90AC94}"/>
              </a:ext>
            </a:extLst>
          </p:cNvPr>
          <p:cNvSpPr txBox="1"/>
          <p:nvPr/>
        </p:nvSpPr>
        <p:spPr>
          <a:xfrm>
            <a:off x="5875698" y="2771888"/>
            <a:ext cx="61110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Search engine </a:t>
            </a:r>
            <a:r>
              <a:rPr lang="en-US" sz="2800" err="1">
                <a:solidFill>
                  <a:schemeClr val="bg1"/>
                </a:solidFill>
              </a:rPr>
              <a:t>optimisation</a:t>
            </a:r>
            <a:endParaRPr lang="en-US" sz="2800">
              <a:solidFill>
                <a:schemeClr val="bg1"/>
              </a:solidFill>
            </a:endParaRP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Google Ads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Larger scale for larger market</a:t>
            </a:r>
            <a:endParaRPr lang="en-NZ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50059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63390" y="279054"/>
            <a:ext cx="3461204" cy="163121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000">
                <a:solidFill>
                  <a:schemeClr val="bg1">
                    <a:lumMod val="95000"/>
                  </a:schemeClr>
                </a:solidFill>
                <a:latin typeface="Lato"/>
                <a:ea typeface="Lato"/>
                <a:cs typeface="Lato"/>
              </a:rPr>
              <a:t>ACT III: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5000">
                <a:solidFill>
                  <a:schemeClr val="accent1"/>
                </a:solidFill>
                <a:latin typeface="Lato"/>
                <a:ea typeface="Lato"/>
                <a:cs typeface="Lato"/>
              </a:rPr>
              <a:t>REPLICATE</a:t>
            </a:r>
          </a:p>
        </p:txBody>
      </p:sp>
      <p:sp>
        <p:nvSpPr>
          <p:cNvPr id="8" name="Rounded Rectangle 7"/>
          <p:cNvSpPr/>
          <p:nvPr/>
        </p:nvSpPr>
        <p:spPr>
          <a:xfrm rot="10800000" flipV="1">
            <a:off x="5663399" y="1931800"/>
            <a:ext cx="861184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3A7D17-38DA-41CF-A28F-82CB7FCC2958}"/>
              </a:ext>
            </a:extLst>
          </p:cNvPr>
          <p:cNvGrpSpPr/>
          <p:nvPr/>
        </p:nvGrpSpPr>
        <p:grpSpPr>
          <a:xfrm>
            <a:off x="3062192" y="2758140"/>
            <a:ext cx="6237292" cy="3256042"/>
            <a:chOff x="3062192" y="2802528"/>
            <a:chExt cx="6237292" cy="32560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D9A4F3-A29E-4082-8920-4BD91DDBEC39}"/>
                </a:ext>
              </a:extLst>
            </p:cNvPr>
            <p:cNvGrpSpPr/>
            <p:nvPr/>
          </p:nvGrpSpPr>
          <p:grpSpPr>
            <a:xfrm>
              <a:off x="3062192" y="2802528"/>
              <a:ext cx="6237292" cy="3256042"/>
              <a:chOff x="2269136" y="2764428"/>
              <a:chExt cx="6237292" cy="325604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E77620-CE00-473D-9821-E2B5E0373487}"/>
                  </a:ext>
                </a:extLst>
              </p:cNvPr>
              <p:cNvSpPr txBox="1"/>
              <p:nvPr/>
            </p:nvSpPr>
            <p:spPr>
              <a:xfrm>
                <a:off x="3482324" y="2961589"/>
                <a:ext cx="4850410" cy="52322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800">
                    <a:solidFill>
                      <a:schemeClr val="bg1"/>
                    </a:solidFill>
                  </a:rPr>
                  <a:t>Utilises existing technology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65A11A-A7AF-4D24-9078-45A8230B59EE}"/>
                  </a:ext>
                </a:extLst>
              </p:cNvPr>
              <p:cNvSpPr txBox="1"/>
              <p:nvPr/>
            </p:nvSpPr>
            <p:spPr>
              <a:xfrm>
                <a:off x="3482325" y="4110925"/>
                <a:ext cx="4366276" cy="52322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800">
                    <a:solidFill>
                      <a:schemeClr val="bg1"/>
                    </a:solidFill>
                  </a:rPr>
                  <a:t>Increases customer base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91E2C1-9E6A-4F4B-8706-3F41C073B473}"/>
                  </a:ext>
                </a:extLst>
              </p:cNvPr>
              <p:cNvSpPr txBox="1"/>
              <p:nvPr/>
            </p:nvSpPr>
            <p:spPr>
              <a:xfrm>
                <a:off x="3482324" y="5260261"/>
                <a:ext cx="5024104" cy="52322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800">
                    <a:solidFill>
                      <a:schemeClr val="bg1"/>
                    </a:solidFill>
                  </a:rPr>
                  <a:t>Diversifies investment risk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33FDC1A-3800-4C69-8955-41215BB6A917}"/>
                  </a:ext>
                </a:extLst>
              </p:cNvPr>
              <p:cNvSpPr/>
              <p:nvPr/>
            </p:nvSpPr>
            <p:spPr>
              <a:xfrm>
                <a:off x="2274371" y="2764428"/>
                <a:ext cx="917543" cy="917543"/>
              </a:xfrm>
              <a:prstGeom prst="rect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EBA6E56-F40B-47F4-963A-107598AC0E43}"/>
                  </a:ext>
                </a:extLst>
              </p:cNvPr>
              <p:cNvSpPr/>
              <p:nvPr/>
            </p:nvSpPr>
            <p:spPr>
              <a:xfrm>
                <a:off x="2274371" y="3606374"/>
                <a:ext cx="917543" cy="7559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D991C4B-61DB-4ECA-A297-549611A7EACF}"/>
                  </a:ext>
                </a:extLst>
              </p:cNvPr>
              <p:cNvSpPr/>
              <p:nvPr/>
            </p:nvSpPr>
            <p:spPr>
              <a:xfrm>
                <a:off x="2269136" y="3941908"/>
                <a:ext cx="917543" cy="917543"/>
              </a:xfrm>
              <a:prstGeom prst="rect">
                <a:avLst/>
              </a:prstGeom>
              <a:solidFill>
                <a:schemeClr val="accent2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11E3B4B-7B03-4361-A8BA-96FC4ABC17D4}"/>
                  </a:ext>
                </a:extLst>
              </p:cNvPr>
              <p:cNvSpPr/>
              <p:nvPr/>
            </p:nvSpPr>
            <p:spPr>
              <a:xfrm>
                <a:off x="2269136" y="4783854"/>
                <a:ext cx="917543" cy="7559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47878E0-DC75-4DEF-94CE-E819BC5009B7}"/>
                  </a:ext>
                </a:extLst>
              </p:cNvPr>
              <p:cNvSpPr/>
              <p:nvPr/>
            </p:nvSpPr>
            <p:spPr>
              <a:xfrm>
                <a:off x="2288256" y="5102927"/>
                <a:ext cx="917543" cy="917543"/>
              </a:xfrm>
              <a:prstGeom prst="rect">
                <a:avLst/>
              </a:prstGeom>
              <a:solidFill>
                <a:schemeClr val="accent3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2F44E20-4EDE-4724-A53C-AC56EC7B565F}"/>
                  </a:ext>
                </a:extLst>
              </p:cNvPr>
              <p:cNvSpPr/>
              <p:nvPr/>
            </p:nvSpPr>
            <p:spPr>
              <a:xfrm>
                <a:off x="2288256" y="5944873"/>
                <a:ext cx="917543" cy="7559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8" name="Shape 2815">
              <a:extLst>
                <a:ext uri="{FF2B5EF4-FFF2-40B4-BE49-F238E27FC236}">
                  <a16:creationId xmlns:a16="http://schemas.microsoft.com/office/drawing/2014/main" id="{8B1B05CB-FEC0-4F98-B9BE-6CC7D3D5A40F}"/>
                </a:ext>
              </a:extLst>
            </p:cNvPr>
            <p:cNvSpPr/>
            <p:nvPr/>
          </p:nvSpPr>
          <p:spPr>
            <a:xfrm>
              <a:off x="3213242" y="4041458"/>
              <a:ext cx="653682" cy="719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7" y="20618"/>
                  </a:moveTo>
                  <a:lnTo>
                    <a:pt x="1300" y="19636"/>
                  </a:lnTo>
                  <a:lnTo>
                    <a:pt x="20300" y="19636"/>
                  </a:lnTo>
                  <a:lnTo>
                    <a:pt x="20443" y="20618"/>
                  </a:lnTo>
                  <a:cubicBezTo>
                    <a:pt x="20443" y="20618"/>
                    <a:pt x="1157" y="20618"/>
                    <a:pt x="1157" y="20618"/>
                  </a:cubicBezTo>
                  <a:close/>
                  <a:moveTo>
                    <a:pt x="3172" y="6873"/>
                  </a:moveTo>
                  <a:lnTo>
                    <a:pt x="6480" y="6873"/>
                  </a:lnTo>
                  <a:lnTo>
                    <a:pt x="6480" y="8973"/>
                  </a:lnTo>
                  <a:cubicBezTo>
                    <a:pt x="6158" y="9143"/>
                    <a:pt x="5940" y="9456"/>
                    <a:pt x="5940" y="9818"/>
                  </a:cubicBezTo>
                  <a:cubicBezTo>
                    <a:pt x="5940" y="10360"/>
                    <a:pt x="6424" y="10800"/>
                    <a:pt x="7020" y="10800"/>
                  </a:cubicBezTo>
                  <a:cubicBezTo>
                    <a:pt x="7616" y="10800"/>
                    <a:pt x="8100" y="10360"/>
                    <a:pt x="8100" y="9818"/>
                  </a:cubicBezTo>
                  <a:cubicBezTo>
                    <a:pt x="8100" y="9456"/>
                    <a:pt x="7882" y="9143"/>
                    <a:pt x="7560" y="8973"/>
                  </a:cubicBezTo>
                  <a:lnTo>
                    <a:pt x="7560" y="6873"/>
                  </a:lnTo>
                  <a:lnTo>
                    <a:pt x="14040" y="6873"/>
                  </a:lnTo>
                  <a:lnTo>
                    <a:pt x="14040" y="8973"/>
                  </a:lnTo>
                  <a:cubicBezTo>
                    <a:pt x="13718" y="9143"/>
                    <a:pt x="13500" y="9456"/>
                    <a:pt x="13500" y="9818"/>
                  </a:cubicBezTo>
                  <a:cubicBezTo>
                    <a:pt x="13500" y="10360"/>
                    <a:pt x="13984" y="10800"/>
                    <a:pt x="14580" y="10800"/>
                  </a:cubicBezTo>
                  <a:cubicBezTo>
                    <a:pt x="15176" y="10800"/>
                    <a:pt x="15660" y="10360"/>
                    <a:pt x="15660" y="9818"/>
                  </a:cubicBezTo>
                  <a:cubicBezTo>
                    <a:pt x="15660" y="9456"/>
                    <a:pt x="15442" y="9143"/>
                    <a:pt x="15120" y="8973"/>
                  </a:cubicBezTo>
                  <a:lnTo>
                    <a:pt x="15120" y="6873"/>
                  </a:lnTo>
                  <a:lnTo>
                    <a:pt x="18428" y="6873"/>
                  </a:lnTo>
                  <a:lnTo>
                    <a:pt x="20155" y="18655"/>
                  </a:lnTo>
                  <a:lnTo>
                    <a:pt x="1445" y="18655"/>
                  </a:lnTo>
                  <a:cubicBezTo>
                    <a:pt x="1445" y="18655"/>
                    <a:pt x="3172" y="6873"/>
                    <a:pt x="3172" y="6873"/>
                  </a:cubicBezTo>
                  <a:close/>
                  <a:moveTo>
                    <a:pt x="7560" y="3927"/>
                  </a:moveTo>
                  <a:cubicBezTo>
                    <a:pt x="7560" y="2301"/>
                    <a:pt x="9011" y="982"/>
                    <a:pt x="10800" y="982"/>
                  </a:cubicBezTo>
                  <a:cubicBezTo>
                    <a:pt x="12590" y="982"/>
                    <a:pt x="14040" y="2301"/>
                    <a:pt x="14040" y="3927"/>
                  </a:cubicBezTo>
                  <a:lnTo>
                    <a:pt x="14040" y="5891"/>
                  </a:lnTo>
                  <a:lnTo>
                    <a:pt x="7560" y="5891"/>
                  </a:lnTo>
                  <a:cubicBezTo>
                    <a:pt x="7560" y="5891"/>
                    <a:pt x="7560" y="3927"/>
                    <a:pt x="7560" y="3927"/>
                  </a:cubicBezTo>
                  <a:close/>
                  <a:moveTo>
                    <a:pt x="21586" y="21045"/>
                  </a:moveTo>
                  <a:lnTo>
                    <a:pt x="21595" y="21044"/>
                  </a:lnTo>
                  <a:lnTo>
                    <a:pt x="19435" y="6317"/>
                  </a:lnTo>
                  <a:lnTo>
                    <a:pt x="19426" y="6318"/>
                  </a:lnTo>
                  <a:cubicBezTo>
                    <a:pt x="19390" y="6079"/>
                    <a:pt x="19173" y="5891"/>
                    <a:pt x="18900" y="5891"/>
                  </a:cubicBezTo>
                  <a:lnTo>
                    <a:pt x="15120" y="5891"/>
                  </a:lnTo>
                  <a:lnTo>
                    <a:pt x="15120" y="3927"/>
                  </a:lnTo>
                  <a:cubicBezTo>
                    <a:pt x="15120" y="1758"/>
                    <a:pt x="13186" y="0"/>
                    <a:pt x="10800" y="0"/>
                  </a:cubicBezTo>
                  <a:cubicBezTo>
                    <a:pt x="8414" y="0"/>
                    <a:pt x="6480" y="1758"/>
                    <a:pt x="6480" y="3927"/>
                  </a:cubicBezTo>
                  <a:lnTo>
                    <a:pt x="6480" y="5891"/>
                  </a:lnTo>
                  <a:lnTo>
                    <a:pt x="2700" y="5891"/>
                  </a:lnTo>
                  <a:cubicBezTo>
                    <a:pt x="2427" y="5891"/>
                    <a:pt x="2210" y="6079"/>
                    <a:pt x="2174" y="6318"/>
                  </a:cubicBezTo>
                  <a:lnTo>
                    <a:pt x="2165" y="6317"/>
                  </a:lnTo>
                  <a:lnTo>
                    <a:pt x="5" y="21044"/>
                  </a:lnTo>
                  <a:lnTo>
                    <a:pt x="14" y="21045"/>
                  </a:lnTo>
                  <a:cubicBezTo>
                    <a:pt x="11" y="21067"/>
                    <a:pt x="0" y="21087"/>
                    <a:pt x="0" y="21109"/>
                  </a:cubicBezTo>
                  <a:cubicBezTo>
                    <a:pt x="0" y="21381"/>
                    <a:pt x="242" y="21600"/>
                    <a:pt x="540" y="21600"/>
                  </a:cubicBezTo>
                  <a:lnTo>
                    <a:pt x="21060" y="21600"/>
                  </a:lnTo>
                  <a:cubicBezTo>
                    <a:pt x="21358" y="21600"/>
                    <a:pt x="21600" y="21381"/>
                    <a:pt x="21600" y="21109"/>
                  </a:cubicBezTo>
                  <a:cubicBezTo>
                    <a:pt x="21600" y="21087"/>
                    <a:pt x="21589" y="21067"/>
                    <a:pt x="21586" y="21045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2" name="Shape 2647">
              <a:extLst>
                <a:ext uri="{FF2B5EF4-FFF2-40B4-BE49-F238E27FC236}">
                  <a16:creationId xmlns:a16="http://schemas.microsoft.com/office/drawing/2014/main" id="{84AB65D1-8093-4896-ADBB-95FD5A704B74}"/>
                </a:ext>
              </a:extLst>
            </p:cNvPr>
            <p:cNvSpPr/>
            <p:nvPr/>
          </p:nvSpPr>
          <p:spPr>
            <a:xfrm>
              <a:off x="3175002" y="2877540"/>
              <a:ext cx="691922" cy="6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0773" y="5201"/>
                  </a:moveTo>
                  <a:cubicBezTo>
                    <a:pt x="10712" y="5093"/>
                    <a:pt x="10614" y="5023"/>
                    <a:pt x="10504" y="4986"/>
                  </a:cubicBezTo>
                  <a:lnTo>
                    <a:pt x="10517" y="4938"/>
                  </a:lnTo>
                  <a:cubicBezTo>
                    <a:pt x="10483" y="4941"/>
                    <a:pt x="10451" y="4949"/>
                    <a:pt x="10419" y="4957"/>
                  </a:cubicBezTo>
                  <a:lnTo>
                    <a:pt x="8464" y="4433"/>
                  </a:lnTo>
                  <a:cubicBezTo>
                    <a:pt x="8343" y="4400"/>
                    <a:pt x="8209" y="4414"/>
                    <a:pt x="8091" y="4482"/>
                  </a:cubicBezTo>
                  <a:cubicBezTo>
                    <a:pt x="7856" y="4618"/>
                    <a:pt x="7776" y="4918"/>
                    <a:pt x="7912" y="5153"/>
                  </a:cubicBezTo>
                  <a:cubicBezTo>
                    <a:pt x="7979" y="5270"/>
                    <a:pt x="8088" y="5349"/>
                    <a:pt x="8210" y="5381"/>
                  </a:cubicBezTo>
                  <a:lnTo>
                    <a:pt x="8965" y="5584"/>
                  </a:lnTo>
                  <a:cubicBezTo>
                    <a:pt x="8292" y="6116"/>
                    <a:pt x="7855" y="6927"/>
                    <a:pt x="7855" y="7855"/>
                  </a:cubicBezTo>
                  <a:cubicBezTo>
                    <a:pt x="7855" y="9081"/>
                    <a:pt x="8605" y="10131"/>
                    <a:pt x="9671" y="10574"/>
                  </a:cubicBezTo>
                  <a:lnTo>
                    <a:pt x="9934" y="9609"/>
                  </a:lnTo>
                  <a:cubicBezTo>
                    <a:pt x="9286" y="9288"/>
                    <a:pt x="8836" y="8627"/>
                    <a:pt x="8836" y="7855"/>
                  </a:cubicBezTo>
                  <a:cubicBezTo>
                    <a:pt x="8836" y="7221"/>
                    <a:pt x="9142" y="6665"/>
                    <a:pt x="9609" y="6309"/>
                  </a:cubicBezTo>
                  <a:lnTo>
                    <a:pt x="9336" y="7331"/>
                  </a:lnTo>
                  <a:cubicBezTo>
                    <a:pt x="9303" y="7453"/>
                    <a:pt x="9316" y="7586"/>
                    <a:pt x="9384" y="7704"/>
                  </a:cubicBezTo>
                  <a:cubicBezTo>
                    <a:pt x="9520" y="7938"/>
                    <a:pt x="9820" y="8019"/>
                    <a:pt x="10055" y="7884"/>
                  </a:cubicBezTo>
                  <a:cubicBezTo>
                    <a:pt x="10172" y="7815"/>
                    <a:pt x="10251" y="7706"/>
                    <a:pt x="10284" y="7585"/>
                  </a:cubicBezTo>
                  <a:lnTo>
                    <a:pt x="10823" y="5573"/>
                  </a:lnTo>
                  <a:cubicBezTo>
                    <a:pt x="10855" y="5452"/>
                    <a:pt x="10841" y="5318"/>
                    <a:pt x="10773" y="5201"/>
                  </a:cubicBezTo>
                  <a:moveTo>
                    <a:pt x="13421" y="10343"/>
                  </a:moveTo>
                  <a:lnTo>
                    <a:pt x="12630" y="10132"/>
                  </a:lnTo>
                  <a:cubicBezTo>
                    <a:pt x="13306" y="9598"/>
                    <a:pt x="13745" y="8785"/>
                    <a:pt x="13745" y="7855"/>
                  </a:cubicBezTo>
                  <a:cubicBezTo>
                    <a:pt x="13745" y="6643"/>
                    <a:pt x="13013" y="5604"/>
                    <a:pt x="11967" y="5152"/>
                  </a:cubicBezTo>
                  <a:lnTo>
                    <a:pt x="11702" y="6121"/>
                  </a:lnTo>
                  <a:cubicBezTo>
                    <a:pt x="12330" y="6448"/>
                    <a:pt x="12764" y="7098"/>
                    <a:pt x="12764" y="7855"/>
                  </a:cubicBezTo>
                  <a:cubicBezTo>
                    <a:pt x="12764" y="8468"/>
                    <a:pt x="12477" y="9008"/>
                    <a:pt x="12035" y="9366"/>
                  </a:cubicBezTo>
                  <a:lnTo>
                    <a:pt x="12295" y="8394"/>
                  </a:lnTo>
                  <a:cubicBezTo>
                    <a:pt x="12328" y="8273"/>
                    <a:pt x="12314" y="8139"/>
                    <a:pt x="12246" y="8021"/>
                  </a:cubicBezTo>
                  <a:cubicBezTo>
                    <a:pt x="12111" y="7786"/>
                    <a:pt x="11811" y="7706"/>
                    <a:pt x="11576" y="7842"/>
                  </a:cubicBezTo>
                  <a:cubicBezTo>
                    <a:pt x="11458" y="7910"/>
                    <a:pt x="11380" y="8019"/>
                    <a:pt x="11347" y="8140"/>
                  </a:cubicBezTo>
                  <a:lnTo>
                    <a:pt x="10808" y="10152"/>
                  </a:lnTo>
                  <a:lnTo>
                    <a:pt x="10808" y="10152"/>
                  </a:lnTo>
                  <a:cubicBezTo>
                    <a:pt x="10776" y="10273"/>
                    <a:pt x="10789" y="10407"/>
                    <a:pt x="10857" y="10524"/>
                  </a:cubicBezTo>
                  <a:cubicBezTo>
                    <a:pt x="10920" y="10634"/>
                    <a:pt x="11021" y="10706"/>
                    <a:pt x="11133" y="10742"/>
                  </a:cubicBezTo>
                  <a:lnTo>
                    <a:pt x="11126" y="10768"/>
                  </a:lnTo>
                  <a:cubicBezTo>
                    <a:pt x="11142" y="10766"/>
                    <a:pt x="11157" y="10761"/>
                    <a:pt x="11173" y="10758"/>
                  </a:cubicBezTo>
                  <a:lnTo>
                    <a:pt x="13167" y="11292"/>
                  </a:lnTo>
                  <a:cubicBezTo>
                    <a:pt x="13288" y="11324"/>
                    <a:pt x="13422" y="11311"/>
                    <a:pt x="13540" y="11243"/>
                  </a:cubicBezTo>
                  <a:cubicBezTo>
                    <a:pt x="13774" y="11107"/>
                    <a:pt x="13855" y="10807"/>
                    <a:pt x="13719" y="10572"/>
                  </a:cubicBezTo>
                  <a:cubicBezTo>
                    <a:pt x="13651" y="10455"/>
                    <a:pt x="13542" y="10376"/>
                    <a:pt x="13421" y="1034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3" name="Shape 2951">
              <a:extLst>
                <a:ext uri="{FF2B5EF4-FFF2-40B4-BE49-F238E27FC236}">
                  <a16:creationId xmlns:a16="http://schemas.microsoft.com/office/drawing/2014/main" id="{3CA7ABDF-C76B-4F59-A23A-3BD24A7A3278}"/>
                </a:ext>
              </a:extLst>
            </p:cNvPr>
            <p:cNvSpPr/>
            <p:nvPr/>
          </p:nvSpPr>
          <p:spPr>
            <a:xfrm>
              <a:off x="3192758" y="5276913"/>
              <a:ext cx="691922" cy="56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6" y="18796"/>
                    <a:pt x="1048" y="18735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5" y="1873"/>
                  </a:lnTo>
                  <a:cubicBezTo>
                    <a:pt x="9929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5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3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8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7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5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5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3255" y="8400"/>
                  </a:moveTo>
                  <a:lnTo>
                    <a:pt x="10309" y="8400"/>
                  </a:lnTo>
                  <a:cubicBezTo>
                    <a:pt x="10038" y="8400"/>
                    <a:pt x="9818" y="8668"/>
                    <a:pt x="9818" y="9000"/>
                  </a:cubicBezTo>
                  <a:cubicBezTo>
                    <a:pt x="9818" y="9332"/>
                    <a:pt x="10038" y="9600"/>
                    <a:pt x="10309" y="9600"/>
                  </a:cubicBezTo>
                  <a:lnTo>
                    <a:pt x="11821" y="9600"/>
                  </a:lnTo>
                  <a:cubicBezTo>
                    <a:pt x="10310" y="11177"/>
                    <a:pt x="7852" y="14224"/>
                    <a:pt x="7852" y="17384"/>
                  </a:cubicBezTo>
                  <a:lnTo>
                    <a:pt x="7857" y="17384"/>
                  </a:lnTo>
                  <a:cubicBezTo>
                    <a:pt x="7857" y="17389"/>
                    <a:pt x="7855" y="17394"/>
                    <a:pt x="7855" y="17400"/>
                  </a:cubicBezTo>
                  <a:cubicBezTo>
                    <a:pt x="7855" y="17732"/>
                    <a:pt x="8074" y="18000"/>
                    <a:pt x="8345" y="18000"/>
                  </a:cubicBezTo>
                  <a:cubicBezTo>
                    <a:pt x="8617" y="18000"/>
                    <a:pt x="8836" y="17732"/>
                    <a:pt x="8836" y="17400"/>
                  </a:cubicBezTo>
                  <a:cubicBezTo>
                    <a:pt x="8836" y="17394"/>
                    <a:pt x="8833" y="17389"/>
                    <a:pt x="8833" y="17384"/>
                  </a:cubicBezTo>
                  <a:cubicBezTo>
                    <a:pt x="8833" y="14516"/>
                    <a:pt x="11431" y="11542"/>
                    <a:pt x="12764" y="10204"/>
                  </a:cubicBezTo>
                  <a:lnTo>
                    <a:pt x="12764" y="12600"/>
                  </a:lnTo>
                  <a:cubicBezTo>
                    <a:pt x="12764" y="12932"/>
                    <a:pt x="12983" y="13200"/>
                    <a:pt x="13255" y="13200"/>
                  </a:cubicBezTo>
                  <a:cubicBezTo>
                    <a:pt x="13526" y="13200"/>
                    <a:pt x="13745" y="12932"/>
                    <a:pt x="13745" y="12600"/>
                  </a:cubicBezTo>
                  <a:lnTo>
                    <a:pt x="13745" y="9000"/>
                  </a:lnTo>
                  <a:cubicBezTo>
                    <a:pt x="13745" y="8668"/>
                    <a:pt x="13526" y="8400"/>
                    <a:pt x="13255" y="84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F6308DF-1E98-4CD6-95DC-37B77A51D3F4}"/>
              </a:ext>
            </a:extLst>
          </p:cNvPr>
          <p:cNvSpPr txBox="1"/>
          <p:nvPr/>
        </p:nvSpPr>
        <p:spPr>
          <a:xfrm>
            <a:off x="5271898" y="6296004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245198527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19787" y="279054"/>
            <a:ext cx="4748416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000">
                <a:solidFill>
                  <a:schemeClr val="bg1">
                    <a:lumMod val="95000"/>
                  </a:schemeClr>
                </a:solidFill>
                <a:latin typeface="Lato"/>
                <a:ea typeface="Lato"/>
                <a:cs typeface="Lato"/>
              </a:rPr>
              <a:t>Financial </a:t>
            </a:r>
            <a:r>
              <a:rPr lang="en-US" sz="5000">
                <a:solidFill>
                  <a:schemeClr val="accent1"/>
                </a:solidFill>
                <a:latin typeface="Lato"/>
                <a:ea typeface="Lato"/>
                <a:cs typeface="Lato"/>
              </a:rPr>
              <a:t>Impact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A41514-7F50-4B3A-9299-C5F13F198505}"/>
              </a:ext>
            </a:extLst>
          </p:cNvPr>
          <p:cNvGrpSpPr/>
          <p:nvPr/>
        </p:nvGrpSpPr>
        <p:grpSpPr>
          <a:xfrm>
            <a:off x="3896701" y="2299277"/>
            <a:ext cx="4394588" cy="2830946"/>
            <a:chOff x="1319452" y="2336800"/>
            <a:chExt cx="4394588" cy="28309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D9E675-E308-4B0A-8985-16A405EACC79}"/>
                </a:ext>
              </a:extLst>
            </p:cNvPr>
            <p:cNvGrpSpPr/>
            <p:nvPr/>
          </p:nvGrpSpPr>
          <p:grpSpPr>
            <a:xfrm>
              <a:off x="1319452" y="2336800"/>
              <a:ext cx="4394588" cy="2830946"/>
              <a:chOff x="1925781" y="2918691"/>
              <a:chExt cx="3218873" cy="2073564"/>
            </a:xfrm>
          </p:grpSpPr>
          <p:sp>
            <p:nvSpPr>
              <p:cNvPr id="3" name="Isosceles Triangle 2">
                <a:extLst>
                  <a:ext uri="{FF2B5EF4-FFF2-40B4-BE49-F238E27FC236}">
                    <a16:creationId xmlns:a16="http://schemas.microsoft.com/office/drawing/2014/main" id="{96414913-A836-41FC-8E49-3E5175B7DBEA}"/>
                  </a:ext>
                </a:extLst>
              </p:cNvPr>
              <p:cNvSpPr/>
              <p:nvPr/>
            </p:nvSpPr>
            <p:spPr>
              <a:xfrm>
                <a:off x="3112654" y="2918691"/>
                <a:ext cx="2032000" cy="181032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FBDA89FB-7755-4FFC-AE57-F946DD92C37B}"/>
                  </a:ext>
                </a:extLst>
              </p:cNvPr>
              <p:cNvSpPr/>
              <p:nvPr/>
            </p:nvSpPr>
            <p:spPr>
              <a:xfrm rot="10800000">
                <a:off x="1925781" y="3181927"/>
                <a:ext cx="2032000" cy="1810328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0BD072-59D7-4F8E-8A4F-A05DA58818B2}"/>
                </a:ext>
              </a:extLst>
            </p:cNvPr>
            <p:cNvSpPr txBox="1"/>
            <p:nvPr/>
          </p:nvSpPr>
          <p:spPr>
            <a:xfrm>
              <a:off x="1810921" y="2798618"/>
              <a:ext cx="179126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3200" b="1">
                  <a:solidFill>
                    <a:schemeClr val="bg1"/>
                  </a:solidFill>
                </a:rPr>
                <a:t>$5.93M</a:t>
              </a:r>
            </a:p>
            <a:p>
              <a:pPr algn="ctr"/>
              <a:r>
                <a:rPr lang="en-GB" sz="2400">
                  <a:solidFill>
                    <a:schemeClr val="bg1"/>
                  </a:solidFill>
                </a:rPr>
                <a:t>Investment</a:t>
              </a:r>
              <a:endParaRPr lang="en-GB" sz="280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916199-4E7E-4F9A-AE30-76D669A71A02}"/>
                </a:ext>
              </a:extLst>
            </p:cNvPr>
            <p:cNvSpPr txBox="1"/>
            <p:nvPr/>
          </p:nvSpPr>
          <p:spPr>
            <a:xfrm>
              <a:off x="3130533" y="3728610"/>
              <a:ext cx="239281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3200" b="1">
                  <a:solidFill>
                    <a:schemeClr val="bg1"/>
                  </a:solidFill>
                </a:rPr>
                <a:t>$58M</a:t>
              </a:r>
            </a:p>
            <a:p>
              <a:pPr algn="ctr"/>
              <a:r>
                <a:rPr lang="en-GB" sz="2400">
                  <a:solidFill>
                    <a:schemeClr val="bg1"/>
                  </a:solidFill>
                </a:rPr>
                <a:t>Profit in 2025</a:t>
              </a:r>
              <a:endParaRPr lang="en-GB" sz="2800">
                <a:solidFill>
                  <a:schemeClr val="bg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02023A5-F33B-4312-B1BB-C6B14B2A18F5}"/>
              </a:ext>
            </a:extLst>
          </p:cNvPr>
          <p:cNvSpPr txBox="1"/>
          <p:nvPr/>
        </p:nvSpPr>
        <p:spPr>
          <a:xfrm>
            <a:off x="5271898" y="6296004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243118081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80139" y="279054"/>
            <a:ext cx="5227714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000">
                <a:solidFill>
                  <a:schemeClr val="bg1">
                    <a:lumMod val="95000"/>
                  </a:schemeClr>
                </a:solidFill>
                <a:latin typeface="Lato"/>
                <a:ea typeface="Lato"/>
                <a:cs typeface="Lato"/>
              </a:rPr>
              <a:t>Financial </a:t>
            </a:r>
            <a:r>
              <a:rPr lang="en-US" sz="5000">
                <a:solidFill>
                  <a:schemeClr val="accent1"/>
                </a:solidFill>
                <a:latin typeface="Lato"/>
                <a:ea typeface="Lato"/>
                <a:cs typeface="Lato"/>
              </a:rPr>
              <a:t>IMPACT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3F33D53-8AC3-4F55-86E9-915E577991D1}"/>
              </a:ext>
            </a:extLst>
          </p:cNvPr>
          <p:cNvGrpSpPr/>
          <p:nvPr/>
        </p:nvGrpSpPr>
        <p:grpSpPr>
          <a:xfrm>
            <a:off x="69887" y="2784838"/>
            <a:ext cx="11932817" cy="1910432"/>
            <a:chOff x="77769" y="3292836"/>
            <a:chExt cx="11932817" cy="19104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DD19497-175C-40F2-9286-8B2BBB0B5C30}"/>
                </a:ext>
              </a:extLst>
            </p:cNvPr>
            <p:cNvGrpSpPr/>
            <p:nvPr/>
          </p:nvGrpSpPr>
          <p:grpSpPr>
            <a:xfrm>
              <a:off x="582654" y="3292836"/>
              <a:ext cx="11042456" cy="1200331"/>
              <a:chOff x="1487052" y="3323484"/>
              <a:chExt cx="9804401" cy="106575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E67F5A-0524-4A9B-AC95-3057314CAE85}"/>
                  </a:ext>
                </a:extLst>
              </p:cNvPr>
              <p:cNvSpPr/>
              <p:nvPr/>
            </p:nvSpPr>
            <p:spPr>
              <a:xfrm>
                <a:off x="1487052" y="3323486"/>
                <a:ext cx="1810328" cy="1065751"/>
              </a:xfrm>
              <a:prstGeom prst="rect">
                <a:avLst/>
              </a:prstGeom>
              <a:solidFill>
                <a:srgbClr val="0099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E9BF2A6-A1CC-4F39-BB47-CF505882A424}"/>
                  </a:ext>
                </a:extLst>
              </p:cNvPr>
              <p:cNvSpPr/>
              <p:nvPr/>
            </p:nvSpPr>
            <p:spPr>
              <a:xfrm>
                <a:off x="4151743" y="3323486"/>
                <a:ext cx="1810328" cy="103111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505AF16-D263-4161-BC34-D4C5557E6773}"/>
                  </a:ext>
                </a:extLst>
              </p:cNvPr>
              <p:cNvSpPr/>
              <p:nvPr/>
            </p:nvSpPr>
            <p:spPr>
              <a:xfrm>
                <a:off x="6816434" y="3323486"/>
                <a:ext cx="1810328" cy="103111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3F2911B-C7DC-4446-A8AB-3BB5A6A89A13}"/>
                  </a:ext>
                </a:extLst>
              </p:cNvPr>
              <p:cNvSpPr/>
              <p:nvPr/>
            </p:nvSpPr>
            <p:spPr>
              <a:xfrm>
                <a:off x="9481125" y="3323484"/>
                <a:ext cx="1810328" cy="1031114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F32608-9B27-47D5-85EE-FFDD9104175F}"/>
                </a:ext>
              </a:extLst>
            </p:cNvPr>
            <p:cNvSpPr txBox="1"/>
            <p:nvPr/>
          </p:nvSpPr>
          <p:spPr>
            <a:xfrm>
              <a:off x="706487" y="3354396"/>
              <a:ext cx="179126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3200" b="1">
                  <a:solidFill>
                    <a:schemeClr val="bg1"/>
                  </a:solidFill>
                </a:rPr>
                <a:t>94%</a:t>
              </a:r>
            </a:p>
            <a:p>
              <a:pPr algn="ctr"/>
              <a:r>
                <a:rPr lang="en-GB" sz="3200" b="1">
                  <a:solidFill>
                    <a:schemeClr val="bg1"/>
                  </a:solidFill>
                </a:rPr>
                <a:t>Growth</a:t>
              </a:r>
              <a:endParaRPr lang="en-GB" sz="280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C8A81A-EDA5-4BFC-836F-4CAEB59F8E01}"/>
                </a:ext>
              </a:extLst>
            </p:cNvPr>
            <p:cNvSpPr txBox="1"/>
            <p:nvPr/>
          </p:nvSpPr>
          <p:spPr>
            <a:xfrm>
              <a:off x="3707662" y="3600614"/>
              <a:ext cx="179126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3200" b="1">
                  <a:solidFill>
                    <a:schemeClr val="bg1"/>
                  </a:solidFill>
                </a:rPr>
                <a:t>2,000</a:t>
              </a:r>
              <a:endParaRPr lang="en-GB" sz="280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EFA579-7F4C-4C91-88D0-77513B7F9382}"/>
                </a:ext>
              </a:extLst>
            </p:cNvPr>
            <p:cNvSpPr txBox="1"/>
            <p:nvPr/>
          </p:nvSpPr>
          <p:spPr>
            <a:xfrm>
              <a:off x="6708839" y="3334891"/>
              <a:ext cx="179126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3200" b="1">
                  <a:solidFill>
                    <a:schemeClr val="bg1"/>
                  </a:solidFill>
                </a:rPr>
                <a:t>110%</a:t>
              </a:r>
            </a:p>
            <a:p>
              <a:pPr algn="ctr"/>
              <a:r>
                <a:rPr lang="en-GB" sz="3200" b="1">
                  <a:solidFill>
                    <a:schemeClr val="bg1"/>
                  </a:solidFill>
                </a:rPr>
                <a:t>Increase</a:t>
              </a:r>
              <a:endParaRPr lang="en-GB" sz="280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290331-CEA1-4EF7-A235-08556C261D1E}"/>
                </a:ext>
              </a:extLst>
            </p:cNvPr>
            <p:cNvSpPr txBox="1"/>
            <p:nvPr/>
          </p:nvSpPr>
          <p:spPr>
            <a:xfrm>
              <a:off x="9710015" y="3581107"/>
              <a:ext cx="1791262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GB" sz="3200" b="1">
                  <a:solidFill>
                    <a:schemeClr val="bg1"/>
                  </a:solidFill>
                </a:rPr>
                <a:t>1:9</a:t>
              </a:r>
              <a:endParaRPr lang="en-GB" sz="280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728EF0-8794-4553-AD9F-7300743A6477}"/>
                </a:ext>
              </a:extLst>
            </p:cNvPr>
            <p:cNvSpPr txBox="1"/>
            <p:nvPr/>
          </p:nvSpPr>
          <p:spPr>
            <a:xfrm>
              <a:off x="77769" y="4741603"/>
              <a:ext cx="30486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>
                  <a:solidFill>
                    <a:schemeClr val="bg1"/>
                  </a:solidFill>
                </a:rPr>
                <a:t>Forecasted Revenue</a:t>
              </a:r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175E87-BF9A-4A35-B997-1FFCCF6CD101}"/>
                </a:ext>
              </a:extLst>
            </p:cNvPr>
            <p:cNvSpPr txBox="1"/>
            <p:nvPr/>
          </p:nvSpPr>
          <p:spPr>
            <a:xfrm>
              <a:off x="3379897" y="4741603"/>
              <a:ext cx="244679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>
                  <a:solidFill>
                    <a:schemeClr val="bg1"/>
                  </a:solidFill>
                </a:rPr>
                <a:t>New Customers</a:t>
              </a:r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DEFC4E-0A82-403B-B781-31037A1F89CA}"/>
                </a:ext>
              </a:extLst>
            </p:cNvPr>
            <p:cNvSpPr txBox="1"/>
            <p:nvPr/>
          </p:nvSpPr>
          <p:spPr>
            <a:xfrm>
              <a:off x="6127642" y="4741603"/>
              <a:ext cx="295365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>
                  <a:solidFill>
                    <a:schemeClr val="bg1"/>
                  </a:solidFill>
                </a:rPr>
                <a:t>Addressable Market</a:t>
              </a:r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D0A18-E12F-43A2-85A3-051692362A76}"/>
                </a:ext>
              </a:extLst>
            </p:cNvPr>
            <p:cNvSpPr txBox="1"/>
            <p:nvPr/>
          </p:nvSpPr>
          <p:spPr>
            <a:xfrm>
              <a:off x="9200708" y="4741603"/>
              <a:ext cx="2809878" cy="46166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GB" sz="2400" b="1" err="1">
                  <a:solidFill>
                    <a:schemeClr val="bg1"/>
                  </a:solidFill>
                </a:rPr>
                <a:t>Investment:Profit</a:t>
              </a:r>
              <a:endParaRPr lang="en-GB" sz="2000" err="1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EC83D04-8AC0-4334-B53D-E62E6FC53109}"/>
              </a:ext>
            </a:extLst>
          </p:cNvPr>
          <p:cNvSpPr txBox="1"/>
          <p:nvPr/>
        </p:nvSpPr>
        <p:spPr>
          <a:xfrm>
            <a:off x="5271898" y="6296004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375450324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48127" y="631023"/>
            <a:ext cx="4400564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000">
                <a:solidFill>
                  <a:schemeClr val="bg1">
                    <a:lumMod val="95000"/>
                  </a:schemeClr>
                </a:solidFill>
                <a:latin typeface="Lato"/>
                <a:ea typeface="Lato"/>
                <a:cs typeface="Lato"/>
              </a:rPr>
              <a:t>Enter the </a:t>
            </a:r>
            <a:r>
              <a:rPr lang="en-US" sz="5000">
                <a:solidFill>
                  <a:schemeClr val="accent1"/>
                </a:solidFill>
                <a:latin typeface="Lato"/>
                <a:ea typeface="Lato"/>
                <a:cs typeface="Lato"/>
              </a:rPr>
              <a:t>VOD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276CC5-B697-4C87-8ECB-999FE72404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8" t="3018" r="18669" b="3018"/>
          <a:stretch/>
        </p:blipFill>
        <p:spPr>
          <a:xfrm>
            <a:off x="0" y="0"/>
            <a:ext cx="3249227" cy="6858000"/>
          </a:xfrm>
          <a:prstGeom prst="parallelogram">
            <a:avLst>
              <a:gd name="adj" fmla="val 39079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4D9B03-FF29-4C7C-B034-5A2534946B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0" r="35461"/>
          <a:stretch/>
        </p:blipFill>
        <p:spPr>
          <a:xfrm>
            <a:off x="2267532" y="0"/>
            <a:ext cx="3183357" cy="6858000"/>
          </a:xfrm>
          <a:prstGeom prst="parallelogram">
            <a:avLst>
              <a:gd name="adj" fmla="val 39079"/>
            </a:avLst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2BDA7B1-DF4F-44FB-A28E-72274DC1B354}"/>
              </a:ext>
            </a:extLst>
          </p:cNvPr>
          <p:cNvGrpSpPr/>
          <p:nvPr/>
        </p:nvGrpSpPr>
        <p:grpSpPr>
          <a:xfrm>
            <a:off x="4776187" y="2922955"/>
            <a:ext cx="7255181" cy="1900765"/>
            <a:chOff x="4776187" y="2922955"/>
            <a:chExt cx="7255181" cy="190076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CDC2C28-5E4C-4435-998E-EA188EC2F75B}"/>
                </a:ext>
              </a:extLst>
            </p:cNvPr>
            <p:cNvGrpSpPr/>
            <p:nvPr/>
          </p:nvGrpSpPr>
          <p:grpSpPr>
            <a:xfrm>
              <a:off x="4776187" y="2925087"/>
              <a:ext cx="7255181" cy="1898633"/>
              <a:chOff x="43035" y="2547619"/>
              <a:chExt cx="12193873" cy="319105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64568D-430C-441C-A9F9-90EAD032ABED}"/>
                  </a:ext>
                </a:extLst>
              </p:cNvPr>
              <p:cNvSpPr txBox="1"/>
              <p:nvPr/>
            </p:nvSpPr>
            <p:spPr>
              <a:xfrm>
                <a:off x="43035" y="4755836"/>
                <a:ext cx="4134684" cy="98283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sz="3200">
                    <a:solidFill>
                      <a:schemeClr val="accent1"/>
                    </a:solidFill>
                  </a:rPr>
                  <a:t>Infiltrate</a:t>
                </a:r>
                <a:endParaRPr lang="en-US" sz="3200">
                  <a:solidFill>
                    <a:schemeClr val="accent1"/>
                  </a:solidFill>
                  <a:ea typeface="Lato"/>
                  <a:cs typeface="Lato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7DE302-6A15-4063-981B-8ED43C08E48B}"/>
                  </a:ext>
                </a:extLst>
              </p:cNvPr>
              <p:cNvSpPr txBox="1"/>
              <p:nvPr/>
            </p:nvSpPr>
            <p:spPr>
              <a:xfrm>
                <a:off x="4091842" y="4755836"/>
                <a:ext cx="4008332" cy="98283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sz="3200">
                    <a:solidFill>
                      <a:schemeClr val="accent2"/>
                    </a:solidFill>
                  </a:rPr>
                  <a:t>Penetrate</a:t>
                </a:r>
                <a:endParaRPr lang="en-US" sz="3200">
                  <a:solidFill>
                    <a:schemeClr val="accent2"/>
                  </a:solidFill>
                  <a:ea typeface="Lato"/>
                  <a:cs typeface="Lato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BF1BF8-727F-4EC3-8845-3DF3A8A39FCC}"/>
                  </a:ext>
                </a:extLst>
              </p:cNvPr>
              <p:cNvSpPr txBox="1"/>
              <p:nvPr/>
            </p:nvSpPr>
            <p:spPr>
              <a:xfrm>
                <a:off x="7926339" y="4751933"/>
                <a:ext cx="4310569" cy="98283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sz="3200">
                    <a:solidFill>
                      <a:srgbClr val="0099A4"/>
                    </a:solidFill>
                  </a:rPr>
                  <a:t>Replicate</a:t>
                </a:r>
                <a:endParaRPr lang="en-US" sz="3200">
                  <a:solidFill>
                    <a:srgbClr val="0099A4"/>
                  </a:solidFill>
                  <a:ea typeface="Lato"/>
                  <a:cs typeface="Lato"/>
                </a:endParaRPr>
              </a:p>
            </p:txBody>
          </p:sp>
          <p:pic>
            <p:nvPicPr>
              <p:cNvPr id="13" name="Picture Placeholder 11" descr="A picture containing web, dark, outdoor object&#10;&#10;Description automatically generated">
                <a:extLst>
                  <a:ext uri="{FF2B5EF4-FFF2-40B4-BE49-F238E27FC236}">
                    <a16:creationId xmlns:a16="http://schemas.microsoft.com/office/drawing/2014/main" id="{19B8B489-1FE0-4F68-B446-2234567B7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biLevel thresh="25000"/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9" b="119"/>
              <a:stretch>
                <a:fillRect/>
              </a:stretch>
            </p:blipFill>
            <p:spPr>
              <a:xfrm>
                <a:off x="5102225" y="2547938"/>
                <a:ext cx="1987550" cy="1987550"/>
              </a:xfrm>
              <a:prstGeom prst="ellipse">
                <a:avLst/>
              </a:prstGeom>
              <a:noFill/>
            </p:spPr>
          </p:pic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F8CB41D-FBE8-4746-9F17-9214E8A041CB}"/>
                  </a:ext>
                </a:extLst>
              </p:cNvPr>
              <p:cNvSpPr/>
              <p:nvPr/>
            </p:nvSpPr>
            <p:spPr>
              <a:xfrm>
                <a:off x="1095375" y="2547619"/>
                <a:ext cx="1987550" cy="1987550"/>
              </a:xfrm>
              <a:prstGeom prst="ellipse">
                <a:avLst/>
              </a:prstGeom>
              <a:noFill/>
              <a:ln w="127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pic>
            <p:nvPicPr>
              <p:cNvPr id="15" name="Picture Placeholder 11" descr="A picture containing web, dark, outdoor object&#10;&#10;Description automatically generated">
                <a:extLst>
                  <a:ext uri="{FF2B5EF4-FFF2-40B4-BE49-F238E27FC236}">
                    <a16:creationId xmlns:a16="http://schemas.microsoft.com/office/drawing/2014/main" id="{8CFB2975-C3B7-4FD3-960A-B6A46C05D7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lasticWrap/>
                        </a14:imgEffect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9" b="119"/>
              <a:stretch>
                <a:fillRect/>
              </a:stretch>
            </p:blipFill>
            <p:spPr>
              <a:xfrm>
                <a:off x="9138918" y="2547938"/>
                <a:ext cx="1987550" cy="1987549"/>
              </a:xfrm>
              <a:prstGeom prst="ellipse">
                <a:avLst/>
              </a:prstGeom>
              <a:noFill/>
              <a:effectLst>
                <a:glow>
                  <a:schemeClr val="bg1">
                    <a:alpha val="40000"/>
                  </a:schemeClr>
                </a:glow>
              </a:effectLst>
            </p:spPr>
          </p:pic>
          <p:sp>
            <p:nvSpPr>
              <p:cNvPr id="16" name="Freeform 49">
                <a:extLst>
                  <a:ext uri="{FF2B5EF4-FFF2-40B4-BE49-F238E27FC236}">
                    <a16:creationId xmlns:a16="http://schemas.microsoft.com/office/drawing/2014/main" id="{E9CD1524-F655-4365-9EDA-C62F7ADE2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45976" y="3154677"/>
                <a:ext cx="803276" cy="803276"/>
              </a:xfrm>
              <a:custGeom>
                <a:avLst/>
                <a:gdLst>
                  <a:gd name="T0" fmla="*/ 350 w 936"/>
                  <a:gd name="T1" fmla="*/ 0 h 936"/>
                  <a:gd name="T2" fmla="*/ 216 w 936"/>
                  <a:gd name="T3" fmla="*/ 134 h 936"/>
                  <a:gd name="T4" fmla="*/ 525 w 936"/>
                  <a:gd name="T5" fmla="*/ 443 h 936"/>
                  <a:gd name="T6" fmla="*/ 525 w 936"/>
                  <a:gd name="T7" fmla="*/ 935 h 936"/>
                  <a:gd name="T8" fmla="*/ 410 w 936"/>
                  <a:gd name="T9" fmla="*/ 935 h 936"/>
                  <a:gd name="T10" fmla="*/ 410 w 936"/>
                  <a:gd name="T11" fmla="*/ 492 h 936"/>
                  <a:gd name="T12" fmla="*/ 134 w 936"/>
                  <a:gd name="T13" fmla="*/ 216 h 936"/>
                  <a:gd name="T14" fmla="*/ 0 w 936"/>
                  <a:gd name="T15" fmla="*/ 350 h 936"/>
                  <a:gd name="T16" fmla="*/ 0 w 936"/>
                  <a:gd name="T17" fmla="*/ 0 h 936"/>
                  <a:gd name="T18" fmla="*/ 350 w 936"/>
                  <a:gd name="T19" fmla="*/ 0 h 936"/>
                  <a:gd name="T20" fmla="*/ 585 w 936"/>
                  <a:gd name="T21" fmla="*/ 0 h 936"/>
                  <a:gd name="T22" fmla="*/ 935 w 936"/>
                  <a:gd name="T23" fmla="*/ 0 h 936"/>
                  <a:gd name="T24" fmla="*/ 935 w 936"/>
                  <a:gd name="T25" fmla="*/ 350 h 936"/>
                  <a:gd name="T26" fmla="*/ 801 w 936"/>
                  <a:gd name="T27" fmla="*/ 216 h 936"/>
                  <a:gd name="T28" fmla="*/ 631 w 936"/>
                  <a:gd name="T29" fmla="*/ 386 h 936"/>
                  <a:gd name="T30" fmla="*/ 549 w 936"/>
                  <a:gd name="T31" fmla="*/ 303 h 936"/>
                  <a:gd name="T32" fmla="*/ 719 w 936"/>
                  <a:gd name="T33" fmla="*/ 134 h 936"/>
                  <a:gd name="T34" fmla="*/ 585 w 936"/>
                  <a:gd name="T35" fmla="*/ 0 h 9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36" h="936">
                    <a:moveTo>
                      <a:pt x="350" y="0"/>
                    </a:moveTo>
                    <a:lnTo>
                      <a:pt x="216" y="134"/>
                    </a:lnTo>
                    <a:lnTo>
                      <a:pt x="525" y="443"/>
                    </a:lnTo>
                    <a:lnTo>
                      <a:pt x="525" y="935"/>
                    </a:lnTo>
                    <a:lnTo>
                      <a:pt x="410" y="935"/>
                    </a:lnTo>
                    <a:lnTo>
                      <a:pt x="410" y="492"/>
                    </a:lnTo>
                    <a:lnTo>
                      <a:pt x="134" y="216"/>
                    </a:lnTo>
                    <a:lnTo>
                      <a:pt x="0" y="350"/>
                    </a:lnTo>
                    <a:lnTo>
                      <a:pt x="0" y="0"/>
                    </a:lnTo>
                    <a:lnTo>
                      <a:pt x="350" y="0"/>
                    </a:lnTo>
                    <a:close/>
                    <a:moveTo>
                      <a:pt x="585" y="0"/>
                    </a:moveTo>
                    <a:lnTo>
                      <a:pt x="935" y="0"/>
                    </a:lnTo>
                    <a:lnTo>
                      <a:pt x="935" y="350"/>
                    </a:lnTo>
                    <a:lnTo>
                      <a:pt x="801" y="216"/>
                    </a:lnTo>
                    <a:lnTo>
                      <a:pt x="631" y="386"/>
                    </a:lnTo>
                    <a:lnTo>
                      <a:pt x="549" y="303"/>
                    </a:lnTo>
                    <a:lnTo>
                      <a:pt x="719" y="134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" name="Freeform 61">
                <a:extLst>
                  <a:ext uri="{FF2B5EF4-FFF2-40B4-BE49-F238E27FC236}">
                    <a16:creationId xmlns:a16="http://schemas.microsoft.com/office/drawing/2014/main" id="{7B60B305-37EB-4DAB-A59F-AFFFFC9D1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5757" y="3121251"/>
                <a:ext cx="861185" cy="803276"/>
              </a:xfrm>
              <a:custGeom>
                <a:avLst/>
                <a:gdLst>
                  <a:gd name="T0" fmla="*/ 818 w 1051"/>
                  <a:gd name="T1" fmla="*/ 757 h 1051"/>
                  <a:gd name="T2" fmla="*/ 1050 w 1051"/>
                  <a:gd name="T3" fmla="*/ 757 h 1051"/>
                  <a:gd name="T4" fmla="*/ 1050 w 1051"/>
                  <a:gd name="T5" fmla="*/ 1050 h 1051"/>
                  <a:gd name="T6" fmla="*/ 757 w 1051"/>
                  <a:gd name="T7" fmla="*/ 1050 h 1051"/>
                  <a:gd name="T8" fmla="*/ 757 w 1051"/>
                  <a:gd name="T9" fmla="*/ 872 h 1051"/>
                  <a:gd name="T10" fmla="*/ 525 w 1051"/>
                  <a:gd name="T11" fmla="*/ 626 h 1051"/>
                  <a:gd name="T12" fmla="*/ 293 w 1051"/>
                  <a:gd name="T13" fmla="*/ 872 h 1051"/>
                  <a:gd name="T14" fmla="*/ 293 w 1051"/>
                  <a:gd name="T15" fmla="*/ 1050 h 1051"/>
                  <a:gd name="T16" fmla="*/ 0 w 1051"/>
                  <a:gd name="T17" fmla="*/ 1050 h 1051"/>
                  <a:gd name="T18" fmla="*/ 0 w 1051"/>
                  <a:gd name="T19" fmla="*/ 757 h 1051"/>
                  <a:gd name="T20" fmla="*/ 232 w 1051"/>
                  <a:gd name="T21" fmla="*/ 757 h 1051"/>
                  <a:gd name="T22" fmla="*/ 468 w 1051"/>
                  <a:gd name="T23" fmla="*/ 525 h 1051"/>
                  <a:gd name="T24" fmla="*/ 468 w 1051"/>
                  <a:gd name="T25" fmla="*/ 339 h 1051"/>
                  <a:gd name="T26" fmla="*/ 350 w 1051"/>
                  <a:gd name="T27" fmla="*/ 175 h 1051"/>
                  <a:gd name="T28" fmla="*/ 525 w 1051"/>
                  <a:gd name="T29" fmla="*/ 0 h 1051"/>
                  <a:gd name="T30" fmla="*/ 700 w 1051"/>
                  <a:gd name="T31" fmla="*/ 175 h 1051"/>
                  <a:gd name="T32" fmla="*/ 582 w 1051"/>
                  <a:gd name="T33" fmla="*/ 339 h 1051"/>
                  <a:gd name="T34" fmla="*/ 582 w 1051"/>
                  <a:gd name="T35" fmla="*/ 525 h 1051"/>
                  <a:gd name="T36" fmla="*/ 818 w 1051"/>
                  <a:gd name="T37" fmla="*/ 757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1" h="1051">
                    <a:moveTo>
                      <a:pt x="818" y="757"/>
                    </a:moveTo>
                    <a:lnTo>
                      <a:pt x="1050" y="757"/>
                    </a:lnTo>
                    <a:lnTo>
                      <a:pt x="1050" y="1050"/>
                    </a:lnTo>
                    <a:lnTo>
                      <a:pt x="757" y="1050"/>
                    </a:lnTo>
                    <a:lnTo>
                      <a:pt x="757" y="872"/>
                    </a:lnTo>
                    <a:lnTo>
                      <a:pt x="525" y="626"/>
                    </a:lnTo>
                    <a:lnTo>
                      <a:pt x="293" y="872"/>
                    </a:lnTo>
                    <a:lnTo>
                      <a:pt x="293" y="1050"/>
                    </a:lnTo>
                    <a:lnTo>
                      <a:pt x="0" y="1050"/>
                    </a:lnTo>
                    <a:lnTo>
                      <a:pt x="0" y="757"/>
                    </a:lnTo>
                    <a:lnTo>
                      <a:pt x="232" y="757"/>
                    </a:lnTo>
                    <a:lnTo>
                      <a:pt x="468" y="525"/>
                    </a:lnTo>
                    <a:lnTo>
                      <a:pt x="468" y="339"/>
                    </a:lnTo>
                    <a:cubicBezTo>
                      <a:pt x="399" y="314"/>
                      <a:pt x="350" y="252"/>
                      <a:pt x="350" y="175"/>
                    </a:cubicBezTo>
                    <a:cubicBezTo>
                      <a:pt x="350" y="79"/>
                      <a:pt x="429" y="0"/>
                      <a:pt x="525" y="0"/>
                    </a:cubicBezTo>
                    <a:cubicBezTo>
                      <a:pt x="621" y="0"/>
                      <a:pt x="700" y="79"/>
                      <a:pt x="700" y="175"/>
                    </a:cubicBezTo>
                    <a:cubicBezTo>
                      <a:pt x="700" y="252"/>
                      <a:pt x="651" y="314"/>
                      <a:pt x="582" y="339"/>
                    </a:cubicBezTo>
                    <a:lnTo>
                      <a:pt x="582" y="525"/>
                    </a:lnTo>
                    <a:lnTo>
                      <a:pt x="818" y="757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Freeform 40">
                <a:extLst>
                  <a:ext uri="{FF2B5EF4-FFF2-40B4-BE49-F238E27FC236}">
                    <a16:creationId xmlns:a16="http://schemas.microsoft.com/office/drawing/2014/main" id="{C1F14FEC-2D53-4EE2-AB03-701ED603C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749" y="3308957"/>
                <a:ext cx="812802" cy="464874"/>
              </a:xfrm>
              <a:custGeom>
                <a:avLst/>
                <a:gdLst>
                  <a:gd name="T0" fmla="*/ 1110 w 1226"/>
                  <a:gd name="T1" fmla="*/ 0 h 700"/>
                  <a:gd name="T2" fmla="*/ 1225 w 1226"/>
                  <a:gd name="T3" fmla="*/ 0 h 700"/>
                  <a:gd name="T4" fmla="*/ 1225 w 1226"/>
                  <a:gd name="T5" fmla="*/ 699 h 700"/>
                  <a:gd name="T6" fmla="*/ 1110 w 1226"/>
                  <a:gd name="T7" fmla="*/ 699 h 700"/>
                  <a:gd name="T8" fmla="*/ 1110 w 1226"/>
                  <a:gd name="T9" fmla="*/ 0 h 700"/>
                  <a:gd name="T10" fmla="*/ 618 w 1226"/>
                  <a:gd name="T11" fmla="*/ 82 h 700"/>
                  <a:gd name="T12" fmla="*/ 700 w 1226"/>
                  <a:gd name="T13" fmla="*/ 0 h 700"/>
                  <a:gd name="T14" fmla="*/ 1050 w 1226"/>
                  <a:gd name="T15" fmla="*/ 350 h 700"/>
                  <a:gd name="T16" fmla="*/ 700 w 1226"/>
                  <a:gd name="T17" fmla="*/ 699 h 700"/>
                  <a:gd name="T18" fmla="*/ 618 w 1226"/>
                  <a:gd name="T19" fmla="*/ 617 h 700"/>
                  <a:gd name="T20" fmla="*/ 829 w 1226"/>
                  <a:gd name="T21" fmla="*/ 407 h 700"/>
                  <a:gd name="T22" fmla="*/ 0 w 1226"/>
                  <a:gd name="T23" fmla="*/ 407 h 700"/>
                  <a:gd name="T24" fmla="*/ 0 w 1226"/>
                  <a:gd name="T25" fmla="*/ 293 h 700"/>
                  <a:gd name="T26" fmla="*/ 829 w 1226"/>
                  <a:gd name="T27" fmla="*/ 293 h 700"/>
                  <a:gd name="T28" fmla="*/ 618 w 1226"/>
                  <a:gd name="T29" fmla="*/ 82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26" h="700">
                    <a:moveTo>
                      <a:pt x="1110" y="0"/>
                    </a:moveTo>
                    <a:lnTo>
                      <a:pt x="1225" y="0"/>
                    </a:lnTo>
                    <a:lnTo>
                      <a:pt x="1225" y="699"/>
                    </a:lnTo>
                    <a:lnTo>
                      <a:pt x="1110" y="699"/>
                    </a:lnTo>
                    <a:lnTo>
                      <a:pt x="1110" y="0"/>
                    </a:lnTo>
                    <a:close/>
                    <a:moveTo>
                      <a:pt x="618" y="82"/>
                    </a:moveTo>
                    <a:lnTo>
                      <a:pt x="700" y="0"/>
                    </a:lnTo>
                    <a:lnTo>
                      <a:pt x="1050" y="350"/>
                    </a:lnTo>
                    <a:lnTo>
                      <a:pt x="700" y="699"/>
                    </a:lnTo>
                    <a:lnTo>
                      <a:pt x="618" y="617"/>
                    </a:lnTo>
                    <a:lnTo>
                      <a:pt x="829" y="407"/>
                    </a:lnTo>
                    <a:lnTo>
                      <a:pt x="0" y="407"/>
                    </a:lnTo>
                    <a:lnTo>
                      <a:pt x="0" y="293"/>
                    </a:lnTo>
                    <a:lnTo>
                      <a:pt x="829" y="293"/>
                    </a:lnTo>
                    <a:lnTo>
                      <a:pt x="618" y="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9125CA8-AF93-46A5-A20F-F97EC7F88BA4}"/>
                </a:ext>
              </a:extLst>
            </p:cNvPr>
            <p:cNvSpPr/>
            <p:nvPr/>
          </p:nvSpPr>
          <p:spPr>
            <a:xfrm>
              <a:off x="7795778" y="2924486"/>
              <a:ext cx="1182564" cy="1182564"/>
            </a:xfrm>
            <a:prstGeom prst="ellipse">
              <a:avLst/>
            </a:prstGeom>
            <a:noFill/>
            <a:ln w="127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C6AA5FE-7618-49F1-BDFD-E9AF7BB4C15E}"/>
                </a:ext>
              </a:extLst>
            </p:cNvPr>
            <p:cNvSpPr/>
            <p:nvPr/>
          </p:nvSpPr>
          <p:spPr>
            <a:xfrm>
              <a:off x="10189242" y="2922955"/>
              <a:ext cx="1182564" cy="1182564"/>
            </a:xfrm>
            <a:prstGeom prst="ellipse">
              <a:avLst/>
            </a:prstGeom>
            <a:noFill/>
            <a:ln w="127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82293D0-022C-4153-B2DD-6893548AC067}"/>
              </a:ext>
            </a:extLst>
          </p:cNvPr>
          <p:cNvSpPr txBox="1"/>
          <p:nvPr/>
        </p:nvSpPr>
        <p:spPr>
          <a:xfrm>
            <a:off x="5271898" y="6296004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341870638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8333B1-3B79-4CA6-8D0E-F5CC63D38232}"/>
              </a:ext>
            </a:extLst>
          </p:cNvPr>
          <p:cNvSpPr txBox="1"/>
          <p:nvPr/>
        </p:nvSpPr>
        <p:spPr>
          <a:xfrm>
            <a:off x="3328416" y="253284"/>
            <a:ext cx="553516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>
                <a:solidFill>
                  <a:schemeClr val="bg1"/>
                </a:solidFill>
              </a:rPr>
              <a:t>Table of </a:t>
            </a:r>
            <a:r>
              <a:rPr lang="en-GB" sz="4000">
                <a:solidFill>
                  <a:schemeClr val="accent1"/>
                </a:solidFill>
              </a:rPr>
              <a:t>CONTENTS</a:t>
            </a:r>
            <a:endParaRPr lang="en-US">
              <a:solidFill>
                <a:schemeClr val="accent1"/>
              </a:solidFill>
              <a:ea typeface="Lato"/>
              <a:cs typeface="Lato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1679E67-441D-4812-977B-36BE18FB98CC}"/>
              </a:ext>
            </a:extLst>
          </p:cNvPr>
          <p:cNvGrpSpPr/>
          <p:nvPr/>
        </p:nvGrpSpPr>
        <p:grpSpPr>
          <a:xfrm>
            <a:off x="614033" y="1713396"/>
            <a:ext cx="2405849" cy="707886"/>
            <a:chOff x="781234" y="1482571"/>
            <a:chExt cx="2405849" cy="707886"/>
          </a:xfrm>
        </p:grpSpPr>
        <p:sp>
          <p:nvSpPr>
            <p:cNvPr id="5" name="Rectangle 4">
              <a:hlinkClick r:id="rId2" action="ppaction://hlinksldjump"/>
              <a:extLst>
                <a:ext uri="{FF2B5EF4-FFF2-40B4-BE49-F238E27FC236}">
                  <a16:creationId xmlns:a16="http://schemas.microsoft.com/office/drawing/2014/main" id="{4418CE26-572C-4D66-A752-A3DA2F528879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55CE98-EC10-4222-BC11-2DADB1534BE8}"/>
                </a:ext>
              </a:extLst>
            </p:cNvPr>
            <p:cNvSpPr txBox="1"/>
            <p:nvPr/>
          </p:nvSpPr>
          <p:spPr>
            <a:xfrm>
              <a:off x="1060880" y="1669002"/>
              <a:ext cx="1846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Introduction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EB91173-9CCD-4917-ACD6-4B06AD4CFE8F}"/>
              </a:ext>
            </a:extLst>
          </p:cNvPr>
          <p:cNvGrpSpPr/>
          <p:nvPr/>
        </p:nvGrpSpPr>
        <p:grpSpPr>
          <a:xfrm>
            <a:off x="3466728" y="1713396"/>
            <a:ext cx="2405849" cy="707886"/>
            <a:chOff x="781234" y="1482571"/>
            <a:chExt cx="2405849" cy="707886"/>
          </a:xfrm>
        </p:grpSpPr>
        <p:sp>
          <p:nvSpPr>
            <p:cNvPr id="9" name="Rectangle 8">
              <a:hlinkClick r:id="rId3" action="ppaction://hlinksldjump"/>
              <a:extLst>
                <a:ext uri="{FF2B5EF4-FFF2-40B4-BE49-F238E27FC236}">
                  <a16:creationId xmlns:a16="http://schemas.microsoft.com/office/drawing/2014/main" id="{FBED0A66-F174-4BE5-BBE0-BF5B14056977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6FEEB4-A0B8-4F9E-AA6C-7700D730A179}"/>
                </a:ext>
              </a:extLst>
            </p:cNvPr>
            <p:cNvSpPr txBox="1"/>
            <p:nvPr/>
          </p:nvSpPr>
          <p:spPr>
            <a:xfrm>
              <a:off x="1060880" y="1669002"/>
              <a:ext cx="1846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Challenges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02B070-1230-4CE5-AC84-6DD92501BAA6}"/>
              </a:ext>
            </a:extLst>
          </p:cNvPr>
          <p:cNvGrpSpPr/>
          <p:nvPr/>
        </p:nvGrpSpPr>
        <p:grpSpPr>
          <a:xfrm>
            <a:off x="6319423" y="1713396"/>
            <a:ext cx="2405849" cy="707886"/>
            <a:chOff x="781234" y="1482571"/>
            <a:chExt cx="2405849" cy="707886"/>
          </a:xfrm>
        </p:grpSpPr>
        <p:sp>
          <p:nvSpPr>
            <p:cNvPr id="12" name="Rectangle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B0C3B14C-36A3-4756-B017-9B33F83570B5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7FC45D-28E9-4947-AE93-7553EA60A8A9}"/>
                </a:ext>
              </a:extLst>
            </p:cNvPr>
            <p:cNvSpPr txBox="1"/>
            <p:nvPr/>
          </p:nvSpPr>
          <p:spPr>
            <a:xfrm>
              <a:off x="1060880" y="1669002"/>
              <a:ext cx="1846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Strategy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5532D1-BDA5-40B1-B46E-659685EF283A}"/>
              </a:ext>
            </a:extLst>
          </p:cNvPr>
          <p:cNvGrpSpPr/>
          <p:nvPr/>
        </p:nvGrpSpPr>
        <p:grpSpPr>
          <a:xfrm>
            <a:off x="9172118" y="1713396"/>
            <a:ext cx="2405849" cy="707886"/>
            <a:chOff x="781234" y="1482571"/>
            <a:chExt cx="2405849" cy="707886"/>
          </a:xfrm>
        </p:grpSpPr>
        <p:sp>
          <p:nvSpPr>
            <p:cNvPr id="15" name="Rectangle 14">
              <a:hlinkClick r:id="rId5" action="ppaction://hlinksldjump"/>
              <a:extLst>
                <a:ext uri="{FF2B5EF4-FFF2-40B4-BE49-F238E27FC236}">
                  <a16:creationId xmlns:a16="http://schemas.microsoft.com/office/drawing/2014/main" id="{CEF256E0-78A6-4992-B820-5F46B0A82554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AC1B73-3F0A-4E0E-B25E-E7544A40964A}"/>
                </a:ext>
              </a:extLst>
            </p:cNvPr>
            <p:cNvSpPr txBox="1"/>
            <p:nvPr/>
          </p:nvSpPr>
          <p:spPr>
            <a:xfrm>
              <a:off x="1060880" y="1669002"/>
              <a:ext cx="1846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Timeline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9475AF-11B0-4E41-94D9-2D1A67CD09B6}"/>
              </a:ext>
            </a:extLst>
          </p:cNvPr>
          <p:cNvGrpSpPr/>
          <p:nvPr/>
        </p:nvGrpSpPr>
        <p:grpSpPr>
          <a:xfrm>
            <a:off x="614033" y="2916049"/>
            <a:ext cx="2405849" cy="707886"/>
            <a:chOff x="781234" y="1482571"/>
            <a:chExt cx="2405849" cy="707886"/>
          </a:xfrm>
        </p:grpSpPr>
        <p:sp>
          <p:nvSpPr>
            <p:cNvPr id="18" name="Rectangle 17">
              <a:hlinkClick r:id="rId6" action="ppaction://hlinksldjump"/>
              <a:extLst>
                <a:ext uri="{FF2B5EF4-FFF2-40B4-BE49-F238E27FC236}">
                  <a16:creationId xmlns:a16="http://schemas.microsoft.com/office/drawing/2014/main" id="{5105CD07-8B8F-490B-B053-48EEDF3712EA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22AC8A-C283-4637-B1EE-6B0CE63DAA5A}"/>
                </a:ext>
              </a:extLst>
            </p:cNvPr>
            <p:cNvSpPr txBox="1"/>
            <p:nvPr/>
          </p:nvSpPr>
          <p:spPr>
            <a:xfrm>
              <a:off x="1060880" y="1669002"/>
              <a:ext cx="1846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ACT 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C53A47-CDD4-46AA-BFE5-504B76419C40}"/>
              </a:ext>
            </a:extLst>
          </p:cNvPr>
          <p:cNvGrpSpPr/>
          <p:nvPr/>
        </p:nvGrpSpPr>
        <p:grpSpPr>
          <a:xfrm>
            <a:off x="3466728" y="2916049"/>
            <a:ext cx="2405849" cy="707886"/>
            <a:chOff x="781234" y="1482571"/>
            <a:chExt cx="2405849" cy="707886"/>
          </a:xfrm>
        </p:grpSpPr>
        <p:sp>
          <p:nvSpPr>
            <p:cNvPr id="21" name="Rectangle 20">
              <a:hlinkClick r:id="rId7" action="ppaction://hlinksldjump"/>
              <a:extLst>
                <a:ext uri="{FF2B5EF4-FFF2-40B4-BE49-F238E27FC236}">
                  <a16:creationId xmlns:a16="http://schemas.microsoft.com/office/drawing/2014/main" id="{15083585-0412-40E1-8AFF-32FE713E70C3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737452-16BC-4F13-A174-24BA6B623790}"/>
                </a:ext>
              </a:extLst>
            </p:cNvPr>
            <p:cNvSpPr txBox="1"/>
            <p:nvPr/>
          </p:nvSpPr>
          <p:spPr>
            <a:xfrm>
              <a:off x="1060880" y="1669002"/>
              <a:ext cx="1846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ACT II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10BFAF2-461F-4FE7-A4F4-43C02CA41ADF}"/>
              </a:ext>
            </a:extLst>
          </p:cNvPr>
          <p:cNvGrpSpPr/>
          <p:nvPr/>
        </p:nvGrpSpPr>
        <p:grpSpPr>
          <a:xfrm>
            <a:off x="6319423" y="2916049"/>
            <a:ext cx="2405849" cy="707886"/>
            <a:chOff x="781234" y="1482571"/>
            <a:chExt cx="2405849" cy="707886"/>
          </a:xfrm>
        </p:grpSpPr>
        <p:sp>
          <p:nvSpPr>
            <p:cNvPr id="24" name="Rectangle 23">
              <a:hlinkClick r:id="rId8" action="ppaction://hlinksldjump"/>
              <a:extLst>
                <a:ext uri="{FF2B5EF4-FFF2-40B4-BE49-F238E27FC236}">
                  <a16:creationId xmlns:a16="http://schemas.microsoft.com/office/drawing/2014/main" id="{37687416-62EC-439F-97EB-524FB9CBEA8B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5339E9-7010-4CF5-9D5D-76BC753A52EE}"/>
                </a:ext>
              </a:extLst>
            </p:cNvPr>
            <p:cNvSpPr txBox="1"/>
            <p:nvPr/>
          </p:nvSpPr>
          <p:spPr>
            <a:xfrm>
              <a:off x="1060880" y="1669002"/>
              <a:ext cx="1846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ACT III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F92186-B08F-4C6E-85A6-C12A9E55E8C5}"/>
              </a:ext>
            </a:extLst>
          </p:cNvPr>
          <p:cNvGrpSpPr/>
          <p:nvPr/>
        </p:nvGrpSpPr>
        <p:grpSpPr>
          <a:xfrm>
            <a:off x="9172118" y="2916049"/>
            <a:ext cx="2405849" cy="707886"/>
            <a:chOff x="781234" y="1482571"/>
            <a:chExt cx="2405849" cy="707886"/>
          </a:xfrm>
        </p:grpSpPr>
        <p:sp>
          <p:nvSpPr>
            <p:cNvPr id="27" name="Rectangle 26">
              <a:hlinkClick r:id="rId9" action="ppaction://hlinksldjump"/>
              <a:extLst>
                <a:ext uri="{FF2B5EF4-FFF2-40B4-BE49-F238E27FC236}">
                  <a16:creationId xmlns:a16="http://schemas.microsoft.com/office/drawing/2014/main" id="{0A5F912B-D9A5-4A88-93B2-734EA4AF567C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68687D-0BAA-4297-9160-94F8BACBDC3A}"/>
                </a:ext>
              </a:extLst>
            </p:cNvPr>
            <p:cNvSpPr txBox="1"/>
            <p:nvPr/>
          </p:nvSpPr>
          <p:spPr>
            <a:xfrm>
              <a:off x="1060880" y="1669002"/>
              <a:ext cx="1846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Impact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3A58E3-FF6B-4716-ACA5-48C78E5F2951}"/>
              </a:ext>
            </a:extLst>
          </p:cNvPr>
          <p:cNvGrpSpPr/>
          <p:nvPr/>
        </p:nvGrpSpPr>
        <p:grpSpPr>
          <a:xfrm>
            <a:off x="614033" y="4094152"/>
            <a:ext cx="2405849" cy="707886"/>
            <a:chOff x="781234" y="1482571"/>
            <a:chExt cx="2405849" cy="707886"/>
          </a:xfrm>
        </p:grpSpPr>
        <p:sp>
          <p:nvSpPr>
            <p:cNvPr id="30" name="Rectangle 29">
              <a:hlinkClick r:id="rId10" action="ppaction://hlinksldjump"/>
              <a:extLst>
                <a:ext uri="{FF2B5EF4-FFF2-40B4-BE49-F238E27FC236}">
                  <a16:creationId xmlns:a16="http://schemas.microsoft.com/office/drawing/2014/main" id="{673F3FF0-DC67-473D-85C0-91ACB6E8BADB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F9B148-25D6-4466-8708-E0372308BCE7}"/>
                </a:ext>
              </a:extLst>
            </p:cNvPr>
            <p:cNvSpPr txBox="1"/>
            <p:nvPr/>
          </p:nvSpPr>
          <p:spPr>
            <a:xfrm>
              <a:off x="1060880" y="1669002"/>
              <a:ext cx="1846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Risks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DD5534-891E-4B90-9E6B-94D376E4CB4A}"/>
              </a:ext>
            </a:extLst>
          </p:cNvPr>
          <p:cNvGrpSpPr/>
          <p:nvPr/>
        </p:nvGrpSpPr>
        <p:grpSpPr>
          <a:xfrm>
            <a:off x="3466728" y="4094152"/>
            <a:ext cx="2405849" cy="707886"/>
            <a:chOff x="781234" y="1482571"/>
            <a:chExt cx="2405849" cy="707886"/>
          </a:xfrm>
        </p:grpSpPr>
        <p:sp>
          <p:nvSpPr>
            <p:cNvPr id="33" name="Rectangle 32">
              <a:hlinkClick r:id="rId11" action="ppaction://hlinksldjump"/>
              <a:extLst>
                <a:ext uri="{FF2B5EF4-FFF2-40B4-BE49-F238E27FC236}">
                  <a16:creationId xmlns:a16="http://schemas.microsoft.com/office/drawing/2014/main" id="{0DC68EEE-9675-466D-BCB1-B11575A60F7E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7551CC-E54E-49A8-8E33-718CFD297B51}"/>
                </a:ext>
              </a:extLst>
            </p:cNvPr>
            <p:cNvSpPr txBox="1"/>
            <p:nvPr/>
          </p:nvSpPr>
          <p:spPr>
            <a:xfrm>
              <a:off x="781234" y="1669002"/>
              <a:ext cx="2405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ACT I Investment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D69F27A-3C38-4BBD-B312-4F2DD9C70453}"/>
              </a:ext>
            </a:extLst>
          </p:cNvPr>
          <p:cNvGrpSpPr/>
          <p:nvPr/>
        </p:nvGrpSpPr>
        <p:grpSpPr>
          <a:xfrm>
            <a:off x="6319422" y="4094152"/>
            <a:ext cx="2405850" cy="707886"/>
            <a:chOff x="781233" y="1482571"/>
            <a:chExt cx="2405850" cy="707886"/>
          </a:xfrm>
        </p:grpSpPr>
        <p:sp>
          <p:nvSpPr>
            <p:cNvPr id="36" name="Rectangle 35">
              <a:hlinkClick r:id="rId12" action="ppaction://hlinksldjump"/>
              <a:extLst>
                <a:ext uri="{FF2B5EF4-FFF2-40B4-BE49-F238E27FC236}">
                  <a16:creationId xmlns:a16="http://schemas.microsoft.com/office/drawing/2014/main" id="{968F1D4A-221B-4E8E-9649-9E951211C34D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FF50BB8-CB8E-4B13-A199-376DE4847F7D}"/>
                </a:ext>
              </a:extLst>
            </p:cNvPr>
            <p:cNvSpPr txBox="1"/>
            <p:nvPr/>
          </p:nvSpPr>
          <p:spPr>
            <a:xfrm>
              <a:off x="781233" y="1669002"/>
              <a:ext cx="2405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ACT II Investment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8A1596D-F5A4-4E29-98C4-5D1BCDF94DAA}"/>
              </a:ext>
            </a:extLst>
          </p:cNvPr>
          <p:cNvGrpSpPr/>
          <p:nvPr/>
        </p:nvGrpSpPr>
        <p:grpSpPr>
          <a:xfrm>
            <a:off x="9172118" y="4094152"/>
            <a:ext cx="2405849" cy="707886"/>
            <a:chOff x="781234" y="1482571"/>
            <a:chExt cx="2405849" cy="707886"/>
          </a:xfrm>
        </p:grpSpPr>
        <p:sp>
          <p:nvSpPr>
            <p:cNvPr id="39" name="Rectangle 38">
              <a:hlinkClick r:id="rId13" action="ppaction://hlinksldjump"/>
              <a:extLst>
                <a:ext uri="{FF2B5EF4-FFF2-40B4-BE49-F238E27FC236}">
                  <a16:creationId xmlns:a16="http://schemas.microsoft.com/office/drawing/2014/main" id="{BC8A144D-840D-4B70-8672-6F9137A04660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93CF89-922E-4CA2-BD07-A0EDB941DFD0}"/>
                </a:ext>
              </a:extLst>
            </p:cNvPr>
            <p:cNvSpPr txBox="1"/>
            <p:nvPr/>
          </p:nvSpPr>
          <p:spPr>
            <a:xfrm>
              <a:off x="781235" y="1669002"/>
              <a:ext cx="2405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ACT III Investment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2AF87FC-0D72-4C37-BF71-04FA3B378C69}"/>
              </a:ext>
            </a:extLst>
          </p:cNvPr>
          <p:cNvGrpSpPr/>
          <p:nvPr/>
        </p:nvGrpSpPr>
        <p:grpSpPr>
          <a:xfrm>
            <a:off x="614032" y="5272255"/>
            <a:ext cx="2405850" cy="707886"/>
            <a:chOff x="781233" y="1482571"/>
            <a:chExt cx="2405850" cy="707886"/>
          </a:xfrm>
        </p:grpSpPr>
        <p:sp>
          <p:nvSpPr>
            <p:cNvPr id="42" name="Rectangle 41">
              <a:hlinkClick r:id="rId14" action="ppaction://hlinksldjump"/>
              <a:extLst>
                <a:ext uri="{FF2B5EF4-FFF2-40B4-BE49-F238E27FC236}">
                  <a16:creationId xmlns:a16="http://schemas.microsoft.com/office/drawing/2014/main" id="{863EE717-776F-41FE-9CE2-421FF8621980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7D2082-CC81-4B2B-A31C-E14A90341424}"/>
                </a:ext>
              </a:extLst>
            </p:cNvPr>
            <p:cNvSpPr txBox="1"/>
            <p:nvPr/>
          </p:nvSpPr>
          <p:spPr>
            <a:xfrm>
              <a:off x="781233" y="1669002"/>
              <a:ext cx="2405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Forecasted Income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3042A67-76A6-48DA-BC1A-02AD94FCBDC4}"/>
              </a:ext>
            </a:extLst>
          </p:cNvPr>
          <p:cNvGrpSpPr/>
          <p:nvPr/>
        </p:nvGrpSpPr>
        <p:grpSpPr>
          <a:xfrm>
            <a:off x="3299528" y="5272255"/>
            <a:ext cx="2740248" cy="707886"/>
            <a:chOff x="614034" y="1482571"/>
            <a:chExt cx="2740248" cy="707886"/>
          </a:xfrm>
        </p:grpSpPr>
        <p:sp>
          <p:nvSpPr>
            <p:cNvPr id="45" name="Rectangle 44">
              <a:hlinkClick r:id="rId15" action="ppaction://hlinksldjump"/>
              <a:extLst>
                <a:ext uri="{FF2B5EF4-FFF2-40B4-BE49-F238E27FC236}">
                  <a16:creationId xmlns:a16="http://schemas.microsoft.com/office/drawing/2014/main" id="{F4255E1C-0A33-419C-92D2-F728B5C58708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B61EEF-EF2E-4EFE-B799-A5C2523C411D}"/>
                </a:ext>
              </a:extLst>
            </p:cNvPr>
            <p:cNvSpPr txBox="1"/>
            <p:nvPr/>
          </p:nvSpPr>
          <p:spPr>
            <a:xfrm>
              <a:off x="614034" y="1669002"/>
              <a:ext cx="2740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Forecasted Expenses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775175-7768-4D86-BCDC-B40AEA542091}"/>
              </a:ext>
            </a:extLst>
          </p:cNvPr>
          <p:cNvGrpSpPr/>
          <p:nvPr/>
        </p:nvGrpSpPr>
        <p:grpSpPr>
          <a:xfrm>
            <a:off x="6319423" y="5272255"/>
            <a:ext cx="2405849" cy="707886"/>
            <a:chOff x="781234" y="1482571"/>
            <a:chExt cx="2405849" cy="707886"/>
          </a:xfrm>
        </p:grpSpPr>
        <p:sp>
          <p:nvSpPr>
            <p:cNvPr id="48" name="Rectangle 47">
              <a:hlinkClick r:id="rId16" action="ppaction://hlinksldjump"/>
              <a:extLst>
                <a:ext uri="{FF2B5EF4-FFF2-40B4-BE49-F238E27FC236}">
                  <a16:creationId xmlns:a16="http://schemas.microsoft.com/office/drawing/2014/main" id="{F25807E1-C361-42C1-A826-2B939AB8430C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156E87F-A7A0-48F9-84AD-DDBADCB0783E}"/>
                </a:ext>
              </a:extLst>
            </p:cNvPr>
            <p:cNvSpPr txBox="1"/>
            <p:nvPr/>
          </p:nvSpPr>
          <p:spPr>
            <a:xfrm>
              <a:off x="781234" y="1669002"/>
              <a:ext cx="2405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Forecasted Profit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F2473D9-AAB1-4943-9E30-699AA9AB7199}"/>
              </a:ext>
            </a:extLst>
          </p:cNvPr>
          <p:cNvGrpSpPr/>
          <p:nvPr/>
        </p:nvGrpSpPr>
        <p:grpSpPr>
          <a:xfrm>
            <a:off x="9172118" y="5272255"/>
            <a:ext cx="2405849" cy="707886"/>
            <a:chOff x="781234" y="1482571"/>
            <a:chExt cx="2405849" cy="707886"/>
          </a:xfrm>
        </p:grpSpPr>
        <p:sp>
          <p:nvSpPr>
            <p:cNvPr id="51" name="Rectangle 50">
              <a:hlinkClick r:id="rId17" action="ppaction://hlinksldjump"/>
              <a:extLst>
                <a:ext uri="{FF2B5EF4-FFF2-40B4-BE49-F238E27FC236}">
                  <a16:creationId xmlns:a16="http://schemas.microsoft.com/office/drawing/2014/main" id="{70818F48-79A4-4953-8D36-9CD1C9E21E62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28E853-42E2-4400-8552-AA78711070D4}"/>
                </a:ext>
              </a:extLst>
            </p:cNvPr>
            <p:cNvSpPr txBox="1"/>
            <p:nvPr/>
          </p:nvSpPr>
          <p:spPr>
            <a:xfrm>
              <a:off x="1060880" y="1669002"/>
              <a:ext cx="1846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4F98A83-028B-4768-8FDC-98F8A3C35C4D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122464167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8333B1-3B79-4CA6-8D0E-F5CC63D38232}"/>
              </a:ext>
            </a:extLst>
          </p:cNvPr>
          <p:cNvSpPr txBox="1"/>
          <p:nvPr/>
        </p:nvSpPr>
        <p:spPr>
          <a:xfrm>
            <a:off x="3328416" y="253284"/>
            <a:ext cx="553516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>
                <a:solidFill>
                  <a:schemeClr val="bg1"/>
                </a:solidFill>
              </a:rPr>
              <a:t>Table of </a:t>
            </a:r>
            <a:r>
              <a:rPr lang="en-GB" sz="4000">
                <a:solidFill>
                  <a:schemeClr val="accent1"/>
                </a:solidFill>
              </a:rPr>
              <a:t>CONTENTS</a:t>
            </a:r>
            <a:endParaRPr lang="en-US">
              <a:solidFill>
                <a:schemeClr val="accent1"/>
              </a:solidFill>
              <a:ea typeface="Lato"/>
              <a:cs typeface="Lato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1679E67-441D-4812-977B-36BE18FB98CC}"/>
              </a:ext>
            </a:extLst>
          </p:cNvPr>
          <p:cNvGrpSpPr/>
          <p:nvPr/>
        </p:nvGrpSpPr>
        <p:grpSpPr>
          <a:xfrm>
            <a:off x="614033" y="2911874"/>
            <a:ext cx="2405849" cy="707886"/>
            <a:chOff x="781234" y="1482571"/>
            <a:chExt cx="2405849" cy="707886"/>
          </a:xfrm>
        </p:grpSpPr>
        <p:sp>
          <p:nvSpPr>
            <p:cNvPr id="5" name="Rectangle 4">
              <a:hlinkClick r:id="rId3" action="ppaction://hlinksldjump"/>
              <a:extLst>
                <a:ext uri="{FF2B5EF4-FFF2-40B4-BE49-F238E27FC236}">
                  <a16:creationId xmlns:a16="http://schemas.microsoft.com/office/drawing/2014/main" id="{4418CE26-572C-4D66-A752-A3DA2F528879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55CE98-EC10-4222-BC11-2DADB1534BE8}"/>
                </a:ext>
              </a:extLst>
            </p:cNvPr>
            <p:cNvSpPr txBox="1"/>
            <p:nvPr/>
          </p:nvSpPr>
          <p:spPr>
            <a:xfrm>
              <a:off x="871484" y="1669002"/>
              <a:ext cx="22253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ACT II Offerings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EB91173-9CCD-4917-ACD6-4B06AD4CFE8F}"/>
              </a:ext>
            </a:extLst>
          </p:cNvPr>
          <p:cNvGrpSpPr/>
          <p:nvPr/>
        </p:nvGrpSpPr>
        <p:grpSpPr>
          <a:xfrm>
            <a:off x="3466728" y="2911874"/>
            <a:ext cx="2405849" cy="707886"/>
            <a:chOff x="781234" y="1482571"/>
            <a:chExt cx="2405849" cy="707886"/>
          </a:xfrm>
        </p:grpSpPr>
        <p:sp>
          <p:nvSpPr>
            <p:cNvPr id="9" name="Rectangle 8">
              <a:hlinkClick r:id="rId4" action="ppaction://hlinksldjump"/>
              <a:extLst>
                <a:ext uri="{FF2B5EF4-FFF2-40B4-BE49-F238E27FC236}">
                  <a16:creationId xmlns:a16="http://schemas.microsoft.com/office/drawing/2014/main" id="{FBED0A66-F174-4BE5-BBE0-BF5B14056977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6FEEB4-A0B8-4F9E-AA6C-7700D730A179}"/>
                </a:ext>
              </a:extLst>
            </p:cNvPr>
            <p:cNvSpPr txBox="1"/>
            <p:nvPr/>
          </p:nvSpPr>
          <p:spPr>
            <a:xfrm>
              <a:off x="883325" y="1669002"/>
              <a:ext cx="2201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Customers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02B070-1230-4CE5-AC84-6DD92501BAA6}"/>
              </a:ext>
            </a:extLst>
          </p:cNvPr>
          <p:cNvGrpSpPr/>
          <p:nvPr/>
        </p:nvGrpSpPr>
        <p:grpSpPr>
          <a:xfrm>
            <a:off x="6319423" y="2911874"/>
            <a:ext cx="2405849" cy="707886"/>
            <a:chOff x="781234" y="1482571"/>
            <a:chExt cx="2405849" cy="707886"/>
          </a:xfrm>
        </p:grpSpPr>
        <p:sp>
          <p:nvSpPr>
            <p:cNvPr id="12" name="Rectangle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B0C3B14C-36A3-4756-B017-9B33F83570B5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7FC45D-28E9-4947-AE93-7553EA60A8A9}"/>
                </a:ext>
              </a:extLst>
            </p:cNvPr>
            <p:cNvSpPr txBox="1"/>
            <p:nvPr/>
          </p:nvSpPr>
          <p:spPr>
            <a:xfrm>
              <a:off x="781234" y="1669002"/>
              <a:ext cx="2405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Strategy Timeline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5532D1-BDA5-40B1-B46E-659685EF283A}"/>
              </a:ext>
            </a:extLst>
          </p:cNvPr>
          <p:cNvGrpSpPr/>
          <p:nvPr/>
        </p:nvGrpSpPr>
        <p:grpSpPr>
          <a:xfrm>
            <a:off x="9013804" y="2911874"/>
            <a:ext cx="2722476" cy="707886"/>
            <a:chOff x="622920" y="1482571"/>
            <a:chExt cx="2722476" cy="707886"/>
          </a:xfrm>
        </p:grpSpPr>
        <p:sp>
          <p:nvSpPr>
            <p:cNvPr id="15" name="Rectangle 14">
              <a:hlinkClick r:id="rId6" action="ppaction://hlinksldjump"/>
              <a:extLst>
                <a:ext uri="{FF2B5EF4-FFF2-40B4-BE49-F238E27FC236}">
                  <a16:creationId xmlns:a16="http://schemas.microsoft.com/office/drawing/2014/main" id="{CEF256E0-78A6-4992-B820-5F46B0A82554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AC1B73-3F0A-4E0E-B25E-E7544A40964A}"/>
                </a:ext>
              </a:extLst>
            </p:cNvPr>
            <p:cNvSpPr txBox="1"/>
            <p:nvPr/>
          </p:nvSpPr>
          <p:spPr>
            <a:xfrm>
              <a:off x="622920" y="1669002"/>
              <a:ext cx="27224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Changes to Revenue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9475AF-11B0-4E41-94D9-2D1A67CD09B6}"/>
              </a:ext>
            </a:extLst>
          </p:cNvPr>
          <p:cNvGrpSpPr/>
          <p:nvPr/>
        </p:nvGrpSpPr>
        <p:grpSpPr>
          <a:xfrm>
            <a:off x="167187" y="4114527"/>
            <a:ext cx="3299540" cy="707886"/>
            <a:chOff x="334388" y="1482571"/>
            <a:chExt cx="3299540" cy="707886"/>
          </a:xfrm>
        </p:grpSpPr>
        <p:sp>
          <p:nvSpPr>
            <p:cNvPr id="18" name="Rectangle 17">
              <a:hlinkClick r:id="rId7" action="ppaction://hlinksldjump"/>
              <a:extLst>
                <a:ext uri="{FF2B5EF4-FFF2-40B4-BE49-F238E27FC236}">
                  <a16:creationId xmlns:a16="http://schemas.microsoft.com/office/drawing/2014/main" id="{5105CD07-8B8F-490B-B053-48EEDF3712EA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22AC8A-C283-4637-B1EE-6B0CE63DAA5A}"/>
                </a:ext>
              </a:extLst>
            </p:cNvPr>
            <p:cNvSpPr txBox="1"/>
            <p:nvPr/>
          </p:nvSpPr>
          <p:spPr>
            <a:xfrm>
              <a:off x="334388" y="1669002"/>
              <a:ext cx="32995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Changes to Expenses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C53A47-CDD4-46AA-BFE5-504B76419C40}"/>
              </a:ext>
            </a:extLst>
          </p:cNvPr>
          <p:cNvGrpSpPr/>
          <p:nvPr/>
        </p:nvGrpSpPr>
        <p:grpSpPr>
          <a:xfrm>
            <a:off x="3466728" y="4114527"/>
            <a:ext cx="2405849" cy="707886"/>
            <a:chOff x="781234" y="1482571"/>
            <a:chExt cx="2405849" cy="707886"/>
          </a:xfrm>
        </p:grpSpPr>
        <p:sp>
          <p:nvSpPr>
            <p:cNvPr id="21" name="Rectangle 20">
              <a:hlinkClick r:id="rId8" action="ppaction://hlinksldjump"/>
              <a:extLst>
                <a:ext uri="{FF2B5EF4-FFF2-40B4-BE49-F238E27FC236}">
                  <a16:creationId xmlns:a16="http://schemas.microsoft.com/office/drawing/2014/main" id="{15083585-0412-40E1-8AFF-32FE713E70C3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737452-16BC-4F13-A174-24BA6B623790}"/>
                </a:ext>
              </a:extLst>
            </p:cNvPr>
            <p:cNvSpPr txBox="1"/>
            <p:nvPr/>
          </p:nvSpPr>
          <p:spPr>
            <a:xfrm>
              <a:off x="781234" y="1669002"/>
              <a:ext cx="2405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Porter’s Five Forces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10BFAF2-461F-4FE7-A4F4-43C02CA41ADF}"/>
              </a:ext>
            </a:extLst>
          </p:cNvPr>
          <p:cNvGrpSpPr/>
          <p:nvPr/>
        </p:nvGrpSpPr>
        <p:grpSpPr>
          <a:xfrm>
            <a:off x="6319423" y="4114527"/>
            <a:ext cx="2405849" cy="707886"/>
            <a:chOff x="781234" y="1482571"/>
            <a:chExt cx="2405849" cy="707886"/>
          </a:xfrm>
        </p:grpSpPr>
        <p:sp>
          <p:nvSpPr>
            <p:cNvPr id="24" name="Rectangle 23">
              <a:hlinkClick r:id="rId9" action="ppaction://hlinksldjump"/>
              <a:extLst>
                <a:ext uri="{FF2B5EF4-FFF2-40B4-BE49-F238E27FC236}">
                  <a16:creationId xmlns:a16="http://schemas.microsoft.com/office/drawing/2014/main" id="{37687416-62EC-439F-97EB-524FB9CBEA8B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5339E9-7010-4CF5-9D5D-76BC753A52EE}"/>
                </a:ext>
              </a:extLst>
            </p:cNvPr>
            <p:cNvSpPr txBox="1"/>
            <p:nvPr/>
          </p:nvSpPr>
          <p:spPr>
            <a:xfrm>
              <a:off x="850777" y="1669002"/>
              <a:ext cx="22667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Industry Profile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F92186-B08F-4C6E-85A6-C12A9E55E8C5}"/>
              </a:ext>
            </a:extLst>
          </p:cNvPr>
          <p:cNvGrpSpPr/>
          <p:nvPr/>
        </p:nvGrpSpPr>
        <p:grpSpPr>
          <a:xfrm>
            <a:off x="9172118" y="4114527"/>
            <a:ext cx="2405849" cy="707886"/>
            <a:chOff x="781234" y="1482571"/>
            <a:chExt cx="2405849" cy="707886"/>
          </a:xfrm>
        </p:grpSpPr>
        <p:sp>
          <p:nvSpPr>
            <p:cNvPr id="27" name="Rectangle 26">
              <a:hlinkClick r:id="rId10" action="ppaction://hlinksldjump"/>
              <a:extLst>
                <a:ext uri="{FF2B5EF4-FFF2-40B4-BE49-F238E27FC236}">
                  <a16:creationId xmlns:a16="http://schemas.microsoft.com/office/drawing/2014/main" id="{0A5F912B-D9A5-4A88-93B2-734EA4AF567C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68687D-0BAA-4297-9160-94F8BACBDC3A}"/>
                </a:ext>
              </a:extLst>
            </p:cNvPr>
            <p:cNvSpPr txBox="1"/>
            <p:nvPr/>
          </p:nvSpPr>
          <p:spPr>
            <a:xfrm>
              <a:off x="1060880" y="1669002"/>
              <a:ext cx="1846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VRIO Analysis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3A58E3-FF6B-4716-ACA5-48C78E5F2951}"/>
              </a:ext>
            </a:extLst>
          </p:cNvPr>
          <p:cNvGrpSpPr/>
          <p:nvPr/>
        </p:nvGrpSpPr>
        <p:grpSpPr>
          <a:xfrm>
            <a:off x="334386" y="5268080"/>
            <a:ext cx="2965142" cy="707886"/>
            <a:chOff x="501587" y="1482571"/>
            <a:chExt cx="2965142" cy="707886"/>
          </a:xfrm>
        </p:grpSpPr>
        <p:sp>
          <p:nvSpPr>
            <p:cNvPr id="30" name="Rectangle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673F3FF0-DC67-473D-85C0-91ACB6E8BADB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F9B148-25D6-4466-8708-E0372308BCE7}"/>
                </a:ext>
              </a:extLst>
            </p:cNvPr>
            <p:cNvSpPr txBox="1"/>
            <p:nvPr/>
          </p:nvSpPr>
          <p:spPr>
            <a:xfrm>
              <a:off x="501587" y="1669002"/>
              <a:ext cx="29651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Key Success Factors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DD5534-891E-4B90-9E6B-94D376E4CB4A}"/>
              </a:ext>
            </a:extLst>
          </p:cNvPr>
          <p:cNvGrpSpPr/>
          <p:nvPr/>
        </p:nvGrpSpPr>
        <p:grpSpPr>
          <a:xfrm>
            <a:off x="3466728" y="5268080"/>
            <a:ext cx="2405849" cy="707886"/>
            <a:chOff x="781234" y="1482571"/>
            <a:chExt cx="2405849" cy="707886"/>
          </a:xfrm>
        </p:grpSpPr>
        <p:sp>
          <p:nvSpPr>
            <p:cNvPr id="33" name="Rectangle 32">
              <a:hlinkClick r:id="rId12" action="ppaction://hlinksldjump"/>
              <a:extLst>
                <a:ext uri="{FF2B5EF4-FFF2-40B4-BE49-F238E27FC236}">
                  <a16:creationId xmlns:a16="http://schemas.microsoft.com/office/drawing/2014/main" id="{0DC68EEE-9675-466D-BCB1-B11575A60F7E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7551CC-E54E-49A8-8E33-718CFD297B51}"/>
                </a:ext>
              </a:extLst>
            </p:cNvPr>
            <p:cNvSpPr txBox="1"/>
            <p:nvPr/>
          </p:nvSpPr>
          <p:spPr>
            <a:xfrm>
              <a:off x="781234" y="1669002"/>
              <a:ext cx="2405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 dirty="0">
                  <a:solidFill>
                    <a:schemeClr val="bg1"/>
                  </a:solidFill>
                </a:rPr>
                <a:t>Events Market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D69F27A-3C38-4BBD-B312-4F2DD9C70453}"/>
              </a:ext>
            </a:extLst>
          </p:cNvPr>
          <p:cNvGrpSpPr/>
          <p:nvPr/>
        </p:nvGrpSpPr>
        <p:grpSpPr>
          <a:xfrm>
            <a:off x="6319422" y="5268080"/>
            <a:ext cx="2405850" cy="707886"/>
            <a:chOff x="781233" y="1482571"/>
            <a:chExt cx="2405850" cy="707886"/>
          </a:xfrm>
        </p:grpSpPr>
        <p:sp>
          <p:nvSpPr>
            <p:cNvPr id="36" name="Rectangle 35">
              <a:hlinkClick r:id="rId13" action="ppaction://hlinksldjump"/>
              <a:extLst>
                <a:ext uri="{FF2B5EF4-FFF2-40B4-BE49-F238E27FC236}">
                  <a16:creationId xmlns:a16="http://schemas.microsoft.com/office/drawing/2014/main" id="{968F1D4A-221B-4E8E-9649-9E951211C34D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FF50BB8-CB8E-4B13-A199-376DE4847F7D}"/>
                </a:ext>
              </a:extLst>
            </p:cNvPr>
            <p:cNvSpPr txBox="1"/>
            <p:nvPr/>
          </p:nvSpPr>
          <p:spPr>
            <a:xfrm>
              <a:off x="781233" y="1669002"/>
              <a:ext cx="2405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Risk Mitigation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8A1596D-F5A4-4E29-98C4-5D1BCDF94DAA}"/>
              </a:ext>
            </a:extLst>
          </p:cNvPr>
          <p:cNvGrpSpPr/>
          <p:nvPr/>
        </p:nvGrpSpPr>
        <p:grpSpPr>
          <a:xfrm>
            <a:off x="9084826" y="5268080"/>
            <a:ext cx="2580432" cy="707886"/>
            <a:chOff x="693942" y="1482571"/>
            <a:chExt cx="2580432" cy="707886"/>
          </a:xfrm>
        </p:grpSpPr>
        <p:sp>
          <p:nvSpPr>
            <p:cNvPr id="39" name="Rectangle 38">
              <a:hlinkClick r:id="rId14" action="ppaction://hlinksldjump"/>
              <a:extLst>
                <a:ext uri="{FF2B5EF4-FFF2-40B4-BE49-F238E27FC236}">
                  <a16:creationId xmlns:a16="http://schemas.microsoft.com/office/drawing/2014/main" id="{BC8A144D-840D-4B70-8672-6F9137A04660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93CF89-922E-4CA2-BD07-A0EDB941DFD0}"/>
                </a:ext>
              </a:extLst>
            </p:cNvPr>
            <p:cNvSpPr txBox="1"/>
            <p:nvPr/>
          </p:nvSpPr>
          <p:spPr>
            <a:xfrm>
              <a:off x="693942" y="1669002"/>
              <a:ext cx="25804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Alternative Strategy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0A32E78-2412-4404-970C-A9C0EEB805A4}"/>
              </a:ext>
            </a:extLst>
          </p:cNvPr>
          <p:cNvGrpSpPr/>
          <p:nvPr/>
        </p:nvGrpSpPr>
        <p:grpSpPr>
          <a:xfrm>
            <a:off x="614033" y="1714613"/>
            <a:ext cx="2405849" cy="707886"/>
            <a:chOff x="781234" y="1482571"/>
            <a:chExt cx="2405849" cy="707886"/>
          </a:xfrm>
        </p:grpSpPr>
        <p:sp>
          <p:nvSpPr>
            <p:cNvPr id="42" name="Rectangle 41">
              <a:hlinkClick r:id="rId15" action="ppaction://hlinksldjump"/>
              <a:extLst>
                <a:ext uri="{FF2B5EF4-FFF2-40B4-BE49-F238E27FC236}">
                  <a16:creationId xmlns:a16="http://schemas.microsoft.com/office/drawing/2014/main" id="{0E7A2576-FF26-4159-872D-DBB5224B3918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7A28044-7C93-46AB-AC35-8C0CB84F07EE}"/>
                </a:ext>
              </a:extLst>
            </p:cNvPr>
            <p:cNvSpPr txBox="1"/>
            <p:nvPr/>
          </p:nvSpPr>
          <p:spPr>
            <a:xfrm>
              <a:off x="781234" y="1669002"/>
              <a:ext cx="2405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Location Evaluation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E6BCFCB-4269-4F6A-9829-94CCD4741D58}"/>
              </a:ext>
            </a:extLst>
          </p:cNvPr>
          <p:cNvGrpSpPr/>
          <p:nvPr/>
        </p:nvGrpSpPr>
        <p:grpSpPr>
          <a:xfrm>
            <a:off x="3466728" y="1714613"/>
            <a:ext cx="2405849" cy="707886"/>
            <a:chOff x="781234" y="1482571"/>
            <a:chExt cx="2405849" cy="707886"/>
          </a:xfrm>
        </p:grpSpPr>
        <p:sp>
          <p:nvSpPr>
            <p:cNvPr id="45" name="Rectangle 44">
              <a:hlinkClick r:id="rId16" action="ppaction://hlinksldjump"/>
              <a:extLst>
                <a:ext uri="{FF2B5EF4-FFF2-40B4-BE49-F238E27FC236}">
                  <a16:creationId xmlns:a16="http://schemas.microsoft.com/office/drawing/2014/main" id="{AA04C2AB-D111-4B02-A37D-9C3507BD49D1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3967225-8BC6-434E-B8EA-0CF05D9BAAA3}"/>
                </a:ext>
              </a:extLst>
            </p:cNvPr>
            <p:cNvSpPr txBox="1"/>
            <p:nvPr/>
          </p:nvSpPr>
          <p:spPr>
            <a:xfrm>
              <a:off x="883325" y="1669002"/>
              <a:ext cx="2201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Low-end Market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50194DB-0451-4BDE-86E2-89FA3CE60E9B}"/>
              </a:ext>
            </a:extLst>
          </p:cNvPr>
          <p:cNvGrpSpPr/>
          <p:nvPr/>
        </p:nvGrpSpPr>
        <p:grpSpPr>
          <a:xfrm>
            <a:off x="6319423" y="1714613"/>
            <a:ext cx="2405849" cy="707886"/>
            <a:chOff x="781234" y="1482571"/>
            <a:chExt cx="2405849" cy="707886"/>
          </a:xfrm>
        </p:grpSpPr>
        <p:sp>
          <p:nvSpPr>
            <p:cNvPr id="48" name="Rectangle 47">
              <a:hlinkClick r:id="rId17" action="ppaction://hlinksldjump"/>
              <a:extLst>
                <a:ext uri="{FF2B5EF4-FFF2-40B4-BE49-F238E27FC236}">
                  <a16:creationId xmlns:a16="http://schemas.microsoft.com/office/drawing/2014/main" id="{7B1C185D-5996-414C-85AA-EE9E13BFFD5A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518E591-BB88-4587-AFB1-7AEEABD501FE}"/>
                </a:ext>
              </a:extLst>
            </p:cNvPr>
            <p:cNvSpPr txBox="1"/>
            <p:nvPr/>
          </p:nvSpPr>
          <p:spPr>
            <a:xfrm>
              <a:off x="781234" y="1669002"/>
              <a:ext cx="2405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000">
                  <a:solidFill>
                    <a:schemeClr val="bg1"/>
                  </a:solidFill>
                </a:rPr>
                <a:t>Employees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37B2CE1-44FF-4E68-A8C8-A5F4E244F89F}"/>
              </a:ext>
            </a:extLst>
          </p:cNvPr>
          <p:cNvGrpSpPr/>
          <p:nvPr/>
        </p:nvGrpSpPr>
        <p:grpSpPr>
          <a:xfrm>
            <a:off x="9013804" y="1714613"/>
            <a:ext cx="2722476" cy="707886"/>
            <a:chOff x="622920" y="1482571"/>
            <a:chExt cx="2722476" cy="707886"/>
          </a:xfrm>
        </p:grpSpPr>
        <p:sp>
          <p:nvSpPr>
            <p:cNvPr id="51" name="Rectangle 50">
              <a:hlinkClick r:id="rId18" action="ppaction://hlinksldjump"/>
              <a:extLst>
                <a:ext uri="{FF2B5EF4-FFF2-40B4-BE49-F238E27FC236}">
                  <a16:creationId xmlns:a16="http://schemas.microsoft.com/office/drawing/2014/main" id="{A1534584-CCC5-4C09-A0C3-606FE08D573B}"/>
                </a:ext>
              </a:extLst>
            </p:cNvPr>
            <p:cNvSpPr/>
            <p:nvPr/>
          </p:nvSpPr>
          <p:spPr>
            <a:xfrm>
              <a:off x="781234" y="1482571"/>
              <a:ext cx="2405849" cy="707886"/>
            </a:xfrm>
            <a:prstGeom prst="rect">
              <a:avLst/>
            </a:prstGeom>
            <a:solidFill>
              <a:srgbClr val="0A7B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20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7D3CD53-E8D5-4DAB-A04A-A6B1F721350C}"/>
                </a:ext>
              </a:extLst>
            </p:cNvPr>
            <p:cNvSpPr txBox="1"/>
            <p:nvPr/>
          </p:nvSpPr>
          <p:spPr>
            <a:xfrm>
              <a:off x="622920" y="1669002"/>
              <a:ext cx="27224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Co</a:t>
              </a:r>
              <a:r>
                <a:rPr lang="en-NZ" sz="2000" err="1">
                  <a:solidFill>
                    <a:schemeClr val="bg1"/>
                  </a:solidFill>
                </a:rPr>
                <a:t>ntingencies</a:t>
              </a:r>
              <a:endParaRPr lang="en-NZ" sz="2000">
                <a:solidFill>
                  <a:schemeClr val="bg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84A0C21-03A2-413D-B39A-02E701B46BAC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93569260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72716DAE-2D0F-4E26-90D3-4E51CEE6DC9F}"/>
              </a:ext>
            </a:extLst>
          </p:cNvPr>
          <p:cNvSpPr txBox="1"/>
          <p:nvPr/>
        </p:nvSpPr>
        <p:spPr>
          <a:xfrm>
            <a:off x="3603573" y="155421"/>
            <a:ext cx="5151540" cy="123110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Lato"/>
                <a:ea typeface="Source Serif Pro"/>
                <a:cs typeface="Lato"/>
              </a:rPr>
              <a:t>ACT II</a:t>
            </a:r>
            <a:endParaRPr lang="en-US" sz="4000">
              <a:solidFill>
                <a:schemeClr val="bg1"/>
              </a:solidFill>
              <a:latin typeface="Lato"/>
              <a:ea typeface="Lato"/>
              <a:cs typeface="Lato"/>
            </a:endParaRPr>
          </a:p>
          <a:p>
            <a:pPr algn="ctr"/>
            <a:r>
              <a:rPr lang="en-US" sz="4000">
                <a:solidFill>
                  <a:schemeClr val="bg1"/>
                </a:solidFill>
                <a:latin typeface="Lato"/>
                <a:ea typeface="Source Serif Pro"/>
                <a:cs typeface="Lato"/>
              </a:rPr>
              <a:t>Example </a:t>
            </a:r>
            <a:r>
              <a:rPr lang="en-US" sz="4000">
                <a:solidFill>
                  <a:schemeClr val="accent1"/>
                </a:solidFill>
                <a:latin typeface="Lato"/>
                <a:ea typeface="Source Serif Pro"/>
                <a:cs typeface="Lato"/>
              </a:rPr>
              <a:t>OFFERINGS</a:t>
            </a:r>
            <a:endParaRPr lang="en-US" sz="4000">
              <a:solidFill>
                <a:schemeClr val="accent1"/>
              </a:solidFill>
              <a:latin typeface="Lato"/>
              <a:ea typeface="Lato"/>
              <a:cs typeface="Lato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761EE7-A74C-45BD-8461-B994638914BD}"/>
              </a:ext>
            </a:extLst>
          </p:cNvPr>
          <p:cNvGrpSpPr/>
          <p:nvPr/>
        </p:nvGrpSpPr>
        <p:grpSpPr>
          <a:xfrm>
            <a:off x="1368625" y="1581467"/>
            <a:ext cx="9626274" cy="4740581"/>
            <a:chOff x="1433065" y="1631096"/>
            <a:chExt cx="9323603" cy="4536294"/>
          </a:xfrm>
        </p:grpSpPr>
        <p:grpSp>
          <p:nvGrpSpPr>
            <p:cNvPr id="47" name="Group 46"/>
            <p:cNvGrpSpPr/>
            <p:nvPr/>
          </p:nvGrpSpPr>
          <p:grpSpPr>
            <a:xfrm>
              <a:off x="1433065" y="2003355"/>
              <a:ext cx="2927388" cy="3740768"/>
              <a:chOff x="8523946" y="2003355"/>
              <a:chExt cx="2927388" cy="3740768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3AB342-57C4-4C23-B1E2-306C378FF260}"/>
                  </a:ext>
                </a:extLst>
              </p:cNvPr>
              <p:cNvSpPr/>
              <p:nvPr/>
            </p:nvSpPr>
            <p:spPr>
              <a:xfrm>
                <a:off x="8569943" y="2894797"/>
                <a:ext cx="2881391" cy="457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Arimo" panose="020B0604020202020204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EC456D8-70D2-45BE-B328-CF47727AF5AA}"/>
                  </a:ext>
                </a:extLst>
              </p:cNvPr>
              <p:cNvSpPr/>
              <p:nvPr/>
            </p:nvSpPr>
            <p:spPr>
              <a:xfrm>
                <a:off x="8569943" y="2044939"/>
                <a:ext cx="2881391" cy="36576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Arimo" panose="020B0604020202020204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C9CD115-761B-4F72-B0C2-7486B707C1C4}"/>
                  </a:ext>
                </a:extLst>
              </p:cNvPr>
              <p:cNvSpPr txBox="1"/>
              <p:nvPr/>
            </p:nvSpPr>
            <p:spPr>
              <a:xfrm>
                <a:off x="8859212" y="2270129"/>
                <a:ext cx="2327378" cy="4520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3200" b="1">
                    <a:solidFill>
                      <a:schemeClr val="bg1"/>
                    </a:solidFill>
                    <a:latin typeface="Lato"/>
                    <a:ea typeface="Source Sans Pro"/>
                    <a:cs typeface="Arimo" panose="020B0604020202020204" pitchFamily="34" charset="0"/>
                  </a:rPr>
                  <a:t>$1,500 NZD</a:t>
                </a:r>
                <a:endParaRPr lang="en-US">
                  <a:solidFill>
                    <a:schemeClr val="bg1"/>
                  </a:solidFill>
                  <a:latin typeface="Lato"/>
                  <a:ea typeface="Source Sans Pro"/>
                  <a:cs typeface="Lato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5D0805E-AD8F-4403-BEF4-2D71EDCDBFD6}"/>
                  </a:ext>
                </a:extLst>
              </p:cNvPr>
              <p:cNvSpPr/>
              <p:nvPr/>
            </p:nvSpPr>
            <p:spPr>
              <a:xfrm>
                <a:off x="8581856" y="3984525"/>
                <a:ext cx="2833752" cy="1025337"/>
              </a:xfrm>
              <a:prstGeom prst="rect">
                <a:avLst/>
              </a:prstGeom>
            </p:spPr>
            <p:txBody>
              <a:bodyPr wrap="square" lIns="0" tIns="0" rIns="0" bIns="0" numCol="1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200">
                    <a:solidFill>
                      <a:schemeClr val="bg1"/>
                    </a:solidFill>
                    <a:latin typeface="Lato"/>
                    <a:ea typeface="Lato"/>
                    <a:cs typeface="Lato"/>
                  </a:rPr>
                  <a:t>DRM protection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200">
                    <a:solidFill>
                      <a:schemeClr val="bg1"/>
                    </a:solidFill>
                    <a:latin typeface="Lato"/>
                    <a:ea typeface="Lato"/>
                    <a:cs typeface="Lato"/>
                  </a:rPr>
                  <a:t>Ticketing and payment portal integration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200">
                    <a:solidFill>
                      <a:schemeClr val="bg1"/>
                    </a:solidFill>
                    <a:latin typeface="Lato"/>
                    <a:ea typeface="Lato"/>
                    <a:cs typeface="Lato"/>
                  </a:rPr>
                  <a:t>Limited analytics suite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200">
                    <a:solidFill>
                      <a:schemeClr val="bg1"/>
                    </a:solidFill>
                    <a:latin typeface="Lato"/>
                    <a:ea typeface="Lato"/>
                    <a:cs typeface="Lato"/>
                  </a:rPr>
                  <a:t>50 viewers included, $2 each thereafter</a:t>
                </a:r>
                <a:endParaRPr lang="en-US" sz="120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4CE719F-4DE8-46FB-93BF-1CC6589C8D42}"/>
                  </a:ext>
                </a:extLst>
              </p:cNvPr>
              <p:cNvSpPr txBox="1"/>
              <p:nvPr/>
            </p:nvSpPr>
            <p:spPr>
              <a:xfrm>
                <a:off x="9009272" y="5398896"/>
                <a:ext cx="200031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Lato"/>
                    <a:ea typeface="Lato"/>
                    <a:cs typeface="Lato"/>
                  </a:rPr>
                  <a:t>Shift Plus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Right Triangle 53"/>
              <p:cNvSpPr/>
              <p:nvPr/>
            </p:nvSpPr>
            <p:spPr>
              <a:xfrm rot="5400000">
                <a:off x="8526923" y="2000378"/>
                <a:ext cx="466513" cy="472467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Right Triangle 55"/>
              <p:cNvSpPr/>
              <p:nvPr/>
            </p:nvSpPr>
            <p:spPr>
              <a:xfrm rot="16200000" flipV="1">
                <a:off x="8526923" y="5274633"/>
                <a:ext cx="466513" cy="472467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3AB342-57C4-4C23-B1E2-306C378FF260}"/>
                </a:ext>
              </a:extLst>
            </p:cNvPr>
            <p:cNvSpPr/>
            <p:nvPr/>
          </p:nvSpPr>
          <p:spPr>
            <a:xfrm>
              <a:off x="4362719" y="2706458"/>
              <a:ext cx="3466562" cy="557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mo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EC456D8-70D2-45BE-B328-CF47727AF5AA}"/>
                </a:ext>
              </a:extLst>
            </p:cNvPr>
            <p:cNvSpPr/>
            <p:nvPr/>
          </p:nvSpPr>
          <p:spPr>
            <a:xfrm>
              <a:off x="4362719" y="1670955"/>
              <a:ext cx="3466562" cy="445657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mo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9CD115-761B-4F72-B0C2-7486B707C1C4}"/>
                </a:ext>
              </a:extLst>
            </p:cNvPr>
            <p:cNvSpPr txBox="1"/>
            <p:nvPr/>
          </p:nvSpPr>
          <p:spPr>
            <a:xfrm>
              <a:off x="4547444" y="1967928"/>
              <a:ext cx="3216175" cy="4520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Lato"/>
                  <a:ea typeface="Source Sans Pro"/>
                  <a:cs typeface="Arimo" panose="020B0604020202020204" pitchFamily="34" charset="0"/>
                </a:rPr>
                <a:t>Price by Enquiry</a:t>
              </a:r>
              <a:endParaRPr lang="en-US" sz="3200" b="1">
                <a:solidFill>
                  <a:schemeClr val="bg1"/>
                </a:solidFill>
                <a:latin typeface="Lato"/>
                <a:ea typeface="Source Sans Pro" panose="020B0503030403020204" pitchFamily="34" charset="0"/>
                <a:cs typeface="Arimo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D0805E-AD8F-4403-BEF4-2D71EDCDBFD6}"/>
                </a:ext>
              </a:extLst>
            </p:cNvPr>
            <p:cNvSpPr/>
            <p:nvPr/>
          </p:nvSpPr>
          <p:spPr>
            <a:xfrm>
              <a:off x="4466931" y="4171677"/>
              <a:ext cx="3246934" cy="1290399"/>
            </a:xfrm>
            <a:prstGeom prst="rect">
              <a:avLst/>
            </a:prstGeom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>
                  <a:solidFill>
                    <a:schemeClr val="bg1"/>
                  </a:solidFill>
                  <a:latin typeface="Lato"/>
                  <a:ea typeface="Lato"/>
                  <a:cs typeface="Lato"/>
                </a:rPr>
                <a:t>Premium DRM protection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>
                  <a:solidFill>
                    <a:schemeClr val="bg1"/>
                  </a:solidFill>
                  <a:ea typeface="Lato"/>
                  <a:cs typeface="Lato"/>
                </a:rPr>
                <a:t>Dedicated on-call staff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 err="1">
                  <a:solidFill>
                    <a:schemeClr val="bg1"/>
                  </a:solidFill>
                  <a:ea typeface="Lato"/>
                  <a:cs typeface="Lato"/>
                </a:rPr>
                <a:t>Personalised</a:t>
              </a:r>
              <a:r>
                <a:rPr lang="en-US" sz="1200">
                  <a:solidFill>
                    <a:schemeClr val="bg1"/>
                  </a:solidFill>
                  <a:ea typeface="Lato"/>
                  <a:cs typeface="Lato"/>
                </a:rPr>
                <a:t> platform development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>
                  <a:solidFill>
                    <a:schemeClr val="bg1"/>
                  </a:solidFill>
                  <a:ea typeface="Lato"/>
                  <a:cs typeface="Lato"/>
                </a:rPr>
                <a:t>Full analytics suite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>
                  <a:solidFill>
                    <a:schemeClr val="bg1"/>
                  </a:solidFill>
                  <a:ea typeface="Lato"/>
                  <a:cs typeface="Lato"/>
                </a:rPr>
                <a:t>Unlimited bandwidth and 4k streaming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CE719F-4DE8-46FB-93BF-1CC6589C8D42}"/>
                </a:ext>
              </a:extLst>
            </p:cNvPr>
            <p:cNvSpPr txBox="1"/>
            <p:nvPr/>
          </p:nvSpPr>
          <p:spPr>
            <a:xfrm>
              <a:off x="4887122" y="5849736"/>
              <a:ext cx="2406551" cy="1977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Lato"/>
                  <a:ea typeface="Lato"/>
                  <a:cs typeface="Lato"/>
                </a:rPr>
                <a:t>Shift Premium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" name="Right Triangle 35"/>
            <p:cNvSpPr/>
            <p:nvPr/>
          </p:nvSpPr>
          <p:spPr>
            <a:xfrm rot="16200000" flipH="1">
              <a:off x="7332333" y="1631096"/>
              <a:ext cx="536225" cy="53622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" name="Right Triangle 40"/>
            <p:cNvSpPr/>
            <p:nvPr/>
          </p:nvSpPr>
          <p:spPr>
            <a:xfrm rot="5400000">
              <a:off x="4317223" y="1631096"/>
              <a:ext cx="536225" cy="53622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" name="Right Triangle 41"/>
            <p:cNvSpPr/>
            <p:nvPr/>
          </p:nvSpPr>
          <p:spPr>
            <a:xfrm rot="5400000" flipH="1" flipV="1">
              <a:off x="7336080" y="5631165"/>
              <a:ext cx="536225" cy="53622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" name="Right Triangle 42"/>
            <p:cNvSpPr/>
            <p:nvPr/>
          </p:nvSpPr>
          <p:spPr>
            <a:xfrm rot="16200000" flipV="1">
              <a:off x="4311701" y="5631165"/>
              <a:ext cx="536225" cy="53622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829280" y="2003355"/>
              <a:ext cx="2927388" cy="3740768"/>
              <a:chOff x="8569943" y="2003355"/>
              <a:chExt cx="2927388" cy="374076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23AB342-57C4-4C23-B1E2-306C378FF260}"/>
                  </a:ext>
                </a:extLst>
              </p:cNvPr>
              <p:cNvSpPr/>
              <p:nvPr/>
            </p:nvSpPr>
            <p:spPr>
              <a:xfrm>
                <a:off x="8569943" y="2894797"/>
                <a:ext cx="2881391" cy="457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Arimo" panose="020B0604020202020204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EC456D8-70D2-45BE-B328-CF47727AF5AA}"/>
                  </a:ext>
                </a:extLst>
              </p:cNvPr>
              <p:cNvSpPr/>
              <p:nvPr/>
            </p:nvSpPr>
            <p:spPr>
              <a:xfrm>
                <a:off x="8569943" y="2044939"/>
                <a:ext cx="2881391" cy="36576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Arimo" panose="020B060402020202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9CD115-761B-4F72-B0C2-7486B707C1C4}"/>
                  </a:ext>
                </a:extLst>
              </p:cNvPr>
              <p:cNvSpPr txBox="1"/>
              <p:nvPr/>
            </p:nvSpPr>
            <p:spPr>
              <a:xfrm>
                <a:off x="9010481" y="2270129"/>
                <a:ext cx="2000314" cy="4520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3200" b="1">
                    <a:solidFill>
                      <a:schemeClr val="bg1"/>
                    </a:solidFill>
                    <a:latin typeface="Lato"/>
                    <a:ea typeface="Source Sans Pro"/>
                    <a:cs typeface="Arimo" panose="020B0604020202020204" pitchFamily="34" charset="0"/>
                  </a:rPr>
                  <a:t>$500 NZD</a:t>
                </a:r>
                <a:endParaRPr lang="en-US">
                  <a:solidFill>
                    <a:schemeClr val="bg1"/>
                  </a:solidFill>
                  <a:latin typeface="Lato"/>
                  <a:ea typeface="Source Sans Pro"/>
                  <a:cs typeface="Lato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5D0805E-AD8F-4403-BEF4-2D71EDCDBFD6}"/>
                  </a:ext>
                </a:extLst>
              </p:cNvPr>
              <p:cNvSpPr/>
              <p:nvPr/>
            </p:nvSpPr>
            <p:spPr>
              <a:xfrm>
                <a:off x="8920840" y="4061414"/>
                <a:ext cx="2202005" cy="1025337"/>
              </a:xfrm>
              <a:prstGeom prst="rect">
                <a:avLst/>
              </a:prstGeom>
            </p:spPr>
            <p:txBody>
              <a:bodyPr wrap="square" lIns="0" tIns="0" rIns="0" bIns="0" numCol="1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200">
                    <a:solidFill>
                      <a:schemeClr val="bg1"/>
                    </a:solidFill>
                    <a:latin typeface="Lato"/>
                    <a:ea typeface="Lato"/>
                    <a:cs typeface="Lato"/>
                  </a:rPr>
                  <a:t>Hosting through generic site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200">
                    <a:solidFill>
                      <a:schemeClr val="bg1"/>
                    </a:solidFill>
                    <a:latin typeface="Lato"/>
                    <a:ea typeface="Lato"/>
                    <a:cs typeface="Lato"/>
                  </a:rPr>
                  <a:t>Limited DRM protection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200">
                    <a:solidFill>
                      <a:schemeClr val="bg1"/>
                    </a:solidFill>
                    <a:latin typeface="Lato"/>
                    <a:ea typeface="Lato"/>
                    <a:cs typeface="Lato"/>
                  </a:rPr>
                  <a:t>500 viewer bandwidth limit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200">
                    <a:solidFill>
                      <a:schemeClr val="bg1"/>
                    </a:solidFill>
                    <a:latin typeface="Lato"/>
                    <a:ea typeface="Lato"/>
                    <a:cs typeface="Lato"/>
                  </a:rPr>
                  <a:t>$4 per viewer</a:t>
                </a:r>
                <a:endParaRPr lang="en-US" sz="120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CE719F-4DE8-46FB-93BF-1CC6589C8D42}"/>
                  </a:ext>
                </a:extLst>
              </p:cNvPr>
              <p:cNvSpPr txBox="1"/>
              <p:nvPr/>
            </p:nvSpPr>
            <p:spPr>
              <a:xfrm>
                <a:off x="9013256" y="5419393"/>
                <a:ext cx="2000314" cy="197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Lato"/>
                    <a:ea typeface="Lato"/>
                    <a:cs typeface="Lato"/>
                  </a:rPr>
                  <a:t>Shift Basic</a:t>
                </a:r>
                <a:endParaRPr lang="en-US" sz="1400" b="1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4" name="Right Triangle 43"/>
              <p:cNvSpPr/>
              <p:nvPr/>
            </p:nvSpPr>
            <p:spPr>
              <a:xfrm rot="16200000" flipH="1">
                <a:off x="11027841" y="2000378"/>
                <a:ext cx="466513" cy="472467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Right Triangle 45"/>
              <p:cNvSpPr/>
              <p:nvPr/>
            </p:nvSpPr>
            <p:spPr>
              <a:xfrm rot="5400000" flipH="1" flipV="1">
                <a:off x="11027841" y="5274633"/>
                <a:ext cx="466513" cy="472467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D6A274B-1CF4-4A2B-B724-65DB4D388D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7" b="98216" l="2505" r="92593">
                        <a14:foregroundMark x1="61329" y1="15339" x2="46405" y2="13436"/>
                        <a14:foregroundMark x1="46405" y1="13436" x2="22440" y2="24614"/>
                        <a14:foregroundMark x1="22440" y1="24614" x2="13508" y2="48633"/>
                        <a14:foregroundMark x1="13508" y1="48633" x2="17320" y2="68728"/>
                        <a14:foregroundMark x1="17320" y1="68728" x2="43791" y2="87753"/>
                        <a14:foregroundMark x1="43791" y1="87753" x2="65577" y2="88466"/>
                        <a14:foregroundMark x1="65577" y1="88466" x2="82353" y2="58264"/>
                        <a14:foregroundMark x1="82353" y1="58264" x2="82680" y2="55054"/>
                        <a14:foregroundMark x1="51634" y1="5470" x2="44227" y2="5351"/>
                        <a14:foregroundMark x1="44227" y1="5351" x2="26906" y2="11653"/>
                        <a14:foregroundMark x1="26906" y1="11653" x2="16558" y2="21998"/>
                        <a14:foregroundMark x1="16558" y1="21998" x2="8824" y2="41736"/>
                        <a14:foregroundMark x1="50000" y1="4400" x2="50000" y2="4400"/>
                        <a14:foregroundMark x1="7952" y1="41260" x2="7625" y2="56956"/>
                        <a14:foregroundMark x1="4684" y1="42449" x2="3062" y2="53627"/>
                        <a14:foregroundMark x1="88453" y1="44828" x2="89869" y2="54459"/>
                        <a14:foregroundMark x1="89869" y1="54459" x2="86492" y2="72533"/>
                        <a14:foregroundMark x1="86492" y1="72533" x2="72767" y2="85018"/>
                        <a14:foregroundMark x1="72767" y1="85018" x2="60566" y2="90488"/>
                        <a14:foregroundMark x1="60566" y1="90488" x2="42266" y2="92033"/>
                        <a14:foregroundMark x1="53159" y1="96671" x2="44227" y2="98454"/>
                        <a14:foregroundMark x1="44227" y1="98454" x2="43355" y2="98216"/>
                        <a14:foregroundMark x1="48693" y1="1070" x2="46172" y2="585"/>
                        <a14:foregroundMark x1="92593" y1="47087" x2="92593" y2="51249"/>
                        <a14:foregroundMark x1="44880" y1="713" x2="44880" y2="713"/>
                        <a14:foregroundMark x1="44880" y1="595" x2="44989" y2="595"/>
                        <a14:foregroundMark x1="44989" y1="595" x2="45316" y2="713"/>
                        <a14:foregroundMark x1="3050" y1="53864" x2="3159" y2="55291"/>
                        <a14:backgroundMark x1="2614" y1="53389" x2="2614" y2="539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178" y="2914330"/>
            <a:ext cx="1392987" cy="1250225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DA791C7E-8505-4AC0-A8DC-F38BE28ADF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7" b="98216" l="2505" r="92593">
                        <a14:foregroundMark x1="61329" y1="15339" x2="46405" y2="13436"/>
                        <a14:foregroundMark x1="46405" y1="13436" x2="22440" y2="24614"/>
                        <a14:foregroundMark x1="22440" y1="24614" x2="13508" y2="48633"/>
                        <a14:foregroundMark x1="13508" y1="48633" x2="17320" y2="68728"/>
                        <a14:foregroundMark x1="17320" y1="68728" x2="43791" y2="87753"/>
                        <a14:foregroundMark x1="43791" y1="87753" x2="65577" y2="88466"/>
                        <a14:foregroundMark x1="65577" y1="88466" x2="82353" y2="58264"/>
                        <a14:foregroundMark x1="82353" y1="58264" x2="82680" y2="55054"/>
                        <a14:foregroundMark x1="51634" y1="5470" x2="44227" y2="5351"/>
                        <a14:foregroundMark x1="44227" y1="5351" x2="26906" y2="11653"/>
                        <a14:foregroundMark x1="26906" y1="11653" x2="16558" y2="21998"/>
                        <a14:foregroundMark x1="16558" y1="21998" x2="8824" y2="41736"/>
                        <a14:foregroundMark x1="50000" y1="4400" x2="50000" y2="4400"/>
                        <a14:foregroundMark x1="7952" y1="41260" x2="7625" y2="56956"/>
                        <a14:foregroundMark x1="4684" y1="42449" x2="3062" y2="53627"/>
                        <a14:foregroundMark x1="88453" y1="44828" x2="89869" y2="54459"/>
                        <a14:foregroundMark x1="89869" y1="54459" x2="86492" y2="72533"/>
                        <a14:foregroundMark x1="86492" y1="72533" x2="72767" y2="85018"/>
                        <a14:foregroundMark x1="72767" y1="85018" x2="60566" y2="90488"/>
                        <a14:foregroundMark x1="60566" y1="90488" x2="42266" y2="92033"/>
                        <a14:foregroundMark x1="53159" y1="96671" x2="44227" y2="98454"/>
                        <a14:foregroundMark x1="44227" y1="98454" x2="43355" y2="98216"/>
                        <a14:foregroundMark x1="48693" y1="1070" x2="46172" y2="585"/>
                        <a14:foregroundMark x1="92593" y1="47087" x2="92593" y2="51249"/>
                        <a14:foregroundMark x1="44880" y1="713" x2="44880" y2="713"/>
                        <a14:foregroundMark x1="44880" y1="595" x2="44989" y2="595"/>
                        <a14:foregroundMark x1="44989" y1="595" x2="45316" y2="713"/>
                        <a14:foregroundMark x1="3050" y1="53864" x2="3159" y2="55291"/>
                        <a14:backgroundMark x1="2614" y1="53389" x2="2614" y2="539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02" y="3175424"/>
            <a:ext cx="811568" cy="728394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09A70AEF-83AD-4AAF-9DDA-7E11226609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7" b="98216" l="2505" r="92593">
                        <a14:foregroundMark x1="61329" y1="15339" x2="46405" y2="13436"/>
                        <a14:foregroundMark x1="46405" y1="13436" x2="22440" y2="24614"/>
                        <a14:foregroundMark x1="22440" y1="24614" x2="13508" y2="48633"/>
                        <a14:foregroundMark x1="13508" y1="48633" x2="17320" y2="68728"/>
                        <a14:foregroundMark x1="17320" y1="68728" x2="43791" y2="87753"/>
                        <a14:foregroundMark x1="43791" y1="87753" x2="65577" y2="88466"/>
                        <a14:foregroundMark x1="65577" y1="88466" x2="82353" y2="58264"/>
                        <a14:foregroundMark x1="82353" y1="58264" x2="82680" y2="55054"/>
                        <a14:foregroundMark x1="51634" y1="5470" x2="44227" y2="5351"/>
                        <a14:foregroundMark x1="44227" y1="5351" x2="26906" y2="11653"/>
                        <a14:foregroundMark x1="26906" y1="11653" x2="16558" y2="21998"/>
                        <a14:foregroundMark x1="16558" y1="21998" x2="8824" y2="41736"/>
                        <a14:foregroundMark x1="50000" y1="4400" x2="50000" y2="4400"/>
                        <a14:foregroundMark x1="7952" y1="41260" x2="7625" y2="56956"/>
                        <a14:foregroundMark x1="4684" y1="42449" x2="3062" y2="53627"/>
                        <a14:foregroundMark x1="88453" y1="44828" x2="89869" y2="54459"/>
                        <a14:foregroundMark x1="89869" y1="54459" x2="86492" y2="72533"/>
                        <a14:foregroundMark x1="86492" y1="72533" x2="72767" y2="85018"/>
                        <a14:foregroundMark x1="72767" y1="85018" x2="60566" y2="90488"/>
                        <a14:foregroundMark x1="60566" y1="90488" x2="42266" y2="92033"/>
                        <a14:foregroundMark x1="53159" y1="96671" x2="44227" y2="98454"/>
                        <a14:foregroundMark x1="44227" y1="98454" x2="43355" y2="98216"/>
                        <a14:foregroundMark x1="48693" y1="1070" x2="46172" y2="585"/>
                        <a14:foregroundMark x1="92593" y1="47087" x2="92593" y2="51249"/>
                        <a14:foregroundMark x1="44880" y1="713" x2="44880" y2="713"/>
                        <a14:foregroundMark x1="44880" y1="595" x2="44989" y2="595"/>
                        <a14:foregroundMark x1="44989" y1="595" x2="45316" y2="713"/>
                        <a14:foregroundMark x1="3050" y1="53864" x2="3159" y2="55291"/>
                        <a14:backgroundMark x1="2614" y1="53389" x2="2614" y2="539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74" y="3304722"/>
            <a:ext cx="528076" cy="47395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8571E9B-3642-4D08-B1B5-A6B248433D0F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55383214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5D12E-7F28-48AF-A10E-AC047066ED12}"/>
              </a:ext>
            </a:extLst>
          </p:cNvPr>
          <p:cNvSpPr txBox="1"/>
          <p:nvPr/>
        </p:nvSpPr>
        <p:spPr>
          <a:xfrm>
            <a:off x="6297998" y="391656"/>
            <a:ext cx="407055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chemeClr val="bg1"/>
                </a:solidFill>
                <a:ea typeface="Lato"/>
                <a:cs typeface="Lato"/>
              </a:rPr>
              <a:t>The Customer</a:t>
            </a:r>
          </a:p>
          <a:p>
            <a:r>
              <a:rPr lang="en-US" sz="4000">
                <a:solidFill>
                  <a:schemeClr val="accent1"/>
                </a:solidFill>
                <a:ea typeface="Lato"/>
                <a:cs typeface="Lato"/>
              </a:rPr>
              <a:t>ACT II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A406C3-D6AA-4B8B-BCD4-968122D9B9F0}"/>
              </a:ext>
            </a:extLst>
          </p:cNvPr>
          <p:cNvSpPr txBox="1"/>
          <p:nvPr/>
        </p:nvSpPr>
        <p:spPr>
          <a:xfrm>
            <a:off x="857502" y="-2140388"/>
            <a:ext cx="4070554" cy="680186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US" sz="2400">
              <a:solidFill>
                <a:schemeClr val="accent1"/>
              </a:solidFill>
            </a:endParaRPr>
          </a:p>
          <a:p>
            <a:endParaRPr lang="en-US" sz="1600">
              <a:solidFill>
                <a:schemeClr val="bg1"/>
              </a:solidFill>
            </a:endParaRPr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</p:txBody>
      </p:sp>
      <p:sp>
        <p:nvSpPr>
          <p:cNvPr id="26" name="Shape 2615">
            <a:extLst>
              <a:ext uri="{FF2B5EF4-FFF2-40B4-BE49-F238E27FC236}">
                <a16:creationId xmlns:a16="http://schemas.microsoft.com/office/drawing/2014/main" id="{EDA98A02-1CA1-471F-B933-556D7ABAD9AC}"/>
              </a:ext>
            </a:extLst>
          </p:cNvPr>
          <p:cNvSpPr/>
          <p:nvPr/>
        </p:nvSpPr>
        <p:spPr>
          <a:xfrm>
            <a:off x="6294823" y="2700483"/>
            <a:ext cx="3004398" cy="3004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  <a:miter lim="4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45559D-ECBF-4588-A39B-5CD65BE4CE99}"/>
              </a:ext>
            </a:extLst>
          </p:cNvPr>
          <p:cNvSpPr txBox="1"/>
          <p:nvPr/>
        </p:nvSpPr>
        <p:spPr>
          <a:xfrm>
            <a:off x="4860645" y="1203365"/>
            <a:ext cx="345305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bg1"/>
                </a:solidFill>
                <a:ea typeface="Lato"/>
                <a:cs typeface="Lato"/>
              </a:rPr>
              <a:t> </a:t>
            </a:r>
            <a:endParaRPr lang="en-US">
              <a:solidFill>
                <a:schemeClr val="bg1"/>
              </a:solidFill>
            </a:endParaRPr>
          </a:p>
          <a:p>
            <a:endParaRPr lang="en-GB" sz="2400">
              <a:solidFill>
                <a:schemeClr val="bg1"/>
              </a:solidFill>
              <a:ea typeface="Lato"/>
              <a:cs typeface="Lato"/>
            </a:endParaRPr>
          </a:p>
          <a:p>
            <a:endParaRPr lang="en-GB" sz="2400">
              <a:solidFill>
                <a:schemeClr val="bg1"/>
              </a:solidFill>
              <a:ea typeface="Lato"/>
              <a:cs typeface="Lato"/>
            </a:endParaRPr>
          </a:p>
          <a:p>
            <a:endParaRPr lang="en-GB" sz="2400">
              <a:solidFill>
                <a:schemeClr val="bg1"/>
              </a:solidFill>
              <a:ea typeface="Lato"/>
              <a:cs typeface="Lato"/>
            </a:endParaRPr>
          </a:p>
          <a:p>
            <a:endParaRPr lang="en-GB" sz="2400">
              <a:solidFill>
                <a:schemeClr val="bg1"/>
              </a:solidFill>
              <a:ea typeface="Lato"/>
              <a:cs typeface="Lato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0D37BA0-149D-4E80-A19E-13D316950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652986"/>
              </p:ext>
            </p:extLst>
          </p:nvPr>
        </p:nvGraphicFramePr>
        <p:xfrm>
          <a:off x="1091177" y="1124136"/>
          <a:ext cx="3429233" cy="4556157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3429233">
                  <a:extLst>
                    <a:ext uri="{9D8B030D-6E8A-4147-A177-3AD203B41FA5}">
                      <a16:colId xmlns:a16="http://schemas.microsoft.com/office/drawing/2014/main" val="1591263442"/>
                    </a:ext>
                  </a:extLst>
                </a:gridCol>
              </a:tblGrid>
              <a:tr h="695759">
                <a:tc>
                  <a:txBody>
                    <a:bodyPr/>
                    <a:lstStyle/>
                    <a:p>
                      <a:pPr algn="ctr"/>
                      <a:r>
                        <a:rPr lang="en-GB" sz="2400" b="0">
                          <a:solidFill>
                            <a:schemeClr val="bg1"/>
                          </a:solidFill>
                        </a:rPr>
                        <a:t>Global</a:t>
                      </a:r>
                      <a:endParaRPr lang="en-NZ" sz="2400" b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399798"/>
                  </a:ext>
                </a:extLst>
              </a:tr>
              <a:tr h="6957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>
                          <a:solidFill>
                            <a:schemeClr val="bg1"/>
                          </a:solidFill>
                        </a:rPr>
                        <a:t>Festival and cinema companies</a:t>
                      </a:r>
                      <a:endParaRPr lang="en-GB" sz="2400" b="0">
                        <a:solidFill>
                          <a:schemeClr val="bg1"/>
                        </a:solidFill>
                        <a:ea typeface="Lato"/>
                        <a:cs typeface="Lato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683801"/>
                  </a:ext>
                </a:extLst>
              </a:tr>
              <a:tr h="6957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>
                          <a:solidFill>
                            <a:schemeClr val="bg1"/>
                          </a:solidFill>
                        </a:rPr>
                        <a:t>Price-sensitive</a:t>
                      </a:r>
                      <a:endParaRPr lang="en-GB" sz="2400" b="0">
                        <a:solidFill>
                          <a:schemeClr val="bg1"/>
                        </a:solidFill>
                        <a:ea typeface="+mn-lt"/>
                        <a:cs typeface="+mn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2200707"/>
                  </a:ext>
                </a:extLst>
              </a:tr>
              <a:tr h="6957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>
                          <a:solidFill>
                            <a:schemeClr val="bg1"/>
                          </a:solidFill>
                        </a:rPr>
                        <a:t>Demand less features</a:t>
                      </a:r>
                      <a:endParaRPr lang="en-GB" sz="2400" b="0">
                        <a:solidFill>
                          <a:schemeClr val="bg1"/>
                        </a:solidFill>
                        <a:ea typeface="Lato"/>
                        <a:cs typeface="Lato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1309"/>
                  </a:ext>
                </a:extLst>
              </a:tr>
              <a:tr h="6957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>
                          <a:solidFill>
                            <a:schemeClr val="bg1"/>
                          </a:solidFill>
                        </a:rPr>
                        <a:t>May be forced into </a:t>
                      </a:r>
                      <a:r>
                        <a:rPr lang="en-GB" sz="2400" b="0" err="1">
                          <a:solidFill>
                            <a:schemeClr val="bg1"/>
                          </a:solidFill>
                        </a:rPr>
                        <a:t>digitilisation</a:t>
                      </a:r>
                      <a:endParaRPr lang="en-GB" sz="2400" b="0">
                        <a:solidFill>
                          <a:schemeClr val="bg1"/>
                        </a:solidFill>
                        <a:ea typeface="Lato"/>
                        <a:cs typeface="Lato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81799"/>
                  </a:ext>
                </a:extLst>
              </a:tr>
              <a:tr h="695759">
                <a:tc>
                  <a:txBody>
                    <a:bodyPr/>
                    <a:lstStyle/>
                    <a:p>
                      <a:pPr algn="ctr"/>
                      <a:r>
                        <a:rPr lang="en-GB" sz="2400" b="0">
                          <a:solidFill>
                            <a:schemeClr val="bg1"/>
                          </a:solidFill>
                        </a:rPr>
                        <a:t>Demand lower upfront fees</a:t>
                      </a:r>
                      <a:endParaRPr lang="en-GB" sz="2400" b="0">
                        <a:solidFill>
                          <a:schemeClr val="bg1"/>
                        </a:solidFill>
                        <a:ea typeface="Lato"/>
                        <a:cs typeface="Lato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17458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7CCB3B8-69C7-48BE-AD60-FD819712D0F9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20184144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3155" y="104933"/>
            <a:ext cx="4538422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000">
                <a:solidFill>
                  <a:schemeClr val="bg1">
                    <a:lumMod val="95000"/>
                  </a:schemeClr>
                </a:solidFill>
                <a:latin typeface="Lato"/>
                <a:ea typeface="Lato"/>
                <a:cs typeface="Lato"/>
              </a:rPr>
              <a:t>Sub-Challenges</a:t>
            </a:r>
          </a:p>
        </p:txBody>
      </p:sp>
      <p:sp>
        <p:nvSpPr>
          <p:cNvPr id="3" name="Rounded Rectangle 2"/>
          <p:cNvSpPr/>
          <p:nvPr/>
        </p:nvSpPr>
        <p:spPr>
          <a:xfrm rot="10800000" flipV="1">
            <a:off x="5665408" y="967439"/>
            <a:ext cx="861184" cy="457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CA291E1-1FC4-4967-9B50-9CC5D1ED2EB7}"/>
              </a:ext>
            </a:extLst>
          </p:cNvPr>
          <p:cNvGrpSpPr/>
          <p:nvPr/>
        </p:nvGrpSpPr>
        <p:grpSpPr>
          <a:xfrm>
            <a:off x="-1216765" y="1381976"/>
            <a:ext cx="14697562" cy="4868063"/>
            <a:chOff x="-1031701" y="1601051"/>
            <a:chExt cx="14697562" cy="4868063"/>
          </a:xfrm>
        </p:grpSpPr>
        <p:sp>
          <p:nvSpPr>
            <p:cNvPr id="10" name="Freeform 9"/>
            <p:cNvSpPr>
              <a:spLocks noEditPoints="1"/>
            </p:cNvSpPr>
            <p:nvPr/>
          </p:nvSpPr>
          <p:spPr bwMode="auto">
            <a:xfrm rot="10800000">
              <a:off x="4301574" y="1601051"/>
              <a:ext cx="3958975" cy="3318223"/>
            </a:xfrm>
            <a:prstGeom prst="triangle">
              <a:avLst/>
            </a:prstGeom>
            <a:noFill/>
            <a:ln w="38100">
              <a:gradFill flip="none" rotWithShape="1">
                <a:gsLst>
                  <a:gs pos="0">
                    <a:schemeClr val="accent2"/>
                  </a:gs>
                  <a:gs pos="100000">
                    <a:schemeClr val="accent5"/>
                  </a:gs>
                </a:gsLst>
                <a:lin ang="13500000" scaled="1"/>
                <a:tileRect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439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-1031701" y="3565456"/>
              <a:ext cx="40085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Distance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89169" y="3565456"/>
              <a:ext cx="43766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Segments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75579" y="5945894"/>
              <a:ext cx="14109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D" sz="2800" b="1">
                  <a:solidFill>
                    <a:schemeClr val="bg1">
                      <a:lumMod val="95000"/>
                    </a:schemeClr>
                  </a:solidFill>
                </a:rPr>
                <a:t>Growth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1093E2-1A88-466B-9422-AB8E34CE976C}"/>
                </a:ext>
              </a:extLst>
            </p:cNvPr>
            <p:cNvSpPr txBox="1"/>
            <p:nvPr/>
          </p:nvSpPr>
          <p:spPr>
            <a:xfrm>
              <a:off x="5323110" y="2141718"/>
              <a:ext cx="1915909" cy="101566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ID" sz="3000" b="1">
                  <a:solidFill>
                    <a:schemeClr val="bg1">
                      <a:lumMod val="95000"/>
                    </a:schemeClr>
                  </a:solidFill>
                </a:rPr>
                <a:t>Strategic</a:t>
              </a:r>
            </a:p>
            <a:p>
              <a:pPr algn="ctr"/>
              <a:r>
                <a:rPr lang="en-ID" sz="3000" b="1">
                  <a:solidFill>
                    <a:schemeClr val="bg1">
                      <a:lumMod val="95000"/>
                    </a:schemeClr>
                  </a:solidFill>
                </a:rPr>
                <a:t>Transition</a:t>
              </a:r>
              <a:endParaRPr lang="en-US" sz="30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3F6BA24-BC16-4ED8-BFC9-35DCF2F6A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889" y="2888055"/>
            <a:ext cx="1439872" cy="1439872"/>
          </a:xfrm>
          <a:prstGeom prst="rect">
            <a:avLst/>
          </a:prstGeom>
        </p:spPr>
      </p:pic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5F6F7640-3568-43EB-97A7-780571FDE8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237" y="3007583"/>
            <a:ext cx="1200816" cy="1200816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4A895842-77BF-479A-A7E4-A569C4438A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859" y="4800877"/>
            <a:ext cx="1062282" cy="925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6EE08D-430D-46D5-B706-2691016FE7F1}"/>
              </a:ext>
            </a:extLst>
          </p:cNvPr>
          <p:cNvSpPr txBox="1"/>
          <p:nvPr/>
        </p:nvSpPr>
        <p:spPr>
          <a:xfrm>
            <a:off x="5271898" y="6296004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7311483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5D12E-7F28-48AF-A10E-AC047066ED12}"/>
              </a:ext>
            </a:extLst>
          </p:cNvPr>
          <p:cNvSpPr txBox="1"/>
          <p:nvPr/>
        </p:nvSpPr>
        <p:spPr>
          <a:xfrm>
            <a:off x="6297998" y="391656"/>
            <a:ext cx="407055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chemeClr val="bg1"/>
                </a:solidFill>
                <a:ea typeface="Lato"/>
                <a:cs typeface="Lato"/>
              </a:rPr>
              <a:t>The Customer</a:t>
            </a:r>
          </a:p>
          <a:p>
            <a:r>
              <a:rPr lang="en-US" sz="4000">
                <a:solidFill>
                  <a:schemeClr val="accent1"/>
                </a:solidFill>
                <a:ea typeface="Lato"/>
                <a:cs typeface="Lato"/>
              </a:rPr>
              <a:t>ACT III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A406C3-D6AA-4B8B-BCD4-968122D9B9F0}"/>
              </a:ext>
            </a:extLst>
          </p:cNvPr>
          <p:cNvSpPr txBox="1"/>
          <p:nvPr/>
        </p:nvSpPr>
        <p:spPr>
          <a:xfrm>
            <a:off x="857502" y="-1146380"/>
            <a:ext cx="4070554" cy="680186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US" sz="2400">
              <a:solidFill>
                <a:schemeClr val="accent1"/>
              </a:solidFill>
            </a:endParaRPr>
          </a:p>
          <a:p>
            <a:endParaRPr lang="en-US" sz="1600">
              <a:solidFill>
                <a:schemeClr val="bg1"/>
              </a:solidFill>
            </a:endParaRPr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  <a:p>
            <a:endParaRPr lang="en-NZ"/>
          </a:p>
        </p:txBody>
      </p:sp>
      <p:sp>
        <p:nvSpPr>
          <p:cNvPr id="26" name="Shape 2615">
            <a:extLst>
              <a:ext uri="{FF2B5EF4-FFF2-40B4-BE49-F238E27FC236}">
                <a16:creationId xmlns:a16="http://schemas.microsoft.com/office/drawing/2014/main" id="{EDA98A02-1CA1-471F-B933-556D7ABAD9AC}"/>
              </a:ext>
            </a:extLst>
          </p:cNvPr>
          <p:cNvSpPr/>
          <p:nvPr/>
        </p:nvSpPr>
        <p:spPr>
          <a:xfrm>
            <a:off x="6294823" y="2700483"/>
            <a:ext cx="3004398" cy="3004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  <a:miter lim="4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1F9B44A-7C9D-4FE0-B4B3-1CFCC5995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989597"/>
              </p:ext>
            </p:extLst>
          </p:nvPr>
        </p:nvGraphicFramePr>
        <p:xfrm>
          <a:off x="1178162" y="1435200"/>
          <a:ext cx="3429233" cy="3987599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3429233">
                  <a:extLst>
                    <a:ext uri="{9D8B030D-6E8A-4147-A177-3AD203B41FA5}">
                      <a16:colId xmlns:a16="http://schemas.microsoft.com/office/drawing/2014/main" val="1591263442"/>
                    </a:ext>
                  </a:extLst>
                </a:gridCol>
              </a:tblGrid>
              <a:tr h="695759">
                <a:tc>
                  <a:txBody>
                    <a:bodyPr/>
                    <a:lstStyle/>
                    <a:p>
                      <a:pPr algn="ctr"/>
                      <a:r>
                        <a:rPr lang="en-GB" sz="2400" b="0">
                          <a:solidFill>
                            <a:schemeClr val="bg1"/>
                          </a:solidFill>
                        </a:rPr>
                        <a:t>Global</a:t>
                      </a:r>
                      <a:endParaRPr lang="en-NZ" sz="2400" b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399798"/>
                  </a:ext>
                </a:extLst>
              </a:tr>
              <a:tr h="6957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>
                          <a:solidFill>
                            <a:schemeClr val="bg1"/>
                          </a:solidFill>
                        </a:rPr>
                        <a:t>Tradeshows, concerts, education providers</a:t>
                      </a:r>
                      <a:endParaRPr lang="en-GB" sz="2400" b="0">
                        <a:solidFill>
                          <a:schemeClr val="bg1"/>
                        </a:solidFill>
                        <a:ea typeface="Lato"/>
                        <a:cs typeface="Lato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683801"/>
                  </a:ext>
                </a:extLst>
              </a:tr>
              <a:tr h="6957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>
                          <a:solidFill>
                            <a:schemeClr val="bg1"/>
                          </a:solidFill>
                        </a:rPr>
                        <a:t>Early adopters of technology</a:t>
                      </a:r>
                      <a:endParaRPr lang="en-GB" sz="2400" b="0">
                        <a:solidFill>
                          <a:schemeClr val="bg1"/>
                        </a:solidFill>
                        <a:ea typeface="+mn-lt"/>
                        <a:cs typeface="+mn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2200707"/>
                  </a:ext>
                </a:extLst>
              </a:tr>
              <a:tr h="6957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>
                          <a:solidFill>
                            <a:schemeClr val="bg1"/>
                          </a:solidFill>
                        </a:rPr>
                        <a:t>Seeking value from hybrid events</a:t>
                      </a:r>
                      <a:endParaRPr lang="en-GB" sz="2400" b="0">
                        <a:solidFill>
                          <a:schemeClr val="bg1"/>
                        </a:solidFill>
                        <a:ea typeface="Lato"/>
                        <a:cs typeface="Lato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1309"/>
                  </a:ext>
                </a:extLst>
              </a:tr>
              <a:tr h="6957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>
                          <a:solidFill>
                            <a:schemeClr val="bg1"/>
                          </a:solidFill>
                          <a:ea typeface="Lato"/>
                          <a:cs typeface="Lato"/>
                        </a:rPr>
                        <a:t>May be forced into digitalisation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8179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6CCB81B-BD94-4472-B811-935038F2FA6C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124752871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8755B5-D29B-4CA0-8DCE-9766B43826F0}"/>
              </a:ext>
            </a:extLst>
          </p:cNvPr>
          <p:cNvSpPr txBox="1"/>
          <p:nvPr/>
        </p:nvSpPr>
        <p:spPr>
          <a:xfrm>
            <a:off x="-213517" y="184419"/>
            <a:ext cx="1260674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>
                <a:solidFill>
                  <a:schemeClr val="bg1"/>
                </a:solidFill>
                <a:ea typeface="Lato"/>
                <a:cs typeface="Lato"/>
              </a:rPr>
              <a:t>ACT I </a:t>
            </a:r>
            <a:r>
              <a:rPr lang="en-US" sz="5000">
                <a:solidFill>
                  <a:schemeClr val="accent1"/>
                </a:solidFill>
                <a:ea typeface="Lato"/>
                <a:cs typeface="Lato"/>
              </a:rPr>
              <a:t>INVESTMENT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5419680-992A-4292-9C06-859DE3718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735235"/>
              </p:ext>
            </p:extLst>
          </p:nvPr>
        </p:nvGraphicFramePr>
        <p:xfrm>
          <a:off x="1004934" y="1462652"/>
          <a:ext cx="9728939" cy="4951479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3032911">
                  <a:extLst>
                    <a:ext uri="{9D8B030D-6E8A-4147-A177-3AD203B41FA5}">
                      <a16:colId xmlns:a16="http://schemas.microsoft.com/office/drawing/2014/main" val="2601402023"/>
                    </a:ext>
                  </a:extLst>
                </a:gridCol>
                <a:gridCol w="2111068">
                  <a:extLst>
                    <a:ext uri="{9D8B030D-6E8A-4147-A177-3AD203B41FA5}">
                      <a16:colId xmlns:a16="http://schemas.microsoft.com/office/drawing/2014/main" val="3619526967"/>
                    </a:ext>
                  </a:extLst>
                </a:gridCol>
                <a:gridCol w="2363584">
                  <a:extLst>
                    <a:ext uri="{9D8B030D-6E8A-4147-A177-3AD203B41FA5}">
                      <a16:colId xmlns:a16="http://schemas.microsoft.com/office/drawing/2014/main" val="1864441933"/>
                    </a:ext>
                  </a:extLst>
                </a:gridCol>
                <a:gridCol w="2221376">
                  <a:extLst>
                    <a:ext uri="{9D8B030D-6E8A-4147-A177-3AD203B41FA5}">
                      <a16:colId xmlns:a16="http://schemas.microsoft.com/office/drawing/2014/main" val="1390355304"/>
                    </a:ext>
                  </a:extLst>
                </a:gridCol>
              </a:tblGrid>
              <a:tr h="5417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100">
                          <a:effectLst/>
                        </a:rPr>
                        <a:t> 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343" marR="88343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T w="6350" cap="flat" cmpd="sng" algn="ctr">
                      <a:noFill/>
                      <a:prstDash val="solid"/>
                      <a:miter lim="8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100">
                          <a:effectLst/>
                        </a:rPr>
                        <a:t>Copenhagen, DEN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100">
                          <a:effectLst/>
                        </a:rPr>
                        <a:t>Reno, NV, USA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100">
                          <a:effectLst/>
                        </a:rPr>
                        <a:t>Total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343" marR="88343" marT="0" marB="0" anchor="ctr"/>
                </a:tc>
                <a:extLst>
                  <a:ext uri="{0D108BD9-81ED-4DB2-BD59-A6C34878D82A}">
                    <a16:rowId xmlns:a16="http://schemas.microsoft.com/office/drawing/2014/main" val="828857606"/>
                  </a:ext>
                </a:extLst>
              </a:tr>
              <a:tr h="4461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>
                          <a:solidFill>
                            <a:schemeClr val="bg1"/>
                          </a:solidFill>
                          <a:effectLst/>
                        </a:rPr>
                        <a:t>New Offices</a:t>
                      </a:r>
                      <a:endParaRPr lang="en-NZ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NZ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NZ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NZ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343" marR="88343" marT="0" marB="0" anchor="ctr"/>
                </a:tc>
                <a:extLst>
                  <a:ext uri="{0D108BD9-81ED-4DB2-BD59-A6C34878D82A}">
                    <a16:rowId xmlns:a16="http://schemas.microsoft.com/office/drawing/2014/main" val="1658663722"/>
                  </a:ext>
                </a:extLst>
              </a:tr>
              <a:tr h="4461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Rent</a:t>
                      </a:r>
                      <a:endParaRPr lang="en-NZ" sz="1800" b="0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$40,695.97</a:t>
                      </a:r>
                      <a:endParaRPr lang="en-NZ" sz="1800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$60,056.19</a:t>
                      </a:r>
                      <a:endParaRPr lang="en-NZ" sz="1800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$100,752.20</a:t>
                      </a:r>
                      <a:endParaRPr lang="en-NZ" sz="1800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343" marR="88343" marT="0" marB="0" anchor="ctr"/>
                </a:tc>
                <a:extLst>
                  <a:ext uri="{0D108BD9-81ED-4DB2-BD59-A6C34878D82A}">
                    <a16:rowId xmlns:a16="http://schemas.microsoft.com/office/drawing/2014/main" val="54368854"/>
                  </a:ext>
                </a:extLst>
              </a:tr>
              <a:tr h="4461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 Equipment</a:t>
                      </a:r>
                      <a:endParaRPr lang="en-NZ" sz="1800" b="0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$100,842.80</a:t>
                      </a:r>
                      <a:endParaRPr lang="en-NZ" sz="1800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$100,842.80</a:t>
                      </a:r>
                      <a:endParaRPr lang="en-NZ" sz="1800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$201,685.60</a:t>
                      </a:r>
                      <a:endParaRPr lang="en-NZ" sz="1800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343" marR="88343" marT="0" marB="0" anchor="ctr"/>
                </a:tc>
                <a:extLst>
                  <a:ext uri="{0D108BD9-81ED-4DB2-BD59-A6C34878D82A}">
                    <a16:rowId xmlns:a16="http://schemas.microsoft.com/office/drawing/2014/main" val="773998776"/>
                  </a:ext>
                </a:extLst>
              </a:tr>
              <a:tr h="4642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</a:rPr>
                        <a:t>Utility Costs</a:t>
                      </a:r>
                      <a:endParaRPr lang="en-NZ" sz="14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$1,746</a:t>
                      </a: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$1,746</a:t>
                      </a: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$3,492</a:t>
                      </a:r>
                    </a:p>
                  </a:txBody>
                  <a:tcPr marL="88343" marR="88343" marT="0" marB="0" anchor="ctr"/>
                </a:tc>
                <a:extLst>
                  <a:ext uri="{0D108BD9-81ED-4DB2-BD59-A6C34878D82A}">
                    <a16:rowId xmlns:a16="http://schemas.microsoft.com/office/drawing/2014/main" val="2423248979"/>
                  </a:ext>
                </a:extLst>
              </a:tr>
              <a:tr h="4461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</a:rPr>
                        <a:t>Internet and Phone</a:t>
                      </a:r>
                      <a:endParaRPr lang="en-NZ" sz="14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$1,723.20</a:t>
                      </a: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$638.76</a:t>
                      </a: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$2,361.96</a:t>
                      </a:r>
                    </a:p>
                  </a:txBody>
                  <a:tcPr marL="88343" marR="88343" marT="0" marB="0" anchor="ctr"/>
                </a:tc>
                <a:extLst>
                  <a:ext uri="{0D108BD9-81ED-4DB2-BD59-A6C34878D82A}">
                    <a16:rowId xmlns:a16="http://schemas.microsoft.com/office/drawing/2014/main" val="15990794"/>
                  </a:ext>
                </a:extLst>
              </a:tr>
              <a:tr h="4461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 Employees</a:t>
                      </a:r>
                      <a:endParaRPr lang="en-NZ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NZ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NZ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NZ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343" marR="88343" marT="0" marB="0" anchor="ctr"/>
                </a:tc>
                <a:extLst>
                  <a:ext uri="{0D108BD9-81ED-4DB2-BD59-A6C34878D82A}">
                    <a16:rowId xmlns:a16="http://schemas.microsoft.com/office/drawing/2014/main" val="2537762351"/>
                  </a:ext>
                </a:extLst>
              </a:tr>
              <a:tr h="4461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Talent Acquisition</a:t>
                      </a:r>
                      <a:endParaRPr lang="en-NZ" sz="1800" b="0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$149,814</a:t>
                      </a:r>
                      <a:endParaRPr lang="en-NZ" sz="1800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$115,248.90</a:t>
                      </a:r>
                      <a:endParaRPr lang="en-NZ" sz="1800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$265,062.90</a:t>
                      </a:r>
                      <a:endParaRPr lang="en-NZ" sz="1800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343" marR="88343" marT="0" marB="0" anchor="ctr"/>
                </a:tc>
                <a:extLst>
                  <a:ext uri="{0D108BD9-81ED-4DB2-BD59-A6C34878D82A}">
                    <a16:rowId xmlns:a16="http://schemas.microsoft.com/office/drawing/2014/main" val="642995131"/>
                  </a:ext>
                </a:extLst>
              </a:tr>
              <a:tr h="469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</a:rPr>
                        <a:t>New Salaries</a:t>
                      </a:r>
                      <a:endParaRPr lang="en-NZ" sz="14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$2,158,055.40</a:t>
                      </a: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$2,980,646.76</a:t>
                      </a: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$5,138,082.16</a:t>
                      </a:r>
                    </a:p>
                  </a:txBody>
                  <a:tcPr marL="88343" marR="88343" marT="0" marB="0" anchor="ctr"/>
                </a:tc>
                <a:extLst>
                  <a:ext uri="{0D108BD9-81ED-4DB2-BD59-A6C34878D82A}">
                    <a16:rowId xmlns:a16="http://schemas.microsoft.com/office/drawing/2014/main" val="135210977"/>
                  </a:ext>
                </a:extLst>
              </a:tr>
              <a:tr h="6742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>
                          <a:solidFill>
                            <a:schemeClr val="bg1"/>
                          </a:solidFill>
                          <a:effectLst/>
                        </a:rPr>
                        <a:t>Total Act I Investment</a:t>
                      </a:r>
                      <a:endParaRPr lang="en-NZ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1">
                          <a:solidFill>
                            <a:schemeClr val="bg1"/>
                          </a:solidFill>
                          <a:effectLst/>
                        </a:rPr>
                        <a:t>$2,452,877.37</a:t>
                      </a:r>
                      <a:endParaRPr lang="en-NZ" sz="14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1">
                          <a:solidFill>
                            <a:schemeClr val="bg1"/>
                          </a:solidFill>
                          <a:effectLst/>
                        </a:rPr>
                        <a:t>$3,259,178.63</a:t>
                      </a:r>
                      <a:endParaRPr lang="en-NZ" sz="14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343" marR="883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1">
                          <a:solidFill>
                            <a:schemeClr val="bg1"/>
                          </a:solidFill>
                          <a:effectLst/>
                        </a:rPr>
                        <a:t>$5,712,056</a:t>
                      </a:r>
                      <a:endParaRPr lang="en-NZ" sz="14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343" marR="88343" marT="0" marB="0" anchor="ctr"/>
                </a:tc>
                <a:extLst>
                  <a:ext uri="{0D108BD9-81ED-4DB2-BD59-A6C34878D82A}">
                    <a16:rowId xmlns:a16="http://schemas.microsoft.com/office/drawing/2014/main" val="414277254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75F05B-B281-468D-ABDD-A426DF80B96E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196537797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8755B5-D29B-4CA0-8DCE-9766B43826F0}"/>
              </a:ext>
            </a:extLst>
          </p:cNvPr>
          <p:cNvSpPr txBox="1"/>
          <p:nvPr/>
        </p:nvSpPr>
        <p:spPr>
          <a:xfrm>
            <a:off x="3544529" y="308452"/>
            <a:ext cx="5090652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>
                <a:solidFill>
                  <a:schemeClr val="bg1"/>
                </a:solidFill>
                <a:ea typeface="Lato"/>
                <a:cs typeface="Lato"/>
              </a:rPr>
              <a:t>ACT II</a:t>
            </a:r>
            <a:br>
              <a:rPr lang="en-US" sz="5000">
                <a:solidFill>
                  <a:schemeClr val="bg1"/>
                </a:solidFill>
                <a:ea typeface="Lato"/>
                <a:cs typeface="Lato"/>
              </a:rPr>
            </a:br>
            <a:r>
              <a:rPr lang="en-US" sz="5000">
                <a:solidFill>
                  <a:schemeClr val="accent1"/>
                </a:solidFill>
                <a:ea typeface="Lato"/>
                <a:cs typeface="Lato"/>
              </a:rPr>
              <a:t>INVESTMENT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94E1909-355C-4B6C-9C1A-52E01AF80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867655"/>
              </p:ext>
            </p:extLst>
          </p:nvPr>
        </p:nvGraphicFramePr>
        <p:xfrm>
          <a:off x="1886916" y="2517322"/>
          <a:ext cx="8405878" cy="3216917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4856085">
                  <a:extLst>
                    <a:ext uri="{9D8B030D-6E8A-4147-A177-3AD203B41FA5}">
                      <a16:colId xmlns:a16="http://schemas.microsoft.com/office/drawing/2014/main" val="1794983697"/>
                    </a:ext>
                  </a:extLst>
                </a:gridCol>
                <a:gridCol w="3549793">
                  <a:extLst>
                    <a:ext uri="{9D8B030D-6E8A-4147-A177-3AD203B41FA5}">
                      <a16:colId xmlns:a16="http://schemas.microsoft.com/office/drawing/2014/main" val="2796618582"/>
                    </a:ext>
                  </a:extLst>
                </a:gridCol>
              </a:tblGrid>
              <a:tr h="5421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700">
                          <a:effectLst/>
                        </a:rPr>
                        <a:t> </a:t>
                      </a:r>
                      <a:endParaRPr lang="en-NZ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936" marR="116936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T w="6350" cap="flat" cmpd="sng" algn="ctr">
                      <a:noFill/>
                      <a:prstDash val="solid"/>
                      <a:miter lim="8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700">
                          <a:effectLst/>
                        </a:rPr>
                        <a:t>Estimated Cost</a:t>
                      </a:r>
                      <a:endParaRPr lang="en-NZ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936" marR="116936" marT="0" marB="0" anchor="ctr"/>
                </a:tc>
                <a:extLst>
                  <a:ext uri="{0D108BD9-81ED-4DB2-BD59-A6C34878D82A}">
                    <a16:rowId xmlns:a16="http://schemas.microsoft.com/office/drawing/2014/main" val="534154300"/>
                  </a:ext>
                </a:extLst>
              </a:tr>
              <a:tr h="4809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400">
                          <a:solidFill>
                            <a:schemeClr val="bg1"/>
                          </a:solidFill>
                          <a:effectLst/>
                        </a:rPr>
                        <a:t>Marketing Campaign</a:t>
                      </a:r>
                      <a:endParaRPr lang="en-NZ" sz="1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936" marR="1169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4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NZ" sz="1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936" marR="116936" marT="0" marB="0" anchor="ctr"/>
                </a:tc>
                <a:extLst>
                  <a:ext uri="{0D108BD9-81ED-4DB2-BD59-A6C34878D82A}">
                    <a16:rowId xmlns:a16="http://schemas.microsoft.com/office/drawing/2014/main" val="4012502676"/>
                  </a:ext>
                </a:extLst>
              </a:tr>
              <a:tr h="4809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400" b="0">
                          <a:solidFill>
                            <a:schemeClr val="bg1"/>
                          </a:solidFill>
                          <a:effectLst/>
                        </a:rPr>
                        <a:t>Google Ads</a:t>
                      </a:r>
                      <a:endParaRPr lang="en-NZ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936" marR="1169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400">
                          <a:solidFill>
                            <a:schemeClr val="bg1"/>
                          </a:solidFill>
                          <a:effectLst/>
                        </a:rPr>
                        <a:t>$24,000</a:t>
                      </a:r>
                      <a:endParaRPr lang="en-NZ" sz="1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936" marR="116936" marT="0" marB="0" anchor="ctr"/>
                </a:tc>
                <a:extLst>
                  <a:ext uri="{0D108BD9-81ED-4DB2-BD59-A6C34878D82A}">
                    <a16:rowId xmlns:a16="http://schemas.microsoft.com/office/drawing/2014/main" val="4052861334"/>
                  </a:ext>
                </a:extLst>
              </a:tr>
              <a:tr h="6159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400" b="0">
                          <a:solidFill>
                            <a:schemeClr val="bg1"/>
                          </a:solidFill>
                          <a:effectLst/>
                        </a:rPr>
                        <a:t>Search Engine Optimisation</a:t>
                      </a:r>
                      <a:endParaRPr lang="en-NZ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936" marR="1169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400">
                          <a:solidFill>
                            <a:schemeClr val="bg1"/>
                          </a:solidFill>
                          <a:effectLst/>
                        </a:rPr>
                        <a:t>$19,941.84</a:t>
                      </a:r>
                      <a:endParaRPr lang="en-NZ" sz="1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936" marR="116936" marT="0" marB="0" anchor="ctr"/>
                </a:tc>
                <a:extLst>
                  <a:ext uri="{0D108BD9-81ED-4DB2-BD59-A6C34878D82A}">
                    <a16:rowId xmlns:a16="http://schemas.microsoft.com/office/drawing/2014/main" val="888092020"/>
                  </a:ext>
                </a:extLst>
              </a:tr>
              <a:tr h="6159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Low-end Platform Development</a:t>
                      </a:r>
                      <a:endParaRPr lang="en-NZ" sz="24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6936" marR="1169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$50,000</a:t>
                      </a:r>
                      <a:endParaRPr lang="en-NZ" sz="2400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6936" marR="116936" marT="0" marB="0" anchor="ctr"/>
                </a:tc>
                <a:extLst>
                  <a:ext uri="{0D108BD9-81ED-4DB2-BD59-A6C34878D82A}">
                    <a16:rowId xmlns:a16="http://schemas.microsoft.com/office/drawing/2014/main" val="1691057684"/>
                  </a:ext>
                </a:extLst>
              </a:tr>
              <a:tr h="4809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400">
                          <a:solidFill>
                            <a:schemeClr val="bg1"/>
                          </a:solidFill>
                          <a:effectLst/>
                        </a:rPr>
                        <a:t>Total Act II Investment</a:t>
                      </a:r>
                      <a:endParaRPr lang="en-NZ" sz="1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936" marR="1169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400">
                          <a:solidFill>
                            <a:schemeClr val="bg1"/>
                          </a:solidFill>
                          <a:effectLst/>
                        </a:rPr>
                        <a:t>$93,941.84</a:t>
                      </a:r>
                      <a:endParaRPr lang="en-NZ" sz="1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936" marR="116936" marT="0" marB="0" anchor="ctr"/>
                </a:tc>
                <a:extLst>
                  <a:ext uri="{0D108BD9-81ED-4DB2-BD59-A6C34878D82A}">
                    <a16:rowId xmlns:a16="http://schemas.microsoft.com/office/drawing/2014/main" val="289461665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C94526-019D-402C-8E8F-8A3C06CD02D8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367508103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8755B5-D29B-4CA0-8DCE-9766B43826F0}"/>
              </a:ext>
            </a:extLst>
          </p:cNvPr>
          <p:cNvSpPr txBox="1"/>
          <p:nvPr/>
        </p:nvSpPr>
        <p:spPr>
          <a:xfrm>
            <a:off x="3544529" y="308452"/>
            <a:ext cx="5090652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>
                <a:solidFill>
                  <a:schemeClr val="bg1"/>
                </a:solidFill>
                <a:ea typeface="Lato"/>
                <a:cs typeface="Lato"/>
              </a:rPr>
              <a:t>ACT III</a:t>
            </a:r>
            <a:br>
              <a:rPr lang="en-US" sz="5000">
                <a:solidFill>
                  <a:schemeClr val="bg1"/>
                </a:solidFill>
                <a:ea typeface="Lato"/>
                <a:cs typeface="Lato"/>
              </a:rPr>
            </a:br>
            <a:r>
              <a:rPr lang="en-US" sz="5000">
                <a:solidFill>
                  <a:schemeClr val="accent1"/>
                </a:solidFill>
                <a:ea typeface="Lato"/>
                <a:cs typeface="Lato"/>
              </a:rPr>
              <a:t>INVESTMENT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AA3D40-6911-49D6-A592-3F1F3BB17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072135"/>
              </p:ext>
            </p:extLst>
          </p:nvPr>
        </p:nvGraphicFramePr>
        <p:xfrm>
          <a:off x="2648627" y="2305927"/>
          <a:ext cx="6882455" cy="3796126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3720070">
                  <a:extLst>
                    <a:ext uri="{9D8B030D-6E8A-4147-A177-3AD203B41FA5}">
                      <a16:colId xmlns:a16="http://schemas.microsoft.com/office/drawing/2014/main" val="1017738035"/>
                    </a:ext>
                  </a:extLst>
                </a:gridCol>
                <a:gridCol w="3162385">
                  <a:extLst>
                    <a:ext uri="{9D8B030D-6E8A-4147-A177-3AD203B41FA5}">
                      <a16:colId xmlns:a16="http://schemas.microsoft.com/office/drawing/2014/main" val="3563848900"/>
                    </a:ext>
                  </a:extLst>
                </a:gridCol>
              </a:tblGrid>
              <a:tr h="6819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700">
                          <a:effectLst/>
                        </a:rPr>
                        <a:t> </a:t>
                      </a:r>
                      <a:endParaRPr lang="en-NZ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41" marR="116641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T w="6350" cap="flat" cmpd="sng" algn="ctr">
                      <a:noFill/>
                      <a:prstDash val="solid"/>
                      <a:miter lim="8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700">
                          <a:effectLst/>
                        </a:rPr>
                        <a:t>Estimated Cost</a:t>
                      </a:r>
                      <a:endParaRPr lang="en-NZ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41" marR="116641" marT="0" marB="0" anchor="ctr"/>
                </a:tc>
                <a:extLst>
                  <a:ext uri="{0D108BD9-81ED-4DB2-BD59-A6C34878D82A}">
                    <a16:rowId xmlns:a16="http://schemas.microsoft.com/office/drawing/2014/main" val="289052212"/>
                  </a:ext>
                </a:extLst>
              </a:tr>
              <a:tr h="5959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>
                          <a:solidFill>
                            <a:schemeClr val="bg1"/>
                          </a:solidFill>
                          <a:effectLst/>
                        </a:rPr>
                        <a:t>Platform Adaptation</a:t>
                      </a:r>
                      <a:endParaRPr lang="en-NZ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41" marR="11664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>
                          <a:solidFill>
                            <a:schemeClr val="bg1"/>
                          </a:solidFill>
                          <a:effectLst/>
                        </a:rPr>
                        <a:t>$35,000</a:t>
                      </a:r>
                      <a:endParaRPr lang="en-NZ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41" marR="116641" marT="0" marB="0" anchor="ctr"/>
                </a:tc>
                <a:extLst>
                  <a:ext uri="{0D108BD9-81ED-4DB2-BD59-A6C34878D82A}">
                    <a16:rowId xmlns:a16="http://schemas.microsoft.com/office/drawing/2014/main" val="3164766975"/>
                  </a:ext>
                </a:extLst>
              </a:tr>
              <a:tr h="5959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Marketing Campaign</a:t>
                      </a:r>
                      <a:endParaRPr lang="en-NZ" sz="23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6641" marR="11664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NZ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41" marR="116641" marT="0" marB="0" anchor="ctr"/>
                </a:tc>
                <a:extLst>
                  <a:ext uri="{0D108BD9-81ED-4DB2-BD59-A6C34878D82A}">
                    <a16:rowId xmlns:a16="http://schemas.microsoft.com/office/drawing/2014/main" val="1549107982"/>
                  </a:ext>
                </a:extLst>
              </a:tr>
              <a:tr h="5959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 b="0">
                          <a:solidFill>
                            <a:schemeClr val="bg1"/>
                          </a:solidFill>
                          <a:effectLst/>
                        </a:rPr>
                        <a:t>Google Ads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41" marR="11664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>
                          <a:solidFill>
                            <a:schemeClr val="bg1"/>
                          </a:solidFill>
                          <a:effectLst/>
                        </a:rPr>
                        <a:t>$50,400</a:t>
                      </a:r>
                      <a:endParaRPr lang="en-NZ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41" marR="116641" marT="0" marB="0" anchor="ctr"/>
                </a:tc>
                <a:extLst>
                  <a:ext uri="{0D108BD9-81ED-4DB2-BD59-A6C34878D82A}">
                    <a16:rowId xmlns:a16="http://schemas.microsoft.com/office/drawing/2014/main" val="400798767"/>
                  </a:ext>
                </a:extLst>
              </a:tr>
              <a:tr h="6969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 b="0">
                          <a:solidFill>
                            <a:schemeClr val="bg1"/>
                          </a:solidFill>
                          <a:effectLst/>
                        </a:rPr>
                        <a:t>Search Engine Optimisation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41" marR="11664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>
                          <a:solidFill>
                            <a:schemeClr val="bg1"/>
                          </a:solidFill>
                          <a:effectLst/>
                        </a:rPr>
                        <a:t>$41,876.10</a:t>
                      </a:r>
                      <a:endParaRPr lang="en-NZ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41" marR="116641" marT="0" marB="0" anchor="ctr"/>
                </a:tc>
                <a:extLst>
                  <a:ext uri="{0D108BD9-81ED-4DB2-BD59-A6C34878D82A}">
                    <a16:rowId xmlns:a16="http://schemas.microsoft.com/office/drawing/2014/main" val="1529213655"/>
                  </a:ext>
                </a:extLst>
              </a:tr>
              <a:tr h="5959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>
                          <a:solidFill>
                            <a:schemeClr val="bg1"/>
                          </a:solidFill>
                          <a:effectLst/>
                        </a:rPr>
                        <a:t>Total Act III Investment</a:t>
                      </a:r>
                      <a:endParaRPr lang="en-NZ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41" marR="11664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>
                          <a:solidFill>
                            <a:schemeClr val="bg1"/>
                          </a:solidFill>
                          <a:effectLst/>
                        </a:rPr>
                        <a:t>$127,276.10</a:t>
                      </a:r>
                      <a:endParaRPr lang="en-NZ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641" marR="116641" marT="0" marB="0" anchor="ctr"/>
                </a:tc>
                <a:extLst>
                  <a:ext uri="{0D108BD9-81ED-4DB2-BD59-A6C34878D82A}">
                    <a16:rowId xmlns:a16="http://schemas.microsoft.com/office/drawing/2014/main" val="212820277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CA5E98-10CC-403D-B5C5-87F9088FE9D4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425595072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8755B5-D29B-4CA0-8DCE-9766B43826F0}"/>
              </a:ext>
            </a:extLst>
          </p:cNvPr>
          <p:cNvSpPr txBox="1"/>
          <p:nvPr/>
        </p:nvSpPr>
        <p:spPr>
          <a:xfrm>
            <a:off x="3544529" y="308452"/>
            <a:ext cx="5090652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>
                <a:solidFill>
                  <a:schemeClr val="bg1"/>
                </a:solidFill>
                <a:ea typeface="Lato"/>
                <a:cs typeface="Lato"/>
              </a:rPr>
              <a:t>Google </a:t>
            </a:r>
            <a:br>
              <a:rPr lang="en-US" sz="5000">
                <a:solidFill>
                  <a:schemeClr val="bg1"/>
                </a:solidFill>
                <a:ea typeface="Lato"/>
                <a:cs typeface="Lato"/>
              </a:rPr>
            </a:br>
            <a:r>
              <a:rPr lang="en-US" sz="5000">
                <a:solidFill>
                  <a:schemeClr val="accent1"/>
                </a:solidFill>
                <a:ea typeface="Lato"/>
                <a:cs typeface="Lato"/>
              </a:rPr>
              <a:t>DIMENSIONS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DA77F4D-D114-455C-BDC1-EE4BBD241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037348"/>
              </p:ext>
            </p:extLst>
          </p:nvPr>
        </p:nvGraphicFramePr>
        <p:xfrm>
          <a:off x="1450661" y="2340020"/>
          <a:ext cx="9278387" cy="3385866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4560431">
                  <a:extLst>
                    <a:ext uri="{9D8B030D-6E8A-4147-A177-3AD203B41FA5}">
                      <a16:colId xmlns:a16="http://schemas.microsoft.com/office/drawing/2014/main" val="3886539189"/>
                    </a:ext>
                  </a:extLst>
                </a:gridCol>
                <a:gridCol w="4717956">
                  <a:extLst>
                    <a:ext uri="{9D8B030D-6E8A-4147-A177-3AD203B41FA5}">
                      <a16:colId xmlns:a16="http://schemas.microsoft.com/office/drawing/2014/main" val="4111545133"/>
                    </a:ext>
                  </a:extLst>
                </a:gridCol>
              </a:tblGrid>
              <a:tr h="6249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600">
                          <a:solidFill>
                            <a:schemeClr val="bg1"/>
                          </a:solidFill>
                          <a:effectLst/>
                        </a:rPr>
                        <a:t>User Dimensions</a:t>
                      </a:r>
                      <a:endParaRPr lang="en-NZ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546" marR="11254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600">
                          <a:solidFill>
                            <a:schemeClr val="bg1"/>
                          </a:solidFill>
                          <a:effectLst/>
                        </a:rPr>
                        <a:t>Session Dimensions</a:t>
                      </a:r>
                      <a:endParaRPr lang="en-NZ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546" marR="112546" marT="0" marB="0" anchor="ctr"/>
                </a:tc>
                <a:extLst>
                  <a:ext uri="{0D108BD9-81ED-4DB2-BD59-A6C34878D82A}">
                    <a16:rowId xmlns:a16="http://schemas.microsoft.com/office/drawing/2014/main" val="656745827"/>
                  </a:ext>
                </a:extLst>
              </a:tr>
              <a:tr h="5521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>
                          <a:solidFill>
                            <a:schemeClr val="bg1"/>
                          </a:solidFill>
                          <a:effectLst/>
                        </a:rPr>
                        <a:t>Demographics</a:t>
                      </a:r>
                      <a:endParaRPr lang="en-NZ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546" marR="11254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>
                          <a:solidFill>
                            <a:schemeClr val="bg1"/>
                          </a:solidFill>
                          <a:effectLst/>
                        </a:rPr>
                        <a:t>Browse Time</a:t>
                      </a:r>
                      <a:endParaRPr lang="en-NZ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546" marR="112546" marT="0" marB="0" anchor="ctr"/>
                </a:tc>
                <a:extLst>
                  <a:ext uri="{0D108BD9-81ED-4DB2-BD59-A6C34878D82A}">
                    <a16:rowId xmlns:a16="http://schemas.microsoft.com/office/drawing/2014/main" val="2047033176"/>
                  </a:ext>
                </a:extLst>
              </a:tr>
              <a:tr h="5521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>
                          <a:solidFill>
                            <a:schemeClr val="bg1"/>
                          </a:solidFill>
                          <a:effectLst/>
                        </a:rPr>
                        <a:t>Location</a:t>
                      </a:r>
                      <a:endParaRPr lang="en-NZ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546" marR="11254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>
                          <a:solidFill>
                            <a:schemeClr val="bg1"/>
                          </a:solidFill>
                          <a:effectLst/>
                        </a:rPr>
                        <a:t>Search Query Patterns</a:t>
                      </a:r>
                      <a:endParaRPr lang="en-NZ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546" marR="112546" marT="0" marB="0" anchor="ctr"/>
                </a:tc>
                <a:extLst>
                  <a:ext uri="{0D108BD9-81ED-4DB2-BD59-A6C34878D82A}">
                    <a16:rowId xmlns:a16="http://schemas.microsoft.com/office/drawing/2014/main" val="314961415"/>
                  </a:ext>
                </a:extLst>
              </a:tr>
              <a:tr h="5521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>
                          <a:solidFill>
                            <a:schemeClr val="bg1"/>
                          </a:solidFill>
                          <a:effectLst/>
                        </a:rPr>
                        <a:t>Browsing Behaviour</a:t>
                      </a:r>
                      <a:endParaRPr lang="en-NZ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546" marR="11254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>
                          <a:solidFill>
                            <a:schemeClr val="bg1"/>
                          </a:solidFill>
                          <a:effectLst/>
                        </a:rPr>
                        <a:t>Visitor Conversion Rates</a:t>
                      </a:r>
                      <a:endParaRPr lang="en-NZ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546" marR="112546" marT="0" marB="0" anchor="ctr"/>
                </a:tc>
                <a:extLst>
                  <a:ext uri="{0D108BD9-81ED-4DB2-BD59-A6C34878D82A}">
                    <a16:rowId xmlns:a16="http://schemas.microsoft.com/office/drawing/2014/main" val="2698851508"/>
                  </a:ext>
                </a:extLst>
              </a:tr>
              <a:tr h="5521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>
                          <a:solidFill>
                            <a:schemeClr val="bg1"/>
                          </a:solidFill>
                          <a:effectLst/>
                        </a:rPr>
                        <a:t>Device Type</a:t>
                      </a:r>
                      <a:endParaRPr lang="en-NZ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546" marR="11254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>
                          <a:solidFill>
                            <a:schemeClr val="bg1"/>
                          </a:solidFill>
                          <a:effectLst/>
                        </a:rPr>
                        <a:t>Pages Visited</a:t>
                      </a:r>
                      <a:endParaRPr lang="en-NZ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546" marR="112546" marT="0" marB="0" anchor="ctr"/>
                </a:tc>
                <a:extLst>
                  <a:ext uri="{0D108BD9-81ED-4DB2-BD59-A6C34878D82A}">
                    <a16:rowId xmlns:a16="http://schemas.microsoft.com/office/drawing/2014/main" val="2185133692"/>
                  </a:ext>
                </a:extLst>
              </a:tr>
              <a:tr h="5521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>
                          <a:solidFill>
                            <a:schemeClr val="bg1"/>
                          </a:solidFill>
                          <a:effectLst/>
                        </a:rPr>
                        <a:t>Channel Sources</a:t>
                      </a:r>
                      <a:endParaRPr lang="en-NZ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546" marR="11254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>
                          <a:solidFill>
                            <a:schemeClr val="bg1"/>
                          </a:solidFill>
                          <a:effectLst/>
                        </a:rPr>
                        <a:t>Customer Engagement</a:t>
                      </a:r>
                      <a:endParaRPr lang="en-NZ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546" marR="112546" marT="0" marB="0" anchor="ctr"/>
                </a:tc>
                <a:extLst>
                  <a:ext uri="{0D108BD9-81ED-4DB2-BD59-A6C34878D82A}">
                    <a16:rowId xmlns:a16="http://schemas.microsoft.com/office/drawing/2014/main" val="30733892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8FCAE52-0700-4C07-A4EA-56BF40C57093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278626577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8755B5-D29B-4CA0-8DCE-9766B43826F0}"/>
              </a:ext>
            </a:extLst>
          </p:cNvPr>
          <p:cNvSpPr txBox="1"/>
          <p:nvPr/>
        </p:nvSpPr>
        <p:spPr>
          <a:xfrm>
            <a:off x="3544529" y="693173"/>
            <a:ext cx="509065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ea typeface="Lato"/>
                <a:cs typeface="Lato"/>
              </a:rPr>
              <a:t>Events </a:t>
            </a:r>
            <a:r>
              <a:rPr lang="en-US" sz="5000" dirty="0">
                <a:solidFill>
                  <a:schemeClr val="accent1"/>
                </a:solidFill>
                <a:ea typeface="Lato"/>
                <a:cs typeface="Lato"/>
              </a:rPr>
              <a:t>MARKET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DA77F4D-D114-455C-BDC1-EE4BBD241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531154"/>
              </p:ext>
            </p:extLst>
          </p:nvPr>
        </p:nvGraphicFramePr>
        <p:xfrm>
          <a:off x="598405" y="2402163"/>
          <a:ext cx="10986954" cy="3385866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4151148">
                  <a:extLst>
                    <a:ext uri="{9D8B030D-6E8A-4147-A177-3AD203B41FA5}">
                      <a16:colId xmlns:a16="http://schemas.microsoft.com/office/drawing/2014/main" val="3886539189"/>
                    </a:ext>
                  </a:extLst>
                </a:gridCol>
                <a:gridCol w="3175018">
                  <a:extLst>
                    <a:ext uri="{9D8B030D-6E8A-4147-A177-3AD203B41FA5}">
                      <a16:colId xmlns:a16="http://schemas.microsoft.com/office/drawing/2014/main" val="4111545133"/>
                    </a:ext>
                  </a:extLst>
                </a:gridCol>
                <a:gridCol w="3660788">
                  <a:extLst>
                    <a:ext uri="{9D8B030D-6E8A-4147-A177-3AD203B41FA5}">
                      <a16:colId xmlns:a16="http://schemas.microsoft.com/office/drawing/2014/main" val="1194531556"/>
                    </a:ext>
                  </a:extLst>
                </a:gridCol>
              </a:tblGrid>
              <a:tr h="6249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600" dirty="0">
                          <a:solidFill>
                            <a:schemeClr val="bg1"/>
                          </a:solidFill>
                          <a:effectLst/>
                        </a:rPr>
                        <a:t>Concerts and Live Events</a:t>
                      </a:r>
                      <a:endParaRPr lang="en-NZ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546" marR="11254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600" dirty="0">
                          <a:solidFill>
                            <a:schemeClr val="bg1"/>
                          </a:solidFill>
                          <a:effectLst/>
                        </a:rPr>
                        <a:t>Current Technology</a:t>
                      </a:r>
                      <a:endParaRPr lang="en-NZ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546" marR="11254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Capabilities</a:t>
                      </a:r>
                    </a:p>
                  </a:txBody>
                  <a:tcPr marL="112546" marR="112546" marT="0" marB="0" anchor="ctr"/>
                </a:tc>
                <a:extLst>
                  <a:ext uri="{0D108BD9-81ED-4DB2-BD59-A6C34878D82A}">
                    <a16:rowId xmlns:a16="http://schemas.microsoft.com/office/drawing/2014/main" val="656745827"/>
                  </a:ext>
                </a:extLst>
              </a:tr>
              <a:tr h="5521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Mostly live</a:t>
                      </a:r>
                    </a:p>
                  </a:txBody>
                  <a:tcPr marL="112546" marR="11254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 dirty="0">
                          <a:solidFill>
                            <a:schemeClr val="bg1"/>
                          </a:solidFill>
                          <a:effectLst/>
                        </a:rPr>
                        <a:t>Pre-produced</a:t>
                      </a:r>
                      <a:endParaRPr lang="en-NZ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546" marR="11254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Currently in development</a:t>
                      </a:r>
                    </a:p>
                  </a:txBody>
                  <a:tcPr marL="112546" marR="112546" marT="0" marB="0" anchor="ctr"/>
                </a:tc>
                <a:extLst>
                  <a:ext uri="{0D108BD9-81ED-4DB2-BD59-A6C34878D82A}">
                    <a16:rowId xmlns:a16="http://schemas.microsoft.com/office/drawing/2014/main" val="2047033176"/>
                  </a:ext>
                </a:extLst>
              </a:tr>
              <a:tr h="5521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 player</a:t>
                      </a:r>
                    </a:p>
                  </a:txBody>
                  <a:tcPr marL="112546" marR="11254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HTML video player</a:t>
                      </a:r>
                      <a:endParaRPr lang="en-NZ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546" marR="11254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Industry leading</a:t>
                      </a:r>
                    </a:p>
                  </a:txBody>
                  <a:tcPr marL="112546" marR="112546" marT="0" marB="0" anchor="ctr"/>
                </a:tc>
                <a:extLst>
                  <a:ext uri="{0D108BD9-81ED-4DB2-BD59-A6C34878D82A}">
                    <a16:rowId xmlns:a16="http://schemas.microsoft.com/office/drawing/2014/main" val="314961415"/>
                  </a:ext>
                </a:extLst>
              </a:tr>
              <a:tr h="5521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Real-time chat</a:t>
                      </a:r>
                    </a:p>
                  </a:txBody>
                  <a:tcPr marL="112546" marR="11254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 dirty="0">
                          <a:solidFill>
                            <a:schemeClr val="bg1"/>
                          </a:solidFill>
                          <a:effectLst/>
                        </a:rPr>
                        <a:t>No chat</a:t>
                      </a:r>
                      <a:endParaRPr lang="en-NZ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546" marR="11254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Requires development</a:t>
                      </a:r>
                    </a:p>
                  </a:txBody>
                  <a:tcPr marL="112546" marR="112546" marT="0" marB="0" anchor="ctr"/>
                </a:tc>
                <a:extLst>
                  <a:ext uri="{0D108BD9-81ED-4DB2-BD59-A6C34878D82A}">
                    <a16:rowId xmlns:a16="http://schemas.microsoft.com/office/drawing/2014/main" val="2698851508"/>
                  </a:ext>
                </a:extLst>
              </a:tr>
              <a:tr h="5521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Filters</a:t>
                      </a:r>
                    </a:p>
                  </a:txBody>
                  <a:tcPr marL="112546" marR="11254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 dirty="0">
                          <a:solidFill>
                            <a:schemeClr val="bg1"/>
                          </a:solidFill>
                          <a:effectLst/>
                        </a:rPr>
                        <a:t>Film-specific</a:t>
                      </a:r>
                      <a:endParaRPr lang="en-NZ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546" marR="11254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Requires adaption</a:t>
                      </a:r>
                    </a:p>
                  </a:txBody>
                  <a:tcPr marL="112546" marR="112546" marT="0" marB="0" anchor="ctr"/>
                </a:tc>
                <a:extLst>
                  <a:ext uri="{0D108BD9-81ED-4DB2-BD59-A6C34878D82A}">
                    <a16:rowId xmlns:a16="http://schemas.microsoft.com/office/drawing/2014/main" val="2185133692"/>
                  </a:ext>
                </a:extLst>
              </a:tr>
              <a:tr h="5521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Industry knowledge</a:t>
                      </a:r>
                    </a:p>
                  </a:txBody>
                  <a:tcPr marL="112546" marR="11254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 dirty="0">
                          <a:solidFill>
                            <a:schemeClr val="bg1"/>
                          </a:solidFill>
                          <a:effectLst/>
                        </a:rPr>
                        <a:t>Film-specific</a:t>
                      </a:r>
                      <a:endParaRPr lang="en-NZ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546" marR="11254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Requires learning</a:t>
                      </a:r>
                    </a:p>
                  </a:txBody>
                  <a:tcPr marL="112546" marR="112546" marT="0" marB="0" anchor="ctr"/>
                </a:tc>
                <a:extLst>
                  <a:ext uri="{0D108BD9-81ED-4DB2-BD59-A6C34878D82A}">
                    <a16:rowId xmlns:a16="http://schemas.microsoft.com/office/drawing/2014/main" val="30733892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8FCAE52-0700-4C07-A4EA-56BF40C57093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93130964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8755B5-D29B-4CA0-8DCE-9766B43826F0}"/>
              </a:ext>
            </a:extLst>
          </p:cNvPr>
          <p:cNvSpPr txBox="1"/>
          <p:nvPr/>
        </p:nvSpPr>
        <p:spPr>
          <a:xfrm>
            <a:off x="2270330" y="30947"/>
            <a:ext cx="765134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>
                <a:solidFill>
                  <a:schemeClr val="bg1"/>
                </a:solidFill>
                <a:ea typeface="Lato"/>
                <a:cs typeface="Lato"/>
              </a:rPr>
              <a:t>Forecasted </a:t>
            </a:r>
            <a:r>
              <a:rPr lang="en-US" sz="5000">
                <a:solidFill>
                  <a:schemeClr val="accent1"/>
                </a:solidFill>
                <a:ea typeface="Lato"/>
                <a:cs typeface="Lato"/>
              </a:rPr>
              <a:t>INCOME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2526E42-85FF-412D-AF68-D0F2BC7DA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785050"/>
              </p:ext>
            </p:extLst>
          </p:nvPr>
        </p:nvGraphicFramePr>
        <p:xfrm>
          <a:off x="955880" y="987371"/>
          <a:ext cx="10280240" cy="547067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917518">
                  <a:extLst>
                    <a:ext uri="{9D8B030D-6E8A-4147-A177-3AD203B41FA5}">
                      <a16:colId xmlns:a16="http://schemas.microsoft.com/office/drawing/2014/main" val="3201480151"/>
                    </a:ext>
                  </a:extLst>
                </a:gridCol>
                <a:gridCol w="1599267">
                  <a:extLst>
                    <a:ext uri="{9D8B030D-6E8A-4147-A177-3AD203B41FA5}">
                      <a16:colId xmlns:a16="http://schemas.microsoft.com/office/drawing/2014/main" val="4210584129"/>
                    </a:ext>
                  </a:extLst>
                </a:gridCol>
                <a:gridCol w="1599267">
                  <a:extLst>
                    <a:ext uri="{9D8B030D-6E8A-4147-A177-3AD203B41FA5}">
                      <a16:colId xmlns:a16="http://schemas.microsoft.com/office/drawing/2014/main" val="1282239942"/>
                    </a:ext>
                  </a:extLst>
                </a:gridCol>
                <a:gridCol w="1721396">
                  <a:extLst>
                    <a:ext uri="{9D8B030D-6E8A-4147-A177-3AD203B41FA5}">
                      <a16:colId xmlns:a16="http://schemas.microsoft.com/office/drawing/2014/main" val="1518346357"/>
                    </a:ext>
                  </a:extLst>
                </a:gridCol>
                <a:gridCol w="1721396">
                  <a:extLst>
                    <a:ext uri="{9D8B030D-6E8A-4147-A177-3AD203B41FA5}">
                      <a16:colId xmlns:a16="http://schemas.microsoft.com/office/drawing/2014/main" val="1800818725"/>
                    </a:ext>
                  </a:extLst>
                </a:gridCol>
                <a:gridCol w="1721396">
                  <a:extLst>
                    <a:ext uri="{9D8B030D-6E8A-4147-A177-3AD203B41FA5}">
                      <a16:colId xmlns:a16="http://schemas.microsoft.com/office/drawing/2014/main" val="2496646159"/>
                    </a:ext>
                  </a:extLst>
                </a:gridCol>
              </a:tblGrid>
              <a:tr h="3499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200">
                          <a:effectLst/>
                        </a:rPr>
                        <a:t> </a:t>
                      </a:r>
                      <a:endParaRPr lang="en-NZ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200">
                          <a:effectLst/>
                        </a:rPr>
                        <a:t>2021</a:t>
                      </a:r>
                      <a:endParaRPr lang="en-NZ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200">
                          <a:effectLst/>
                        </a:rPr>
                        <a:t>2022</a:t>
                      </a:r>
                      <a:endParaRPr lang="en-NZ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200">
                          <a:effectLst/>
                        </a:rPr>
                        <a:t>2023</a:t>
                      </a:r>
                      <a:endParaRPr lang="en-NZ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200">
                          <a:effectLst/>
                        </a:rPr>
                        <a:t>2024</a:t>
                      </a:r>
                      <a:endParaRPr lang="en-NZ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200">
                          <a:effectLst/>
                        </a:rPr>
                        <a:t>2025</a:t>
                      </a:r>
                      <a:endParaRPr lang="en-NZ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/>
                </a:tc>
                <a:extLst>
                  <a:ext uri="{0D108BD9-81ED-4DB2-BD59-A6C34878D82A}">
                    <a16:rowId xmlns:a16="http://schemas.microsoft.com/office/drawing/2014/main" val="445749578"/>
                  </a:ext>
                </a:extLst>
              </a:tr>
              <a:tr h="6298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000">
                          <a:effectLst/>
                        </a:rPr>
                        <a:t>Recurring Revenue</a:t>
                      </a:r>
                      <a:endParaRPr lang="en-NZ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$3,743,142.00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$4,529,201.82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$25,120,889.04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$63,832,179.06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$77,236,936.66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106605"/>
                  </a:ext>
                </a:extLst>
              </a:tr>
              <a:tr h="3063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000">
                          <a:effectLst/>
                        </a:rPr>
                        <a:t>Project Fees</a:t>
                      </a:r>
                      <a:endParaRPr lang="en-NZ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$691,089.00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$836,217.69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$1,011,823.40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$1,224,306.32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$1,481,410.65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645772"/>
                  </a:ext>
                </a:extLst>
              </a:tr>
              <a:tr h="6298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000">
                          <a:effectLst/>
                        </a:rPr>
                        <a:t>Total Trading Income</a:t>
                      </a:r>
                      <a:endParaRPr lang="en-NZ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$4,434,232.00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$5,365,419.51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$26,132,712.45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$65,056,485.38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$78,718,347.31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073676"/>
                  </a:ext>
                </a:extLst>
              </a:tr>
              <a:tr h="6264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000">
                          <a:effectLst/>
                        </a:rPr>
                        <a:t>Cost of Service</a:t>
                      </a:r>
                      <a:endParaRPr lang="en-NZ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969851"/>
                  </a:ext>
                </a:extLst>
              </a:tr>
              <a:tr h="3063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000">
                          <a:effectLst/>
                        </a:rPr>
                        <a:t>Cost of Service</a:t>
                      </a:r>
                      <a:endParaRPr lang="en-NZ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$720,037.00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$871,344.13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$4,243,952.50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$10,565,173.23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$12,783,859.60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077204"/>
                  </a:ext>
                </a:extLst>
              </a:tr>
              <a:tr h="6298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000">
                          <a:effectLst/>
                        </a:rPr>
                        <a:t>Total Cost of Service</a:t>
                      </a:r>
                      <a:endParaRPr lang="en-NZ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$720,037.00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$871,344.13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$4,243,952.50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$10,565,173.23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$12,783,859.60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056330"/>
                  </a:ext>
                </a:extLst>
              </a:tr>
              <a:tr h="3063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000">
                          <a:effectLst/>
                        </a:rPr>
                        <a:t>Gross Profit</a:t>
                      </a:r>
                      <a:endParaRPr lang="en-NZ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$3,714,194.00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$4,494,075.38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$24,995,332.58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$62,385,113.20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$75,485,986.98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685319"/>
                  </a:ext>
                </a:extLst>
              </a:tr>
              <a:tr h="6264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000">
                          <a:effectLst/>
                        </a:rPr>
                        <a:t>Gross Profit %</a:t>
                      </a:r>
                      <a:endParaRPr lang="en-NZ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84%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84%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84%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84%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84%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4281938"/>
                  </a:ext>
                </a:extLst>
              </a:tr>
              <a:tr h="3063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000">
                          <a:effectLst/>
                        </a:rPr>
                        <a:t>Other Income</a:t>
                      </a:r>
                      <a:endParaRPr lang="en-NZ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4390658"/>
                  </a:ext>
                </a:extLst>
              </a:tr>
              <a:tr h="3063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000">
                          <a:effectLst/>
                        </a:rPr>
                        <a:t>Other Income</a:t>
                      </a:r>
                      <a:endParaRPr lang="en-NZ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$464,869.00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$562,491.49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$680,614.70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$823,543.79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$996,487.99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166814"/>
                  </a:ext>
                </a:extLst>
              </a:tr>
              <a:tr h="4180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000">
                          <a:effectLst/>
                        </a:rPr>
                        <a:t>Total Income</a:t>
                      </a:r>
                      <a:endParaRPr lang="en-NZ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$4,179,063.00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$5,056,566.87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$22,569,374.65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$55,314,855.94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$66,930,975.69</a:t>
                      </a:r>
                      <a:endParaRPr lang="en-NZ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75356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6DDECF4-E8F6-43B4-8C38-1EC52C5372D7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351031104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8755B5-D29B-4CA0-8DCE-9766B43826F0}"/>
              </a:ext>
            </a:extLst>
          </p:cNvPr>
          <p:cNvSpPr txBox="1"/>
          <p:nvPr/>
        </p:nvSpPr>
        <p:spPr>
          <a:xfrm>
            <a:off x="2270330" y="30947"/>
            <a:ext cx="765134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>
                <a:solidFill>
                  <a:schemeClr val="bg1"/>
                </a:solidFill>
                <a:ea typeface="Lato"/>
                <a:cs typeface="Lato"/>
              </a:rPr>
              <a:t>Forecasted </a:t>
            </a:r>
            <a:r>
              <a:rPr lang="en-US" sz="5000">
                <a:solidFill>
                  <a:schemeClr val="accent1"/>
                </a:solidFill>
                <a:ea typeface="Lato"/>
                <a:cs typeface="Lato"/>
              </a:rPr>
              <a:t>EXPENSES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8DDBC1-29AC-43D7-AA63-A25E87291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954108"/>
              </p:ext>
            </p:extLst>
          </p:nvPr>
        </p:nvGraphicFramePr>
        <p:xfrm>
          <a:off x="285750" y="2242459"/>
          <a:ext cx="11620500" cy="2800811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167507">
                  <a:extLst>
                    <a:ext uri="{9D8B030D-6E8A-4147-A177-3AD203B41FA5}">
                      <a16:colId xmlns:a16="http://schemas.microsoft.com/office/drawing/2014/main" val="1184079931"/>
                    </a:ext>
                  </a:extLst>
                </a:gridCol>
                <a:gridCol w="1807768">
                  <a:extLst>
                    <a:ext uri="{9D8B030D-6E8A-4147-A177-3AD203B41FA5}">
                      <a16:colId xmlns:a16="http://schemas.microsoft.com/office/drawing/2014/main" val="1704220765"/>
                    </a:ext>
                  </a:extLst>
                </a:gridCol>
                <a:gridCol w="1807768">
                  <a:extLst>
                    <a:ext uri="{9D8B030D-6E8A-4147-A177-3AD203B41FA5}">
                      <a16:colId xmlns:a16="http://schemas.microsoft.com/office/drawing/2014/main" val="3363222378"/>
                    </a:ext>
                  </a:extLst>
                </a:gridCol>
                <a:gridCol w="1945819">
                  <a:extLst>
                    <a:ext uri="{9D8B030D-6E8A-4147-A177-3AD203B41FA5}">
                      <a16:colId xmlns:a16="http://schemas.microsoft.com/office/drawing/2014/main" val="83699710"/>
                    </a:ext>
                  </a:extLst>
                </a:gridCol>
                <a:gridCol w="1945819">
                  <a:extLst>
                    <a:ext uri="{9D8B030D-6E8A-4147-A177-3AD203B41FA5}">
                      <a16:colId xmlns:a16="http://schemas.microsoft.com/office/drawing/2014/main" val="4101962929"/>
                    </a:ext>
                  </a:extLst>
                </a:gridCol>
                <a:gridCol w="1945819">
                  <a:extLst>
                    <a:ext uri="{9D8B030D-6E8A-4147-A177-3AD203B41FA5}">
                      <a16:colId xmlns:a16="http://schemas.microsoft.com/office/drawing/2014/main" val="2145506987"/>
                    </a:ext>
                  </a:extLst>
                </a:gridCol>
              </a:tblGrid>
              <a:tr h="5241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200">
                          <a:effectLst/>
                        </a:rPr>
                        <a:t> </a:t>
                      </a:r>
                      <a:endParaRPr lang="en-NZ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200">
                          <a:effectLst/>
                        </a:rPr>
                        <a:t>2021</a:t>
                      </a:r>
                      <a:endParaRPr lang="en-NZ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200">
                          <a:effectLst/>
                        </a:rPr>
                        <a:t>2022</a:t>
                      </a:r>
                      <a:endParaRPr lang="en-NZ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200">
                          <a:effectLst/>
                        </a:rPr>
                        <a:t>2023</a:t>
                      </a:r>
                      <a:endParaRPr lang="en-NZ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200">
                          <a:effectLst/>
                        </a:rPr>
                        <a:t>2024</a:t>
                      </a:r>
                      <a:endParaRPr lang="en-NZ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200">
                          <a:effectLst/>
                        </a:rPr>
                        <a:t>2025</a:t>
                      </a:r>
                      <a:endParaRPr lang="en-NZ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276" marR="96276" marT="0" marB="0"/>
                </a:tc>
                <a:extLst>
                  <a:ext uri="{0D108BD9-81ED-4DB2-BD59-A6C34878D82A}">
                    <a16:rowId xmlns:a16="http://schemas.microsoft.com/office/drawing/2014/main" val="2991223773"/>
                  </a:ext>
                </a:extLst>
              </a:tr>
              <a:tr h="7657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100">
                          <a:effectLst/>
                        </a:rPr>
                        <a:t>Administration Expenses</a:t>
                      </a:r>
                      <a:endParaRPr lang="en-NZ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>
                          <a:solidFill>
                            <a:schemeClr val="bg1"/>
                          </a:solidFill>
                          <a:effectLst/>
                        </a:rPr>
                        <a:t>$1,427,854.00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>
                          <a:solidFill>
                            <a:schemeClr val="bg1"/>
                          </a:solidFill>
                          <a:effectLst/>
                        </a:rPr>
                        <a:t>$1,718,104.95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>
                          <a:solidFill>
                            <a:schemeClr val="bg1"/>
                          </a:solidFill>
                          <a:effectLst/>
                        </a:rPr>
                        <a:t>$6,747,362.44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>
                          <a:solidFill>
                            <a:schemeClr val="bg1"/>
                          </a:solidFill>
                          <a:effectLst/>
                        </a:rPr>
                        <a:t>$6,715,092.74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>
                          <a:solidFill>
                            <a:schemeClr val="bg1"/>
                          </a:solidFill>
                          <a:effectLst/>
                        </a:rPr>
                        <a:t>$6,695,730.93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9140948"/>
                  </a:ext>
                </a:extLst>
              </a:tr>
              <a:tr h="7657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100">
                          <a:effectLst/>
                        </a:rPr>
                        <a:t>Research and Development</a:t>
                      </a:r>
                      <a:endParaRPr lang="en-NZ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>
                          <a:solidFill>
                            <a:schemeClr val="bg1"/>
                          </a:solidFill>
                          <a:effectLst/>
                        </a:rPr>
                        <a:t>$2,256,169.00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>
                          <a:solidFill>
                            <a:schemeClr val="bg1"/>
                          </a:solidFill>
                          <a:effectLst/>
                        </a:rPr>
                        <a:t>$2,256,169.00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>
                          <a:solidFill>
                            <a:schemeClr val="bg1"/>
                          </a:solidFill>
                          <a:effectLst/>
                        </a:rPr>
                        <a:t>$2,339,125.38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>
                          <a:solidFill>
                            <a:schemeClr val="bg1"/>
                          </a:solidFill>
                          <a:effectLst/>
                        </a:rPr>
                        <a:t>$2,394,430.56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>
                          <a:solidFill>
                            <a:schemeClr val="bg1"/>
                          </a:solidFill>
                          <a:effectLst/>
                        </a:rPr>
                        <a:t>$2,256,169.00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369349"/>
                  </a:ext>
                </a:extLst>
              </a:tr>
              <a:tr h="3725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100">
                          <a:effectLst/>
                        </a:rPr>
                        <a:t>Finance Costs</a:t>
                      </a:r>
                      <a:endParaRPr lang="en-NZ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>
                          <a:solidFill>
                            <a:schemeClr val="bg1"/>
                          </a:solidFill>
                          <a:effectLst/>
                        </a:rPr>
                        <a:t>$406.00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>
                          <a:solidFill>
                            <a:schemeClr val="bg1"/>
                          </a:solidFill>
                          <a:effectLst/>
                        </a:rPr>
                        <a:t>$66,868.00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>
                          <a:solidFill>
                            <a:schemeClr val="bg1"/>
                          </a:solidFill>
                          <a:effectLst/>
                        </a:rPr>
                        <a:t>$266,254.00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>
                          <a:solidFill>
                            <a:schemeClr val="bg1"/>
                          </a:solidFill>
                          <a:effectLst/>
                        </a:rPr>
                        <a:t>$266,254.00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>
                          <a:solidFill>
                            <a:schemeClr val="bg1"/>
                          </a:solidFill>
                          <a:effectLst/>
                        </a:rPr>
                        <a:t>$266,254.00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086197"/>
                  </a:ext>
                </a:extLst>
              </a:tr>
              <a:tr h="3725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100">
                          <a:effectLst/>
                        </a:rPr>
                        <a:t>Total Expenses</a:t>
                      </a:r>
                      <a:endParaRPr lang="en-NZ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>
                          <a:solidFill>
                            <a:schemeClr val="bg1"/>
                          </a:solidFill>
                          <a:effectLst/>
                        </a:rPr>
                        <a:t>$3,684,429.00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>
                          <a:solidFill>
                            <a:schemeClr val="bg1"/>
                          </a:solidFill>
                          <a:effectLst/>
                        </a:rPr>
                        <a:t>$4,041,141.95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>
                          <a:solidFill>
                            <a:schemeClr val="bg1"/>
                          </a:solidFill>
                          <a:effectLst/>
                        </a:rPr>
                        <a:t>$9,352,741.82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>
                          <a:solidFill>
                            <a:schemeClr val="bg1"/>
                          </a:solidFill>
                          <a:effectLst/>
                        </a:rPr>
                        <a:t>$9,375,777.30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>
                          <a:solidFill>
                            <a:schemeClr val="bg1"/>
                          </a:solidFill>
                          <a:effectLst/>
                        </a:rPr>
                        <a:t>$9,218,156.93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88741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03C3DE7-97FE-435E-994F-4C89CCFB3335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301736043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8755B5-D29B-4CA0-8DCE-9766B43826F0}"/>
              </a:ext>
            </a:extLst>
          </p:cNvPr>
          <p:cNvSpPr txBox="1"/>
          <p:nvPr/>
        </p:nvSpPr>
        <p:spPr>
          <a:xfrm>
            <a:off x="2270330" y="30947"/>
            <a:ext cx="765134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>
                <a:solidFill>
                  <a:schemeClr val="bg1"/>
                </a:solidFill>
                <a:ea typeface="Lato"/>
                <a:cs typeface="Lato"/>
              </a:rPr>
              <a:t>Forecasted </a:t>
            </a:r>
            <a:r>
              <a:rPr lang="en-US" sz="5000">
                <a:solidFill>
                  <a:schemeClr val="accent1"/>
                </a:solidFill>
                <a:ea typeface="Lato"/>
                <a:cs typeface="Lato"/>
              </a:rPr>
              <a:t>PROFIT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3BC2FC4-CA3B-4CD9-91BE-CAA66D43F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174369"/>
              </p:ext>
            </p:extLst>
          </p:nvPr>
        </p:nvGraphicFramePr>
        <p:xfrm>
          <a:off x="575581" y="2264230"/>
          <a:ext cx="11040837" cy="275357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280280">
                  <a:extLst>
                    <a:ext uri="{9D8B030D-6E8A-4147-A177-3AD203B41FA5}">
                      <a16:colId xmlns:a16="http://schemas.microsoft.com/office/drawing/2014/main" val="1260291857"/>
                    </a:ext>
                  </a:extLst>
                </a:gridCol>
                <a:gridCol w="1630864">
                  <a:extLst>
                    <a:ext uri="{9D8B030D-6E8A-4147-A177-3AD203B41FA5}">
                      <a16:colId xmlns:a16="http://schemas.microsoft.com/office/drawing/2014/main" val="3797159398"/>
                    </a:ext>
                  </a:extLst>
                </a:gridCol>
                <a:gridCol w="1692133">
                  <a:extLst>
                    <a:ext uri="{9D8B030D-6E8A-4147-A177-3AD203B41FA5}">
                      <a16:colId xmlns:a16="http://schemas.microsoft.com/office/drawing/2014/main" val="3747078106"/>
                    </a:ext>
                  </a:extLst>
                </a:gridCol>
                <a:gridCol w="1740048">
                  <a:extLst>
                    <a:ext uri="{9D8B030D-6E8A-4147-A177-3AD203B41FA5}">
                      <a16:colId xmlns:a16="http://schemas.microsoft.com/office/drawing/2014/main" val="4095810399"/>
                    </a:ext>
                  </a:extLst>
                </a:gridCol>
                <a:gridCol w="1848756">
                  <a:extLst>
                    <a:ext uri="{9D8B030D-6E8A-4147-A177-3AD203B41FA5}">
                      <a16:colId xmlns:a16="http://schemas.microsoft.com/office/drawing/2014/main" val="2250958917"/>
                    </a:ext>
                  </a:extLst>
                </a:gridCol>
                <a:gridCol w="1848756">
                  <a:extLst>
                    <a:ext uri="{9D8B030D-6E8A-4147-A177-3AD203B41FA5}">
                      <a16:colId xmlns:a16="http://schemas.microsoft.com/office/drawing/2014/main" val="3767038505"/>
                    </a:ext>
                  </a:extLst>
                </a:gridCol>
              </a:tblGrid>
              <a:tr h="7974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 b="1">
                          <a:effectLst/>
                        </a:rPr>
                        <a:t> </a:t>
                      </a:r>
                      <a:endParaRPr lang="en-NZ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697" marR="966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 b="1">
                          <a:solidFill>
                            <a:srgbClr val="FFFFFF"/>
                          </a:solidFill>
                          <a:effectLst/>
                        </a:rPr>
                        <a:t>2021</a:t>
                      </a:r>
                      <a:endParaRPr lang="en-NZ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697" marR="966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 b="1">
                          <a:solidFill>
                            <a:srgbClr val="FFFFFF"/>
                          </a:solidFill>
                          <a:effectLst/>
                        </a:rPr>
                        <a:t>2022</a:t>
                      </a:r>
                      <a:endParaRPr lang="en-NZ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697" marR="966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 b="1">
                          <a:solidFill>
                            <a:srgbClr val="FFFFFF"/>
                          </a:solidFill>
                          <a:effectLst/>
                        </a:rPr>
                        <a:t>2023</a:t>
                      </a:r>
                      <a:endParaRPr lang="en-NZ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697" marR="966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 b="1">
                          <a:solidFill>
                            <a:srgbClr val="FFFFFF"/>
                          </a:solidFill>
                          <a:effectLst/>
                        </a:rPr>
                        <a:t>2024</a:t>
                      </a:r>
                      <a:endParaRPr lang="en-NZ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697" marR="966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300" b="1">
                          <a:solidFill>
                            <a:srgbClr val="FFFFFF"/>
                          </a:solidFill>
                          <a:effectLst/>
                        </a:rPr>
                        <a:t>2025</a:t>
                      </a:r>
                      <a:endParaRPr lang="en-NZ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697" marR="96697" marT="0" marB="0"/>
                </a:tc>
                <a:extLst>
                  <a:ext uri="{0D108BD9-81ED-4DB2-BD59-A6C34878D82A}">
                    <a16:rowId xmlns:a16="http://schemas.microsoft.com/office/drawing/2014/main" val="3557093825"/>
                  </a:ext>
                </a:extLst>
              </a:tr>
              <a:tr h="9838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900">
                          <a:effectLst/>
                        </a:rPr>
                        <a:t>Profit/Loss Before Taxation</a:t>
                      </a:r>
                      <a:endParaRPr lang="en-NZ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697" marR="9669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$494,634.00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697" marR="9669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$1,015,424.92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697" marR="9669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$13,216,632.83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697" marR="9669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$45,939,078.64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697" marR="9669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$57,712,821.76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697" marR="9669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402055"/>
                  </a:ext>
                </a:extLst>
              </a:tr>
              <a:tr h="9722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900">
                          <a:effectLst/>
                        </a:rPr>
                        <a:t>Profit/Loss After Taxation</a:t>
                      </a:r>
                      <a:endParaRPr lang="en-NZ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697" marR="9669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$494,634.00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697" marR="9669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$1,015,424.92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697" marR="9669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$13,216,632.83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697" marR="9669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$45,939,078.64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697" marR="9669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700">
                          <a:solidFill>
                            <a:schemeClr val="bg1"/>
                          </a:solidFill>
                          <a:effectLst/>
                        </a:rPr>
                        <a:t>$57,712,821.76</a:t>
                      </a:r>
                      <a:endParaRPr lang="en-NZ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697" marR="9669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89108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CA83B63-A217-481E-85AF-49DB867373E7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232813057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8755B5-D29B-4CA0-8DCE-9766B43826F0}"/>
              </a:ext>
            </a:extLst>
          </p:cNvPr>
          <p:cNvSpPr txBox="1"/>
          <p:nvPr/>
        </p:nvSpPr>
        <p:spPr>
          <a:xfrm>
            <a:off x="2613230" y="143345"/>
            <a:ext cx="696554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>
                <a:solidFill>
                  <a:schemeClr val="bg1"/>
                </a:solidFill>
                <a:ea typeface="Lato"/>
                <a:cs typeface="Lato"/>
              </a:rPr>
              <a:t>Changes to </a:t>
            </a:r>
            <a:r>
              <a:rPr lang="en-US" sz="5000">
                <a:solidFill>
                  <a:schemeClr val="accent1"/>
                </a:solidFill>
                <a:ea typeface="Lato"/>
                <a:cs typeface="Lato"/>
              </a:rPr>
              <a:t>REVENUE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AC123C-AC05-480F-ADB5-884DDB392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211056"/>
              </p:ext>
            </p:extLst>
          </p:nvPr>
        </p:nvGraphicFramePr>
        <p:xfrm>
          <a:off x="550897" y="1545771"/>
          <a:ext cx="11090206" cy="450753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929604">
                  <a:extLst>
                    <a:ext uri="{9D8B030D-6E8A-4147-A177-3AD203B41FA5}">
                      <a16:colId xmlns:a16="http://schemas.microsoft.com/office/drawing/2014/main" val="2023775318"/>
                    </a:ext>
                  </a:extLst>
                </a:gridCol>
                <a:gridCol w="1327727">
                  <a:extLst>
                    <a:ext uri="{9D8B030D-6E8A-4147-A177-3AD203B41FA5}">
                      <a16:colId xmlns:a16="http://schemas.microsoft.com/office/drawing/2014/main" val="4061825668"/>
                    </a:ext>
                  </a:extLst>
                </a:gridCol>
                <a:gridCol w="2360403">
                  <a:extLst>
                    <a:ext uri="{9D8B030D-6E8A-4147-A177-3AD203B41FA5}">
                      <a16:colId xmlns:a16="http://schemas.microsoft.com/office/drawing/2014/main" val="3879509049"/>
                    </a:ext>
                  </a:extLst>
                </a:gridCol>
                <a:gridCol w="2255906">
                  <a:extLst>
                    <a:ext uri="{9D8B030D-6E8A-4147-A177-3AD203B41FA5}">
                      <a16:colId xmlns:a16="http://schemas.microsoft.com/office/drawing/2014/main" val="188151949"/>
                    </a:ext>
                  </a:extLst>
                </a:gridCol>
                <a:gridCol w="2216566">
                  <a:extLst>
                    <a:ext uri="{9D8B030D-6E8A-4147-A177-3AD203B41FA5}">
                      <a16:colId xmlns:a16="http://schemas.microsoft.com/office/drawing/2014/main" val="2757315725"/>
                    </a:ext>
                  </a:extLst>
                </a:gridCol>
              </a:tblGrid>
              <a:tr h="5046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900">
                          <a:effectLst/>
                        </a:rPr>
                        <a:t> </a:t>
                      </a:r>
                      <a:endParaRPr lang="en-NZ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900">
                          <a:effectLst/>
                        </a:rPr>
                        <a:t>2022</a:t>
                      </a:r>
                      <a:endParaRPr lang="en-NZ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900">
                          <a:effectLst/>
                        </a:rPr>
                        <a:t>2023</a:t>
                      </a:r>
                      <a:endParaRPr lang="en-NZ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900">
                          <a:effectLst/>
                        </a:rPr>
                        <a:t>2024</a:t>
                      </a:r>
                      <a:endParaRPr lang="en-NZ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900">
                          <a:effectLst/>
                        </a:rPr>
                        <a:t>2025</a:t>
                      </a:r>
                      <a:endParaRPr lang="en-NZ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/>
                </a:tc>
                <a:extLst>
                  <a:ext uri="{0D108BD9-81ED-4DB2-BD59-A6C34878D82A}">
                    <a16:rowId xmlns:a16="http://schemas.microsoft.com/office/drawing/2014/main" val="1206487443"/>
                  </a:ext>
                </a:extLst>
              </a:tr>
              <a:tr h="8919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500">
                          <a:effectLst/>
                        </a:rPr>
                        <a:t>Increase in Local Competitiveness</a:t>
                      </a:r>
                      <a:endParaRPr lang="en-NZ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5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NZ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500">
                          <a:solidFill>
                            <a:schemeClr val="bg1"/>
                          </a:solidFill>
                          <a:effectLst/>
                        </a:rPr>
                        <a:t>20% growth</a:t>
                      </a:r>
                      <a:endParaRPr lang="en-NZ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5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NZ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5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NZ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803667"/>
                  </a:ext>
                </a:extLst>
              </a:tr>
              <a:tr h="8919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500">
                          <a:effectLst/>
                        </a:rPr>
                        <a:t>Search Engine Optimisation</a:t>
                      </a:r>
                      <a:endParaRPr lang="en-NZ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5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NZ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500">
                          <a:solidFill>
                            <a:schemeClr val="bg1"/>
                          </a:solidFill>
                          <a:effectLst/>
                        </a:rPr>
                        <a:t>$2,400,000</a:t>
                      </a:r>
                      <a:endParaRPr lang="en-NZ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500">
                          <a:solidFill>
                            <a:schemeClr val="bg1"/>
                          </a:solidFill>
                          <a:effectLst/>
                        </a:rPr>
                        <a:t>$2,400,000</a:t>
                      </a:r>
                      <a:endParaRPr lang="en-NZ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500">
                          <a:solidFill>
                            <a:schemeClr val="bg1"/>
                          </a:solidFill>
                          <a:effectLst/>
                        </a:rPr>
                        <a:t>$2,400,000</a:t>
                      </a:r>
                      <a:endParaRPr lang="en-NZ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432563"/>
                  </a:ext>
                </a:extLst>
              </a:tr>
              <a:tr h="4349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500">
                          <a:effectLst/>
                        </a:rPr>
                        <a:t>Google Ads</a:t>
                      </a:r>
                      <a:endParaRPr lang="en-NZ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5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NZ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500">
                          <a:solidFill>
                            <a:schemeClr val="bg1"/>
                          </a:solidFill>
                          <a:effectLst/>
                        </a:rPr>
                        <a:t>$1,144,488</a:t>
                      </a:r>
                      <a:endParaRPr lang="en-NZ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500">
                          <a:solidFill>
                            <a:schemeClr val="bg1"/>
                          </a:solidFill>
                          <a:effectLst/>
                        </a:rPr>
                        <a:t>$1,144,488</a:t>
                      </a:r>
                      <a:endParaRPr lang="en-NZ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500">
                          <a:solidFill>
                            <a:schemeClr val="bg1"/>
                          </a:solidFill>
                          <a:effectLst/>
                        </a:rPr>
                        <a:t>$1,144,488</a:t>
                      </a:r>
                      <a:endParaRPr lang="en-NZ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187381"/>
                  </a:ext>
                </a:extLst>
              </a:tr>
              <a:tr h="8919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500">
                          <a:effectLst/>
                        </a:rPr>
                        <a:t>New Price Segment</a:t>
                      </a:r>
                      <a:endParaRPr lang="en-NZ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5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NZ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500">
                          <a:solidFill>
                            <a:schemeClr val="bg1"/>
                          </a:solidFill>
                          <a:effectLst/>
                        </a:rPr>
                        <a:t>$15,000,000</a:t>
                      </a:r>
                      <a:endParaRPr lang="en-NZ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500">
                          <a:solidFill>
                            <a:schemeClr val="bg1"/>
                          </a:solidFill>
                          <a:effectLst/>
                        </a:rPr>
                        <a:t>$15,000,000</a:t>
                      </a:r>
                      <a:endParaRPr lang="en-NZ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500">
                          <a:solidFill>
                            <a:schemeClr val="bg1"/>
                          </a:solidFill>
                          <a:effectLst/>
                        </a:rPr>
                        <a:t>$15,000,000</a:t>
                      </a:r>
                      <a:endParaRPr lang="en-NZ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735913"/>
                  </a:ext>
                </a:extLst>
              </a:tr>
              <a:tr h="8919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500">
                          <a:effectLst/>
                        </a:rPr>
                        <a:t>New Sub Industry</a:t>
                      </a:r>
                      <a:endParaRPr lang="en-NZ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5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NZ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5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NZ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500">
                          <a:solidFill>
                            <a:schemeClr val="bg1"/>
                          </a:solidFill>
                          <a:effectLst/>
                        </a:rPr>
                        <a:t>110% growth</a:t>
                      </a:r>
                      <a:endParaRPr lang="en-NZ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5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NZ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31" marR="123231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5681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1FFC89C-CBB9-426F-908A-4878C328F010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31975273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00084" y="203606"/>
            <a:ext cx="4400565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r>
              <a:rPr lang="en-US" sz="5000">
                <a:solidFill>
                  <a:schemeClr val="bg1">
                    <a:lumMod val="95000"/>
                  </a:schemeClr>
                </a:solidFill>
                <a:latin typeface="Lato"/>
                <a:ea typeface="Lato"/>
                <a:cs typeface="Lato"/>
              </a:rPr>
              <a:t>Enter the </a:t>
            </a:r>
            <a:r>
              <a:rPr lang="en-US" sz="5000">
                <a:solidFill>
                  <a:schemeClr val="accent1"/>
                </a:solidFill>
                <a:latin typeface="Lato"/>
                <a:ea typeface="Lato"/>
                <a:cs typeface="Lato"/>
              </a:rPr>
              <a:t>VOD</a:t>
            </a:r>
          </a:p>
        </p:txBody>
      </p:sp>
      <p:sp>
        <p:nvSpPr>
          <p:cNvPr id="4" name="Rounded Rectangle 3"/>
          <p:cNvSpPr/>
          <p:nvPr/>
        </p:nvSpPr>
        <p:spPr>
          <a:xfrm rot="10800000" flipV="1">
            <a:off x="5665408" y="1043054"/>
            <a:ext cx="861184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-575621" y="5310568"/>
            <a:ext cx="5371996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chemeClr val="bg1">
                    <a:lumMod val="95000"/>
                  </a:schemeClr>
                </a:solidFill>
              </a:rPr>
              <a:t>Geographical Expansion</a:t>
            </a:r>
            <a:endParaRPr lang="id-ID" sz="2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035" y="4755835"/>
            <a:ext cx="413468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>
                <a:solidFill>
                  <a:schemeClr val="accent1"/>
                </a:solidFill>
              </a:rPr>
              <a:t>Infiltrate</a:t>
            </a:r>
            <a:endParaRPr lang="en-US" sz="4000">
              <a:solidFill>
                <a:schemeClr val="accent1"/>
              </a:solidFill>
              <a:ea typeface="Lato"/>
              <a:cs typeface="Lato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91841" y="4755836"/>
            <a:ext cx="400833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Penetrate</a:t>
            </a:r>
            <a:endParaRPr lang="en-US" sz="4000">
              <a:solidFill>
                <a:schemeClr val="accent2"/>
              </a:solidFill>
              <a:ea typeface="Lato"/>
              <a:cs typeface="Lato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10002" y="5310567"/>
            <a:ext cx="5371996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chemeClr val="bg1">
                    <a:lumMod val="95000"/>
                  </a:schemeClr>
                </a:solidFill>
              </a:rPr>
              <a:t>Price-Point Expansion</a:t>
            </a:r>
            <a:endParaRPr lang="id-ID" sz="2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26338" y="4751934"/>
            <a:ext cx="431057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>
                <a:solidFill>
                  <a:srgbClr val="0699A0"/>
                </a:solidFill>
              </a:rPr>
              <a:t>Replicate</a:t>
            </a:r>
            <a:endParaRPr lang="en-US" sz="4000">
              <a:solidFill>
                <a:srgbClr val="0699A0"/>
              </a:solidFill>
              <a:ea typeface="Lato"/>
              <a:cs typeface="Lato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95625" y="5306664"/>
            <a:ext cx="5371996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chemeClr val="bg1">
                    <a:lumMod val="95000"/>
                  </a:schemeClr>
                </a:solidFill>
              </a:rPr>
              <a:t>Sub-Industry Expansion</a:t>
            </a:r>
            <a:endParaRPr lang="id-ID" sz="24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2" name="Picture Placeholder 11" descr="A picture containing web, dark, outdoor object&#10;&#10;Description automatically generated">
            <a:extLst>
              <a:ext uri="{FF2B5EF4-FFF2-40B4-BE49-F238E27FC236}">
                <a16:creationId xmlns:a16="http://schemas.microsoft.com/office/drawing/2014/main" id="{887E36F4-52D4-460D-A9B8-F0FDD53BF2B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biLevel thresh="25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" b="119"/>
          <a:stretch>
            <a:fillRect/>
          </a:stretch>
        </p:blipFill>
        <p:spPr>
          <a:xfrm>
            <a:off x="5102225" y="2547938"/>
            <a:ext cx="1987550" cy="1987550"/>
          </a:xfrm>
          <a:noFill/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A96DDA9-3246-436B-90B1-304C5F77C08F}"/>
              </a:ext>
            </a:extLst>
          </p:cNvPr>
          <p:cNvSpPr/>
          <p:nvPr/>
        </p:nvSpPr>
        <p:spPr>
          <a:xfrm>
            <a:off x="1095375" y="2547619"/>
            <a:ext cx="1987550" cy="1987550"/>
          </a:xfrm>
          <a:prstGeom prst="ellipse">
            <a:avLst/>
          </a:prstGeom>
          <a:noFill/>
          <a:ln w="127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D4CA2E9-7554-4E85-9A93-71D6A7DF8B46}"/>
              </a:ext>
            </a:extLst>
          </p:cNvPr>
          <p:cNvSpPr/>
          <p:nvPr/>
        </p:nvSpPr>
        <p:spPr>
          <a:xfrm>
            <a:off x="5102225" y="2547619"/>
            <a:ext cx="1987550" cy="1987550"/>
          </a:xfrm>
          <a:prstGeom prst="ellipse">
            <a:avLst/>
          </a:prstGeom>
          <a:noFill/>
          <a:ln w="127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33" name="Picture Placeholder 11" descr="A picture containing web, dark, outdoor object&#10;&#10;Description automatically generated">
            <a:extLst>
              <a:ext uri="{FF2B5EF4-FFF2-40B4-BE49-F238E27FC236}">
                <a16:creationId xmlns:a16="http://schemas.microsoft.com/office/drawing/2014/main" id="{A145294C-B4C1-4263-8C1A-5CD1E26334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9" b="119"/>
          <a:stretch>
            <a:fillRect/>
          </a:stretch>
        </p:blipFill>
        <p:spPr>
          <a:xfrm>
            <a:off x="9109075" y="2547938"/>
            <a:ext cx="1987550" cy="1987550"/>
          </a:xfrm>
          <a:prstGeom prst="ellipse">
            <a:avLst/>
          </a:prstGeom>
          <a:noFill/>
          <a:effectLst>
            <a:glow>
              <a:schemeClr val="bg1">
                <a:alpha val="40000"/>
              </a:schemeClr>
            </a:glow>
          </a:effectLst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25948CB4-CC3E-4603-9C13-A658E38594F8}"/>
              </a:ext>
            </a:extLst>
          </p:cNvPr>
          <p:cNvSpPr/>
          <p:nvPr/>
        </p:nvSpPr>
        <p:spPr>
          <a:xfrm>
            <a:off x="9109075" y="2547619"/>
            <a:ext cx="1987550" cy="1987550"/>
          </a:xfrm>
          <a:prstGeom prst="ellipse">
            <a:avLst/>
          </a:prstGeom>
          <a:noFill/>
          <a:ln w="127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5" name="Freeform 49">
            <a:extLst>
              <a:ext uri="{FF2B5EF4-FFF2-40B4-BE49-F238E27FC236}">
                <a16:creationId xmlns:a16="http://schemas.microsoft.com/office/drawing/2014/main" id="{1FE5BA18-02CD-4EB8-A61B-8828FAE2C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1212" y="3139756"/>
            <a:ext cx="803276" cy="803276"/>
          </a:xfrm>
          <a:custGeom>
            <a:avLst/>
            <a:gdLst>
              <a:gd name="T0" fmla="*/ 350 w 936"/>
              <a:gd name="T1" fmla="*/ 0 h 936"/>
              <a:gd name="T2" fmla="*/ 216 w 936"/>
              <a:gd name="T3" fmla="*/ 134 h 936"/>
              <a:gd name="T4" fmla="*/ 525 w 936"/>
              <a:gd name="T5" fmla="*/ 443 h 936"/>
              <a:gd name="T6" fmla="*/ 525 w 936"/>
              <a:gd name="T7" fmla="*/ 935 h 936"/>
              <a:gd name="T8" fmla="*/ 410 w 936"/>
              <a:gd name="T9" fmla="*/ 935 h 936"/>
              <a:gd name="T10" fmla="*/ 410 w 936"/>
              <a:gd name="T11" fmla="*/ 492 h 936"/>
              <a:gd name="T12" fmla="*/ 134 w 936"/>
              <a:gd name="T13" fmla="*/ 216 h 936"/>
              <a:gd name="T14" fmla="*/ 0 w 936"/>
              <a:gd name="T15" fmla="*/ 350 h 936"/>
              <a:gd name="T16" fmla="*/ 0 w 936"/>
              <a:gd name="T17" fmla="*/ 0 h 936"/>
              <a:gd name="T18" fmla="*/ 350 w 936"/>
              <a:gd name="T19" fmla="*/ 0 h 936"/>
              <a:gd name="T20" fmla="*/ 585 w 936"/>
              <a:gd name="T21" fmla="*/ 0 h 936"/>
              <a:gd name="T22" fmla="*/ 935 w 936"/>
              <a:gd name="T23" fmla="*/ 0 h 936"/>
              <a:gd name="T24" fmla="*/ 935 w 936"/>
              <a:gd name="T25" fmla="*/ 350 h 936"/>
              <a:gd name="T26" fmla="*/ 801 w 936"/>
              <a:gd name="T27" fmla="*/ 216 h 936"/>
              <a:gd name="T28" fmla="*/ 631 w 936"/>
              <a:gd name="T29" fmla="*/ 386 h 936"/>
              <a:gd name="T30" fmla="*/ 549 w 936"/>
              <a:gd name="T31" fmla="*/ 303 h 936"/>
              <a:gd name="T32" fmla="*/ 719 w 936"/>
              <a:gd name="T33" fmla="*/ 134 h 936"/>
              <a:gd name="T34" fmla="*/ 585 w 936"/>
              <a:gd name="T35" fmla="*/ 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6" h="936">
                <a:moveTo>
                  <a:pt x="350" y="0"/>
                </a:moveTo>
                <a:lnTo>
                  <a:pt x="216" y="134"/>
                </a:lnTo>
                <a:lnTo>
                  <a:pt x="525" y="443"/>
                </a:lnTo>
                <a:lnTo>
                  <a:pt x="525" y="935"/>
                </a:lnTo>
                <a:lnTo>
                  <a:pt x="410" y="935"/>
                </a:lnTo>
                <a:lnTo>
                  <a:pt x="410" y="492"/>
                </a:lnTo>
                <a:lnTo>
                  <a:pt x="134" y="216"/>
                </a:lnTo>
                <a:lnTo>
                  <a:pt x="0" y="350"/>
                </a:lnTo>
                <a:lnTo>
                  <a:pt x="0" y="0"/>
                </a:lnTo>
                <a:lnTo>
                  <a:pt x="350" y="0"/>
                </a:lnTo>
                <a:close/>
                <a:moveTo>
                  <a:pt x="585" y="0"/>
                </a:moveTo>
                <a:lnTo>
                  <a:pt x="935" y="0"/>
                </a:lnTo>
                <a:lnTo>
                  <a:pt x="935" y="350"/>
                </a:lnTo>
                <a:lnTo>
                  <a:pt x="801" y="216"/>
                </a:lnTo>
                <a:lnTo>
                  <a:pt x="631" y="386"/>
                </a:lnTo>
                <a:lnTo>
                  <a:pt x="549" y="303"/>
                </a:lnTo>
                <a:lnTo>
                  <a:pt x="719" y="134"/>
                </a:lnTo>
                <a:lnTo>
                  <a:pt x="58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7" name="Freeform 61">
            <a:extLst>
              <a:ext uri="{FF2B5EF4-FFF2-40B4-BE49-F238E27FC236}">
                <a16:creationId xmlns:a16="http://schemas.microsoft.com/office/drawing/2014/main" id="{5FFA488B-81B6-435E-AC1D-791CDE99E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408" y="3138745"/>
            <a:ext cx="861186" cy="803276"/>
          </a:xfrm>
          <a:custGeom>
            <a:avLst/>
            <a:gdLst>
              <a:gd name="T0" fmla="*/ 818 w 1051"/>
              <a:gd name="T1" fmla="*/ 757 h 1051"/>
              <a:gd name="T2" fmla="*/ 1050 w 1051"/>
              <a:gd name="T3" fmla="*/ 757 h 1051"/>
              <a:gd name="T4" fmla="*/ 1050 w 1051"/>
              <a:gd name="T5" fmla="*/ 1050 h 1051"/>
              <a:gd name="T6" fmla="*/ 757 w 1051"/>
              <a:gd name="T7" fmla="*/ 1050 h 1051"/>
              <a:gd name="T8" fmla="*/ 757 w 1051"/>
              <a:gd name="T9" fmla="*/ 872 h 1051"/>
              <a:gd name="T10" fmla="*/ 525 w 1051"/>
              <a:gd name="T11" fmla="*/ 626 h 1051"/>
              <a:gd name="T12" fmla="*/ 293 w 1051"/>
              <a:gd name="T13" fmla="*/ 872 h 1051"/>
              <a:gd name="T14" fmla="*/ 293 w 1051"/>
              <a:gd name="T15" fmla="*/ 1050 h 1051"/>
              <a:gd name="T16" fmla="*/ 0 w 1051"/>
              <a:gd name="T17" fmla="*/ 1050 h 1051"/>
              <a:gd name="T18" fmla="*/ 0 w 1051"/>
              <a:gd name="T19" fmla="*/ 757 h 1051"/>
              <a:gd name="T20" fmla="*/ 232 w 1051"/>
              <a:gd name="T21" fmla="*/ 757 h 1051"/>
              <a:gd name="T22" fmla="*/ 468 w 1051"/>
              <a:gd name="T23" fmla="*/ 525 h 1051"/>
              <a:gd name="T24" fmla="*/ 468 w 1051"/>
              <a:gd name="T25" fmla="*/ 339 h 1051"/>
              <a:gd name="T26" fmla="*/ 350 w 1051"/>
              <a:gd name="T27" fmla="*/ 175 h 1051"/>
              <a:gd name="T28" fmla="*/ 525 w 1051"/>
              <a:gd name="T29" fmla="*/ 0 h 1051"/>
              <a:gd name="T30" fmla="*/ 700 w 1051"/>
              <a:gd name="T31" fmla="*/ 175 h 1051"/>
              <a:gd name="T32" fmla="*/ 582 w 1051"/>
              <a:gd name="T33" fmla="*/ 339 h 1051"/>
              <a:gd name="T34" fmla="*/ 582 w 1051"/>
              <a:gd name="T35" fmla="*/ 525 h 1051"/>
              <a:gd name="T36" fmla="*/ 818 w 1051"/>
              <a:gd name="T37" fmla="*/ 757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51" h="1051">
                <a:moveTo>
                  <a:pt x="818" y="757"/>
                </a:moveTo>
                <a:lnTo>
                  <a:pt x="1050" y="757"/>
                </a:lnTo>
                <a:lnTo>
                  <a:pt x="1050" y="1050"/>
                </a:lnTo>
                <a:lnTo>
                  <a:pt x="757" y="1050"/>
                </a:lnTo>
                <a:lnTo>
                  <a:pt x="757" y="872"/>
                </a:lnTo>
                <a:lnTo>
                  <a:pt x="525" y="626"/>
                </a:lnTo>
                <a:lnTo>
                  <a:pt x="293" y="872"/>
                </a:lnTo>
                <a:lnTo>
                  <a:pt x="293" y="1050"/>
                </a:lnTo>
                <a:lnTo>
                  <a:pt x="0" y="1050"/>
                </a:lnTo>
                <a:lnTo>
                  <a:pt x="0" y="757"/>
                </a:lnTo>
                <a:lnTo>
                  <a:pt x="232" y="757"/>
                </a:lnTo>
                <a:lnTo>
                  <a:pt x="468" y="525"/>
                </a:lnTo>
                <a:lnTo>
                  <a:pt x="468" y="339"/>
                </a:lnTo>
                <a:cubicBezTo>
                  <a:pt x="399" y="314"/>
                  <a:pt x="350" y="252"/>
                  <a:pt x="350" y="175"/>
                </a:cubicBezTo>
                <a:cubicBezTo>
                  <a:pt x="350" y="79"/>
                  <a:pt x="429" y="0"/>
                  <a:pt x="525" y="0"/>
                </a:cubicBezTo>
                <a:cubicBezTo>
                  <a:pt x="621" y="0"/>
                  <a:pt x="700" y="79"/>
                  <a:pt x="700" y="175"/>
                </a:cubicBezTo>
                <a:cubicBezTo>
                  <a:pt x="700" y="252"/>
                  <a:pt x="651" y="314"/>
                  <a:pt x="582" y="339"/>
                </a:cubicBezTo>
                <a:lnTo>
                  <a:pt x="582" y="525"/>
                </a:lnTo>
                <a:lnTo>
                  <a:pt x="818" y="757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8" name="Freeform 40">
            <a:extLst>
              <a:ext uri="{FF2B5EF4-FFF2-40B4-BE49-F238E27FC236}">
                <a16:creationId xmlns:a16="http://schemas.microsoft.com/office/drawing/2014/main" id="{2683A25C-C57E-479D-95A5-E9A4EF131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749" y="3308957"/>
            <a:ext cx="812802" cy="464874"/>
          </a:xfrm>
          <a:custGeom>
            <a:avLst/>
            <a:gdLst>
              <a:gd name="T0" fmla="*/ 1110 w 1226"/>
              <a:gd name="T1" fmla="*/ 0 h 700"/>
              <a:gd name="T2" fmla="*/ 1225 w 1226"/>
              <a:gd name="T3" fmla="*/ 0 h 700"/>
              <a:gd name="T4" fmla="*/ 1225 w 1226"/>
              <a:gd name="T5" fmla="*/ 699 h 700"/>
              <a:gd name="T6" fmla="*/ 1110 w 1226"/>
              <a:gd name="T7" fmla="*/ 699 h 700"/>
              <a:gd name="T8" fmla="*/ 1110 w 1226"/>
              <a:gd name="T9" fmla="*/ 0 h 700"/>
              <a:gd name="T10" fmla="*/ 618 w 1226"/>
              <a:gd name="T11" fmla="*/ 82 h 700"/>
              <a:gd name="T12" fmla="*/ 700 w 1226"/>
              <a:gd name="T13" fmla="*/ 0 h 700"/>
              <a:gd name="T14" fmla="*/ 1050 w 1226"/>
              <a:gd name="T15" fmla="*/ 350 h 700"/>
              <a:gd name="T16" fmla="*/ 700 w 1226"/>
              <a:gd name="T17" fmla="*/ 699 h 700"/>
              <a:gd name="T18" fmla="*/ 618 w 1226"/>
              <a:gd name="T19" fmla="*/ 617 h 700"/>
              <a:gd name="T20" fmla="*/ 829 w 1226"/>
              <a:gd name="T21" fmla="*/ 407 h 700"/>
              <a:gd name="T22" fmla="*/ 0 w 1226"/>
              <a:gd name="T23" fmla="*/ 407 h 700"/>
              <a:gd name="T24" fmla="*/ 0 w 1226"/>
              <a:gd name="T25" fmla="*/ 293 h 700"/>
              <a:gd name="T26" fmla="*/ 829 w 1226"/>
              <a:gd name="T27" fmla="*/ 293 h 700"/>
              <a:gd name="T28" fmla="*/ 618 w 1226"/>
              <a:gd name="T29" fmla="*/ 82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26" h="700">
                <a:moveTo>
                  <a:pt x="1110" y="0"/>
                </a:moveTo>
                <a:lnTo>
                  <a:pt x="1225" y="0"/>
                </a:lnTo>
                <a:lnTo>
                  <a:pt x="1225" y="699"/>
                </a:lnTo>
                <a:lnTo>
                  <a:pt x="1110" y="699"/>
                </a:lnTo>
                <a:lnTo>
                  <a:pt x="1110" y="0"/>
                </a:lnTo>
                <a:close/>
                <a:moveTo>
                  <a:pt x="618" y="82"/>
                </a:moveTo>
                <a:lnTo>
                  <a:pt x="700" y="0"/>
                </a:lnTo>
                <a:lnTo>
                  <a:pt x="1050" y="350"/>
                </a:lnTo>
                <a:lnTo>
                  <a:pt x="700" y="699"/>
                </a:lnTo>
                <a:lnTo>
                  <a:pt x="618" y="617"/>
                </a:lnTo>
                <a:lnTo>
                  <a:pt x="829" y="407"/>
                </a:lnTo>
                <a:lnTo>
                  <a:pt x="0" y="407"/>
                </a:lnTo>
                <a:lnTo>
                  <a:pt x="0" y="293"/>
                </a:lnTo>
                <a:lnTo>
                  <a:pt x="829" y="293"/>
                </a:lnTo>
                <a:lnTo>
                  <a:pt x="618" y="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0C86B9-DB4A-4D11-8730-8ADDA7183F41}"/>
              </a:ext>
            </a:extLst>
          </p:cNvPr>
          <p:cNvSpPr txBox="1"/>
          <p:nvPr/>
        </p:nvSpPr>
        <p:spPr>
          <a:xfrm>
            <a:off x="20810" y="1760746"/>
            <a:ext cx="413468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>
                <a:solidFill>
                  <a:schemeClr val="accent1"/>
                </a:solidFill>
              </a:rPr>
              <a:t>ACT I</a:t>
            </a:r>
            <a:endParaRPr lang="en-US" sz="4000">
              <a:solidFill>
                <a:schemeClr val="accent1"/>
              </a:solidFill>
              <a:ea typeface="Lato"/>
              <a:cs typeface="Lato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9B8E1B-CAE7-4BFB-B4B4-3BF7B3B07203}"/>
              </a:ext>
            </a:extLst>
          </p:cNvPr>
          <p:cNvSpPr txBox="1"/>
          <p:nvPr/>
        </p:nvSpPr>
        <p:spPr>
          <a:xfrm>
            <a:off x="4091834" y="1760746"/>
            <a:ext cx="400833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ACT II</a:t>
            </a:r>
            <a:endParaRPr lang="en-US" sz="4000">
              <a:solidFill>
                <a:schemeClr val="accent2"/>
              </a:solidFill>
              <a:ea typeface="Lato"/>
              <a:cs typeface="Lato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BA3186-A597-43B5-A60A-204E5AE4AC73}"/>
              </a:ext>
            </a:extLst>
          </p:cNvPr>
          <p:cNvSpPr txBox="1"/>
          <p:nvPr/>
        </p:nvSpPr>
        <p:spPr>
          <a:xfrm>
            <a:off x="7947565" y="1759157"/>
            <a:ext cx="431057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>
                <a:solidFill>
                  <a:srgbClr val="0699A0"/>
                </a:solidFill>
              </a:rPr>
              <a:t>ACT III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DAC3A-FC83-4AFC-8217-836211848650}"/>
              </a:ext>
            </a:extLst>
          </p:cNvPr>
          <p:cNvSpPr txBox="1"/>
          <p:nvPr/>
        </p:nvSpPr>
        <p:spPr>
          <a:xfrm>
            <a:off x="5271898" y="6296004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42672038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3" grpId="0"/>
      <p:bldP spid="26" grpId="0"/>
      <p:bldP spid="27" grpId="0"/>
      <p:bldP spid="15" grpId="0" animBg="1"/>
      <p:bldP spid="28" grpId="0" animBg="1"/>
      <p:bldP spid="34" grpId="0" animBg="1"/>
      <p:bldP spid="35" grpId="0" animBg="1"/>
      <p:bldP spid="37" grpId="0" animBg="1"/>
      <p:bldP spid="38" grpId="0" animBg="1"/>
      <p:bldP spid="39" grpId="0"/>
      <p:bldP spid="40" grpId="0"/>
      <p:bldP spid="4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8755B5-D29B-4CA0-8DCE-9766B43826F0}"/>
              </a:ext>
            </a:extLst>
          </p:cNvPr>
          <p:cNvSpPr txBox="1"/>
          <p:nvPr/>
        </p:nvSpPr>
        <p:spPr>
          <a:xfrm>
            <a:off x="1968910" y="82791"/>
            <a:ext cx="824189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>
                <a:solidFill>
                  <a:schemeClr val="bg1"/>
                </a:solidFill>
                <a:ea typeface="Lato"/>
                <a:cs typeface="Lato"/>
              </a:rPr>
              <a:t>Changes to </a:t>
            </a:r>
            <a:r>
              <a:rPr lang="en-US" sz="5000">
                <a:solidFill>
                  <a:schemeClr val="accent1"/>
                </a:solidFill>
                <a:ea typeface="Lato"/>
                <a:cs typeface="Lato"/>
              </a:rPr>
              <a:t>EXPENSES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714AD5-4901-4FD3-A43A-FFEA53F60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11999"/>
              </p:ext>
            </p:extLst>
          </p:nvPr>
        </p:nvGraphicFramePr>
        <p:xfrm>
          <a:off x="1048408" y="1144021"/>
          <a:ext cx="10082894" cy="522295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662752">
                  <a:extLst>
                    <a:ext uri="{9D8B030D-6E8A-4147-A177-3AD203B41FA5}">
                      <a16:colId xmlns:a16="http://schemas.microsoft.com/office/drawing/2014/main" val="1005776322"/>
                    </a:ext>
                  </a:extLst>
                </a:gridCol>
                <a:gridCol w="1762948">
                  <a:extLst>
                    <a:ext uri="{9D8B030D-6E8A-4147-A177-3AD203B41FA5}">
                      <a16:colId xmlns:a16="http://schemas.microsoft.com/office/drawing/2014/main" val="3742286692"/>
                    </a:ext>
                  </a:extLst>
                </a:gridCol>
                <a:gridCol w="2053925">
                  <a:extLst>
                    <a:ext uri="{9D8B030D-6E8A-4147-A177-3AD203B41FA5}">
                      <a16:colId xmlns:a16="http://schemas.microsoft.com/office/drawing/2014/main" val="1299630184"/>
                    </a:ext>
                  </a:extLst>
                </a:gridCol>
                <a:gridCol w="1919580">
                  <a:extLst>
                    <a:ext uri="{9D8B030D-6E8A-4147-A177-3AD203B41FA5}">
                      <a16:colId xmlns:a16="http://schemas.microsoft.com/office/drawing/2014/main" val="3974331947"/>
                    </a:ext>
                  </a:extLst>
                </a:gridCol>
                <a:gridCol w="1683689">
                  <a:extLst>
                    <a:ext uri="{9D8B030D-6E8A-4147-A177-3AD203B41FA5}">
                      <a16:colId xmlns:a16="http://schemas.microsoft.com/office/drawing/2014/main" val="3801216128"/>
                    </a:ext>
                  </a:extLst>
                </a:gridCol>
              </a:tblGrid>
              <a:tr h="2480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effectLst/>
                          <a:latin typeface="+mn-lt"/>
                        </a:rPr>
                        <a:t> </a:t>
                      </a:r>
                      <a:endParaRPr lang="en-NZ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effectLst/>
                          <a:latin typeface="+mn-lt"/>
                        </a:rPr>
                        <a:t>2022</a:t>
                      </a:r>
                      <a:endParaRPr lang="en-NZ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effectLst/>
                          <a:latin typeface="+mn-lt"/>
                        </a:rPr>
                        <a:t>2023</a:t>
                      </a:r>
                      <a:endParaRPr lang="en-NZ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effectLst/>
                          <a:latin typeface="+mn-lt"/>
                        </a:rPr>
                        <a:t>2024</a:t>
                      </a:r>
                      <a:endParaRPr lang="en-NZ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effectLst/>
                          <a:latin typeface="+mn-lt"/>
                        </a:rPr>
                        <a:t>2025</a:t>
                      </a:r>
                      <a:endParaRPr lang="en-NZ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/>
                </a:tc>
                <a:extLst>
                  <a:ext uri="{0D108BD9-81ED-4DB2-BD59-A6C34878D82A}">
                    <a16:rowId xmlns:a16="http://schemas.microsoft.com/office/drawing/2014/main" val="3906256881"/>
                  </a:ext>
                </a:extLst>
              </a:tr>
              <a:tr h="3657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Administration Expenses</a:t>
                      </a:r>
                      <a:endParaRPr lang="en-NZ" sz="18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598791"/>
                  </a:ext>
                </a:extLst>
              </a:tr>
              <a:tr h="3657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Talent Acquisition</a:t>
                      </a:r>
                      <a:endParaRPr lang="en-NZ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$265,062.90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9289105"/>
                  </a:ext>
                </a:extLst>
              </a:tr>
              <a:tr h="3657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effectLst/>
                          <a:latin typeface="+mn-lt"/>
                        </a:rPr>
                        <a:t>New Staff Wages</a:t>
                      </a:r>
                      <a:endParaRPr lang="en-NZ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$5,138,082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$5,138,082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$5,138,082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011088"/>
                  </a:ext>
                </a:extLst>
              </a:tr>
              <a:tr h="5187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New Equipment Depreciation</a:t>
                      </a:r>
                      <a:endParaRPr lang="en-NZ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$80,674.24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$48,404.54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$29,042.73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132532"/>
                  </a:ext>
                </a:extLst>
              </a:tr>
              <a:tr h="5187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Research and Development</a:t>
                      </a:r>
                      <a:endParaRPr lang="en-NZ" sz="18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886008"/>
                  </a:ext>
                </a:extLst>
              </a:tr>
              <a:tr h="3657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New Platform</a:t>
                      </a:r>
                      <a:endParaRPr lang="en-NZ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$50,000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6409436"/>
                  </a:ext>
                </a:extLst>
              </a:tr>
              <a:tr h="3657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effectLst/>
                          <a:latin typeface="+mn-lt"/>
                        </a:rPr>
                        <a:t>Google Ads Act II</a:t>
                      </a:r>
                      <a:endParaRPr lang="en-NZ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$14,956.38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$4,985.46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262727"/>
                  </a:ext>
                </a:extLst>
              </a:tr>
              <a:tr h="3657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effectLst/>
                          <a:latin typeface="+mn-lt"/>
                        </a:rPr>
                        <a:t>SEO Act II</a:t>
                      </a:r>
                      <a:endParaRPr lang="en-NZ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$18,000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$6,000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04775"/>
                  </a:ext>
                </a:extLst>
              </a:tr>
              <a:tr h="3657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effectLst/>
                          <a:latin typeface="+mn-lt"/>
                        </a:rPr>
                        <a:t>Google Ads Act III</a:t>
                      </a:r>
                      <a:endParaRPr lang="en-NZ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$41,876.10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733908"/>
                  </a:ext>
                </a:extLst>
              </a:tr>
              <a:tr h="2480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effectLst/>
                          <a:latin typeface="+mn-lt"/>
                        </a:rPr>
                        <a:t>SEO Act III</a:t>
                      </a:r>
                      <a:endParaRPr lang="en-NZ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$50,400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4156811"/>
                  </a:ext>
                </a:extLst>
              </a:tr>
              <a:tr h="3657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effectLst/>
                          <a:latin typeface="+mn-lt"/>
                        </a:rPr>
                        <a:t>Platform Adaption</a:t>
                      </a:r>
                      <a:endParaRPr lang="en-NZ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$35,000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468066"/>
                  </a:ext>
                </a:extLst>
              </a:tr>
              <a:tr h="365741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+mn-lt"/>
                        </a:rPr>
                        <a:t>Finance Costs</a:t>
                      </a:r>
                      <a:endParaRPr lang="en-NZ" sz="1800" b="1">
                        <a:latin typeface="+mn-lt"/>
                      </a:endParaRPr>
                    </a:p>
                  </a:txBody>
                  <a:tcPr marL="66748" marR="66748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NZ" sz="1800" b="0">
                        <a:latin typeface="+mn-lt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Z" sz="1800" b="0">
                        <a:latin typeface="+mn-lt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Z" sz="1800" b="0">
                        <a:latin typeface="+mn-lt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Z" sz="1800" b="0">
                        <a:latin typeface="+mn-lt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962843"/>
                  </a:ext>
                </a:extLst>
              </a:tr>
              <a:tr h="2480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effectLst/>
                          <a:latin typeface="+mn-lt"/>
                        </a:rPr>
                        <a:t>Loan Repayment</a:t>
                      </a:r>
                      <a:endParaRPr lang="en-NZ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$66,462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$265,848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$265,848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$265,848</a:t>
                      </a:r>
                      <a:endParaRPr lang="en-NZ" sz="1800" b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48" marR="66748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8756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A0B1C80-63FA-4CE1-BC1D-FC6A8B7CC182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407652173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8755B5-D29B-4CA0-8DCE-9766B43826F0}"/>
              </a:ext>
            </a:extLst>
          </p:cNvPr>
          <p:cNvSpPr txBox="1"/>
          <p:nvPr/>
        </p:nvSpPr>
        <p:spPr>
          <a:xfrm>
            <a:off x="3550674" y="0"/>
            <a:ext cx="509065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>
                <a:solidFill>
                  <a:schemeClr val="accent1"/>
                </a:solidFill>
                <a:ea typeface="Lato"/>
                <a:cs typeface="Lato"/>
              </a:rPr>
              <a:t>ASSUMPTIONS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989077-D4E5-4987-B937-4BCE944DD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249736"/>
              </p:ext>
            </p:extLst>
          </p:nvPr>
        </p:nvGraphicFramePr>
        <p:xfrm>
          <a:off x="544338" y="900768"/>
          <a:ext cx="10978878" cy="5791992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753107">
                  <a:extLst>
                    <a:ext uri="{9D8B030D-6E8A-4147-A177-3AD203B41FA5}">
                      <a16:colId xmlns:a16="http://schemas.microsoft.com/office/drawing/2014/main" val="3648787158"/>
                    </a:ext>
                  </a:extLst>
                </a:gridCol>
                <a:gridCol w="4225771">
                  <a:extLst>
                    <a:ext uri="{9D8B030D-6E8A-4147-A177-3AD203B41FA5}">
                      <a16:colId xmlns:a16="http://schemas.microsoft.com/office/drawing/2014/main" val="1908306003"/>
                    </a:ext>
                  </a:extLst>
                </a:gridCol>
              </a:tblGrid>
              <a:tr h="32908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000">
                          <a:effectLst/>
                        </a:rPr>
                        <a:t>Assumption</a:t>
                      </a:r>
                      <a:endParaRPr lang="en-NZ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2000">
                          <a:effectLst/>
                        </a:rPr>
                        <a:t>Rate</a:t>
                      </a:r>
                      <a:endParaRPr lang="en-NZ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/>
                </a:tc>
                <a:extLst>
                  <a:ext uri="{0D108BD9-81ED-4DB2-BD59-A6C34878D82A}">
                    <a16:rowId xmlns:a16="http://schemas.microsoft.com/office/drawing/2014/main" val="618572063"/>
                  </a:ext>
                </a:extLst>
              </a:tr>
              <a:tr h="36859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effectLst/>
                        </a:rPr>
                        <a:t>Industry Compound Annual Growth Rate</a:t>
                      </a:r>
                      <a:endParaRPr lang="en-NZ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</a:rPr>
                        <a:t>21%</a:t>
                      </a:r>
                      <a:endParaRPr lang="en-NZ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05824"/>
                  </a:ext>
                </a:extLst>
              </a:tr>
              <a:tr h="36859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effectLst/>
                        </a:rPr>
                        <a:t>Increase in Local Competitiveness</a:t>
                      </a:r>
                      <a:endParaRPr lang="en-NZ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</a:rPr>
                        <a:t>20%</a:t>
                      </a:r>
                      <a:endParaRPr lang="en-NZ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728429"/>
                  </a:ext>
                </a:extLst>
              </a:tr>
              <a:tr h="36859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effectLst/>
                        </a:rPr>
                        <a:t>Average Monthly Spending on Campaign</a:t>
                      </a:r>
                      <a:endParaRPr lang="en-NZ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</a:rPr>
                        <a:t>$2,000</a:t>
                      </a:r>
                      <a:endParaRPr lang="en-NZ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1284917"/>
                  </a:ext>
                </a:extLst>
              </a:tr>
              <a:tr h="29616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effectLst/>
                        </a:rPr>
                        <a:t>Average Cost per Acquisition</a:t>
                      </a:r>
                      <a:endParaRPr lang="en-NZ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</a:rPr>
                        <a:t>$20</a:t>
                      </a:r>
                      <a:endParaRPr lang="en-NZ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51674"/>
                  </a:ext>
                </a:extLst>
              </a:tr>
              <a:tr h="29616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effectLst/>
                        </a:rPr>
                        <a:t>New Customers</a:t>
                      </a:r>
                      <a:endParaRPr lang="en-NZ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</a:rPr>
                        <a:t>1200</a:t>
                      </a:r>
                      <a:endParaRPr lang="en-NZ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1687627"/>
                  </a:ext>
                </a:extLst>
              </a:tr>
              <a:tr h="29616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effectLst/>
                        </a:rPr>
                        <a:t>Average Shift72 Purchase</a:t>
                      </a:r>
                      <a:endParaRPr lang="en-NZ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</a:rPr>
                        <a:t>$2000</a:t>
                      </a:r>
                      <a:endParaRPr lang="en-NZ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668000"/>
                  </a:ext>
                </a:extLst>
              </a:tr>
              <a:tr h="36859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effectLst/>
                        </a:rPr>
                        <a:t>Entertainment Industry Average Cost per Click</a:t>
                      </a:r>
                      <a:endParaRPr lang="en-NZ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</a:rPr>
                        <a:t>$0.69</a:t>
                      </a:r>
                      <a:endParaRPr lang="en-NZ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2207306"/>
                  </a:ext>
                </a:extLst>
              </a:tr>
              <a:tr h="36859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effectLst/>
                        </a:rPr>
                        <a:t>Entertainment Industry Average Conversion Rate</a:t>
                      </a:r>
                      <a:endParaRPr lang="en-NZ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</a:rPr>
                        <a:t>1.98%</a:t>
                      </a:r>
                      <a:endParaRPr lang="en-NZ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8677314"/>
                  </a:ext>
                </a:extLst>
              </a:tr>
              <a:tr h="36859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effectLst/>
                        </a:rPr>
                        <a:t>Entertainment Industry Average Monthly Spending on Campaign</a:t>
                      </a:r>
                      <a:endParaRPr lang="en-NZ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</a:rPr>
                        <a:t>$1108</a:t>
                      </a:r>
                      <a:endParaRPr lang="en-NZ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935284"/>
                  </a:ext>
                </a:extLst>
              </a:tr>
              <a:tr h="29616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effectLst/>
                        </a:rPr>
                        <a:t>Extra Invested in Campaign</a:t>
                      </a:r>
                      <a:endParaRPr lang="en-NZ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</a:rPr>
                        <a:t>50%</a:t>
                      </a:r>
                      <a:endParaRPr lang="en-NZ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960692"/>
                  </a:ext>
                </a:extLst>
              </a:tr>
              <a:tr h="29616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effectLst/>
                        </a:rPr>
                        <a:t>Cost per Conversion</a:t>
                      </a:r>
                      <a:endParaRPr lang="en-NZ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</a:rPr>
                        <a:t>$34.85</a:t>
                      </a:r>
                      <a:endParaRPr lang="en-NZ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5210579"/>
                  </a:ext>
                </a:extLst>
              </a:tr>
              <a:tr h="29616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effectLst/>
                        </a:rPr>
                        <a:t>Low-end Market Capture</a:t>
                      </a:r>
                      <a:endParaRPr lang="en-NZ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</a:rPr>
                        <a:t>5% of competing firms revenue</a:t>
                      </a:r>
                      <a:endParaRPr lang="en-NZ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3748021"/>
                  </a:ext>
                </a:extLst>
              </a:tr>
              <a:tr h="36859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effectLst/>
                        </a:rPr>
                        <a:t>Diversified Market Capture</a:t>
                      </a:r>
                      <a:endParaRPr lang="en-NZ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</a:rPr>
                        <a:t>110% larger than current market</a:t>
                      </a:r>
                      <a:endParaRPr lang="en-NZ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261546"/>
                  </a:ext>
                </a:extLst>
              </a:tr>
              <a:tr h="36859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effectLst/>
                        </a:rPr>
                        <a:t>Act III Marketing Campaign</a:t>
                      </a:r>
                      <a:endParaRPr lang="en-NZ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</a:rPr>
                        <a:t>Relative to new market size (110%)</a:t>
                      </a:r>
                      <a:endParaRPr lang="en-NZ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50" marR="5365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619582"/>
                  </a:ext>
                </a:extLst>
              </a:tr>
              <a:tr h="36859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800" b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Loan Repayments</a:t>
                      </a:r>
                    </a:p>
                  </a:txBody>
                  <a:tcPr marL="53650" marR="5365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800" b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$2,000,000 at 5.95% p.a. (10 years)</a:t>
                      </a:r>
                      <a:endParaRPr lang="en-NZ" sz="1800" b="0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650" marR="5365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27091"/>
                  </a:ext>
                </a:extLst>
              </a:tr>
              <a:tr h="36859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Depreciation on new equipment</a:t>
                      </a:r>
                      <a:endParaRPr lang="en-NZ" sz="1800" b="0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650" marR="5365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40% D.V. (Technology Industry Average)</a:t>
                      </a:r>
                      <a:endParaRPr lang="en-NZ" sz="1800" b="0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650" marR="5365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156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931738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8755B5-D29B-4CA0-8DCE-9766B43826F0}"/>
              </a:ext>
            </a:extLst>
          </p:cNvPr>
          <p:cNvSpPr txBox="1"/>
          <p:nvPr/>
        </p:nvSpPr>
        <p:spPr>
          <a:xfrm>
            <a:off x="2552699" y="0"/>
            <a:ext cx="70866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>
                <a:solidFill>
                  <a:schemeClr val="bg1"/>
                </a:solidFill>
                <a:ea typeface="Lato"/>
                <a:cs typeface="Lato"/>
              </a:rPr>
              <a:t>Assumptions for </a:t>
            </a:r>
            <a:r>
              <a:rPr lang="en-US" sz="5000">
                <a:solidFill>
                  <a:schemeClr val="accent1"/>
                </a:solidFill>
                <a:ea typeface="Lato"/>
                <a:cs typeface="Lato"/>
              </a:rPr>
              <a:t>INCOME STATEMENT</a:t>
            </a:r>
          </a:p>
        </p:txBody>
      </p:sp>
      <p:sp>
        <p:nvSpPr>
          <p:cNvPr id="5" name="Text Box 448">
            <a:extLst>
              <a:ext uri="{FF2B5EF4-FFF2-40B4-BE49-F238E27FC236}">
                <a16:creationId xmlns:a16="http://schemas.microsoft.com/office/drawing/2014/main" id="{1887D6AF-746A-45F9-8281-4852A028B95E}"/>
              </a:ext>
            </a:extLst>
          </p:cNvPr>
          <p:cNvSpPr txBox="1"/>
          <p:nvPr/>
        </p:nvSpPr>
        <p:spPr>
          <a:xfrm>
            <a:off x="416453" y="1844707"/>
            <a:ext cx="11359090" cy="468430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All figures are in </a:t>
            </a:r>
            <a:r>
              <a:rPr lang="en-US" sz="2400" b="1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NZD terms</a:t>
            </a:r>
            <a:r>
              <a:rPr lang="en-US" sz="240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and conversions are based </a:t>
            </a:r>
            <a:r>
              <a:rPr lang="en-US" sz="2400" b="1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$1 USD = $1.44 NZD</a:t>
            </a:r>
            <a:endParaRPr lang="en-NZ" sz="240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Excessive COVID19 growth has slowed to industry </a:t>
            </a:r>
            <a:r>
              <a:rPr lang="en-US" sz="2400" b="1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CAR of 21% </a:t>
            </a:r>
            <a:r>
              <a:rPr lang="en-US" sz="240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which was used as the base rate of annual revenue increase</a:t>
            </a:r>
            <a:endParaRPr lang="en-NZ" sz="240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Revenue from marketing campaign remains </a:t>
            </a:r>
            <a:r>
              <a:rPr lang="en-US" sz="2400" b="1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constant</a:t>
            </a:r>
            <a:r>
              <a:rPr lang="en-US" sz="240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after campaign ends despite expected resultant growth (prudent)</a:t>
            </a:r>
            <a:endParaRPr lang="en-NZ" sz="240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All estimates are based on </a:t>
            </a:r>
            <a:r>
              <a:rPr lang="en-US" sz="2400" b="1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industry averages</a:t>
            </a:r>
            <a:r>
              <a:rPr lang="en-US" sz="240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where possible, otherwise are based on </a:t>
            </a:r>
            <a:r>
              <a:rPr lang="en-US" sz="2400" b="1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average business of similar size</a:t>
            </a:r>
            <a:endParaRPr lang="en-NZ" sz="240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Growth is shown </a:t>
            </a:r>
            <a:r>
              <a:rPr lang="en-US" sz="2400" b="1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instantaneously</a:t>
            </a:r>
            <a:r>
              <a:rPr lang="en-US" sz="240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for ease of understanding, growth may occur over a longer period of time</a:t>
            </a:r>
            <a:endParaRPr lang="en-NZ" sz="240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Loan repayments calculated at 5.95% p.a. at $2,000,000 principal over 10 years</a:t>
            </a:r>
            <a:endParaRPr lang="en-NZ" sz="240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NZ" sz="240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9CBA2-A71F-42E9-B2C9-1A27362D7D74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415372377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8680CE6-5731-E94E-A6A1-8F5C404E4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559624"/>
              </p:ext>
            </p:extLst>
          </p:nvPr>
        </p:nvGraphicFramePr>
        <p:xfrm>
          <a:off x="119809" y="901974"/>
          <a:ext cx="11932160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7637">
                  <a:extLst>
                    <a:ext uri="{9D8B030D-6E8A-4147-A177-3AD203B41FA5}">
                      <a16:colId xmlns:a16="http://schemas.microsoft.com/office/drawing/2014/main" val="2531252741"/>
                    </a:ext>
                  </a:extLst>
                </a:gridCol>
                <a:gridCol w="5904523">
                  <a:extLst>
                    <a:ext uri="{9D8B030D-6E8A-4147-A177-3AD203B41FA5}">
                      <a16:colId xmlns:a16="http://schemas.microsoft.com/office/drawing/2014/main" val="2986325485"/>
                    </a:ext>
                  </a:extLst>
                </a:gridCol>
              </a:tblGrid>
              <a:tr h="444704">
                <a:tc>
                  <a:txBody>
                    <a:bodyPr/>
                    <a:lstStyle/>
                    <a:p>
                      <a:pPr algn="ctr"/>
                      <a:r>
                        <a:rPr lang="en-NZ" sz="2400" b="1" i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Why Reno, NV, U.S.?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1" i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Why Copenhagen, DEN?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803448"/>
                  </a:ext>
                </a:extLst>
              </a:tr>
              <a:tr h="4976447">
                <a:tc>
                  <a:txBody>
                    <a:bodyPr/>
                    <a:lstStyle/>
                    <a:p>
                      <a:pPr marL="342900" indent="-342900" rtl="0" fontAlgn="base">
                        <a:buFont typeface="+mj-lt"/>
                        <a:buAutoNum type="arabicPeriod"/>
                      </a:pPr>
                      <a:r>
                        <a:rPr lang="en-NZ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Zone Solution</a:t>
                      </a:r>
                    </a:p>
                    <a:p>
                      <a:pPr marL="342900" indent="-342900" rtl="0" fontAlgn="base">
                        <a:buFont typeface="+mj-lt"/>
                        <a:buAutoNum type="arabicPeriod"/>
                      </a:pPr>
                      <a:r>
                        <a:rPr lang="en-NZ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Relatively low property costs compared to other North American cities. </a:t>
                      </a:r>
                      <a:br>
                        <a:rPr lang="en-NZ" sz="1800" b="0" i="0" u="none" strike="noStrike" kern="120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NZ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- 71</a:t>
                      </a:r>
                      <a:r>
                        <a:rPr lang="en-NZ" sz="1800" b="0" i="0" u="none" strike="noStrike" kern="1200" baseline="300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NZ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terms of price per square metre</a:t>
                      </a:r>
                    </a:p>
                    <a:p>
                      <a:pPr marL="342900" indent="-342900" rtl="0">
                        <a:buFont typeface="+mj-lt"/>
                        <a:buAutoNum type="arabicPeriod"/>
                      </a:pPr>
                      <a:r>
                        <a:rPr lang="en-NZ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Film Festival geographic and close proximity to potential and current clients;</a:t>
                      </a:r>
                      <a:br>
                        <a:rPr lang="en-NZ" sz="1800" b="0" i="0" u="none" strike="noStrike" kern="120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NZ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Sundance, Utah</a:t>
                      </a:r>
                      <a:br>
                        <a:rPr lang="en-NZ" sz="1800" b="0" i="0" u="none" strike="noStrike" kern="120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NZ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SXSW, Texas</a:t>
                      </a:r>
                    </a:p>
                    <a:p>
                      <a:pPr marL="342900" indent="-342900" rtl="0">
                        <a:buFont typeface="+mj-lt"/>
                        <a:buAutoNum type="arabicPeriod"/>
                      </a:pPr>
                      <a:r>
                        <a:rPr lang="en-NZ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Close proximity to popular Music Festivals:</a:t>
                      </a:r>
                      <a:br>
                        <a:rPr lang="en-NZ" sz="1800" b="0" i="0" u="none" strike="noStrike" kern="120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NZ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Burning Man Festival, Nevada</a:t>
                      </a:r>
                      <a:br>
                        <a:rPr lang="en-NZ" sz="1800" b="0">
                          <a:solidFill>
                            <a:srgbClr val="FFFFFF"/>
                          </a:solidFill>
                          <a:effectLst/>
                        </a:rPr>
                      </a:b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</a:rPr>
                        <a:t>- </a:t>
                      </a:r>
                      <a:r>
                        <a:rPr lang="en-NZ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Electric Daisy Carnival, Las Vegas</a:t>
                      </a:r>
                      <a:br>
                        <a:rPr lang="en-NZ" sz="1800" b="0">
                          <a:solidFill>
                            <a:srgbClr val="FFFFFF"/>
                          </a:solidFill>
                          <a:effectLst/>
                        </a:rPr>
                      </a:b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</a:rPr>
                        <a:t>- </a:t>
                      </a:r>
                      <a:r>
                        <a:rPr lang="en-NZ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Outside Lands, San Francisco</a:t>
                      </a:r>
                      <a:br>
                        <a:rPr lang="en-NZ" sz="1800" b="0">
                          <a:solidFill>
                            <a:srgbClr val="FFFFFF"/>
                          </a:solidFill>
                          <a:effectLst/>
                        </a:rPr>
                      </a:b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</a:rPr>
                        <a:t>- </a:t>
                      </a:r>
                      <a:r>
                        <a:rPr lang="en-NZ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Coachella Valley Music and Arts Festival, California</a:t>
                      </a:r>
                      <a:br>
                        <a:rPr lang="en-NZ" sz="1800" b="0">
                          <a:solidFill>
                            <a:srgbClr val="FFFFFF"/>
                          </a:solidFill>
                          <a:effectLst/>
                        </a:rPr>
                      </a:b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</a:rPr>
                        <a:t>- </a:t>
                      </a:r>
                      <a:r>
                        <a:rPr lang="en-NZ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iHeartRadio Musical Festival, Las Vegas</a:t>
                      </a:r>
                      <a:br>
                        <a:rPr lang="en-NZ" sz="1800" b="0">
                          <a:solidFill>
                            <a:srgbClr val="FFFFFF"/>
                          </a:solidFill>
                          <a:effectLst/>
                        </a:rPr>
                      </a:br>
                      <a:r>
                        <a:rPr lang="en-NZ" sz="1800" b="0">
                          <a:solidFill>
                            <a:schemeClr val="bg1"/>
                          </a:solidFill>
                          <a:effectLst/>
                        </a:rPr>
                        <a:t>- </a:t>
                      </a:r>
                      <a:r>
                        <a:rPr lang="en-NZ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Stagecoach, California</a:t>
                      </a:r>
                    </a:p>
                    <a:p>
                      <a:pPr marL="342900" indent="-342900" rtl="0">
                        <a:buFont typeface="+mj-lt"/>
                        <a:buAutoNum type="arabicPeriod"/>
                      </a:pPr>
                      <a:r>
                        <a:rPr lang="en-NZ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 Vegas is home to many of the best Trade Shows including; ASD Market Week (B2B trade show), Magic (fashion), AAPEX (auto parts) etc. Trade Shows are also popular in San Francisco.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rtl="0" fontAlgn="base">
                        <a:buFont typeface="+mj-lt"/>
                        <a:buAutoNum type="arabicPeriod"/>
                      </a:pPr>
                      <a:r>
                        <a:rPr lang="en-NZ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Zone Solution</a:t>
                      </a:r>
                    </a:p>
                    <a:p>
                      <a:pPr marL="342900" indent="-342900" rtl="0" fontAlgn="base">
                        <a:buFont typeface="+mj-lt"/>
                        <a:buAutoNum type="arabicPeriod"/>
                      </a:pPr>
                      <a:r>
                        <a:rPr lang="en-NZ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 general property pricing compared to other central European Nations</a:t>
                      </a:r>
                    </a:p>
                    <a:p>
                      <a:pPr marL="342900" indent="-342900" rtl="0" fontAlgn="base">
                        <a:buFont typeface="+mj-lt"/>
                        <a:buAutoNum type="arabicPeriod"/>
                      </a:pPr>
                      <a:r>
                        <a:rPr lang="en-NZ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Proximity to European clients who prefer to connect with local providers</a:t>
                      </a:r>
                    </a:p>
                    <a:p>
                      <a:pPr marL="342900" indent="-342900" rtl="0" fontAlgn="base">
                        <a:buFont typeface="+mj-lt"/>
                        <a:buAutoNum type="arabicPeriod"/>
                      </a:pPr>
                      <a:r>
                        <a:rPr lang="en-NZ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 of the highest rates of English-speaking fluency among mainland European nations (87%), therefore assisting with communication between the three branches</a:t>
                      </a:r>
                    </a:p>
                    <a:p>
                      <a:pPr marL="342900" indent="-342900" rtl="0" fontAlgn="base">
                        <a:buFont typeface="+mj-lt"/>
                        <a:buAutoNum type="arabicPeriod"/>
                      </a:pPr>
                      <a:r>
                        <a:rPr lang="en-NZ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Proximity to popular Music Festivals;</a:t>
                      </a:r>
                      <a:br>
                        <a:rPr lang="en-NZ" sz="1800" b="0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NZ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Tomorrowland, Belgium</a:t>
                      </a:r>
                      <a:br>
                        <a:rPr lang="en-NZ" sz="1800" b="0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NZ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Oktoberfest, Munich, Bavaria, Germany</a:t>
                      </a:r>
                    </a:p>
                    <a:p>
                      <a:pPr marL="342900" indent="-342900" rtl="0" fontAlgn="base">
                        <a:buFont typeface="+mj-lt"/>
                        <a:buAutoNum type="arabicPeriod"/>
                      </a:pPr>
                      <a:r>
                        <a:rPr lang="en-NZ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Some of the largest Trade Shows in Europe located near Denmark include; Automechanika, InnoTrans, K Fair and ISPO Munich, and are all in Germany.</a:t>
                      </a:r>
                    </a:p>
                    <a:p>
                      <a:pPr marL="342900" indent="-342900" rtl="0" fontAlgn="base">
                        <a:buFont typeface="+mj-lt"/>
                        <a:buAutoNum type="arabicPeriod"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Ease of setting up with excellent support policies. Government provides support to foreign entrepreneurs in exchange for growth. Also, the most digital country in the EU with good infrastructure.</a:t>
                      </a:r>
                      <a:endParaRPr lang="en-NZ" sz="18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8094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2AE7E13-4F4D-AD4A-B856-DCC37B45F7D7}"/>
              </a:ext>
            </a:extLst>
          </p:cNvPr>
          <p:cNvSpPr txBox="1"/>
          <p:nvPr/>
        </p:nvSpPr>
        <p:spPr>
          <a:xfrm>
            <a:off x="3228680" y="194088"/>
            <a:ext cx="571441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Location </a:t>
            </a:r>
            <a:r>
              <a:rPr lang="en-US" sz="4000">
                <a:solidFill>
                  <a:schemeClr val="accent1"/>
                </a:solidFill>
              </a:rPr>
              <a:t>EVALUATION </a:t>
            </a:r>
            <a:endParaRPr lang="en-US">
              <a:solidFill>
                <a:schemeClr val="accent1"/>
              </a:solidFill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0226824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99F3BA-E84E-46AB-98A2-467C60EE9DAF}"/>
              </a:ext>
            </a:extLst>
          </p:cNvPr>
          <p:cNvSpPr txBox="1"/>
          <p:nvPr/>
        </p:nvSpPr>
        <p:spPr>
          <a:xfrm>
            <a:off x="1489365" y="131618"/>
            <a:ext cx="9206343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5000">
                <a:solidFill>
                  <a:schemeClr val="bg1"/>
                </a:solidFill>
                <a:ea typeface="Lato"/>
                <a:cs typeface="Lato"/>
              </a:rPr>
              <a:t>Why the Low-end</a:t>
            </a:r>
            <a:r>
              <a:rPr lang="en-GB" sz="5000">
                <a:solidFill>
                  <a:schemeClr val="accent1"/>
                </a:solidFill>
                <a:ea typeface="Lato"/>
                <a:cs typeface="Lato"/>
              </a:rPr>
              <a:t> MARKET?</a:t>
            </a:r>
          </a:p>
        </p:txBody>
      </p:sp>
      <p:sp>
        <p:nvSpPr>
          <p:cNvPr id="4" name="Shape 2800">
            <a:extLst>
              <a:ext uri="{FF2B5EF4-FFF2-40B4-BE49-F238E27FC236}">
                <a16:creationId xmlns:a16="http://schemas.microsoft.com/office/drawing/2014/main" id="{A5F42466-3EF0-42ED-93FB-0F85967718E0}"/>
              </a:ext>
            </a:extLst>
          </p:cNvPr>
          <p:cNvSpPr/>
          <p:nvPr/>
        </p:nvSpPr>
        <p:spPr>
          <a:xfrm>
            <a:off x="1239069" y="1821439"/>
            <a:ext cx="1358177" cy="864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08" y="15258"/>
                </a:moveTo>
                <a:cubicBezTo>
                  <a:pt x="10138" y="15500"/>
                  <a:pt x="10044" y="15701"/>
                  <a:pt x="9923" y="15861"/>
                </a:cubicBezTo>
                <a:cubicBezTo>
                  <a:pt x="9802" y="16022"/>
                  <a:pt x="9660" y="16144"/>
                  <a:pt x="9499" y="16228"/>
                </a:cubicBezTo>
                <a:cubicBezTo>
                  <a:pt x="9362" y="16300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5"/>
                  <a:pt x="8316" y="16304"/>
                  <a:pt x="8171" y="16224"/>
                </a:cubicBezTo>
                <a:cubicBezTo>
                  <a:pt x="8001" y="16130"/>
                  <a:pt x="7856" y="15998"/>
                  <a:pt x="7736" y="15826"/>
                </a:cubicBezTo>
                <a:cubicBezTo>
                  <a:pt x="7615" y="15655"/>
                  <a:pt x="7522" y="15443"/>
                  <a:pt x="7456" y="15193"/>
                </a:cubicBezTo>
                <a:cubicBezTo>
                  <a:pt x="7390" y="14942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2"/>
                  <a:pt x="8058" y="15015"/>
                  <a:pt x="8171" y="15236"/>
                </a:cubicBezTo>
                <a:cubicBezTo>
                  <a:pt x="8270" y="15431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6"/>
                  <a:pt x="7636" y="12568"/>
                  <a:pt x="7561" y="12352"/>
                </a:cubicBezTo>
                <a:cubicBezTo>
                  <a:pt x="7485" y="12136"/>
                  <a:pt x="7448" y="11868"/>
                  <a:pt x="7448" y="11548"/>
                </a:cubicBezTo>
                <a:cubicBezTo>
                  <a:pt x="7448" y="11268"/>
                  <a:pt x="7483" y="11023"/>
                  <a:pt x="7553" y="10809"/>
                </a:cubicBezTo>
                <a:cubicBezTo>
                  <a:pt x="7622" y="10596"/>
                  <a:pt x="7716" y="10419"/>
                  <a:pt x="7835" y="10276"/>
                </a:cubicBezTo>
                <a:cubicBezTo>
                  <a:pt x="7954" y="10134"/>
                  <a:pt x="8090" y="10024"/>
                  <a:pt x="8244" y="9948"/>
                </a:cubicBezTo>
                <a:cubicBezTo>
                  <a:pt x="8373" y="9885"/>
                  <a:pt x="8479" y="9855"/>
                  <a:pt x="8606" y="9844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4"/>
                </a:lnTo>
                <a:cubicBezTo>
                  <a:pt x="9224" y="9853"/>
                  <a:pt x="9328" y="9881"/>
                  <a:pt x="9453" y="9939"/>
                </a:cubicBezTo>
                <a:cubicBezTo>
                  <a:pt x="9605" y="10009"/>
                  <a:pt x="9735" y="10114"/>
                  <a:pt x="9847" y="10255"/>
                </a:cubicBezTo>
                <a:cubicBezTo>
                  <a:pt x="9957" y="10394"/>
                  <a:pt x="10046" y="10572"/>
                  <a:pt x="10112" y="10788"/>
                </a:cubicBezTo>
                <a:cubicBezTo>
                  <a:pt x="10178" y="11003"/>
                  <a:pt x="10211" y="11254"/>
                  <a:pt x="10211" y="11540"/>
                </a:cubicBezTo>
                <a:lnTo>
                  <a:pt x="9567" y="11540"/>
                </a:lnTo>
                <a:cubicBezTo>
                  <a:pt x="9559" y="11242"/>
                  <a:pt x="9509" y="11015"/>
                  <a:pt x="9417" y="10857"/>
                </a:cubicBezTo>
                <a:cubicBezTo>
                  <a:pt x="9339" y="10725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5"/>
                  <a:pt x="9336" y="12633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5"/>
                  <a:pt x="10200" y="13610"/>
                </a:cubicBezTo>
                <a:cubicBezTo>
                  <a:pt x="10275" y="13827"/>
                  <a:pt x="10312" y="14091"/>
                  <a:pt x="10312" y="14407"/>
                </a:cubicBezTo>
                <a:cubicBezTo>
                  <a:pt x="10312" y="14732"/>
                  <a:pt x="10278" y="15016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6"/>
                  <a:pt x="6938" y="18514"/>
                  <a:pt x="8836" y="18514"/>
                </a:cubicBezTo>
                <a:cubicBezTo>
                  <a:pt x="10734" y="18514"/>
                  <a:pt x="12273" y="16096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0"/>
                  <a:pt x="3927" y="1543"/>
                </a:cubicBezTo>
                <a:lnTo>
                  <a:pt x="3927" y="2314"/>
                </a:lnTo>
                <a:cubicBezTo>
                  <a:pt x="3927" y="2740"/>
                  <a:pt x="4147" y="3086"/>
                  <a:pt x="4418" y="3086"/>
                </a:cubicBezTo>
                <a:cubicBezTo>
                  <a:pt x="4689" y="3086"/>
                  <a:pt x="4909" y="2740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0"/>
                  <a:pt x="21600" y="15429"/>
                </a:cubicBezTo>
                <a:lnTo>
                  <a:pt x="21600" y="1543"/>
                </a:lnTo>
                <a:cubicBezTo>
                  <a:pt x="21600" y="690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1"/>
                </a:cubicBezTo>
                <a:cubicBezTo>
                  <a:pt x="9175" y="13642"/>
                  <a:pt x="9137" y="13616"/>
                  <a:pt x="9097" y="13590"/>
                </a:cubicBezTo>
                <a:lnTo>
                  <a:pt x="9097" y="15560"/>
                </a:lnTo>
                <a:cubicBezTo>
                  <a:pt x="9250" y="15523"/>
                  <a:pt x="9363" y="15447"/>
                  <a:pt x="9473" y="15311"/>
                </a:cubicBezTo>
                <a:cubicBezTo>
                  <a:pt x="9604" y="15151"/>
                  <a:pt x="9668" y="14896"/>
                  <a:pt x="9668" y="14545"/>
                </a:cubicBezTo>
                <a:cubicBezTo>
                  <a:pt x="9668" y="14383"/>
                  <a:pt x="9649" y="14246"/>
                  <a:pt x="9609" y="14135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7"/>
                  <a:pt x="14762" y="19814"/>
                  <a:pt x="14817" y="20057"/>
                </a:cubicBezTo>
                <a:lnTo>
                  <a:pt x="2855" y="20057"/>
                </a:lnTo>
                <a:cubicBezTo>
                  <a:pt x="2910" y="19814"/>
                  <a:pt x="2945" y="19557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5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1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1"/>
                  <a:pt x="14727" y="6943"/>
                </a:cubicBezTo>
                <a:cubicBezTo>
                  <a:pt x="14727" y="8221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5"/>
                </a:cubicBezTo>
                <a:cubicBezTo>
                  <a:pt x="16691" y="9115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8"/>
                  <a:pt x="8149" y="11836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0"/>
                  <a:pt x="8419" y="12217"/>
                  <a:pt x="8496" y="12260"/>
                </a:cubicBezTo>
                <a:cubicBezTo>
                  <a:pt x="8542" y="12286"/>
                  <a:pt x="8573" y="12310"/>
                  <a:pt x="8606" y="12330"/>
                </a:cubicBezTo>
                <a:lnTo>
                  <a:pt x="8606" y="10637"/>
                </a:lnTo>
                <a:cubicBezTo>
                  <a:pt x="8457" y="10653"/>
                  <a:pt x="8353" y="10708"/>
                  <a:pt x="8258" y="10818"/>
                </a:cubicBezTo>
                <a:cubicBezTo>
                  <a:pt x="8147" y="10949"/>
                  <a:pt x="8092" y="11170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5" name="Shape 2558">
            <a:extLst>
              <a:ext uri="{FF2B5EF4-FFF2-40B4-BE49-F238E27FC236}">
                <a16:creationId xmlns:a16="http://schemas.microsoft.com/office/drawing/2014/main" id="{87FA80D5-7C2E-44A2-8D98-4530DABAF57D}"/>
              </a:ext>
            </a:extLst>
          </p:cNvPr>
          <p:cNvSpPr/>
          <p:nvPr/>
        </p:nvSpPr>
        <p:spPr>
          <a:xfrm>
            <a:off x="5483051" y="1644102"/>
            <a:ext cx="1218972" cy="1218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6" name="Shape 2621">
            <a:extLst>
              <a:ext uri="{FF2B5EF4-FFF2-40B4-BE49-F238E27FC236}">
                <a16:creationId xmlns:a16="http://schemas.microsoft.com/office/drawing/2014/main" id="{732D33E2-96D3-4249-A07F-F742A2589E15}"/>
              </a:ext>
            </a:extLst>
          </p:cNvPr>
          <p:cNvSpPr/>
          <p:nvPr/>
        </p:nvSpPr>
        <p:spPr>
          <a:xfrm>
            <a:off x="9594754" y="1821438"/>
            <a:ext cx="1358177" cy="864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7" name="Shape 2792">
            <a:extLst>
              <a:ext uri="{FF2B5EF4-FFF2-40B4-BE49-F238E27FC236}">
                <a16:creationId xmlns:a16="http://schemas.microsoft.com/office/drawing/2014/main" id="{22A7E9DB-2D0B-4DEF-8E45-ACA7CDD7BE3E}"/>
              </a:ext>
            </a:extLst>
          </p:cNvPr>
          <p:cNvSpPr/>
          <p:nvPr/>
        </p:nvSpPr>
        <p:spPr>
          <a:xfrm>
            <a:off x="1308672" y="4182004"/>
            <a:ext cx="1218972" cy="1218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949" y="13580"/>
                </a:moveTo>
                <a:cubicBezTo>
                  <a:pt x="11701" y="13784"/>
                  <a:pt x="11474" y="13901"/>
                  <a:pt x="11085" y="13931"/>
                </a:cubicBezTo>
                <a:lnTo>
                  <a:pt x="11085" y="11339"/>
                </a:lnTo>
                <a:cubicBezTo>
                  <a:pt x="11251" y="11383"/>
                  <a:pt x="11321" y="11435"/>
                  <a:pt x="11479" y="11494"/>
                </a:cubicBezTo>
                <a:cubicBezTo>
                  <a:pt x="11638" y="11554"/>
                  <a:pt x="11780" y="11632"/>
                  <a:pt x="11906" y="11728"/>
                </a:cubicBezTo>
                <a:cubicBezTo>
                  <a:pt x="12032" y="11824"/>
                  <a:pt x="12133" y="11943"/>
                  <a:pt x="12208" y="12084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0"/>
                </a:cubicBezTo>
                <a:moveTo>
                  <a:pt x="10437" y="9837"/>
                </a:moveTo>
                <a:cubicBezTo>
                  <a:pt x="10286" y="9800"/>
                  <a:pt x="10228" y="9753"/>
                  <a:pt x="10081" y="9698"/>
                </a:cubicBezTo>
                <a:cubicBezTo>
                  <a:pt x="9933" y="9642"/>
                  <a:pt x="9803" y="9570"/>
                  <a:pt x="9692" y="9481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2"/>
                  <a:pt x="9309" y="8880"/>
                  <a:pt x="9309" y="8702"/>
                </a:cubicBezTo>
                <a:cubicBezTo>
                  <a:pt x="9309" y="8309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9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7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59"/>
                  <a:pt x="9600" y="6756"/>
                </a:cubicBezTo>
                <a:cubicBezTo>
                  <a:pt x="9305" y="6852"/>
                  <a:pt x="9044" y="6991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199"/>
                  <a:pt x="8150" y="9541"/>
                  <a:pt x="8293" y="9815"/>
                </a:cubicBezTo>
                <a:cubicBezTo>
                  <a:pt x="8438" y="10089"/>
                  <a:pt x="8626" y="10317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7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1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5"/>
                  <a:pt x="9136" y="14624"/>
                  <a:pt x="9460" y="14743"/>
                </a:cubicBezTo>
                <a:cubicBezTo>
                  <a:pt x="9784" y="14861"/>
                  <a:pt x="10048" y="14924"/>
                  <a:pt x="10437" y="14932"/>
                </a:cubicBezTo>
                <a:lnTo>
                  <a:pt x="10437" y="15692"/>
                </a:lnTo>
                <a:lnTo>
                  <a:pt x="11085" y="15692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5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1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9" name="Shape 2712">
            <a:extLst>
              <a:ext uri="{FF2B5EF4-FFF2-40B4-BE49-F238E27FC236}">
                <a16:creationId xmlns:a16="http://schemas.microsoft.com/office/drawing/2014/main" id="{AD5ED169-2A3D-4148-9D03-24A556FB8597}"/>
              </a:ext>
            </a:extLst>
          </p:cNvPr>
          <p:cNvSpPr/>
          <p:nvPr/>
        </p:nvSpPr>
        <p:spPr>
          <a:xfrm>
            <a:off x="9637313" y="4141527"/>
            <a:ext cx="1218972" cy="1218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888"/>
                </a:moveTo>
                <a:lnTo>
                  <a:pt x="10800" y="7712"/>
                </a:lnTo>
                <a:lnTo>
                  <a:pt x="16204" y="10800"/>
                </a:lnTo>
                <a:cubicBezTo>
                  <a:pt x="16204" y="10800"/>
                  <a:pt x="10800" y="13888"/>
                  <a:pt x="10800" y="13888"/>
                </a:cubicBezTo>
                <a:close/>
                <a:moveTo>
                  <a:pt x="17484" y="10422"/>
                </a:moveTo>
                <a:lnTo>
                  <a:pt x="17489" y="10416"/>
                </a:lnTo>
                <a:lnTo>
                  <a:pt x="17402" y="10367"/>
                </a:lnTo>
                <a:cubicBezTo>
                  <a:pt x="17389" y="10361"/>
                  <a:pt x="17378" y="10351"/>
                  <a:pt x="17365" y="10346"/>
                </a:cubicBezTo>
                <a:lnTo>
                  <a:pt x="10616" y="6489"/>
                </a:lnTo>
                <a:lnTo>
                  <a:pt x="10611" y="6495"/>
                </a:lnTo>
                <a:cubicBezTo>
                  <a:pt x="10527" y="6428"/>
                  <a:pt x="10425" y="6382"/>
                  <a:pt x="10309" y="6382"/>
                </a:cubicBezTo>
                <a:cubicBezTo>
                  <a:pt x="10038" y="6382"/>
                  <a:pt x="9818" y="6601"/>
                  <a:pt x="9818" y="6873"/>
                </a:cubicBezTo>
                <a:lnTo>
                  <a:pt x="9818" y="14727"/>
                </a:lnTo>
                <a:cubicBezTo>
                  <a:pt x="9818" y="14999"/>
                  <a:pt x="10038" y="15218"/>
                  <a:pt x="10309" y="15218"/>
                </a:cubicBezTo>
                <a:cubicBezTo>
                  <a:pt x="10425" y="15218"/>
                  <a:pt x="10527" y="15172"/>
                  <a:pt x="10611" y="15105"/>
                </a:cubicBezTo>
                <a:lnTo>
                  <a:pt x="10616" y="15111"/>
                </a:lnTo>
                <a:lnTo>
                  <a:pt x="17365" y="11254"/>
                </a:lnTo>
                <a:cubicBezTo>
                  <a:pt x="17378" y="11249"/>
                  <a:pt x="17388" y="11239"/>
                  <a:pt x="17401" y="11233"/>
                </a:cubicBezTo>
                <a:lnTo>
                  <a:pt x="17489" y="11184"/>
                </a:lnTo>
                <a:lnTo>
                  <a:pt x="17484" y="11178"/>
                </a:lnTo>
                <a:cubicBezTo>
                  <a:pt x="17596" y="11088"/>
                  <a:pt x="17673" y="10955"/>
                  <a:pt x="17673" y="10800"/>
                </a:cubicBezTo>
                <a:cubicBezTo>
                  <a:pt x="17673" y="10645"/>
                  <a:pt x="17596" y="10512"/>
                  <a:pt x="17484" y="10422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6684" y="6495"/>
                </a:moveTo>
                <a:cubicBezTo>
                  <a:pt x="6600" y="6428"/>
                  <a:pt x="6498" y="6382"/>
                  <a:pt x="6382" y="6382"/>
                </a:cubicBezTo>
                <a:cubicBezTo>
                  <a:pt x="6111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1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8836" y="13883"/>
                </a:lnTo>
                <a:lnTo>
                  <a:pt x="8836" y="12766"/>
                </a:lnTo>
                <a:lnTo>
                  <a:pt x="6873" y="13888"/>
                </a:lnTo>
                <a:lnTo>
                  <a:pt x="6873" y="7712"/>
                </a:lnTo>
                <a:lnTo>
                  <a:pt x="8836" y="8834"/>
                </a:lnTo>
                <a:lnTo>
                  <a:pt x="8836" y="7716"/>
                </a:lnTo>
                <a:lnTo>
                  <a:pt x="6689" y="6489"/>
                </a:lnTo>
                <a:cubicBezTo>
                  <a:pt x="6689" y="6489"/>
                  <a:pt x="6684" y="6495"/>
                  <a:pt x="6684" y="649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0" name="Shape 2923">
            <a:extLst>
              <a:ext uri="{FF2B5EF4-FFF2-40B4-BE49-F238E27FC236}">
                <a16:creationId xmlns:a16="http://schemas.microsoft.com/office/drawing/2014/main" id="{761D9F42-A635-45C1-ADD6-9BE1D681DB1F}"/>
              </a:ext>
            </a:extLst>
          </p:cNvPr>
          <p:cNvSpPr/>
          <p:nvPr/>
        </p:nvSpPr>
        <p:spPr>
          <a:xfrm>
            <a:off x="5477990" y="4141527"/>
            <a:ext cx="1218972" cy="1218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0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9" y="11837"/>
                  <a:pt x="8980" y="11926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8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3" y="12531"/>
                  <a:pt x="9818" y="12408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05A9C4-86B8-4F7A-B726-8D99C770B577}"/>
              </a:ext>
            </a:extLst>
          </p:cNvPr>
          <p:cNvSpPr txBox="1"/>
          <p:nvPr/>
        </p:nvSpPr>
        <p:spPr>
          <a:xfrm>
            <a:off x="540855" y="2913601"/>
            <a:ext cx="27546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solidFill>
                  <a:schemeClr val="accent1"/>
                </a:solidFill>
                <a:ea typeface="+mn-lt"/>
                <a:cs typeface="+mn-lt"/>
              </a:rPr>
              <a:t>Increased potential </a:t>
            </a:r>
          </a:p>
          <a:p>
            <a:pPr algn="ctr"/>
            <a:r>
              <a:rPr lang="en-GB" sz="2400">
                <a:solidFill>
                  <a:schemeClr val="accent1"/>
                </a:solidFill>
                <a:ea typeface="+mn-lt"/>
                <a:cs typeface="+mn-lt"/>
              </a:rPr>
              <a:t>revenue pool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418AEE-2671-471F-8FBC-B8C0E550810C}"/>
              </a:ext>
            </a:extLst>
          </p:cNvPr>
          <p:cNvSpPr txBox="1"/>
          <p:nvPr/>
        </p:nvSpPr>
        <p:spPr>
          <a:xfrm>
            <a:off x="4710172" y="2913600"/>
            <a:ext cx="27546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solidFill>
                  <a:schemeClr val="accent1"/>
                </a:solidFill>
                <a:ea typeface="+mn-lt"/>
                <a:cs typeface="+mn-lt"/>
              </a:rPr>
              <a:t>Diversifies risk of client loss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B9C109-21F8-4EBA-9D84-30AE6A3D4224}"/>
              </a:ext>
            </a:extLst>
          </p:cNvPr>
          <p:cNvSpPr txBox="1"/>
          <p:nvPr/>
        </p:nvSpPr>
        <p:spPr>
          <a:xfrm>
            <a:off x="8896541" y="2913599"/>
            <a:ext cx="27546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solidFill>
                  <a:schemeClr val="accent1"/>
                </a:solidFill>
                <a:ea typeface="+mn-lt"/>
                <a:cs typeface="+mn-lt"/>
              </a:rPr>
              <a:t>Generates brand awareness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A3B98D-C140-414D-9661-4061BEE52C88}"/>
              </a:ext>
            </a:extLst>
          </p:cNvPr>
          <p:cNvSpPr txBox="1"/>
          <p:nvPr/>
        </p:nvSpPr>
        <p:spPr>
          <a:xfrm>
            <a:off x="423160" y="5537834"/>
            <a:ext cx="298999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solidFill>
                  <a:schemeClr val="accent1"/>
                </a:solidFill>
                <a:ea typeface="+mn-lt"/>
                <a:cs typeface="+mn-lt"/>
              </a:rPr>
              <a:t>Low cost </a:t>
            </a:r>
          </a:p>
          <a:p>
            <a:pPr algn="ctr"/>
            <a:r>
              <a:rPr lang="en-GB" sz="2400">
                <a:solidFill>
                  <a:schemeClr val="accent1"/>
                </a:solidFill>
                <a:ea typeface="+mn-lt"/>
                <a:cs typeface="+mn-lt"/>
              </a:rPr>
              <a:t>structure advantage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D19110-0935-428D-800E-0D842B3F71B6}"/>
              </a:ext>
            </a:extLst>
          </p:cNvPr>
          <p:cNvSpPr txBox="1"/>
          <p:nvPr/>
        </p:nvSpPr>
        <p:spPr>
          <a:xfrm>
            <a:off x="4710172" y="5537833"/>
            <a:ext cx="27546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solidFill>
                  <a:schemeClr val="accent1"/>
                </a:solidFill>
                <a:ea typeface="+mn-lt"/>
                <a:cs typeface="+mn-lt"/>
              </a:rPr>
              <a:t>Experience in </a:t>
            </a:r>
          </a:p>
          <a:p>
            <a:pPr algn="ctr"/>
            <a:r>
              <a:rPr lang="en-GB" sz="2400">
                <a:solidFill>
                  <a:schemeClr val="accent1"/>
                </a:solidFill>
                <a:ea typeface="+mn-lt"/>
                <a:cs typeface="+mn-lt"/>
              </a:rPr>
              <a:t>low-end markets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7938E0-66A9-4A1D-9785-9FBC8AD6E454}"/>
              </a:ext>
            </a:extLst>
          </p:cNvPr>
          <p:cNvSpPr txBox="1"/>
          <p:nvPr/>
        </p:nvSpPr>
        <p:spPr>
          <a:xfrm>
            <a:off x="8896541" y="5537832"/>
            <a:ext cx="27546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solidFill>
                  <a:schemeClr val="accent1"/>
                </a:solidFill>
                <a:ea typeface="+mn-lt"/>
                <a:cs typeface="+mn-lt"/>
              </a:rPr>
              <a:t>Automatable market</a:t>
            </a:r>
          </a:p>
        </p:txBody>
      </p:sp>
    </p:spTree>
    <p:extLst>
      <p:ext uri="{BB962C8B-B14F-4D97-AF65-F5344CB8AC3E}">
        <p14:creationId xmlns:p14="http://schemas.microsoft.com/office/powerpoint/2010/main" val="355493855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A6428D-908D-4CB1-8A79-4A489D13DA15}"/>
              </a:ext>
            </a:extLst>
          </p:cNvPr>
          <p:cNvSpPr txBox="1"/>
          <p:nvPr/>
        </p:nvSpPr>
        <p:spPr>
          <a:xfrm>
            <a:off x="1489365" y="228600"/>
            <a:ext cx="9206343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5000">
                <a:solidFill>
                  <a:schemeClr val="bg1"/>
                </a:solidFill>
                <a:ea typeface="Lato"/>
                <a:cs typeface="Lato"/>
              </a:rPr>
              <a:t>Additional Team</a:t>
            </a:r>
            <a:r>
              <a:rPr lang="en-GB" sz="5000">
                <a:solidFill>
                  <a:schemeClr val="accent1"/>
                </a:solidFill>
                <a:ea typeface="Lato"/>
                <a:cs typeface="Lato"/>
              </a:rPr>
              <a:t> MEMBERS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DB97F-9FB3-4921-ABBB-A0D4C7FB6AB3}"/>
              </a:ext>
            </a:extLst>
          </p:cNvPr>
          <p:cNvSpPr txBox="1"/>
          <p:nvPr/>
        </p:nvSpPr>
        <p:spPr>
          <a:xfrm>
            <a:off x="629722" y="2406261"/>
            <a:ext cx="10925626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Marketing and business focused employment</a:t>
            </a:r>
          </a:p>
          <a:p>
            <a:pPr algn="ctr"/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International teams will collaborate to reduce quantity of new staff</a:t>
            </a:r>
            <a:endParaRPr lang="en-GB" sz="2000">
              <a:solidFill>
                <a:schemeClr val="bg1"/>
              </a:solidFill>
              <a:ea typeface="Lato"/>
              <a:cs typeface="Lato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79AB053-986E-44E8-93E3-CFF162A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362154"/>
              </p:ext>
            </p:extLst>
          </p:nvPr>
        </p:nvGraphicFramePr>
        <p:xfrm>
          <a:off x="279803" y="4451739"/>
          <a:ext cx="11625465" cy="1491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485">
                  <a:extLst>
                    <a:ext uri="{9D8B030D-6E8A-4147-A177-3AD203B41FA5}">
                      <a16:colId xmlns:a16="http://schemas.microsoft.com/office/drawing/2014/main" val="1950033732"/>
                    </a:ext>
                  </a:extLst>
                </a:gridCol>
                <a:gridCol w="2144485">
                  <a:extLst>
                    <a:ext uri="{9D8B030D-6E8A-4147-A177-3AD203B41FA5}">
                      <a16:colId xmlns:a16="http://schemas.microsoft.com/office/drawing/2014/main" val="3187131804"/>
                    </a:ext>
                  </a:extLst>
                </a:gridCol>
                <a:gridCol w="1115726">
                  <a:extLst>
                    <a:ext uri="{9D8B030D-6E8A-4147-A177-3AD203B41FA5}">
                      <a16:colId xmlns:a16="http://schemas.microsoft.com/office/drawing/2014/main" val="423959898"/>
                    </a:ext>
                  </a:extLst>
                </a:gridCol>
                <a:gridCol w="1349708">
                  <a:extLst>
                    <a:ext uri="{9D8B030D-6E8A-4147-A177-3AD203B41FA5}">
                      <a16:colId xmlns:a16="http://schemas.microsoft.com/office/drawing/2014/main" val="3795960349"/>
                    </a:ext>
                  </a:extLst>
                </a:gridCol>
                <a:gridCol w="2008354">
                  <a:extLst>
                    <a:ext uri="{9D8B030D-6E8A-4147-A177-3AD203B41FA5}">
                      <a16:colId xmlns:a16="http://schemas.microsoft.com/office/drawing/2014/main" val="2353510544"/>
                    </a:ext>
                  </a:extLst>
                </a:gridCol>
                <a:gridCol w="865355">
                  <a:extLst>
                    <a:ext uri="{9D8B030D-6E8A-4147-A177-3AD203B41FA5}">
                      <a16:colId xmlns:a16="http://schemas.microsoft.com/office/drawing/2014/main" val="2707664434"/>
                    </a:ext>
                  </a:extLst>
                </a:gridCol>
                <a:gridCol w="1888611">
                  <a:extLst>
                    <a:ext uri="{9D8B030D-6E8A-4147-A177-3AD203B41FA5}">
                      <a16:colId xmlns:a16="http://schemas.microsoft.com/office/drawing/2014/main" val="2476317941"/>
                    </a:ext>
                  </a:extLst>
                </a:gridCol>
                <a:gridCol w="870741">
                  <a:extLst>
                    <a:ext uri="{9D8B030D-6E8A-4147-A177-3AD203B41FA5}">
                      <a16:colId xmlns:a16="http://schemas.microsoft.com/office/drawing/2014/main" val="2429779306"/>
                    </a:ext>
                  </a:extLst>
                </a:gridCol>
              </a:tblGrid>
              <a:tr h="424542">
                <a:tc gridSpan="8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b="0"/>
                        <a:t>Example: Staff Structure at each new Headquarters 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857103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bg1"/>
                          </a:solidFill>
                        </a:rPr>
                        <a:t>Developers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bg1"/>
                          </a:solidFill>
                        </a:rPr>
                        <a:t>Business Analysts 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bg1"/>
                          </a:solidFill>
                        </a:rPr>
                        <a:t>Testers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>
                          <a:solidFill>
                            <a:schemeClr val="bg1"/>
                          </a:solidFill>
                        </a:rPr>
                        <a:t>Designers 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>
                          <a:solidFill>
                            <a:schemeClr val="bg1"/>
                          </a:solidFill>
                        </a:rPr>
                        <a:t>Marketing-Focus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>
                          <a:solidFill>
                            <a:schemeClr val="bg1"/>
                          </a:solidFill>
                        </a:rPr>
                        <a:t>Sales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>
                          <a:solidFill>
                            <a:schemeClr val="bg1"/>
                          </a:solidFill>
                        </a:rPr>
                        <a:t>Public Relations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555806"/>
                  </a:ext>
                </a:extLst>
              </a:tr>
              <a:tr h="50074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1281414"/>
                  </a:ext>
                </a:extLst>
              </a:tr>
            </a:tbl>
          </a:graphicData>
        </a:graphic>
      </p:graphicFrame>
      <p:sp>
        <p:nvSpPr>
          <p:cNvPr id="6" name="Shape 2772">
            <a:extLst>
              <a:ext uri="{FF2B5EF4-FFF2-40B4-BE49-F238E27FC236}">
                <a16:creationId xmlns:a16="http://schemas.microsoft.com/office/drawing/2014/main" id="{5EE986CA-B10A-4591-A741-5C19192F82A8}"/>
              </a:ext>
            </a:extLst>
          </p:cNvPr>
          <p:cNvSpPr/>
          <p:nvPr/>
        </p:nvSpPr>
        <p:spPr>
          <a:xfrm>
            <a:off x="5775392" y="1742323"/>
            <a:ext cx="634286" cy="634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7" name="Shape 2857">
            <a:extLst>
              <a:ext uri="{FF2B5EF4-FFF2-40B4-BE49-F238E27FC236}">
                <a16:creationId xmlns:a16="http://schemas.microsoft.com/office/drawing/2014/main" id="{5E142482-22FA-4EA8-89C3-8088650EF286}"/>
              </a:ext>
            </a:extLst>
          </p:cNvPr>
          <p:cNvSpPr/>
          <p:nvPr/>
        </p:nvSpPr>
        <p:spPr>
          <a:xfrm>
            <a:off x="5775392" y="3028558"/>
            <a:ext cx="634286" cy="634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F51209-1B4A-4834-9DB0-45866992CAD8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260214653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A6428D-908D-4CB1-8A79-4A489D13DA15}"/>
              </a:ext>
            </a:extLst>
          </p:cNvPr>
          <p:cNvSpPr txBox="1"/>
          <p:nvPr/>
        </p:nvSpPr>
        <p:spPr>
          <a:xfrm>
            <a:off x="1489363" y="228600"/>
            <a:ext cx="9206343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5000">
                <a:solidFill>
                  <a:schemeClr val="bg1"/>
                </a:solidFill>
                <a:ea typeface="Lato"/>
                <a:cs typeface="Lato"/>
              </a:rPr>
              <a:t>Headquarters' </a:t>
            </a:r>
            <a:r>
              <a:rPr lang="en-GB" sz="5000">
                <a:solidFill>
                  <a:schemeClr val="accent1"/>
                </a:solidFill>
                <a:ea typeface="Lato"/>
                <a:cs typeface="Lato"/>
              </a:rPr>
              <a:t>SIZE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DFFC-29A9-4162-B986-F567F88DAA73}"/>
              </a:ext>
            </a:extLst>
          </p:cNvPr>
          <p:cNvSpPr txBox="1"/>
          <p:nvPr/>
        </p:nvSpPr>
        <p:spPr>
          <a:xfrm>
            <a:off x="2146184" y="1682028"/>
            <a:ext cx="789270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solidFill>
                  <a:schemeClr val="bg1"/>
                </a:solidFill>
                <a:ea typeface="+mn-lt"/>
                <a:cs typeface="+mn-lt"/>
              </a:rPr>
              <a:t>Medium sized team of 20 employees</a:t>
            </a:r>
            <a:br>
              <a:rPr lang="en-US"/>
            </a:br>
            <a:endParaRPr lang="en-US" sz="2400">
              <a:solidFill>
                <a:schemeClr val="bg1"/>
              </a:solidFill>
              <a:ea typeface="Lato"/>
              <a:cs typeface="Lato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80956C-9C7B-4CC4-A79A-B57C957FADC1}"/>
              </a:ext>
            </a:extLst>
          </p:cNvPr>
          <p:cNvGrpSpPr/>
          <p:nvPr/>
        </p:nvGrpSpPr>
        <p:grpSpPr>
          <a:xfrm>
            <a:off x="2746879" y="2698812"/>
            <a:ext cx="6691309" cy="3693319"/>
            <a:chOff x="2639122" y="2929633"/>
            <a:chExt cx="6691309" cy="36933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4A575F-D877-4AE7-B84C-6CA36FF6A176}"/>
                </a:ext>
              </a:extLst>
            </p:cNvPr>
            <p:cNvSpPr txBox="1"/>
            <p:nvPr/>
          </p:nvSpPr>
          <p:spPr>
            <a:xfrm>
              <a:off x="2639122" y="2929633"/>
              <a:ext cx="6691309" cy="369331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/>
            </a:p>
            <a:p>
              <a:pPr algn="ctr"/>
              <a:endParaRPr lang="en-NZ"/>
            </a:p>
            <a:p>
              <a:pPr algn="ctr"/>
              <a:endParaRPr lang="en-NZ"/>
            </a:p>
            <a:p>
              <a:pPr algn="ctr"/>
              <a:endParaRPr lang="en-NZ"/>
            </a:p>
            <a:p>
              <a:pPr algn="ctr"/>
              <a:endParaRPr lang="en-NZ"/>
            </a:p>
            <a:p>
              <a:pPr algn="ctr"/>
              <a:r>
                <a:rPr lang="en-NZ" sz="3600">
                  <a:solidFill>
                    <a:schemeClr val="bg1"/>
                  </a:solidFill>
                </a:rPr>
                <a:t>180m</a:t>
              </a:r>
              <a:r>
                <a:rPr lang="en-NZ" sz="3600" baseline="30000">
                  <a:solidFill>
                    <a:schemeClr val="bg1"/>
                  </a:solidFill>
                </a:rPr>
                <a:t>2</a:t>
              </a:r>
            </a:p>
            <a:p>
              <a:pPr algn="ctr"/>
              <a:endParaRPr lang="en-NZ"/>
            </a:p>
            <a:p>
              <a:pPr algn="ctr"/>
              <a:endParaRPr lang="en-NZ"/>
            </a:p>
            <a:p>
              <a:pPr algn="ctr"/>
              <a:endParaRPr lang="en-NZ"/>
            </a:p>
            <a:p>
              <a:pPr algn="ctr"/>
              <a:endParaRPr lang="en-NZ"/>
            </a:p>
            <a:p>
              <a:pPr algn="ctr"/>
              <a:endParaRPr lang="en-NZ"/>
            </a:p>
            <a:p>
              <a:pPr algn="ctr"/>
              <a:endParaRPr lang="en-NZ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FA1457-C8DF-4FCA-BAC4-BA2DC209E118}"/>
                </a:ext>
              </a:extLst>
            </p:cNvPr>
            <p:cNvSpPr txBox="1"/>
            <p:nvPr/>
          </p:nvSpPr>
          <p:spPr>
            <a:xfrm>
              <a:off x="7972148" y="2931852"/>
              <a:ext cx="1358283" cy="1080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NZ">
                <a:solidFill>
                  <a:schemeClr val="bg1"/>
                </a:solidFill>
              </a:endParaRPr>
            </a:p>
            <a:p>
              <a:pPr algn="ctr"/>
              <a:r>
                <a:rPr lang="en-NZ">
                  <a:solidFill>
                    <a:schemeClr val="bg1"/>
                  </a:solidFill>
                </a:rPr>
                <a:t>9</a:t>
              </a:r>
              <a:r>
                <a:rPr lang="en-NZ" sz="1800">
                  <a:solidFill>
                    <a:schemeClr val="bg1"/>
                  </a:solidFill>
                </a:rPr>
                <a:t>m</a:t>
              </a:r>
              <a:r>
                <a:rPr lang="en-NZ" sz="1800" baseline="30000">
                  <a:solidFill>
                    <a:schemeClr val="bg1"/>
                  </a:solidFill>
                </a:rPr>
                <a:t>2</a:t>
              </a:r>
            </a:p>
            <a:p>
              <a:pPr algn="ctr"/>
              <a:endParaRPr lang="en-NZ" sz="1800" baseline="3000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892B98F-2623-48D3-B6B6-4465A0BC4076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137190699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A6428D-908D-4CB1-8A79-4A489D13DA15}"/>
              </a:ext>
            </a:extLst>
          </p:cNvPr>
          <p:cNvSpPr txBox="1"/>
          <p:nvPr/>
        </p:nvSpPr>
        <p:spPr>
          <a:xfrm>
            <a:off x="1489365" y="228600"/>
            <a:ext cx="9206343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5000">
                <a:solidFill>
                  <a:schemeClr val="bg1"/>
                </a:solidFill>
                <a:ea typeface="Lato"/>
                <a:cs typeface="Lato"/>
              </a:rPr>
              <a:t>Capital </a:t>
            </a:r>
            <a:r>
              <a:rPr lang="en-GB" sz="5000">
                <a:solidFill>
                  <a:schemeClr val="accent1"/>
                </a:solidFill>
                <a:ea typeface="Lato"/>
                <a:cs typeface="Lato"/>
              </a:rPr>
              <a:t>CONTINGENCIES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CEE3FF-67DA-4CB8-B91F-AD99860C6451}"/>
              </a:ext>
            </a:extLst>
          </p:cNvPr>
          <p:cNvGrpSpPr/>
          <p:nvPr/>
        </p:nvGrpSpPr>
        <p:grpSpPr>
          <a:xfrm>
            <a:off x="2842615" y="1627933"/>
            <a:ext cx="6499842" cy="4906068"/>
            <a:chOff x="4446325" y="1530278"/>
            <a:chExt cx="6499842" cy="490606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121BE31-D6FD-4305-A4C0-BBC2AB99F5DD}"/>
                </a:ext>
              </a:extLst>
            </p:cNvPr>
            <p:cNvSpPr txBox="1"/>
            <p:nvPr/>
          </p:nvSpPr>
          <p:spPr>
            <a:xfrm>
              <a:off x="5968249" y="1665809"/>
              <a:ext cx="4977918" cy="477053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ea typeface="+mn-lt"/>
                  <a:cs typeface="+mn-lt"/>
                </a:rPr>
                <a:t>Increase phase durations</a:t>
              </a:r>
            </a:p>
            <a:p>
              <a:endParaRPr lang="en-GB" sz="2800">
                <a:solidFill>
                  <a:schemeClr val="bg1"/>
                </a:solidFill>
                <a:ea typeface="+mn-lt"/>
                <a:cs typeface="+mn-lt"/>
              </a:endParaRPr>
            </a:p>
            <a:p>
              <a:endParaRPr lang="en-GB" sz="2800">
                <a:solidFill>
                  <a:schemeClr val="bg1"/>
                </a:solidFill>
                <a:ea typeface="+mn-lt"/>
                <a:cs typeface="+mn-lt"/>
              </a:endParaRPr>
            </a:p>
            <a:p>
              <a:r>
                <a:rPr lang="en-US" sz="2800">
                  <a:solidFill>
                    <a:schemeClr val="bg1"/>
                  </a:solidFill>
                  <a:ea typeface="+mn-lt"/>
                  <a:cs typeface="+mn-lt"/>
                </a:rPr>
                <a:t>One location at a time</a:t>
              </a:r>
              <a:endParaRPr lang="en-US" sz="2800">
                <a:solidFill>
                  <a:schemeClr val="bg1"/>
                </a:solidFill>
                <a:ea typeface="Lato"/>
                <a:cs typeface="Lato"/>
              </a:endParaRPr>
            </a:p>
            <a:p>
              <a:endParaRPr lang="en-GB" sz="2800">
                <a:solidFill>
                  <a:schemeClr val="bg1"/>
                </a:solidFill>
                <a:ea typeface="+mn-lt"/>
                <a:cs typeface="+mn-lt"/>
              </a:endParaRPr>
            </a:p>
            <a:p>
              <a:endParaRPr lang="en-GB" sz="2800">
                <a:solidFill>
                  <a:schemeClr val="bg1"/>
                </a:solidFill>
                <a:ea typeface="+mn-lt"/>
                <a:cs typeface="+mn-lt"/>
              </a:endParaRPr>
            </a:p>
            <a:p>
              <a:r>
                <a:rPr lang="en-GB" sz="2800">
                  <a:solidFill>
                    <a:schemeClr val="bg1"/>
                  </a:solidFill>
                  <a:ea typeface="+mn-lt"/>
                  <a:cs typeface="+mn-lt"/>
                </a:rPr>
                <a:t>Hire staff at slower rate</a:t>
              </a:r>
            </a:p>
            <a:p>
              <a:endParaRPr lang="en-GB" sz="2800">
                <a:solidFill>
                  <a:schemeClr val="bg1"/>
                </a:solidFill>
                <a:ea typeface="+mn-lt"/>
                <a:cs typeface="+mn-lt"/>
              </a:endParaRPr>
            </a:p>
            <a:p>
              <a:endParaRPr lang="en-GB" sz="2800">
                <a:solidFill>
                  <a:schemeClr val="bg1"/>
                </a:solidFill>
                <a:ea typeface="+mn-lt"/>
                <a:cs typeface="+mn-lt"/>
              </a:endParaRPr>
            </a:p>
            <a:p>
              <a:r>
                <a:rPr lang="en-GB" sz="2800">
                  <a:solidFill>
                    <a:schemeClr val="bg1"/>
                  </a:solidFill>
                  <a:ea typeface="Lato"/>
                  <a:cs typeface="Lato"/>
                </a:rPr>
                <a:t>Adapt financing structure</a:t>
              </a:r>
            </a:p>
            <a:p>
              <a:endParaRPr lang="en-GB" sz="2400">
                <a:solidFill>
                  <a:schemeClr val="bg1"/>
                </a:solidFill>
                <a:ea typeface="Lato"/>
                <a:cs typeface="Lato"/>
              </a:endParaRPr>
            </a:p>
          </p:txBody>
        </p:sp>
        <p:sp>
          <p:nvSpPr>
            <p:cNvPr id="4" name="Shape 2907">
              <a:extLst>
                <a:ext uri="{FF2B5EF4-FFF2-40B4-BE49-F238E27FC236}">
                  <a16:creationId xmlns:a16="http://schemas.microsoft.com/office/drawing/2014/main" id="{A3056015-153C-4B80-AAED-1EDFDB9EE303}"/>
                </a:ext>
              </a:extLst>
            </p:cNvPr>
            <p:cNvSpPr/>
            <p:nvPr/>
          </p:nvSpPr>
          <p:spPr>
            <a:xfrm rot="10800000">
              <a:off x="4739733" y="1530278"/>
              <a:ext cx="825216" cy="825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73" y="235"/>
                  </a:moveTo>
                  <a:cubicBezTo>
                    <a:pt x="12909" y="205"/>
                    <a:pt x="12840" y="184"/>
                    <a:pt x="12764" y="184"/>
                  </a:cubicBezTo>
                  <a:cubicBezTo>
                    <a:pt x="12493" y="184"/>
                    <a:pt x="12273" y="404"/>
                    <a:pt x="12273" y="675"/>
                  </a:cubicBezTo>
                  <a:cubicBezTo>
                    <a:pt x="12273" y="946"/>
                    <a:pt x="12493" y="1166"/>
                    <a:pt x="12764" y="1166"/>
                  </a:cubicBezTo>
                  <a:lnTo>
                    <a:pt x="12764" y="1179"/>
                  </a:lnTo>
                  <a:cubicBezTo>
                    <a:pt x="17245" y="2089"/>
                    <a:pt x="20618" y="6050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6050"/>
                    <a:pt x="4355" y="2089"/>
                    <a:pt x="8836" y="1179"/>
                  </a:cubicBezTo>
                  <a:lnTo>
                    <a:pt x="8836" y="1166"/>
                  </a:lnTo>
                  <a:cubicBezTo>
                    <a:pt x="9107" y="1166"/>
                    <a:pt x="9327" y="946"/>
                    <a:pt x="9327" y="675"/>
                  </a:cubicBezTo>
                  <a:cubicBezTo>
                    <a:pt x="9327" y="404"/>
                    <a:pt x="9107" y="184"/>
                    <a:pt x="8836" y="184"/>
                  </a:cubicBezTo>
                  <a:cubicBezTo>
                    <a:pt x="8761" y="184"/>
                    <a:pt x="8691" y="205"/>
                    <a:pt x="8627" y="235"/>
                  </a:cubicBezTo>
                  <a:cubicBezTo>
                    <a:pt x="3706" y="1243"/>
                    <a:pt x="0" y="5582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5582"/>
                    <a:pt x="17893" y="1243"/>
                    <a:pt x="12973" y="235"/>
                  </a:cubicBezTo>
                  <a:moveTo>
                    <a:pt x="6873" y="9818"/>
                  </a:moveTo>
                  <a:cubicBezTo>
                    <a:pt x="6602" y="9818"/>
                    <a:pt x="6382" y="10038"/>
                    <a:pt x="6382" y="10309"/>
                  </a:cubicBezTo>
                  <a:cubicBezTo>
                    <a:pt x="6382" y="10445"/>
                    <a:pt x="6437" y="10567"/>
                    <a:pt x="6526" y="10656"/>
                  </a:cubicBezTo>
                  <a:lnTo>
                    <a:pt x="10453" y="14583"/>
                  </a:lnTo>
                  <a:cubicBezTo>
                    <a:pt x="10542" y="14673"/>
                    <a:pt x="10664" y="14727"/>
                    <a:pt x="10800" y="14727"/>
                  </a:cubicBezTo>
                  <a:cubicBezTo>
                    <a:pt x="10936" y="14727"/>
                    <a:pt x="11059" y="14673"/>
                    <a:pt x="11147" y="14583"/>
                  </a:cubicBezTo>
                  <a:lnTo>
                    <a:pt x="15074" y="10656"/>
                  </a:lnTo>
                  <a:cubicBezTo>
                    <a:pt x="15163" y="10567"/>
                    <a:pt x="15218" y="10445"/>
                    <a:pt x="15218" y="10309"/>
                  </a:cubicBezTo>
                  <a:cubicBezTo>
                    <a:pt x="15218" y="10038"/>
                    <a:pt x="14998" y="9818"/>
                    <a:pt x="14727" y="9818"/>
                  </a:cubicBezTo>
                  <a:cubicBezTo>
                    <a:pt x="14592" y="9818"/>
                    <a:pt x="14469" y="9873"/>
                    <a:pt x="14380" y="9962"/>
                  </a:cubicBezTo>
                  <a:lnTo>
                    <a:pt x="11291" y="13051"/>
                  </a:ln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13051"/>
                  </a:lnTo>
                  <a:lnTo>
                    <a:pt x="7220" y="9962"/>
                  </a:lnTo>
                  <a:cubicBezTo>
                    <a:pt x="7131" y="9873"/>
                    <a:pt x="7009" y="9818"/>
                    <a:pt x="6873" y="9818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/>
              </a:solidFill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pic>
          <p:nvPicPr>
            <p:cNvPr id="1026" name="Picture 2" descr="Timeline Icons - Download Free Vector Icons | Noun Project">
              <a:extLst>
                <a:ext uri="{FF2B5EF4-FFF2-40B4-BE49-F238E27FC236}">
                  <a16:creationId xmlns:a16="http://schemas.microsoft.com/office/drawing/2014/main" id="{63D076B1-C1DB-49EB-B455-D907B271BB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6325" y="2519934"/>
              <a:ext cx="1412032" cy="1412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hape 2617">
              <a:extLst>
                <a:ext uri="{FF2B5EF4-FFF2-40B4-BE49-F238E27FC236}">
                  <a16:creationId xmlns:a16="http://schemas.microsoft.com/office/drawing/2014/main" id="{2C2B0019-D151-4138-ABA2-E1F2314E0363}"/>
                </a:ext>
              </a:extLst>
            </p:cNvPr>
            <p:cNvSpPr/>
            <p:nvPr/>
          </p:nvSpPr>
          <p:spPr>
            <a:xfrm>
              <a:off x="4711750" y="4096406"/>
              <a:ext cx="881182" cy="72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7" name="Shape 2791">
              <a:extLst>
                <a:ext uri="{FF2B5EF4-FFF2-40B4-BE49-F238E27FC236}">
                  <a16:creationId xmlns:a16="http://schemas.microsoft.com/office/drawing/2014/main" id="{A5CF7E10-1679-4C36-A04A-C6F61D97668D}"/>
                </a:ext>
              </a:extLst>
            </p:cNvPr>
            <p:cNvSpPr/>
            <p:nvPr/>
          </p:nvSpPr>
          <p:spPr>
            <a:xfrm>
              <a:off x="4711656" y="5447603"/>
              <a:ext cx="881370" cy="721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0"/>
                  </a:moveTo>
                  <a:lnTo>
                    <a:pt x="4909" y="0"/>
                  </a:lnTo>
                  <a:cubicBezTo>
                    <a:pt x="4367" y="0"/>
                    <a:pt x="3927" y="538"/>
                    <a:pt x="3927" y="1200"/>
                  </a:cubicBezTo>
                  <a:lnTo>
                    <a:pt x="3927" y="3000"/>
                  </a:lnTo>
                  <a:cubicBezTo>
                    <a:pt x="3927" y="3332"/>
                    <a:pt x="4147" y="3600"/>
                    <a:pt x="4418" y="3600"/>
                  </a:cubicBezTo>
                  <a:cubicBezTo>
                    <a:pt x="4689" y="3600"/>
                    <a:pt x="4909" y="3332"/>
                    <a:pt x="4909" y="3000"/>
                  </a:cubicBezTo>
                  <a:lnTo>
                    <a:pt x="4909" y="1200"/>
                  </a:lnTo>
                  <a:lnTo>
                    <a:pt x="20618" y="1200"/>
                  </a:lnTo>
                  <a:lnTo>
                    <a:pt x="20618" y="15600"/>
                  </a:lnTo>
                  <a:lnTo>
                    <a:pt x="19145" y="15600"/>
                  </a:lnTo>
                  <a:cubicBezTo>
                    <a:pt x="18875" y="15600"/>
                    <a:pt x="18655" y="15869"/>
                    <a:pt x="18655" y="16200"/>
                  </a:cubicBezTo>
                  <a:cubicBezTo>
                    <a:pt x="18655" y="16532"/>
                    <a:pt x="18875" y="16800"/>
                    <a:pt x="19145" y="16800"/>
                  </a:cubicBezTo>
                  <a:lnTo>
                    <a:pt x="20618" y="16800"/>
                  </a:lnTo>
                  <a:cubicBezTo>
                    <a:pt x="21160" y="16800"/>
                    <a:pt x="21600" y="16262"/>
                    <a:pt x="21600" y="15600"/>
                  </a:cubicBezTo>
                  <a:lnTo>
                    <a:pt x="21600" y="1200"/>
                  </a:lnTo>
                  <a:cubicBezTo>
                    <a:pt x="21600" y="538"/>
                    <a:pt x="21160" y="0"/>
                    <a:pt x="20618" y="0"/>
                  </a:cubicBezTo>
                  <a:moveTo>
                    <a:pt x="16691" y="8400"/>
                  </a:moveTo>
                  <a:lnTo>
                    <a:pt x="982" y="8400"/>
                  </a:lnTo>
                  <a:lnTo>
                    <a:pt x="982" y="6000"/>
                  </a:lnTo>
                  <a:lnTo>
                    <a:pt x="16691" y="6000"/>
                  </a:lnTo>
                  <a:cubicBezTo>
                    <a:pt x="16691" y="6000"/>
                    <a:pt x="16691" y="8400"/>
                    <a:pt x="16691" y="8400"/>
                  </a:cubicBezTo>
                  <a:close/>
                  <a:moveTo>
                    <a:pt x="16691" y="20400"/>
                  </a:moveTo>
                  <a:lnTo>
                    <a:pt x="982" y="20400"/>
                  </a:lnTo>
                  <a:lnTo>
                    <a:pt x="982" y="12000"/>
                  </a:lnTo>
                  <a:lnTo>
                    <a:pt x="16691" y="12000"/>
                  </a:lnTo>
                  <a:cubicBezTo>
                    <a:pt x="16691" y="12000"/>
                    <a:pt x="16691" y="20400"/>
                    <a:pt x="16691" y="20400"/>
                  </a:cubicBezTo>
                  <a:close/>
                  <a:moveTo>
                    <a:pt x="16691" y="4800"/>
                  </a:moveTo>
                  <a:lnTo>
                    <a:pt x="982" y="4800"/>
                  </a:lnTo>
                  <a:cubicBezTo>
                    <a:pt x="440" y="4800"/>
                    <a:pt x="0" y="5338"/>
                    <a:pt x="0" y="6000"/>
                  </a:cubicBezTo>
                  <a:lnTo>
                    <a:pt x="0" y="20400"/>
                  </a:lnTo>
                  <a:cubicBezTo>
                    <a:pt x="0" y="21062"/>
                    <a:pt x="440" y="21600"/>
                    <a:pt x="982" y="21600"/>
                  </a:cubicBezTo>
                  <a:lnTo>
                    <a:pt x="16691" y="21600"/>
                  </a:lnTo>
                  <a:cubicBezTo>
                    <a:pt x="17233" y="21600"/>
                    <a:pt x="17673" y="21062"/>
                    <a:pt x="17673" y="20400"/>
                  </a:cubicBezTo>
                  <a:lnTo>
                    <a:pt x="17673" y="6000"/>
                  </a:lnTo>
                  <a:cubicBezTo>
                    <a:pt x="17673" y="5338"/>
                    <a:pt x="17233" y="4800"/>
                    <a:pt x="16691" y="4800"/>
                  </a:cubicBezTo>
                  <a:moveTo>
                    <a:pt x="3436" y="18000"/>
                  </a:moveTo>
                  <a:lnTo>
                    <a:pt x="7364" y="18000"/>
                  </a:lnTo>
                  <a:cubicBezTo>
                    <a:pt x="7634" y="18000"/>
                    <a:pt x="7855" y="17732"/>
                    <a:pt x="7855" y="17400"/>
                  </a:cubicBezTo>
                  <a:cubicBezTo>
                    <a:pt x="7855" y="17069"/>
                    <a:pt x="7634" y="16800"/>
                    <a:pt x="7364" y="16800"/>
                  </a:cubicBezTo>
                  <a:lnTo>
                    <a:pt x="3436" y="16800"/>
                  </a:lnTo>
                  <a:cubicBezTo>
                    <a:pt x="3166" y="16800"/>
                    <a:pt x="2945" y="17069"/>
                    <a:pt x="2945" y="17400"/>
                  </a:cubicBezTo>
                  <a:cubicBezTo>
                    <a:pt x="2945" y="17732"/>
                    <a:pt x="3166" y="18000"/>
                    <a:pt x="3436" y="18000"/>
                  </a:cubicBezTo>
                  <a:moveTo>
                    <a:pt x="3436" y="15600"/>
                  </a:moveTo>
                  <a:lnTo>
                    <a:pt x="9327" y="15600"/>
                  </a:lnTo>
                  <a:cubicBezTo>
                    <a:pt x="9598" y="15600"/>
                    <a:pt x="9818" y="15332"/>
                    <a:pt x="9818" y="15000"/>
                  </a:cubicBezTo>
                  <a:cubicBezTo>
                    <a:pt x="9818" y="14668"/>
                    <a:pt x="9598" y="14400"/>
                    <a:pt x="9327" y="14400"/>
                  </a:cubicBezTo>
                  <a:lnTo>
                    <a:pt x="3436" y="14400"/>
                  </a:lnTo>
                  <a:cubicBezTo>
                    <a:pt x="3166" y="14400"/>
                    <a:pt x="2945" y="14668"/>
                    <a:pt x="2945" y="15000"/>
                  </a:cubicBezTo>
                  <a:cubicBezTo>
                    <a:pt x="2945" y="15332"/>
                    <a:pt x="3166" y="15600"/>
                    <a:pt x="3436" y="15600"/>
                  </a:cubicBezTo>
                  <a:moveTo>
                    <a:pt x="12273" y="18000"/>
                  </a:moveTo>
                  <a:lnTo>
                    <a:pt x="14236" y="18000"/>
                  </a:lnTo>
                  <a:cubicBezTo>
                    <a:pt x="14507" y="18000"/>
                    <a:pt x="14727" y="17732"/>
                    <a:pt x="14727" y="17400"/>
                  </a:cubicBezTo>
                  <a:lnTo>
                    <a:pt x="14727" y="15000"/>
                  </a:lnTo>
                  <a:cubicBezTo>
                    <a:pt x="14727" y="14668"/>
                    <a:pt x="14507" y="14400"/>
                    <a:pt x="14236" y="14400"/>
                  </a:cubicBezTo>
                  <a:lnTo>
                    <a:pt x="12273" y="14400"/>
                  </a:lnTo>
                  <a:cubicBezTo>
                    <a:pt x="12002" y="14400"/>
                    <a:pt x="11782" y="14668"/>
                    <a:pt x="11782" y="15000"/>
                  </a:cubicBezTo>
                  <a:lnTo>
                    <a:pt x="11782" y="17400"/>
                  </a:lnTo>
                  <a:cubicBezTo>
                    <a:pt x="11782" y="17732"/>
                    <a:pt x="12002" y="18000"/>
                    <a:pt x="12273" y="18000"/>
                  </a:cubicBezTo>
                </a:path>
              </a:pathLst>
            </a:custGeom>
            <a:solidFill>
              <a:srgbClr val="0099A4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F06988B-8FBB-4F71-B5C5-D3088FF1CBFC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283466040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31;p22">
            <a:extLst>
              <a:ext uri="{FF2B5EF4-FFF2-40B4-BE49-F238E27FC236}">
                <a16:creationId xmlns:a16="http://schemas.microsoft.com/office/drawing/2014/main" id="{EFEFFB7F-6337-40D7-954C-3A23986FA694}"/>
              </a:ext>
            </a:extLst>
          </p:cNvPr>
          <p:cNvSpPr txBox="1">
            <a:spLocks/>
          </p:cNvSpPr>
          <p:nvPr/>
        </p:nvSpPr>
        <p:spPr>
          <a:xfrm>
            <a:off x="3399824" y="233702"/>
            <a:ext cx="5389419" cy="14786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Porter's</a:t>
            </a:r>
            <a:br>
              <a:rPr lang="en-US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 FIVE</a:t>
            </a:r>
            <a:r>
              <a:rPr lang="en-US">
                <a:solidFill>
                  <a:schemeClr val="accent1"/>
                </a:solidFill>
                <a:ea typeface="+mj-lt"/>
                <a:cs typeface="+mj-lt"/>
              </a:rPr>
              <a:t> FORCES</a:t>
            </a:r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en-US"/>
          </a:p>
        </p:txBody>
      </p:sp>
      <p:cxnSp>
        <p:nvCxnSpPr>
          <p:cNvPr id="22" name="Google Shape;232;p22">
            <a:extLst>
              <a:ext uri="{FF2B5EF4-FFF2-40B4-BE49-F238E27FC236}">
                <a16:creationId xmlns:a16="http://schemas.microsoft.com/office/drawing/2014/main" id="{FED97282-38E6-473D-A184-DA00DF2B492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7729140" y="5058134"/>
            <a:ext cx="838282" cy="12211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" name="Google Shape;233;p22">
            <a:extLst>
              <a:ext uri="{FF2B5EF4-FFF2-40B4-BE49-F238E27FC236}">
                <a16:creationId xmlns:a16="http://schemas.microsoft.com/office/drawing/2014/main" id="{88DAB714-ABA2-48A3-B2C7-9BE927299C8E}"/>
              </a:ext>
            </a:extLst>
          </p:cNvPr>
          <p:cNvSpPr txBox="1"/>
          <p:nvPr/>
        </p:nvSpPr>
        <p:spPr>
          <a:xfrm>
            <a:off x="892629" y="4749229"/>
            <a:ext cx="3320953" cy="617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4"/>
                </a:solidFill>
                <a:latin typeface="Lato"/>
                <a:ea typeface="Fira Sans Condensed Medium"/>
                <a:cs typeface="Fira Sans Condensed Medium"/>
                <a:sym typeface="Fira Sans Condensed Medium"/>
              </a:rPr>
              <a:t>Threat of Substitutes</a:t>
            </a:r>
            <a:endParaRPr lang="en-US" sz="2800">
              <a:solidFill>
                <a:schemeClr val="accent4"/>
              </a:solidFill>
              <a:latin typeface="Lato"/>
              <a:ea typeface="Fira Sans Condensed Medium"/>
              <a:cs typeface="Fira Sans Condensed Medium"/>
            </a:endParaRPr>
          </a:p>
          <a:p>
            <a:pPr algn="ctr"/>
            <a:r>
              <a:rPr lang="en" sz="2400">
                <a:solidFill>
                  <a:schemeClr val="bg1"/>
                </a:solidFill>
                <a:latin typeface="Lato"/>
                <a:ea typeface="Fira Sans Condensed Medium"/>
                <a:cs typeface="Fira Sans Condensed Medium"/>
              </a:rPr>
              <a:t>Low</a:t>
            </a:r>
          </a:p>
        </p:txBody>
      </p:sp>
      <p:sp>
        <p:nvSpPr>
          <p:cNvPr id="33" name="Google Shape;235;p22">
            <a:extLst>
              <a:ext uri="{FF2B5EF4-FFF2-40B4-BE49-F238E27FC236}">
                <a16:creationId xmlns:a16="http://schemas.microsoft.com/office/drawing/2014/main" id="{BDEA3EA1-8572-4CDC-A274-FE92756A6736}"/>
              </a:ext>
            </a:extLst>
          </p:cNvPr>
          <p:cNvSpPr txBox="1"/>
          <p:nvPr/>
        </p:nvSpPr>
        <p:spPr>
          <a:xfrm>
            <a:off x="8567422" y="4705882"/>
            <a:ext cx="2376035" cy="70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3"/>
                </a:solidFill>
                <a:latin typeface="Lato"/>
                <a:ea typeface="Fira Sans Condensed Medium"/>
                <a:cs typeface="Fira Sans Condensed Medium"/>
                <a:sym typeface="Fira Sans Condensed Medium"/>
              </a:rPr>
              <a:t>Buyer Power</a:t>
            </a:r>
            <a:endParaRPr lang="en-US" sz="2800">
              <a:solidFill>
                <a:schemeClr val="accent3"/>
              </a:solidFill>
              <a:latin typeface="Lato"/>
              <a:ea typeface="Lato"/>
              <a:cs typeface="Lato"/>
            </a:endParaRPr>
          </a:p>
          <a:p>
            <a:pPr algn="ctr"/>
            <a:r>
              <a:rPr lang="en" sz="2400">
                <a:solidFill>
                  <a:schemeClr val="bg1"/>
                </a:solidFill>
                <a:latin typeface="Lato"/>
                <a:ea typeface="Fira Sans Condensed Medium"/>
                <a:cs typeface="Fira Sans Condensed Medium"/>
              </a:rPr>
              <a:t>Moderate</a:t>
            </a:r>
          </a:p>
        </p:txBody>
      </p:sp>
      <p:cxnSp>
        <p:nvCxnSpPr>
          <p:cNvPr id="35" name="Google Shape;237;p22">
            <a:extLst>
              <a:ext uri="{FF2B5EF4-FFF2-40B4-BE49-F238E27FC236}">
                <a16:creationId xmlns:a16="http://schemas.microsoft.com/office/drawing/2014/main" id="{84D03B95-15FD-47B9-830D-3F0B172F9D37}"/>
              </a:ext>
            </a:extLst>
          </p:cNvPr>
          <p:cNvCxnSpPr>
            <a:cxnSpLocks/>
          </p:cNvCxnSpPr>
          <p:nvPr/>
        </p:nvCxnSpPr>
        <p:spPr>
          <a:xfrm>
            <a:off x="3932809" y="5099875"/>
            <a:ext cx="554614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6" name="Google Shape;238;p22">
            <a:extLst>
              <a:ext uri="{FF2B5EF4-FFF2-40B4-BE49-F238E27FC236}">
                <a16:creationId xmlns:a16="http://schemas.microsoft.com/office/drawing/2014/main" id="{3FEC20A5-B360-4C8F-A6EC-A9B89AAADA76}"/>
              </a:ext>
            </a:extLst>
          </p:cNvPr>
          <p:cNvSpPr txBox="1"/>
          <p:nvPr/>
        </p:nvSpPr>
        <p:spPr>
          <a:xfrm>
            <a:off x="8189737" y="2333399"/>
            <a:ext cx="3131406" cy="71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800">
                <a:solidFill>
                  <a:schemeClr val="accent2"/>
                </a:solidFill>
                <a:latin typeface="Lato"/>
                <a:ea typeface="Fira Sans Condensed Medium"/>
                <a:cs typeface="Fira Sans Condensed Medium"/>
                <a:sym typeface="Fira Sans Condensed Medium"/>
              </a:rPr>
              <a:t>Threat of New Entry</a:t>
            </a:r>
            <a:endParaRPr lang="en-US" sz="2800">
              <a:solidFill>
                <a:schemeClr val="accent2"/>
              </a:solidFill>
              <a:latin typeface="Lato"/>
              <a:ea typeface="Fira Sans Condensed Medium"/>
              <a:cs typeface="Fira Sans Condensed Medium"/>
            </a:endParaRPr>
          </a:p>
          <a:p>
            <a:pPr algn="ctr"/>
            <a:r>
              <a:rPr lang="en" sz="2400">
                <a:solidFill>
                  <a:schemeClr val="bg1"/>
                </a:solidFill>
                <a:latin typeface="Lato"/>
                <a:ea typeface="Fira Sans Condensed Medium"/>
                <a:cs typeface="Fira Sans Condensed Medium"/>
              </a:rPr>
              <a:t>Moderate</a:t>
            </a:r>
          </a:p>
        </p:txBody>
      </p:sp>
      <p:cxnSp>
        <p:nvCxnSpPr>
          <p:cNvPr id="38" name="Google Shape;240;p22">
            <a:extLst>
              <a:ext uri="{FF2B5EF4-FFF2-40B4-BE49-F238E27FC236}">
                <a16:creationId xmlns:a16="http://schemas.microsoft.com/office/drawing/2014/main" id="{F23D2A76-5628-4D52-9981-C331EC23266F}"/>
              </a:ext>
            </a:extLst>
          </p:cNvPr>
          <p:cNvCxnSpPr/>
          <p:nvPr/>
        </p:nvCxnSpPr>
        <p:spPr>
          <a:xfrm rot="10800000">
            <a:off x="7636697" y="2689672"/>
            <a:ext cx="549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9" name="Google Shape;241;p22">
            <a:extLst>
              <a:ext uri="{FF2B5EF4-FFF2-40B4-BE49-F238E27FC236}">
                <a16:creationId xmlns:a16="http://schemas.microsoft.com/office/drawing/2014/main" id="{E5D572C3-0DE7-4950-9683-A4D10E583CDF}"/>
              </a:ext>
            </a:extLst>
          </p:cNvPr>
          <p:cNvCxnSpPr/>
          <p:nvPr/>
        </p:nvCxnSpPr>
        <p:spPr>
          <a:xfrm>
            <a:off x="3935316" y="2689672"/>
            <a:ext cx="549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40" name="Google Shape;242;p22">
            <a:extLst>
              <a:ext uri="{FF2B5EF4-FFF2-40B4-BE49-F238E27FC236}">
                <a16:creationId xmlns:a16="http://schemas.microsoft.com/office/drawing/2014/main" id="{A01DFA1A-A8D1-4934-BA52-C843BAC85330}"/>
              </a:ext>
            </a:extLst>
          </p:cNvPr>
          <p:cNvGrpSpPr/>
          <p:nvPr/>
        </p:nvGrpSpPr>
        <p:grpSpPr>
          <a:xfrm>
            <a:off x="4486522" y="2361179"/>
            <a:ext cx="3218956" cy="3208704"/>
            <a:chOff x="2962509" y="1327924"/>
            <a:chExt cx="3218956" cy="3208704"/>
          </a:xfrm>
        </p:grpSpPr>
        <p:sp>
          <p:nvSpPr>
            <p:cNvPr id="41" name="Google Shape;243;p22">
              <a:extLst>
                <a:ext uri="{FF2B5EF4-FFF2-40B4-BE49-F238E27FC236}">
                  <a16:creationId xmlns:a16="http://schemas.microsoft.com/office/drawing/2014/main" id="{3AC7BD6C-DD9D-4C8B-9A57-9D66A1240817}"/>
                </a:ext>
              </a:extLst>
            </p:cNvPr>
            <p:cNvSpPr/>
            <p:nvPr/>
          </p:nvSpPr>
          <p:spPr>
            <a:xfrm>
              <a:off x="2962509" y="3199709"/>
              <a:ext cx="1336865" cy="1336919"/>
            </a:xfrm>
            <a:custGeom>
              <a:avLst/>
              <a:gdLst/>
              <a:ahLst/>
              <a:cxnLst/>
              <a:rect l="l" t="t" r="r" b="b"/>
              <a:pathLst>
                <a:path w="24637" h="24638" extrusionOk="0">
                  <a:moveTo>
                    <a:pt x="1" y="1"/>
                  </a:moveTo>
                  <a:cubicBezTo>
                    <a:pt x="1" y="13606"/>
                    <a:pt x="11032" y="24638"/>
                    <a:pt x="24637" y="24638"/>
                  </a:cubicBezTo>
                  <a:lnTo>
                    <a:pt x="24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4;p22">
              <a:extLst>
                <a:ext uri="{FF2B5EF4-FFF2-40B4-BE49-F238E27FC236}">
                  <a16:creationId xmlns:a16="http://schemas.microsoft.com/office/drawing/2014/main" id="{57CA8C37-FF0B-46D9-81F7-1EB6CCC8B135}"/>
                </a:ext>
              </a:extLst>
            </p:cNvPr>
            <p:cNvSpPr/>
            <p:nvPr/>
          </p:nvSpPr>
          <p:spPr>
            <a:xfrm>
              <a:off x="4844600" y="3199709"/>
              <a:ext cx="1336865" cy="1336919"/>
            </a:xfrm>
            <a:custGeom>
              <a:avLst/>
              <a:gdLst/>
              <a:ahLst/>
              <a:cxnLst/>
              <a:rect l="l" t="t" r="r" b="b"/>
              <a:pathLst>
                <a:path w="24637" h="24638" extrusionOk="0">
                  <a:moveTo>
                    <a:pt x="0" y="1"/>
                  </a:moveTo>
                  <a:lnTo>
                    <a:pt x="0" y="24638"/>
                  </a:lnTo>
                  <a:cubicBezTo>
                    <a:pt x="13605" y="24638"/>
                    <a:pt x="24636" y="13606"/>
                    <a:pt x="24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5;p22">
              <a:extLst>
                <a:ext uri="{FF2B5EF4-FFF2-40B4-BE49-F238E27FC236}">
                  <a16:creationId xmlns:a16="http://schemas.microsoft.com/office/drawing/2014/main" id="{7F4A15F0-174C-4071-8D6F-341054F7A8E2}"/>
                </a:ext>
              </a:extLst>
            </p:cNvPr>
            <p:cNvSpPr/>
            <p:nvPr/>
          </p:nvSpPr>
          <p:spPr>
            <a:xfrm>
              <a:off x="4844600" y="1327924"/>
              <a:ext cx="1336865" cy="1336865"/>
            </a:xfrm>
            <a:custGeom>
              <a:avLst/>
              <a:gdLst/>
              <a:ahLst/>
              <a:cxnLst/>
              <a:rect l="l" t="t" r="r" b="b"/>
              <a:pathLst>
                <a:path w="24637" h="24637" extrusionOk="0">
                  <a:moveTo>
                    <a:pt x="0" y="1"/>
                  </a:moveTo>
                  <a:lnTo>
                    <a:pt x="0" y="24636"/>
                  </a:lnTo>
                  <a:lnTo>
                    <a:pt x="24636" y="24636"/>
                  </a:lnTo>
                  <a:cubicBezTo>
                    <a:pt x="24636" y="11032"/>
                    <a:pt x="13605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6;p22">
              <a:extLst>
                <a:ext uri="{FF2B5EF4-FFF2-40B4-BE49-F238E27FC236}">
                  <a16:creationId xmlns:a16="http://schemas.microsoft.com/office/drawing/2014/main" id="{F2FD7BC1-26D6-47C6-BF40-F2D85D1377F2}"/>
                </a:ext>
              </a:extLst>
            </p:cNvPr>
            <p:cNvSpPr/>
            <p:nvPr/>
          </p:nvSpPr>
          <p:spPr>
            <a:xfrm>
              <a:off x="2962509" y="1327924"/>
              <a:ext cx="1336865" cy="1336865"/>
            </a:xfrm>
            <a:custGeom>
              <a:avLst/>
              <a:gdLst/>
              <a:ahLst/>
              <a:cxnLst/>
              <a:rect l="l" t="t" r="r" b="b"/>
              <a:pathLst>
                <a:path w="24637" h="24637" extrusionOk="0">
                  <a:moveTo>
                    <a:pt x="24637" y="1"/>
                  </a:moveTo>
                  <a:cubicBezTo>
                    <a:pt x="11032" y="1"/>
                    <a:pt x="1" y="11032"/>
                    <a:pt x="1" y="24636"/>
                  </a:cubicBezTo>
                  <a:lnTo>
                    <a:pt x="24637" y="24636"/>
                  </a:lnTo>
                  <a:lnTo>
                    <a:pt x="246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247;p22">
            <a:extLst>
              <a:ext uri="{FF2B5EF4-FFF2-40B4-BE49-F238E27FC236}">
                <a16:creationId xmlns:a16="http://schemas.microsoft.com/office/drawing/2014/main" id="{D624A5FE-C193-43A4-8B68-7F5C28C85AB4}"/>
              </a:ext>
            </a:extLst>
          </p:cNvPr>
          <p:cNvSpPr txBox="1"/>
          <p:nvPr/>
        </p:nvSpPr>
        <p:spPr>
          <a:xfrm>
            <a:off x="1194289" y="2395745"/>
            <a:ext cx="2717632" cy="71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Lato"/>
                <a:ea typeface="Fira Sans Condensed Medium"/>
                <a:cs typeface="Fira Sans Condensed Medium"/>
                <a:sym typeface="Fira Sans Condensed Medium"/>
              </a:rPr>
              <a:t>Supplier Power</a:t>
            </a:r>
            <a:endParaRPr lang="en-US" sz="2800">
              <a:solidFill>
                <a:schemeClr val="accent1"/>
              </a:solidFill>
              <a:latin typeface="Lato"/>
              <a:ea typeface="Lato"/>
              <a:cs typeface="Lato"/>
            </a:endParaRPr>
          </a:p>
          <a:p>
            <a:pPr algn="ctr"/>
            <a:r>
              <a:rPr lang="en" sz="2400">
                <a:solidFill>
                  <a:schemeClr val="bg1"/>
                </a:solidFill>
                <a:latin typeface="Lato"/>
                <a:ea typeface="Fira Sans Condensed Medium"/>
                <a:cs typeface="Fira Sans Condensed Medium"/>
              </a:rPr>
              <a:t>Low</a:t>
            </a:r>
          </a:p>
        </p:txBody>
      </p:sp>
      <p:sp>
        <p:nvSpPr>
          <p:cNvPr id="47" name="Google Shape;249;p22">
            <a:extLst>
              <a:ext uri="{FF2B5EF4-FFF2-40B4-BE49-F238E27FC236}">
                <a16:creationId xmlns:a16="http://schemas.microsoft.com/office/drawing/2014/main" id="{603B3BC0-A355-4E9B-BCF4-B448DD8FFB16}"/>
              </a:ext>
            </a:extLst>
          </p:cNvPr>
          <p:cNvSpPr/>
          <p:nvPr/>
        </p:nvSpPr>
        <p:spPr>
          <a:xfrm>
            <a:off x="5326175" y="3113688"/>
            <a:ext cx="1539638" cy="1540466"/>
          </a:xfrm>
          <a:custGeom>
            <a:avLst/>
            <a:gdLst/>
            <a:ahLst/>
            <a:cxnLst/>
            <a:rect l="l" t="t" r="r" b="b"/>
            <a:pathLst>
              <a:path w="17664" h="17674" extrusionOk="0">
                <a:moveTo>
                  <a:pt x="8827" y="1"/>
                </a:moveTo>
                <a:cubicBezTo>
                  <a:pt x="3956" y="1"/>
                  <a:pt x="1" y="3956"/>
                  <a:pt x="1" y="8838"/>
                </a:cubicBezTo>
                <a:cubicBezTo>
                  <a:pt x="1" y="13718"/>
                  <a:pt x="3956" y="17674"/>
                  <a:pt x="8827" y="17674"/>
                </a:cubicBezTo>
                <a:cubicBezTo>
                  <a:pt x="13708" y="17674"/>
                  <a:pt x="17663" y="13718"/>
                  <a:pt x="17663" y="8838"/>
                </a:cubicBezTo>
                <a:cubicBezTo>
                  <a:pt x="17663" y="3956"/>
                  <a:pt x="13708" y="1"/>
                  <a:pt x="88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250;p22">
            <a:extLst>
              <a:ext uri="{FF2B5EF4-FFF2-40B4-BE49-F238E27FC236}">
                <a16:creationId xmlns:a16="http://schemas.microsoft.com/office/drawing/2014/main" id="{8F9AF4F9-FEAD-40AF-9AAC-D8F384EFADFD}"/>
              </a:ext>
            </a:extLst>
          </p:cNvPr>
          <p:cNvSpPr/>
          <p:nvPr/>
        </p:nvSpPr>
        <p:spPr>
          <a:xfrm>
            <a:off x="4977127" y="3014231"/>
            <a:ext cx="2231126" cy="1902600"/>
          </a:xfrm>
          <a:prstGeom prst="ellipse">
            <a:avLst/>
          </a:prstGeom>
          <a:solidFill>
            <a:srgbClr val="FFFFFF"/>
          </a:solidFill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Z" sz="2000">
                <a:solidFill>
                  <a:schemeClr val="dk1"/>
                </a:solidFill>
                <a:latin typeface="Lato"/>
                <a:ea typeface="Fira Sans Condensed Medium"/>
                <a:cs typeface="Fira Sans Condensed Medium"/>
                <a:sym typeface="Fira Sans Condensed Medium"/>
              </a:rPr>
              <a:t>Competitive</a:t>
            </a:r>
            <a:endParaRPr lang="en-NZ" sz="2000">
              <a:solidFill>
                <a:schemeClr val="dk1"/>
              </a:solidFill>
              <a:latin typeface="Lato"/>
              <a:ea typeface="Fira Sans Condensed Medium"/>
              <a:cs typeface="Fira Sans Condensed Medium"/>
            </a:endParaRPr>
          </a:p>
          <a:p>
            <a:pPr algn="ctr"/>
            <a:r>
              <a:rPr lang="en-NZ" sz="2000">
                <a:solidFill>
                  <a:schemeClr val="dk1"/>
                </a:solidFill>
                <a:latin typeface="Lato"/>
                <a:ea typeface="Fira Sans Condensed Medium"/>
                <a:cs typeface="Fira Sans Condensed Medium"/>
                <a:sym typeface="Fira Sans Condensed Medium"/>
              </a:rPr>
              <a:t>Rivalry</a:t>
            </a:r>
            <a:br>
              <a:rPr lang="en-NZ">
                <a:latin typeface="Lato"/>
                <a:ea typeface="Fira Sans Condensed Medium"/>
                <a:cs typeface="Fira Sans Condensed Medium"/>
              </a:rPr>
            </a:br>
            <a:r>
              <a:rPr lang="en-NZ" sz="1600" b="1">
                <a:solidFill>
                  <a:schemeClr val="accent1"/>
                </a:solidFill>
                <a:latin typeface="Lato"/>
                <a:ea typeface="Fira Sans Condensed Medium"/>
                <a:cs typeface="Fira Sans Condensed Medium"/>
              </a:rPr>
              <a:t>Moderate</a:t>
            </a:r>
            <a:endParaRPr lang="en-NZ" sz="1600" b="1">
              <a:solidFill>
                <a:schemeClr val="accent1"/>
              </a:solidFill>
              <a:latin typeface="Lato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668AC-92C5-4BF5-9934-2472696BEA95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114806818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3045CEEF-E0CA-4484-8185-72C102220052}"/>
              </a:ext>
            </a:extLst>
          </p:cNvPr>
          <p:cNvSpPr txBox="1"/>
          <p:nvPr/>
        </p:nvSpPr>
        <p:spPr>
          <a:xfrm>
            <a:off x="3935798" y="491919"/>
            <a:ext cx="431118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Supplier</a:t>
            </a:r>
            <a:br>
              <a:rPr lang="en-US" sz="4000"/>
            </a:br>
            <a:r>
              <a:rPr lang="en-US" sz="4000">
                <a:solidFill>
                  <a:schemeClr val="accent1"/>
                </a:solidFill>
                <a:ea typeface="Lato"/>
                <a:cs typeface="Lato"/>
              </a:rPr>
              <a:t>POWER </a:t>
            </a:r>
            <a:endParaRPr lang="en-US">
              <a:solidFill>
                <a:schemeClr val="accent1"/>
              </a:solidFill>
            </a:endParaRPr>
          </a:p>
        </p:txBody>
      </p:sp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56A255CB-4A76-498C-8432-78A67A601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243648"/>
              </p:ext>
            </p:extLst>
          </p:nvPr>
        </p:nvGraphicFramePr>
        <p:xfrm>
          <a:off x="2737184" y="2075447"/>
          <a:ext cx="6744899" cy="2392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4279">
                  <a:extLst>
                    <a:ext uri="{9D8B030D-6E8A-4147-A177-3AD203B41FA5}">
                      <a16:colId xmlns:a16="http://schemas.microsoft.com/office/drawing/2014/main" val="3451738721"/>
                    </a:ext>
                  </a:extLst>
                </a:gridCol>
                <a:gridCol w="5370620">
                  <a:extLst>
                    <a:ext uri="{9D8B030D-6E8A-4147-A177-3AD203B41FA5}">
                      <a16:colId xmlns:a16="http://schemas.microsoft.com/office/drawing/2014/main" val="3909452636"/>
                    </a:ext>
                  </a:extLst>
                </a:gridCol>
              </a:tblGrid>
              <a:tr h="346020">
                <a:tc gridSpan="2"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Overall Bargaining Power of Suppliers: Low 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912698"/>
                  </a:ext>
                </a:extLst>
              </a:tr>
              <a:tr h="2026689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</a:rPr>
                        <a:t>Supplier numbers and size</a:t>
                      </a:r>
                      <a:endParaRPr lang="en-US" sz="1800" b="0" i="0" u="none" strike="noStrike" noProof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</a:rPr>
                        <a:t>Input/total costs</a:t>
                      </a:r>
                      <a:endParaRPr lang="en-US" sz="1800" b="0" i="0" u="none" strike="noStrike" noProof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</a:rPr>
                        <a:t>Switching costs</a:t>
                      </a:r>
                      <a:endParaRPr lang="en-US" sz="1800" b="0" i="0" u="none" strike="noStrike" noProof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</a:rPr>
                        <a:t>Importance to product quality</a:t>
                      </a:r>
                      <a:endParaRPr lang="en-US" sz="1800" b="0" i="0" u="none" strike="noStrike" noProof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</a:rPr>
                        <a:t>Importance to product characteristics</a:t>
                      </a:r>
                      <a:endParaRPr lang="en-US" sz="1800" b="0" i="0" u="none" strike="noStrike" noProof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</a:rPr>
                        <a:t>Scarcity of products skills and capabilities</a:t>
                      </a:r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903757"/>
                  </a:ext>
                </a:extLst>
              </a:tr>
            </a:tbl>
          </a:graphicData>
        </a:graphic>
      </p:graphicFrame>
      <p:pic>
        <p:nvPicPr>
          <p:cNvPr id="36" name="Picture 36" descr="Icon&#10;&#10;Description automatically generated">
            <a:extLst>
              <a:ext uri="{FF2B5EF4-FFF2-40B4-BE49-F238E27FC236}">
                <a16:creationId xmlns:a16="http://schemas.microsoft.com/office/drawing/2014/main" id="{6C3C734E-4AF6-490D-8DFC-DE208957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40" y="2721916"/>
            <a:ext cx="254669" cy="135357"/>
          </a:xfrm>
          <a:prstGeom prst="rect">
            <a:avLst/>
          </a:prstGeom>
        </p:spPr>
      </p:pic>
      <p:pic>
        <p:nvPicPr>
          <p:cNvPr id="38" name="Picture 36" descr="Icon&#10;&#10;Description automatically generated">
            <a:extLst>
              <a:ext uri="{FF2B5EF4-FFF2-40B4-BE49-F238E27FC236}">
                <a16:creationId xmlns:a16="http://schemas.microsoft.com/office/drawing/2014/main" id="{B852BA30-B128-4D0A-BFCD-D9825257F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39" y="2991259"/>
            <a:ext cx="254669" cy="135357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026D0412-2E5E-4B7F-BB76-4206794E0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91639" y="4089596"/>
            <a:ext cx="254669" cy="135357"/>
          </a:xfrm>
          <a:prstGeom prst="rect">
            <a:avLst/>
          </a:prstGeom>
        </p:spPr>
      </p:pic>
      <p:pic>
        <p:nvPicPr>
          <p:cNvPr id="11" name="Picture 36" descr="Icon&#10;&#10;Description automatically generated">
            <a:extLst>
              <a:ext uri="{FF2B5EF4-FFF2-40B4-BE49-F238E27FC236}">
                <a16:creationId xmlns:a16="http://schemas.microsoft.com/office/drawing/2014/main" id="{D29F53E0-B449-4893-AE34-0B0BC54FB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40" y="3544985"/>
            <a:ext cx="254669" cy="135357"/>
          </a:xfrm>
          <a:prstGeom prst="rect">
            <a:avLst/>
          </a:prstGeom>
        </p:spPr>
      </p:pic>
      <p:pic>
        <p:nvPicPr>
          <p:cNvPr id="13" name="Picture 36" descr="Icon&#10;&#10;Description automatically generated">
            <a:extLst>
              <a:ext uri="{FF2B5EF4-FFF2-40B4-BE49-F238E27FC236}">
                <a16:creationId xmlns:a16="http://schemas.microsoft.com/office/drawing/2014/main" id="{540A4AA9-C035-491F-A927-F5CABBD3D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40" y="3817063"/>
            <a:ext cx="254669" cy="135357"/>
          </a:xfrm>
          <a:prstGeom prst="rect">
            <a:avLst/>
          </a:prstGeom>
        </p:spPr>
      </p:pic>
      <p:pic>
        <p:nvPicPr>
          <p:cNvPr id="14" name="Picture 36" descr="Icon&#10;&#10;Description automatically generated">
            <a:extLst>
              <a:ext uri="{FF2B5EF4-FFF2-40B4-BE49-F238E27FC236}">
                <a16:creationId xmlns:a16="http://schemas.microsoft.com/office/drawing/2014/main" id="{35C888C3-3752-4B90-8676-45F4B35B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39" y="3253311"/>
            <a:ext cx="254669" cy="135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6AE58-AB35-5944-B147-E684E4D22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40" y="2031513"/>
            <a:ext cx="8420100" cy="316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3AB14E-7E57-486C-A187-DE163B83B916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74792379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017127" y="2998113"/>
            <a:ext cx="5594801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5000">
                <a:solidFill>
                  <a:schemeClr val="bg1">
                    <a:lumMod val="95000"/>
                  </a:schemeClr>
                </a:solidFill>
                <a:latin typeface="Lato"/>
                <a:ea typeface="Lato"/>
                <a:cs typeface="Lato"/>
              </a:rPr>
              <a:t>ACT I: </a:t>
            </a:r>
            <a:r>
              <a:rPr lang="en-US" sz="5000">
                <a:solidFill>
                  <a:schemeClr val="accent1"/>
                </a:solidFill>
                <a:latin typeface="Lato"/>
                <a:ea typeface="Lato"/>
                <a:cs typeface="Lato"/>
              </a:rPr>
              <a:t>INFILTRATE</a:t>
            </a:r>
          </a:p>
        </p:txBody>
      </p:sp>
      <p:sp>
        <p:nvSpPr>
          <p:cNvPr id="8" name="Rounded Rectangle 7"/>
          <p:cNvSpPr/>
          <p:nvPr/>
        </p:nvSpPr>
        <p:spPr>
          <a:xfrm rot="10800000" flipV="1">
            <a:off x="8383935" y="3932315"/>
            <a:ext cx="861184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Placeholder 10" descr="A body of water with boats and buildings along it&#10;&#10;Description automatically generated with medium confidence">
            <a:extLst>
              <a:ext uri="{FF2B5EF4-FFF2-40B4-BE49-F238E27FC236}">
                <a16:creationId xmlns:a16="http://schemas.microsoft.com/office/drawing/2014/main" id="{408ECF4D-7740-4AE5-AE25-F92F041311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r="7409"/>
          <a:stretch>
            <a:fillRect/>
          </a:stretch>
        </p:blipFill>
        <p:spPr>
          <a:xfrm>
            <a:off x="-3357760" y="0"/>
            <a:ext cx="8347162" cy="65330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A3272A-7724-48CE-89D8-FC2B01E43459}"/>
              </a:ext>
            </a:extLst>
          </p:cNvPr>
          <p:cNvSpPr txBox="1"/>
          <p:nvPr/>
        </p:nvSpPr>
        <p:spPr>
          <a:xfrm>
            <a:off x="5271898" y="6296004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106403720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3045CEEF-E0CA-4484-8185-72C102220052}"/>
              </a:ext>
            </a:extLst>
          </p:cNvPr>
          <p:cNvSpPr txBox="1"/>
          <p:nvPr/>
        </p:nvSpPr>
        <p:spPr>
          <a:xfrm>
            <a:off x="3935798" y="491919"/>
            <a:ext cx="431118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Threat of</a:t>
            </a:r>
            <a:br>
              <a:rPr lang="en-US" sz="4000"/>
            </a:br>
            <a:r>
              <a:rPr lang="en-US" sz="4000">
                <a:solidFill>
                  <a:schemeClr val="accent1"/>
                </a:solidFill>
                <a:ea typeface="Lato"/>
                <a:cs typeface="Lato"/>
              </a:rPr>
              <a:t>NEW ENTRANTS</a:t>
            </a:r>
            <a:r>
              <a:rPr lang="en-US" sz="4000">
                <a:solidFill>
                  <a:schemeClr val="bg1"/>
                </a:solidFill>
                <a:ea typeface="Lato"/>
                <a:cs typeface="Lato"/>
              </a:rPr>
              <a:t> </a:t>
            </a:r>
          </a:p>
        </p:txBody>
      </p:sp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56A255CB-4A76-498C-8432-78A67A601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766568"/>
              </p:ext>
            </p:extLst>
          </p:nvPr>
        </p:nvGraphicFramePr>
        <p:xfrm>
          <a:off x="2737184" y="2075447"/>
          <a:ext cx="6744899" cy="3748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4279">
                  <a:extLst>
                    <a:ext uri="{9D8B030D-6E8A-4147-A177-3AD203B41FA5}">
                      <a16:colId xmlns:a16="http://schemas.microsoft.com/office/drawing/2014/main" val="3451738721"/>
                    </a:ext>
                  </a:extLst>
                </a:gridCol>
                <a:gridCol w="5370620">
                  <a:extLst>
                    <a:ext uri="{9D8B030D-6E8A-4147-A177-3AD203B41FA5}">
                      <a16:colId xmlns:a16="http://schemas.microsoft.com/office/drawing/2014/main" val="3909452636"/>
                    </a:ext>
                  </a:extLst>
                </a:gridCol>
              </a:tblGrid>
              <a:tr h="419576">
                <a:tc gridSpan="2"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Overall Threat of New Entrants: Moderate 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912698"/>
                  </a:ext>
                </a:extLst>
              </a:tr>
              <a:tr h="3328639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Capital Requirements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Economies of scale 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Technology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Access to raw materials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Access to locations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Learning Curve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Untapped segments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Access to distribution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Pioneering brands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Expected retaliation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Government policy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903757"/>
                  </a:ext>
                </a:extLst>
              </a:tr>
            </a:tbl>
          </a:graphicData>
        </a:graphic>
      </p:graphicFrame>
      <p:pic>
        <p:nvPicPr>
          <p:cNvPr id="36" name="Picture 36" descr="Icon&#10;&#10;Description automatically generated">
            <a:extLst>
              <a:ext uri="{FF2B5EF4-FFF2-40B4-BE49-F238E27FC236}">
                <a16:creationId xmlns:a16="http://schemas.microsoft.com/office/drawing/2014/main" id="{6C3C734E-4AF6-490D-8DFC-DE208957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40" y="2990348"/>
            <a:ext cx="254669" cy="135357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00531E21-BE8B-498D-8FB5-99C75ACE0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91640" y="2729663"/>
            <a:ext cx="254669" cy="135357"/>
          </a:xfrm>
          <a:prstGeom prst="rect">
            <a:avLst/>
          </a:prstGeom>
        </p:spPr>
      </p:pic>
      <p:pic>
        <p:nvPicPr>
          <p:cNvPr id="38" name="Picture 36" descr="Icon&#10;&#10;Description automatically generated">
            <a:extLst>
              <a:ext uri="{FF2B5EF4-FFF2-40B4-BE49-F238E27FC236}">
                <a16:creationId xmlns:a16="http://schemas.microsoft.com/office/drawing/2014/main" id="{B852BA30-B128-4D0A-BFCD-D9825257F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39" y="3251032"/>
            <a:ext cx="254669" cy="135357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2DA9B5F3-47BC-4659-9EF0-0FE28EFD6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91640" y="4373979"/>
            <a:ext cx="254669" cy="135357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026D0412-2E5E-4B7F-BB76-4206794E0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91639" y="3812505"/>
            <a:ext cx="254669" cy="135357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69106310-F328-4350-BE8D-7F8CF30DF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91640" y="3531768"/>
            <a:ext cx="254669" cy="135357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44C3097A-3DBA-4F0E-B6D0-26912B0D4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91639" y="4654715"/>
            <a:ext cx="254669" cy="135357"/>
          </a:xfrm>
          <a:prstGeom prst="rect">
            <a:avLst/>
          </a:prstGeom>
        </p:spPr>
      </p:pic>
      <p:pic>
        <p:nvPicPr>
          <p:cNvPr id="11" name="Picture 36" descr="Icon&#10;&#10;Description automatically generated">
            <a:extLst>
              <a:ext uri="{FF2B5EF4-FFF2-40B4-BE49-F238E27FC236}">
                <a16:creationId xmlns:a16="http://schemas.microsoft.com/office/drawing/2014/main" id="{D29F53E0-B449-4893-AE34-0B0BC54FB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40" y="5216189"/>
            <a:ext cx="254669" cy="135357"/>
          </a:xfrm>
          <a:prstGeom prst="rect">
            <a:avLst/>
          </a:prstGeom>
        </p:spPr>
      </p:pic>
      <p:pic>
        <p:nvPicPr>
          <p:cNvPr id="12" name="Picture 36" descr="Icon&#10;&#10;Description automatically generated">
            <a:extLst>
              <a:ext uri="{FF2B5EF4-FFF2-40B4-BE49-F238E27FC236}">
                <a16:creationId xmlns:a16="http://schemas.microsoft.com/office/drawing/2014/main" id="{41CE652C-8A90-456D-A032-47B90C790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39" y="5470283"/>
            <a:ext cx="254669" cy="135357"/>
          </a:xfrm>
          <a:prstGeom prst="rect">
            <a:avLst/>
          </a:prstGeom>
        </p:spPr>
      </p:pic>
      <p:pic>
        <p:nvPicPr>
          <p:cNvPr id="13" name="Picture 36" descr="Icon&#10;&#10;Description automatically generated">
            <a:extLst>
              <a:ext uri="{FF2B5EF4-FFF2-40B4-BE49-F238E27FC236}">
                <a16:creationId xmlns:a16="http://schemas.microsoft.com/office/drawing/2014/main" id="{540A4AA9-C035-491F-A927-F5CABBD3D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40" y="4925426"/>
            <a:ext cx="254669" cy="135357"/>
          </a:xfrm>
          <a:prstGeom prst="rect">
            <a:avLst/>
          </a:prstGeom>
        </p:spPr>
      </p:pic>
      <p:pic>
        <p:nvPicPr>
          <p:cNvPr id="14" name="Picture 36" descr="Icon&#10;&#10;Description automatically generated">
            <a:extLst>
              <a:ext uri="{FF2B5EF4-FFF2-40B4-BE49-F238E27FC236}">
                <a16:creationId xmlns:a16="http://schemas.microsoft.com/office/drawing/2014/main" id="{35C888C3-3752-4B90-8676-45F4B35B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39" y="4093242"/>
            <a:ext cx="254669" cy="135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EF577D-0E81-6C4B-A9A8-8DEAA65BC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790" y="1731042"/>
            <a:ext cx="8331200" cy="472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D0330C-B16B-400D-9CE0-54D28A84360C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221926715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3045CEEF-E0CA-4484-8185-72C102220052}"/>
              </a:ext>
            </a:extLst>
          </p:cNvPr>
          <p:cNvSpPr txBox="1"/>
          <p:nvPr/>
        </p:nvSpPr>
        <p:spPr>
          <a:xfrm>
            <a:off x="3935798" y="491919"/>
            <a:ext cx="431118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Threat of</a:t>
            </a:r>
            <a:br>
              <a:rPr lang="en-US" sz="4000"/>
            </a:br>
            <a:r>
              <a:rPr lang="en-US" sz="4000">
                <a:solidFill>
                  <a:schemeClr val="accent1"/>
                </a:solidFill>
                <a:ea typeface="Lato"/>
                <a:cs typeface="Lato"/>
              </a:rPr>
              <a:t>SUBSTITUES </a:t>
            </a:r>
          </a:p>
        </p:txBody>
      </p:sp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56A255CB-4A76-498C-8432-78A67A601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253688"/>
              </p:ext>
            </p:extLst>
          </p:nvPr>
        </p:nvGraphicFramePr>
        <p:xfrm>
          <a:off x="2737184" y="2075447"/>
          <a:ext cx="6744899" cy="161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4279">
                  <a:extLst>
                    <a:ext uri="{9D8B030D-6E8A-4147-A177-3AD203B41FA5}">
                      <a16:colId xmlns:a16="http://schemas.microsoft.com/office/drawing/2014/main" val="3451738721"/>
                    </a:ext>
                  </a:extLst>
                </a:gridCol>
                <a:gridCol w="5370620">
                  <a:extLst>
                    <a:ext uri="{9D8B030D-6E8A-4147-A177-3AD203B41FA5}">
                      <a16:colId xmlns:a16="http://schemas.microsoft.com/office/drawing/2014/main" val="3909452636"/>
                    </a:ext>
                  </a:extLst>
                </a:gridCol>
              </a:tblGrid>
              <a:tr h="324586">
                <a:tc gridSpan="2"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Overall Threat of Substitutes: Low 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912698"/>
                  </a:ext>
                </a:extLst>
              </a:tr>
              <a:tr h="125197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Relative price/performance</a:t>
                      </a:r>
                      <a:endParaRPr lang="en-US" sz="1800" b="0" i="0" u="none" strike="noStrike" noProof="0">
                        <a:latin typeface="Lato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Switching costs</a:t>
                      </a:r>
                      <a:endParaRPr lang="en-US" sz="1800" b="0" i="0" u="none" strike="noStrike" noProof="0">
                        <a:latin typeface="Lato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Sensitivity of tastes</a:t>
                      </a:r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903757"/>
                  </a:ext>
                </a:extLst>
              </a:tr>
            </a:tbl>
          </a:graphicData>
        </a:graphic>
      </p:graphicFrame>
      <p:pic>
        <p:nvPicPr>
          <p:cNvPr id="36" name="Picture 36" descr="Icon&#10;&#10;Description automatically generated">
            <a:extLst>
              <a:ext uri="{FF2B5EF4-FFF2-40B4-BE49-F238E27FC236}">
                <a16:creationId xmlns:a16="http://schemas.microsoft.com/office/drawing/2014/main" id="{6C3C734E-4AF6-490D-8DFC-DE208957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40" y="2990348"/>
            <a:ext cx="254669" cy="135357"/>
          </a:xfrm>
          <a:prstGeom prst="rect">
            <a:avLst/>
          </a:prstGeom>
        </p:spPr>
      </p:pic>
      <p:pic>
        <p:nvPicPr>
          <p:cNvPr id="38" name="Picture 36" descr="Icon&#10;&#10;Description automatically generated">
            <a:extLst>
              <a:ext uri="{FF2B5EF4-FFF2-40B4-BE49-F238E27FC236}">
                <a16:creationId xmlns:a16="http://schemas.microsoft.com/office/drawing/2014/main" id="{B852BA30-B128-4D0A-BFCD-D9825257F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39" y="2731487"/>
            <a:ext cx="254669" cy="135357"/>
          </a:xfrm>
          <a:prstGeom prst="rect">
            <a:avLst/>
          </a:prstGeom>
        </p:spPr>
      </p:pic>
      <p:pic>
        <p:nvPicPr>
          <p:cNvPr id="10" name="Picture 36" descr="Icon&#10;&#10;Description automatically generated">
            <a:extLst>
              <a:ext uri="{FF2B5EF4-FFF2-40B4-BE49-F238E27FC236}">
                <a16:creationId xmlns:a16="http://schemas.microsoft.com/office/drawing/2014/main" id="{31888A38-1849-4750-8E68-717674CC2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38" y="3293415"/>
            <a:ext cx="254669" cy="135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06D1CC-C513-D542-AF9A-DA5C73A74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83" y="1991226"/>
            <a:ext cx="8318500" cy="213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6C7A2D-6023-4A3D-9246-63DF701602A3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155282107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3045CEEF-E0CA-4484-8185-72C102220052}"/>
              </a:ext>
            </a:extLst>
          </p:cNvPr>
          <p:cNvSpPr txBox="1"/>
          <p:nvPr/>
        </p:nvSpPr>
        <p:spPr>
          <a:xfrm>
            <a:off x="3935798" y="491919"/>
            <a:ext cx="431118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Buyer</a:t>
            </a:r>
            <a:br>
              <a:rPr lang="en-US" sz="4000"/>
            </a:br>
            <a:r>
              <a:rPr lang="en-US" sz="4000">
                <a:solidFill>
                  <a:schemeClr val="accent1"/>
                </a:solidFill>
                <a:ea typeface="Lato"/>
                <a:cs typeface="Lato"/>
              </a:rPr>
              <a:t>POWER </a:t>
            </a:r>
          </a:p>
        </p:txBody>
      </p:sp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56A255CB-4A76-498C-8432-78A67A601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161939"/>
              </p:ext>
            </p:extLst>
          </p:nvPr>
        </p:nvGraphicFramePr>
        <p:xfrm>
          <a:off x="2737184" y="2075447"/>
          <a:ext cx="6744899" cy="2306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4279">
                  <a:extLst>
                    <a:ext uri="{9D8B030D-6E8A-4147-A177-3AD203B41FA5}">
                      <a16:colId xmlns:a16="http://schemas.microsoft.com/office/drawing/2014/main" val="3451738721"/>
                    </a:ext>
                  </a:extLst>
                </a:gridCol>
                <a:gridCol w="5370620">
                  <a:extLst>
                    <a:ext uri="{9D8B030D-6E8A-4147-A177-3AD203B41FA5}">
                      <a16:colId xmlns:a16="http://schemas.microsoft.com/office/drawing/2014/main" val="3909452636"/>
                    </a:ext>
                  </a:extLst>
                </a:gridCol>
              </a:tblGrid>
              <a:tr h="401145">
                <a:tc gridSpan="2"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Overall Bargaining Power of Buyers: Moderate 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912698"/>
                  </a:ext>
                </a:extLst>
              </a:tr>
              <a:tr h="19054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</a:rPr>
                        <a:t>Customers</a:t>
                      </a:r>
                      <a:endParaRPr lang="en-US" sz="1800" b="0" i="0" u="none" strike="noStrike" noProof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</a:rPr>
                        <a:t>Switching Costs </a:t>
                      </a:r>
                      <a:endParaRPr lang="en-US" sz="1800" b="0" i="0" u="none" strike="noStrike" noProof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</a:rPr>
                        <a:t>Importance</a:t>
                      </a:r>
                      <a:endParaRPr lang="en-US" sz="1800" b="0" i="0" u="none" strike="noStrike" noProof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</a:rPr>
                        <a:t>Price sensitivity</a:t>
                      </a:r>
                      <a:endParaRPr lang="en-US" sz="1800" b="0" i="0" u="none" strike="noStrike" noProof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</a:rPr>
                        <a:t>Threat of backwards integration</a:t>
                      </a:r>
                      <a:endParaRPr lang="en-US" sz="1800" b="0" i="0" u="none" strike="noStrike" noProof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</a:rPr>
                        <a:t>Availability of substitutes</a:t>
                      </a:r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903757"/>
                  </a:ext>
                </a:extLst>
              </a:tr>
            </a:tbl>
          </a:graphicData>
        </a:graphic>
      </p:graphicFrame>
      <p:pic>
        <p:nvPicPr>
          <p:cNvPr id="36" name="Picture 36" descr="Icon&#10;&#10;Description automatically generated">
            <a:extLst>
              <a:ext uri="{FF2B5EF4-FFF2-40B4-BE49-F238E27FC236}">
                <a16:creationId xmlns:a16="http://schemas.microsoft.com/office/drawing/2014/main" id="{6C3C734E-4AF6-490D-8DFC-DE208957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40" y="2990348"/>
            <a:ext cx="254669" cy="135357"/>
          </a:xfrm>
          <a:prstGeom prst="rect">
            <a:avLst/>
          </a:prstGeom>
        </p:spPr>
      </p:pic>
      <p:pic>
        <p:nvPicPr>
          <p:cNvPr id="38" name="Picture 36" descr="Icon&#10;&#10;Description automatically generated">
            <a:extLst>
              <a:ext uri="{FF2B5EF4-FFF2-40B4-BE49-F238E27FC236}">
                <a16:creationId xmlns:a16="http://schemas.microsoft.com/office/drawing/2014/main" id="{B852BA30-B128-4D0A-BFCD-D9825257F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39" y="3233714"/>
            <a:ext cx="254669" cy="135357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026D0412-2E5E-4B7F-BB76-4206794E0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91639" y="3483459"/>
            <a:ext cx="254669" cy="135357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69106310-F328-4350-BE8D-7F8CF30DF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91640" y="2700495"/>
            <a:ext cx="254669" cy="135357"/>
          </a:xfrm>
          <a:prstGeom prst="rect">
            <a:avLst/>
          </a:prstGeom>
        </p:spPr>
      </p:pic>
      <p:pic>
        <p:nvPicPr>
          <p:cNvPr id="14" name="Picture 36" descr="Icon&#10;&#10;Description automatically generated">
            <a:extLst>
              <a:ext uri="{FF2B5EF4-FFF2-40B4-BE49-F238E27FC236}">
                <a16:creationId xmlns:a16="http://schemas.microsoft.com/office/drawing/2014/main" id="{35C888C3-3752-4B90-8676-45F4B35B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39" y="4093242"/>
            <a:ext cx="254669" cy="135357"/>
          </a:xfrm>
          <a:prstGeom prst="rect">
            <a:avLst/>
          </a:prstGeom>
        </p:spPr>
      </p:pic>
      <p:pic>
        <p:nvPicPr>
          <p:cNvPr id="16" name="Picture 36" descr="Icon&#10;&#10;Description automatically generated">
            <a:extLst>
              <a:ext uri="{FF2B5EF4-FFF2-40B4-BE49-F238E27FC236}">
                <a16:creationId xmlns:a16="http://schemas.microsoft.com/office/drawing/2014/main" id="{41167420-706F-4291-9D1C-66C34162D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39" y="3778325"/>
            <a:ext cx="254669" cy="135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E1ED34-EA2F-C34C-A9F6-72CF0D8C8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40" y="1978509"/>
            <a:ext cx="8369300" cy="3009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A0FE15-302D-4ED2-A7AD-C3080F120692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159611733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3045CEEF-E0CA-4484-8185-72C102220052}"/>
              </a:ext>
            </a:extLst>
          </p:cNvPr>
          <p:cNvSpPr txBox="1"/>
          <p:nvPr/>
        </p:nvSpPr>
        <p:spPr>
          <a:xfrm>
            <a:off x="3935798" y="491919"/>
            <a:ext cx="431118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Degree of</a:t>
            </a:r>
            <a:br>
              <a:rPr lang="en-US" sz="4000"/>
            </a:br>
            <a:r>
              <a:rPr lang="en-US" sz="4000">
                <a:solidFill>
                  <a:schemeClr val="accent1"/>
                </a:solidFill>
                <a:ea typeface="Lato"/>
                <a:cs typeface="Lato"/>
              </a:rPr>
              <a:t>RIVALRY </a:t>
            </a:r>
            <a:endParaRPr lang="en-US">
              <a:solidFill>
                <a:schemeClr val="accent1"/>
              </a:solidFill>
            </a:endParaRPr>
          </a:p>
        </p:txBody>
      </p:sp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56A255CB-4A76-498C-8432-78A67A601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026113"/>
              </p:ext>
            </p:extLst>
          </p:nvPr>
        </p:nvGraphicFramePr>
        <p:xfrm>
          <a:off x="2737184" y="2075447"/>
          <a:ext cx="6744899" cy="2527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4279">
                  <a:extLst>
                    <a:ext uri="{9D8B030D-6E8A-4147-A177-3AD203B41FA5}">
                      <a16:colId xmlns:a16="http://schemas.microsoft.com/office/drawing/2014/main" val="3451738721"/>
                    </a:ext>
                  </a:extLst>
                </a:gridCol>
                <a:gridCol w="5370620">
                  <a:extLst>
                    <a:ext uri="{9D8B030D-6E8A-4147-A177-3AD203B41FA5}">
                      <a16:colId xmlns:a16="http://schemas.microsoft.com/office/drawing/2014/main" val="3909452636"/>
                    </a:ext>
                  </a:extLst>
                </a:gridCol>
              </a:tblGrid>
              <a:tr h="384688">
                <a:tc gridSpan="2"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Overall Threat of Rivalry: Moderate 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912698"/>
                  </a:ext>
                </a:extLst>
              </a:tr>
              <a:tr h="214326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Number of competitors</a:t>
                      </a:r>
                      <a:endParaRPr lang="en-US" sz="1800" b="0" i="0" u="none" strike="noStrike" noProof="0">
                        <a:latin typeface="Lato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Industry growth</a:t>
                      </a:r>
                      <a:endParaRPr lang="en-US" sz="1800" b="0" i="0" u="none" strike="noStrike" noProof="0">
                        <a:latin typeface="Lato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Fixed costs/total costs</a:t>
                      </a:r>
                      <a:endParaRPr lang="en-US" sz="1800" b="0" i="0" u="none" strike="noStrike" noProof="0">
                        <a:latin typeface="Lato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Differentiation</a:t>
                      </a:r>
                      <a:endParaRPr lang="en-US" sz="1800" b="0" i="0" u="none" strike="noStrike" noProof="0">
                        <a:latin typeface="Lato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Overcapacity over the business cycle</a:t>
                      </a:r>
                      <a:endParaRPr lang="en-US" sz="1800" b="0" i="0" u="none" strike="noStrike" noProof="0">
                        <a:latin typeface="Lato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Lumpy demand </a:t>
                      </a:r>
                      <a:endParaRPr lang="en-US" sz="1800" b="0" i="0" u="none" strike="noStrike" noProof="0">
                        <a:latin typeface="Lato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Exit barriers</a:t>
                      </a:r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903757"/>
                  </a:ext>
                </a:extLst>
              </a:tr>
            </a:tbl>
          </a:graphicData>
        </a:graphic>
      </p:graphicFrame>
      <p:pic>
        <p:nvPicPr>
          <p:cNvPr id="36" name="Picture 36" descr="Icon&#10;&#10;Description automatically generated">
            <a:extLst>
              <a:ext uri="{FF2B5EF4-FFF2-40B4-BE49-F238E27FC236}">
                <a16:creationId xmlns:a16="http://schemas.microsoft.com/office/drawing/2014/main" id="{6C3C734E-4AF6-490D-8DFC-DE208957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91640" y="4315188"/>
            <a:ext cx="254669" cy="135357"/>
          </a:xfrm>
          <a:prstGeom prst="rect">
            <a:avLst/>
          </a:prstGeom>
        </p:spPr>
      </p:pic>
      <p:pic>
        <p:nvPicPr>
          <p:cNvPr id="38" name="Picture 36" descr="Icon&#10;&#10;Description automatically generated">
            <a:extLst>
              <a:ext uri="{FF2B5EF4-FFF2-40B4-BE49-F238E27FC236}">
                <a16:creationId xmlns:a16="http://schemas.microsoft.com/office/drawing/2014/main" id="{B852BA30-B128-4D0A-BFCD-D9825257F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91639" y="2921986"/>
            <a:ext cx="254669" cy="135357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026D0412-2E5E-4B7F-BB76-4206794E0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91639" y="2652187"/>
            <a:ext cx="254669" cy="135357"/>
          </a:xfrm>
          <a:prstGeom prst="rect">
            <a:avLst/>
          </a:prstGeom>
        </p:spPr>
      </p:pic>
      <p:pic>
        <p:nvPicPr>
          <p:cNvPr id="11" name="Picture 36" descr="Icon&#10;&#10;Description automatically generated">
            <a:extLst>
              <a:ext uri="{FF2B5EF4-FFF2-40B4-BE49-F238E27FC236}">
                <a16:creationId xmlns:a16="http://schemas.microsoft.com/office/drawing/2014/main" id="{D29F53E0-B449-4893-AE34-0B0BC54FB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91640" y="3467053"/>
            <a:ext cx="254669" cy="135357"/>
          </a:xfrm>
          <a:prstGeom prst="rect">
            <a:avLst/>
          </a:prstGeom>
        </p:spPr>
      </p:pic>
      <p:pic>
        <p:nvPicPr>
          <p:cNvPr id="13" name="Picture 36" descr="Icon&#10;&#10;Description automatically generated">
            <a:extLst>
              <a:ext uri="{FF2B5EF4-FFF2-40B4-BE49-F238E27FC236}">
                <a16:creationId xmlns:a16="http://schemas.microsoft.com/office/drawing/2014/main" id="{540A4AA9-C035-491F-A927-F5CABBD3D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91640" y="4042199"/>
            <a:ext cx="254669" cy="135357"/>
          </a:xfrm>
          <a:prstGeom prst="rect">
            <a:avLst/>
          </a:prstGeom>
        </p:spPr>
      </p:pic>
      <p:pic>
        <p:nvPicPr>
          <p:cNvPr id="14" name="Picture 36" descr="Icon&#10;&#10;Description automatically generated">
            <a:extLst>
              <a:ext uri="{FF2B5EF4-FFF2-40B4-BE49-F238E27FC236}">
                <a16:creationId xmlns:a16="http://schemas.microsoft.com/office/drawing/2014/main" id="{35C888C3-3752-4B90-8676-45F4B35B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39" y="3210016"/>
            <a:ext cx="254669" cy="135357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3414AF2-ECFE-4C9E-8D83-C4DF78674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91638" y="3734573"/>
            <a:ext cx="254669" cy="135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413426-9B0C-D049-B0A9-2BCDF985A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040" y="1877382"/>
            <a:ext cx="8394700" cy="3314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151498-041D-4684-B2A6-7FDA548EF639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328430756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3045CEEF-E0CA-4484-8185-72C102220052}"/>
              </a:ext>
            </a:extLst>
          </p:cNvPr>
          <p:cNvSpPr txBox="1"/>
          <p:nvPr/>
        </p:nvSpPr>
        <p:spPr>
          <a:xfrm>
            <a:off x="3942541" y="127777"/>
            <a:ext cx="431118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Industry</a:t>
            </a:r>
            <a:br>
              <a:rPr lang="en-US" sz="4000"/>
            </a:br>
            <a:r>
              <a:rPr lang="en-US" sz="4000">
                <a:solidFill>
                  <a:schemeClr val="accent1"/>
                </a:solidFill>
                <a:ea typeface="Lato"/>
                <a:cs typeface="Lato"/>
              </a:rPr>
              <a:t>PROFILE </a:t>
            </a:r>
            <a:endParaRPr lang="en-US">
              <a:solidFill>
                <a:schemeClr val="accent1"/>
              </a:solidFill>
              <a:ea typeface="Lato"/>
              <a:cs typeface="Lato"/>
            </a:endParaRPr>
          </a:p>
        </p:txBody>
      </p:sp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56A255CB-4A76-498C-8432-78A67A601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339431"/>
              </p:ext>
            </p:extLst>
          </p:nvPr>
        </p:nvGraphicFramePr>
        <p:xfrm>
          <a:off x="479534" y="1751763"/>
          <a:ext cx="11264348" cy="4734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9911">
                  <a:extLst>
                    <a:ext uri="{9D8B030D-6E8A-4147-A177-3AD203B41FA5}">
                      <a16:colId xmlns:a16="http://schemas.microsoft.com/office/drawing/2014/main" val="3451738721"/>
                    </a:ext>
                  </a:extLst>
                </a:gridCol>
                <a:gridCol w="8634437">
                  <a:extLst>
                    <a:ext uri="{9D8B030D-6E8A-4147-A177-3AD203B41FA5}">
                      <a16:colId xmlns:a16="http://schemas.microsoft.com/office/drawing/2014/main" val="3909452636"/>
                    </a:ext>
                  </a:extLst>
                </a:gridCol>
              </a:tblGrid>
              <a:tr h="560832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GLOBAL ONLINE VIDEO STREAMING PLATFORM PROVIDER INDUSTRY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912698"/>
                  </a:ext>
                </a:extLst>
              </a:tr>
              <a:tr h="589971">
                <a:tc>
                  <a:txBody>
                    <a:bodyPr/>
                    <a:lstStyle/>
                    <a:p>
                      <a:pPr algn="l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Market Size 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</a:rPr>
                        <a:t>Currently medium and expected to reach $13.4 billion by 2026. 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903757"/>
                  </a:ext>
                </a:extLst>
              </a:tr>
              <a:tr h="58997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Market Growth Rate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</a:rPr>
                        <a:t>Currently at a rapid growth rate due to Covid-19 and changing digitalisation trends. Anticipated market growth of 14.4% CAGR during 2020-2026. 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325455"/>
                  </a:ext>
                </a:extLst>
              </a:tr>
              <a:tr h="58996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Stage in Life Cycle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</a:rPr>
                        <a:t>Growth stage : Continually gaining trust/acceptance among consumers.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832453"/>
                  </a:ext>
                </a:extLst>
              </a:tr>
              <a:tr h="58996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Number of companies in the industry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</a:rPr>
                        <a:t>Eventive, Pantafix, Brightcove, Vimeo, Cinesend: There are multiple big players in the market, however, currently Shift72 is the clear market leader in all-in-one festival and cinema VOD platforms, with an unrivalled position in the market.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77752"/>
                  </a:ext>
                </a:extLst>
              </a:tr>
              <a:tr h="58996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Scope of Competitive Rivalry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</a:rPr>
                        <a:t>Global.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720409"/>
                  </a:ext>
                </a:extLst>
              </a:tr>
              <a:tr h="58996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Customers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</a:rPr>
                        <a:t>Film Festivals, Cinemas, Events &amp; Corporate Market.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412004"/>
                  </a:ext>
                </a:extLst>
              </a:tr>
              <a:tr h="63387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Degree of Vertical Integration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High: Companies are creating customised platforms internally within their organisation.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8733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B088DBC-436D-4DAC-AE8D-C716B23860D9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396136593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3045CEEF-E0CA-4484-8185-72C102220052}"/>
              </a:ext>
            </a:extLst>
          </p:cNvPr>
          <p:cNvSpPr txBox="1"/>
          <p:nvPr/>
        </p:nvSpPr>
        <p:spPr>
          <a:xfrm>
            <a:off x="3214258" y="100804"/>
            <a:ext cx="576775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Industry</a:t>
            </a:r>
            <a:br>
              <a:rPr lang="en-US" sz="4000"/>
            </a:br>
            <a:r>
              <a:rPr lang="en-US" sz="4000">
                <a:solidFill>
                  <a:schemeClr val="accent1"/>
                </a:solidFill>
                <a:ea typeface="Lato"/>
                <a:cs typeface="Lato"/>
              </a:rPr>
              <a:t>PROFILE CONT'D </a:t>
            </a:r>
            <a:endParaRPr lang="en-US">
              <a:solidFill>
                <a:schemeClr val="accent1"/>
              </a:solidFill>
              <a:ea typeface="Lato"/>
              <a:cs typeface="Lato"/>
            </a:endParaRPr>
          </a:p>
        </p:txBody>
      </p:sp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56A255CB-4A76-498C-8432-78A67A601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992127"/>
              </p:ext>
            </p:extLst>
          </p:nvPr>
        </p:nvGraphicFramePr>
        <p:xfrm>
          <a:off x="489485" y="1808485"/>
          <a:ext cx="11264349" cy="4559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070">
                  <a:extLst>
                    <a:ext uri="{9D8B030D-6E8A-4147-A177-3AD203B41FA5}">
                      <a16:colId xmlns:a16="http://schemas.microsoft.com/office/drawing/2014/main" val="3451738721"/>
                    </a:ext>
                  </a:extLst>
                </a:gridCol>
                <a:gridCol w="8796279">
                  <a:extLst>
                    <a:ext uri="{9D8B030D-6E8A-4147-A177-3AD203B41FA5}">
                      <a16:colId xmlns:a16="http://schemas.microsoft.com/office/drawing/2014/main" val="3909452636"/>
                    </a:ext>
                  </a:extLst>
                </a:gridCol>
              </a:tblGrid>
              <a:tr h="55665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Learning Curve Effects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High: Business, technological, and streaming expertise/ knowledge is essential.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325455"/>
                  </a:ext>
                </a:extLst>
              </a:tr>
              <a:tr h="55665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Ease of Entry/Exit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Low to Moderate: Lower capital requirements, however, to become a big player, advanced software and exceptional knowledge is required. Resources can be transferred/sold if required to exit the industry. 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832453"/>
                  </a:ext>
                </a:extLst>
              </a:tr>
              <a:tr h="55665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Pace of Technological Change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Fast: Hence companies within the industry experiencing continual increase in revenue.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77752"/>
                  </a:ext>
                </a:extLst>
              </a:tr>
              <a:tr h="55665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Product Characteristics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Offering the same product (All-In-One Online Streaming Platform) so firms differentiate with their own unique characteristics.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720409"/>
                  </a:ext>
                </a:extLst>
              </a:tr>
              <a:tr h="55665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Economies of Scale 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Large: Necessary to make high profit. 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412004"/>
                  </a:ext>
                </a:extLst>
              </a:tr>
              <a:tr h="55665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Capacity Utilisation</a:t>
                      </a:r>
                      <a:endParaRPr lang="en-US" sz="1200" b="1" err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Increasing number of festivals, cinemas and events incorporating a digital aspect due to the ongoing uncertainty of Covid-19. An increase in demand means companies within the industry need to utilise capacity effectively.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739442"/>
                  </a:ext>
                </a:extLst>
              </a:tr>
              <a:tr h="66324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Capital Requirement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Low to Moderate: No significantly high-cost requirements needed to enter the industry.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223874"/>
                  </a:ext>
                </a:extLst>
              </a:tr>
              <a:tr h="556651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</a:rPr>
                        <a:t>OVERALL INDUSTRY PROFITABILTY: HIGH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268037919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246FD3-759E-44EF-A5B3-8C1DBE8370FF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366874434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C88813-4C54-4944-A4AC-AE818A69AABF}"/>
              </a:ext>
            </a:extLst>
          </p:cNvPr>
          <p:cNvSpPr txBox="1"/>
          <p:nvPr/>
        </p:nvSpPr>
        <p:spPr>
          <a:xfrm>
            <a:off x="4724400" y="199426"/>
            <a:ext cx="274320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ea typeface="+mn-lt"/>
                <a:cs typeface="+mn-lt"/>
              </a:rPr>
              <a:t>VRIO</a:t>
            </a:r>
            <a:br>
              <a:rPr lang="en-US" sz="4000">
                <a:ea typeface="+mn-lt"/>
                <a:cs typeface="+mn-lt"/>
              </a:rPr>
            </a:br>
            <a:r>
              <a:rPr lang="en-US" sz="4000">
                <a:solidFill>
                  <a:schemeClr val="accent1"/>
                </a:solidFill>
                <a:ea typeface="+mn-lt"/>
                <a:cs typeface="+mn-lt"/>
              </a:rPr>
              <a:t>ANALYSIS</a:t>
            </a:r>
            <a:endParaRPr lang="en-US" sz="4000">
              <a:solidFill>
                <a:schemeClr val="accent1"/>
              </a:solidFill>
              <a:ea typeface="Lato"/>
              <a:cs typeface="Lato"/>
            </a:endParaRPr>
          </a:p>
          <a:p>
            <a:pPr algn="l"/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900F1A1-2D4F-4D68-AFA5-3A6D2F6F4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221128"/>
              </p:ext>
            </p:extLst>
          </p:nvPr>
        </p:nvGraphicFramePr>
        <p:xfrm>
          <a:off x="191945" y="1536219"/>
          <a:ext cx="11808110" cy="489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0983">
                  <a:extLst>
                    <a:ext uri="{9D8B030D-6E8A-4147-A177-3AD203B41FA5}">
                      <a16:colId xmlns:a16="http://schemas.microsoft.com/office/drawing/2014/main" val="3970090243"/>
                    </a:ext>
                  </a:extLst>
                </a:gridCol>
                <a:gridCol w="773370">
                  <a:extLst>
                    <a:ext uri="{9D8B030D-6E8A-4147-A177-3AD203B41FA5}">
                      <a16:colId xmlns:a16="http://schemas.microsoft.com/office/drawing/2014/main" val="1338248013"/>
                    </a:ext>
                  </a:extLst>
                </a:gridCol>
                <a:gridCol w="807957">
                  <a:extLst>
                    <a:ext uri="{9D8B030D-6E8A-4147-A177-3AD203B41FA5}">
                      <a16:colId xmlns:a16="http://schemas.microsoft.com/office/drawing/2014/main" val="3367240099"/>
                    </a:ext>
                  </a:extLst>
                </a:gridCol>
                <a:gridCol w="818864">
                  <a:extLst>
                    <a:ext uri="{9D8B030D-6E8A-4147-A177-3AD203B41FA5}">
                      <a16:colId xmlns:a16="http://schemas.microsoft.com/office/drawing/2014/main" val="196490620"/>
                    </a:ext>
                  </a:extLst>
                </a:gridCol>
                <a:gridCol w="842539">
                  <a:extLst>
                    <a:ext uri="{9D8B030D-6E8A-4147-A177-3AD203B41FA5}">
                      <a16:colId xmlns:a16="http://schemas.microsoft.com/office/drawing/2014/main" val="122371129"/>
                    </a:ext>
                  </a:extLst>
                </a:gridCol>
                <a:gridCol w="854397">
                  <a:extLst>
                    <a:ext uri="{9D8B030D-6E8A-4147-A177-3AD203B41FA5}">
                      <a16:colId xmlns:a16="http://schemas.microsoft.com/office/drawing/2014/main" val="2423782466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US"/>
                        <a:t>Resources &amp; Capabilities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7506676"/>
                  </a:ext>
                </a:extLst>
              </a:tr>
              <a:tr h="621343">
                <a:tc>
                  <a:txBody>
                    <a:bodyPr/>
                    <a:lstStyle/>
                    <a:p>
                      <a:pPr algn="l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Infrastructure</a:t>
                      </a:r>
                    </a:p>
                    <a:p>
                      <a:pPr lvl="0" algn="l">
                        <a:buNone/>
                      </a:pP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Headquarters located in Hamilton CBD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CP</a:t>
                      </a:r>
                    </a:p>
                  </a:txBody>
                  <a:tcPr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244566"/>
                  </a:ext>
                </a:extLst>
              </a:tr>
              <a:tr h="621343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HRM</a:t>
                      </a:r>
                    </a:p>
                    <a:p>
                      <a:pPr lvl="0">
                        <a:buNone/>
                      </a:pPr>
                      <a:endParaRPr lang="en-US" sz="1200" b="0" i="0" u="none" strike="noStrike" noProof="0">
                        <a:solidFill>
                          <a:schemeClr val="bg1"/>
                        </a:solidFill>
                        <a:latin typeface="Lato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47 Valuable Employees 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i="0" u="none" strike="noStrike" noProof="0">
                        <a:solidFill>
                          <a:schemeClr val="bg1"/>
                        </a:solidFill>
                        <a:latin typeface="Lato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Team-based work conditions. Small self-governed teams usually consist of three developers, a business analyst and a tester 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200">
                          <a:solidFill>
                            <a:srgbClr val="FFFFFF"/>
                          </a:solidFill>
                        </a:rPr>
                      </a:b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Exceptional R&amp;D Team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200">
                          <a:solidFill>
                            <a:srgbClr val="FFFFFF"/>
                          </a:solidFill>
                        </a:rPr>
                      </a:b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Founder and CEO, David White, is heavily involved with the business operations, originally the only driver of sales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CP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TCA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CP</a:t>
                      </a:r>
                    </a:p>
                    <a:p>
                      <a:pPr lvl="0" algn="ctr">
                        <a:buNone/>
                      </a:pP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CP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698516"/>
                  </a:ext>
                </a:extLst>
              </a:tr>
              <a:tr h="621343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Technology</a:t>
                      </a:r>
                    </a:p>
                    <a:p>
                      <a:pPr lvl="0">
                        <a:buNone/>
                      </a:pPr>
                      <a:endParaRPr lang="en-US" sz="1200" b="0" i="0" u="none" strike="noStrike" noProof="0">
                        <a:solidFill>
                          <a:schemeClr val="bg1"/>
                        </a:solidFill>
                        <a:latin typeface="Lato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All-In-One platform, providing a complete online streaming solution to clients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200">
                          <a:solidFill>
                            <a:srgbClr val="FFFFFF"/>
                          </a:solidFill>
                        </a:rPr>
                      </a:b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Ready to sell platform with the ability to </a:t>
                      </a:r>
                      <a:r>
                        <a:rPr lang="en-US" sz="1200" b="0" i="0" u="none" strike="noStrike" noProof="0" err="1">
                          <a:solidFill>
                            <a:schemeClr val="bg1"/>
                          </a:solidFill>
                          <a:latin typeface="Lato"/>
                        </a:rPr>
                        <a:t>customise</a:t>
                      </a: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 to client preferences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200">
                          <a:solidFill>
                            <a:srgbClr val="FFFFFF"/>
                          </a:solidFill>
                        </a:rPr>
                      </a:b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Data Analytics providing information about all users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200">
                          <a:solidFill>
                            <a:srgbClr val="FFFFFF"/>
                          </a:solidFill>
                        </a:rPr>
                      </a:b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Artificial Intelligence capabilities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CP</a:t>
                      </a:r>
                      <a:endParaRPr lang="en-US" dirty="0"/>
                    </a:p>
                    <a:p>
                      <a:pPr lvl="0" algn="ctr">
                        <a:buNone/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TCA</a:t>
                      </a:r>
                    </a:p>
                    <a:p>
                      <a:pPr lvl="0" algn="ctr">
                        <a:buNone/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TCA</a:t>
                      </a:r>
                      <a:endParaRPr lang="en-US" dirty="0"/>
                    </a:p>
                    <a:p>
                      <a:pPr lvl="0" algn="ctr">
                        <a:buNone/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CP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255279"/>
                  </a:ext>
                </a:extLst>
              </a:tr>
            </a:tbl>
          </a:graphicData>
        </a:graphic>
      </p:graphicFrame>
      <p:pic>
        <p:nvPicPr>
          <p:cNvPr id="4" name="Graphic 4" descr="Checkmark with solid fill">
            <a:extLst>
              <a:ext uri="{FF2B5EF4-FFF2-40B4-BE49-F238E27FC236}">
                <a16:creationId xmlns:a16="http://schemas.microsoft.com/office/drawing/2014/main" id="{919FF7BF-EFFE-4EE0-8E80-51170A806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3585" y="2292631"/>
            <a:ext cx="178378" cy="178378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7675F143-E651-4994-B3A1-0AC4BDB9F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0999" y="2940043"/>
            <a:ext cx="178378" cy="178378"/>
          </a:xfrm>
          <a:prstGeom prst="rect">
            <a:avLst/>
          </a:prstGeom>
        </p:spPr>
      </p:pic>
      <p:pic>
        <p:nvPicPr>
          <p:cNvPr id="6" name="Graphic 4" descr="Checkmark with solid fill">
            <a:extLst>
              <a:ext uri="{FF2B5EF4-FFF2-40B4-BE49-F238E27FC236}">
                <a16:creationId xmlns:a16="http://schemas.microsoft.com/office/drawing/2014/main" id="{C6763150-332C-41B8-B43C-2C7F1265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4090" y="3389333"/>
            <a:ext cx="178378" cy="178378"/>
          </a:xfrm>
          <a:prstGeom prst="rect">
            <a:avLst/>
          </a:prstGeom>
        </p:spPr>
      </p:pic>
      <p:pic>
        <p:nvPicPr>
          <p:cNvPr id="7" name="Graphic 4" descr="Checkmark with solid fill">
            <a:extLst>
              <a:ext uri="{FF2B5EF4-FFF2-40B4-BE49-F238E27FC236}">
                <a16:creationId xmlns:a16="http://schemas.microsoft.com/office/drawing/2014/main" id="{26C5BCCC-EC01-4F56-88CD-F5C7D0CFB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7040" y="3891146"/>
            <a:ext cx="178378" cy="178378"/>
          </a:xfrm>
          <a:prstGeom prst="rect">
            <a:avLst/>
          </a:prstGeom>
        </p:spPr>
      </p:pic>
      <p:pic>
        <p:nvPicPr>
          <p:cNvPr id="8" name="Graphic 4" descr="Checkmark with solid fill">
            <a:extLst>
              <a:ext uri="{FF2B5EF4-FFF2-40B4-BE49-F238E27FC236}">
                <a16:creationId xmlns:a16="http://schemas.microsoft.com/office/drawing/2014/main" id="{44AE81A0-546D-4581-B39A-2D3F84C0B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929" y="3417452"/>
            <a:ext cx="178378" cy="178378"/>
          </a:xfrm>
          <a:prstGeom prst="rect">
            <a:avLst/>
          </a:prstGeom>
        </p:spPr>
      </p:pic>
      <p:pic>
        <p:nvPicPr>
          <p:cNvPr id="9" name="Graphic 4" descr="Checkmark with solid fill">
            <a:extLst>
              <a:ext uri="{FF2B5EF4-FFF2-40B4-BE49-F238E27FC236}">
                <a16:creationId xmlns:a16="http://schemas.microsoft.com/office/drawing/2014/main" id="{E7C5D549-0534-4B64-9258-4CC394989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9698" y="5143403"/>
            <a:ext cx="178378" cy="178378"/>
          </a:xfrm>
          <a:prstGeom prst="rect">
            <a:avLst/>
          </a:prstGeom>
        </p:spPr>
      </p:pic>
      <p:pic>
        <p:nvPicPr>
          <p:cNvPr id="10" name="Graphic 4" descr="Checkmark with solid fill">
            <a:extLst>
              <a:ext uri="{FF2B5EF4-FFF2-40B4-BE49-F238E27FC236}">
                <a16:creationId xmlns:a16="http://schemas.microsoft.com/office/drawing/2014/main" id="{5B4B5214-1B87-4F99-A69A-B2F020B3A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0501" y="5496107"/>
            <a:ext cx="178378" cy="178378"/>
          </a:xfrm>
          <a:prstGeom prst="rect">
            <a:avLst/>
          </a:prstGeom>
        </p:spPr>
      </p:pic>
      <p:pic>
        <p:nvPicPr>
          <p:cNvPr id="11" name="Graphic 4" descr="Checkmark with solid fill">
            <a:extLst>
              <a:ext uri="{FF2B5EF4-FFF2-40B4-BE49-F238E27FC236}">
                <a16:creationId xmlns:a16="http://schemas.microsoft.com/office/drawing/2014/main" id="{CB25C5C1-A018-47E7-B9C3-494D434C3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0387" y="6163257"/>
            <a:ext cx="178378" cy="178378"/>
          </a:xfrm>
          <a:prstGeom prst="rect">
            <a:avLst/>
          </a:prstGeom>
        </p:spPr>
      </p:pic>
      <p:pic>
        <p:nvPicPr>
          <p:cNvPr id="12" name="Graphic 4" descr="Checkmark with solid fill">
            <a:extLst>
              <a:ext uri="{FF2B5EF4-FFF2-40B4-BE49-F238E27FC236}">
                <a16:creationId xmlns:a16="http://schemas.microsoft.com/office/drawing/2014/main" id="{289606B2-1B36-4173-B969-916A6B489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4090" y="4346486"/>
            <a:ext cx="178378" cy="178378"/>
          </a:xfrm>
          <a:prstGeom prst="rect">
            <a:avLst/>
          </a:prstGeom>
        </p:spPr>
      </p:pic>
      <p:pic>
        <p:nvPicPr>
          <p:cNvPr id="14" name="Graphic 4" descr="Checkmark with solid fill">
            <a:extLst>
              <a:ext uri="{FF2B5EF4-FFF2-40B4-BE49-F238E27FC236}">
                <a16:creationId xmlns:a16="http://schemas.microsoft.com/office/drawing/2014/main" id="{DC6CECA6-8601-49B0-836F-9BDC48E0F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615" y="4355055"/>
            <a:ext cx="178378" cy="178378"/>
          </a:xfrm>
          <a:prstGeom prst="rect">
            <a:avLst/>
          </a:prstGeom>
        </p:spPr>
      </p:pic>
      <p:pic>
        <p:nvPicPr>
          <p:cNvPr id="16" name="Graphic 4" descr="Checkmark with solid fill">
            <a:extLst>
              <a:ext uri="{FF2B5EF4-FFF2-40B4-BE49-F238E27FC236}">
                <a16:creationId xmlns:a16="http://schemas.microsoft.com/office/drawing/2014/main" id="{75E882E8-AC82-4086-967D-67341F2BB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9698" y="5847106"/>
            <a:ext cx="178378" cy="178378"/>
          </a:xfrm>
          <a:prstGeom prst="rect">
            <a:avLst/>
          </a:prstGeom>
        </p:spPr>
      </p:pic>
      <p:pic>
        <p:nvPicPr>
          <p:cNvPr id="17" name="Graphic 4" descr="Checkmark with solid fill">
            <a:extLst>
              <a:ext uri="{FF2B5EF4-FFF2-40B4-BE49-F238E27FC236}">
                <a16:creationId xmlns:a16="http://schemas.microsoft.com/office/drawing/2014/main" id="{E93AE66C-287B-47FC-A365-B83F5BD4D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929" y="5496107"/>
            <a:ext cx="178378" cy="178378"/>
          </a:xfrm>
          <a:prstGeom prst="rect">
            <a:avLst/>
          </a:prstGeom>
        </p:spPr>
      </p:pic>
      <p:pic>
        <p:nvPicPr>
          <p:cNvPr id="18" name="Graphic 4" descr="Checkmark with solid fill">
            <a:extLst>
              <a:ext uri="{FF2B5EF4-FFF2-40B4-BE49-F238E27FC236}">
                <a16:creationId xmlns:a16="http://schemas.microsoft.com/office/drawing/2014/main" id="{A28B26F6-58D9-411E-8B3E-C21865B0E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929" y="5843215"/>
            <a:ext cx="178378" cy="1783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A16996-68D8-40DC-B48C-D9AAD42071AA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80920512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C88813-4C54-4944-A4AC-AE818A69AABF}"/>
              </a:ext>
            </a:extLst>
          </p:cNvPr>
          <p:cNvSpPr txBox="1"/>
          <p:nvPr/>
        </p:nvSpPr>
        <p:spPr>
          <a:xfrm>
            <a:off x="4724400" y="248194"/>
            <a:ext cx="274320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ea typeface="+mn-lt"/>
                <a:cs typeface="+mn-lt"/>
              </a:rPr>
              <a:t>VRIO</a:t>
            </a:r>
            <a:br>
              <a:rPr lang="en-US" sz="4000">
                <a:ea typeface="+mn-lt"/>
                <a:cs typeface="+mn-lt"/>
              </a:rPr>
            </a:br>
            <a:r>
              <a:rPr lang="en-US" sz="4000">
                <a:solidFill>
                  <a:schemeClr val="accent1"/>
                </a:solidFill>
                <a:ea typeface="+mn-lt"/>
                <a:cs typeface="+mn-lt"/>
              </a:rPr>
              <a:t>ANALYSIS</a:t>
            </a:r>
            <a:endParaRPr lang="en-US" sz="4000">
              <a:solidFill>
                <a:schemeClr val="accent1"/>
              </a:solidFill>
              <a:ea typeface="Lato"/>
              <a:cs typeface="Lato"/>
            </a:endParaRPr>
          </a:p>
          <a:p>
            <a:pPr algn="l"/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900F1A1-2D4F-4D68-AFA5-3A6D2F6F4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02227"/>
              </p:ext>
            </p:extLst>
          </p:nvPr>
        </p:nvGraphicFramePr>
        <p:xfrm>
          <a:off x="191945" y="1676375"/>
          <a:ext cx="11808110" cy="4808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0983">
                  <a:extLst>
                    <a:ext uri="{9D8B030D-6E8A-4147-A177-3AD203B41FA5}">
                      <a16:colId xmlns:a16="http://schemas.microsoft.com/office/drawing/2014/main" val="3970090243"/>
                    </a:ext>
                  </a:extLst>
                </a:gridCol>
                <a:gridCol w="773370">
                  <a:extLst>
                    <a:ext uri="{9D8B030D-6E8A-4147-A177-3AD203B41FA5}">
                      <a16:colId xmlns:a16="http://schemas.microsoft.com/office/drawing/2014/main" val="1338248013"/>
                    </a:ext>
                  </a:extLst>
                </a:gridCol>
                <a:gridCol w="807957">
                  <a:extLst>
                    <a:ext uri="{9D8B030D-6E8A-4147-A177-3AD203B41FA5}">
                      <a16:colId xmlns:a16="http://schemas.microsoft.com/office/drawing/2014/main" val="3367240099"/>
                    </a:ext>
                  </a:extLst>
                </a:gridCol>
                <a:gridCol w="818864">
                  <a:extLst>
                    <a:ext uri="{9D8B030D-6E8A-4147-A177-3AD203B41FA5}">
                      <a16:colId xmlns:a16="http://schemas.microsoft.com/office/drawing/2014/main" val="196490620"/>
                    </a:ext>
                  </a:extLst>
                </a:gridCol>
                <a:gridCol w="842539">
                  <a:extLst>
                    <a:ext uri="{9D8B030D-6E8A-4147-A177-3AD203B41FA5}">
                      <a16:colId xmlns:a16="http://schemas.microsoft.com/office/drawing/2014/main" val="122371129"/>
                    </a:ext>
                  </a:extLst>
                </a:gridCol>
                <a:gridCol w="854397">
                  <a:extLst>
                    <a:ext uri="{9D8B030D-6E8A-4147-A177-3AD203B41FA5}">
                      <a16:colId xmlns:a16="http://schemas.microsoft.com/office/drawing/2014/main" val="2423782466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Resources &amp; Capabilities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506676"/>
                  </a:ext>
                </a:extLst>
              </a:tr>
              <a:tr h="62134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Procurement </a:t>
                      </a:r>
                    </a:p>
                    <a:p>
                      <a:pPr lvl="0" algn="l">
                        <a:buNone/>
                      </a:pPr>
                      <a:endParaRPr lang="en-US" sz="1200" b="0" i="0" u="none" strike="noStrike" noProof="0">
                        <a:solidFill>
                          <a:schemeClr val="bg1"/>
                        </a:solidFill>
                        <a:latin typeface="Lato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APIs acquired from US company, Brightcove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i="0" u="none" strike="noStrike" noProof="0">
                        <a:solidFill>
                          <a:schemeClr val="bg1"/>
                        </a:solidFill>
                        <a:latin typeface="Lato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Copyright protection provided to all customers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CP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CP</a:t>
                      </a:r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244566"/>
                  </a:ext>
                </a:extLst>
              </a:tr>
              <a:tr h="621343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Operations</a:t>
                      </a:r>
                    </a:p>
                    <a:p>
                      <a:pPr lvl="0">
                        <a:buNone/>
                      </a:pPr>
                      <a:endParaRPr lang="en-US" sz="1200" b="0" i="0" u="none" strike="noStrike" noProof="0">
                        <a:solidFill>
                          <a:schemeClr val="bg1"/>
                        </a:solidFill>
                        <a:latin typeface="Lato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The first company to create a digital platform with a transition towards a more </a:t>
                      </a:r>
                      <a:r>
                        <a:rPr lang="en-US" sz="1200" b="0" i="0" u="none" strike="noStrike" noProof="0" err="1">
                          <a:solidFill>
                            <a:schemeClr val="bg1"/>
                          </a:solidFill>
                          <a:latin typeface="Lato"/>
                        </a:rPr>
                        <a:t>digitalised</a:t>
                      </a: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 world in sight, therefore, the very future focused. Continually adapting to the changing market conditions 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US" sz="1200" b="0" i="0" u="none" strike="noStrike" noProof="0">
                        <a:solidFill>
                          <a:schemeClr val="bg1"/>
                        </a:solidFill>
                        <a:latin typeface="Lato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Automated whole delivery function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US" sz="1200" b="0" i="0" u="none" strike="noStrike" noProof="0">
                        <a:solidFill>
                          <a:schemeClr val="bg1"/>
                        </a:solidFill>
                        <a:latin typeface="Lato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Multiple innovative product offerings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CP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CP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CP</a:t>
                      </a:r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698516"/>
                  </a:ext>
                </a:extLst>
              </a:tr>
              <a:tr h="621343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Inbound Logistics</a:t>
                      </a:r>
                    </a:p>
                    <a:p>
                      <a:pPr lvl="0">
                        <a:buNone/>
                      </a:pPr>
                      <a:endParaRPr lang="en-US" sz="1200" b="0" i="0" u="none" strike="noStrike" kern="1200" noProof="0">
                        <a:solidFill>
                          <a:schemeClr val="bg1"/>
                        </a:solidFill>
                        <a:latin typeface="Lato"/>
                        <a:ea typeface="+mn-ea"/>
                        <a:cs typeface="+mn-cs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kern="1200" noProof="0">
                          <a:solidFill>
                            <a:schemeClr val="bg1"/>
                          </a:solidFill>
                          <a:latin typeface="Lato"/>
                          <a:ea typeface="+mn-ea"/>
                          <a:cs typeface="+mn-cs"/>
                        </a:rPr>
                        <a:t>Partnership with Senior V.P of technology at NBC Universal. Potential clients who approach NBCUniversal are then directed to Shift72, therefore gaining more clientele</a:t>
                      </a:r>
                      <a:endParaRPr lang="en-US" sz="1200" b="0" i="0" u="none" strike="noStrike" kern="1200">
                        <a:solidFill>
                          <a:schemeClr val="bg1"/>
                        </a:solidFill>
                        <a:latin typeface="Lato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SCA</a:t>
                      </a:r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255279"/>
                  </a:ext>
                </a:extLst>
              </a:tr>
              <a:tr h="621343">
                <a:tc>
                  <a:txBody>
                    <a:bodyPr/>
                    <a:lstStyle/>
                    <a:p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Outbound Logistics</a:t>
                      </a:r>
                    </a:p>
                    <a:p>
                      <a:pPr lvl="0">
                        <a:buNone/>
                      </a:pPr>
                      <a:endParaRPr lang="en-US" sz="1200" b="0" i="0" u="none" strike="noStrike" kern="1200" noProof="0"/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kern="1200" noProof="0">
                          <a:solidFill>
                            <a:schemeClr val="bg1"/>
                          </a:solidFill>
                          <a:latin typeface="Lato"/>
                          <a:ea typeface="+mn-ea"/>
                          <a:cs typeface="+mn-cs"/>
                        </a:rPr>
                        <a:t>24-hour rapid delivery of platform</a:t>
                      </a:r>
                      <a:endParaRPr lang="en-US" sz="1200" b="0" i="0" u="none" strike="noStrike" kern="1200">
                        <a:solidFill>
                          <a:schemeClr val="bg1"/>
                        </a:solidFill>
                        <a:latin typeface="Lato"/>
                        <a:ea typeface="+mn-ea"/>
                        <a:cs typeface="+mn-cs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i="0" u="none" strike="noStrike" kern="1200" noProof="0">
                        <a:solidFill>
                          <a:schemeClr val="bg1"/>
                        </a:solidFill>
                        <a:latin typeface="Lato"/>
                        <a:ea typeface="+mn-ea"/>
                        <a:cs typeface="+mn-cs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kern="1200" noProof="0">
                          <a:solidFill>
                            <a:schemeClr val="bg1"/>
                          </a:solidFill>
                          <a:latin typeface="Lato"/>
                          <a:ea typeface="+mn-ea"/>
                          <a:cs typeface="+mn-cs"/>
                        </a:rPr>
                        <a:t>Global distribution network</a:t>
                      </a:r>
                      <a:endParaRPr lang="en-US" sz="1200" b="0" i="0" u="none" strike="noStrike" kern="1200">
                        <a:solidFill>
                          <a:schemeClr val="bg1"/>
                        </a:solidFill>
                        <a:latin typeface="Lato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SCA</a:t>
                      </a:r>
                    </a:p>
                    <a:p>
                      <a:pPr lvl="0" algn="ctr">
                        <a:buNone/>
                      </a:pP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CP</a:t>
                      </a:r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72963"/>
                  </a:ext>
                </a:extLst>
              </a:tr>
            </a:tbl>
          </a:graphicData>
        </a:graphic>
      </p:graphicFrame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88A50960-D918-45A1-90DD-905694BE9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7453" y="2505662"/>
            <a:ext cx="178378" cy="178378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9EE3758A-A4D4-4BBF-BF63-A44513683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0202" y="2797224"/>
            <a:ext cx="178378" cy="178378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86933E5B-CA02-4D4D-8582-BA45F7EEF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6179" y="3484244"/>
            <a:ext cx="178378" cy="178378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A0F617CE-5A28-4F2B-AF40-CC2B271C7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843" y="5744944"/>
            <a:ext cx="178378" cy="178378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3F4366E5-3C49-484B-A467-EA7FE6996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843" y="5156469"/>
            <a:ext cx="178378" cy="178378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88FD0A9B-1D48-42B6-A6E6-2E9587CDF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3680" y="4373637"/>
            <a:ext cx="178378" cy="178378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E10808D9-44AE-41C5-9F34-8D6660840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6179" y="4001475"/>
            <a:ext cx="178378" cy="178378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DB73207B-F804-4E97-B502-858292F19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843" y="6182342"/>
            <a:ext cx="178378" cy="178378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682506C0-0BC9-41AA-9346-BF2432E25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5366" y="5139030"/>
            <a:ext cx="178378" cy="178378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D09460C0-90B8-4695-BBAD-ADF0114FF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64668" y="5139030"/>
            <a:ext cx="178378" cy="178378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CCBD7415-E951-4070-A362-4F05E5666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3970" y="5139030"/>
            <a:ext cx="178378" cy="178378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BDBF7546-2022-4692-A51D-2701CABB1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5366" y="5744944"/>
            <a:ext cx="178378" cy="178378"/>
          </a:xfrm>
          <a:prstGeom prst="rect">
            <a:avLst/>
          </a:prstGeom>
        </p:spPr>
      </p:pic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17BCFC50-9E08-486C-BC9B-158446E6F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67696" y="5744944"/>
            <a:ext cx="178378" cy="178378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B91049F2-DB84-419F-9C77-5857FC762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0026" y="5744944"/>
            <a:ext cx="178378" cy="1783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69A9A0-4987-48D3-8A82-D67FA6867CDE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297070159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C88813-4C54-4944-A4AC-AE818A69AABF}"/>
              </a:ext>
            </a:extLst>
          </p:cNvPr>
          <p:cNvSpPr txBox="1"/>
          <p:nvPr/>
        </p:nvSpPr>
        <p:spPr>
          <a:xfrm>
            <a:off x="4724400" y="260386"/>
            <a:ext cx="274320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ea typeface="+mn-lt"/>
                <a:cs typeface="+mn-lt"/>
              </a:rPr>
              <a:t>VRIO</a:t>
            </a:r>
            <a:br>
              <a:rPr lang="en-US" sz="4000">
                <a:ea typeface="+mn-lt"/>
                <a:cs typeface="+mn-lt"/>
              </a:rPr>
            </a:br>
            <a:r>
              <a:rPr lang="en-US" sz="4000">
                <a:solidFill>
                  <a:schemeClr val="accent1"/>
                </a:solidFill>
                <a:ea typeface="+mn-lt"/>
                <a:cs typeface="+mn-lt"/>
              </a:rPr>
              <a:t>ANALYSIS</a:t>
            </a:r>
            <a:endParaRPr lang="en-US" sz="4000">
              <a:solidFill>
                <a:schemeClr val="accent1"/>
              </a:solidFill>
              <a:ea typeface="Lato"/>
              <a:cs typeface="Lato"/>
            </a:endParaRPr>
          </a:p>
          <a:p>
            <a:pPr algn="l"/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900F1A1-2D4F-4D68-AFA5-3A6D2F6F4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336739"/>
              </p:ext>
            </p:extLst>
          </p:nvPr>
        </p:nvGraphicFramePr>
        <p:xfrm>
          <a:off x="219297" y="1909544"/>
          <a:ext cx="11808110" cy="3528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0983">
                  <a:extLst>
                    <a:ext uri="{9D8B030D-6E8A-4147-A177-3AD203B41FA5}">
                      <a16:colId xmlns:a16="http://schemas.microsoft.com/office/drawing/2014/main" val="3970090243"/>
                    </a:ext>
                  </a:extLst>
                </a:gridCol>
                <a:gridCol w="773370">
                  <a:extLst>
                    <a:ext uri="{9D8B030D-6E8A-4147-A177-3AD203B41FA5}">
                      <a16:colId xmlns:a16="http://schemas.microsoft.com/office/drawing/2014/main" val="1338248013"/>
                    </a:ext>
                  </a:extLst>
                </a:gridCol>
                <a:gridCol w="807957">
                  <a:extLst>
                    <a:ext uri="{9D8B030D-6E8A-4147-A177-3AD203B41FA5}">
                      <a16:colId xmlns:a16="http://schemas.microsoft.com/office/drawing/2014/main" val="3367240099"/>
                    </a:ext>
                  </a:extLst>
                </a:gridCol>
                <a:gridCol w="818864">
                  <a:extLst>
                    <a:ext uri="{9D8B030D-6E8A-4147-A177-3AD203B41FA5}">
                      <a16:colId xmlns:a16="http://schemas.microsoft.com/office/drawing/2014/main" val="196490620"/>
                    </a:ext>
                  </a:extLst>
                </a:gridCol>
                <a:gridCol w="842539">
                  <a:extLst>
                    <a:ext uri="{9D8B030D-6E8A-4147-A177-3AD203B41FA5}">
                      <a16:colId xmlns:a16="http://schemas.microsoft.com/office/drawing/2014/main" val="122371129"/>
                    </a:ext>
                  </a:extLst>
                </a:gridCol>
                <a:gridCol w="854397">
                  <a:extLst>
                    <a:ext uri="{9D8B030D-6E8A-4147-A177-3AD203B41FA5}">
                      <a16:colId xmlns:a16="http://schemas.microsoft.com/office/drawing/2014/main" val="2423782466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Resources &amp; Capabilities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506676"/>
                  </a:ext>
                </a:extLst>
              </a:tr>
              <a:tr h="62134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Marketing and Sales</a:t>
                      </a:r>
                    </a:p>
                    <a:p>
                      <a:pPr lvl="0" algn="l">
                        <a:buNone/>
                      </a:pPr>
                      <a:endParaRPr lang="en-US" sz="1200" b="0" i="0" u="none" strike="noStrike" noProof="0">
                        <a:solidFill>
                          <a:schemeClr val="bg1"/>
                        </a:solidFill>
                        <a:latin typeface="Lato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Reputation/ Trust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i="0" u="none" strike="noStrike" noProof="0">
                        <a:solidFill>
                          <a:schemeClr val="bg1"/>
                        </a:solidFill>
                        <a:latin typeface="Lato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Word of mouth marketing due to saving CPH festival overnight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i="0" u="none" strike="noStrike" noProof="0">
                        <a:solidFill>
                          <a:schemeClr val="bg1"/>
                        </a:solidFill>
                        <a:latin typeface="Lato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Global sales network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i="0" u="none" strike="noStrike" noProof="0">
                        <a:solidFill>
                          <a:schemeClr val="bg1"/>
                        </a:solidFill>
                        <a:latin typeface="Lato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Market leadership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CP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CP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CP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TCA</a:t>
                      </a:r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244566"/>
                  </a:ext>
                </a:extLst>
              </a:tr>
              <a:tr h="621343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Service 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US" sz="1200" b="0" i="0" u="none" strike="noStrike" noProof="0">
                        <a:solidFill>
                          <a:schemeClr val="bg1"/>
                        </a:solidFill>
                        <a:latin typeface="Lato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Leading security solutions 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i="0" u="none" strike="noStrike" noProof="0">
                        <a:solidFill>
                          <a:schemeClr val="bg1"/>
                        </a:solidFill>
                        <a:latin typeface="Lato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Reputation for responsiveness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i="0" u="none" strike="noStrike" noProof="0">
                        <a:solidFill>
                          <a:schemeClr val="bg1"/>
                        </a:solidFill>
                        <a:latin typeface="Lato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Lato"/>
                        </a:rPr>
                        <a:t>Customer Interactions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TCA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TCA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CP</a:t>
                      </a:r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698516"/>
                  </a:ext>
                </a:extLst>
              </a:tr>
            </a:tbl>
          </a:graphicData>
        </a:graphic>
      </p:graphicFrame>
      <p:pic>
        <p:nvPicPr>
          <p:cNvPr id="8" name="Graphic 4" descr="Checkmark with solid fill">
            <a:extLst>
              <a:ext uri="{FF2B5EF4-FFF2-40B4-BE49-F238E27FC236}">
                <a16:creationId xmlns:a16="http://schemas.microsoft.com/office/drawing/2014/main" id="{BE7FCC3E-E5B2-4A7A-B5F8-0DB80507A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6396" y="2726971"/>
            <a:ext cx="178378" cy="178378"/>
          </a:xfrm>
          <a:prstGeom prst="rect">
            <a:avLst/>
          </a:prstGeom>
        </p:spPr>
      </p:pic>
      <p:pic>
        <p:nvPicPr>
          <p:cNvPr id="9" name="Graphic 4" descr="Checkmark with solid fill">
            <a:extLst>
              <a:ext uri="{FF2B5EF4-FFF2-40B4-BE49-F238E27FC236}">
                <a16:creationId xmlns:a16="http://schemas.microsoft.com/office/drawing/2014/main" id="{37D25128-B73B-4A39-877E-26681357B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6396" y="3100170"/>
            <a:ext cx="178378" cy="178378"/>
          </a:xfrm>
          <a:prstGeom prst="rect">
            <a:avLst/>
          </a:prstGeom>
        </p:spPr>
      </p:pic>
      <p:pic>
        <p:nvPicPr>
          <p:cNvPr id="10" name="Graphic 4" descr="Checkmark with solid fill">
            <a:extLst>
              <a:ext uri="{FF2B5EF4-FFF2-40B4-BE49-F238E27FC236}">
                <a16:creationId xmlns:a16="http://schemas.microsoft.com/office/drawing/2014/main" id="{B9C32DA2-DBC7-44FD-92A1-9F15D8D15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6396" y="3457607"/>
            <a:ext cx="178378" cy="178378"/>
          </a:xfrm>
          <a:prstGeom prst="rect">
            <a:avLst/>
          </a:prstGeom>
        </p:spPr>
      </p:pic>
      <p:pic>
        <p:nvPicPr>
          <p:cNvPr id="11" name="Graphic 4" descr="Checkmark with solid fill">
            <a:extLst>
              <a:ext uri="{FF2B5EF4-FFF2-40B4-BE49-F238E27FC236}">
                <a16:creationId xmlns:a16="http://schemas.microsoft.com/office/drawing/2014/main" id="{8A3F796C-AEAF-4E1B-9208-29FCD6FA7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2773" y="3830806"/>
            <a:ext cx="178378" cy="178378"/>
          </a:xfrm>
          <a:prstGeom prst="rect">
            <a:avLst/>
          </a:prstGeom>
        </p:spPr>
      </p:pic>
      <p:pic>
        <p:nvPicPr>
          <p:cNvPr id="12" name="Graphic 4" descr="Checkmark with solid fill">
            <a:extLst>
              <a:ext uri="{FF2B5EF4-FFF2-40B4-BE49-F238E27FC236}">
                <a16:creationId xmlns:a16="http://schemas.microsoft.com/office/drawing/2014/main" id="{CD4587B8-3CC8-43F4-9CBF-582435B59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6396" y="3830806"/>
            <a:ext cx="178378" cy="178378"/>
          </a:xfrm>
          <a:prstGeom prst="rect">
            <a:avLst/>
          </a:prstGeom>
        </p:spPr>
      </p:pic>
      <p:pic>
        <p:nvPicPr>
          <p:cNvPr id="13" name="Graphic 4" descr="Checkmark with solid fill">
            <a:extLst>
              <a:ext uri="{FF2B5EF4-FFF2-40B4-BE49-F238E27FC236}">
                <a16:creationId xmlns:a16="http://schemas.microsoft.com/office/drawing/2014/main" id="{B1A38AF3-9EA5-4371-BAFD-CD55B1FA4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6396" y="4801221"/>
            <a:ext cx="178378" cy="178378"/>
          </a:xfrm>
          <a:prstGeom prst="rect">
            <a:avLst/>
          </a:prstGeom>
        </p:spPr>
      </p:pic>
      <p:pic>
        <p:nvPicPr>
          <p:cNvPr id="14" name="Graphic 4" descr="Checkmark with solid fill">
            <a:extLst>
              <a:ext uri="{FF2B5EF4-FFF2-40B4-BE49-F238E27FC236}">
                <a16:creationId xmlns:a16="http://schemas.microsoft.com/office/drawing/2014/main" id="{E6B1E6AD-7892-41F2-8B60-1F24E3F80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6396" y="4411578"/>
            <a:ext cx="178378" cy="178378"/>
          </a:xfrm>
          <a:prstGeom prst="rect">
            <a:avLst/>
          </a:prstGeom>
        </p:spPr>
      </p:pic>
      <p:pic>
        <p:nvPicPr>
          <p:cNvPr id="15" name="Graphic 4" descr="Checkmark with solid fill">
            <a:extLst>
              <a:ext uri="{FF2B5EF4-FFF2-40B4-BE49-F238E27FC236}">
                <a16:creationId xmlns:a16="http://schemas.microsoft.com/office/drawing/2014/main" id="{0470B633-7ED3-4965-AB72-0A2A741DC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6396" y="5158658"/>
            <a:ext cx="178378" cy="178378"/>
          </a:xfrm>
          <a:prstGeom prst="rect">
            <a:avLst/>
          </a:prstGeom>
        </p:spPr>
      </p:pic>
      <p:pic>
        <p:nvPicPr>
          <p:cNvPr id="16" name="Graphic 4" descr="Checkmark with solid fill">
            <a:extLst>
              <a:ext uri="{FF2B5EF4-FFF2-40B4-BE49-F238E27FC236}">
                <a16:creationId xmlns:a16="http://schemas.microsoft.com/office/drawing/2014/main" id="{238CBC30-ECF6-45A8-8EDF-A51505952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2773" y="4801221"/>
            <a:ext cx="178378" cy="178378"/>
          </a:xfrm>
          <a:prstGeom prst="rect">
            <a:avLst/>
          </a:prstGeom>
        </p:spPr>
      </p:pic>
      <p:pic>
        <p:nvPicPr>
          <p:cNvPr id="17" name="Graphic 4" descr="Checkmark with solid fill">
            <a:extLst>
              <a:ext uri="{FF2B5EF4-FFF2-40B4-BE49-F238E27FC236}">
                <a16:creationId xmlns:a16="http://schemas.microsoft.com/office/drawing/2014/main" id="{D198446F-532C-4DD5-8DAC-82167D0B9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2773" y="4411578"/>
            <a:ext cx="178378" cy="1783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572FFE-78B0-4B18-B9F2-5046A72C8A4E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20698793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62413" y="254435"/>
            <a:ext cx="326721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4000">
                <a:solidFill>
                  <a:schemeClr val="bg1">
                    <a:lumMod val="95000"/>
                  </a:schemeClr>
                </a:solidFill>
                <a:latin typeface="+mj-lt"/>
              </a:rPr>
              <a:t>Key Success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4000">
                <a:solidFill>
                  <a:schemeClr val="accent1"/>
                </a:solidFill>
                <a:latin typeface="+mj-lt"/>
              </a:rPr>
              <a:t>FACTORS</a:t>
            </a:r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6AD410-3C04-4DCE-8968-8736C202D54D}"/>
              </a:ext>
            </a:extLst>
          </p:cNvPr>
          <p:cNvGrpSpPr/>
          <p:nvPr/>
        </p:nvGrpSpPr>
        <p:grpSpPr>
          <a:xfrm>
            <a:off x="870441" y="3945960"/>
            <a:ext cx="10649384" cy="463411"/>
            <a:chOff x="905952" y="2892772"/>
            <a:chExt cx="10649384" cy="463411"/>
          </a:xfrm>
        </p:grpSpPr>
        <p:sp>
          <p:nvSpPr>
            <p:cNvPr id="11" name="TextBox 10"/>
            <p:cNvSpPr txBox="1"/>
            <p:nvPr/>
          </p:nvSpPr>
          <p:spPr>
            <a:xfrm>
              <a:off x="905952" y="2894518"/>
              <a:ext cx="2443298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</a:rPr>
                <a:t>Speed to Market</a:t>
              </a:r>
              <a:endParaRPr lang="en-US" sz="2400">
                <a:solidFill>
                  <a:schemeClr val="bg1"/>
                </a:solidFill>
                <a:ea typeface="Lato"/>
                <a:cs typeface="Lato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31225" y="2892772"/>
              <a:ext cx="4326827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Adaptability &amp; Responsiveness</a:t>
              </a:r>
              <a:endParaRPr lang="en-US" sz="2400">
                <a:solidFill>
                  <a:schemeClr val="accent2"/>
                </a:solidFill>
                <a:ea typeface="Lato"/>
                <a:cs typeface="Lato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86867" y="2892772"/>
              <a:ext cx="3068469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A1A7"/>
                  </a:solidFill>
                  <a:ea typeface="Lato"/>
                  <a:cs typeface="Lato"/>
                </a:rPr>
                <a:t>Brand Differentiation</a:t>
              </a:r>
            </a:p>
          </p:txBody>
        </p:sp>
      </p:grpSp>
      <p:sp>
        <p:nvSpPr>
          <p:cNvPr id="15" name="Shape 2588">
            <a:extLst>
              <a:ext uri="{FF2B5EF4-FFF2-40B4-BE49-F238E27FC236}">
                <a16:creationId xmlns:a16="http://schemas.microsoft.com/office/drawing/2014/main" id="{C443731F-F0A7-4758-8885-63221C8BB143}"/>
              </a:ext>
            </a:extLst>
          </p:cNvPr>
          <p:cNvSpPr/>
          <p:nvPr/>
        </p:nvSpPr>
        <p:spPr>
          <a:xfrm>
            <a:off x="9499581" y="2843817"/>
            <a:ext cx="972018" cy="8836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00A1A7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6" name="Shape 2526">
            <a:extLst>
              <a:ext uri="{FF2B5EF4-FFF2-40B4-BE49-F238E27FC236}">
                <a16:creationId xmlns:a16="http://schemas.microsoft.com/office/drawing/2014/main" id="{E6050788-C764-43EC-9FBA-6536FFD9873A}"/>
              </a:ext>
            </a:extLst>
          </p:cNvPr>
          <p:cNvSpPr/>
          <p:nvPr/>
        </p:nvSpPr>
        <p:spPr>
          <a:xfrm>
            <a:off x="1650247" y="2843817"/>
            <a:ext cx="883686" cy="8836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8" name="Shape 2930">
            <a:extLst>
              <a:ext uri="{FF2B5EF4-FFF2-40B4-BE49-F238E27FC236}">
                <a16:creationId xmlns:a16="http://schemas.microsoft.com/office/drawing/2014/main" id="{BC602366-85E9-4236-A590-03C690046666}"/>
              </a:ext>
            </a:extLst>
          </p:cNvPr>
          <p:cNvSpPr/>
          <p:nvPr/>
        </p:nvSpPr>
        <p:spPr>
          <a:xfrm>
            <a:off x="5373950" y="2843122"/>
            <a:ext cx="1390834" cy="885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55" y="1543"/>
                </a:moveTo>
                <a:cubicBezTo>
                  <a:pt x="12837" y="1543"/>
                  <a:pt x="10309" y="5515"/>
                  <a:pt x="10309" y="10414"/>
                </a:cubicBezTo>
                <a:lnTo>
                  <a:pt x="10309" y="11186"/>
                </a:lnTo>
                <a:cubicBezTo>
                  <a:pt x="10309" y="15233"/>
                  <a:pt x="8221" y="18514"/>
                  <a:pt x="5645" y="18514"/>
                </a:cubicBezTo>
                <a:cubicBezTo>
                  <a:pt x="3070" y="18514"/>
                  <a:pt x="982" y="15233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4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6"/>
                  <a:pt x="9599" y="0"/>
                  <a:pt x="9327" y="0"/>
                </a:cubicBezTo>
                <a:cubicBezTo>
                  <a:pt x="9056" y="0"/>
                  <a:pt x="8836" y="346"/>
                  <a:pt x="8836" y="771"/>
                </a:cubicBezTo>
                <a:lnTo>
                  <a:pt x="8836" y="3321"/>
                </a:lnTo>
                <a:cubicBezTo>
                  <a:pt x="7879" y="2160"/>
                  <a:pt x="6706" y="1543"/>
                  <a:pt x="5645" y="1543"/>
                </a:cubicBezTo>
                <a:cubicBezTo>
                  <a:pt x="2527" y="1543"/>
                  <a:pt x="0" y="5515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3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4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4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5"/>
                  <a:pt x="19073" y="1543"/>
                  <a:pt x="15955" y="1543"/>
                </a:cubicBezTo>
              </a:path>
            </a:pathLst>
          </a:custGeom>
          <a:solidFill>
            <a:srgbClr val="0C8FB8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0CDAD9-9693-4328-B22D-56F1C0071232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175021922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50378" y="279054"/>
            <a:ext cx="3687228" cy="163121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000">
                <a:solidFill>
                  <a:schemeClr val="bg1">
                    <a:lumMod val="95000"/>
                  </a:schemeClr>
                </a:solidFill>
                <a:latin typeface="Lato"/>
                <a:ea typeface="Lato"/>
                <a:cs typeface="Lato"/>
              </a:rPr>
              <a:t>ACT I: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5000">
                <a:solidFill>
                  <a:schemeClr val="accent1"/>
                </a:solidFill>
                <a:latin typeface="Lato"/>
                <a:ea typeface="Lato"/>
                <a:cs typeface="Lato"/>
              </a:rPr>
              <a:t>INFILTRATE</a:t>
            </a:r>
          </a:p>
        </p:txBody>
      </p:sp>
      <p:sp>
        <p:nvSpPr>
          <p:cNvPr id="8" name="Rounded Rectangle 7"/>
          <p:cNvSpPr/>
          <p:nvPr/>
        </p:nvSpPr>
        <p:spPr>
          <a:xfrm rot="10800000" flipV="1">
            <a:off x="5663399" y="1940677"/>
            <a:ext cx="861184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Shape 2617">
            <a:extLst>
              <a:ext uri="{FF2B5EF4-FFF2-40B4-BE49-F238E27FC236}">
                <a16:creationId xmlns:a16="http://schemas.microsoft.com/office/drawing/2014/main" id="{3B14B95F-1ED0-4017-9F47-6486345F906C}"/>
              </a:ext>
            </a:extLst>
          </p:cNvPr>
          <p:cNvSpPr/>
          <p:nvPr/>
        </p:nvSpPr>
        <p:spPr>
          <a:xfrm>
            <a:off x="8706422" y="3000910"/>
            <a:ext cx="1861156" cy="1522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Shape 2564">
            <a:extLst>
              <a:ext uri="{FF2B5EF4-FFF2-40B4-BE49-F238E27FC236}">
                <a16:creationId xmlns:a16="http://schemas.microsoft.com/office/drawing/2014/main" id="{BCB9B739-E79C-4772-8C4D-B0F2F0FCC20C}"/>
              </a:ext>
            </a:extLst>
          </p:cNvPr>
          <p:cNvSpPr/>
          <p:nvPr/>
        </p:nvSpPr>
        <p:spPr>
          <a:xfrm>
            <a:off x="5332526" y="3000910"/>
            <a:ext cx="1522930" cy="1522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" name="Shape 2800">
            <a:extLst>
              <a:ext uri="{FF2B5EF4-FFF2-40B4-BE49-F238E27FC236}">
                <a16:creationId xmlns:a16="http://schemas.microsoft.com/office/drawing/2014/main" id="{D7C28006-2635-4484-8FBF-F1F588424EE6}"/>
              </a:ext>
            </a:extLst>
          </p:cNvPr>
          <p:cNvSpPr/>
          <p:nvPr/>
        </p:nvSpPr>
        <p:spPr>
          <a:xfrm>
            <a:off x="1669708" y="3185877"/>
            <a:ext cx="1811852" cy="1152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08" y="15258"/>
                </a:moveTo>
                <a:cubicBezTo>
                  <a:pt x="10138" y="15500"/>
                  <a:pt x="10044" y="15701"/>
                  <a:pt x="9923" y="15861"/>
                </a:cubicBezTo>
                <a:cubicBezTo>
                  <a:pt x="9802" y="16022"/>
                  <a:pt x="9660" y="16144"/>
                  <a:pt x="9499" y="16228"/>
                </a:cubicBezTo>
                <a:cubicBezTo>
                  <a:pt x="9362" y="16300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5"/>
                  <a:pt x="8316" y="16304"/>
                  <a:pt x="8171" y="16224"/>
                </a:cubicBezTo>
                <a:cubicBezTo>
                  <a:pt x="8001" y="16130"/>
                  <a:pt x="7856" y="15998"/>
                  <a:pt x="7736" y="15826"/>
                </a:cubicBezTo>
                <a:cubicBezTo>
                  <a:pt x="7615" y="15655"/>
                  <a:pt x="7522" y="15443"/>
                  <a:pt x="7456" y="15193"/>
                </a:cubicBezTo>
                <a:cubicBezTo>
                  <a:pt x="7390" y="14942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2"/>
                  <a:pt x="8058" y="15015"/>
                  <a:pt x="8171" y="15236"/>
                </a:cubicBezTo>
                <a:cubicBezTo>
                  <a:pt x="8270" y="15431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6"/>
                  <a:pt x="7636" y="12568"/>
                  <a:pt x="7561" y="12352"/>
                </a:cubicBezTo>
                <a:cubicBezTo>
                  <a:pt x="7485" y="12136"/>
                  <a:pt x="7448" y="11868"/>
                  <a:pt x="7448" y="11548"/>
                </a:cubicBezTo>
                <a:cubicBezTo>
                  <a:pt x="7448" y="11268"/>
                  <a:pt x="7483" y="11023"/>
                  <a:pt x="7553" y="10809"/>
                </a:cubicBezTo>
                <a:cubicBezTo>
                  <a:pt x="7622" y="10596"/>
                  <a:pt x="7716" y="10419"/>
                  <a:pt x="7835" y="10276"/>
                </a:cubicBezTo>
                <a:cubicBezTo>
                  <a:pt x="7954" y="10134"/>
                  <a:pt x="8090" y="10024"/>
                  <a:pt x="8244" y="9948"/>
                </a:cubicBezTo>
                <a:cubicBezTo>
                  <a:pt x="8373" y="9885"/>
                  <a:pt x="8479" y="9855"/>
                  <a:pt x="8606" y="9844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4"/>
                </a:lnTo>
                <a:cubicBezTo>
                  <a:pt x="9224" y="9853"/>
                  <a:pt x="9328" y="9881"/>
                  <a:pt x="9453" y="9939"/>
                </a:cubicBezTo>
                <a:cubicBezTo>
                  <a:pt x="9605" y="10009"/>
                  <a:pt x="9735" y="10114"/>
                  <a:pt x="9847" y="10255"/>
                </a:cubicBezTo>
                <a:cubicBezTo>
                  <a:pt x="9957" y="10394"/>
                  <a:pt x="10046" y="10572"/>
                  <a:pt x="10112" y="10788"/>
                </a:cubicBezTo>
                <a:cubicBezTo>
                  <a:pt x="10178" y="11003"/>
                  <a:pt x="10211" y="11254"/>
                  <a:pt x="10211" y="11540"/>
                </a:cubicBezTo>
                <a:lnTo>
                  <a:pt x="9567" y="11540"/>
                </a:lnTo>
                <a:cubicBezTo>
                  <a:pt x="9559" y="11242"/>
                  <a:pt x="9509" y="11015"/>
                  <a:pt x="9417" y="10857"/>
                </a:cubicBezTo>
                <a:cubicBezTo>
                  <a:pt x="9339" y="10725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5"/>
                  <a:pt x="9336" y="12633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5"/>
                  <a:pt x="10200" y="13610"/>
                </a:cubicBezTo>
                <a:cubicBezTo>
                  <a:pt x="10275" y="13827"/>
                  <a:pt x="10312" y="14091"/>
                  <a:pt x="10312" y="14407"/>
                </a:cubicBezTo>
                <a:cubicBezTo>
                  <a:pt x="10312" y="14732"/>
                  <a:pt x="10278" y="15016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6"/>
                  <a:pt x="6938" y="18514"/>
                  <a:pt x="8836" y="18514"/>
                </a:cubicBezTo>
                <a:cubicBezTo>
                  <a:pt x="10734" y="18514"/>
                  <a:pt x="12273" y="16096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0"/>
                  <a:pt x="3927" y="1543"/>
                </a:cubicBezTo>
                <a:lnTo>
                  <a:pt x="3927" y="2314"/>
                </a:lnTo>
                <a:cubicBezTo>
                  <a:pt x="3927" y="2740"/>
                  <a:pt x="4147" y="3086"/>
                  <a:pt x="4418" y="3086"/>
                </a:cubicBezTo>
                <a:cubicBezTo>
                  <a:pt x="4689" y="3086"/>
                  <a:pt x="4909" y="2740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0"/>
                  <a:pt x="21600" y="15429"/>
                </a:cubicBezTo>
                <a:lnTo>
                  <a:pt x="21600" y="1543"/>
                </a:lnTo>
                <a:cubicBezTo>
                  <a:pt x="21600" y="690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1"/>
                </a:cubicBezTo>
                <a:cubicBezTo>
                  <a:pt x="9175" y="13642"/>
                  <a:pt x="9137" y="13616"/>
                  <a:pt x="9097" y="13590"/>
                </a:cubicBezTo>
                <a:lnTo>
                  <a:pt x="9097" y="15560"/>
                </a:lnTo>
                <a:cubicBezTo>
                  <a:pt x="9250" y="15523"/>
                  <a:pt x="9363" y="15447"/>
                  <a:pt x="9473" y="15311"/>
                </a:cubicBezTo>
                <a:cubicBezTo>
                  <a:pt x="9604" y="15151"/>
                  <a:pt x="9668" y="14896"/>
                  <a:pt x="9668" y="14545"/>
                </a:cubicBezTo>
                <a:cubicBezTo>
                  <a:pt x="9668" y="14383"/>
                  <a:pt x="9649" y="14246"/>
                  <a:pt x="9609" y="14135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7"/>
                  <a:pt x="14762" y="19814"/>
                  <a:pt x="14817" y="20057"/>
                </a:cubicBezTo>
                <a:lnTo>
                  <a:pt x="2855" y="20057"/>
                </a:lnTo>
                <a:cubicBezTo>
                  <a:pt x="2910" y="19814"/>
                  <a:pt x="2945" y="19557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5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1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1"/>
                  <a:pt x="14727" y="6943"/>
                </a:cubicBezTo>
                <a:cubicBezTo>
                  <a:pt x="14727" y="8221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5"/>
                </a:cubicBezTo>
                <a:cubicBezTo>
                  <a:pt x="16691" y="9115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8"/>
                  <a:pt x="8149" y="11836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0"/>
                  <a:pt x="8419" y="12217"/>
                  <a:pt x="8496" y="12260"/>
                </a:cubicBezTo>
                <a:cubicBezTo>
                  <a:pt x="8542" y="12286"/>
                  <a:pt x="8573" y="12310"/>
                  <a:pt x="8606" y="12330"/>
                </a:cubicBezTo>
                <a:lnTo>
                  <a:pt x="8606" y="10637"/>
                </a:lnTo>
                <a:cubicBezTo>
                  <a:pt x="8457" y="10653"/>
                  <a:pt x="8353" y="10708"/>
                  <a:pt x="8258" y="10818"/>
                </a:cubicBezTo>
                <a:cubicBezTo>
                  <a:pt x="8147" y="10949"/>
                  <a:pt x="8092" y="11170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19A258-DBFD-44D1-A7A8-62011F15C89F}"/>
              </a:ext>
            </a:extLst>
          </p:cNvPr>
          <p:cNvSpPr txBox="1"/>
          <p:nvPr/>
        </p:nvSpPr>
        <p:spPr>
          <a:xfrm>
            <a:off x="944980" y="4838520"/>
            <a:ext cx="310605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>
                <a:solidFill>
                  <a:schemeClr val="accent1"/>
                </a:solidFill>
              </a:rPr>
              <a:t>Arrange Funding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A8CBD-C127-4461-99DF-F7555676B991}"/>
              </a:ext>
            </a:extLst>
          </p:cNvPr>
          <p:cNvSpPr txBox="1"/>
          <p:nvPr/>
        </p:nvSpPr>
        <p:spPr>
          <a:xfrm>
            <a:off x="4558193" y="4838520"/>
            <a:ext cx="29957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>
                <a:solidFill>
                  <a:schemeClr val="accent1"/>
                </a:solidFill>
                <a:ea typeface="Lato"/>
                <a:cs typeface="Lato"/>
              </a:rPr>
              <a:t>Lease Offices</a:t>
            </a:r>
            <a:endParaRPr lang="en-GB" sz="280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9B837D-3E3B-4E2B-AB64-DF8DC46BB507}"/>
              </a:ext>
            </a:extLst>
          </p:cNvPr>
          <p:cNvSpPr txBox="1"/>
          <p:nvPr/>
        </p:nvSpPr>
        <p:spPr>
          <a:xfrm>
            <a:off x="8171406" y="4838519"/>
            <a:ext cx="29345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>
                <a:solidFill>
                  <a:schemeClr val="accent1"/>
                </a:solidFill>
              </a:rPr>
              <a:t>Hire Employees</a:t>
            </a:r>
            <a:endParaRPr lang="en-GB" sz="2800">
              <a:solidFill>
                <a:schemeClr val="accent1"/>
              </a:solidFill>
              <a:ea typeface="Lato"/>
              <a:cs typeface="Lato"/>
            </a:endParaRPr>
          </a:p>
        </p:txBody>
      </p:sp>
      <p:sp>
        <p:nvSpPr>
          <p:cNvPr id="4" name="Half Frame 3">
            <a:extLst>
              <a:ext uri="{FF2B5EF4-FFF2-40B4-BE49-F238E27FC236}">
                <a16:creationId xmlns:a16="http://schemas.microsoft.com/office/drawing/2014/main" id="{925143B3-9F31-455B-BC11-BBC083C6D81D}"/>
              </a:ext>
            </a:extLst>
          </p:cNvPr>
          <p:cNvSpPr/>
          <p:nvPr/>
        </p:nvSpPr>
        <p:spPr>
          <a:xfrm rot="8092700">
            <a:off x="3993247" y="3478896"/>
            <a:ext cx="566956" cy="566956"/>
          </a:xfrm>
          <a:prstGeom prst="halfFram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95497B2D-B2EA-42C9-AA86-29A55087D80D}"/>
              </a:ext>
            </a:extLst>
          </p:cNvPr>
          <p:cNvSpPr/>
          <p:nvPr/>
        </p:nvSpPr>
        <p:spPr>
          <a:xfrm rot="8092700">
            <a:off x="7497461" y="3478896"/>
            <a:ext cx="566956" cy="566956"/>
          </a:xfrm>
          <a:prstGeom prst="halfFram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F36C7A-01C4-49CC-809F-92E5F70CD748}"/>
              </a:ext>
            </a:extLst>
          </p:cNvPr>
          <p:cNvSpPr txBox="1"/>
          <p:nvPr/>
        </p:nvSpPr>
        <p:spPr>
          <a:xfrm>
            <a:off x="5271898" y="6296004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4193208875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5D12E-7F28-48AF-A10E-AC047066ED12}"/>
              </a:ext>
            </a:extLst>
          </p:cNvPr>
          <p:cNvSpPr txBox="1"/>
          <p:nvPr/>
        </p:nvSpPr>
        <p:spPr>
          <a:xfrm>
            <a:off x="4056114" y="491919"/>
            <a:ext cx="407055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Shift72</a:t>
            </a:r>
            <a:br>
              <a:rPr lang="en-US" sz="4000">
                <a:solidFill>
                  <a:schemeClr val="bg1"/>
                </a:solidFill>
                <a:ea typeface="Lato"/>
                <a:cs typeface="Lato"/>
              </a:rPr>
            </a:br>
            <a:r>
              <a:rPr lang="en-US" sz="4000">
                <a:solidFill>
                  <a:schemeClr val="accent1"/>
                </a:solidFill>
              </a:rPr>
              <a:t>PURPOSE </a:t>
            </a:r>
            <a:endParaRPr lang="en-US">
              <a:solidFill>
                <a:schemeClr val="accent1"/>
              </a:solidFill>
              <a:ea typeface="Lato"/>
              <a:cs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E22021-494D-49D5-A84D-A0F51A8351C3}"/>
              </a:ext>
            </a:extLst>
          </p:cNvPr>
          <p:cNvSpPr txBox="1"/>
          <p:nvPr/>
        </p:nvSpPr>
        <p:spPr>
          <a:xfrm>
            <a:off x="1875175" y="2273587"/>
            <a:ext cx="844164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To offer innovative, secure, all-in-one video platforms that assist clients in delivering a viewing experience across multiple devices. Shift72’s end-to-end solution allows customers to build, manage, and grow their online video businesses.</a:t>
            </a:r>
            <a:endParaRPr lang="en-US" sz="2400">
              <a:solidFill>
                <a:schemeClr val="bg1"/>
              </a:solidFill>
              <a:ea typeface="Lato"/>
              <a:cs typeface="Lato"/>
            </a:endParaRPr>
          </a:p>
          <a:p>
            <a:pPr algn="ctr"/>
            <a:endParaRPr lang="en-US" sz="2400">
              <a:ea typeface="Lato"/>
              <a:cs typeface="La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520A4-294F-43AA-924D-826FF0CBE96C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1557121027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5D12E-7F28-48AF-A10E-AC047066ED12}"/>
              </a:ext>
            </a:extLst>
          </p:cNvPr>
          <p:cNvSpPr txBox="1"/>
          <p:nvPr/>
        </p:nvSpPr>
        <p:spPr>
          <a:xfrm>
            <a:off x="3425493" y="393384"/>
            <a:ext cx="534493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Strategy aligned with</a:t>
            </a:r>
            <a:br>
              <a:rPr lang="en-US" sz="4000">
                <a:solidFill>
                  <a:schemeClr val="bg1"/>
                </a:solidFill>
                <a:ea typeface="Lato"/>
                <a:cs typeface="Lato"/>
              </a:rPr>
            </a:br>
            <a:r>
              <a:rPr lang="en-US" sz="4000">
                <a:solidFill>
                  <a:schemeClr val="accent1"/>
                </a:solidFill>
              </a:rPr>
              <a:t>COMPANY PURPOSE </a:t>
            </a:r>
            <a:endParaRPr lang="en-US">
              <a:solidFill>
                <a:schemeClr val="accent1"/>
              </a:solidFill>
              <a:ea typeface="Lato"/>
              <a:cs typeface="Lato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4B8D7F67-5570-4655-826D-032CCF03B9E8}"/>
              </a:ext>
            </a:extLst>
          </p:cNvPr>
          <p:cNvSpPr txBox="1"/>
          <p:nvPr/>
        </p:nvSpPr>
        <p:spPr>
          <a:xfrm>
            <a:off x="1921719" y="2830435"/>
            <a:ext cx="8352027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Enter the VOD ensures Shift72 can utilise their existing resources to expand their reach and achieve their purpose with a wider customer base.</a:t>
            </a:r>
            <a:endParaRPr lang="en-US" sz="2400">
              <a:solidFill>
                <a:schemeClr val="bg1"/>
              </a:solidFill>
              <a:ea typeface="Lato"/>
              <a:cs typeface="La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CD755-8F88-47FF-BE89-1D7AD03E6BC9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291334716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77509" y="293485"/>
            <a:ext cx="523293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Lato"/>
                <a:ea typeface="Lato"/>
                <a:cs typeface="Lato"/>
              </a:rPr>
              <a:t>Alternative Strategy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81881-100A-4466-8C19-9B5638E4AAA2}"/>
              </a:ext>
            </a:extLst>
          </p:cNvPr>
          <p:cNvSpPr txBox="1"/>
          <p:nvPr/>
        </p:nvSpPr>
        <p:spPr>
          <a:xfrm>
            <a:off x="3618111" y="1074484"/>
            <a:ext cx="495352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1"/>
                </a:solidFill>
              </a:rPr>
              <a:t>WHAT WE HAVE, WE HOLD</a:t>
            </a:r>
            <a:endParaRPr lang="en-US" sz="2800">
              <a:solidFill>
                <a:schemeClr val="accent1"/>
              </a:solidFill>
              <a:ea typeface="Lato"/>
              <a:cs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97E32-2371-49F2-8A97-32F13C532E46}"/>
              </a:ext>
            </a:extLst>
          </p:cNvPr>
          <p:cNvSpPr txBox="1"/>
          <p:nvPr/>
        </p:nvSpPr>
        <p:spPr>
          <a:xfrm>
            <a:off x="500901" y="2178227"/>
            <a:ext cx="3346103" cy="267765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chemeClr val="accent1"/>
                </a:solidFill>
                <a:ea typeface="Lato"/>
                <a:cs typeface="Lato"/>
              </a:rPr>
              <a:t>SCENE 1</a:t>
            </a:r>
            <a:endParaRPr lang="en-US">
              <a:solidFill>
                <a:schemeClr val="accent1"/>
              </a:solidFill>
              <a:ea typeface="Lato"/>
              <a:cs typeface="Lato"/>
            </a:endParaRPr>
          </a:p>
          <a:p>
            <a:pPr algn="ctr"/>
            <a:endParaRPr lang="en-US" sz="2400">
              <a:solidFill>
                <a:schemeClr val="bg1"/>
              </a:solidFill>
              <a:ea typeface="Lato"/>
              <a:cs typeface="Lato"/>
            </a:endParaRPr>
          </a:p>
          <a:p>
            <a:pPr algn="ctr"/>
            <a:r>
              <a:rPr lang="en-US" sz="2400">
                <a:solidFill>
                  <a:schemeClr val="bg1"/>
                </a:solidFill>
                <a:ea typeface="Lato"/>
                <a:cs typeface="Lato"/>
              </a:rPr>
              <a:t>Use customer data analytics to identify key existing or desired features for current clientele</a:t>
            </a:r>
            <a:endParaRPr lang="en-US" sz="24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F1D531-299D-4879-8ED8-8A7BA0495F4F}"/>
              </a:ext>
            </a:extLst>
          </p:cNvPr>
          <p:cNvSpPr txBox="1"/>
          <p:nvPr/>
        </p:nvSpPr>
        <p:spPr>
          <a:xfrm>
            <a:off x="4298773" y="2181658"/>
            <a:ext cx="3592768" cy="378565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chemeClr val="accent1"/>
                </a:solidFill>
                <a:ea typeface="Lato"/>
                <a:cs typeface="Lato"/>
              </a:rPr>
              <a:t>SCENE 2 </a:t>
            </a:r>
          </a:p>
          <a:p>
            <a:pPr algn="ctr"/>
            <a:endParaRPr lang="en-US" sz="2400">
              <a:solidFill>
                <a:schemeClr val="bg1"/>
              </a:solidFill>
              <a:ea typeface="Lato"/>
              <a:cs typeface="Lato"/>
            </a:endParaRPr>
          </a:p>
          <a:p>
            <a:pPr algn="ctr"/>
            <a:r>
              <a:rPr lang="en-US" sz="2400">
                <a:solidFill>
                  <a:schemeClr val="bg1"/>
                </a:solidFill>
                <a:ea typeface="Lato"/>
                <a:cs typeface="Lato"/>
              </a:rPr>
              <a:t>Undertake engineering drive to develop key features and technologies to cement leading competitive position</a:t>
            </a:r>
            <a:br>
              <a:rPr lang="en-US" sz="2400">
                <a:ea typeface="+mn-lt"/>
                <a:cs typeface="+mn-lt"/>
              </a:rPr>
            </a:br>
            <a:endParaRPr lang="en-US" sz="2400">
              <a:ea typeface="+mn-lt"/>
              <a:cs typeface="+mn-lt"/>
            </a:endParaRPr>
          </a:p>
          <a:p>
            <a:pPr algn="ctr"/>
            <a:r>
              <a:rPr lang="en-US" sz="2400">
                <a:solidFill>
                  <a:schemeClr val="bg1"/>
                </a:solidFill>
                <a:ea typeface="Lato"/>
                <a:cs typeface="Lato"/>
              </a:rPr>
              <a:t>     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EB758-CB3A-4F24-87B4-BE6AA35A6A05}"/>
              </a:ext>
            </a:extLst>
          </p:cNvPr>
          <p:cNvSpPr txBox="1"/>
          <p:nvPr/>
        </p:nvSpPr>
        <p:spPr>
          <a:xfrm>
            <a:off x="8241975" y="2179781"/>
            <a:ext cx="3513740" cy="34163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chemeClr val="accent1"/>
                </a:solidFill>
                <a:ea typeface="Lato"/>
                <a:cs typeface="Lato"/>
              </a:rPr>
              <a:t>SCENE 3 </a:t>
            </a:r>
          </a:p>
          <a:p>
            <a:pPr algn="ctr"/>
            <a:endParaRPr lang="en-US" sz="2400">
              <a:solidFill>
                <a:schemeClr val="bg1"/>
              </a:solidFill>
              <a:ea typeface="Lato"/>
              <a:cs typeface="Lato"/>
            </a:endParaRPr>
          </a:p>
          <a:p>
            <a:pPr algn="ctr"/>
            <a:r>
              <a:rPr lang="en-US" sz="2400">
                <a:solidFill>
                  <a:schemeClr val="bg1"/>
                </a:solidFill>
                <a:ea typeface="Lato"/>
                <a:cs typeface="Lato"/>
              </a:rPr>
              <a:t>Build on low cost-structure advantage by acquiring key suppliers such as payment portal integration</a:t>
            </a:r>
            <a:br>
              <a:rPr lang="en-US" sz="2400">
                <a:ea typeface="+mn-lt"/>
                <a:cs typeface="+mn-lt"/>
              </a:rPr>
            </a:br>
            <a:endParaRPr lang="en-US" sz="2400">
              <a:ea typeface="+mn-lt"/>
              <a:cs typeface="+mn-lt"/>
            </a:endParaRPr>
          </a:p>
          <a:p>
            <a:pPr algn="ctr"/>
            <a:r>
              <a:rPr lang="en-US" sz="2400">
                <a:solidFill>
                  <a:schemeClr val="bg1"/>
                </a:solidFill>
                <a:ea typeface="Lato"/>
                <a:cs typeface="Lato"/>
              </a:rPr>
              <a:t>     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27464-D7C5-4175-945C-48BD48CA626D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534539574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53825" y="226313"/>
            <a:ext cx="6385484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000">
                <a:solidFill>
                  <a:schemeClr val="bg1">
                    <a:lumMod val="95000"/>
                  </a:schemeClr>
                </a:solidFill>
                <a:latin typeface="Lato"/>
                <a:ea typeface="Lato"/>
                <a:cs typeface="Lato"/>
              </a:rPr>
              <a:t>Strategic </a:t>
            </a:r>
            <a:r>
              <a:rPr lang="en-US" sz="5000">
                <a:solidFill>
                  <a:schemeClr val="accent1"/>
                </a:solidFill>
                <a:latin typeface="Lato"/>
                <a:ea typeface="Lato"/>
                <a:cs typeface="Lato"/>
              </a:rPr>
              <a:t>TIMELINE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E438863-58D1-47B1-B1D5-063317786455}"/>
              </a:ext>
            </a:extLst>
          </p:cNvPr>
          <p:cNvGrpSpPr/>
          <p:nvPr/>
        </p:nvGrpSpPr>
        <p:grpSpPr>
          <a:xfrm>
            <a:off x="730263" y="1757717"/>
            <a:ext cx="10983221" cy="4391380"/>
            <a:chOff x="893811" y="1587803"/>
            <a:chExt cx="10424284" cy="4090494"/>
          </a:xfrm>
        </p:grpSpPr>
        <p:grpSp>
          <p:nvGrpSpPr>
            <p:cNvPr id="5" name="Group 4"/>
            <p:cNvGrpSpPr/>
            <p:nvPr/>
          </p:nvGrpSpPr>
          <p:grpSpPr>
            <a:xfrm>
              <a:off x="1059804" y="1699214"/>
              <a:ext cx="10072120" cy="2653028"/>
              <a:chOff x="1032508" y="1951155"/>
              <a:chExt cx="10072120" cy="2653028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1032508" y="4000491"/>
                <a:ext cx="10072119" cy="0"/>
              </a:xfrm>
              <a:prstGeom prst="line">
                <a:avLst/>
              </a:prstGeom>
              <a:ln w="15875"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1032508" y="3489169"/>
                <a:ext cx="10072119" cy="0"/>
              </a:xfrm>
              <a:prstGeom prst="line">
                <a:avLst/>
              </a:prstGeom>
              <a:ln w="15875"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1032508" y="2977847"/>
                <a:ext cx="10072119" cy="0"/>
              </a:xfrm>
              <a:prstGeom prst="line">
                <a:avLst/>
              </a:prstGeom>
              <a:ln w="15875"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032508" y="2466525"/>
                <a:ext cx="10072119" cy="0"/>
              </a:xfrm>
              <a:prstGeom prst="line">
                <a:avLst/>
              </a:prstGeom>
              <a:ln w="15875"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032508" y="1951155"/>
                <a:ext cx="10072119" cy="0"/>
              </a:xfrm>
              <a:prstGeom prst="line">
                <a:avLst/>
              </a:prstGeom>
              <a:ln w="15875"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cxnSpLocks/>
                <a:stCxn id="12" idx="2"/>
                <a:endCxn id="20" idx="6"/>
              </p:cNvCxnSpPr>
              <p:nvPr/>
            </p:nvCxnSpPr>
            <p:spPr>
              <a:xfrm>
                <a:off x="1074377" y="4540175"/>
                <a:ext cx="10030251" cy="0"/>
              </a:xfrm>
              <a:prstGeom prst="line">
                <a:avLst/>
              </a:prstGeom>
              <a:ln w="22225"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1074377" y="4476167"/>
                <a:ext cx="128016" cy="128016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2317390" y="4476167"/>
                <a:ext cx="128016" cy="128016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>
                <a:spLocks noChangeAspect="1"/>
              </p:cNvSpPr>
              <p:nvPr/>
            </p:nvSpPr>
            <p:spPr>
              <a:xfrm>
                <a:off x="3560403" y="4476167"/>
                <a:ext cx="128016" cy="128016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5" name="Oval 14"/>
              <p:cNvSpPr>
                <a:spLocks noChangeAspect="1"/>
              </p:cNvSpPr>
              <p:nvPr/>
            </p:nvSpPr>
            <p:spPr>
              <a:xfrm>
                <a:off x="4803416" y="4476167"/>
                <a:ext cx="128016" cy="128016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6" name="Oval 15"/>
              <p:cNvSpPr>
                <a:spLocks noChangeAspect="1"/>
              </p:cNvSpPr>
              <p:nvPr/>
            </p:nvSpPr>
            <p:spPr>
              <a:xfrm>
                <a:off x="6046429" y="4476167"/>
                <a:ext cx="128016" cy="128016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>
                <a:spLocks noChangeAspect="1"/>
              </p:cNvSpPr>
              <p:nvPr/>
            </p:nvSpPr>
            <p:spPr>
              <a:xfrm>
                <a:off x="7289442" y="4476167"/>
                <a:ext cx="128016" cy="128016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>
                <a:spLocks noChangeAspect="1"/>
              </p:cNvSpPr>
              <p:nvPr/>
            </p:nvSpPr>
            <p:spPr>
              <a:xfrm>
                <a:off x="8532455" y="4476167"/>
                <a:ext cx="128016" cy="128016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9733599" y="4476167"/>
                <a:ext cx="128016" cy="128016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10976612" y="4476167"/>
                <a:ext cx="128016" cy="128016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893811" y="4450906"/>
              <a:ext cx="10424284" cy="646331"/>
              <a:chOff x="866515" y="4702847"/>
              <a:chExt cx="10424284" cy="646331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866515" y="4702847"/>
                <a:ext cx="543740" cy="461665"/>
              </a:xfrm>
              <a:prstGeom prst="rect">
                <a:avLst/>
              </a:prstGeom>
            </p:spPr>
            <p:txBody>
              <a:bodyPr wrap="none" lIns="91440" tIns="45720" rIns="91440" bIns="45720" anchor="t">
                <a:spAutoFit/>
              </a:bodyPr>
              <a:lstStyle/>
              <a:p>
                <a:pPr algn="ctr">
                  <a:defRPr/>
                </a:pPr>
                <a:r>
                  <a:rPr lang="en-US" sz="1200">
                    <a:solidFill>
                      <a:schemeClr val="bg1">
                        <a:lumMod val="65000"/>
                      </a:schemeClr>
                    </a:solidFill>
                    <a:latin typeface="Lato Black"/>
                    <a:ea typeface="Roboto Condensed"/>
                    <a:cs typeface="Lato Black"/>
                  </a:rPr>
                  <a:t>Q4</a:t>
                </a:r>
                <a:br>
                  <a:rPr lang="en-US" sz="1200">
                    <a:solidFill>
                      <a:schemeClr val="bg1">
                        <a:lumMod val="65000"/>
                      </a:schemeClr>
                    </a:solidFill>
                    <a:latin typeface="Lato Black"/>
                    <a:ea typeface="Roboto Condensed"/>
                    <a:cs typeface="Lato Black"/>
                  </a:rPr>
                </a:br>
                <a:r>
                  <a:rPr lang="en-US" sz="1200">
                    <a:solidFill>
                      <a:schemeClr val="bg1">
                        <a:lumMod val="65000"/>
                      </a:schemeClr>
                    </a:solidFill>
                    <a:latin typeface="Lato Black"/>
                    <a:ea typeface="Roboto Condensed"/>
                    <a:cs typeface="Lato Black"/>
                  </a:rPr>
                  <a:t>2022</a:t>
                </a:r>
                <a:endParaRPr lang="en-US">
                  <a:solidFill>
                    <a:schemeClr val="bg1">
                      <a:lumMod val="65000"/>
                    </a:schemeClr>
                  </a:solidFill>
                  <a:cs typeface="+mn-cs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109529" y="4702847"/>
                <a:ext cx="543739" cy="461665"/>
              </a:xfrm>
              <a:prstGeom prst="rect">
                <a:avLst/>
              </a:prstGeom>
            </p:spPr>
            <p:txBody>
              <a:bodyPr wrap="none" lIns="91440" tIns="45720" rIns="91440" bIns="45720" anchor="t">
                <a:spAutoFit/>
              </a:bodyPr>
              <a:lstStyle/>
              <a:p>
                <a:pPr marL="0" marR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/>
                </a:pPr>
                <a:r>
                  <a:rPr lang="en-US" sz="1200">
                    <a:solidFill>
                      <a:schemeClr val="bg1">
                        <a:lumMod val="65000"/>
                      </a:schemeClr>
                    </a:solidFill>
                    <a:latin typeface="Lato Black"/>
                    <a:ea typeface="Roboto Condensed"/>
                    <a:cs typeface="Lato Black"/>
                  </a:rPr>
                  <a:t>Q1</a:t>
                </a:r>
              </a:p>
              <a:p>
                <a:pPr algn="ctr">
                  <a:defRPr/>
                </a:pPr>
                <a:r>
                  <a:rPr lang="en-US" sz="1200">
                    <a:solidFill>
                      <a:schemeClr val="bg1">
                        <a:lumMod val="65000"/>
                      </a:schemeClr>
                    </a:solidFill>
                    <a:latin typeface="Lato Black"/>
                    <a:ea typeface="Roboto Condensed"/>
                    <a:cs typeface="Lato Black"/>
                  </a:rPr>
                  <a:t>2023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3354786" y="4702847"/>
                <a:ext cx="543740" cy="461665"/>
              </a:xfrm>
              <a:prstGeom prst="rect">
                <a:avLst/>
              </a:prstGeom>
            </p:spPr>
            <p:txBody>
              <a:bodyPr wrap="none" lIns="91440" tIns="45720" rIns="91440" bIns="45720" anchor="t">
                <a:spAutoFit/>
              </a:bodyPr>
              <a:lstStyle/>
              <a:p>
                <a:pPr marL="0" marR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/>
                </a:pPr>
                <a:r>
                  <a:rPr lang="en-US" sz="1200">
                    <a:solidFill>
                      <a:schemeClr val="bg1">
                        <a:lumMod val="65000"/>
                      </a:schemeClr>
                    </a:solidFill>
                    <a:latin typeface="Lato Black"/>
                    <a:ea typeface="Roboto Condensed"/>
                    <a:cs typeface="Lato Black"/>
                  </a:rPr>
                  <a:t>Q2</a:t>
                </a:r>
              </a:p>
              <a:p>
                <a:pPr algn="ctr">
                  <a:defRPr/>
                </a:pPr>
                <a:r>
                  <a:rPr lang="en-US" sz="1200">
                    <a:solidFill>
                      <a:schemeClr val="bg1">
                        <a:lumMod val="65000"/>
                      </a:schemeClr>
                    </a:solidFill>
                    <a:latin typeface="Lato Black"/>
                    <a:ea typeface="Roboto Condensed"/>
                    <a:cs typeface="Lato Black"/>
                  </a:rPr>
                  <a:t>2023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4597800" y="4702847"/>
                <a:ext cx="543740" cy="461665"/>
              </a:xfrm>
              <a:prstGeom prst="rect">
                <a:avLst/>
              </a:prstGeom>
            </p:spPr>
            <p:txBody>
              <a:bodyPr wrap="none" lIns="91440" tIns="45720" rIns="91440" bIns="45720" anchor="t">
                <a:spAutoFit/>
              </a:bodyPr>
              <a:lstStyle/>
              <a:p>
                <a:pPr marL="0" marR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/>
                </a:pPr>
                <a:r>
                  <a:rPr lang="en-US" sz="1200">
                    <a:solidFill>
                      <a:schemeClr val="bg1">
                        <a:lumMod val="65000"/>
                      </a:schemeClr>
                    </a:solidFill>
                    <a:latin typeface="Lato Black"/>
                    <a:ea typeface="Roboto Condensed"/>
                    <a:cs typeface="Lato Black"/>
                  </a:rPr>
                  <a:t>Q3</a:t>
                </a:r>
              </a:p>
              <a:p>
                <a:pPr algn="ctr">
                  <a:defRPr/>
                </a:pPr>
                <a:r>
                  <a:rPr lang="en-US" sz="1200">
                    <a:solidFill>
                      <a:schemeClr val="bg1">
                        <a:lumMod val="65000"/>
                      </a:schemeClr>
                    </a:solidFill>
                    <a:latin typeface="Lato Black"/>
                    <a:ea typeface="Roboto Condensed"/>
                    <a:cs typeface="Lato Black"/>
                  </a:rPr>
                  <a:t>2023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0790444" y="4702847"/>
                <a:ext cx="500355" cy="430033"/>
              </a:xfrm>
              <a:prstGeom prst="rect">
                <a:avLst/>
              </a:prstGeom>
            </p:spPr>
            <p:txBody>
              <a:bodyPr wrap="none" lIns="91440" tIns="45720" rIns="91440" bIns="45720" anchor="t">
                <a:spAutoFit/>
              </a:bodyPr>
              <a:lstStyle/>
              <a:p>
                <a:pPr marL="0" marR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/>
                </a:pPr>
                <a:r>
                  <a:rPr lang="en-US" sz="1200">
                    <a:solidFill>
                      <a:schemeClr val="bg1">
                        <a:lumMod val="65000"/>
                      </a:schemeClr>
                    </a:solidFill>
                    <a:latin typeface="Lato Black"/>
                    <a:ea typeface="Roboto Condensed"/>
                    <a:cs typeface="Lato Black"/>
                  </a:rPr>
                  <a:t>Q4</a:t>
                </a:r>
              </a:p>
              <a:p>
                <a:pPr algn="ctr">
                  <a:defRPr/>
                </a:pPr>
                <a:r>
                  <a:rPr lang="en-US" sz="1200">
                    <a:solidFill>
                      <a:schemeClr val="bg1">
                        <a:lumMod val="65000"/>
                      </a:schemeClr>
                    </a:solidFill>
                    <a:latin typeface="Lato Black"/>
                    <a:ea typeface="Roboto Condensed"/>
                    <a:cs typeface="Lato Black"/>
                  </a:rPr>
                  <a:t>2024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9525737" y="4702847"/>
                <a:ext cx="543740" cy="461665"/>
              </a:xfrm>
              <a:prstGeom prst="rect">
                <a:avLst/>
              </a:prstGeom>
            </p:spPr>
            <p:txBody>
              <a:bodyPr wrap="none" lIns="91440" tIns="45720" rIns="91440" bIns="45720" anchor="t">
                <a:spAutoFit/>
              </a:bodyPr>
              <a:lstStyle/>
              <a:p>
                <a:pPr algn="ctr">
                  <a:defRPr/>
                </a:pPr>
                <a:r>
                  <a:rPr lang="en-US" sz="1200">
                    <a:solidFill>
                      <a:schemeClr val="bg1">
                        <a:lumMod val="65000"/>
                      </a:schemeClr>
                    </a:solidFill>
                    <a:latin typeface="Lato Black"/>
                    <a:ea typeface="Roboto Condensed"/>
                    <a:cs typeface="Lato Black"/>
                  </a:rPr>
                  <a:t>Q3</a:t>
                </a:r>
                <a:endParaRPr lang="en-US">
                  <a:solidFill>
                    <a:schemeClr val="bg1">
                      <a:lumMod val="65000"/>
                    </a:schemeClr>
                  </a:solidFill>
                  <a:latin typeface="Lato"/>
                  <a:ea typeface="Lato"/>
                  <a:cs typeface="Lato"/>
                </a:endParaRPr>
              </a:p>
              <a:p>
                <a:pPr marL="0" marR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/>
                </a:pPr>
                <a:r>
                  <a:rPr lang="en-US" sz="1200">
                    <a:solidFill>
                      <a:schemeClr val="bg1">
                        <a:lumMod val="65000"/>
                      </a:schemeClr>
                    </a:solidFill>
                    <a:latin typeface="Lato Black"/>
                    <a:ea typeface="Roboto Condensed"/>
                    <a:cs typeface="Lato Black"/>
                  </a:rPr>
                  <a:t>2024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8320341" y="4702847"/>
                <a:ext cx="543739" cy="646331"/>
              </a:xfrm>
              <a:prstGeom prst="rect">
                <a:avLst/>
              </a:prstGeom>
            </p:spPr>
            <p:txBody>
              <a:bodyPr wrap="none" lIns="91440" tIns="45720" rIns="91440" bIns="45720" anchor="t">
                <a:spAutoFit/>
              </a:bodyPr>
              <a:lstStyle/>
              <a:p>
                <a:pPr algn="ctr">
                  <a:defRPr/>
                </a:pPr>
                <a:r>
                  <a:rPr lang="en-US" sz="1200">
                    <a:solidFill>
                      <a:schemeClr val="bg1">
                        <a:lumMod val="65000"/>
                      </a:schemeClr>
                    </a:solidFill>
                    <a:latin typeface="Lato Black"/>
                    <a:ea typeface="Roboto Condensed"/>
                    <a:cs typeface="Lato Black"/>
                  </a:rPr>
                  <a:t>Q2</a:t>
                </a:r>
              </a:p>
              <a:p>
                <a:pPr algn="ctr">
                  <a:defRPr/>
                </a:pPr>
                <a:r>
                  <a:rPr lang="en-US" sz="1200">
                    <a:solidFill>
                      <a:schemeClr val="bg1">
                        <a:lumMod val="65000"/>
                      </a:schemeClr>
                    </a:solidFill>
                    <a:latin typeface="Lato Black"/>
                    <a:ea typeface="Roboto Condensed"/>
                    <a:cs typeface="Lato Black"/>
                  </a:rPr>
                  <a:t>2024</a:t>
                </a:r>
              </a:p>
              <a:p>
                <a:pPr algn="ctr">
                  <a:defRPr/>
                </a:pPr>
                <a:endParaRPr lang="en-US" sz="1200">
                  <a:solidFill>
                    <a:schemeClr val="bg1">
                      <a:lumMod val="65000"/>
                    </a:schemeClr>
                  </a:solidFill>
                  <a:latin typeface="Lato Black"/>
                  <a:ea typeface="Roboto Condensed"/>
                  <a:cs typeface="Lato Black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081581" y="4702847"/>
                <a:ext cx="543739" cy="461665"/>
              </a:xfrm>
              <a:prstGeom prst="rect">
                <a:avLst/>
              </a:prstGeom>
            </p:spPr>
            <p:txBody>
              <a:bodyPr wrap="none" lIns="91440" tIns="45720" rIns="91440" bIns="45720" anchor="t">
                <a:spAutoFit/>
              </a:bodyPr>
              <a:lstStyle/>
              <a:p>
                <a:pPr marL="0" marR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/>
                </a:pPr>
                <a:r>
                  <a:rPr lang="en-US" sz="1200">
                    <a:solidFill>
                      <a:schemeClr val="bg1">
                        <a:lumMod val="65000"/>
                      </a:schemeClr>
                    </a:solidFill>
                    <a:latin typeface="Lato Black"/>
                    <a:ea typeface="Roboto Condensed"/>
                    <a:cs typeface="Lato Black"/>
                  </a:rPr>
                  <a:t>Q1</a:t>
                </a:r>
              </a:p>
              <a:p>
                <a:pPr algn="ctr">
                  <a:defRPr/>
                </a:pPr>
                <a:r>
                  <a:rPr lang="en-US" sz="1200">
                    <a:solidFill>
                      <a:schemeClr val="bg1">
                        <a:lumMod val="65000"/>
                      </a:schemeClr>
                    </a:solidFill>
                    <a:latin typeface="Lato Black"/>
                    <a:ea typeface="Roboto Condensed"/>
                    <a:cs typeface="Lato Black"/>
                  </a:rPr>
                  <a:t>2024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838567" y="4702847"/>
                <a:ext cx="543739" cy="461665"/>
              </a:xfrm>
              <a:prstGeom prst="rect">
                <a:avLst/>
              </a:prstGeom>
            </p:spPr>
            <p:txBody>
              <a:bodyPr wrap="none" lIns="91440" tIns="45720" rIns="91440" bIns="45720" anchor="t">
                <a:spAutoFit/>
              </a:bodyPr>
              <a:lstStyle/>
              <a:p>
                <a:pPr marL="0" marR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/>
                </a:pPr>
                <a:r>
                  <a:rPr lang="en-US" sz="1200">
                    <a:solidFill>
                      <a:schemeClr val="bg1">
                        <a:lumMod val="65000"/>
                      </a:schemeClr>
                    </a:solidFill>
                    <a:latin typeface="Lato Black"/>
                    <a:ea typeface="Roboto Condensed"/>
                    <a:cs typeface="Lato Black"/>
                  </a:rPr>
                  <a:t>Q4</a:t>
                </a:r>
              </a:p>
              <a:p>
                <a:pPr algn="ctr">
                  <a:defRPr/>
                </a:pPr>
                <a:r>
                  <a:rPr lang="en-US" sz="1200">
                    <a:solidFill>
                      <a:schemeClr val="bg1">
                        <a:lumMod val="65000"/>
                      </a:schemeClr>
                    </a:solidFill>
                    <a:latin typeface="Lato Black"/>
                    <a:ea typeface="Roboto Condensed"/>
                    <a:cs typeface="Lato Black"/>
                  </a:rPr>
                  <a:t>2023</a:t>
                </a:r>
              </a:p>
            </p:txBody>
          </p:sp>
        </p:grpSp>
        <p:sp>
          <p:nvSpPr>
            <p:cNvPr id="31" name="Rounded Rectangle 30"/>
            <p:cNvSpPr/>
            <p:nvPr/>
          </p:nvSpPr>
          <p:spPr>
            <a:xfrm>
              <a:off x="1031193" y="1587803"/>
              <a:ext cx="5113011" cy="20726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3595740" y="2610771"/>
              <a:ext cx="5071143" cy="24348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7380746" y="3625716"/>
              <a:ext cx="3751177" cy="24348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3186924" y="5142421"/>
              <a:ext cx="1491073" cy="535876"/>
              <a:chOff x="3159628" y="5517194"/>
              <a:chExt cx="1491073" cy="535876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3159628" y="5517194"/>
                <a:ext cx="535878" cy="53587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3837416" y="5669023"/>
                <a:ext cx="813285" cy="232218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/>
              <a:p>
                <a:pPr defTabSz="609443">
                  <a:lnSpc>
                    <a:spcPct val="90000"/>
                  </a:lnSpc>
                  <a:spcBef>
                    <a:spcPct val="20000"/>
                  </a:spcBef>
                  <a:defRPr/>
                </a:pPr>
                <a:r>
                  <a:rPr lang="en-AU" b="1">
                    <a:solidFill>
                      <a:schemeClr val="accent1"/>
                    </a:solidFill>
                    <a:latin typeface="Lato"/>
                    <a:cs typeface="Arial"/>
                  </a:rPr>
                  <a:t>ACT I</a:t>
                </a:r>
                <a:endParaRPr lang="en-US" sz="28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578447" y="5142421"/>
              <a:ext cx="1793321" cy="535876"/>
              <a:chOff x="5496559" y="5517194"/>
              <a:chExt cx="1793321" cy="535876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5496559" y="5517194"/>
                <a:ext cx="535878" cy="5358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174347" y="5688025"/>
                <a:ext cx="1115533" cy="232218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/>
              <a:p>
                <a:pPr defTabSz="609443">
                  <a:lnSpc>
                    <a:spcPct val="90000"/>
                  </a:lnSpc>
                  <a:spcBef>
                    <a:spcPct val="20000"/>
                  </a:spcBef>
                  <a:defRPr/>
                </a:pPr>
                <a:r>
                  <a:rPr lang="en-AU" b="1">
                    <a:solidFill>
                      <a:schemeClr val="accent2"/>
                    </a:solidFill>
                    <a:latin typeface="Lato"/>
                    <a:cs typeface="Arial"/>
                  </a:rPr>
                  <a:t>ACT II</a:t>
                </a:r>
                <a:endParaRPr lang="en-US" sz="280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941719" y="5142421"/>
              <a:ext cx="1515333" cy="535876"/>
              <a:chOff x="7996311" y="5517194"/>
              <a:chExt cx="1515333" cy="535876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7996311" y="5517194"/>
                <a:ext cx="535878" cy="53587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8674099" y="5669023"/>
                <a:ext cx="837545" cy="232218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/>
              <a:p>
                <a:pPr defTabSz="609443">
                  <a:lnSpc>
                    <a:spcPct val="90000"/>
                  </a:lnSpc>
                  <a:spcBef>
                    <a:spcPct val="20000"/>
                  </a:spcBef>
                  <a:defRPr/>
                </a:pPr>
                <a:r>
                  <a:rPr lang="en-AU" b="1">
                    <a:solidFill>
                      <a:schemeClr val="accent3"/>
                    </a:solidFill>
                    <a:latin typeface="Lato"/>
                    <a:ea typeface="Arial"/>
                    <a:cs typeface="Arial"/>
                  </a:rPr>
                  <a:t>ACT III</a:t>
                </a:r>
                <a:endParaRPr lang="en-AU" b="1" i="0" u="none" strike="noStrike" kern="1200" cap="none" spc="0" normalizeH="0" baseline="0" noProof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Lato" panose="020F0502020204030203" pitchFamily="34" charset="0"/>
                  <a:ea typeface="Arial"/>
                  <a:cs typeface="Arial"/>
                </a:endParaRPr>
              </a:p>
            </p:txBody>
          </p:sp>
        </p:grpSp>
      </p:grpSp>
      <p:sp>
        <p:nvSpPr>
          <p:cNvPr id="42" name="Rounded Rectangle 3">
            <a:extLst>
              <a:ext uri="{FF2B5EF4-FFF2-40B4-BE49-F238E27FC236}">
                <a16:creationId xmlns:a16="http://schemas.microsoft.com/office/drawing/2014/main" id="{290B7ACC-95C3-4DBB-8AAF-193BD945BBA6}"/>
              </a:ext>
            </a:extLst>
          </p:cNvPr>
          <p:cNvSpPr/>
          <p:nvPr/>
        </p:nvSpPr>
        <p:spPr>
          <a:xfrm rot="10800000" flipV="1">
            <a:off x="5648728" y="1089568"/>
            <a:ext cx="861184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EC3074-B2E0-4346-B8F9-45D2B6725008}"/>
              </a:ext>
            </a:extLst>
          </p:cNvPr>
          <p:cNvSpPr txBox="1"/>
          <p:nvPr/>
        </p:nvSpPr>
        <p:spPr>
          <a:xfrm>
            <a:off x="5265751" y="6436655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477554012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43320" y="371955"/>
            <a:ext cx="5301451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r>
              <a:rPr lang="en-US" sz="5000">
                <a:solidFill>
                  <a:schemeClr val="bg1">
                    <a:lumMod val="95000"/>
                  </a:schemeClr>
                </a:solidFill>
                <a:latin typeface="Lato"/>
                <a:ea typeface="Lato"/>
                <a:cs typeface="Lato"/>
              </a:rPr>
              <a:t>Risk </a:t>
            </a:r>
            <a:r>
              <a:rPr lang="en-US" sz="5000">
                <a:solidFill>
                  <a:schemeClr val="accent1"/>
                </a:solidFill>
                <a:latin typeface="Lato"/>
                <a:ea typeface="Lato"/>
                <a:cs typeface="Lato"/>
              </a:rPr>
              <a:t>MITIGATION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 rot="10800000" flipV="1">
            <a:off x="5563450" y="1336264"/>
            <a:ext cx="861184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-596848" y="4313896"/>
            <a:ext cx="5371996" cy="5890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chemeClr val="bg1">
                    <a:lumMod val="95000"/>
                  </a:schemeClr>
                </a:solidFill>
                <a:ea typeface="Lato"/>
                <a:cs typeface="Lato"/>
              </a:rPr>
              <a:t>Underwhelming Returns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808" y="3586950"/>
            <a:ext cx="413468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>
                <a:solidFill>
                  <a:srgbClr val="0699A0"/>
                </a:solidFill>
              </a:rPr>
              <a:t>Revenue</a:t>
            </a:r>
            <a:endParaRPr lang="en-US">
              <a:solidFill>
                <a:srgbClr val="0699A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06528" y="3602727"/>
            <a:ext cx="400833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>
                <a:solidFill>
                  <a:schemeClr val="accent1"/>
                </a:solidFill>
                <a:ea typeface="+mn-lt"/>
                <a:cs typeface="+mn-lt"/>
              </a:rPr>
              <a:t>Liquidity</a:t>
            </a:r>
            <a:endParaRPr lang="en-US">
              <a:solidFill>
                <a:schemeClr val="accent1"/>
              </a:solidFill>
              <a:ea typeface="Lato"/>
              <a:cs typeface="Lato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24696" y="4313896"/>
            <a:ext cx="5371996" cy="5890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chemeClr val="bg1">
                    <a:lumMod val="95000"/>
                  </a:schemeClr>
                </a:solidFill>
                <a:ea typeface="Lato"/>
                <a:cs typeface="Lato"/>
              </a:rPr>
              <a:t>Investment Before Returns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09809" y="3586950"/>
            <a:ext cx="431057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err="1">
                <a:solidFill>
                  <a:srgbClr val="0A7B9E"/>
                </a:solidFill>
              </a:rPr>
              <a:t>Cannibalisation</a:t>
            </a:r>
            <a:endParaRPr lang="en-US" sz="4000">
              <a:solidFill>
                <a:srgbClr val="0A7B9E"/>
              </a:solidFill>
            </a:endParaRPr>
          </a:p>
          <a:p>
            <a:pPr algn="ctr"/>
            <a:endParaRPr lang="en-US" sz="4000">
              <a:solidFill>
                <a:schemeClr val="accent4"/>
              </a:solidFill>
              <a:ea typeface="Lato"/>
              <a:cs typeface="Lato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79096" y="4313896"/>
            <a:ext cx="5371996" cy="5890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chemeClr val="bg1">
                    <a:lumMod val="95000"/>
                  </a:schemeClr>
                </a:solidFill>
                <a:ea typeface="Lato"/>
                <a:cs typeface="Lato"/>
              </a:rPr>
              <a:t>High-end Jeopardization</a:t>
            </a:r>
          </a:p>
        </p:txBody>
      </p:sp>
      <p:sp>
        <p:nvSpPr>
          <p:cNvPr id="13" name="Shape 2790">
            <a:extLst>
              <a:ext uri="{FF2B5EF4-FFF2-40B4-BE49-F238E27FC236}">
                <a16:creationId xmlns:a16="http://schemas.microsoft.com/office/drawing/2014/main" id="{635FE086-B763-432D-9102-6AF84E464EF5}"/>
              </a:ext>
            </a:extLst>
          </p:cNvPr>
          <p:cNvSpPr/>
          <p:nvPr/>
        </p:nvSpPr>
        <p:spPr>
          <a:xfrm>
            <a:off x="1621649" y="2780781"/>
            <a:ext cx="935002" cy="646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17550"/>
                </a:moveTo>
                <a:lnTo>
                  <a:pt x="10309" y="17550"/>
                </a:lnTo>
                <a:cubicBezTo>
                  <a:pt x="10580" y="17550"/>
                  <a:pt x="10800" y="17248"/>
                  <a:pt x="10800" y="16875"/>
                </a:cubicBezTo>
                <a:cubicBezTo>
                  <a:pt x="10800" y="16503"/>
                  <a:pt x="10580" y="16200"/>
                  <a:pt x="10309" y="16200"/>
                </a:cubicBezTo>
                <a:lnTo>
                  <a:pt x="3436" y="16200"/>
                </a:lnTo>
                <a:cubicBezTo>
                  <a:pt x="3166" y="16200"/>
                  <a:pt x="2945" y="16503"/>
                  <a:pt x="2945" y="16875"/>
                </a:cubicBezTo>
                <a:cubicBezTo>
                  <a:pt x="2945" y="17248"/>
                  <a:pt x="3166" y="17550"/>
                  <a:pt x="3436" y="17550"/>
                </a:cubicBezTo>
                <a:moveTo>
                  <a:pt x="3436" y="14850"/>
                </a:moveTo>
                <a:lnTo>
                  <a:pt x="12273" y="14850"/>
                </a:lnTo>
                <a:cubicBezTo>
                  <a:pt x="12544" y="14850"/>
                  <a:pt x="12764" y="14548"/>
                  <a:pt x="12764" y="14175"/>
                </a:cubicBezTo>
                <a:cubicBezTo>
                  <a:pt x="12764" y="13803"/>
                  <a:pt x="12544" y="13500"/>
                  <a:pt x="12273" y="13500"/>
                </a:cubicBezTo>
                <a:lnTo>
                  <a:pt x="3436" y="13500"/>
                </a:lnTo>
                <a:cubicBezTo>
                  <a:pt x="3166" y="13500"/>
                  <a:pt x="2945" y="13803"/>
                  <a:pt x="2945" y="14175"/>
                </a:cubicBezTo>
                <a:cubicBezTo>
                  <a:pt x="2945" y="14548"/>
                  <a:pt x="3166" y="14850"/>
                  <a:pt x="3436" y="14850"/>
                </a:cubicBezTo>
                <a:moveTo>
                  <a:pt x="20618" y="4050"/>
                </a:moveTo>
                <a:lnTo>
                  <a:pt x="982" y="40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4050"/>
                  <a:pt x="20618" y="4050"/>
                </a:cubicBezTo>
                <a:close/>
                <a:moveTo>
                  <a:pt x="20618" y="20250"/>
                </a:moveTo>
                <a:lnTo>
                  <a:pt x="982" y="20250"/>
                </a:lnTo>
                <a:lnTo>
                  <a:pt x="982" y="9450"/>
                </a:lnTo>
                <a:lnTo>
                  <a:pt x="20618" y="9450"/>
                </a:lnTo>
                <a:cubicBezTo>
                  <a:pt x="20618" y="94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16200" y="17550"/>
                </a:moveTo>
                <a:lnTo>
                  <a:pt x="18164" y="17550"/>
                </a:lnTo>
                <a:cubicBezTo>
                  <a:pt x="18434" y="17550"/>
                  <a:pt x="18655" y="17248"/>
                  <a:pt x="18655" y="16875"/>
                </a:cubicBezTo>
                <a:lnTo>
                  <a:pt x="18655" y="14175"/>
                </a:lnTo>
                <a:cubicBezTo>
                  <a:pt x="18655" y="13803"/>
                  <a:pt x="18434" y="13500"/>
                  <a:pt x="18164" y="13500"/>
                </a:cubicBezTo>
                <a:lnTo>
                  <a:pt x="16200" y="13500"/>
                </a:lnTo>
                <a:cubicBezTo>
                  <a:pt x="15929" y="13500"/>
                  <a:pt x="15709" y="13803"/>
                  <a:pt x="15709" y="14175"/>
                </a:cubicBezTo>
                <a:lnTo>
                  <a:pt x="15709" y="16875"/>
                </a:lnTo>
                <a:cubicBezTo>
                  <a:pt x="15709" y="17248"/>
                  <a:pt x="15929" y="17550"/>
                  <a:pt x="16200" y="17550"/>
                </a:cubicBezTo>
              </a:path>
            </a:pathLst>
          </a:custGeom>
          <a:ln>
            <a:solidFill>
              <a:srgbClr val="0099A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lang="en-GB" sz="1500" b="0" i="0" u="none" strike="noStrike" kern="1200" cap="none" spc="0" normalizeH="0" baseline="0" noProof="0">
              <a:ln>
                <a:noFill/>
              </a:ln>
              <a:solidFill>
                <a:srgbClr val="0A7B9E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Freeform 120">
            <a:extLst>
              <a:ext uri="{FF2B5EF4-FFF2-40B4-BE49-F238E27FC236}">
                <a16:creationId xmlns:a16="http://schemas.microsoft.com/office/drawing/2014/main" id="{93EB8391-DB3E-4721-AD15-714C1C2AF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7829" y="2671968"/>
            <a:ext cx="585729" cy="863796"/>
          </a:xfrm>
          <a:custGeom>
            <a:avLst/>
            <a:gdLst>
              <a:gd name="T0" fmla="*/ 150 w 283"/>
              <a:gd name="T1" fmla="*/ 9 h 479"/>
              <a:gd name="T2" fmla="*/ 150 w 283"/>
              <a:gd name="T3" fmla="*/ 9 h 479"/>
              <a:gd name="T4" fmla="*/ 132 w 283"/>
              <a:gd name="T5" fmla="*/ 9 h 479"/>
              <a:gd name="T6" fmla="*/ 0 w 283"/>
              <a:gd name="T7" fmla="*/ 345 h 479"/>
              <a:gd name="T8" fmla="*/ 141 w 283"/>
              <a:gd name="T9" fmla="*/ 478 h 479"/>
              <a:gd name="T10" fmla="*/ 282 w 283"/>
              <a:gd name="T11" fmla="*/ 345 h 479"/>
              <a:gd name="T12" fmla="*/ 150 w 283"/>
              <a:gd name="T13" fmla="*/ 9 h 479"/>
              <a:gd name="T14" fmla="*/ 123 w 283"/>
              <a:gd name="T15" fmla="*/ 204 h 479"/>
              <a:gd name="T16" fmla="*/ 123 w 283"/>
              <a:gd name="T17" fmla="*/ 204 h 479"/>
              <a:gd name="T18" fmla="*/ 123 w 283"/>
              <a:gd name="T19" fmla="*/ 221 h 479"/>
              <a:gd name="T20" fmla="*/ 97 w 283"/>
              <a:gd name="T21" fmla="*/ 336 h 479"/>
              <a:gd name="T22" fmla="*/ 70 w 283"/>
              <a:gd name="T23" fmla="*/ 372 h 479"/>
              <a:gd name="T24" fmla="*/ 44 w 283"/>
              <a:gd name="T25" fmla="*/ 345 h 479"/>
              <a:gd name="T26" fmla="*/ 88 w 283"/>
              <a:gd name="T27" fmla="*/ 221 h 479"/>
              <a:gd name="T28" fmla="*/ 114 w 283"/>
              <a:gd name="T29" fmla="*/ 194 h 479"/>
              <a:gd name="T30" fmla="*/ 123 w 283"/>
              <a:gd name="T31" fmla="*/ 194 h 479"/>
              <a:gd name="T32" fmla="*/ 123 w 283"/>
              <a:gd name="T33" fmla="*/ 204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3" h="479">
                <a:moveTo>
                  <a:pt x="150" y="9"/>
                </a:moveTo>
                <a:lnTo>
                  <a:pt x="150" y="9"/>
                </a:lnTo>
                <a:cubicBezTo>
                  <a:pt x="150" y="0"/>
                  <a:pt x="141" y="0"/>
                  <a:pt x="132" y="9"/>
                </a:cubicBezTo>
                <a:cubicBezTo>
                  <a:pt x="114" y="185"/>
                  <a:pt x="0" y="221"/>
                  <a:pt x="0" y="345"/>
                </a:cubicBezTo>
                <a:cubicBezTo>
                  <a:pt x="0" y="416"/>
                  <a:pt x="70" y="478"/>
                  <a:pt x="141" y="478"/>
                </a:cubicBezTo>
                <a:cubicBezTo>
                  <a:pt x="220" y="478"/>
                  <a:pt x="282" y="416"/>
                  <a:pt x="282" y="345"/>
                </a:cubicBezTo>
                <a:cubicBezTo>
                  <a:pt x="282" y="221"/>
                  <a:pt x="167" y="185"/>
                  <a:pt x="150" y="9"/>
                </a:cubicBezTo>
                <a:close/>
                <a:moveTo>
                  <a:pt x="123" y="204"/>
                </a:moveTo>
                <a:lnTo>
                  <a:pt x="123" y="204"/>
                </a:lnTo>
                <a:cubicBezTo>
                  <a:pt x="123" y="204"/>
                  <a:pt x="123" y="213"/>
                  <a:pt x="123" y="221"/>
                </a:cubicBezTo>
                <a:cubicBezTo>
                  <a:pt x="114" y="257"/>
                  <a:pt x="97" y="292"/>
                  <a:pt x="97" y="336"/>
                </a:cubicBezTo>
                <a:cubicBezTo>
                  <a:pt x="97" y="363"/>
                  <a:pt x="88" y="372"/>
                  <a:pt x="70" y="372"/>
                </a:cubicBezTo>
                <a:cubicBezTo>
                  <a:pt x="53" y="372"/>
                  <a:pt x="44" y="363"/>
                  <a:pt x="44" y="345"/>
                </a:cubicBezTo>
                <a:cubicBezTo>
                  <a:pt x="44" y="292"/>
                  <a:pt x="70" y="257"/>
                  <a:pt x="88" y="221"/>
                </a:cubicBezTo>
                <a:cubicBezTo>
                  <a:pt x="97" y="213"/>
                  <a:pt x="106" y="204"/>
                  <a:pt x="114" y="194"/>
                </a:cubicBezTo>
                <a:lnTo>
                  <a:pt x="123" y="194"/>
                </a:lnTo>
                <a:lnTo>
                  <a:pt x="123" y="2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12" tIns="22856" rIns="45712" bIns="2285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900">
              <a:solidFill>
                <a:srgbClr val="0A7B9E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7BD492-F220-4AB0-830C-A1EE1B523144}"/>
              </a:ext>
            </a:extLst>
          </p:cNvPr>
          <p:cNvGrpSpPr/>
          <p:nvPr/>
        </p:nvGrpSpPr>
        <p:grpSpPr>
          <a:xfrm>
            <a:off x="9499558" y="2589312"/>
            <a:ext cx="731071" cy="1029107"/>
            <a:chOff x="7380288" y="2830513"/>
            <a:chExt cx="369888" cy="508000"/>
          </a:xfrm>
          <a:solidFill>
            <a:srgbClr val="0A7B9E"/>
          </a:solidFill>
        </p:grpSpPr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3B027E19-30AD-40E9-9294-765FDF8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0288" y="2830513"/>
              <a:ext cx="176213" cy="508000"/>
            </a:xfrm>
            <a:custGeom>
              <a:avLst/>
              <a:gdLst>
                <a:gd name="T0" fmla="*/ 10 w 84"/>
                <a:gd name="T1" fmla="*/ 28 h 241"/>
                <a:gd name="T2" fmla="*/ 2 w 84"/>
                <a:gd name="T3" fmla="*/ 58 h 241"/>
                <a:gd name="T4" fmla="*/ 8 w 84"/>
                <a:gd name="T5" fmla="*/ 84 h 241"/>
                <a:gd name="T6" fmla="*/ 31 w 84"/>
                <a:gd name="T7" fmla="*/ 110 h 241"/>
                <a:gd name="T8" fmla="*/ 31 w 84"/>
                <a:gd name="T9" fmla="*/ 241 h 241"/>
                <a:gd name="T10" fmla="*/ 54 w 84"/>
                <a:gd name="T11" fmla="*/ 241 h 241"/>
                <a:gd name="T12" fmla="*/ 54 w 84"/>
                <a:gd name="T13" fmla="*/ 110 h 241"/>
                <a:gd name="T14" fmla="*/ 77 w 84"/>
                <a:gd name="T15" fmla="*/ 84 h 241"/>
                <a:gd name="T16" fmla="*/ 83 w 84"/>
                <a:gd name="T17" fmla="*/ 58 h 241"/>
                <a:gd name="T18" fmla="*/ 75 w 84"/>
                <a:gd name="T19" fmla="*/ 28 h 241"/>
                <a:gd name="T20" fmla="*/ 56 w 84"/>
                <a:gd name="T21" fmla="*/ 0 h 241"/>
                <a:gd name="T22" fmla="*/ 62 w 84"/>
                <a:gd name="T23" fmla="*/ 56 h 241"/>
                <a:gd name="T24" fmla="*/ 55 w 84"/>
                <a:gd name="T25" fmla="*/ 56 h 241"/>
                <a:gd name="T26" fmla="*/ 48 w 84"/>
                <a:gd name="T27" fmla="*/ 0 h 241"/>
                <a:gd name="T28" fmla="*/ 42 w 84"/>
                <a:gd name="T29" fmla="*/ 0 h 241"/>
                <a:gd name="T30" fmla="*/ 37 w 84"/>
                <a:gd name="T31" fmla="*/ 0 h 241"/>
                <a:gd name="T32" fmla="*/ 30 w 84"/>
                <a:gd name="T33" fmla="*/ 56 h 241"/>
                <a:gd name="T34" fmla="*/ 23 w 84"/>
                <a:gd name="T35" fmla="*/ 56 h 241"/>
                <a:gd name="T36" fmla="*/ 29 w 84"/>
                <a:gd name="T37" fmla="*/ 0 h 241"/>
                <a:gd name="T38" fmla="*/ 10 w 84"/>
                <a:gd name="T39" fmla="*/ 2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241">
                  <a:moveTo>
                    <a:pt x="10" y="28"/>
                  </a:moveTo>
                  <a:cubicBezTo>
                    <a:pt x="7" y="38"/>
                    <a:pt x="3" y="48"/>
                    <a:pt x="2" y="58"/>
                  </a:cubicBezTo>
                  <a:cubicBezTo>
                    <a:pt x="0" y="68"/>
                    <a:pt x="3" y="75"/>
                    <a:pt x="8" y="84"/>
                  </a:cubicBezTo>
                  <a:cubicBezTo>
                    <a:pt x="12" y="92"/>
                    <a:pt x="21" y="105"/>
                    <a:pt x="31" y="110"/>
                  </a:cubicBezTo>
                  <a:cubicBezTo>
                    <a:pt x="31" y="241"/>
                    <a:pt x="31" y="241"/>
                    <a:pt x="31" y="241"/>
                  </a:cubicBezTo>
                  <a:cubicBezTo>
                    <a:pt x="54" y="241"/>
                    <a:pt x="54" y="241"/>
                    <a:pt x="54" y="241"/>
                  </a:cubicBezTo>
                  <a:cubicBezTo>
                    <a:pt x="54" y="110"/>
                    <a:pt x="54" y="110"/>
                    <a:pt x="54" y="110"/>
                  </a:cubicBezTo>
                  <a:cubicBezTo>
                    <a:pt x="64" y="104"/>
                    <a:pt x="73" y="92"/>
                    <a:pt x="77" y="84"/>
                  </a:cubicBezTo>
                  <a:cubicBezTo>
                    <a:pt x="82" y="75"/>
                    <a:pt x="84" y="68"/>
                    <a:pt x="83" y="58"/>
                  </a:cubicBezTo>
                  <a:cubicBezTo>
                    <a:pt x="82" y="48"/>
                    <a:pt x="78" y="38"/>
                    <a:pt x="75" y="28"/>
                  </a:cubicBezTo>
                  <a:cubicBezTo>
                    <a:pt x="72" y="21"/>
                    <a:pt x="66" y="1"/>
                    <a:pt x="56" y="0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9" y="1"/>
                    <a:pt x="13" y="21"/>
                    <a:pt x="1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579EC26A-BA8F-475F-8F7F-FE7E7466C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7463" y="2830513"/>
              <a:ext cx="112713" cy="508000"/>
            </a:xfrm>
            <a:custGeom>
              <a:avLst/>
              <a:gdLst>
                <a:gd name="T0" fmla="*/ 0 w 54"/>
                <a:gd name="T1" fmla="*/ 68 h 241"/>
                <a:gd name="T2" fmla="*/ 31 w 54"/>
                <a:gd name="T3" fmla="*/ 135 h 241"/>
                <a:gd name="T4" fmla="*/ 31 w 54"/>
                <a:gd name="T5" fmla="*/ 241 h 241"/>
                <a:gd name="T6" fmla="*/ 54 w 54"/>
                <a:gd name="T7" fmla="*/ 241 h 241"/>
                <a:gd name="T8" fmla="*/ 54 w 54"/>
                <a:gd name="T9" fmla="*/ 0 h 241"/>
                <a:gd name="T10" fmla="*/ 31 w 54"/>
                <a:gd name="T11" fmla="*/ 0 h 241"/>
                <a:gd name="T12" fmla="*/ 0 w 54"/>
                <a:gd name="T13" fmla="*/ 6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41">
                  <a:moveTo>
                    <a:pt x="0" y="68"/>
                  </a:moveTo>
                  <a:cubicBezTo>
                    <a:pt x="0" y="128"/>
                    <a:pt x="25" y="134"/>
                    <a:pt x="31" y="135"/>
                  </a:cubicBezTo>
                  <a:cubicBezTo>
                    <a:pt x="31" y="241"/>
                    <a:pt x="31" y="241"/>
                    <a:pt x="31" y="241"/>
                  </a:cubicBezTo>
                  <a:cubicBezTo>
                    <a:pt x="54" y="241"/>
                    <a:pt x="54" y="241"/>
                    <a:pt x="54" y="24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0" y="0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8E4A415-2EC1-4006-82D0-FC8FDD6D3240}"/>
              </a:ext>
            </a:extLst>
          </p:cNvPr>
          <p:cNvSpPr txBox="1"/>
          <p:nvPr/>
        </p:nvSpPr>
        <p:spPr>
          <a:xfrm>
            <a:off x="5271898" y="6296004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</p:spTree>
    <p:extLst>
      <p:ext uri="{BB962C8B-B14F-4D97-AF65-F5344CB8AC3E}">
        <p14:creationId xmlns:p14="http://schemas.microsoft.com/office/powerpoint/2010/main" val="6802169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96592" y="279054"/>
            <a:ext cx="5594801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000">
                <a:solidFill>
                  <a:schemeClr val="bg1">
                    <a:lumMod val="95000"/>
                  </a:schemeClr>
                </a:solidFill>
                <a:latin typeface="Lato"/>
                <a:ea typeface="Lato"/>
                <a:cs typeface="Lato"/>
              </a:rPr>
              <a:t>ACT I: </a:t>
            </a:r>
            <a:r>
              <a:rPr lang="en-US" sz="5000">
                <a:solidFill>
                  <a:schemeClr val="accent1"/>
                </a:solidFill>
                <a:latin typeface="Lato"/>
                <a:ea typeface="Lato"/>
                <a:cs typeface="Lato"/>
              </a:rPr>
              <a:t>INFILTRATE</a:t>
            </a:r>
          </a:p>
        </p:txBody>
      </p:sp>
      <p:sp>
        <p:nvSpPr>
          <p:cNvPr id="8" name="Rounded Rectangle 7"/>
          <p:cNvSpPr/>
          <p:nvPr/>
        </p:nvSpPr>
        <p:spPr>
          <a:xfrm rot="10800000" flipV="1">
            <a:off x="5663399" y="1940677"/>
            <a:ext cx="861184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19A258-DBFD-44D1-A7A8-62011F15C89F}"/>
              </a:ext>
            </a:extLst>
          </p:cNvPr>
          <p:cNvSpPr txBox="1"/>
          <p:nvPr/>
        </p:nvSpPr>
        <p:spPr>
          <a:xfrm>
            <a:off x="4275253" y="1248364"/>
            <a:ext cx="363747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>
                <a:solidFill>
                  <a:schemeClr val="bg1"/>
                </a:solidFill>
              </a:rPr>
              <a:t>Arrange Funding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F36C7A-01C4-49CC-809F-92E5F70CD748}"/>
              </a:ext>
            </a:extLst>
          </p:cNvPr>
          <p:cNvSpPr txBox="1"/>
          <p:nvPr/>
        </p:nvSpPr>
        <p:spPr>
          <a:xfrm>
            <a:off x="5271898" y="6296004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E199E-FED7-4C52-B675-5486C3E61D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25" b="25825"/>
          <a:stretch/>
        </p:blipFill>
        <p:spPr>
          <a:xfrm>
            <a:off x="-1199068" y="2913425"/>
            <a:ext cx="5740030" cy="1963697"/>
          </a:xfrm>
          <a:prstGeom prst="trapezoid">
            <a:avLst>
              <a:gd name="adj" fmla="val 58656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6B2D35-A4DB-49A2-ACEC-790D6C0FC328}"/>
              </a:ext>
            </a:extLst>
          </p:cNvPr>
          <p:cNvSpPr txBox="1"/>
          <p:nvPr/>
        </p:nvSpPr>
        <p:spPr>
          <a:xfrm>
            <a:off x="5920966" y="2769880"/>
            <a:ext cx="54230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$5.7 million investment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$3-4 million venture capital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$2 million loan </a:t>
            </a:r>
            <a:endParaRPr lang="en-NZ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3821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96592" y="279054"/>
            <a:ext cx="5594801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000">
                <a:solidFill>
                  <a:schemeClr val="bg1">
                    <a:lumMod val="95000"/>
                  </a:schemeClr>
                </a:solidFill>
                <a:latin typeface="Lato"/>
                <a:ea typeface="Lato"/>
                <a:cs typeface="Lato"/>
              </a:rPr>
              <a:t>ACT I: </a:t>
            </a:r>
            <a:r>
              <a:rPr lang="en-US" sz="5000">
                <a:solidFill>
                  <a:schemeClr val="accent1"/>
                </a:solidFill>
                <a:latin typeface="Lato"/>
                <a:ea typeface="Lato"/>
                <a:cs typeface="Lato"/>
              </a:rPr>
              <a:t>INFILTRATE</a:t>
            </a:r>
          </a:p>
        </p:txBody>
      </p:sp>
      <p:sp>
        <p:nvSpPr>
          <p:cNvPr id="8" name="Rounded Rectangle 7"/>
          <p:cNvSpPr/>
          <p:nvPr/>
        </p:nvSpPr>
        <p:spPr>
          <a:xfrm rot="10800000" flipV="1">
            <a:off x="5663399" y="1940677"/>
            <a:ext cx="861184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19A258-DBFD-44D1-A7A8-62011F15C89F}"/>
              </a:ext>
            </a:extLst>
          </p:cNvPr>
          <p:cNvSpPr txBox="1"/>
          <p:nvPr/>
        </p:nvSpPr>
        <p:spPr>
          <a:xfrm>
            <a:off x="4540962" y="1248365"/>
            <a:ext cx="310605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>
                <a:solidFill>
                  <a:schemeClr val="bg1"/>
                </a:solidFill>
              </a:rPr>
              <a:t>Lease Offices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F36C7A-01C4-49CC-809F-92E5F70CD748}"/>
              </a:ext>
            </a:extLst>
          </p:cNvPr>
          <p:cNvSpPr txBox="1"/>
          <p:nvPr/>
        </p:nvSpPr>
        <p:spPr>
          <a:xfrm>
            <a:off x="5271898" y="6296004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24F614-5FB7-4F2D-9230-F903A5DA5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r="2757"/>
          <a:stretch/>
        </p:blipFill>
        <p:spPr>
          <a:xfrm>
            <a:off x="-1199068" y="2913425"/>
            <a:ext cx="5740030" cy="1963697"/>
          </a:xfrm>
          <a:prstGeom prst="trapezoid">
            <a:avLst>
              <a:gd name="adj" fmla="val 58656"/>
            </a:avLst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8D1F2-2AFA-4284-8C23-7BDC1A6826E4}"/>
              </a:ext>
            </a:extLst>
          </p:cNvPr>
          <p:cNvSpPr txBox="1"/>
          <p:nvPr/>
        </p:nvSpPr>
        <p:spPr>
          <a:xfrm>
            <a:off x="5939073" y="2771888"/>
            <a:ext cx="5423026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Reno, Nevada, United States</a:t>
            </a:r>
          </a:p>
          <a:p>
            <a:endParaRPr lang="en-US" sz="2800">
              <a:solidFill>
                <a:schemeClr val="bg1"/>
              </a:solidFill>
              <a:ea typeface="Lato"/>
              <a:cs typeface="Lato"/>
            </a:endParaRPr>
          </a:p>
          <a:p>
            <a:r>
              <a:rPr lang="en-US" sz="2800">
                <a:solidFill>
                  <a:schemeClr val="bg1"/>
                </a:solidFill>
              </a:rPr>
              <a:t>Copenhagen, Denmark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Proximity to clients</a:t>
            </a:r>
            <a:endParaRPr lang="en-NZ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00384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96592" y="279054"/>
            <a:ext cx="5594801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000">
                <a:solidFill>
                  <a:schemeClr val="bg1">
                    <a:lumMod val="95000"/>
                  </a:schemeClr>
                </a:solidFill>
                <a:latin typeface="Lato"/>
                <a:ea typeface="Lato"/>
                <a:cs typeface="Lato"/>
              </a:rPr>
              <a:t>ACT I: </a:t>
            </a:r>
            <a:r>
              <a:rPr lang="en-US" sz="5000">
                <a:solidFill>
                  <a:schemeClr val="accent1"/>
                </a:solidFill>
                <a:latin typeface="Lato"/>
                <a:ea typeface="Lato"/>
                <a:cs typeface="Lato"/>
              </a:rPr>
              <a:t>INFILTRATE</a:t>
            </a:r>
          </a:p>
        </p:txBody>
      </p:sp>
      <p:sp>
        <p:nvSpPr>
          <p:cNvPr id="8" name="Rounded Rectangle 7"/>
          <p:cNvSpPr/>
          <p:nvPr/>
        </p:nvSpPr>
        <p:spPr>
          <a:xfrm rot="10800000" flipV="1">
            <a:off x="5663399" y="1940677"/>
            <a:ext cx="861184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19A258-DBFD-44D1-A7A8-62011F15C89F}"/>
              </a:ext>
            </a:extLst>
          </p:cNvPr>
          <p:cNvSpPr txBox="1"/>
          <p:nvPr/>
        </p:nvSpPr>
        <p:spPr>
          <a:xfrm>
            <a:off x="4540962" y="1248365"/>
            <a:ext cx="310605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>
                <a:solidFill>
                  <a:schemeClr val="bg1"/>
                </a:solidFill>
              </a:rPr>
              <a:t>Hire Employees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F36C7A-01C4-49CC-809F-92E5F70CD748}"/>
              </a:ext>
            </a:extLst>
          </p:cNvPr>
          <p:cNvSpPr txBox="1"/>
          <p:nvPr/>
        </p:nvSpPr>
        <p:spPr>
          <a:xfrm>
            <a:off x="5271898" y="6296004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+mj-lt"/>
              </a:rPr>
              <a:t>	Cobalt Consulting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5B5C8-3116-462C-BD81-2C2C1F35B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89" b="15789"/>
          <a:stretch/>
        </p:blipFill>
        <p:spPr>
          <a:xfrm>
            <a:off x="-1199068" y="2913425"/>
            <a:ext cx="5740030" cy="1963697"/>
          </a:xfrm>
          <a:prstGeom prst="trapezoid">
            <a:avLst>
              <a:gd name="adj" fmla="val 58656"/>
            </a:avLst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FAE393-8D98-4255-B81F-7B06232EAC6A}"/>
              </a:ext>
            </a:extLst>
          </p:cNvPr>
          <p:cNvSpPr txBox="1"/>
          <p:nvPr/>
        </p:nvSpPr>
        <p:spPr>
          <a:xfrm>
            <a:off x="5930019" y="2771888"/>
            <a:ext cx="5594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40 new team members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20 per office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Sourced through HR company</a:t>
            </a:r>
            <a:endParaRPr lang="en-NZ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468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AB7E0"/>
      </a:accent1>
      <a:accent2>
        <a:srgbClr val="0C8FB8"/>
      </a:accent2>
      <a:accent3>
        <a:srgbClr val="086582"/>
      </a:accent3>
      <a:accent4>
        <a:srgbClr val="0AD1CC"/>
      </a:accent4>
      <a:accent5>
        <a:srgbClr val="078F8C"/>
      </a:accent5>
      <a:accent6>
        <a:srgbClr val="056765"/>
      </a:accent6>
      <a:hlink>
        <a:srgbClr val="0563C1"/>
      </a:hlink>
      <a:folHlink>
        <a:srgbClr val="954F72"/>
      </a:folHlink>
    </a:clrScheme>
    <a:fontScheme name="Custom 5">
      <a:majorFont>
        <a:latin typeface="Glacial Indifference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2825</Words>
  <Application>Microsoft Office PowerPoint</Application>
  <PresentationFormat>Widescreen</PresentationFormat>
  <Paragraphs>995</Paragraphs>
  <Slides>64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Arial</vt:lpstr>
      <vt:lpstr>Calibri</vt:lpstr>
      <vt:lpstr>Gill Sans</vt:lpstr>
      <vt:lpstr>Glacial Indifference</vt:lpstr>
      <vt:lpstr>Lato</vt:lpstr>
      <vt:lpstr>Lato Black</vt:lpstr>
      <vt:lpstr>Source Sans 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bachtiar nurhakim</dc:creator>
  <cp:lastModifiedBy>Cale</cp:lastModifiedBy>
  <cp:revision>6</cp:revision>
  <dcterms:created xsi:type="dcterms:W3CDTF">2017-10-09T06:28:08Z</dcterms:created>
  <dcterms:modified xsi:type="dcterms:W3CDTF">2022-10-16T08:43:29Z</dcterms:modified>
</cp:coreProperties>
</file>